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4"/>
  </p:sldMasterIdLst>
  <p:notesMasterIdLst>
    <p:notesMasterId r:id="rId30"/>
  </p:notesMasterIdLst>
  <p:sldIdLst>
    <p:sldId id="256" r:id="rId5"/>
    <p:sldId id="257" r:id="rId6"/>
    <p:sldId id="258" r:id="rId7"/>
    <p:sldId id="288" r:id="rId8"/>
    <p:sldId id="289" r:id="rId9"/>
    <p:sldId id="290" r:id="rId10"/>
    <p:sldId id="303" r:id="rId11"/>
    <p:sldId id="291" r:id="rId12"/>
    <p:sldId id="307" r:id="rId13"/>
    <p:sldId id="313" r:id="rId14"/>
    <p:sldId id="292" r:id="rId15"/>
    <p:sldId id="293" r:id="rId16"/>
    <p:sldId id="304" r:id="rId17"/>
    <p:sldId id="305" r:id="rId18"/>
    <p:sldId id="271" r:id="rId19"/>
    <p:sldId id="300" r:id="rId20"/>
    <p:sldId id="295" r:id="rId21"/>
    <p:sldId id="302" r:id="rId22"/>
    <p:sldId id="296" r:id="rId23"/>
    <p:sldId id="309" r:id="rId24"/>
    <p:sldId id="298" r:id="rId25"/>
    <p:sldId id="283" r:id="rId26"/>
    <p:sldId id="285" r:id="rId27"/>
    <p:sldId id="308" r:id="rId28"/>
    <p:sldId id="270"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ler J Rottkamp" userId="S::tjr438@nau.edu::b997544c-05b5-4c88-bf7f-e7d2764d4934" providerId="AD" clId="Web-{979A8931-23AD-CA7D-89AA-6369351364BF}"/>
    <pc:docChg chg="addSld delSld modSld sldOrd">
      <pc:chgData name="Tyler J Rottkamp" userId="S::tjr438@nau.edu::b997544c-05b5-4c88-bf7f-e7d2764d4934" providerId="AD" clId="Web-{979A8931-23AD-CA7D-89AA-6369351364BF}" dt="2025-11-06T00:56:30.946" v="2267" actId="20577"/>
      <pc:docMkLst>
        <pc:docMk/>
      </pc:docMkLst>
      <pc:sldChg chg="modSp">
        <pc:chgData name="Tyler J Rottkamp" userId="S::tjr438@nau.edu::b997544c-05b5-4c88-bf7f-e7d2764d4934" providerId="AD" clId="Web-{979A8931-23AD-CA7D-89AA-6369351364BF}" dt="2025-11-06T00:55:32.991" v="2261" actId="20577"/>
        <pc:sldMkLst>
          <pc:docMk/>
          <pc:sldMk cId="0" sldId="257"/>
        </pc:sldMkLst>
        <pc:spChg chg="mod">
          <ac:chgData name="Tyler J Rottkamp" userId="S::tjr438@nau.edu::b997544c-05b5-4c88-bf7f-e7d2764d4934" providerId="AD" clId="Web-{979A8931-23AD-CA7D-89AA-6369351364BF}" dt="2025-11-06T00:55:32.991" v="2261" actId="20577"/>
          <ac:spMkLst>
            <pc:docMk/>
            <pc:sldMk cId="0" sldId="257"/>
            <ac:spMk id="7" creationId="{FC1D9885-CFA1-E0B8-A100-AE5E4B717635}"/>
          </ac:spMkLst>
        </pc:spChg>
      </pc:sldChg>
      <pc:sldChg chg="addSp delSp modSp">
        <pc:chgData name="Tyler J Rottkamp" userId="S::tjr438@nau.edu::b997544c-05b5-4c88-bf7f-e7d2764d4934" providerId="AD" clId="Web-{979A8931-23AD-CA7D-89AA-6369351364BF}" dt="2025-11-06T00:56:15.257" v="2265" actId="20577"/>
        <pc:sldMkLst>
          <pc:docMk/>
          <pc:sldMk cId="835740932" sldId="271"/>
        </pc:sldMkLst>
        <pc:spChg chg="add mod">
          <ac:chgData name="Tyler J Rottkamp" userId="S::tjr438@nau.edu::b997544c-05b5-4c88-bf7f-e7d2764d4934" providerId="AD" clId="Web-{979A8931-23AD-CA7D-89AA-6369351364BF}" dt="2025-11-06T00:06:15.628" v="2088" actId="20577"/>
          <ac:spMkLst>
            <pc:docMk/>
            <pc:sldMk cId="835740932" sldId="271"/>
            <ac:spMk id="3" creationId="{CD2B1C87-49EE-0E98-BF4F-C3192F2F722D}"/>
          </ac:spMkLst>
        </pc:spChg>
        <pc:spChg chg="mod">
          <ac:chgData name="Tyler J Rottkamp" userId="S::tjr438@nau.edu::b997544c-05b5-4c88-bf7f-e7d2764d4934" providerId="AD" clId="Web-{979A8931-23AD-CA7D-89AA-6369351364BF}" dt="2025-11-06T00:56:15.257" v="2265" actId="20577"/>
          <ac:spMkLst>
            <pc:docMk/>
            <pc:sldMk cId="835740932" sldId="271"/>
            <ac:spMk id="10" creationId="{BC40B147-233E-1604-0445-3A0C553B56E8}"/>
          </ac:spMkLst>
        </pc:spChg>
        <pc:spChg chg="mod">
          <ac:chgData name="Tyler J Rottkamp" userId="S::tjr438@nau.edu::b997544c-05b5-4c88-bf7f-e7d2764d4934" providerId="AD" clId="Web-{979A8931-23AD-CA7D-89AA-6369351364BF}" dt="2025-11-05T23:56:40.372" v="1761" actId="20577"/>
          <ac:spMkLst>
            <pc:docMk/>
            <pc:sldMk cId="835740932" sldId="271"/>
            <ac:spMk id="126" creationId="{2D0EA034-19B8-0F60-D6C7-6B0C6ECF8099}"/>
          </ac:spMkLst>
        </pc:spChg>
        <pc:picChg chg="add mod">
          <ac:chgData name="Tyler J Rottkamp" userId="S::tjr438@nau.edu::b997544c-05b5-4c88-bf7f-e7d2764d4934" providerId="AD" clId="Web-{979A8931-23AD-CA7D-89AA-6369351364BF}" dt="2025-11-06T00:02:16.012" v="1765" actId="1076"/>
          <ac:picMkLst>
            <pc:docMk/>
            <pc:sldMk cId="835740932" sldId="271"/>
            <ac:picMk id="2" creationId="{E1A952ED-D309-36BD-400F-60475C2F055C}"/>
          </ac:picMkLst>
        </pc:picChg>
        <pc:picChg chg="add mod">
          <ac:chgData name="Tyler J Rottkamp" userId="S::tjr438@nau.edu::b997544c-05b5-4c88-bf7f-e7d2764d4934" providerId="AD" clId="Web-{979A8931-23AD-CA7D-89AA-6369351364BF}" dt="2025-11-06T00:06:40.113" v="2091" actId="14100"/>
          <ac:picMkLst>
            <pc:docMk/>
            <pc:sldMk cId="835740932" sldId="271"/>
            <ac:picMk id="5" creationId="{E5CB55D5-0300-7A13-C2D7-E0756D75CBC7}"/>
          </ac:picMkLst>
        </pc:picChg>
        <pc:picChg chg="add mod">
          <ac:chgData name="Tyler J Rottkamp" userId="S::tjr438@nau.edu::b997544c-05b5-4c88-bf7f-e7d2764d4934" providerId="AD" clId="Web-{979A8931-23AD-CA7D-89AA-6369351364BF}" dt="2025-11-06T00:06:59.442" v="2094" actId="14100"/>
          <ac:picMkLst>
            <pc:docMk/>
            <pc:sldMk cId="835740932" sldId="271"/>
            <ac:picMk id="6" creationId="{F0DDB525-D701-EEFB-62CB-C4834C344A44}"/>
          </ac:picMkLst>
        </pc:picChg>
      </pc:sldChg>
      <pc:sldChg chg="addSp delSp modSp">
        <pc:chgData name="Tyler J Rottkamp" userId="S::tjr438@nau.edu::b997544c-05b5-4c88-bf7f-e7d2764d4934" providerId="AD" clId="Web-{979A8931-23AD-CA7D-89AA-6369351364BF}" dt="2025-11-06T00:56:30.946" v="2267" actId="20577"/>
        <pc:sldMkLst>
          <pc:docMk/>
          <pc:sldMk cId="2586699895" sldId="283"/>
        </pc:sldMkLst>
        <pc:spChg chg="mod">
          <ac:chgData name="Tyler J Rottkamp" userId="S::tjr438@nau.edu::b997544c-05b5-4c88-bf7f-e7d2764d4934" providerId="AD" clId="Web-{979A8931-23AD-CA7D-89AA-6369351364BF}" dt="2025-11-06T00:56:30.946" v="2267" actId="20577"/>
          <ac:spMkLst>
            <pc:docMk/>
            <pc:sldMk cId="2586699895" sldId="283"/>
            <ac:spMk id="3" creationId="{DCCD792B-6ADE-55F3-2D39-E5B2D7D786D5}"/>
          </ac:spMkLst>
        </pc:spChg>
        <pc:spChg chg="add mod">
          <ac:chgData name="Tyler J Rottkamp" userId="S::tjr438@nau.edu::b997544c-05b5-4c88-bf7f-e7d2764d4934" providerId="AD" clId="Web-{979A8931-23AD-CA7D-89AA-6369351364BF}" dt="2025-11-06T00:50:06.939" v="2227" actId="20577"/>
          <ac:spMkLst>
            <pc:docMk/>
            <pc:sldMk cId="2586699895" sldId="283"/>
            <ac:spMk id="5" creationId="{28358ED2-8BD8-6091-E03D-E55AD408DE5A}"/>
          </ac:spMkLst>
        </pc:spChg>
        <pc:picChg chg="add mod">
          <ac:chgData name="Tyler J Rottkamp" userId="S::tjr438@nau.edu::b997544c-05b5-4c88-bf7f-e7d2764d4934" providerId="AD" clId="Web-{979A8931-23AD-CA7D-89AA-6369351364BF}" dt="2025-11-05T23:55:19.506" v="1753" actId="14100"/>
          <ac:picMkLst>
            <pc:docMk/>
            <pc:sldMk cId="2586699895" sldId="283"/>
            <ac:picMk id="2" creationId="{8E6E3A08-EF77-19CB-EBBC-749CEF3C9F4F}"/>
          </ac:picMkLst>
        </pc:picChg>
        <pc:picChg chg="add mod">
          <ac:chgData name="Tyler J Rottkamp" userId="S::tjr438@nau.edu::b997544c-05b5-4c88-bf7f-e7d2764d4934" providerId="AD" clId="Web-{979A8931-23AD-CA7D-89AA-6369351364BF}" dt="2025-11-05T23:55:30.413" v="1755" actId="14100"/>
          <ac:picMkLst>
            <pc:docMk/>
            <pc:sldMk cId="2586699895" sldId="283"/>
            <ac:picMk id="4" creationId="{E7DEDA80-9213-EE1D-4A93-5D9DBE926644}"/>
          </ac:picMkLst>
        </pc:picChg>
      </pc:sldChg>
      <pc:sldChg chg="addSp delSp modSp">
        <pc:chgData name="Tyler J Rottkamp" userId="S::tjr438@nau.edu::b997544c-05b5-4c88-bf7f-e7d2764d4934" providerId="AD" clId="Web-{979A8931-23AD-CA7D-89AA-6369351364BF}" dt="2025-11-06T00:41:02.104" v="2100" actId="14100"/>
        <pc:sldMkLst>
          <pc:docMk/>
          <pc:sldMk cId="2565006733" sldId="290"/>
        </pc:sldMkLst>
        <pc:spChg chg="mod">
          <ac:chgData name="Tyler J Rottkamp" userId="S::tjr438@nau.edu::b997544c-05b5-4c88-bf7f-e7d2764d4934" providerId="AD" clId="Web-{979A8931-23AD-CA7D-89AA-6369351364BF}" dt="2025-11-05T21:39:23.600" v="4" actId="20577"/>
          <ac:spMkLst>
            <pc:docMk/>
            <pc:sldMk cId="2565006733" sldId="290"/>
            <ac:spMk id="4" creationId="{6119C4EC-315A-FA9A-29E9-202F3FD92FA9}"/>
          </ac:spMkLst>
        </pc:spChg>
        <pc:spChg chg="mod">
          <ac:chgData name="Tyler J Rottkamp" userId="S::tjr438@nau.edu::b997544c-05b5-4c88-bf7f-e7d2764d4934" providerId="AD" clId="Web-{979A8931-23AD-CA7D-89AA-6369351364BF}" dt="2025-11-06T00:40:30.664" v="2095" actId="1076"/>
          <ac:spMkLst>
            <pc:docMk/>
            <pc:sldMk cId="2565006733" sldId="290"/>
            <ac:spMk id="6" creationId="{1C455783-5473-C7D4-0A3F-77B67D8EAEFC}"/>
          </ac:spMkLst>
        </pc:spChg>
        <pc:spChg chg="add mod">
          <ac:chgData name="Tyler J Rottkamp" userId="S::tjr438@nau.edu::b997544c-05b5-4c88-bf7f-e7d2764d4934" providerId="AD" clId="Web-{979A8931-23AD-CA7D-89AA-6369351364BF}" dt="2025-11-06T00:41:02.104" v="2100" actId="14100"/>
          <ac:spMkLst>
            <pc:docMk/>
            <pc:sldMk cId="2565006733" sldId="290"/>
            <ac:spMk id="8" creationId="{AC3772D2-A671-CBB5-35E1-316E7A88C0E5}"/>
          </ac:spMkLst>
        </pc:spChg>
        <pc:spChg chg="mod">
          <ac:chgData name="Tyler J Rottkamp" userId="S::tjr438@nau.edu::b997544c-05b5-4c88-bf7f-e7d2764d4934" providerId="AD" clId="Web-{979A8931-23AD-CA7D-89AA-6369351364BF}" dt="2025-11-05T22:39:20.187" v="343" actId="1076"/>
          <ac:spMkLst>
            <pc:docMk/>
            <pc:sldMk cId="2565006733" sldId="290"/>
            <ac:spMk id="125" creationId="{AAF1C536-4DAC-C659-BE75-50E7EBEDFEAC}"/>
          </ac:spMkLst>
        </pc:spChg>
        <pc:picChg chg="add mod">
          <ac:chgData name="Tyler J Rottkamp" userId="S::tjr438@nau.edu::b997544c-05b5-4c88-bf7f-e7d2764d4934" providerId="AD" clId="Web-{979A8931-23AD-CA7D-89AA-6369351364BF}" dt="2025-11-05T21:40:56.851" v="21" actId="1076"/>
          <ac:picMkLst>
            <pc:docMk/>
            <pc:sldMk cId="2565006733" sldId="290"/>
            <ac:picMk id="2" creationId="{EE7061A8-A7BE-EE14-5397-E281CDD512CC}"/>
          </ac:picMkLst>
        </pc:picChg>
        <pc:picChg chg="add mod">
          <ac:chgData name="Tyler J Rottkamp" userId="S::tjr438@nau.edu::b997544c-05b5-4c88-bf7f-e7d2764d4934" providerId="AD" clId="Web-{979A8931-23AD-CA7D-89AA-6369351364BF}" dt="2025-11-05T21:41:00.976" v="22" actId="14100"/>
          <ac:picMkLst>
            <pc:docMk/>
            <pc:sldMk cId="2565006733" sldId="290"/>
            <ac:picMk id="3" creationId="{E1629CB5-02AB-6C6D-5117-1A6839DBC577}"/>
          </ac:picMkLst>
        </pc:picChg>
      </pc:sldChg>
      <pc:sldChg chg="addSp modSp">
        <pc:chgData name="Tyler J Rottkamp" userId="S::tjr438@nau.edu::b997544c-05b5-4c88-bf7f-e7d2764d4934" providerId="AD" clId="Web-{979A8931-23AD-CA7D-89AA-6369351364BF}" dt="2025-11-06T00:54:05.646" v="2249" actId="14100"/>
        <pc:sldMkLst>
          <pc:docMk/>
          <pc:sldMk cId="1386808726" sldId="295"/>
        </pc:sldMkLst>
        <pc:spChg chg="add mod">
          <ac:chgData name="Tyler J Rottkamp" userId="S::tjr438@nau.edu::b997544c-05b5-4c88-bf7f-e7d2764d4934" providerId="AD" clId="Web-{979A8931-23AD-CA7D-89AA-6369351364BF}" dt="2025-11-06T00:53:43.787" v="2247" actId="20577"/>
          <ac:spMkLst>
            <pc:docMk/>
            <pc:sldMk cId="1386808726" sldId="295"/>
            <ac:spMk id="2" creationId="{C04EB839-94E4-200E-5410-3DC778A87D8A}"/>
          </ac:spMkLst>
        </pc:spChg>
        <pc:spChg chg="mod">
          <ac:chgData name="Tyler J Rottkamp" userId="S::tjr438@nau.edu::b997544c-05b5-4c88-bf7f-e7d2764d4934" providerId="AD" clId="Web-{979A8931-23AD-CA7D-89AA-6369351364BF}" dt="2025-11-05T22:42:05.632" v="351" actId="20577"/>
          <ac:spMkLst>
            <pc:docMk/>
            <pc:sldMk cId="1386808726" sldId="295"/>
            <ac:spMk id="10" creationId="{D36A92E5-20BD-535B-6972-F8D9A3939B4B}"/>
          </ac:spMkLst>
        </pc:spChg>
        <pc:spChg chg="mod">
          <ac:chgData name="Tyler J Rottkamp" userId="S::tjr438@nau.edu::b997544c-05b5-4c88-bf7f-e7d2764d4934" providerId="AD" clId="Web-{979A8931-23AD-CA7D-89AA-6369351364BF}" dt="2025-11-06T00:46:59.466" v="2111" actId="20577"/>
          <ac:spMkLst>
            <pc:docMk/>
            <pc:sldMk cId="1386808726" sldId="295"/>
            <ac:spMk id="11" creationId="{9AA1FDE3-DE2F-3EB7-B23A-FE3DC8835598}"/>
          </ac:spMkLst>
        </pc:spChg>
        <pc:spChg chg="mod">
          <ac:chgData name="Tyler J Rottkamp" userId="S::tjr438@nau.edu::b997544c-05b5-4c88-bf7f-e7d2764d4934" providerId="AD" clId="Web-{979A8931-23AD-CA7D-89AA-6369351364BF}" dt="2025-11-05T22:41:48.817" v="346" actId="20577"/>
          <ac:spMkLst>
            <pc:docMk/>
            <pc:sldMk cId="1386808726" sldId="295"/>
            <ac:spMk id="126" creationId="{256650EB-5BAA-6B8B-5EB2-E324615E4304}"/>
          </ac:spMkLst>
        </pc:spChg>
        <pc:picChg chg="add mod">
          <ac:chgData name="Tyler J Rottkamp" userId="S::tjr438@nau.edu::b997544c-05b5-4c88-bf7f-e7d2764d4934" providerId="AD" clId="Web-{979A8931-23AD-CA7D-89AA-6369351364BF}" dt="2025-11-06T00:54:05.646" v="2249" actId="14100"/>
          <ac:picMkLst>
            <pc:docMk/>
            <pc:sldMk cId="1386808726" sldId="295"/>
            <ac:picMk id="3" creationId="{F5ECC6AC-DF78-841D-BEF2-437D92A7BC29}"/>
          </ac:picMkLst>
        </pc:picChg>
      </pc:sldChg>
      <pc:sldChg chg="ord">
        <pc:chgData name="Tyler J Rottkamp" userId="S::tjr438@nau.edu::b997544c-05b5-4c88-bf7f-e7d2764d4934" providerId="AD" clId="Web-{979A8931-23AD-CA7D-89AA-6369351364BF}" dt="2025-11-06T00:42:51.330" v="2104"/>
        <pc:sldMkLst>
          <pc:docMk/>
          <pc:sldMk cId="3353476536" sldId="298"/>
        </pc:sldMkLst>
      </pc:sldChg>
      <pc:sldChg chg="modSp">
        <pc:chgData name="Tyler J Rottkamp" userId="S::tjr438@nau.edu::b997544c-05b5-4c88-bf7f-e7d2764d4934" providerId="AD" clId="Web-{979A8931-23AD-CA7D-89AA-6369351364BF}" dt="2025-11-06T00:55:17.757" v="2256" actId="20577"/>
        <pc:sldMkLst>
          <pc:docMk/>
          <pc:sldMk cId="1115953548" sldId="302"/>
        </pc:sldMkLst>
        <pc:spChg chg="mod">
          <ac:chgData name="Tyler J Rottkamp" userId="S::tjr438@nau.edu::b997544c-05b5-4c88-bf7f-e7d2764d4934" providerId="AD" clId="Web-{979A8931-23AD-CA7D-89AA-6369351364BF}" dt="2025-11-06T00:55:17.757" v="2256" actId="20577"/>
          <ac:spMkLst>
            <pc:docMk/>
            <pc:sldMk cId="1115953548" sldId="302"/>
            <ac:spMk id="10" creationId="{D0EBE25A-84A1-1A59-7738-44BEF27562E5}"/>
          </ac:spMkLst>
        </pc:spChg>
      </pc:sldChg>
      <pc:sldChg chg="addSp delSp modSp add replId">
        <pc:chgData name="Tyler J Rottkamp" userId="S::tjr438@nau.edu::b997544c-05b5-4c88-bf7f-e7d2764d4934" providerId="AD" clId="Web-{979A8931-23AD-CA7D-89AA-6369351364BF}" dt="2025-11-06T00:41:25.106" v="2103" actId="20577"/>
        <pc:sldMkLst>
          <pc:docMk/>
          <pc:sldMk cId="895614570" sldId="303"/>
        </pc:sldMkLst>
        <pc:spChg chg="mod">
          <ac:chgData name="Tyler J Rottkamp" userId="S::tjr438@nau.edu::b997544c-05b5-4c88-bf7f-e7d2764d4934" providerId="AD" clId="Web-{979A8931-23AD-CA7D-89AA-6369351364BF}" dt="2025-11-06T00:41:25.106" v="2103" actId="20577"/>
          <ac:spMkLst>
            <pc:docMk/>
            <pc:sldMk cId="895614570" sldId="303"/>
            <ac:spMk id="6" creationId="{0BB9168D-B9D0-578A-74D3-0C89A7EDAC56}"/>
          </ac:spMkLst>
        </pc:spChg>
        <pc:spChg chg="mod">
          <ac:chgData name="Tyler J Rottkamp" userId="S::tjr438@nau.edu::b997544c-05b5-4c88-bf7f-e7d2764d4934" providerId="AD" clId="Web-{979A8931-23AD-CA7D-89AA-6369351364BF}" dt="2025-11-05T23:01:25.792" v="387" actId="1076"/>
          <ac:spMkLst>
            <pc:docMk/>
            <pc:sldMk cId="895614570" sldId="303"/>
            <ac:spMk id="121" creationId="{C837A3E3-531C-150E-8904-15D1ED94C860}"/>
          </ac:spMkLst>
        </pc:spChg>
        <pc:picChg chg="add mod">
          <ac:chgData name="Tyler J Rottkamp" userId="S::tjr438@nau.edu::b997544c-05b5-4c88-bf7f-e7d2764d4934" providerId="AD" clId="Web-{979A8931-23AD-CA7D-89AA-6369351364BF}" dt="2025-11-05T23:03:42.232" v="568" actId="14100"/>
          <ac:picMkLst>
            <pc:docMk/>
            <pc:sldMk cId="895614570" sldId="303"/>
            <ac:picMk id="5" creationId="{8D94AC41-71C3-E663-B1DC-01B858E4EEA2}"/>
          </ac:picMkLst>
        </pc:picChg>
      </pc:sldChg>
    </pc:docChg>
  </pc:docChgLst>
  <pc:docChgLst>
    <pc:chgData name="Siyu Yu" userId="S::sy556@nau.edu::84091eec-7703-4c35-9f58-2c5054739195" providerId="AD" clId="Web-{71CB3163-1971-E893-32DA-74B70F123A0E}"/>
    <pc:docChg chg="modSld">
      <pc:chgData name="Siyu Yu" userId="S::sy556@nau.edu::84091eec-7703-4c35-9f58-2c5054739195" providerId="AD" clId="Web-{71CB3163-1971-E893-32DA-74B70F123A0E}" dt="2025-11-06T01:54:18.853" v="59" actId="1076"/>
      <pc:docMkLst>
        <pc:docMk/>
      </pc:docMkLst>
      <pc:sldChg chg="modSp">
        <pc:chgData name="Siyu Yu" userId="S::sy556@nau.edu::84091eec-7703-4c35-9f58-2c5054739195" providerId="AD" clId="Web-{71CB3163-1971-E893-32DA-74B70F123A0E}" dt="2025-11-06T00:04:13.447" v="53" actId="20577"/>
        <pc:sldMkLst>
          <pc:docMk/>
          <pc:sldMk cId="0" sldId="270"/>
        </pc:sldMkLst>
        <pc:spChg chg="mod">
          <ac:chgData name="Siyu Yu" userId="S::sy556@nau.edu::84091eec-7703-4c35-9f58-2c5054739195" providerId="AD" clId="Web-{71CB3163-1971-E893-32DA-74B70F123A0E}" dt="2025-11-06T00:04:13.447" v="53" actId="20577"/>
          <ac:spMkLst>
            <pc:docMk/>
            <pc:sldMk cId="0" sldId="270"/>
            <ac:spMk id="4" creationId="{C6467059-4A4F-45E8-4658-FEC678395EA7}"/>
          </ac:spMkLst>
        </pc:spChg>
      </pc:sldChg>
      <pc:sldChg chg="modSp">
        <pc:chgData name="Siyu Yu" userId="S::sy556@nau.edu::84091eec-7703-4c35-9f58-2c5054739195" providerId="AD" clId="Web-{71CB3163-1971-E893-32DA-74B70F123A0E}" dt="2025-11-06T01:54:18.853" v="59" actId="1076"/>
        <pc:sldMkLst>
          <pc:docMk/>
          <pc:sldMk cId="2586699895" sldId="283"/>
        </pc:sldMkLst>
        <pc:spChg chg="mod">
          <ac:chgData name="Siyu Yu" userId="S::sy556@nau.edu::84091eec-7703-4c35-9f58-2c5054739195" providerId="AD" clId="Web-{71CB3163-1971-E893-32DA-74B70F123A0E}" dt="2025-11-06T01:54:18.853" v="59" actId="1076"/>
          <ac:spMkLst>
            <pc:docMk/>
            <pc:sldMk cId="2586699895" sldId="283"/>
            <ac:spMk id="125" creationId="{B6623AC2-F5F3-C0A7-DE31-E608AB08DE00}"/>
          </ac:spMkLst>
        </pc:spChg>
      </pc:sldChg>
      <pc:sldChg chg="addSp delSp modSp">
        <pc:chgData name="Siyu Yu" userId="S::sy556@nau.edu::84091eec-7703-4c35-9f58-2c5054739195" providerId="AD" clId="Web-{71CB3163-1971-E893-32DA-74B70F123A0E}" dt="2025-11-05T23:40:34.637" v="24"/>
        <pc:sldMkLst>
          <pc:docMk/>
          <pc:sldMk cId="983807716" sldId="292"/>
        </pc:sldMkLst>
        <pc:picChg chg="add mod">
          <ac:chgData name="Siyu Yu" userId="S::sy556@nau.edu::84091eec-7703-4c35-9f58-2c5054739195" providerId="AD" clId="Web-{71CB3163-1971-E893-32DA-74B70F123A0E}" dt="2025-11-05T23:39:27.620" v="23" actId="14100"/>
          <ac:picMkLst>
            <pc:docMk/>
            <pc:sldMk cId="983807716" sldId="292"/>
            <ac:picMk id="7" creationId="{7913272B-8170-57A8-D6E2-2DE6C4256CE3}"/>
          </ac:picMkLst>
        </pc:picChg>
        <pc:picChg chg="add mod">
          <ac:chgData name="Siyu Yu" userId="S::sy556@nau.edu::84091eec-7703-4c35-9f58-2c5054739195" providerId="AD" clId="Web-{71CB3163-1971-E893-32DA-74B70F123A0E}" dt="2025-11-05T23:39:22.074" v="22" actId="1076"/>
          <ac:picMkLst>
            <pc:docMk/>
            <pc:sldMk cId="983807716" sldId="292"/>
            <ac:picMk id="11" creationId="{6B08E487-CC3A-E92B-2180-8B8A00059AAC}"/>
          </ac:picMkLst>
        </pc:picChg>
      </pc:sldChg>
      <pc:sldChg chg="modSp">
        <pc:chgData name="Siyu Yu" userId="S::sy556@nau.edu::84091eec-7703-4c35-9f58-2c5054739195" providerId="AD" clId="Web-{71CB3163-1971-E893-32DA-74B70F123A0E}" dt="2025-11-06T00:16:33.217" v="57" actId="20577"/>
        <pc:sldMkLst>
          <pc:docMk/>
          <pc:sldMk cId="1363436680" sldId="300"/>
        </pc:sldMkLst>
        <pc:spChg chg="mod">
          <ac:chgData name="Siyu Yu" userId="S::sy556@nau.edu::84091eec-7703-4c35-9f58-2c5054739195" providerId="AD" clId="Web-{71CB3163-1971-E893-32DA-74B70F123A0E}" dt="2025-11-06T00:16:33.217" v="57" actId="20577"/>
          <ac:spMkLst>
            <pc:docMk/>
            <pc:sldMk cId="1363436680" sldId="300"/>
            <ac:spMk id="126" creationId="{99905154-CE6C-7AB1-00A9-4899ED4B49A1}"/>
          </ac:spMkLst>
        </pc:spChg>
      </pc:sldChg>
    </pc:docChg>
  </pc:docChgLst>
  <pc:docChgLst>
    <pc:chgData name="Siyu Yu" userId="S::sy556@nau.edu::84091eec-7703-4c35-9f58-2c5054739195" providerId="AD" clId="Web-{A18493C2-12B5-9F3B-8498-AB594EACBE2E}"/>
    <pc:docChg chg="addSld delSld modSld">
      <pc:chgData name="Siyu Yu" userId="S::sy556@nau.edu::84091eec-7703-4c35-9f58-2c5054739195" providerId="AD" clId="Web-{A18493C2-12B5-9F3B-8498-AB594EACBE2E}" dt="2025-11-05T22:29:22.913" v="682" actId="20577"/>
      <pc:docMkLst>
        <pc:docMk/>
      </pc:docMkLst>
      <pc:sldChg chg="addSp delSp modSp">
        <pc:chgData name="Siyu Yu" userId="S::sy556@nau.edu::84091eec-7703-4c35-9f58-2c5054739195" providerId="AD" clId="Web-{A18493C2-12B5-9F3B-8498-AB594EACBE2E}" dt="2025-11-05T21:27:39.631" v="424" actId="20577"/>
        <pc:sldMkLst>
          <pc:docMk/>
          <pc:sldMk cId="983807716" sldId="292"/>
        </pc:sldMkLst>
        <pc:spChg chg="mod">
          <ac:chgData name="Siyu Yu" userId="S::sy556@nau.edu::84091eec-7703-4c35-9f58-2c5054739195" providerId="AD" clId="Web-{A18493C2-12B5-9F3B-8498-AB594EACBE2E}" dt="2025-11-05T21:27:39.631" v="424" actId="20577"/>
          <ac:spMkLst>
            <pc:docMk/>
            <pc:sldMk cId="983807716" sldId="292"/>
            <ac:spMk id="4" creationId="{AD0E2D2A-FEF9-9D4D-76C4-43A5F7D8B3E8}"/>
          </ac:spMkLst>
        </pc:spChg>
        <pc:spChg chg="mod">
          <ac:chgData name="Siyu Yu" userId="S::sy556@nau.edu::84091eec-7703-4c35-9f58-2c5054739195" providerId="AD" clId="Web-{A18493C2-12B5-9F3B-8498-AB594EACBE2E}" dt="2025-11-05T21:16:02.486" v="300" actId="14100"/>
          <ac:spMkLst>
            <pc:docMk/>
            <pc:sldMk cId="983807716" sldId="292"/>
            <ac:spMk id="6" creationId="{224A1DEE-F984-71E7-790C-90E1C91FDA53}"/>
          </ac:spMkLst>
        </pc:spChg>
        <pc:spChg chg="add mod">
          <ac:chgData name="Siyu Yu" userId="S::sy556@nau.edu::84091eec-7703-4c35-9f58-2c5054739195" providerId="AD" clId="Web-{A18493C2-12B5-9F3B-8498-AB594EACBE2E}" dt="2025-11-05T21:19:16.254" v="323" actId="20577"/>
          <ac:spMkLst>
            <pc:docMk/>
            <pc:sldMk cId="983807716" sldId="292"/>
            <ac:spMk id="8" creationId="{29228A31-C015-23FA-B056-1BED360EDE28}"/>
          </ac:spMkLst>
        </pc:spChg>
        <pc:spChg chg="add mod">
          <ac:chgData name="Siyu Yu" userId="S::sy556@nau.edu::84091eec-7703-4c35-9f58-2c5054739195" providerId="AD" clId="Web-{A18493C2-12B5-9F3B-8498-AB594EACBE2E}" dt="2025-11-05T21:22:54.077" v="417" actId="20577"/>
          <ac:spMkLst>
            <pc:docMk/>
            <pc:sldMk cId="983807716" sldId="292"/>
            <ac:spMk id="9" creationId="{4C2B968B-73F9-DE0C-7E92-A6350409F576}"/>
          </ac:spMkLst>
        </pc:spChg>
        <pc:picChg chg="add mod">
          <ac:chgData name="Siyu Yu" userId="S::sy556@nau.edu::84091eec-7703-4c35-9f58-2c5054739195" providerId="AD" clId="Web-{A18493C2-12B5-9F3B-8498-AB594EACBE2E}" dt="2025-11-05T21:16:06.003" v="301" actId="1076"/>
          <ac:picMkLst>
            <pc:docMk/>
            <pc:sldMk cId="983807716" sldId="292"/>
            <ac:picMk id="2" creationId="{01A57571-B5DF-9B69-A547-8237A7E7B325}"/>
          </ac:picMkLst>
        </pc:picChg>
      </pc:sldChg>
      <pc:sldChg chg="addSp delSp modSp">
        <pc:chgData name="Siyu Yu" userId="S::sy556@nau.edu::84091eec-7703-4c35-9f58-2c5054739195" providerId="AD" clId="Web-{A18493C2-12B5-9F3B-8498-AB594EACBE2E}" dt="2025-11-05T21:30:42.821" v="442" actId="20577"/>
        <pc:sldMkLst>
          <pc:docMk/>
          <pc:sldMk cId="788376934" sldId="296"/>
        </pc:sldMkLst>
        <pc:spChg chg="add mod">
          <ac:chgData name="Siyu Yu" userId="S::sy556@nau.edu::84091eec-7703-4c35-9f58-2c5054739195" providerId="AD" clId="Web-{A18493C2-12B5-9F3B-8498-AB594EACBE2E}" dt="2025-11-05T21:29:52.617" v="436" actId="20577"/>
          <ac:spMkLst>
            <pc:docMk/>
            <pc:sldMk cId="788376934" sldId="296"/>
            <ac:spMk id="3" creationId="{BB7F1BD2-8E3C-6F12-1759-8664C54D2BEF}"/>
          </ac:spMkLst>
        </pc:spChg>
        <pc:spChg chg="add mod">
          <ac:chgData name="Siyu Yu" userId="S::sy556@nau.edu::84091eec-7703-4c35-9f58-2c5054739195" providerId="AD" clId="Web-{A18493C2-12B5-9F3B-8498-AB594EACBE2E}" dt="2025-11-05T21:30:42.821" v="442" actId="20577"/>
          <ac:spMkLst>
            <pc:docMk/>
            <pc:sldMk cId="788376934" sldId="296"/>
            <ac:spMk id="5" creationId="{73FFC96F-2494-5064-5C82-E27261A93674}"/>
          </ac:spMkLst>
        </pc:spChg>
        <pc:spChg chg="mod">
          <ac:chgData name="Siyu Yu" userId="S::sy556@nau.edu::84091eec-7703-4c35-9f58-2c5054739195" providerId="AD" clId="Web-{A18493C2-12B5-9F3B-8498-AB594EACBE2E}" dt="2025-11-05T21:27:54.646" v="428" actId="20577"/>
          <ac:spMkLst>
            <pc:docMk/>
            <pc:sldMk cId="788376934" sldId="296"/>
            <ac:spMk id="10" creationId="{CDC071BF-9974-5277-C0DC-CD985E213B58}"/>
          </ac:spMkLst>
        </pc:spChg>
        <pc:graphicFrameChg chg="mod modGraphic">
          <ac:chgData name="Siyu Yu" userId="S::sy556@nau.edu::84091eec-7703-4c35-9f58-2c5054739195" providerId="AD" clId="Web-{A18493C2-12B5-9F3B-8498-AB594EACBE2E}" dt="2025-11-05T21:29:37.273" v="430"/>
          <ac:graphicFrameMkLst>
            <pc:docMk/>
            <pc:sldMk cId="788376934" sldId="296"/>
            <ac:graphicFrameMk id="2" creationId="{1AFAB04B-9794-F542-51AC-FFA1C0134297}"/>
          </ac:graphicFrameMkLst>
        </pc:graphicFrameChg>
      </pc:sldChg>
      <pc:sldChg chg="addSp delSp modSp add replId">
        <pc:chgData name="Siyu Yu" userId="S::sy556@nau.edu::84091eec-7703-4c35-9f58-2c5054739195" providerId="AD" clId="Web-{A18493C2-12B5-9F3B-8498-AB594EACBE2E}" dt="2025-11-05T22:29:22.913" v="682" actId="20577"/>
        <pc:sldMkLst>
          <pc:docMk/>
          <pc:sldMk cId="1363436680" sldId="300"/>
        </pc:sldMkLst>
        <pc:spChg chg="add mod">
          <ac:chgData name="Siyu Yu" userId="S::sy556@nau.edu::84091eec-7703-4c35-9f58-2c5054739195" providerId="AD" clId="Web-{A18493C2-12B5-9F3B-8498-AB594EACBE2E}" dt="2025-11-05T22:05:48.921" v="604" actId="1076"/>
          <ac:spMkLst>
            <pc:docMk/>
            <pc:sldMk cId="1363436680" sldId="300"/>
            <ac:spMk id="2" creationId="{E9991FC8-3632-CC91-AD0F-7087D2F464B5}"/>
          </ac:spMkLst>
        </pc:spChg>
        <pc:spChg chg="add mod">
          <ac:chgData name="Siyu Yu" userId="S::sy556@nau.edu::84091eec-7703-4c35-9f58-2c5054739195" providerId="AD" clId="Web-{A18493C2-12B5-9F3B-8498-AB594EACBE2E}" dt="2025-11-05T22:26:45.529" v="679" actId="1076"/>
          <ac:spMkLst>
            <pc:docMk/>
            <pc:sldMk cId="1363436680" sldId="300"/>
            <ac:spMk id="9" creationId="{6B74BF87-ADE7-735C-52A0-77E12BD7DCE9}"/>
          </ac:spMkLst>
        </pc:spChg>
        <pc:spChg chg="mod">
          <ac:chgData name="Siyu Yu" userId="S::sy556@nau.edu::84091eec-7703-4c35-9f58-2c5054739195" providerId="AD" clId="Web-{A18493C2-12B5-9F3B-8498-AB594EACBE2E}" dt="2025-11-05T22:07:28.037" v="671" actId="20577"/>
          <ac:spMkLst>
            <pc:docMk/>
            <pc:sldMk cId="1363436680" sldId="300"/>
            <ac:spMk id="10" creationId="{B4DD96CA-129F-840A-F3FB-72F82F054484}"/>
          </ac:spMkLst>
        </pc:spChg>
        <pc:spChg chg="mod">
          <ac:chgData name="Siyu Yu" userId="S::sy556@nau.edu::84091eec-7703-4c35-9f58-2c5054739195" providerId="AD" clId="Web-{A18493C2-12B5-9F3B-8498-AB594EACBE2E}" dt="2025-11-05T22:05:44.484" v="603" actId="14100"/>
          <ac:spMkLst>
            <pc:docMk/>
            <pc:sldMk cId="1363436680" sldId="300"/>
            <ac:spMk id="11" creationId="{33C935FD-A0C3-1A9D-AF43-500DD6D69548}"/>
          </ac:spMkLst>
        </pc:spChg>
        <pc:spChg chg="mod">
          <ac:chgData name="Siyu Yu" userId="S::sy556@nau.edu::84091eec-7703-4c35-9f58-2c5054739195" providerId="AD" clId="Web-{A18493C2-12B5-9F3B-8498-AB594EACBE2E}" dt="2025-11-05T22:29:22.913" v="682" actId="20577"/>
          <ac:spMkLst>
            <pc:docMk/>
            <pc:sldMk cId="1363436680" sldId="300"/>
            <ac:spMk id="126" creationId="{99905154-CE6C-7AB1-00A9-4899ED4B49A1}"/>
          </ac:spMkLst>
        </pc:spChg>
        <pc:graphicFrameChg chg="add mod modGraphic">
          <ac:chgData name="Siyu Yu" userId="S::sy556@nau.edu::84091eec-7703-4c35-9f58-2c5054739195" providerId="AD" clId="Web-{A18493C2-12B5-9F3B-8498-AB594EACBE2E}" dt="2025-11-05T22:07:11.645" v="665"/>
          <ac:graphicFrameMkLst>
            <pc:docMk/>
            <pc:sldMk cId="1363436680" sldId="300"/>
            <ac:graphicFrameMk id="4" creationId="{0CCF0537-137E-6215-6145-A0998AF6B9FC}"/>
          </ac:graphicFrameMkLst>
        </pc:graphicFrameChg>
        <pc:picChg chg="add mod">
          <ac:chgData name="Siyu Yu" userId="S::sy556@nau.edu::84091eec-7703-4c35-9f58-2c5054739195" providerId="AD" clId="Web-{A18493C2-12B5-9F3B-8498-AB594EACBE2E}" dt="2025-11-05T22:05:52.437" v="605" actId="1076"/>
          <ac:picMkLst>
            <pc:docMk/>
            <pc:sldMk cId="1363436680" sldId="300"/>
            <ac:picMk id="3" creationId="{51AF94F7-1929-DE6B-6EC6-0CCFFE3A52FD}"/>
          </ac:picMkLst>
        </pc:picChg>
      </pc:sldChg>
    </pc:docChg>
  </pc:docChgLst>
  <pc:docChgLst>
    <pc:chgData name="Siyu Yu" userId="S::sy556@nau.edu::84091eec-7703-4c35-9f58-2c5054739195" providerId="AD" clId="Web-{356B8D7E-571A-5584-9721-5F421944F0EA}"/>
    <pc:docChg chg="modSld">
      <pc:chgData name="Siyu Yu" userId="S::sy556@nau.edu::84091eec-7703-4c35-9f58-2c5054739195" providerId="AD" clId="Web-{356B8D7E-571A-5584-9721-5F421944F0EA}" dt="2025-11-05T20:37:49.894" v="18"/>
      <pc:docMkLst>
        <pc:docMk/>
      </pc:docMkLst>
      <pc:sldChg chg="addSp delSp modSp">
        <pc:chgData name="Siyu Yu" userId="S::sy556@nau.edu::84091eec-7703-4c35-9f58-2c5054739195" providerId="AD" clId="Web-{356B8D7E-571A-5584-9721-5F421944F0EA}" dt="2025-11-05T20:37:49.894" v="18"/>
        <pc:sldMkLst>
          <pc:docMk/>
          <pc:sldMk cId="788376934" sldId="296"/>
        </pc:sldMkLst>
        <pc:spChg chg="mod">
          <ac:chgData name="Siyu Yu" userId="S::sy556@nau.edu::84091eec-7703-4c35-9f58-2c5054739195" providerId="AD" clId="Web-{356B8D7E-571A-5584-9721-5F421944F0EA}" dt="2025-11-05T20:27:35.881" v="6" actId="20577"/>
          <ac:spMkLst>
            <pc:docMk/>
            <pc:sldMk cId="788376934" sldId="296"/>
            <ac:spMk id="125" creationId="{0FE3E4F4-6E4D-F63A-0F3E-A3C279ACD6DC}"/>
          </ac:spMkLst>
        </pc:spChg>
        <pc:graphicFrameChg chg="add mod modGraphic">
          <ac:chgData name="Siyu Yu" userId="S::sy556@nau.edu::84091eec-7703-4c35-9f58-2c5054739195" providerId="AD" clId="Web-{356B8D7E-571A-5584-9721-5F421944F0EA}" dt="2025-11-05T20:29:15.577" v="17" actId="1076"/>
          <ac:graphicFrameMkLst>
            <pc:docMk/>
            <pc:sldMk cId="788376934" sldId="296"/>
            <ac:graphicFrameMk id="2" creationId="{1AFAB04B-9794-F542-51AC-FFA1C0134297}"/>
          </ac:graphicFrameMkLst>
        </pc:graphicFrameChg>
      </pc:sldChg>
    </pc:docChg>
  </pc:docChgLst>
  <pc:docChgLst>
    <pc:chgData name="Kyle Allen Zarycki" userId="78ccd529-dab5-4238-afa3-5ae492f31b89" providerId="ADAL" clId="{D49986A2-E476-4E2C-9ECC-1CCE437F50E5}"/>
    <pc:docChg chg="undo custSel addSld delSld modSld sldOrd">
      <pc:chgData name="Kyle Allen Zarycki" userId="78ccd529-dab5-4238-afa3-5ae492f31b89" providerId="ADAL" clId="{D49986A2-E476-4E2C-9ECC-1CCE437F50E5}" dt="2025-11-06T01:00:50.906" v="1251" actId="1036"/>
      <pc:docMkLst>
        <pc:docMk/>
      </pc:docMkLst>
      <pc:sldChg chg="delSp mod">
        <pc:chgData name="Kyle Allen Zarycki" userId="78ccd529-dab5-4238-afa3-5ae492f31b89" providerId="ADAL" clId="{D49986A2-E476-4E2C-9ECC-1CCE437F50E5}" dt="2025-11-06T00:23:12.716" v="1134" actId="478"/>
        <pc:sldMkLst>
          <pc:docMk/>
          <pc:sldMk cId="0" sldId="258"/>
        </pc:sldMkLst>
      </pc:sldChg>
      <pc:sldChg chg="addSp delSp modSp mod">
        <pc:chgData name="Kyle Allen Zarycki" userId="78ccd529-dab5-4238-afa3-5ae492f31b89" providerId="ADAL" clId="{D49986A2-E476-4E2C-9ECC-1CCE437F50E5}" dt="2025-11-06T01:00:50.906" v="1251" actId="1036"/>
        <pc:sldMkLst>
          <pc:docMk/>
          <pc:sldMk cId="2426577983" sldId="285"/>
        </pc:sldMkLst>
        <pc:picChg chg="add mod">
          <ac:chgData name="Kyle Allen Zarycki" userId="78ccd529-dab5-4238-afa3-5ae492f31b89" providerId="ADAL" clId="{D49986A2-E476-4E2C-9ECC-1CCE437F50E5}" dt="2025-11-06T01:00:50.906" v="1251" actId="1036"/>
          <ac:picMkLst>
            <pc:docMk/>
            <pc:sldMk cId="2426577983" sldId="285"/>
            <ac:picMk id="4" creationId="{841FDE56-0E32-1045-4587-9E0EC69B238B}"/>
          </ac:picMkLst>
        </pc:picChg>
      </pc:sldChg>
      <pc:sldChg chg="addSp delSp modSp mod">
        <pc:chgData name="Kyle Allen Zarycki" userId="78ccd529-dab5-4238-afa3-5ae492f31b89" providerId="ADAL" clId="{D49986A2-E476-4E2C-9ECC-1CCE437F50E5}" dt="2025-11-06T00:23:42.087" v="1136" actId="1076"/>
        <pc:sldMkLst>
          <pc:docMk/>
          <pc:sldMk cId="2685589340" sldId="289"/>
        </pc:sldMkLst>
        <pc:picChg chg="mod">
          <ac:chgData name="Kyle Allen Zarycki" userId="78ccd529-dab5-4238-afa3-5ae492f31b89" providerId="ADAL" clId="{D49986A2-E476-4E2C-9ECC-1CCE437F50E5}" dt="2025-11-06T00:23:42.087" v="1136" actId="1076"/>
          <ac:picMkLst>
            <pc:docMk/>
            <pc:sldMk cId="2685589340" sldId="289"/>
            <ac:picMk id="2" creationId="{024CBAC2-1208-F8A8-625B-20BB1789D969}"/>
          </ac:picMkLst>
        </pc:picChg>
      </pc:sldChg>
      <pc:sldChg chg="addSp delSp modSp mod">
        <pc:chgData name="Kyle Allen Zarycki" userId="78ccd529-dab5-4238-afa3-5ae492f31b89" providerId="ADAL" clId="{D49986A2-E476-4E2C-9ECC-1CCE437F50E5}" dt="2025-11-05T23:34:33.900" v="227"/>
        <pc:sldMkLst>
          <pc:docMk/>
          <pc:sldMk cId="1808480424" sldId="291"/>
        </pc:sldMkLst>
        <pc:spChg chg="mod">
          <ac:chgData name="Kyle Allen Zarycki" userId="78ccd529-dab5-4238-afa3-5ae492f31b89" providerId="ADAL" clId="{D49986A2-E476-4E2C-9ECC-1CCE437F50E5}" dt="2025-11-05T23:29:27.703" v="29" actId="1076"/>
          <ac:spMkLst>
            <pc:docMk/>
            <pc:sldMk cId="1808480424" sldId="291"/>
            <ac:spMk id="4" creationId="{A0DDB54D-6FA6-0F49-F42B-D56657155BDE}"/>
          </ac:spMkLst>
        </pc:spChg>
        <pc:spChg chg="add mod">
          <ac:chgData name="Kyle Allen Zarycki" userId="78ccd529-dab5-4238-afa3-5ae492f31b89" providerId="ADAL" clId="{D49986A2-E476-4E2C-9ECC-1CCE437F50E5}" dt="2025-11-05T23:34:30.385" v="226" actId="1076"/>
          <ac:spMkLst>
            <pc:docMk/>
            <pc:sldMk cId="1808480424" sldId="291"/>
            <ac:spMk id="8" creationId="{EA471483-D3D8-5203-D479-ADF9319BF63A}"/>
          </ac:spMkLst>
        </pc:spChg>
        <pc:picChg chg="add mod">
          <ac:chgData name="Kyle Allen Zarycki" userId="78ccd529-dab5-4238-afa3-5ae492f31b89" providerId="ADAL" clId="{D49986A2-E476-4E2C-9ECC-1CCE437F50E5}" dt="2025-11-05T23:29:05.977" v="18" actId="1076"/>
          <ac:picMkLst>
            <pc:docMk/>
            <pc:sldMk cId="1808480424" sldId="291"/>
            <ac:picMk id="7" creationId="{4B6EFA37-B6F2-3107-F0AC-0FF72C002456}"/>
          </ac:picMkLst>
        </pc:picChg>
      </pc:sldChg>
      <pc:sldChg chg="ord">
        <pc:chgData name="Kyle Allen Zarycki" userId="78ccd529-dab5-4238-afa3-5ae492f31b89" providerId="ADAL" clId="{D49986A2-E476-4E2C-9ECC-1CCE437F50E5}" dt="2025-11-05T23:42:22.167" v="289"/>
        <pc:sldMkLst>
          <pc:docMk/>
          <pc:sldMk cId="1386808726" sldId="295"/>
        </pc:sldMkLst>
      </pc:sldChg>
      <pc:sldChg chg="delSp modSp mod">
        <pc:chgData name="Kyle Allen Zarycki" userId="78ccd529-dab5-4238-afa3-5ae492f31b89" providerId="ADAL" clId="{D49986A2-E476-4E2C-9ECC-1CCE437F50E5}" dt="2025-11-06T00:21:46.349" v="1129" actId="478"/>
        <pc:sldMkLst>
          <pc:docMk/>
          <pc:sldMk cId="3353476536" sldId="298"/>
        </pc:sldMkLst>
      </pc:sldChg>
      <pc:sldChg chg="addSp delSp modSp mod">
        <pc:chgData name="Kyle Allen Zarycki" userId="78ccd529-dab5-4238-afa3-5ae492f31b89" providerId="ADAL" clId="{D49986A2-E476-4E2C-9ECC-1CCE437F50E5}" dt="2025-11-06T00:02:05.622" v="1121" actId="20577"/>
        <pc:sldMkLst>
          <pc:docMk/>
          <pc:sldMk cId="1115953548" sldId="302"/>
        </pc:sldMkLst>
        <pc:spChg chg="add mod">
          <ac:chgData name="Kyle Allen Zarycki" userId="78ccd529-dab5-4238-afa3-5ae492f31b89" providerId="ADAL" clId="{D49986A2-E476-4E2C-9ECC-1CCE437F50E5}" dt="2025-11-05T23:58:41.276" v="813" actId="20577"/>
          <ac:spMkLst>
            <pc:docMk/>
            <pc:sldMk cId="1115953548" sldId="302"/>
            <ac:spMk id="6" creationId="{8ECFE5A9-82C5-D625-C1C7-DD4A25EA39D1}"/>
          </ac:spMkLst>
        </pc:spChg>
        <pc:spChg chg="add mod">
          <ac:chgData name="Kyle Allen Zarycki" userId="78ccd529-dab5-4238-afa3-5ae492f31b89" providerId="ADAL" clId="{D49986A2-E476-4E2C-9ECC-1CCE437F50E5}" dt="2025-11-06T00:02:05.622" v="1121" actId="20577"/>
          <ac:spMkLst>
            <pc:docMk/>
            <pc:sldMk cId="1115953548" sldId="302"/>
            <ac:spMk id="8" creationId="{8FAF1EF6-4BEB-975F-0A59-BC2DC3FBBF13}"/>
          </ac:spMkLst>
        </pc:spChg>
        <pc:spChg chg="mod">
          <ac:chgData name="Kyle Allen Zarycki" userId="78ccd529-dab5-4238-afa3-5ae492f31b89" providerId="ADAL" clId="{D49986A2-E476-4E2C-9ECC-1CCE437F50E5}" dt="2025-11-05T23:42:26.148" v="297" actId="20577"/>
          <ac:spMkLst>
            <pc:docMk/>
            <pc:sldMk cId="1115953548" sldId="302"/>
            <ac:spMk id="126" creationId="{687B4E7C-4036-8562-43A3-590373339547}"/>
          </ac:spMkLst>
        </pc:spChg>
        <pc:graphicFrameChg chg="add mod modGraphic">
          <ac:chgData name="Kyle Allen Zarycki" userId="78ccd529-dab5-4238-afa3-5ae492f31b89" providerId="ADAL" clId="{D49986A2-E476-4E2C-9ECC-1CCE437F50E5}" dt="2025-11-05T23:56:12.598" v="625" actId="14100"/>
          <ac:graphicFrameMkLst>
            <pc:docMk/>
            <pc:sldMk cId="1115953548" sldId="302"/>
            <ac:graphicFrameMk id="4" creationId="{07A208C4-0422-87AB-2C49-91C31BE7D1EB}"/>
          </ac:graphicFrameMkLst>
        </pc:graphicFrameChg>
      </pc:sldChg>
      <pc:sldChg chg="addSp delSp modSp add mod">
        <pc:chgData name="Kyle Allen Zarycki" userId="78ccd529-dab5-4238-afa3-5ae492f31b89" providerId="ADAL" clId="{D49986A2-E476-4E2C-9ECC-1CCE437F50E5}" dt="2025-11-05T23:15:10.643" v="5" actId="22"/>
        <pc:sldMkLst>
          <pc:docMk/>
          <pc:sldMk cId="3953801075" sldId="304"/>
        </pc:sldMkLst>
        <pc:picChg chg="add mod">
          <ac:chgData name="Kyle Allen Zarycki" userId="78ccd529-dab5-4238-afa3-5ae492f31b89" providerId="ADAL" clId="{D49986A2-E476-4E2C-9ECC-1CCE437F50E5}" dt="2025-11-05T23:15:04.658" v="4" actId="1076"/>
          <ac:picMkLst>
            <pc:docMk/>
            <pc:sldMk cId="3953801075" sldId="304"/>
            <ac:picMk id="10" creationId="{E7E400DE-776C-0475-2715-B55B4108BECE}"/>
          </ac:picMkLst>
        </pc:picChg>
        <pc:picChg chg="add">
          <ac:chgData name="Kyle Allen Zarycki" userId="78ccd529-dab5-4238-afa3-5ae492f31b89" providerId="ADAL" clId="{D49986A2-E476-4E2C-9ECC-1CCE437F50E5}" dt="2025-11-05T23:15:10.643" v="5" actId="22"/>
          <ac:picMkLst>
            <pc:docMk/>
            <pc:sldMk cId="3953801075" sldId="304"/>
            <ac:picMk id="14" creationId="{B03D5B03-E5FD-CFFC-4B91-0E20DC8978DE}"/>
          </ac:picMkLst>
        </pc:picChg>
      </pc:sldChg>
      <pc:sldChg chg="addSp delSp modSp add mod">
        <pc:chgData name="Kyle Allen Zarycki" userId="78ccd529-dab5-4238-afa3-5ae492f31b89" providerId="ADAL" clId="{D49986A2-E476-4E2C-9ECC-1CCE437F50E5}" dt="2025-11-06T00:24:03.838" v="1140" actId="14100"/>
        <pc:sldMkLst>
          <pc:docMk/>
          <pc:sldMk cId="2802544707" sldId="305"/>
        </pc:sldMkLst>
        <pc:picChg chg="add mod">
          <ac:chgData name="Kyle Allen Zarycki" userId="78ccd529-dab5-4238-afa3-5ae492f31b89" providerId="ADAL" clId="{D49986A2-E476-4E2C-9ECC-1CCE437F50E5}" dt="2025-11-06T00:24:03.838" v="1140" actId="14100"/>
          <ac:picMkLst>
            <pc:docMk/>
            <pc:sldMk cId="2802544707" sldId="305"/>
            <ac:picMk id="3" creationId="{72DF422D-4943-A8C7-CC18-7F914ED66F1B}"/>
          </ac:picMkLst>
        </pc:picChg>
      </pc:sldChg>
      <pc:sldChg chg="addSp delSp modSp add mod ord">
        <pc:chgData name="Kyle Allen Zarycki" userId="78ccd529-dab5-4238-afa3-5ae492f31b89" providerId="ADAL" clId="{D49986A2-E476-4E2C-9ECC-1CCE437F50E5}" dt="2025-11-06T00:47:42.283" v="1198" actId="1076"/>
        <pc:sldMkLst>
          <pc:docMk/>
          <pc:sldMk cId="2670206560" sldId="307"/>
        </pc:sldMkLst>
        <pc:picChg chg="add mod">
          <ac:chgData name="Kyle Allen Zarycki" userId="78ccd529-dab5-4238-afa3-5ae492f31b89" providerId="ADAL" clId="{D49986A2-E476-4E2C-9ECC-1CCE437F50E5}" dt="2025-11-06T00:47:25.561" v="1192" actId="14100"/>
          <ac:picMkLst>
            <pc:docMk/>
            <pc:sldMk cId="2670206560" sldId="307"/>
            <ac:picMk id="2" creationId="{9911A043-755E-E20E-F963-678A557D874E}"/>
          </ac:picMkLst>
        </pc:picChg>
        <pc:picChg chg="add mod">
          <ac:chgData name="Kyle Allen Zarycki" userId="78ccd529-dab5-4238-afa3-5ae492f31b89" providerId="ADAL" clId="{D49986A2-E476-4E2C-9ECC-1CCE437F50E5}" dt="2025-11-06T00:47:42.283" v="1198" actId="1076"/>
          <ac:picMkLst>
            <pc:docMk/>
            <pc:sldMk cId="2670206560" sldId="307"/>
            <ac:picMk id="3" creationId="{02919CFA-5EBF-ED34-1E00-49269E0AB83E}"/>
          </ac:picMkLst>
        </pc:picChg>
        <pc:picChg chg="mod">
          <ac:chgData name="Kyle Allen Zarycki" userId="78ccd529-dab5-4238-afa3-5ae492f31b89" providerId="ADAL" clId="{D49986A2-E476-4E2C-9ECC-1CCE437F50E5}" dt="2025-11-06T00:47:18.400" v="1189" actId="14100"/>
          <ac:picMkLst>
            <pc:docMk/>
            <pc:sldMk cId="2670206560" sldId="307"/>
            <ac:picMk id="6" creationId="{0606F381-7C30-2775-D944-13996422B34F}"/>
          </ac:picMkLst>
        </pc:picChg>
      </pc:sldChg>
      <pc:sldChg chg="addSp delSp modSp add mod">
        <pc:chgData name="Kyle Allen Zarycki" userId="78ccd529-dab5-4238-afa3-5ae492f31b89" providerId="ADAL" clId="{D49986A2-E476-4E2C-9ECC-1CCE437F50E5}" dt="2025-11-06T00:05:29.364" v="1128" actId="1076"/>
        <pc:sldMkLst>
          <pc:docMk/>
          <pc:sldMk cId="1746260594" sldId="308"/>
        </pc:sldMkLst>
        <pc:picChg chg="add mod">
          <ac:chgData name="Kyle Allen Zarycki" userId="78ccd529-dab5-4238-afa3-5ae492f31b89" providerId="ADAL" clId="{D49986A2-E476-4E2C-9ECC-1CCE437F50E5}" dt="2025-11-06T00:05:29.364" v="1128" actId="1076"/>
          <ac:picMkLst>
            <pc:docMk/>
            <pc:sldMk cId="1746260594" sldId="308"/>
            <ac:picMk id="4" creationId="{D347E658-FD2D-D079-B1C0-4CC8A05CE241}"/>
          </ac:picMkLst>
        </pc:picChg>
      </pc:sldChg>
      <pc:sldChg chg="addSp delSp modSp add mod ord">
        <pc:chgData name="Kyle Allen Zarycki" userId="78ccd529-dab5-4238-afa3-5ae492f31b89" providerId="ADAL" clId="{D49986A2-E476-4E2C-9ECC-1CCE437F50E5}" dt="2025-11-06T00:46:36.205" v="1179" actId="478"/>
        <pc:sldMkLst>
          <pc:docMk/>
          <pc:sldMk cId="1570849858" sldId="313"/>
        </pc:sldMkLst>
        <pc:picChg chg="mod">
          <ac:chgData name="Kyle Allen Zarycki" userId="78ccd529-dab5-4238-afa3-5ae492f31b89" providerId="ADAL" clId="{D49986A2-E476-4E2C-9ECC-1CCE437F50E5}" dt="2025-11-06T00:46:36.011" v="1178" actId="14100"/>
          <ac:picMkLst>
            <pc:docMk/>
            <pc:sldMk cId="1570849858" sldId="313"/>
            <ac:picMk id="14" creationId="{4BDCDE5C-B60E-57F9-DD81-E9BDE550F42A}"/>
          </ac:picMkLst>
        </pc:picChg>
        <pc:picChg chg="add del">
          <ac:chgData name="Kyle Allen Zarycki" userId="78ccd529-dab5-4238-afa3-5ae492f31b89" providerId="ADAL" clId="{D49986A2-E476-4E2C-9ECC-1CCE437F50E5}" dt="2025-11-06T00:46:36.205" v="1179" actId="478"/>
          <ac:picMkLst>
            <pc:docMk/>
            <pc:sldMk cId="1570849858" sldId="313"/>
            <ac:picMk id="16" creationId="{0A2D4C9A-D4FA-1258-A470-ABC5796E5A65}"/>
          </ac:picMkLst>
        </pc:picChg>
      </pc:sldChg>
    </pc:docChg>
  </pc:docChgLst>
  <pc:docChgLst>
    <pc:chgData name="Siyu Yu" userId="S::sy556@nau.edu::84091eec-7703-4c35-9f58-2c5054739195" providerId="AD" clId="Web-{92884403-E174-BC5C-CF38-2072E3CA6FCB}"/>
    <pc:docChg chg="modSld">
      <pc:chgData name="Siyu Yu" userId="S::sy556@nau.edu::84091eec-7703-4c35-9f58-2c5054739195" providerId="AD" clId="Web-{92884403-E174-BC5C-CF38-2072E3CA6FCB}" dt="2025-11-05T19:28:28.462" v="22" actId="20577"/>
      <pc:docMkLst>
        <pc:docMk/>
      </pc:docMkLst>
      <pc:sldChg chg="modSp">
        <pc:chgData name="Siyu Yu" userId="S::sy556@nau.edu::84091eec-7703-4c35-9f58-2c5054739195" providerId="AD" clId="Web-{92884403-E174-BC5C-CF38-2072E3CA6FCB}" dt="2025-11-05T19:19:09.036" v="0" actId="1076"/>
        <pc:sldMkLst>
          <pc:docMk/>
          <pc:sldMk cId="2586699895" sldId="283"/>
        </pc:sldMkLst>
        <pc:spChg chg="mod">
          <ac:chgData name="Siyu Yu" userId="S::sy556@nau.edu::84091eec-7703-4c35-9f58-2c5054739195" providerId="AD" clId="Web-{92884403-E174-BC5C-CF38-2072E3CA6FCB}" dt="2025-11-05T19:19:09.036" v="0" actId="1076"/>
          <ac:spMkLst>
            <pc:docMk/>
            <pc:sldMk cId="2586699895" sldId="283"/>
            <ac:spMk id="125" creationId="{B6623AC2-F5F3-C0A7-DE31-E608AB08DE00}"/>
          </ac:spMkLst>
        </pc:spChg>
      </pc:sldChg>
      <pc:sldChg chg="addSp delSp modSp">
        <pc:chgData name="Siyu Yu" userId="S::sy556@nau.edu::84091eec-7703-4c35-9f58-2c5054739195" providerId="AD" clId="Web-{92884403-E174-BC5C-CF38-2072E3CA6FCB}" dt="2025-11-05T19:28:28.462" v="22" actId="20577"/>
        <pc:sldMkLst>
          <pc:docMk/>
          <pc:sldMk cId="983807716" sldId="292"/>
        </pc:sldMkLst>
        <pc:spChg chg="mod">
          <ac:chgData name="Siyu Yu" userId="S::sy556@nau.edu::84091eec-7703-4c35-9f58-2c5054739195" providerId="AD" clId="Web-{92884403-E174-BC5C-CF38-2072E3CA6FCB}" dt="2025-11-05T19:28:28.462" v="22" actId="20577"/>
          <ac:spMkLst>
            <pc:docMk/>
            <pc:sldMk cId="983807716" sldId="292"/>
            <ac:spMk id="6" creationId="{224A1DEE-F984-71E7-790C-90E1C91FDA53}"/>
          </ac:spMkLst>
        </pc:spChg>
      </pc:sldChg>
    </pc:docChg>
  </pc:docChgLst>
  <pc:docChgLst>
    <pc:chgData name="Elijah Conrad Gerstner" userId="S::ecg224@nau.edu::59192644-6c13-455c-965c-3a38968d9586" providerId="AD" clId="Web-{CD9657FE-86D2-44A6-A2DF-A2E075BEF81A}"/>
    <pc:docChg chg="modSld">
      <pc:chgData name="Elijah Conrad Gerstner" userId="S::ecg224@nau.edu::59192644-6c13-455c-965c-3a38968d9586" providerId="AD" clId="Web-{CD9657FE-86D2-44A6-A2DF-A2E075BEF81A}" dt="2025-11-05T08:38:35.973" v="3" actId="1076"/>
      <pc:docMkLst>
        <pc:docMk/>
      </pc:docMkLst>
      <pc:sldChg chg="addSp modSp">
        <pc:chgData name="Elijah Conrad Gerstner" userId="S::ecg224@nau.edu::59192644-6c13-455c-965c-3a38968d9586" providerId="AD" clId="Web-{CD9657FE-86D2-44A6-A2DF-A2E075BEF81A}" dt="2025-11-05T08:38:35.973" v="3" actId="1076"/>
        <pc:sldMkLst>
          <pc:docMk/>
          <pc:sldMk cId="2685589340" sldId="289"/>
        </pc:sldMkLst>
        <pc:picChg chg="add mod">
          <ac:chgData name="Elijah Conrad Gerstner" userId="S::ecg224@nau.edu::59192644-6c13-455c-965c-3a38968d9586" providerId="AD" clId="Web-{CD9657FE-86D2-44A6-A2DF-A2E075BEF81A}" dt="2025-11-05T08:38:35.973" v="3" actId="1076"/>
          <ac:picMkLst>
            <pc:docMk/>
            <pc:sldMk cId="2685589340" sldId="289"/>
            <ac:picMk id="2" creationId="{024CBAC2-1208-F8A8-625B-20BB1789D969}"/>
          </ac:picMkLst>
        </pc:picChg>
      </pc:sldChg>
    </pc:docChg>
  </pc:docChgLst>
  <pc:docChgLst>
    <pc:chgData name="Elijah Conrad Gerstner" userId="59192644-6c13-455c-965c-3a38968d9586" providerId="ADAL" clId="{110179EA-1F1F-40E6-A50C-57FBE3DE8932}"/>
    <pc:docChg chg="undo custSel addSld delSld modSld sldOrd">
      <pc:chgData name="Elijah Conrad Gerstner" userId="59192644-6c13-455c-965c-3a38968d9586" providerId="ADAL" clId="{110179EA-1F1F-40E6-A50C-57FBE3DE8932}" dt="2025-11-06T01:02:38.500" v="3149" actId="20577"/>
      <pc:docMkLst>
        <pc:docMk/>
      </pc:docMkLst>
      <pc:sldChg chg="modSp mod">
        <pc:chgData name="Elijah Conrad Gerstner" userId="59192644-6c13-455c-965c-3a38968d9586" providerId="ADAL" clId="{110179EA-1F1F-40E6-A50C-57FBE3DE8932}" dt="2025-11-06T00:29:30.773" v="3075" actId="14100"/>
        <pc:sldMkLst>
          <pc:docMk/>
          <pc:sldMk cId="0" sldId="256"/>
        </pc:sldMkLst>
        <pc:spChg chg="mod">
          <ac:chgData name="Elijah Conrad Gerstner" userId="59192644-6c13-455c-965c-3a38968d9586" providerId="ADAL" clId="{110179EA-1F1F-40E6-A50C-57FBE3DE8932}" dt="2025-11-06T00:29:30.773" v="3075" actId="14100"/>
          <ac:spMkLst>
            <pc:docMk/>
            <pc:sldMk cId="0" sldId="256"/>
            <ac:spMk id="85" creationId="{00000000-0000-0000-0000-000000000000}"/>
          </ac:spMkLst>
        </pc:spChg>
      </pc:sldChg>
      <pc:sldChg chg="addSp delSp modSp mod">
        <pc:chgData name="Elijah Conrad Gerstner" userId="59192644-6c13-455c-965c-3a38968d9586" providerId="ADAL" clId="{110179EA-1F1F-40E6-A50C-57FBE3DE8932}" dt="2025-11-06T00:30:48.764" v="3080" actId="14100"/>
        <pc:sldMkLst>
          <pc:docMk/>
          <pc:sldMk cId="0" sldId="257"/>
        </pc:sldMkLst>
        <pc:spChg chg="add mod">
          <ac:chgData name="Elijah Conrad Gerstner" userId="59192644-6c13-455c-965c-3a38968d9586" providerId="ADAL" clId="{110179EA-1F1F-40E6-A50C-57FBE3DE8932}" dt="2025-11-06T00:29:53.102" v="3078" actId="20577"/>
          <ac:spMkLst>
            <pc:docMk/>
            <pc:sldMk cId="0" sldId="257"/>
            <ac:spMk id="2" creationId="{E6B274B9-CE20-BB60-28A9-EA2C52AA724E}"/>
          </ac:spMkLst>
        </pc:spChg>
        <pc:spChg chg="mod">
          <ac:chgData name="Elijah Conrad Gerstner" userId="59192644-6c13-455c-965c-3a38968d9586" providerId="ADAL" clId="{110179EA-1F1F-40E6-A50C-57FBE3DE8932}" dt="2025-11-05T22:55:10.230" v="1848" actId="14100"/>
          <ac:spMkLst>
            <pc:docMk/>
            <pc:sldMk cId="0" sldId="257"/>
            <ac:spMk id="3" creationId="{4E9C34CE-2EFA-8409-0E5B-3E7DECA7D799}"/>
          </ac:spMkLst>
        </pc:spChg>
        <pc:spChg chg="mod">
          <ac:chgData name="Elijah Conrad Gerstner" userId="59192644-6c13-455c-965c-3a38968d9586" providerId="ADAL" clId="{110179EA-1F1F-40E6-A50C-57FBE3DE8932}" dt="2025-11-05T22:52:52.973" v="1771" actId="1076"/>
          <ac:spMkLst>
            <pc:docMk/>
            <pc:sldMk cId="0" sldId="257"/>
            <ac:spMk id="4" creationId="{AD2FB9B3-F933-692A-1960-C8CB6EF15671}"/>
          </ac:spMkLst>
        </pc:spChg>
        <pc:spChg chg="mod">
          <ac:chgData name="Elijah Conrad Gerstner" userId="59192644-6c13-455c-965c-3a38968d9586" providerId="ADAL" clId="{110179EA-1F1F-40E6-A50C-57FBE3DE8932}" dt="2025-11-05T23:50:42.989" v="2299" actId="1076"/>
          <ac:spMkLst>
            <pc:docMk/>
            <pc:sldMk cId="0" sldId="257"/>
            <ac:spMk id="7" creationId="{FC1D9885-CFA1-E0B8-A100-AE5E4B717635}"/>
          </ac:spMkLst>
        </pc:spChg>
        <pc:spChg chg="add mod">
          <ac:chgData name="Elijah Conrad Gerstner" userId="59192644-6c13-455c-965c-3a38968d9586" providerId="ADAL" clId="{110179EA-1F1F-40E6-A50C-57FBE3DE8932}" dt="2025-11-05T22:56:36.098" v="1869" actId="1076"/>
          <ac:spMkLst>
            <pc:docMk/>
            <pc:sldMk cId="0" sldId="257"/>
            <ac:spMk id="15" creationId="{CEDD85D7-5838-A964-72AD-C0770E8A1606}"/>
          </ac:spMkLst>
        </pc:spChg>
        <pc:spChg chg="add mod">
          <ac:chgData name="Elijah Conrad Gerstner" userId="59192644-6c13-455c-965c-3a38968d9586" providerId="ADAL" clId="{110179EA-1F1F-40E6-A50C-57FBE3DE8932}" dt="2025-11-05T22:56:44.064" v="1870" actId="1076"/>
          <ac:spMkLst>
            <pc:docMk/>
            <pc:sldMk cId="0" sldId="257"/>
            <ac:spMk id="16" creationId="{DDF072E7-095A-9F44-CB3E-23B46AAE6F4F}"/>
          </ac:spMkLst>
        </pc:spChg>
        <pc:spChg chg="mod">
          <ac:chgData name="Elijah Conrad Gerstner" userId="59192644-6c13-455c-965c-3a38968d9586" providerId="ADAL" clId="{110179EA-1F1F-40E6-A50C-57FBE3DE8932}" dt="2025-11-05T22:52:11.331" v="1764" actId="1076"/>
          <ac:spMkLst>
            <pc:docMk/>
            <pc:sldMk cId="0" sldId="257"/>
            <ac:spMk id="95" creationId="{00000000-0000-0000-0000-000000000000}"/>
          </ac:spMkLst>
        </pc:spChg>
        <pc:spChg chg="mod">
          <ac:chgData name="Elijah Conrad Gerstner" userId="59192644-6c13-455c-965c-3a38968d9586" providerId="ADAL" clId="{110179EA-1F1F-40E6-A50C-57FBE3DE8932}" dt="2025-11-05T22:50:22.633" v="1719" actId="1076"/>
          <ac:spMkLst>
            <pc:docMk/>
            <pc:sldMk cId="0" sldId="257"/>
            <ac:spMk id="104" creationId="{00000000-0000-0000-0000-000000000000}"/>
          </ac:spMkLst>
        </pc:spChg>
        <pc:picChg chg="mod">
          <ac:chgData name="Elijah Conrad Gerstner" userId="59192644-6c13-455c-965c-3a38968d9586" providerId="ADAL" clId="{110179EA-1F1F-40E6-A50C-57FBE3DE8932}" dt="2025-11-05T22:52:47.403" v="1770" actId="1076"/>
          <ac:picMkLst>
            <pc:docMk/>
            <pc:sldMk cId="0" sldId="257"/>
            <ac:picMk id="5" creationId="{7FFCF202-9EFF-9C23-8835-44000751AD5C}"/>
          </ac:picMkLst>
        </pc:picChg>
        <pc:picChg chg="add mod modCrop">
          <ac:chgData name="Elijah Conrad Gerstner" userId="59192644-6c13-455c-965c-3a38968d9586" providerId="ADAL" clId="{110179EA-1F1F-40E6-A50C-57FBE3DE8932}" dt="2025-11-05T22:52:00.860" v="1760" actId="14100"/>
          <ac:picMkLst>
            <pc:docMk/>
            <pc:sldMk cId="0" sldId="257"/>
            <ac:picMk id="10" creationId="{57592086-7350-A744-FE09-72D4807B80C4}"/>
          </ac:picMkLst>
        </pc:picChg>
        <pc:picChg chg="add mod modCrop">
          <ac:chgData name="Elijah Conrad Gerstner" userId="59192644-6c13-455c-965c-3a38968d9586" providerId="ADAL" clId="{110179EA-1F1F-40E6-A50C-57FBE3DE8932}" dt="2025-11-06T00:30:48.764" v="3080" actId="14100"/>
          <ac:picMkLst>
            <pc:docMk/>
            <pc:sldMk cId="0" sldId="257"/>
            <ac:picMk id="12" creationId="{DF694319-AEFB-BA36-B729-2F8A2DB03391}"/>
          </ac:picMkLst>
        </pc:picChg>
      </pc:sldChg>
      <pc:sldChg chg="addSp delSp modSp mod">
        <pc:chgData name="Elijah Conrad Gerstner" userId="59192644-6c13-455c-965c-3a38968d9586" providerId="ADAL" clId="{110179EA-1F1F-40E6-A50C-57FBE3DE8932}" dt="2025-11-06T01:02:38.500" v="3149" actId="20577"/>
        <pc:sldMkLst>
          <pc:docMk/>
          <pc:sldMk cId="0" sldId="258"/>
        </pc:sldMkLst>
        <pc:spChg chg="add mod">
          <ac:chgData name="Elijah Conrad Gerstner" userId="59192644-6c13-455c-965c-3a38968d9586" providerId="ADAL" clId="{110179EA-1F1F-40E6-A50C-57FBE3DE8932}" dt="2025-11-06T00:31:20.270" v="3085" actId="20577"/>
          <ac:spMkLst>
            <pc:docMk/>
            <pc:sldMk cId="0" sldId="258"/>
            <ac:spMk id="2" creationId="{DECD14EA-8998-8793-0B04-C0F01C1678D4}"/>
          </ac:spMkLst>
        </pc:spChg>
        <pc:spChg chg="mod">
          <ac:chgData name="Elijah Conrad Gerstner" userId="59192644-6c13-455c-965c-3a38968d9586" providerId="ADAL" clId="{110179EA-1F1F-40E6-A50C-57FBE3DE8932}" dt="2025-11-05T23:50:26.701" v="2298" actId="1076"/>
          <ac:spMkLst>
            <pc:docMk/>
            <pc:sldMk cId="0" sldId="258"/>
            <ac:spMk id="4" creationId="{89C1B755-9975-1AE7-099A-C258C9C9BD7F}"/>
          </ac:spMkLst>
        </pc:spChg>
        <pc:spChg chg="mod">
          <ac:chgData name="Elijah Conrad Gerstner" userId="59192644-6c13-455c-965c-3a38968d9586" providerId="ADAL" clId="{110179EA-1F1F-40E6-A50C-57FBE3DE8932}" dt="2025-11-05T20:49:58.531" v="464" actId="1076"/>
          <ac:spMkLst>
            <pc:docMk/>
            <pc:sldMk cId="0" sldId="258"/>
            <ac:spMk id="109" creationId="{00000000-0000-0000-0000-000000000000}"/>
          </ac:spMkLst>
        </pc:spChg>
        <pc:spChg chg="mod">
          <ac:chgData name="Elijah Conrad Gerstner" userId="59192644-6c13-455c-965c-3a38968d9586" providerId="ADAL" clId="{110179EA-1F1F-40E6-A50C-57FBE3DE8932}" dt="2025-11-05T23:51:12.525" v="2302" actId="255"/>
          <ac:spMkLst>
            <pc:docMk/>
            <pc:sldMk cId="0" sldId="258"/>
            <ac:spMk id="114" creationId="{00000000-0000-0000-0000-000000000000}"/>
          </ac:spMkLst>
        </pc:spChg>
        <pc:graphicFrameChg chg="add mod modGraphic">
          <ac:chgData name="Elijah Conrad Gerstner" userId="59192644-6c13-455c-965c-3a38968d9586" providerId="ADAL" clId="{110179EA-1F1F-40E6-A50C-57FBE3DE8932}" dt="2025-11-06T01:02:38.500" v="3149" actId="20577"/>
          <ac:graphicFrameMkLst>
            <pc:docMk/>
            <pc:sldMk cId="0" sldId="258"/>
            <ac:graphicFrameMk id="9" creationId="{C1753CA6-3FB0-CB5C-43F5-2F5AA3190C1F}"/>
          </ac:graphicFrameMkLst>
        </pc:graphicFrameChg>
        <pc:picChg chg="add mod">
          <ac:chgData name="Elijah Conrad Gerstner" userId="59192644-6c13-455c-965c-3a38968d9586" providerId="ADAL" clId="{110179EA-1F1F-40E6-A50C-57FBE3DE8932}" dt="2025-11-05T23:51:24.241" v="2305" actId="14100"/>
          <ac:picMkLst>
            <pc:docMk/>
            <pc:sldMk cId="0" sldId="258"/>
            <ac:picMk id="7" creationId="{66E903BB-238E-0474-3ECF-312FB3B61DD8}"/>
          </ac:picMkLst>
        </pc:picChg>
        <pc:cxnChg chg="add mod">
          <ac:chgData name="Elijah Conrad Gerstner" userId="59192644-6c13-455c-965c-3a38968d9586" providerId="ADAL" clId="{110179EA-1F1F-40E6-A50C-57FBE3DE8932}" dt="2025-11-05T23:48:54.405" v="2290" actId="14100"/>
          <ac:cxnSpMkLst>
            <pc:docMk/>
            <pc:sldMk cId="0" sldId="258"/>
            <ac:cxnSpMk id="11" creationId="{F0282984-D666-D167-CC8B-5D576FE5FC81}"/>
          </ac:cxnSpMkLst>
        </pc:cxnChg>
        <pc:cxnChg chg="add mod">
          <ac:chgData name="Elijah Conrad Gerstner" userId="59192644-6c13-455c-965c-3a38968d9586" providerId="ADAL" clId="{110179EA-1F1F-40E6-A50C-57FBE3DE8932}" dt="2025-11-05T23:48:38.445" v="2288" actId="14100"/>
          <ac:cxnSpMkLst>
            <pc:docMk/>
            <pc:sldMk cId="0" sldId="258"/>
            <ac:cxnSpMk id="12" creationId="{EC413D6B-0BE8-0413-0BD6-2610E7A82604}"/>
          </ac:cxnSpMkLst>
        </pc:cxnChg>
        <pc:cxnChg chg="add mod">
          <ac:chgData name="Elijah Conrad Gerstner" userId="59192644-6c13-455c-965c-3a38968d9586" providerId="ADAL" clId="{110179EA-1F1F-40E6-A50C-57FBE3DE8932}" dt="2025-11-05T23:47:24.941" v="2273" actId="14100"/>
          <ac:cxnSpMkLst>
            <pc:docMk/>
            <pc:sldMk cId="0" sldId="258"/>
            <ac:cxnSpMk id="13" creationId="{D03E45F1-B7FE-BF95-AB81-20A8F8F7F1AF}"/>
          </ac:cxnSpMkLst>
        </pc:cxnChg>
        <pc:cxnChg chg="add mod">
          <ac:chgData name="Elijah Conrad Gerstner" userId="59192644-6c13-455c-965c-3a38968d9586" providerId="ADAL" clId="{110179EA-1F1F-40E6-A50C-57FBE3DE8932}" dt="2025-11-05T23:47:14.744" v="2271" actId="14100"/>
          <ac:cxnSpMkLst>
            <pc:docMk/>
            <pc:sldMk cId="0" sldId="258"/>
            <ac:cxnSpMk id="14" creationId="{56EC3670-0486-8A0B-8B67-093DD234FD1C}"/>
          </ac:cxnSpMkLst>
        </pc:cxnChg>
        <pc:cxnChg chg="add mod">
          <ac:chgData name="Elijah Conrad Gerstner" userId="59192644-6c13-455c-965c-3a38968d9586" providerId="ADAL" clId="{110179EA-1F1F-40E6-A50C-57FBE3DE8932}" dt="2025-11-05T23:46:48.986" v="2268" actId="14100"/>
          <ac:cxnSpMkLst>
            <pc:docMk/>
            <pc:sldMk cId="0" sldId="258"/>
            <ac:cxnSpMk id="15" creationId="{6D7D1E91-3CA4-DAF8-C2EB-7E87D310D1A4}"/>
          </ac:cxnSpMkLst>
        </pc:cxnChg>
        <pc:cxnChg chg="add mod">
          <ac:chgData name="Elijah Conrad Gerstner" userId="59192644-6c13-455c-965c-3a38968d9586" providerId="ADAL" clId="{110179EA-1F1F-40E6-A50C-57FBE3DE8932}" dt="2025-11-05T23:46:44.986" v="2267" actId="14100"/>
          <ac:cxnSpMkLst>
            <pc:docMk/>
            <pc:sldMk cId="0" sldId="258"/>
            <ac:cxnSpMk id="16" creationId="{C62836E3-6279-D378-5DB5-6445D8FC050D}"/>
          </ac:cxnSpMkLst>
        </pc:cxnChg>
        <pc:cxnChg chg="add mod">
          <ac:chgData name="Elijah Conrad Gerstner" userId="59192644-6c13-455c-965c-3a38968d9586" providerId="ADAL" clId="{110179EA-1F1F-40E6-A50C-57FBE3DE8932}" dt="2025-11-05T23:46:23.495" v="2264" actId="14100"/>
          <ac:cxnSpMkLst>
            <pc:docMk/>
            <pc:sldMk cId="0" sldId="258"/>
            <ac:cxnSpMk id="17" creationId="{0FF53970-45EC-88A4-03D2-3EAAA5AB8EBE}"/>
          </ac:cxnSpMkLst>
        </pc:cxnChg>
        <pc:cxnChg chg="add mod">
          <ac:chgData name="Elijah Conrad Gerstner" userId="59192644-6c13-455c-965c-3a38968d9586" providerId="ADAL" clId="{110179EA-1F1F-40E6-A50C-57FBE3DE8932}" dt="2025-11-05T23:46:55.575" v="2269" actId="14100"/>
          <ac:cxnSpMkLst>
            <pc:docMk/>
            <pc:sldMk cId="0" sldId="258"/>
            <ac:cxnSpMk id="18" creationId="{3A07F68E-A68E-C8B4-9D08-1AAAA41A903D}"/>
          </ac:cxnSpMkLst>
        </pc:cxnChg>
        <pc:cxnChg chg="add mod">
          <ac:chgData name="Elijah Conrad Gerstner" userId="59192644-6c13-455c-965c-3a38968d9586" providerId="ADAL" clId="{110179EA-1F1F-40E6-A50C-57FBE3DE8932}" dt="2025-11-05T23:48:32.269" v="2287" actId="14100"/>
          <ac:cxnSpMkLst>
            <pc:docMk/>
            <pc:sldMk cId="0" sldId="258"/>
            <ac:cxnSpMk id="33" creationId="{D962B4B9-5EEE-DEB0-D0D0-A3C9BF2652FC}"/>
          </ac:cxnSpMkLst>
        </pc:cxnChg>
        <pc:cxnChg chg="add mod">
          <ac:chgData name="Elijah Conrad Gerstner" userId="59192644-6c13-455c-965c-3a38968d9586" providerId="ADAL" clId="{110179EA-1F1F-40E6-A50C-57FBE3DE8932}" dt="2025-11-05T23:47:59.987" v="2281" actId="14100"/>
          <ac:cxnSpMkLst>
            <pc:docMk/>
            <pc:sldMk cId="0" sldId="258"/>
            <ac:cxnSpMk id="34" creationId="{81395478-80D8-E447-69C5-8CD495C9A999}"/>
          </ac:cxnSpMkLst>
        </pc:cxnChg>
      </pc:sldChg>
      <pc:sldChg chg="addSp modSp mod">
        <pc:chgData name="Elijah Conrad Gerstner" userId="59192644-6c13-455c-965c-3a38968d9586" providerId="ADAL" clId="{110179EA-1F1F-40E6-A50C-57FBE3DE8932}" dt="2025-11-06T00:01:11.094" v="2617" actId="5793"/>
        <pc:sldMkLst>
          <pc:docMk/>
          <pc:sldMk cId="1695383837" sldId="288"/>
        </pc:sldMkLst>
        <pc:spChg chg="mod">
          <ac:chgData name="Elijah Conrad Gerstner" userId="59192644-6c13-455c-965c-3a38968d9586" providerId="ADAL" clId="{110179EA-1F1F-40E6-A50C-57FBE3DE8932}" dt="2025-11-05T23:53:25.305" v="2326" actId="1076"/>
          <ac:spMkLst>
            <pc:docMk/>
            <pc:sldMk cId="1695383837" sldId="288"/>
            <ac:spMk id="4" creationId="{7AB9FAE9-7725-E122-CE10-C90F9C3CB402}"/>
          </ac:spMkLst>
        </pc:spChg>
        <pc:spChg chg="mod">
          <ac:chgData name="Elijah Conrad Gerstner" userId="59192644-6c13-455c-965c-3a38968d9586" providerId="ADAL" clId="{110179EA-1F1F-40E6-A50C-57FBE3DE8932}" dt="2025-11-06T00:01:11.094" v="2617" actId="5793"/>
          <ac:spMkLst>
            <pc:docMk/>
            <pc:sldMk cId="1695383837" sldId="288"/>
            <ac:spMk id="6" creationId="{E5833F17-B732-F274-0566-3DFF8522C738}"/>
          </ac:spMkLst>
        </pc:spChg>
        <pc:spChg chg="mod">
          <ac:chgData name="Elijah Conrad Gerstner" userId="59192644-6c13-455c-965c-3a38968d9586" providerId="ADAL" clId="{110179EA-1F1F-40E6-A50C-57FBE3DE8932}" dt="2025-11-05T23:52:06.663" v="2313" actId="1076"/>
          <ac:spMkLst>
            <pc:docMk/>
            <pc:sldMk cId="1695383837" sldId="288"/>
            <ac:spMk id="125" creationId="{81B2187F-7B39-5D80-A7AB-177F1B1FC355}"/>
          </ac:spMkLst>
        </pc:spChg>
        <pc:spChg chg="mod">
          <ac:chgData name="Elijah Conrad Gerstner" userId="59192644-6c13-455c-965c-3a38968d9586" providerId="ADAL" clId="{110179EA-1F1F-40E6-A50C-57FBE3DE8932}" dt="2025-11-05T23:52:40.571" v="2318" actId="255"/>
          <ac:spMkLst>
            <pc:docMk/>
            <pc:sldMk cId="1695383837" sldId="288"/>
            <ac:spMk id="126" creationId="{CFF068C5-2C71-B72F-4EE9-D792CCD2BE0F}"/>
          </ac:spMkLst>
        </pc:spChg>
        <pc:spChg chg="mod">
          <ac:chgData name="Elijah Conrad Gerstner" userId="59192644-6c13-455c-965c-3a38968d9586" providerId="ADAL" clId="{110179EA-1F1F-40E6-A50C-57FBE3DE8932}" dt="2025-11-05T23:53:13.784" v="2323" actId="1076"/>
          <ac:spMkLst>
            <pc:docMk/>
            <pc:sldMk cId="1695383837" sldId="288"/>
            <ac:spMk id="128" creationId="{C05F2CCB-A2CD-33F5-1476-462A14A68345}"/>
          </ac:spMkLst>
        </pc:spChg>
        <pc:picChg chg="add mod">
          <ac:chgData name="Elijah Conrad Gerstner" userId="59192644-6c13-455c-965c-3a38968d9586" providerId="ADAL" clId="{110179EA-1F1F-40E6-A50C-57FBE3DE8932}" dt="2025-11-05T23:52:00.497" v="2311" actId="14100"/>
          <ac:picMkLst>
            <pc:docMk/>
            <pc:sldMk cId="1695383837" sldId="288"/>
            <ac:picMk id="2050" creationId="{32797753-0B6E-472B-7DB3-FBFC3FB85ABC}"/>
          </ac:picMkLst>
        </pc:picChg>
      </pc:sldChg>
      <pc:sldChg chg="modSp mod">
        <pc:chgData name="Elijah Conrad Gerstner" userId="59192644-6c13-455c-965c-3a38968d9586" providerId="ADAL" clId="{110179EA-1F1F-40E6-A50C-57FBE3DE8932}" dt="2025-11-06T00:35:01.668" v="3107" actId="1076"/>
        <pc:sldMkLst>
          <pc:docMk/>
          <pc:sldMk cId="2685589340" sldId="289"/>
        </pc:sldMkLst>
        <pc:spChg chg="mod">
          <ac:chgData name="Elijah Conrad Gerstner" userId="59192644-6c13-455c-965c-3a38968d9586" providerId="ADAL" clId="{110179EA-1F1F-40E6-A50C-57FBE3DE8932}" dt="2025-11-06T00:34:49.138" v="3105" actId="1076"/>
          <ac:spMkLst>
            <pc:docMk/>
            <pc:sldMk cId="2685589340" sldId="289"/>
            <ac:spMk id="4" creationId="{5C224D53-D170-0FDD-7CC1-AAE7CB726ADD}"/>
          </ac:spMkLst>
        </pc:spChg>
        <pc:spChg chg="mod">
          <ac:chgData name="Elijah Conrad Gerstner" userId="59192644-6c13-455c-965c-3a38968d9586" providerId="ADAL" clId="{110179EA-1F1F-40E6-A50C-57FBE3DE8932}" dt="2025-11-06T00:34:12.275" v="3098" actId="20577"/>
          <ac:spMkLst>
            <pc:docMk/>
            <pc:sldMk cId="2685589340" sldId="289"/>
            <ac:spMk id="126" creationId="{ECF438DB-AA1D-99B8-4D8E-46C4583D182E}"/>
          </ac:spMkLst>
        </pc:spChg>
        <pc:spChg chg="mod">
          <ac:chgData name="Elijah Conrad Gerstner" userId="59192644-6c13-455c-965c-3a38968d9586" providerId="ADAL" clId="{110179EA-1F1F-40E6-A50C-57FBE3DE8932}" dt="2025-11-06T00:35:01.668" v="3107" actId="1076"/>
          <ac:spMkLst>
            <pc:docMk/>
            <pc:sldMk cId="2685589340" sldId="289"/>
            <ac:spMk id="128" creationId="{40AE2558-241E-18B3-5AFC-103FDD0C78A9}"/>
          </ac:spMkLst>
        </pc:spChg>
        <pc:picChg chg="mod">
          <ac:chgData name="Elijah Conrad Gerstner" userId="59192644-6c13-455c-965c-3a38968d9586" providerId="ADAL" clId="{110179EA-1F1F-40E6-A50C-57FBE3DE8932}" dt="2025-11-06T00:34:27.016" v="3101" actId="14100"/>
          <ac:picMkLst>
            <pc:docMk/>
            <pc:sldMk cId="2685589340" sldId="289"/>
            <ac:picMk id="2" creationId="{024CBAC2-1208-F8A8-625B-20BB1789D969}"/>
          </ac:picMkLst>
        </pc:picChg>
      </pc:sldChg>
      <pc:sldChg chg="modSp mod">
        <pc:chgData name="Elijah Conrad Gerstner" userId="59192644-6c13-455c-965c-3a38968d9586" providerId="ADAL" clId="{110179EA-1F1F-40E6-A50C-57FBE3DE8932}" dt="2025-11-06T00:04:54.383" v="2657" actId="14100"/>
        <pc:sldMkLst>
          <pc:docMk/>
          <pc:sldMk cId="2565006733" sldId="290"/>
        </pc:sldMkLst>
        <pc:spChg chg="mod">
          <ac:chgData name="Elijah Conrad Gerstner" userId="59192644-6c13-455c-965c-3a38968d9586" providerId="ADAL" clId="{110179EA-1F1F-40E6-A50C-57FBE3DE8932}" dt="2025-11-06T00:04:54.383" v="2657" actId="14100"/>
          <ac:spMkLst>
            <pc:docMk/>
            <pc:sldMk cId="2565006733" sldId="290"/>
            <ac:spMk id="6" creationId="{1C455783-5473-C7D4-0A3F-77B67D8EAEFC}"/>
          </ac:spMkLst>
        </pc:spChg>
        <pc:spChg chg="mod">
          <ac:chgData name="Elijah Conrad Gerstner" userId="59192644-6c13-455c-965c-3a38968d9586" providerId="ADAL" clId="{110179EA-1F1F-40E6-A50C-57FBE3DE8932}" dt="2025-11-06T00:04:14.353" v="2641" actId="255"/>
          <ac:spMkLst>
            <pc:docMk/>
            <pc:sldMk cId="2565006733" sldId="290"/>
            <ac:spMk id="8" creationId="{AC3772D2-A671-CBB5-35E1-316E7A88C0E5}"/>
          </ac:spMkLst>
        </pc:spChg>
      </pc:sldChg>
      <pc:sldChg chg="addSp delSp modSp mod">
        <pc:chgData name="Elijah Conrad Gerstner" userId="59192644-6c13-455c-965c-3a38968d9586" providerId="ADAL" clId="{110179EA-1F1F-40E6-A50C-57FBE3DE8932}" dt="2025-11-05T22:01:27.694" v="1517" actId="20577"/>
        <pc:sldMkLst>
          <pc:docMk/>
          <pc:sldMk cId="735973337" sldId="293"/>
        </pc:sldMkLst>
        <pc:spChg chg="add mod">
          <ac:chgData name="Elijah Conrad Gerstner" userId="59192644-6c13-455c-965c-3a38968d9586" providerId="ADAL" clId="{110179EA-1F1F-40E6-A50C-57FBE3DE8932}" dt="2025-11-05T22:01:27.694" v="1517" actId="20577"/>
          <ac:spMkLst>
            <pc:docMk/>
            <pc:sldMk cId="735973337" sldId="293"/>
            <ac:spMk id="2" creationId="{DDD75017-968C-7689-A7E5-F68A42F0CE01}"/>
          </ac:spMkLst>
        </pc:spChg>
        <pc:spChg chg="mod">
          <ac:chgData name="Elijah Conrad Gerstner" userId="59192644-6c13-455c-965c-3a38968d9586" providerId="ADAL" clId="{110179EA-1F1F-40E6-A50C-57FBE3DE8932}" dt="2025-11-05T20:11:56.075" v="72" actId="14100"/>
          <ac:spMkLst>
            <pc:docMk/>
            <pc:sldMk cId="735973337" sldId="293"/>
            <ac:spMk id="4" creationId="{6175C7B9-4CC6-40F4-23CD-9BEA04D71B3B}"/>
          </ac:spMkLst>
        </pc:spChg>
        <pc:spChg chg="mod">
          <ac:chgData name="Elijah Conrad Gerstner" userId="59192644-6c13-455c-965c-3a38968d9586" providerId="ADAL" clId="{110179EA-1F1F-40E6-A50C-57FBE3DE8932}" dt="2025-11-05T20:11:47.341" v="70" actId="1076"/>
          <ac:spMkLst>
            <pc:docMk/>
            <pc:sldMk cId="735973337" sldId="293"/>
            <ac:spMk id="121" creationId="{60F5F398-A098-8950-10A0-345A90B2E736}"/>
          </ac:spMkLst>
        </pc:spChg>
        <pc:spChg chg="mod">
          <ac:chgData name="Elijah Conrad Gerstner" userId="59192644-6c13-455c-965c-3a38968d9586" providerId="ADAL" clId="{110179EA-1F1F-40E6-A50C-57FBE3DE8932}" dt="2025-11-05T22:01:08.631" v="1509" actId="14100"/>
          <ac:spMkLst>
            <pc:docMk/>
            <pc:sldMk cId="735973337" sldId="293"/>
            <ac:spMk id="126" creationId="{AA87D015-971E-9471-3B4A-D2C1B80B7C53}"/>
          </ac:spMkLst>
        </pc:spChg>
        <pc:spChg chg="mod">
          <ac:chgData name="Elijah Conrad Gerstner" userId="59192644-6c13-455c-965c-3a38968d9586" providerId="ADAL" clId="{110179EA-1F1F-40E6-A50C-57FBE3DE8932}" dt="2025-11-05T20:11:39.868" v="66" actId="14100"/>
          <ac:spMkLst>
            <pc:docMk/>
            <pc:sldMk cId="735973337" sldId="293"/>
            <ac:spMk id="128" creationId="{16589677-43E9-1B83-6030-BECBD91E5E15}"/>
          </ac:spMkLst>
        </pc:spChg>
        <pc:picChg chg="mod">
          <ac:chgData name="Elijah Conrad Gerstner" userId="59192644-6c13-455c-965c-3a38968d9586" providerId="ADAL" clId="{110179EA-1F1F-40E6-A50C-57FBE3DE8932}" dt="2025-11-05T20:15:50.647" v="95" actId="14100"/>
          <ac:picMkLst>
            <pc:docMk/>
            <pc:sldMk cId="735973337" sldId="293"/>
            <ac:picMk id="3" creationId="{2908CD5C-105B-BCF8-F9B9-538D0A814350}"/>
          </ac:picMkLst>
        </pc:picChg>
        <pc:picChg chg="mod modCrop">
          <ac:chgData name="Elijah Conrad Gerstner" userId="59192644-6c13-455c-965c-3a38968d9586" providerId="ADAL" clId="{110179EA-1F1F-40E6-A50C-57FBE3DE8932}" dt="2025-11-05T20:18:41.624" v="118" actId="14100"/>
          <ac:picMkLst>
            <pc:docMk/>
            <pc:sldMk cId="735973337" sldId="293"/>
            <ac:picMk id="7" creationId="{5743A4E3-5089-8235-55E1-E05B59A26560}"/>
          </ac:picMkLst>
        </pc:picChg>
        <pc:picChg chg="mod modCrop">
          <ac:chgData name="Elijah Conrad Gerstner" userId="59192644-6c13-455c-965c-3a38968d9586" providerId="ADAL" clId="{110179EA-1F1F-40E6-A50C-57FBE3DE8932}" dt="2025-11-05T20:16:42.586" v="107" actId="14100"/>
          <ac:picMkLst>
            <pc:docMk/>
            <pc:sldMk cId="735973337" sldId="293"/>
            <ac:picMk id="9" creationId="{C2CDE112-81AB-222A-4C19-362A744946AB}"/>
          </ac:picMkLst>
        </pc:picChg>
        <pc:picChg chg="mod modCrop">
          <ac:chgData name="Elijah Conrad Gerstner" userId="59192644-6c13-455c-965c-3a38968d9586" providerId="ADAL" clId="{110179EA-1F1F-40E6-A50C-57FBE3DE8932}" dt="2025-11-05T20:16:05.612" v="98" actId="14100"/>
          <ac:picMkLst>
            <pc:docMk/>
            <pc:sldMk cId="735973337" sldId="293"/>
            <ac:picMk id="11" creationId="{26DCDC6B-5BD8-BF4A-2280-E6DCF2F0E5B9}"/>
          </ac:picMkLst>
        </pc:picChg>
        <pc:picChg chg="mod modCrop">
          <ac:chgData name="Elijah Conrad Gerstner" userId="59192644-6c13-455c-965c-3a38968d9586" providerId="ADAL" clId="{110179EA-1F1F-40E6-A50C-57FBE3DE8932}" dt="2025-11-05T20:16:22.875" v="103" actId="14100"/>
          <ac:picMkLst>
            <pc:docMk/>
            <pc:sldMk cId="735973337" sldId="293"/>
            <ac:picMk id="13" creationId="{FF0C6389-65E6-D837-8C31-2E2819D86F1B}"/>
          </ac:picMkLst>
        </pc:picChg>
        <pc:picChg chg="mod modCrop">
          <ac:chgData name="Elijah Conrad Gerstner" userId="59192644-6c13-455c-965c-3a38968d9586" providerId="ADAL" clId="{110179EA-1F1F-40E6-A50C-57FBE3DE8932}" dt="2025-11-05T20:16:46.734" v="108" actId="14100"/>
          <ac:picMkLst>
            <pc:docMk/>
            <pc:sldMk cId="735973337" sldId="293"/>
            <ac:picMk id="15" creationId="{13AB775C-AAA9-7609-C738-5057403FC82C}"/>
          </ac:picMkLst>
        </pc:picChg>
      </pc:sldChg>
      <pc:sldChg chg="modSp mod">
        <pc:chgData name="Elijah Conrad Gerstner" userId="59192644-6c13-455c-965c-3a38968d9586" providerId="ADAL" clId="{110179EA-1F1F-40E6-A50C-57FBE3DE8932}" dt="2025-11-05T22:42:42.735" v="1637" actId="1076"/>
        <pc:sldMkLst>
          <pc:docMk/>
          <pc:sldMk cId="1386808726" sldId="295"/>
        </pc:sldMkLst>
        <pc:spChg chg="mod">
          <ac:chgData name="Elijah Conrad Gerstner" userId="59192644-6c13-455c-965c-3a38968d9586" providerId="ADAL" clId="{110179EA-1F1F-40E6-A50C-57FBE3DE8932}" dt="2025-11-05T22:42:42.735" v="1637" actId="1076"/>
          <ac:spMkLst>
            <pc:docMk/>
            <pc:sldMk cId="1386808726" sldId="295"/>
            <ac:spMk id="11" creationId="{9AA1FDE3-DE2F-3EB7-B23A-FE3DC8835598}"/>
          </ac:spMkLst>
        </pc:spChg>
      </pc:sldChg>
      <pc:sldChg chg="addSp modSp mod ord">
        <pc:chgData name="Elijah Conrad Gerstner" userId="59192644-6c13-455c-965c-3a38968d9586" providerId="ADAL" clId="{110179EA-1F1F-40E6-A50C-57FBE3DE8932}" dt="2025-11-06T00:57:08.975" v="3147" actId="1076"/>
        <pc:sldMkLst>
          <pc:docMk/>
          <pc:sldMk cId="3353476536" sldId="298"/>
        </pc:sldMkLst>
        <pc:spChg chg="add mod">
          <ac:chgData name="Elijah Conrad Gerstner" userId="59192644-6c13-455c-965c-3a38968d9586" providerId="ADAL" clId="{110179EA-1F1F-40E6-A50C-57FBE3DE8932}" dt="2025-11-06T00:50:45.612" v="3129" actId="115"/>
          <ac:spMkLst>
            <pc:docMk/>
            <pc:sldMk cId="3353476536" sldId="298"/>
            <ac:spMk id="2" creationId="{B1330467-CF33-F647-3A30-33F090D73C36}"/>
          </ac:spMkLst>
        </pc:spChg>
        <pc:spChg chg="add mod">
          <ac:chgData name="Elijah Conrad Gerstner" userId="59192644-6c13-455c-965c-3a38968d9586" providerId="ADAL" clId="{110179EA-1F1F-40E6-A50C-57FBE3DE8932}" dt="2025-11-06T00:49:32.086" v="3118" actId="115"/>
          <ac:spMkLst>
            <pc:docMk/>
            <pc:sldMk cId="3353476536" sldId="298"/>
            <ac:spMk id="3" creationId="{59D30B4C-6CD5-F9D3-6DAB-E8ECE3CDBE27}"/>
          </ac:spMkLst>
        </pc:spChg>
        <pc:spChg chg="mod">
          <ac:chgData name="Elijah Conrad Gerstner" userId="59192644-6c13-455c-965c-3a38968d9586" providerId="ADAL" clId="{110179EA-1F1F-40E6-A50C-57FBE3DE8932}" dt="2025-11-06T00:57:08.975" v="3147" actId="1076"/>
          <ac:spMkLst>
            <pc:docMk/>
            <pc:sldMk cId="3353476536" sldId="298"/>
            <ac:spMk id="10" creationId="{E3EE3E3D-BE87-FB17-F463-F5ABA07C54D9}"/>
          </ac:spMkLst>
        </pc:spChg>
        <pc:spChg chg="mod">
          <ac:chgData name="Elijah Conrad Gerstner" userId="59192644-6c13-455c-965c-3a38968d9586" providerId="ADAL" clId="{110179EA-1F1F-40E6-A50C-57FBE3DE8932}" dt="2025-11-06T00:51:01.781" v="3131" actId="1076"/>
          <ac:spMkLst>
            <pc:docMk/>
            <pc:sldMk cId="3353476536" sldId="298"/>
            <ac:spMk id="126" creationId="{610D5754-EAE2-AFB1-C4A1-EADAA7D25F04}"/>
          </ac:spMkLst>
        </pc:spChg>
        <pc:spChg chg="mod">
          <ac:chgData name="Elijah Conrad Gerstner" userId="59192644-6c13-455c-965c-3a38968d9586" providerId="ADAL" clId="{110179EA-1F1F-40E6-A50C-57FBE3DE8932}" dt="2025-11-06T00:57:04.789" v="3146" actId="1076"/>
          <ac:spMkLst>
            <pc:docMk/>
            <pc:sldMk cId="3353476536" sldId="298"/>
            <ac:spMk id="128" creationId="{56C2A21B-3332-5EF8-1B10-E85C4E71DF21}"/>
          </ac:spMkLst>
        </pc:spChg>
      </pc:sldChg>
      <pc:sldChg chg="delSp add mod">
        <pc:chgData name="Elijah Conrad Gerstner" userId="59192644-6c13-455c-965c-3a38968d9586" providerId="ADAL" clId="{110179EA-1F1F-40E6-A50C-57FBE3DE8932}" dt="2025-11-05T22:44:35.725" v="1639" actId="478"/>
        <pc:sldMkLst>
          <pc:docMk/>
          <pc:sldMk cId="1115953548" sldId="302"/>
        </pc:sldMkLst>
      </pc:sldChg>
      <pc:sldChg chg="addSp delSp modSp add mod ord">
        <pc:chgData name="Elijah Conrad Gerstner" userId="59192644-6c13-455c-965c-3a38968d9586" providerId="ADAL" clId="{110179EA-1F1F-40E6-A50C-57FBE3DE8932}" dt="2025-11-06T00:56:24.142" v="3143" actId="20577"/>
        <pc:sldMkLst>
          <pc:docMk/>
          <pc:sldMk cId="2340176137" sldId="309"/>
        </pc:sldMkLst>
        <pc:spChg chg="mod">
          <ac:chgData name="Elijah Conrad Gerstner" userId="59192644-6c13-455c-965c-3a38968d9586" providerId="ADAL" clId="{110179EA-1F1F-40E6-A50C-57FBE3DE8932}" dt="2025-11-06T00:19:39.816" v="3072" actId="20577"/>
          <ac:spMkLst>
            <pc:docMk/>
            <pc:sldMk cId="2340176137" sldId="309"/>
            <ac:spMk id="6" creationId="{0ADA8DE6-7556-EDF0-67D7-08345B7C9C46}"/>
          </ac:spMkLst>
        </pc:spChg>
        <pc:spChg chg="mod">
          <ac:chgData name="Elijah Conrad Gerstner" userId="59192644-6c13-455c-965c-3a38968d9586" providerId="ADAL" clId="{110179EA-1F1F-40E6-A50C-57FBE3DE8932}" dt="2025-11-06T00:56:24.142" v="3143" actId="20577"/>
          <ac:spMkLst>
            <pc:docMk/>
            <pc:sldMk cId="2340176137" sldId="309"/>
            <ac:spMk id="10" creationId="{0F77E250-8C94-9CA2-86DD-8CE6A02D7067}"/>
          </ac:spMkLst>
        </pc:spChg>
        <pc:spChg chg="mod">
          <ac:chgData name="Elijah Conrad Gerstner" userId="59192644-6c13-455c-965c-3a38968d9586" providerId="ADAL" clId="{110179EA-1F1F-40E6-A50C-57FBE3DE8932}" dt="2025-11-06T00:06:57.897" v="2682" actId="20577"/>
          <ac:spMkLst>
            <pc:docMk/>
            <pc:sldMk cId="2340176137" sldId="309"/>
            <ac:spMk id="126" creationId="{0885E0F4-2A44-F923-D32F-6D5B8C085A0D}"/>
          </ac:spMkLst>
        </pc:spChg>
        <pc:graphicFrameChg chg="add mod modGraphic">
          <ac:chgData name="Elijah Conrad Gerstner" userId="59192644-6c13-455c-965c-3a38968d9586" providerId="ADAL" clId="{110179EA-1F1F-40E6-A50C-57FBE3DE8932}" dt="2025-11-06T00:13:52.124" v="2764" actId="242"/>
          <ac:graphicFrameMkLst>
            <pc:docMk/>
            <pc:sldMk cId="2340176137" sldId="309"/>
            <ac:graphicFrameMk id="2" creationId="{9C917371-7CCD-024C-B4B7-C948526B4A5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7C8077A-77E3-0C05-08EE-4B311F33F94F}"/>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FD8B7DB0-11D8-052D-CB72-F17B10D138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6CE41931-3967-7EBD-7837-397CC78C06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53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838AE5C6-C0E0-223A-BBA8-56E535F9A58F}"/>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FAB33866-42F0-DF6B-A898-090928B4BC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7210D1D2-1B10-1433-7647-2F366FF7C6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302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C9E8834C-656C-ACCD-EC71-866593987450}"/>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0801CF86-8952-523D-AC0A-A3A478C977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9D5FF1A5-AD48-41C5-1C9C-367F479B33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7158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16AFC00C-0C1D-C35A-8445-D04CB8875643}"/>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17C01A82-AAF9-D50E-D22C-5E2121150C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732B48EA-5401-F94C-2F2A-828C6BC921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14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0917B6C2-303A-AED3-37ED-82780FFA0DED}"/>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9DBEBC02-686E-E91A-EBC1-4264EC131C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54044D42-DBF0-02E9-6C9A-3D6312E363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10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E6E2A29-E321-412B-AF70-342AB3F91B93}"/>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95B7564A-DDD3-F295-7BE8-7A7FD467DB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28709EC9-C2D1-B755-B19F-5D27E8F471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5944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F919946-41E8-834D-F654-D8B046D3CE4E}"/>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B219E92E-986F-C8A3-C3F5-F7DBA778B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2EBEEF34-E471-5526-24CB-965347A39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002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BB24E044-E9EC-E479-E928-5E889DBD54D7}"/>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AD8EECF3-4816-4890-DE54-141DE5D885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AEEBB30A-88A8-66F1-5F31-346176F583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75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EFE9D486-C032-51A4-CAF4-1071D27AD6E6}"/>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61022F3F-F0A2-7DB1-DBB2-0380F28F28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E71CCD6F-BD21-4C21-CADD-0C6B83FC19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5259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56AB478-1D55-CFF9-BC59-34FD68519898}"/>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A3522B3D-7ACB-F027-C89A-56E2811289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0389A056-96CE-FDB1-6F19-6E5CC8B7D2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79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EE917CC0-FF33-1E3D-E750-8C2F52AF3C12}"/>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83475658-E379-81C4-01AA-84E3EE2D78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33366CAA-2DA4-16E0-0E7E-6DCFCA01A1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304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CCABE667-E8FD-6F7E-AE08-14B6382C99E0}"/>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17ECDAEB-1E5C-E675-A55A-096958E94C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5723830C-803E-4548-5895-C6979A0737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735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638BB242-194F-D603-EC29-CA756189FBE5}"/>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C68079E7-4CB6-F949-03AB-D7D0FCE7E2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5AC2751E-6E47-B3ED-77FB-CD9FB53CF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44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87592175-A7D7-45E6-ED69-FB48CEBED5F0}"/>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5465DFDA-A177-076D-3CBB-0E800F5D1E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1C5ECDEF-382E-9639-C248-9761655B1D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687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F721780-57F3-3D4D-482A-DF879151D56D}"/>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46765E82-708F-67B6-F6F3-40EB8831DE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28ED8418-9C3C-F5B5-8A34-4575A5E2B3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547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Thanks for your time! </a:t>
            </a:r>
            <a:endParaRPr/>
          </a:p>
        </p:txBody>
      </p:sp>
      <p:sp>
        <p:nvSpPr>
          <p:cNvPr id="268" name="Google Shape;2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876391529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2e876391529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DDA08A8-529F-6D5B-112D-CDB8FC8EFCFB}"/>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6B99C507-D7AF-E915-7659-42B934B73B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97C43CF5-CA11-CF23-2768-0CF28269DD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08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A96D5BA2-672B-E1F1-F48E-529302AA44E5}"/>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3216FF39-BC1B-FC4A-D884-B50BC03FD1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57BE7A4A-CD67-4487-2163-B59E7B1463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118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4F87A86B-E6C8-E454-50D2-5598A18BD757}"/>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69DB51CE-1AEE-D3BA-DE16-2FAEA2DC52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C8E30066-6BC7-93D3-9AA7-04540CF87D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531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FB9E54F3-A021-90B0-A332-B6C4F541AC27}"/>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9438CFC7-0885-4C4C-CC47-49CCA38CEC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F610E476-032F-CA2E-5108-1CBF516ACA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572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4A81CC34-18AC-0FF6-4C62-AC7B741FBEBD}"/>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218255EF-ED0E-993A-FFFB-4ECC5D5DC7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9EE7B99C-A8EC-12C8-AF51-62C88B7FF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75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9804A91-0306-0076-5CAE-D7DC62A6B669}"/>
            </a:ext>
          </a:extLst>
        </p:cNvPr>
        <p:cNvGrpSpPr/>
        <p:nvPr/>
      </p:nvGrpSpPr>
      <p:grpSpPr>
        <a:xfrm>
          <a:off x="0" y="0"/>
          <a:ext cx="0" cy="0"/>
          <a:chOff x="0" y="0"/>
          <a:chExt cx="0" cy="0"/>
        </a:xfrm>
      </p:grpSpPr>
      <p:sp>
        <p:nvSpPr>
          <p:cNvPr id="118" name="Google Shape;118;g2e9c9d27cf7_0_0:notes">
            <a:extLst>
              <a:ext uri="{FF2B5EF4-FFF2-40B4-BE49-F238E27FC236}">
                <a16:creationId xmlns:a16="http://schemas.microsoft.com/office/drawing/2014/main" id="{94CEC770-11F9-5B8E-DCF1-DBBC678517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e9c9d27cf7_0_0:notes">
            <a:extLst>
              <a:ext uri="{FF2B5EF4-FFF2-40B4-BE49-F238E27FC236}">
                <a16:creationId xmlns:a16="http://schemas.microsoft.com/office/drawing/2014/main" id="{3EF00ECA-F966-2F57-EDCA-4E7BBFD8B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42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Eli GPC 10/8/25</a:t>
            </a:r>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Eli GPC 10/8/25</a:t>
            </a:r>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Stepper_moto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n.wikipedia.org/wiki/Brushless_DC_electric_motor?utm_source=chatgp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6155834" y="1655538"/>
            <a:ext cx="5988116" cy="2610000"/>
          </a:xfrm>
          <a:prstGeom prst="rect">
            <a:avLst/>
          </a:prstGeom>
          <a:noFill/>
          <a:ln>
            <a:noFill/>
          </a:ln>
        </p:spPr>
        <p:txBody>
          <a:bodyPr spcFirstLastPara="1" wrap="square" lIns="91425" tIns="45700" rIns="91425" bIns="45700" anchor="b" anchorCtr="0">
            <a:normAutofit/>
          </a:bodyPr>
          <a:lstStyle/>
          <a:p>
            <a:pPr algn="l"/>
            <a:r>
              <a:rPr lang="en-US" sz="4800"/>
              <a:t>Gore Autonomous Pinecone Collector</a:t>
            </a:r>
          </a:p>
        </p:txBody>
      </p:sp>
      <p:sp>
        <p:nvSpPr>
          <p:cNvPr id="85" name="Google Shape;85;p13"/>
          <p:cNvSpPr txBox="1">
            <a:spLocks noGrp="1"/>
          </p:cNvSpPr>
          <p:nvPr>
            <p:ph type="subTitle" idx="1"/>
          </p:nvPr>
        </p:nvSpPr>
        <p:spPr>
          <a:xfrm>
            <a:off x="6096001" y="4373375"/>
            <a:ext cx="5615708" cy="766500"/>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0"/>
              </a:spcBef>
              <a:spcAft>
                <a:spcPts val="0"/>
              </a:spcAft>
              <a:buClr>
                <a:schemeClr val="dk1"/>
              </a:buClr>
              <a:buSzPts val="1100"/>
              <a:buFont typeface="Arial"/>
              <a:buNone/>
            </a:pPr>
            <a:r>
              <a:rPr lang="en-US" sz="2000"/>
              <a:t>Tyler Rottkamp, Elijah Gerstner, Kyle Zarycki, Siyu Yu  ​</a:t>
            </a:r>
          </a:p>
        </p:txBody>
      </p:sp>
      <p:sp>
        <p:nvSpPr>
          <p:cNvPr id="86" name="Google Shape;86;p13"/>
          <p:cNvSpPr/>
          <p:nvPr/>
        </p:nvSpPr>
        <p:spPr>
          <a:xfrm>
            <a:off x="0" y="0"/>
            <a:ext cx="5532876" cy="1290953"/>
          </a:xfrm>
          <a:custGeom>
            <a:avLst/>
            <a:gdLst/>
            <a:ahLst/>
            <a:cxnLst/>
            <a:rect l="l" t="t" r="r" b="b"/>
            <a:pathLst>
              <a:path w="5532876" h="1290953" extrusionOk="0">
                <a:moveTo>
                  <a:pt x="0" y="0"/>
                </a:moveTo>
                <a:lnTo>
                  <a:pt x="5532876" y="0"/>
                </a:lnTo>
                <a:lnTo>
                  <a:pt x="4936972" y="1290953"/>
                </a:lnTo>
                <a:lnTo>
                  <a:pt x="0" y="1290953"/>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 name="Google Shape;87;p13"/>
          <p:cNvSpPr/>
          <p:nvPr/>
        </p:nvSpPr>
        <p:spPr>
          <a:xfrm>
            <a:off x="5049791" y="26"/>
            <a:ext cx="7094159" cy="1290953"/>
          </a:xfrm>
          <a:custGeom>
            <a:avLst/>
            <a:gdLst/>
            <a:ahLst/>
            <a:cxnLst/>
            <a:rect l="l" t="t" r="r" b="b"/>
            <a:pathLst>
              <a:path w="7094159" h="1290953" extrusionOk="0">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8" name="Google Shape;88;p13"/>
          <p:cNvPicPr preferRelativeResize="0"/>
          <p:nvPr/>
        </p:nvPicPr>
        <p:blipFill rotWithShape="1">
          <a:blip r:embed="rId3">
            <a:alphaModFix/>
          </a:blip>
          <a:srcRect/>
          <a:stretch/>
        </p:blipFill>
        <p:spPr>
          <a:xfrm>
            <a:off x="927119" y="1655560"/>
            <a:ext cx="4907628" cy="3484205"/>
          </a:xfrm>
          <a:prstGeom prst="rect">
            <a:avLst/>
          </a:prstGeom>
          <a:noFill/>
          <a:ln>
            <a:noFill/>
          </a:ln>
        </p:spPr>
      </p:pic>
      <p:sp>
        <p:nvSpPr>
          <p:cNvPr id="89" name="Google Shape;89;p13"/>
          <p:cNvSpPr/>
          <p:nvPr/>
        </p:nvSpPr>
        <p:spPr>
          <a:xfrm>
            <a:off x="6622116" y="5450103"/>
            <a:ext cx="5569884" cy="1407897"/>
          </a:xfrm>
          <a:custGeom>
            <a:avLst/>
            <a:gdLst/>
            <a:ahLst/>
            <a:cxnLst/>
            <a:rect l="l" t="t" r="r" b="b"/>
            <a:pathLst>
              <a:path w="5569884" h="1407897" extrusionOk="0">
                <a:moveTo>
                  <a:pt x="652041" y="0"/>
                </a:moveTo>
                <a:lnTo>
                  <a:pt x="5569884" y="0"/>
                </a:lnTo>
                <a:lnTo>
                  <a:pt x="5569884" y="1407897"/>
                </a:lnTo>
                <a:lnTo>
                  <a:pt x="0" y="1407897"/>
                </a:lnTo>
                <a:close/>
              </a:path>
            </a:pathLst>
          </a:custGeom>
          <a:solidFill>
            <a:srgbClr val="4372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13"/>
          <p:cNvSpPr/>
          <p:nvPr/>
        </p:nvSpPr>
        <p:spPr>
          <a:xfrm>
            <a:off x="0" y="5450103"/>
            <a:ext cx="7114535" cy="1407897"/>
          </a:xfrm>
          <a:custGeom>
            <a:avLst/>
            <a:gdLst/>
            <a:ahLst/>
            <a:cxnLst/>
            <a:rect l="l" t="t" r="r" b="b"/>
            <a:pathLst>
              <a:path w="7114535" h="1407897" extrusionOk="0">
                <a:moveTo>
                  <a:pt x="0" y="0"/>
                </a:moveTo>
                <a:lnTo>
                  <a:pt x="1189345" y="0"/>
                </a:lnTo>
                <a:lnTo>
                  <a:pt x="7114535" y="0"/>
                </a:lnTo>
                <a:lnTo>
                  <a:pt x="6462495" y="1407897"/>
                </a:lnTo>
                <a:lnTo>
                  <a:pt x="0" y="1407897"/>
                </a:lnTo>
                <a:close/>
              </a:path>
            </a:pathLst>
          </a:custGeom>
          <a:solidFill>
            <a:srgbClr val="7F7F7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3292B846-DACD-98A4-2DDA-616EC62CE4A8}"/>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B027BACA-66D4-88AA-9DA0-2B51F66C4E35}"/>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795C49FB-AEFC-A46E-64CA-E67A4E3EBE23}"/>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1ED5544C-7AFA-6395-3CF4-BB1FDC1931EB}"/>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7DBC7D56-68DD-6578-77C6-45912577A79F}"/>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B0CCACDB-3944-49DC-E063-C8B15066F842}"/>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C7E7E8E4-3F4D-C4AA-C32B-469D025F9A3F}"/>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Tracks</a:t>
            </a:r>
            <a:endParaRPr sz="4000">
              <a:solidFill>
                <a:schemeClr val="bg1"/>
              </a:solidFill>
            </a:endParaRPr>
          </a:p>
        </p:txBody>
      </p:sp>
      <p:sp>
        <p:nvSpPr>
          <p:cNvPr id="128" name="Google Shape;128;p16">
            <a:extLst>
              <a:ext uri="{FF2B5EF4-FFF2-40B4-BE49-F238E27FC236}">
                <a16:creationId xmlns:a16="http://schemas.microsoft.com/office/drawing/2014/main" id="{C633D7CC-3588-3E75-C1AC-EDC4950A9485}"/>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4" name="Footer Placeholder 3">
            <a:extLst>
              <a:ext uri="{FF2B5EF4-FFF2-40B4-BE49-F238E27FC236}">
                <a16:creationId xmlns:a16="http://schemas.microsoft.com/office/drawing/2014/main" id="{8834A161-6B8B-413B-3022-8339C0556C54}"/>
              </a:ext>
            </a:extLst>
          </p:cNvPr>
          <p:cNvSpPr>
            <a:spLocks noGrp="1"/>
          </p:cNvSpPr>
          <p:nvPr>
            <p:ph type="ftr" idx="11"/>
          </p:nvPr>
        </p:nvSpPr>
        <p:spPr>
          <a:xfrm>
            <a:off x="8482584" y="6356325"/>
            <a:ext cx="4114800" cy="365125"/>
          </a:xfrm>
        </p:spPr>
        <p:txBody>
          <a:bodyPr/>
          <a:lstStyle/>
          <a:p>
            <a:r>
              <a:rPr lang="en-US"/>
              <a:t>KYLE GPC 11/05/25</a:t>
            </a:r>
          </a:p>
        </p:txBody>
      </p:sp>
      <p:pic>
        <p:nvPicPr>
          <p:cNvPr id="14" name="Picture 13">
            <a:extLst>
              <a:ext uri="{FF2B5EF4-FFF2-40B4-BE49-F238E27FC236}">
                <a16:creationId xmlns:a16="http://schemas.microsoft.com/office/drawing/2014/main" id="{4BDCDE5C-B60E-57F9-DD81-E9BDE550F42A}"/>
              </a:ext>
            </a:extLst>
          </p:cNvPr>
          <p:cNvPicPr>
            <a:picLocks noChangeAspect="1"/>
          </p:cNvPicPr>
          <p:nvPr/>
        </p:nvPicPr>
        <p:blipFill>
          <a:blip r:embed="rId3"/>
          <a:stretch>
            <a:fillRect/>
          </a:stretch>
        </p:blipFill>
        <p:spPr>
          <a:xfrm>
            <a:off x="5750880" y="2675416"/>
            <a:ext cx="6394862" cy="4133846"/>
          </a:xfrm>
          <a:prstGeom prst="rect">
            <a:avLst/>
          </a:prstGeom>
        </p:spPr>
      </p:pic>
      <p:pic>
        <p:nvPicPr>
          <p:cNvPr id="16" name="Picture 15">
            <a:extLst>
              <a:ext uri="{FF2B5EF4-FFF2-40B4-BE49-F238E27FC236}">
                <a16:creationId xmlns:a16="http://schemas.microsoft.com/office/drawing/2014/main" id="{0A2D4C9A-D4FA-1258-A470-ABC5796E5A65}"/>
              </a:ext>
            </a:extLst>
          </p:cNvPr>
          <p:cNvPicPr>
            <a:picLocks noChangeAspect="1"/>
          </p:cNvPicPr>
          <p:nvPr/>
        </p:nvPicPr>
        <p:blipFill>
          <a:blip r:embed="rId4"/>
          <a:stretch>
            <a:fillRect/>
          </a:stretch>
        </p:blipFill>
        <p:spPr>
          <a:xfrm>
            <a:off x="-11999" y="2395728"/>
            <a:ext cx="5722622" cy="4453886"/>
          </a:xfrm>
          <a:prstGeom prst="rect">
            <a:avLst/>
          </a:prstGeom>
        </p:spPr>
      </p:pic>
    </p:spTree>
    <p:extLst>
      <p:ext uri="{BB962C8B-B14F-4D97-AF65-F5344CB8AC3E}">
        <p14:creationId xmlns:p14="http://schemas.microsoft.com/office/powerpoint/2010/main" val="157084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397407A7-9DC7-9020-9B48-EA46FAB21453}"/>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AA194D3F-C023-E2F2-18E2-296E46134899}"/>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EFE533E3-44CF-2C84-BD7B-3906D966CDDA}"/>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684A2AFA-33C5-7BF6-53BC-33435FF19EA9}"/>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8650B8EC-0ACA-6C81-69E6-2F7956519A3E}"/>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106AC96F-B00C-5CFA-6ACE-1C617F69BAF1}"/>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938F3EE3-4A00-EDD2-97D1-D6A0E0AB1B92}"/>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Motors</a:t>
            </a:r>
            <a:endParaRPr sz="4000">
              <a:solidFill>
                <a:schemeClr val="bg1"/>
              </a:solidFill>
            </a:endParaRPr>
          </a:p>
        </p:txBody>
      </p:sp>
      <p:sp>
        <p:nvSpPr>
          <p:cNvPr id="128" name="Google Shape;128;p16">
            <a:extLst>
              <a:ext uri="{FF2B5EF4-FFF2-40B4-BE49-F238E27FC236}">
                <a16:creationId xmlns:a16="http://schemas.microsoft.com/office/drawing/2014/main" id="{423B4B3F-0548-055E-1829-B016AD5A2970}"/>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4" name="Footer Placeholder 3">
            <a:extLst>
              <a:ext uri="{FF2B5EF4-FFF2-40B4-BE49-F238E27FC236}">
                <a16:creationId xmlns:a16="http://schemas.microsoft.com/office/drawing/2014/main" id="{AD0E2D2A-FEF9-9D4D-76C4-43A5F7D8B3E8}"/>
              </a:ext>
            </a:extLst>
          </p:cNvPr>
          <p:cNvSpPr>
            <a:spLocks noGrp="1"/>
          </p:cNvSpPr>
          <p:nvPr>
            <p:ph type="ftr" idx="11"/>
          </p:nvPr>
        </p:nvSpPr>
        <p:spPr>
          <a:xfrm>
            <a:off x="7924800" y="6489700"/>
            <a:ext cx="4114800" cy="365125"/>
          </a:xfrm>
        </p:spPr>
        <p:txBody>
          <a:bodyPr/>
          <a:lstStyle/>
          <a:p>
            <a:r>
              <a:rPr lang="en-US"/>
              <a:t>YU GPC 11/05/25</a:t>
            </a:r>
          </a:p>
        </p:txBody>
      </p:sp>
      <p:sp>
        <p:nvSpPr>
          <p:cNvPr id="6" name="Text Placeholder 5">
            <a:extLst>
              <a:ext uri="{FF2B5EF4-FFF2-40B4-BE49-F238E27FC236}">
                <a16:creationId xmlns:a16="http://schemas.microsoft.com/office/drawing/2014/main" id="{224A1DEE-F984-71E7-790C-90E1C91FDA53}"/>
              </a:ext>
            </a:extLst>
          </p:cNvPr>
          <p:cNvSpPr>
            <a:spLocks noGrp="1"/>
          </p:cNvSpPr>
          <p:nvPr>
            <p:ph type="body" idx="1"/>
          </p:nvPr>
        </p:nvSpPr>
        <p:spPr>
          <a:xfrm>
            <a:off x="169025" y="1740950"/>
            <a:ext cx="11667600" cy="4807338"/>
          </a:xfrm>
        </p:spPr>
        <p:txBody>
          <a:bodyPr>
            <a:normAutofit/>
          </a:bodyPr>
          <a:lstStyle/>
          <a:p>
            <a:pPr marL="114300" indent="0">
              <a:buNone/>
            </a:pPr>
            <a:endParaRPr lang="en-US">
              <a:highlight>
                <a:srgbClr val="FFFF00"/>
              </a:highlight>
            </a:endParaRPr>
          </a:p>
        </p:txBody>
      </p:sp>
      <p:pic>
        <p:nvPicPr>
          <p:cNvPr id="2" name="图片 1" descr="图示&#10;&#10;AI 生成的内容可能不正确。">
            <a:extLst>
              <a:ext uri="{FF2B5EF4-FFF2-40B4-BE49-F238E27FC236}">
                <a16:creationId xmlns:a16="http://schemas.microsoft.com/office/drawing/2014/main" id="{01A57571-B5DF-9B69-A547-8237A7E7B325}"/>
              </a:ext>
            </a:extLst>
          </p:cNvPr>
          <p:cNvPicPr>
            <a:picLocks noChangeAspect="1"/>
          </p:cNvPicPr>
          <p:nvPr/>
        </p:nvPicPr>
        <p:blipFill>
          <a:blip r:embed="rId3"/>
          <a:stretch>
            <a:fillRect/>
          </a:stretch>
        </p:blipFill>
        <p:spPr>
          <a:xfrm>
            <a:off x="9263550" y="4492725"/>
            <a:ext cx="2574900" cy="2000550"/>
          </a:xfrm>
          <a:prstGeom prst="rect">
            <a:avLst/>
          </a:prstGeom>
        </p:spPr>
      </p:pic>
      <p:sp>
        <p:nvSpPr>
          <p:cNvPr id="8" name="文本框 7">
            <a:extLst>
              <a:ext uri="{FF2B5EF4-FFF2-40B4-BE49-F238E27FC236}">
                <a16:creationId xmlns:a16="http://schemas.microsoft.com/office/drawing/2014/main" id="{29228A31-C015-23FA-B056-1BED360EDE28}"/>
              </a:ext>
            </a:extLst>
          </p:cNvPr>
          <p:cNvSpPr txBox="1"/>
          <p:nvPr/>
        </p:nvSpPr>
        <p:spPr>
          <a:xfrm>
            <a:off x="4841389" y="1924372"/>
            <a:ext cx="67692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400" b="1"/>
              <a:t>Function:</a:t>
            </a:r>
            <a:r>
              <a:rPr lang="zh-CN" sz="2000"/>
              <a:t>The 24V DC motor provides power to rotate the collection roller and move the Pinecone Collector.</a:t>
            </a:r>
            <a:br>
              <a:rPr lang="zh-CN" sz="2000"/>
            </a:br>
            <a:r>
              <a:rPr lang="zh-CN" sz="2000"/>
              <a:t> It converts electrical energy into mechanical torque, allowing the system to operate smoothly and efficiently.</a:t>
            </a:r>
            <a:br>
              <a:rPr lang="zh-CN" sz="2000"/>
            </a:br>
            <a:r>
              <a:rPr lang="zh-CN" sz="2000"/>
              <a:t> The motor runs reliably at 24 volts and includes protection to prevent overheating and overload.</a:t>
            </a:r>
          </a:p>
          <a:p>
            <a:pPr algn="l"/>
            <a:endParaRPr lang="zh-CN" altLang="en-US" sz="2400" b="1"/>
          </a:p>
        </p:txBody>
      </p:sp>
      <p:sp>
        <p:nvSpPr>
          <p:cNvPr id="9" name="文本框 8">
            <a:extLst>
              <a:ext uri="{FF2B5EF4-FFF2-40B4-BE49-F238E27FC236}">
                <a16:creationId xmlns:a16="http://schemas.microsoft.com/office/drawing/2014/main" id="{4C2B968B-73F9-DE0C-7E92-A6350409F576}"/>
              </a:ext>
            </a:extLst>
          </p:cNvPr>
          <p:cNvSpPr txBox="1"/>
          <p:nvPr/>
        </p:nvSpPr>
        <p:spPr>
          <a:xfrm>
            <a:off x="5088610" y="4183627"/>
            <a:ext cx="45372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400" b="1"/>
              <a:t>Parts:</a:t>
            </a:r>
            <a:r>
              <a:rPr lang="zh-CN" sz="2000"/>
              <a:t>24 V DC Motor (2x)</a:t>
            </a:r>
          </a:p>
          <a:p>
            <a:r>
              <a:rPr lang="en-US" altLang="zh-CN" sz="2000"/>
              <a:t>           Motor</a:t>
            </a:r>
            <a:r>
              <a:rPr lang="zh-CN" altLang="en-US" sz="2000"/>
              <a:t> </a:t>
            </a:r>
            <a:r>
              <a:rPr lang="en-US" altLang="zh-CN" sz="2000"/>
              <a:t>Mount</a:t>
            </a:r>
            <a:r>
              <a:rPr lang="zh-CN" altLang="en-US" sz="2000"/>
              <a:t> </a:t>
            </a:r>
            <a:r>
              <a:rPr lang="en-US" altLang="zh-CN" sz="2000"/>
              <a:t>Brackets</a:t>
            </a:r>
            <a:r>
              <a:rPr lang="zh-CN" altLang="en-US" sz="2000"/>
              <a:t> </a:t>
            </a:r>
            <a:r>
              <a:rPr lang="en-US" altLang="zh-CN" sz="2000"/>
              <a:t>(2x)</a:t>
            </a:r>
            <a:r>
              <a:rPr lang="zh-CN" altLang="en-US" sz="2000"/>
              <a:t> </a:t>
            </a:r>
          </a:p>
          <a:p>
            <a:r>
              <a:rPr lang="en-US" altLang="zh-CN" sz="2000"/>
              <a:t>           Gearbox</a:t>
            </a:r>
            <a:r>
              <a:rPr lang="zh-CN" altLang="en-US" sz="2000"/>
              <a:t> </a:t>
            </a:r>
            <a:r>
              <a:rPr lang="en-US" altLang="zh-CN" sz="2000"/>
              <a:t>/</a:t>
            </a:r>
            <a:r>
              <a:rPr lang="zh-CN" altLang="en-US" sz="2000"/>
              <a:t> </a:t>
            </a:r>
            <a:r>
              <a:rPr lang="en-US" altLang="zh-CN" sz="2000"/>
              <a:t>Coupler</a:t>
            </a:r>
            <a:r>
              <a:rPr lang="zh-CN" altLang="en-US" sz="2000"/>
              <a:t> </a:t>
            </a:r>
            <a:r>
              <a:rPr lang="en-US" altLang="zh-CN" sz="2000"/>
              <a:t>(2x)</a:t>
            </a:r>
            <a:r>
              <a:rPr lang="zh-CN" altLang="en-US" sz="2000"/>
              <a:t>          </a:t>
            </a:r>
            <a:r>
              <a:rPr lang="en-US" altLang="zh-CN" sz="2000"/>
              <a:t> </a:t>
            </a:r>
          </a:p>
          <a:p>
            <a:r>
              <a:rPr lang="en-US"/>
              <a:t>                </a:t>
            </a:r>
            <a:r>
              <a:rPr lang="en-US" sz="2000"/>
              <a:t>Motor Controller Board</a:t>
            </a:r>
          </a:p>
          <a:p>
            <a:r>
              <a:rPr lang="en-US" altLang="zh-CN" sz="2000"/>
              <a:t>           Wiring</a:t>
            </a:r>
            <a:r>
              <a:rPr lang="zh-CN" altLang="en-US" sz="2000"/>
              <a:t> </a:t>
            </a:r>
            <a:r>
              <a:rPr lang="en-US" altLang="zh-CN" sz="2000"/>
              <a:t>&amp;</a:t>
            </a:r>
            <a:r>
              <a:rPr lang="zh-CN" altLang="en-US" sz="2000"/>
              <a:t> </a:t>
            </a:r>
            <a:r>
              <a:rPr lang="en-US" altLang="zh-CN" sz="2000"/>
              <a:t>Connectors</a:t>
            </a:r>
            <a:r>
              <a:rPr lang="zh-CN" altLang="en-US" sz="2400"/>
              <a:t> </a:t>
            </a:r>
            <a:endParaRPr lang="zh-CN" altLang="en-US"/>
          </a:p>
          <a:p>
            <a:endParaRPr lang="zh-CN" sz="2400"/>
          </a:p>
        </p:txBody>
      </p:sp>
      <p:pic>
        <p:nvPicPr>
          <p:cNvPr id="7" name="图片 6" descr="图片包含 形状&#10;&#10;AI 生成的内容可能不正确。">
            <a:extLst>
              <a:ext uri="{FF2B5EF4-FFF2-40B4-BE49-F238E27FC236}">
                <a16:creationId xmlns:a16="http://schemas.microsoft.com/office/drawing/2014/main" id="{7913272B-8170-57A8-D6E2-2DE6C4256CE3}"/>
              </a:ext>
            </a:extLst>
          </p:cNvPr>
          <p:cNvPicPr>
            <a:picLocks noChangeAspect="1"/>
          </p:cNvPicPr>
          <p:nvPr/>
        </p:nvPicPr>
        <p:blipFill>
          <a:blip r:embed="rId4"/>
          <a:stretch>
            <a:fillRect/>
          </a:stretch>
        </p:blipFill>
        <p:spPr>
          <a:xfrm>
            <a:off x="145207" y="1719554"/>
            <a:ext cx="3962790" cy="2594687"/>
          </a:xfrm>
          <a:prstGeom prst="rect">
            <a:avLst/>
          </a:prstGeom>
        </p:spPr>
      </p:pic>
      <p:pic>
        <p:nvPicPr>
          <p:cNvPr id="11" name="图片 10" descr="图示, 工程绘图&#10;&#10;AI 生成的内容可能不正确。">
            <a:extLst>
              <a:ext uri="{FF2B5EF4-FFF2-40B4-BE49-F238E27FC236}">
                <a16:creationId xmlns:a16="http://schemas.microsoft.com/office/drawing/2014/main" id="{6B08E487-CC3A-E92B-2180-8B8A00059AAC}"/>
              </a:ext>
            </a:extLst>
          </p:cNvPr>
          <p:cNvPicPr>
            <a:picLocks noChangeAspect="1"/>
          </p:cNvPicPr>
          <p:nvPr/>
        </p:nvPicPr>
        <p:blipFill>
          <a:blip r:embed="rId5"/>
          <a:stretch>
            <a:fillRect/>
          </a:stretch>
        </p:blipFill>
        <p:spPr>
          <a:xfrm>
            <a:off x="168729" y="4296749"/>
            <a:ext cx="3931298" cy="2253341"/>
          </a:xfrm>
          <a:prstGeom prst="rect">
            <a:avLst/>
          </a:prstGeom>
        </p:spPr>
      </p:pic>
    </p:spTree>
    <p:extLst>
      <p:ext uri="{BB962C8B-B14F-4D97-AF65-F5344CB8AC3E}">
        <p14:creationId xmlns:p14="http://schemas.microsoft.com/office/powerpoint/2010/main" val="983807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86B6C7DC-BD33-E94F-B656-3185A6443B69}"/>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60F5F398-A098-8950-10A0-345A90B2E736}"/>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BEAE1A7A-D51B-C380-F199-DCAB32058F14}"/>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D56573C1-2D1F-2593-B76A-47A3A5C43314}"/>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6D9E9159-D6E3-6C2E-EE6A-738A16E86C04}"/>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D3446CA6-AC43-BB38-668E-E9178362E616}"/>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AA87D015-971E-9471-3B4A-D2C1B80B7C53}"/>
              </a:ext>
            </a:extLst>
          </p:cNvPr>
          <p:cNvSpPr txBox="1">
            <a:spLocks noGrp="1"/>
          </p:cNvSpPr>
          <p:nvPr>
            <p:ph type="title"/>
          </p:nvPr>
        </p:nvSpPr>
        <p:spPr>
          <a:xfrm>
            <a:off x="2450591" y="249211"/>
            <a:ext cx="9181058" cy="1033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Collection System (Wheel)</a:t>
            </a:r>
            <a:endParaRPr sz="4000">
              <a:solidFill>
                <a:schemeClr val="bg1"/>
              </a:solidFill>
            </a:endParaRPr>
          </a:p>
        </p:txBody>
      </p:sp>
      <p:sp>
        <p:nvSpPr>
          <p:cNvPr id="128" name="Google Shape;128;p16">
            <a:extLst>
              <a:ext uri="{FF2B5EF4-FFF2-40B4-BE49-F238E27FC236}">
                <a16:creationId xmlns:a16="http://schemas.microsoft.com/office/drawing/2014/main" id="{16589677-43E9-1B83-6030-BECBD91E5E15}"/>
              </a:ext>
            </a:extLst>
          </p:cNvPr>
          <p:cNvSpPr txBox="1">
            <a:spLocks noGrp="1"/>
          </p:cNvSpPr>
          <p:nvPr>
            <p:ph type="sldNum" idx="12"/>
          </p:nvPr>
        </p:nvSpPr>
        <p:spPr>
          <a:xfrm>
            <a:off x="11738701" y="45704"/>
            <a:ext cx="340246" cy="40701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4" name="Footer Placeholder 3">
            <a:extLst>
              <a:ext uri="{FF2B5EF4-FFF2-40B4-BE49-F238E27FC236}">
                <a16:creationId xmlns:a16="http://schemas.microsoft.com/office/drawing/2014/main" id="{6175C7B9-4CC6-40F4-23CD-9BEA04D71B3B}"/>
              </a:ext>
            </a:extLst>
          </p:cNvPr>
          <p:cNvSpPr>
            <a:spLocks noGrp="1"/>
          </p:cNvSpPr>
          <p:nvPr>
            <p:ph type="ftr" idx="11"/>
          </p:nvPr>
        </p:nvSpPr>
        <p:spPr>
          <a:xfrm>
            <a:off x="10305288" y="32277"/>
            <a:ext cx="1443610" cy="504545"/>
          </a:xfrm>
        </p:spPr>
        <p:txBody>
          <a:bodyPr/>
          <a:lstStyle/>
          <a:p>
            <a:r>
              <a:rPr lang="en-US"/>
              <a:t>Eli GPC 11/05/25</a:t>
            </a:r>
          </a:p>
        </p:txBody>
      </p:sp>
      <p:pic>
        <p:nvPicPr>
          <p:cNvPr id="3" name="Picture 2" descr="A green and black metal tube&#10;&#10;AI-generated content may be incorrect.">
            <a:extLst>
              <a:ext uri="{FF2B5EF4-FFF2-40B4-BE49-F238E27FC236}">
                <a16:creationId xmlns:a16="http://schemas.microsoft.com/office/drawing/2014/main" id="{2908CD5C-105B-BCF8-F9B9-538D0A814350}"/>
              </a:ext>
            </a:extLst>
          </p:cNvPr>
          <p:cNvPicPr>
            <a:picLocks noChangeAspect="1"/>
          </p:cNvPicPr>
          <p:nvPr/>
        </p:nvPicPr>
        <p:blipFill>
          <a:blip r:embed="rId3"/>
          <a:stretch>
            <a:fillRect/>
          </a:stretch>
        </p:blipFill>
        <p:spPr>
          <a:xfrm rot="5400000">
            <a:off x="-360633" y="4183795"/>
            <a:ext cx="3035459" cy="2312669"/>
          </a:xfrm>
          <a:prstGeom prst="rect">
            <a:avLst/>
          </a:prstGeom>
        </p:spPr>
      </p:pic>
      <p:pic>
        <p:nvPicPr>
          <p:cNvPr id="7" name="Picture 6" descr="A green object with a black circle&#10;&#10;AI-generated content may be incorrect.">
            <a:extLst>
              <a:ext uri="{FF2B5EF4-FFF2-40B4-BE49-F238E27FC236}">
                <a16:creationId xmlns:a16="http://schemas.microsoft.com/office/drawing/2014/main" id="{5743A4E3-5089-8235-55E1-E05B59A26560}"/>
              </a:ext>
            </a:extLst>
          </p:cNvPr>
          <p:cNvPicPr>
            <a:picLocks noChangeAspect="1"/>
          </p:cNvPicPr>
          <p:nvPr/>
        </p:nvPicPr>
        <p:blipFill>
          <a:blip r:embed="rId4"/>
          <a:srcRect l="1046" r="5273"/>
          <a:stretch>
            <a:fillRect/>
          </a:stretch>
        </p:blipFill>
        <p:spPr>
          <a:xfrm rot="5400000">
            <a:off x="-756790" y="745275"/>
            <a:ext cx="3822257" cy="2331708"/>
          </a:xfrm>
          <a:prstGeom prst="rect">
            <a:avLst/>
          </a:prstGeom>
        </p:spPr>
      </p:pic>
      <p:pic>
        <p:nvPicPr>
          <p:cNvPr id="9" name="Picture 8" descr="A white sheet of paper with a music note&#10;&#10;AI-generated content may be incorrect.">
            <a:extLst>
              <a:ext uri="{FF2B5EF4-FFF2-40B4-BE49-F238E27FC236}">
                <a16:creationId xmlns:a16="http://schemas.microsoft.com/office/drawing/2014/main" id="{C2CDE112-81AB-222A-4C19-362A744946AB}"/>
              </a:ext>
            </a:extLst>
          </p:cNvPr>
          <p:cNvPicPr>
            <a:picLocks noChangeAspect="1"/>
          </p:cNvPicPr>
          <p:nvPr/>
        </p:nvPicPr>
        <p:blipFill>
          <a:blip r:embed="rId5"/>
          <a:srcRect l="46317" t="5538" r="3247" b="15547"/>
          <a:stretch>
            <a:fillRect/>
          </a:stretch>
        </p:blipFill>
        <p:spPr>
          <a:xfrm>
            <a:off x="8233673" y="3822400"/>
            <a:ext cx="2501652" cy="3035459"/>
          </a:xfrm>
          <a:prstGeom prst="rect">
            <a:avLst/>
          </a:prstGeom>
        </p:spPr>
      </p:pic>
      <p:pic>
        <p:nvPicPr>
          <p:cNvPr id="11" name="Picture 10" descr="A blueprint of a ring&#10;&#10;AI-generated content may be incorrect.">
            <a:extLst>
              <a:ext uri="{FF2B5EF4-FFF2-40B4-BE49-F238E27FC236}">
                <a16:creationId xmlns:a16="http://schemas.microsoft.com/office/drawing/2014/main" id="{26DCDC6B-5BD8-BF4A-2280-E6DCF2F0E5B9}"/>
              </a:ext>
            </a:extLst>
          </p:cNvPr>
          <p:cNvPicPr>
            <a:picLocks noChangeAspect="1"/>
          </p:cNvPicPr>
          <p:nvPr/>
        </p:nvPicPr>
        <p:blipFill>
          <a:blip r:embed="rId6"/>
          <a:srcRect l="41530" t="5837" r="4387" b="14796"/>
          <a:stretch>
            <a:fillRect/>
          </a:stretch>
        </p:blipFill>
        <p:spPr>
          <a:xfrm>
            <a:off x="2313431" y="3822400"/>
            <a:ext cx="2674426" cy="3035459"/>
          </a:xfrm>
          <a:prstGeom prst="rect">
            <a:avLst/>
          </a:prstGeom>
        </p:spPr>
      </p:pic>
      <p:pic>
        <p:nvPicPr>
          <p:cNvPr id="13" name="Picture 12" descr="A blueprint of a wheel&#10;&#10;AI-generated content may be incorrect.">
            <a:extLst>
              <a:ext uri="{FF2B5EF4-FFF2-40B4-BE49-F238E27FC236}">
                <a16:creationId xmlns:a16="http://schemas.microsoft.com/office/drawing/2014/main" id="{FF0C6389-65E6-D837-8C31-2E2819D86F1B}"/>
              </a:ext>
            </a:extLst>
          </p:cNvPr>
          <p:cNvPicPr>
            <a:picLocks noChangeAspect="1"/>
          </p:cNvPicPr>
          <p:nvPr/>
        </p:nvPicPr>
        <p:blipFill>
          <a:blip r:embed="rId7"/>
          <a:srcRect l="30814" t="7484" r="4125" b="13959"/>
          <a:stretch>
            <a:fillRect/>
          </a:stretch>
        </p:blipFill>
        <p:spPr>
          <a:xfrm>
            <a:off x="4987856" y="3822400"/>
            <a:ext cx="3245817" cy="3035459"/>
          </a:xfrm>
          <a:prstGeom prst="rect">
            <a:avLst/>
          </a:prstGeom>
        </p:spPr>
      </p:pic>
      <p:pic>
        <p:nvPicPr>
          <p:cNvPr id="15" name="Picture 14" descr="A screen shot of a computer">
            <a:extLst>
              <a:ext uri="{FF2B5EF4-FFF2-40B4-BE49-F238E27FC236}">
                <a16:creationId xmlns:a16="http://schemas.microsoft.com/office/drawing/2014/main" id="{13AB775C-AAA9-7609-C738-5057403FC82C}"/>
              </a:ext>
            </a:extLst>
          </p:cNvPr>
          <p:cNvPicPr>
            <a:picLocks noChangeAspect="1"/>
          </p:cNvPicPr>
          <p:nvPr/>
        </p:nvPicPr>
        <p:blipFill>
          <a:blip r:embed="rId8"/>
          <a:srcRect l="69127" t="6210" r="4491" b="14999"/>
          <a:stretch>
            <a:fillRect/>
          </a:stretch>
        </p:blipFill>
        <p:spPr>
          <a:xfrm>
            <a:off x="10735326" y="3472656"/>
            <a:ext cx="1462950" cy="3385203"/>
          </a:xfrm>
          <a:prstGeom prst="rect">
            <a:avLst/>
          </a:prstGeom>
        </p:spPr>
      </p:pic>
      <p:sp>
        <p:nvSpPr>
          <p:cNvPr id="2" name="TextBox 1">
            <a:extLst>
              <a:ext uri="{FF2B5EF4-FFF2-40B4-BE49-F238E27FC236}">
                <a16:creationId xmlns:a16="http://schemas.microsoft.com/office/drawing/2014/main" id="{DDD75017-968C-7689-A7E5-F68A42F0CE01}"/>
              </a:ext>
            </a:extLst>
          </p:cNvPr>
          <p:cNvSpPr txBox="1"/>
          <p:nvPr/>
        </p:nvSpPr>
        <p:spPr>
          <a:xfrm>
            <a:off x="2371934" y="1552195"/>
            <a:ext cx="9536890" cy="2308324"/>
          </a:xfrm>
          <a:prstGeom prst="rect">
            <a:avLst/>
          </a:prstGeom>
          <a:noFill/>
        </p:spPr>
        <p:txBody>
          <a:bodyPr wrap="square" rtlCol="0">
            <a:spAutoFit/>
          </a:bodyPr>
          <a:lstStyle/>
          <a:p>
            <a:r>
              <a:rPr lang="en-US" sz="2400" b="1"/>
              <a:t>Function: </a:t>
            </a:r>
            <a:r>
              <a:rPr lang="en-US" sz="2400"/>
              <a:t>Contacts ground and spins due to friction as the machine moves forward, acting as a wheel. Pinecones become lodged in-between the flexible prongs, rotate up with the wheel, then are dislodged and directed into the storage system.</a:t>
            </a:r>
          </a:p>
          <a:p>
            <a:endParaRPr lang="en-US" sz="2400"/>
          </a:p>
          <a:p>
            <a:r>
              <a:rPr lang="en-US" sz="2400" b="1"/>
              <a:t>Parts: </a:t>
            </a:r>
            <a:r>
              <a:rPr lang="en-US" sz="2400"/>
              <a:t>Prong Rings (11x), Wheel Caps (2x), Tube, &amp; Axle</a:t>
            </a:r>
          </a:p>
        </p:txBody>
      </p:sp>
    </p:spTree>
    <p:extLst>
      <p:ext uri="{BB962C8B-B14F-4D97-AF65-F5344CB8AC3E}">
        <p14:creationId xmlns:p14="http://schemas.microsoft.com/office/powerpoint/2010/main" val="735973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EF67488A-277E-BEE8-FC92-FC6885BFF4A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7E400DE-776C-0475-2715-B55B4108BECE}"/>
              </a:ext>
            </a:extLst>
          </p:cNvPr>
          <p:cNvPicPr>
            <a:picLocks noChangeAspect="1"/>
          </p:cNvPicPr>
          <p:nvPr/>
        </p:nvPicPr>
        <p:blipFill>
          <a:blip r:embed="rId3"/>
          <a:stretch>
            <a:fillRect/>
          </a:stretch>
        </p:blipFill>
        <p:spPr>
          <a:xfrm>
            <a:off x="890174" y="0"/>
            <a:ext cx="10557956" cy="6858000"/>
          </a:xfrm>
          <a:prstGeom prst="rect">
            <a:avLst/>
          </a:prstGeom>
        </p:spPr>
      </p:pic>
      <p:pic>
        <p:nvPicPr>
          <p:cNvPr id="14" name="Picture 13">
            <a:extLst>
              <a:ext uri="{FF2B5EF4-FFF2-40B4-BE49-F238E27FC236}">
                <a16:creationId xmlns:a16="http://schemas.microsoft.com/office/drawing/2014/main" id="{B03D5B03-E5FD-CFFC-4B91-0E20DC8978DE}"/>
              </a:ext>
            </a:extLst>
          </p:cNvPr>
          <p:cNvPicPr>
            <a:picLocks noChangeAspect="1"/>
          </p:cNvPicPr>
          <p:nvPr/>
        </p:nvPicPr>
        <p:blipFill>
          <a:blip r:embed="rId3"/>
          <a:stretch>
            <a:fillRect/>
          </a:stretch>
        </p:blipFill>
        <p:spPr>
          <a:xfrm>
            <a:off x="817022" y="0"/>
            <a:ext cx="10557956" cy="6858000"/>
          </a:xfrm>
          <a:prstGeom prst="rect">
            <a:avLst/>
          </a:prstGeom>
        </p:spPr>
      </p:pic>
    </p:spTree>
    <p:extLst>
      <p:ext uri="{BB962C8B-B14F-4D97-AF65-F5344CB8AC3E}">
        <p14:creationId xmlns:p14="http://schemas.microsoft.com/office/powerpoint/2010/main" val="3953801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FDE8EBA-B4E4-DDFF-0419-9A3A3E6814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DF422D-4943-A8C7-CC18-7F914ED66F1B}"/>
              </a:ext>
            </a:extLst>
          </p:cNvPr>
          <p:cNvPicPr>
            <a:picLocks noChangeAspect="1"/>
          </p:cNvPicPr>
          <p:nvPr/>
        </p:nvPicPr>
        <p:blipFill>
          <a:blip r:embed="rId3"/>
          <a:stretch>
            <a:fillRect/>
          </a:stretch>
        </p:blipFill>
        <p:spPr>
          <a:xfrm>
            <a:off x="0" y="0"/>
            <a:ext cx="12192000" cy="7037214"/>
          </a:xfrm>
          <a:prstGeom prst="rect">
            <a:avLst/>
          </a:prstGeom>
        </p:spPr>
      </p:pic>
    </p:spTree>
    <p:extLst>
      <p:ext uri="{BB962C8B-B14F-4D97-AF65-F5344CB8AC3E}">
        <p14:creationId xmlns:p14="http://schemas.microsoft.com/office/powerpoint/2010/main" val="2802544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5B6B5346-14A5-59EB-DA49-1CDD0C4B10DB}"/>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D62510C4-AE23-733B-A495-8C2F2E69E92C}"/>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2E129A45-3DDF-67C1-7F57-1BFB67F6A019}"/>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F926F458-0D32-5428-337C-27662BF0D0FD}"/>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8F6C514B-D8E5-B12C-AFAD-C9D26B102C17}"/>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2D0EA034-19B8-0F60-D6C7-6B0C6ECF8099}"/>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a:buClr>
                <a:srgbClr val="FFFFFF"/>
              </a:buClr>
              <a:buSzPts val="4000"/>
            </a:pPr>
            <a:r>
              <a:rPr lang="en-US" sz="4000">
                <a:solidFill>
                  <a:srgbClr val="FFFFFF"/>
                </a:solidFill>
              </a:rPr>
              <a:t>Engineering Calculations: Frame</a:t>
            </a:r>
            <a:endParaRPr lang="en-US"/>
          </a:p>
        </p:txBody>
      </p:sp>
      <p:sp>
        <p:nvSpPr>
          <p:cNvPr id="128" name="Google Shape;128;p16">
            <a:extLst>
              <a:ext uri="{FF2B5EF4-FFF2-40B4-BE49-F238E27FC236}">
                <a16:creationId xmlns:a16="http://schemas.microsoft.com/office/drawing/2014/main" id="{88F9A65F-BF6A-8386-F4D7-59594BBC8FF6}"/>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10" name="Footer Placeholder 3">
            <a:extLst>
              <a:ext uri="{FF2B5EF4-FFF2-40B4-BE49-F238E27FC236}">
                <a16:creationId xmlns:a16="http://schemas.microsoft.com/office/drawing/2014/main" id="{BC40B147-233E-1604-0445-3A0C553B56E8}"/>
              </a:ext>
            </a:extLst>
          </p:cNvPr>
          <p:cNvSpPr>
            <a:spLocks noGrp="1"/>
          </p:cNvSpPr>
          <p:nvPr>
            <p:ph type="ftr" idx="11"/>
          </p:nvPr>
        </p:nvSpPr>
        <p:spPr>
          <a:xfrm>
            <a:off x="7924800" y="6489700"/>
            <a:ext cx="4114800" cy="365125"/>
          </a:xfrm>
        </p:spPr>
        <p:txBody>
          <a:bodyPr/>
          <a:lstStyle/>
          <a:p>
            <a:r>
              <a:rPr lang="en-US"/>
              <a:t>Tyler GPC 11/05/25</a:t>
            </a:r>
          </a:p>
        </p:txBody>
      </p:sp>
      <p:pic>
        <p:nvPicPr>
          <p:cNvPr id="2" name="Picture 1" descr="A table with numbers and symbols&#10;&#10;AI-generated content may be incorrect.">
            <a:extLst>
              <a:ext uri="{FF2B5EF4-FFF2-40B4-BE49-F238E27FC236}">
                <a16:creationId xmlns:a16="http://schemas.microsoft.com/office/drawing/2014/main" id="{E1A952ED-D309-36BD-400F-60475C2F055C}"/>
              </a:ext>
            </a:extLst>
          </p:cNvPr>
          <p:cNvPicPr>
            <a:picLocks noChangeAspect="1"/>
          </p:cNvPicPr>
          <p:nvPr/>
        </p:nvPicPr>
        <p:blipFill>
          <a:blip r:embed="rId3"/>
          <a:stretch>
            <a:fillRect/>
          </a:stretch>
        </p:blipFill>
        <p:spPr>
          <a:xfrm>
            <a:off x="449430" y="1716505"/>
            <a:ext cx="7743825" cy="2743200"/>
          </a:xfrm>
          <a:prstGeom prst="rect">
            <a:avLst/>
          </a:prstGeom>
        </p:spPr>
      </p:pic>
      <p:sp>
        <p:nvSpPr>
          <p:cNvPr id="3" name="TextBox 2">
            <a:extLst>
              <a:ext uri="{FF2B5EF4-FFF2-40B4-BE49-F238E27FC236}">
                <a16:creationId xmlns:a16="http://schemas.microsoft.com/office/drawing/2014/main" id="{CD2B1C87-49EE-0E98-BF4F-C3192F2F722D}"/>
              </a:ext>
            </a:extLst>
          </p:cNvPr>
          <p:cNvSpPr txBox="1"/>
          <p:nvPr/>
        </p:nvSpPr>
        <p:spPr>
          <a:xfrm>
            <a:off x="8442157" y="1714500"/>
            <a:ext cx="328863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calculation was redone due to aluminum being a less desirable metal in sheet metal forming than steel. The volume was obtained from the SolidWorks model of the frame. This number came out to 687.78 in^3. Using these updated values, very different numbers were calculated this time.</a:t>
            </a:r>
            <a:endParaRPr lang="en-US" sz="1100"/>
          </a:p>
        </p:txBody>
      </p:sp>
      <p:pic>
        <p:nvPicPr>
          <p:cNvPr id="5" name="Picture 4" descr="A math equations with numbers&#10;&#10;AI-generated content may be incorrect.">
            <a:extLst>
              <a:ext uri="{FF2B5EF4-FFF2-40B4-BE49-F238E27FC236}">
                <a16:creationId xmlns:a16="http://schemas.microsoft.com/office/drawing/2014/main" id="{E5CB55D5-0300-7A13-C2D7-E0756D75CBC7}"/>
              </a:ext>
            </a:extLst>
          </p:cNvPr>
          <p:cNvPicPr>
            <a:picLocks noChangeAspect="1"/>
          </p:cNvPicPr>
          <p:nvPr/>
        </p:nvPicPr>
        <p:blipFill>
          <a:blip r:embed="rId4"/>
          <a:stretch>
            <a:fillRect/>
          </a:stretch>
        </p:blipFill>
        <p:spPr>
          <a:xfrm>
            <a:off x="453189" y="4661987"/>
            <a:ext cx="4758489" cy="1153527"/>
          </a:xfrm>
          <a:prstGeom prst="rect">
            <a:avLst/>
          </a:prstGeom>
        </p:spPr>
      </p:pic>
      <p:pic>
        <p:nvPicPr>
          <p:cNvPr id="6" name="Picture 5">
            <a:extLst>
              <a:ext uri="{FF2B5EF4-FFF2-40B4-BE49-F238E27FC236}">
                <a16:creationId xmlns:a16="http://schemas.microsoft.com/office/drawing/2014/main" id="{F0DDB525-D701-EEFB-62CB-C4834C344A44}"/>
              </a:ext>
            </a:extLst>
          </p:cNvPr>
          <p:cNvPicPr>
            <a:picLocks noChangeAspect="1"/>
          </p:cNvPicPr>
          <p:nvPr/>
        </p:nvPicPr>
        <p:blipFill>
          <a:blip r:embed="rId5"/>
          <a:stretch>
            <a:fillRect/>
          </a:stretch>
        </p:blipFill>
        <p:spPr>
          <a:xfrm>
            <a:off x="5340016" y="4660483"/>
            <a:ext cx="4128836" cy="1156535"/>
          </a:xfrm>
          <a:prstGeom prst="rect">
            <a:avLst/>
          </a:prstGeom>
        </p:spPr>
      </p:pic>
    </p:spTree>
    <p:extLst>
      <p:ext uri="{BB962C8B-B14F-4D97-AF65-F5344CB8AC3E}">
        <p14:creationId xmlns:p14="http://schemas.microsoft.com/office/powerpoint/2010/main" val="835740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BD58E548-C126-0E47-95D4-9F12362D70A5}"/>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B14828D5-B33D-8371-AF48-D361AC795CE0}"/>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88BB97F2-0802-C238-560E-F4204275252B}"/>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7AC4F7EC-B07E-7D74-A594-1F325F18663F}"/>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E38C6B6F-2876-9647-B2EC-8CF80C509052}"/>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99905154-CE6C-7AB1-00A9-4899ED4B49A1}"/>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Engineering Calculations:Motors</a:t>
            </a:r>
            <a:endParaRPr lang="en-US" err="1"/>
          </a:p>
        </p:txBody>
      </p:sp>
      <p:sp>
        <p:nvSpPr>
          <p:cNvPr id="128" name="Google Shape;128;p16">
            <a:extLst>
              <a:ext uri="{FF2B5EF4-FFF2-40B4-BE49-F238E27FC236}">
                <a16:creationId xmlns:a16="http://schemas.microsoft.com/office/drawing/2014/main" id="{AF79C60E-228D-9338-94A0-CEF723DE970F}"/>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10" name="Footer Placeholder 3">
            <a:extLst>
              <a:ext uri="{FF2B5EF4-FFF2-40B4-BE49-F238E27FC236}">
                <a16:creationId xmlns:a16="http://schemas.microsoft.com/office/drawing/2014/main" id="{B4DD96CA-129F-840A-F3FB-72F82F054484}"/>
              </a:ext>
            </a:extLst>
          </p:cNvPr>
          <p:cNvSpPr>
            <a:spLocks noGrp="1"/>
          </p:cNvSpPr>
          <p:nvPr>
            <p:ph type="ftr" idx="11"/>
          </p:nvPr>
        </p:nvSpPr>
        <p:spPr>
          <a:xfrm>
            <a:off x="9208800" y="6495700"/>
            <a:ext cx="4114800" cy="365125"/>
          </a:xfrm>
        </p:spPr>
        <p:txBody>
          <a:bodyPr/>
          <a:lstStyle/>
          <a:p>
            <a:r>
              <a:rPr lang="en-US"/>
              <a:t>Yu GPC 11/05/25</a:t>
            </a:r>
          </a:p>
        </p:txBody>
      </p:sp>
      <p:sp>
        <p:nvSpPr>
          <p:cNvPr id="11" name="TextBox 10">
            <a:extLst>
              <a:ext uri="{FF2B5EF4-FFF2-40B4-BE49-F238E27FC236}">
                <a16:creationId xmlns:a16="http://schemas.microsoft.com/office/drawing/2014/main" id="{33C935FD-A0C3-1A9D-AF43-500DD6D69548}"/>
              </a:ext>
            </a:extLst>
          </p:cNvPr>
          <p:cNvSpPr txBox="1"/>
          <p:nvPr/>
        </p:nvSpPr>
        <p:spPr>
          <a:xfrm>
            <a:off x="21299" y="1471647"/>
            <a:ext cx="11781334" cy="4161204"/>
          </a:xfrm>
          <a:prstGeom prst="rect">
            <a:avLst/>
          </a:prstGeom>
          <a:noFill/>
        </p:spPr>
        <p:txBody>
          <a:bodyPr wrap="square" lIns="91440" tIns="45720" rIns="91440" bIns="45720" rtlCol="0" anchor="t">
            <a:spAutoFit/>
          </a:bodyPr>
          <a:lstStyle/>
          <a:p>
            <a:pPr>
              <a:lnSpc>
                <a:spcPct val="150000"/>
              </a:lnSpc>
            </a:pPr>
            <a:r>
              <a:rPr lang="en-US" sz="1800" b="1"/>
              <a:t>Purpose:</a:t>
            </a:r>
            <a:endParaRPr lang="zh-CN" altLang="en-US" sz="1800"/>
          </a:p>
          <a:p>
            <a:pPr>
              <a:lnSpc>
                <a:spcPct val="150000"/>
              </a:lnSpc>
            </a:pPr>
            <a:r>
              <a:rPr lang="en-US" sz="1600"/>
              <a:t>To estimate the required torque, speed, and power for the 24 V DC motor used in the Pinecone Collector, based on desired roller speed and load conditions.</a:t>
            </a:r>
          </a:p>
          <a:p>
            <a:pPr>
              <a:lnSpc>
                <a:spcPct val="150000"/>
              </a:lnSpc>
            </a:pPr>
            <a:r>
              <a:rPr lang="en-US" sz="1800" b="1"/>
              <a:t>Assumptions:</a:t>
            </a:r>
            <a:endParaRPr lang="en-US" sz="1800"/>
          </a:p>
          <a:p>
            <a:pPr>
              <a:lnSpc>
                <a:spcPct val="150000"/>
              </a:lnSpc>
            </a:pPr>
            <a:r>
              <a:rPr lang="en-US" sz="1600"/>
              <a:t>Roller radius r=0.05m</a:t>
            </a:r>
            <a:br>
              <a:rPr lang="en-US" sz="1600"/>
            </a:br>
            <a:r>
              <a:rPr lang="en-US" sz="1600"/>
              <a:t>Target surface speed v=0.4m/s</a:t>
            </a:r>
            <a:br>
              <a:rPr lang="en-US" sz="1600"/>
            </a:br>
            <a:r>
              <a:rPr lang="en-US" sz="1600"/>
              <a:t>Gear ratio G=25:1, efficiency η=0.6</a:t>
            </a:r>
            <a:br>
              <a:rPr lang="en-US" sz="1600"/>
            </a:br>
            <a:r>
              <a:rPr lang="en-US" sz="1600"/>
              <a:t>Required load torque </a:t>
            </a:r>
            <a:r>
              <a:rPr lang="en-US" sz="1600" err="1"/>
              <a:t>Tload</a:t>
            </a:r>
            <a:r>
              <a:rPr lang="en-US" sz="1600"/>
              <a:t>=0.20N⋅m</a:t>
            </a:r>
            <a:br>
              <a:rPr lang="en-US" sz="1600"/>
            </a:br>
            <a:r>
              <a:rPr lang="en-US" sz="1600"/>
              <a:t>Safety factor SF=5.0</a:t>
            </a:r>
            <a:br>
              <a:rPr lang="en-US" sz="1600"/>
            </a:br>
            <a:r>
              <a:rPr lang="en-US" sz="1600"/>
              <a:t>System voltage V=24V</a:t>
            </a:r>
          </a:p>
          <a:p>
            <a:pPr>
              <a:lnSpc>
                <a:spcPct val="150000"/>
              </a:lnSpc>
            </a:pPr>
            <a:endParaRPr lang="en-US">
              <a:highlight>
                <a:srgbClr val="FFFF00"/>
              </a:highlight>
            </a:endParaRPr>
          </a:p>
        </p:txBody>
      </p:sp>
      <p:sp>
        <p:nvSpPr>
          <p:cNvPr id="2" name="文本框 1">
            <a:extLst>
              <a:ext uri="{FF2B5EF4-FFF2-40B4-BE49-F238E27FC236}">
                <a16:creationId xmlns:a16="http://schemas.microsoft.com/office/drawing/2014/main" id="{E9991FC8-3632-CC91-AD0F-7087D2F464B5}"/>
              </a:ext>
            </a:extLst>
          </p:cNvPr>
          <p:cNvSpPr txBox="1"/>
          <p:nvPr/>
        </p:nvSpPr>
        <p:spPr>
          <a:xfrm>
            <a:off x="4056610" y="268566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800" b="1"/>
              <a:t>Key Equations:</a:t>
            </a:r>
          </a:p>
        </p:txBody>
      </p:sp>
      <p:pic>
        <p:nvPicPr>
          <p:cNvPr id="3" name="图片 2" descr="文本, 信件&#10;&#10;AI 生成的内容可能不正确。">
            <a:extLst>
              <a:ext uri="{FF2B5EF4-FFF2-40B4-BE49-F238E27FC236}">
                <a16:creationId xmlns:a16="http://schemas.microsoft.com/office/drawing/2014/main" id="{51AF94F7-1929-DE6B-6EC6-0CCFFE3A52FD}"/>
              </a:ext>
            </a:extLst>
          </p:cNvPr>
          <p:cNvPicPr>
            <a:picLocks noChangeAspect="1"/>
          </p:cNvPicPr>
          <p:nvPr/>
        </p:nvPicPr>
        <p:blipFill>
          <a:blip r:embed="rId3"/>
          <a:stretch>
            <a:fillRect/>
          </a:stretch>
        </p:blipFill>
        <p:spPr>
          <a:xfrm>
            <a:off x="4933575" y="2954625"/>
            <a:ext cx="6614850" cy="942750"/>
          </a:xfrm>
          <a:prstGeom prst="rect">
            <a:avLst/>
          </a:prstGeom>
        </p:spPr>
      </p:pic>
      <p:graphicFrame>
        <p:nvGraphicFramePr>
          <p:cNvPr id="4" name="表格 3">
            <a:extLst>
              <a:ext uri="{FF2B5EF4-FFF2-40B4-BE49-F238E27FC236}">
                <a16:creationId xmlns:a16="http://schemas.microsoft.com/office/drawing/2014/main" id="{0CCF0537-137E-6215-6145-A0998AF6B9FC}"/>
              </a:ext>
            </a:extLst>
          </p:cNvPr>
          <p:cNvGraphicFramePr>
            <a:graphicFrameLocks noGrp="1"/>
          </p:cNvGraphicFramePr>
          <p:nvPr>
            <p:extLst>
              <p:ext uri="{D42A27DB-BD31-4B8C-83A1-F6EECF244321}">
                <p14:modId xmlns:p14="http://schemas.microsoft.com/office/powerpoint/2010/main" val="138707205"/>
              </p:ext>
            </p:extLst>
          </p:nvPr>
        </p:nvGraphicFramePr>
        <p:xfrm>
          <a:off x="3954000" y="3780000"/>
          <a:ext cx="8080461" cy="2136232"/>
        </p:xfrm>
        <a:graphic>
          <a:graphicData uri="http://schemas.openxmlformats.org/drawingml/2006/table">
            <a:tbl>
              <a:tblPr firstRow="1" bandRow="1">
                <a:tableStyleId>{5C22544A-7EE6-4342-B048-85BDC9FD1C3A}</a:tableStyleId>
              </a:tblPr>
              <a:tblGrid>
                <a:gridCol w="2619553">
                  <a:extLst>
                    <a:ext uri="{9D8B030D-6E8A-4147-A177-3AD203B41FA5}">
                      <a16:colId xmlns:a16="http://schemas.microsoft.com/office/drawing/2014/main" val="718985434"/>
                    </a:ext>
                  </a:extLst>
                </a:gridCol>
                <a:gridCol w="2619553">
                  <a:extLst>
                    <a:ext uri="{9D8B030D-6E8A-4147-A177-3AD203B41FA5}">
                      <a16:colId xmlns:a16="http://schemas.microsoft.com/office/drawing/2014/main" val="2853958049"/>
                    </a:ext>
                  </a:extLst>
                </a:gridCol>
                <a:gridCol w="2841355">
                  <a:extLst>
                    <a:ext uri="{9D8B030D-6E8A-4147-A177-3AD203B41FA5}">
                      <a16:colId xmlns:a16="http://schemas.microsoft.com/office/drawing/2014/main" val="2992740992"/>
                    </a:ext>
                  </a:extLst>
                </a:gridCol>
              </a:tblGrid>
              <a:tr h="339463">
                <a:tc>
                  <a:txBody>
                    <a:bodyPr/>
                    <a:lstStyle/>
                    <a:p>
                      <a:r>
                        <a:rPr lang="zh-CN" altLang="en-US" sz="1400">
                          <a:solidFill>
                            <a:schemeClr val="tx1"/>
                          </a:solidFill>
                          <a:latin typeface="Times New Roman"/>
                        </a:rPr>
                        <a:t>Parameter</a:t>
                      </a:r>
                    </a:p>
                  </a:txBody>
                  <a:tcPr/>
                </a:tc>
                <a:tc>
                  <a:txBody>
                    <a:bodyPr/>
                    <a:lstStyle/>
                    <a:p>
                      <a:r>
                        <a:rPr lang="zh-CN" altLang="en-US" sz="1400">
                          <a:solidFill>
                            <a:schemeClr val="tx1"/>
                          </a:solidFill>
                          <a:latin typeface="Times New Roman"/>
                        </a:rPr>
                        <a:t>Symbol</a:t>
                      </a:r>
                    </a:p>
                  </a:txBody>
                  <a:tcPr/>
                </a:tc>
                <a:tc>
                  <a:txBody>
                    <a:bodyPr/>
                    <a:lstStyle/>
                    <a:p>
                      <a:r>
                        <a:rPr lang="zh-CN" altLang="en-US" sz="1400">
                          <a:solidFill>
                            <a:schemeClr val="tx1"/>
                          </a:solidFill>
                          <a:latin typeface="Times New Roman"/>
                        </a:rPr>
                        <a:t>Result</a:t>
                      </a:r>
                    </a:p>
                  </a:txBody>
                  <a:tcPr/>
                </a:tc>
                <a:extLst>
                  <a:ext uri="{0D108BD9-81ED-4DB2-BD59-A6C34878D82A}">
                    <a16:rowId xmlns:a16="http://schemas.microsoft.com/office/drawing/2014/main" val="350542044"/>
                  </a:ext>
                </a:extLst>
              </a:tr>
              <a:tr h="477864">
                <a:tc>
                  <a:txBody>
                    <a:bodyPr/>
                    <a:lstStyle/>
                    <a:p>
                      <a:pPr lvl="0">
                        <a:buNone/>
                      </a:pPr>
                      <a:r>
                        <a:rPr lang="zh-CN" sz="1400" b="0" i="0" u="none" strike="noStrike" noProof="0">
                          <a:solidFill>
                            <a:schemeClr val="tx1"/>
                          </a:solidFill>
                          <a:latin typeface="Times New Roman"/>
                          <a:ea typeface="宋体"/>
                        </a:rPr>
                        <a:t>Motor speed</a:t>
                      </a:r>
                      <a:endParaRPr lang="zh-CN" sz="1400">
                        <a:solidFill>
                          <a:schemeClr val="tx1"/>
                        </a:solidFill>
                        <a:latin typeface="Times New Roman"/>
                      </a:endParaRPr>
                    </a:p>
                  </a:txBody>
                  <a:tcPr/>
                </a:tc>
                <a:tc>
                  <a:txBody>
                    <a:bodyPr/>
                    <a:lstStyle/>
                    <a:p>
                      <a:pPr lvl="0" algn="l">
                        <a:lnSpc>
                          <a:spcPct val="100000"/>
                        </a:lnSpc>
                        <a:spcBef>
                          <a:spcPts val="0"/>
                        </a:spcBef>
                        <a:spcAft>
                          <a:spcPts val="0"/>
                        </a:spcAft>
                        <a:buNone/>
                      </a:pPr>
                      <a:r>
                        <a:rPr lang="el-GR" altLang="zh-CN" sz="1400" b="0" i="0" u="none" strike="noStrike" noProof="0">
                          <a:solidFill>
                            <a:schemeClr val="tx1"/>
                          </a:solidFill>
                          <a:latin typeface="Times New Roman"/>
                          <a:ea typeface="宋体"/>
                        </a:rPr>
                        <a:t>ω</a:t>
                      </a:r>
                      <a:r>
                        <a:rPr lang="af-ZA" altLang="zh-CN" sz="1400" b="0" i="0" u="none" strike="noStrike" noProof="0">
                          <a:solidFill>
                            <a:schemeClr val="tx1"/>
                          </a:solidFill>
                          <a:latin typeface="Times New Roman"/>
                          <a:ea typeface="宋体"/>
                        </a:rPr>
                        <a:t>m</a:t>
                      </a:r>
                      <a:endParaRPr lang="zh-CN" sz="1400" b="0" i="0" u="none" strike="noStrike" noProof="0">
                        <a:solidFill>
                          <a:schemeClr val="tx1"/>
                        </a:solidFill>
                        <a:latin typeface="Times New Roman"/>
                      </a:endParaRPr>
                    </a:p>
                    <a:p>
                      <a:pPr lvl="0">
                        <a:buNone/>
                      </a:pPr>
                      <a:endParaRPr lang="zh-CN" altLang="en-US" sz="1400">
                        <a:solidFill>
                          <a:schemeClr val="tx1"/>
                        </a:solidFill>
                        <a:latin typeface="Times New Roman"/>
                      </a:endParaRPr>
                    </a:p>
                  </a:txBody>
                  <a:tcPr/>
                </a:tc>
                <a:tc>
                  <a:txBody>
                    <a:bodyPr/>
                    <a:lstStyle/>
                    <a:p>
                      <a:pPr lvl="0">
                        <a:buNone/>
                      </a:pPr>
                      <a:r>
                        <a:rPr lang="zh-CN" sz="1400" b="0" i="0" u="none" strike="noStrike" noProof="0">
                          <a:solidFill>
                            <a:schemeClr val="tx1"/>
                          </a:solidFill>
                          <a:latin typeface="Times New Roman"/>
                          <a:ea typeface="宋体"/>
                        </a:rPr>
                        <a:t>≈ 2000 rpm</a:t>
                      </a:r>
                      <a:endParaRPr lang="zh-CN" sz="1400">
                        <a:solidFill>
                          <a:schemeClr val="tx1"/>
                        </a:solidFill>
                        <a:latin typeface="Times New Roman"/>
                      </a:endParaRPr>
                    </a:p>
                  </a:txBody>
                  <a:tcPr/>
                </a:tc>
                <a:extLst>
                  <a:ext uri="{0D108BD9-81ED-4DB2-BD59-A6C34878D82A}">
                    <a16:rowId xmlns:a16="http://schemas.microsoft.com/office/drawing/2014/main" val="2272279034"/>
                  </a:ext>
                </a:extLst>
              </a:tr>
              <a:tr h="749084">
                <a:tc>
                  <a:txBody>
                    <a:bodyPr/>
                    <a:lstStyle/>
                    <a:p>
                      <a:pPr lvl="0">
                        <a:buNone/>
                      </a:pPr>
                      <a:r>
                        <a:rPr lang="zh-CN" sz="1400" b="0" i="0" u="none" strike="noStrike" noProof="0">
                          <a:solidFill>
                            <a:schemeClr val="tx1"/>
                          </a:solidFill>
                          <a:latin typeface="Times New Roman"/>
                          <a:ea typeface="宋体"/>
                        </a:rPr>
                        <a:t>Motor torque</a:t>
                      </a:r>
                      <a:endParaRPr lang="zh-CN" sz="1400">
                        <a:solidFill>
                          <a:schemeClr val="tx1"/>
                        </a:solidFill>
                        <a:latin typeface="Times New Roman"/>
                      </a:endParaRPr>
                    </a:p>
                  </a:txBody>
                  <a:tcPr/>
                </a:tc>
                <a:tc>
                  <a:txBody>
                    <a:bodyPr/>
                    <a:lstStyle/>
                    <a:p>
                      <a:pPr lvl="0" algn="l">
                        <a:lnSpc>
                          <a:spcPct val="100000"/>
                        </a:lnSpc>
                        <a:spcBef>
                          <a:spcPts val="0"/>
                        </a:spcBef>
                        <a:spcAft>
                          <a:spcPts val="0"/>
                        </a:spcAft>
                        <a:buNone/>
                      </a:pPr>
                      <a:r>
                        <a:rPr lang="af-ZA" altLang="zh-CN" sz="1400" b="0" i="0" u="none" strike="noStrike" noProof="0">
                          <a:solidFill>
                            <a:schemeClr val="tx1"/>
                          </a:solidFill>
                          <a:latin typeface="Times New Roman"/>
                        </a:rPr>
                        <a:t>Tm</a:t>
                      </a:r>
                      <a:endParaRPr lang="zh-CN" sz="1400" b="0" i="0" u="none" strike="noStrike" noProof="0">
                        <a:solidFill>
                          <a:schemeClr val="tx1"/>
                        </a:solidFill>
                        <a:latin typeface="Times New Roman"/>
                      </a:endParaRPr>
                    </a:p>
                    <a:p>
                      <a:pPr lvl="0">
                        <a:buNone/>
                      </a:pPr>
                      <a:endParaRPr lang="zh-CN" sz="1400" b="0" i="0" u="none" strike="noStrike" noProof="0">
                        <a:solidFill>
                          <a:schemeClr val="tx1"/>
                        </a:solidFill>
                        <a:latin typeface="Times New Roman"/>
                        <a:ea typeface="SimSun"/>
                      </a:endParaRPr>
                    </a:p>
                    <a:p>
                      <a:pPr lvl="0">
                        <a:buNone/>
                      </a:pPr>
                      <a:endParaRPr lang="zh-CN" altLang="en-US" sz="1400">
                        <a:solidFill>
                          <a:schemeClr val="tx1"/>
                        </a:solidFill>
                        <a:latin typeface="Times New Roman"/>
                      </a:endParaRPr>
                    </a:p>
                  </a:txBody>
                  <a:tcPr/>
                </a:tc>
                <a:tc>
                  <a:txBody>
                    <a:bodyPr/>
                    <a:lstStyle/>
                    <a:p>
                      <a:pPr lvl="0">
                        <a:buNone/>
                      </a:pPr>
                      <a:r>
                        <a:rPr lang="zh-CN" sz="1400" b="0" i="0" u="none" strike="noStrike" noProof="0">
                          <a:solidFill>
                            <a:schemeClr val="tx1"/>
                          </a:solidFill>
                          <a:latin typeface="Times New Roman"/>
                          <a:ea typeface="宋体"/>
                        </a:rPr>
                        <a:t>≈ 0.13 N·m</a:t>
                      </a:r>
                      <a:endParaRPr lang="zh-CN" sz="1400">
                        <a:solidFill>
                          <a:schemeClr val="tx1"/>
                        </a:solidFill>
                        <a:latin typeface="Times New Roman"/>
                      </a:endParaRPr>
                    </a:p>
                  </a:txBody>
                  <a:tcPr/>
                </a:tc>
                <a:extLst>
                  <a:ext uri="{0D108BD9-81ED-4DB2-BD59-A6C34878D82A}">
                    <a16:rowId xmlns:a16="http://schemas.microsoft.com/office/drawing/2014/main" val="3295083558"/>
                  </a:ext>
                </a:extLst>
              </a:tr>
              <a:tr h="529525">
                <a:tc>
                  <a:txBody>
                    <a:bodyPr/>
                    <a:lstStyle/>
                    <a:p>
                      <a:pPr lvl="0">
                        <a:buNone/>
                      </a:pPr>
                      <a:r>
                        <a:rPr lang="zh-CN" sz="1400" b="0" i="0" u="none" strike="noStrike" noProof="0">
                          <a:solidFill>
                            <a:schemeClr val="tx1"/>
                          </a:solidFill>
                          <a:latin typeface="Times New Roman"/>
                          <a:ea typeface="宋体"/>
                        </a:rPr>
                        <a:t>Power required</a:t>
                      </a:r>
                      <a:endParaRPr lang="zh-CN" sz="1400">
                        <a:solidFill>
                          <a:schemeClr val="tx1"/>
                        </a:solidFill>
                        <a:latin typeface="Times New Roman"/>
                      </a:endParaRPr>
                    </a:p>
                  </a:txBody>
                  <a:tcPr/>
                </a:tc>
                <a:tc>
                  <a:txBody>
                    <a:bodyPr/>
                    <a:lstStyle/>
                    <a:p>
                      <a:pPr lvl="0" algn="l">
                        <a:lnSpc>
                          <a:spcPct val="100000"/>
                        </a:lnSpc>
                        <a:spcBef>
                          <a:spcPts val="0"/>
                        </a:spcBef>
                        <a:spcAft>
                          <a:spcPts val="0"/>
                        </a:spcAft>
                        <a:buNone/>
                      </a:pPr>
                      <a:r>
                        <a:rPr lang="af-ZA" altLang="zh-CN" sz="1400" b="0" i="0" u="none" strike="noStrike" noProof="0">
                          <a:solidFill>
                            <a:schemeClr val="tx1"/>
                          </a:solidFill>
                          <a:latin typeface="Times New Roman"/>
                          <a:ea typeface="宋体"/>
                        </a:rPr>
                        <a:t>P</a:t>
                      </a:r>
                      <a:endParaRPr lang="zh-CN" sz="1400" b="0" i="0" u="none" strike="noStrike" noProof="0">
                        <a:solidFill>
                          <a:schemeClr val="tx1"/>
                        </a:solidFill>
                        <a:latin typeface="Times New Roman"/>
                      </a:endParaRPr>
                    </a:p>
                    <a:p>
                      <a:pPr lvl="0">
                        <a:buNone/>
                      </a:pPr>
                      <a:endParaRPr lang="zh-CN" altLang="en-US" sz="1400">
                        <a:solidFill>
                          <a:schemeClr val="tx1"/>
                        </a:solidFill>
                        <a:latin typeface="Times New Roman"/>
                      </a:endParaRPr>
                    </a:p>
                  </a:txBody>
                  <a:tcPr/>
                </a:tc>
                <a:tc>
                  <a:txBody>
                    <a:bodyPr/>
                    <a:lstStyle/>
                    <a:p>
                      <a:pPr lvl="0">
                        <a:buNone/>
                      </a:pPr>
                      <a:r>
                        <a:rPr lang="zh-CN" sz="1400" b="0" i="0" u="none" strike="noStrike" noProof="0">
                          <a:solidFill>
                            <a:schemeClr val="tx1"/>
                          </a:solidFill>
                          <a:latin typeface="Times New Roman"/>
                          <a:ea typeface="宋体"/>
                        </a:rPr>
                        <a:t>≈ 300 W</a:t>
                      </a:r>
                      <a:endParaRPr lang="zh-CN" sz="1400">
                        <a:solidFill>
                          <a:schemeClr val="tx1"/>
                        </a:solidFill>
                        <a:latin typeface="Times New Roman"/>
                      </a:endParaRPr>
                    </a:p>
                  </a:txBody>
                  <a:tcPr/>
                </a:tc>
                <a:extLst>
                  <a:ext uri="{0D108BD9-81ED-4DB2-BD59-A6C34878D82A}">
                    <a16:rowId xmlns:a16="http://schemas.microsoft.com/office/drawing/2014/main" val="1579371736"/>
                  </a:ext>
                </a:extLst>
              </a:tr>
            </a:tbl>
          </a:graphicData>
        </a:graphic>
      </p:graphicFrame>
      <p:sp>
        <p:nvSpPr>
          <p:cNvPr id="9" name="文本框 8">
            <a:extLst>
              <a:ext uri="{FF2B5EF4-FFF2-40B4-BE49-F238E27FC236}">
                <a16:creationId xmlns:a16="http://schemas.microsoft.com/office/drawing/2014/main" id="{6B74BF87-ADE7-735C-52A0-77E12BD7DCE9}"/>
              </a:ext>
            </a:extLst>
          </p:cNvPr>
          <p:cNvSpPr txBox="1"/>
          <p:nvPr/>
        </p:nvSpPr>
        <p:spPr>
          <a:xfrm>
            <a:off x="23694" y="5912338"/>
            <a:ext cx="892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b="1"/>
              <a:t>Summary:</a:t>
            </a:r>
            <a:endParaRPr lang="zh-CN"/>
          </a:p>
          <a:p>
            <a:r>
              <a:rPr lang="zh-CN"/>
              <a:t>The 24 V DC motor requires about </a:t>
            </a:r>
            <a:r>
              <a:rPr lang="zh-CN" b="1"/>
              <a:t>0.13 N·m torque</a:t>
            </a:r>
            <a:r>
              <a:rPr lang="zh-CN"/>
              <a:t>, </a:t>
            </a:r>
            <a:r>
              <a:rPr lang="zh-CN" b="1"/>
              <a:t>2000 rpm speed</a:t>
            </a:r>
            <a:r>
              <a:rPr lang="zh-CN"/>
              <a:t>, and </a:t>
            </a:r>
            <a:r>
              <a:rPr lang="zh-CN" b="1"/>
              <a:t>300 W power</a:t>
            </a:r>
            <a:r>
              <a:rPr lang="zh-CN"/>
              <a:t> to drive the collection roller.</a:t>
            </a:r>
            <a:br>
              <a:rPr lang="zh-CN"/>
            </a:br>
            <a:r>
              <a:rPr lang="zh-CN"/>
              <a:t> A 300–400 W motor provides enough power and reliability for the Pinecone Collector.</a:t>
            </a:r>
          </a:p>
          <a:p>
            <a:pPr algn="l"/>
            <a:endParaRPr lang="zh-CN" altLang="en-US"/>
          </a:p>
        </p:txBody>
      </p:sp>
    </p:spTree>
    <p:extLst>
      <p:ext uri="{BB962C8B-B14F-4D97-AF65-F5344CB8AC3E}">
        <p14:creationId xmlns:p14="http://schemas.microsoft.com/office/powerpoint/2010/main" val="136343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ECA5F30D-97C6-58D1-C901-5432F5E5A13A}"/>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27F46D64-8CE1-619E-767A-162865B80471}"/>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8CF5D377-A525-B671-1868-AA2E702F3B49}"/>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BFBF271C-DDB5-CDED-72EA-D1B56AAC0CAD}"/>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F06C5D77-D575-27D6-993A-6A0691981751}"/>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256650EB-5BAA-6B8B-5EB2-E324615E4304}"/>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a:buClr>
                <a:srgbClr val="FFFFFF"/>
              </a:buClr>
              <a:buSzPts val="4000"/>
            </a:pPr>
            <a:r>
              <a:rPr lang="en-US" sz="4000">
                <a:solidFill>
                  <a:schemeClr val="bg1"/>
                </a:solidFill>
              </a:rPr>
              <a:t>Design Validation: Frame</a:t>
            </a:r>
          </a:p>
        </p:txBody>
      </p:sp>
      <p:sp>
        <p:nvSpPr>
          <p:cNvPr id="128" name="Google Shape;128;p16">
            <a:extLst>
              <a:ext uri="{FF2B5EF4-FFF2-40B4-BE49-F238E27FC236}">
                <a16:creationId xmlns:a16="http://schemas.microsoft.com/office/drawing/2014/main" id="{7096F67F-5F89-2D76-7D49-FED5497AAA80}"/>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10" name="Footer Placeholder 3">
            <a:extLst>
              <a:ext uri="{FF2B5EF4-FFF2-40B4-BE49-F238E27FC236}">
                <a16:creationId xmlns:a16="http://schemas.microsoft.com/office/drawing/2014/main" id="{D36A92E5-20BD-535B-6972-F8D9A3939B4B}"/>
              </a:ext>
            </a:extLst>
          </p:cNvPr>
          <p:cNvSpPr>
            <a:spLocks noGrp="1"/>
          </p:cNvSpPr>
          <p:nvPr>
            <p:ph type="ftr" idx="11"/>
          </p:nvPr>
        </p:nvSpPr>
        <p:spPr>
          <a:xfrm>
            <a:off x="7924800" y="6489700"/>
            <a:ext cx="4114800" cy="365125"/>
          </a:xfrm>
        </p:spPr>
        <p:txBody>
          <a:bodyPr/>
          <a:lstStyle/>
          <a:p>
            <a:r>
              <a:rPr lang="en-US"/>
              <a:t>Tyler GPC 11/05/25</a:t>
            </a:r>
          </a:p>
        </p:txBody>
      </p:sp>
      <p:sp>
        <p:nvSpPr>
          <p:cNvPr id="11" name="TextBox 10">
            <a:extLst>
              <a:ext uri="{FF2B5EF4-FFF2-40B4-BE49-F238E27FC236}">
                <a16:creationId xmlns:a16="http://schemas.microsoft.com/office/drawing/2014/main" id="{9AA1FDE3-DE2F-3EB7-B23A-FE3DC8835598}"/>
              </a:ext>
            </a:extLst>
          </p:cNvPr>
          <p:cNvSpPr txBox="1"/>
          <p:nvPr/>
        </p:nvSpPr>
        <p:spPr>
          <a:xfrm>
            <a:off x="250099" y="1765560"/>
            <a:ext cx="6687334" cy="2893100"/>
          </a:xfrm>
          <a:prstGeom prst="rect">
            <a:avLst/>
          </a:prstGeom>
          <a:noFill/>
        </p:spPr>
        <p:txBody>
          <a:bodyPr wrap="square" lIns="91440" tIns="45720" rIns="91440" bIns="45720" rtlCol="0" anchor="t">
            <a:spAutoFit/>
          </a:bodyPr>
          <a:lstStyle/>
          <a:p>
            <a:r>
              <a:rPr lang="en-US" b="1"/>
              <a:t>FMEA Discussion</a:t>
            </a:r>
          </a:p>
          <a:p>
            <a:pPr marL="285750" indent="-285750">
              <a:buChar char="•"/>
            </a:pPr>
            <a:r>
              <a:rPr lang="en-US"/>
              <a:t>With the frame, most failure concerns come from the corners.</a:t>
            </a:r>
          </a:p>
          <a:p>
            <a:pPr marL="285750" indent="-285750">
              <a:buChar char="•"/>
            </a:pPr>
            <a:r>
              <a:rPr lang="en-US"/>
              <a:t>Ways we can combat this on the frame and lid is by using good joining techniques. Some of these include butt, lap, and fillet welded corner joints.</a:t>
            </a:r>
          </a:p>
          <a:p>
            <a:pPr marL="285750" indent="-285750">
              <a:buChar char="•"/>
            </a:pPr>
            <a:r>
              <a:rPr lang="en-US"/>
              <a:t>These joints will help alleviate the stress concentrated at the corners.</a:t>
            </a:r>
          </a:p>
          <a:p>
            <a:pPr marL="285750" indent="-285750">
              <a:buChar char="•"/>
            </a:pPr>
            <a:r>
              <a:rPr lang="en-US"/>
              <a:t>For the arms connecting to the roller, we are more worried about it breaking off due to the deflection based at the end.</a:t>
            </a:r>
          </a:p>
          <a:p>
            <a:pPr marL="285750" indent="-285750">
              <a:buChar char="•"/>
            </a:pPr>
            <a:r>
              <a:rPr lang="en-US"/>
              <a:t>If we treat this subsystem as a cantilever beam, we can improve it by increasing the moment of inertia, material strength, and by creating a strong connection between the beam and frame.</a:t>
            </a:r>
          </a:p>
          <a:p>
            <a:endParaRPr lang="en-US"/>
          </a:p>
          <a:p>
            <a:endParaRPr lang="en-US"/>
          </a:p>
          <a:p>
            <a:pPr marL="285750" indent="-285750">
              <a:buChar char="•"/>
            </a:pPr>
            <a:endParaRPr lang="en-US"/>
          </a:p>
        </p:txBody>
      </p:sp>
      <p:sp>
        <p:nvSpPr>
          <p:cNvPr id="2" name="TextBox 1">
            <a:extLst>
              <a:ext uri="{FF2B5EF4-FFF2-40B4-BE49-F238E27FC236}">
                <a16:creationId xmlns:a16="http://schemas.microsoft.com/office/drawing/2014/main" id="{C04EB839-94E4-200E-5410-3DC778A87D8A}"/>
              </a:ext>
            </a:extLst>
          </p:cNvPr>
          <p:cNvSpPr txBox="1"/>
          <p:nvPr/>
        </p:nvSpPr>
        <p:spPr>
          <a:xfrm>
            <a:off x="7279104" y="1724526"/>
            <a:ext cx="423110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Resources</a:t>
            </a:r>
            <a:endParaRPr lang="en-US"/>
          </a:p>
          <a:p>
            <a:pPr marL="285750" indent="-285750">
              <a:buChar char="•"/>
            </a:pPr>
            <a:r>
              <a:rPr lang="en-US"/>
              <a:t>Branches or other natural debris</a:t>
            </a:r>
          </a:p>
          <a:p>
            <a:pPr marL="285750" indent="-285750">
              <a:buChar char="•"/>
            </a:pPr>
            <a:r>
              <a:rPr lang="en-US"/>
              <a:t>Sheet metal</a:t>
            </a:r>
          </a:p>
          <a:p>
            <a:pPr marL="285750" indent="-285750">
              <a:buChar char="•"/>
            </a:pPr>
            <a:r>
              <a:rPr lang="en-US"/>
              <a:t>Small to moderate weight</a:t>
            </a:r>
          </a:p>
          <a:p>
            <a:pPr marL="285750" indent="-285750">
              <a:buChar char="•"/>
            </a:pPr>
            <a:r>
              <a:rPr lang="en-US"/>
              <a:t>Slight to moderate rainy day in Flagstaff</a:t>
            </a:r>
          </a:p>
          <a:p>
            <a:endParaRPr lang="en-US"/>
          </a:p>
          <a:p>
            <a:r>
              <a:rPr lang="en-US" b="1"/>
              <a:t>Testing Procedures</a:t>
            </a:r>
            <a:endParaRPr lang="en-US"/>
          </a:p>
          <a:p>
            <a:pPr marL="285750" indent="-285750">
              <a:buFont typeface="Arial,Sans-Serif"/>
              <a:buChar char="•"/>
            </a:pPr>
            <a:r>
              <a:rPr lang="en-US"/>
              <a:t>Weight bearing on top</a:t>
            </a:r>
          </a:p>
          <a:p>
            <a:pPr marL="285750" indent="-285750">
              <a:buFont typeface="Arial,Sans-Serif"/>
              <a:buChar char="•"/>
            </a:pPr>
            <a:r>
              <a:rPr lang="en-US"/>
              <a:t>Topple/fall tests</a:t>
            </a:r>
          </a:p>
          <a:p>
            <a:pPr marL="285750" indent="-285750">
              <a:buFont typeface="Arial,Sans-Serif"/>
              <a:buChar char="•"/>
            </a:pPr>
            <a:r>
              <a:rPr lang="en-US"/>
              <a:t>Roaming tests with tracks attached</a:t>
            </a:r>
          </a:p>
          <a:p>
            <a:pPr marL="285750" indent="-285750">
              <a:buFont typeface="Arial,Sans-Serif"/>
              <a:buChar char="•"/>
            </a:pPr>
            <a:r>
              <a:rPr lang="en-US"/>
              <a:t>Weather testing for the safety of the electronics</a:t>
            </a:r>
          </a:p>
          <a:p>
            <a:endParaRPr lang="en-US"/>
          </a:p>
          <a:p>
            <a:pPr marL="285750" indent="-285750">
              <a:buChar char="•"/>
            </a:pPr>
            <a:endParaRPr lang="en-US"/>
          </a:p>
        </p:txBody>
      </p:sp>
      <p:pic>
        <p:nvPicPr>
          <p:cNvPr id="3" name="Picture 2" descr="A white squares with black text&#10;&#10;AI-generated content may be incorrect.">
            <a:extLst>
              <a:ext uri="{FF2B5EF4-FFF2-40B4-BE49-F238E27FC236}">
                <a16:creationId xmlns:a16="http://schemas.microsoft.com/office/drawing/2014/main" id="{F5ECC6AC-DF78-841D-BEF2-437D92A7BC29}"/>
              </a:ext>
            </a:extLst>
          </p:cNvPr>
          <p:cNvPicPr>
            <a:picLocks noChangeAspect="1"/>
          </p:cNvPicPr>
          <p:nvPr/>
        </p:nvPicPr>
        <p:blipFill>
          <a:blip r:embed="rId3"/>
          <a:stretch>
            <a:fillRect/>
          </a:stretch>
        </p:blipFill>
        <p:spPr>
          <a:xfrm>
            <a:off x="0" y="4182374"/>
            <a:ext cx="10744200" cy="2360403"/>
          </a:xfrm>
          <a:prstGeom prst="rect">
            <a:avLst/>
          </a:prstGeom>
        </p:spPr>
      </p:pic>
    </p:spTree>
    <p:extLst>
      <p:ext uri="{BB962C8B-B14F-4D97-AF65-F5344CB8AC3E}">
        <p14:creationId xmlns:p14="http://schemas.microsoft.com/office/powerpoint/2010/main" val="1386808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1310E4F5-A2F9-9363-EFAA-C27D840D7B61}"/>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050DDA81-C5D8-3962-4678-2EF1B9C5A033}"/>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06AE7C9E-1DA6-E073-332C-2ECA87FC5037}"/>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8B0BFA29-F7FD-9EE3-6D25-D3D555EF774C}"/>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B64B0BD0-C132-ECD1-1042-1841FA3306E6}"/>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687B4E7C-4036-8562-43A3-590373339547}"/>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a:buClr>
                <a:srgbClr val="FFFFFF"/>
              </a:buClr>
              <a:buSzPts val="4000"/>
            </a:pPr>
            <a:r>
              <a:rPr lang="en-US" sz="4000">
                <a:solidFill>
                  <a:schemeClr val="bg1"/>
                </a:solidFill>
              </a:rPr>
              <a:t>Design Validation: Tracks</a:t>
            </a:r>
          </a:p>
        </p:txBody>
      </p:sp>
      <p:sp>
        <p:nvSpPr>
          <p:cNvPr id="128" name="Google Shape;128;p16">
            <a:extLst>
              <a:ext uri="{FF2B5EF4-FFF2-40B4-BE49-F238E27FC236}">
                <a16:creationId xmlns:a16="http://schemas.microsoft.com/office/drawing/2014/main" id="{652BE82C-694D-4B72-AE24-5CC00F234E27}"/>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10" name="Footer Placeholder 3">
            <a:extLst>
              <a:ext uri="{FF2B5EF4-FFF2-40B4-BE49-F238E27FC236}">
                <a16:creationId xmlns:a16="http://schemas.microsoft.com/office/drawing/2014/main" id="{D0EBE25A-84A1-1A59-7738-44BEF27562E5}"/>
              </a:ext>
            </a:extLst>
          </p:cNvPr>
          <p:cNvSpPr>
            <a:spLocks noGrp="1"/>
          </p:cNvSpPr>
          <p:nvPr>
            <p:ph type="ftr" idx="11"/>
          </p:nvPr>
        </p:nvSpPr>
        <p:spPr>
          <a:xfrm>
            <a:off x="7924800" y="6489700"/>
            <a:ext cx="4114800" cy="365125"/>
          </a:xfrm>
        </p:spPr>
        <p:txBody>
          <a:bodyPr/>
          <a:lstStyle/>
          <a:p>
            <a:r>
              <a:rPr lang="en-US"/>
              <a:t>Kyle GPC 11/05/25</a:t>
            </a:r>
          </a:p>
        </p:txBody>
      </p:sp>
      <p:graphicFrame>
        <p:nvGraphicFramePr>
          <p:cNvPr id="4" name="Table 3">
            <a:extLst>
              <a:ext uri="{FF2B5EF4-FFF2-40B4-BE49-F238E27FC236}">
                <a16:creationId xmlns:a16="http://schemas.microsoft.com/office/drawing/2014/main" id="{07A208C4-0422-87AB-2C49-91C31BE7D1EB}"/>
              </a:ext>
            </a:extLst>
          </p:cNvPr>
          <p:cNvGraphicFramePr>
            <a:graphicFrameLocks noGrp="1"/>
          </p:cNvGraphicFramePr>
          <p:nvPr>
            <p:extLst>
              <p:ext uri="{D42A27DB-BD31-4B8C-83A1-F6EECF244321}">
                <p14:modId xmlns:p14="http://schemas.microsoft.com/office/powerpoint/2010/main" val="1771347256"/>
              </p:ext>
            </p:extLst>
          </p:nvPr>
        </p:nvGraphicFramePr>
        <p:xfrm>
          <a:off x="164430" y="1836398"/>
          <a:ext cx="6995324" cy="4519951"/>
        </p:xfrm>
        <a:graphic>
          <a:graphicData uri="http://schemas.openxmlformats.org/drawingml/2006/table">
            <a:tbl>
              <a:tblPr/>
              <a:tblGrid>
                <a:gridCol w="1748831">
                  <a:extLst>
                    <a:ext uri="{9D8B030D-6E8A-4147-A177-3AD203B41FA5}">
                      <a16:colId xmlns:a16="http://schemas.microsoft.com/office/drawing/2014/main" val="3677114488"/>
                    </a:ext>
                  </a:extLst>
                </a:gridCol>
                <a:gridCol w="1748831">
                  <a:extLst>
                    <a:ext uri="{9D8B030D-6E8A-4147-A177-3AD203B41FA5}">
                      <a16:colId xmlns:a16="http://schemas.microsoft.com/office/drawing/2014/main" val="2813132495"/>
                    </a:ext>
                  </a:extLst>
                </a:gridCol>
                <a:gridCol w="1748831">
                  <a:extLst>
                    <a:ext uri="{9D8B030D-6E8A-4147-A177-3AD203B41FA5}">
                      <a16:colId xmlns:a16="http://schemas.microsoft.com/office/drawing/2014/main" val="2970435357"/>
                    </a:ext>
                  </a:extLst>
                </a:gridCol>
                <a:gridCol w="1748831">
                  <a:extLst>
                    <a:ext uri="{9D8B030D-6E8A-4147-A177-3AD203B41FA5}">
                      <a16:colId xmlns:a16="http://schemas.microsoft.com/office/drawing/2014/main" val="3312245466"/>
                    </a:ext>
                  </a:extLst>
                </a:gridCol>
              </a:tblGrid>
              <a:tr h="472043">
                <a:tc>
                  <a:txBody>
                    <a:bodyPr/>
                    <a:lstStyle/>
                    <a:p>
                      <a:pPr>
                        <a:buNone/>
                      </a:pPr>
                      <a:r>
                        <a:rPr lang="en-US" b="1"/>
                        <a:t>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b="1"/>
                        <a:t>Major Failure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b="1"/>
                        <a:t>Impact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b="1"/>
                        <a:t>Mitigation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4804902"/>
                  </a:ext>
                </a:extLst>
              </a:tr>
              <a:tr h="1011977">
                <a:tc>
                  <a:txBody>
                    <a:bodyPr/>
                    <a:lstStyle/>
                    <a:p>
                      <a:pPr>
                        <a:buNone/>
                      </a:pPr>
                      <a:r>
                        <a:rPr lang="en-US"/>
                        <a:t>Track Assembly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Track break / derailment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Machine stops, damage to undercarriage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Reinforce tracks with a steel core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9302806"/>
                  </a:ext>
                </a:extLst>
              </a:tr>
              <a:tr h="1011977">
                <a:tc>
                  <a:txBody>
                    <a:bodyPr/>
                    <a:lstStyle/>
                    <a:p>
                      <a:pPr>
                        <a:buNone/>
                      </a:pPr>
                      <a:r>
                        <a:rPr lang="en-US"/>
                        <a:t>Sprocket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rocks jam track or sprocket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Sudden stoppage, wear, derailment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Add debris guard, increase ground clearance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7556679"/>
                  </a:ext>
                </a:extLst>
              </a:tr>
              <a:tr h="1011977">
                <a:tc>
                  <a:txBody>
                    <a:bodyPr/>
                    <a:lstStyle/>
                    <a:p>
                      <a:pPr>
                        <a:buNone/>
                      </a:pPr>
                      <a:r>
                        <a:rPr lang="en-US"/>
                        <a:t>Road Rollers / Bearings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Bearing seizure or roller wear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High friction, track wear, failure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Add dust shields and add  ease of replacement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081215"/>
                  </a:ext>
                </a:extLst>
              </a:tr>
              <a:tr h="1011977">
                <a:tc>
                  <a:txBody>
                    <a:bodyPr/>
                    <a:lstStyle/>
                    <a:p>
                      <a:pPr>
                        <a:buNone/>
                      </a:pPr>
                      <a:r>
                        <a:rPr lang="en-US"/>
                        <a:t>Drive shaft / Idler Shaft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Misalignment or fatigue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Slipping, loss of propulsion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Larger diameter shaft, add support brackets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6658979"/>
                  </a:ext>
                </a:extLst>
              </a:tr>
            </a:tbl>
          </a:graphicData>
        </a:graphic>
      </p:graphicFrame>
      <p:sp>
        <p:nvSpPr>
          <p:cNvPr id="6" name="TextBox 5">
            <a:extLst>
              <a:ext uri="{FF2B5EF4-FFF2-40B4-BE49-F238E27FC236}">
                <a16:creationId xmlns:a16="http://schemas.microsoft.com/office/drawing/2014/main" id="{8ECFE5A9-82C5-D625-C1C7-DD4A25EA39D1}"/>
              </a:ext>
            </a:extLst>
          </p:cNvPr>
          <p:cNvSpPr txBox="1"/>
          <p:nvPr/>
        </p:nvSpPr>
        <p:spPr>
          <a:xfrm>
            <a:off x="7351775" y="1836398"/>
            <a:ext cx="4439171" cy="1169551"/>
          </a:xfrm>
          <a:prstGeom prst="rect">
            <a:avLst/>
          </a:prstGeom>
          <a:noFill/>
        </p:spPr>
        <p:txBody>
          <a:bodyPr wrap="square" rtlCol="0">
            <a:spAutoFit/>
          </a:bodyPr>
          <a:lstStyle/>
          <a:p>
            <a:r>
              <a:rPr lang="en-US" b="1"/>
              <a:t>Risk Trade Offs:</a:t>
            </a:r>
          </a:p>
          <a:p>
            <a:r>
              <a:rPr lang="en-US"/>
              <a:t>Adding more parts or upgrading material </a:t>
            </a:r>
          </a:p>
          <a:p>
            <a:pPr marL="285750" lvl="1" indent="-285750">
              <a:buFont typeface="Arial" panose="020B0604020202020204" pitchFamily="34" charset="0"/>
              <a:buChar char="•"/>
            </a:pPr>
            <a:r>
              <a:rPr lang="en-US"/>
              <a:t>Cost significantly increases</a:t>
            </a:r>
          </a:p>
          <a:p>
            <a:pPr marL="285750" lvl="1" indent="-285750">
              <a:buFont typeface="Arial" panose="020B0604020202020204" pitchFamily="34" charset="0"/>
              <a:buChar char="•"/>
            </a:pPr>
            <a:r>
              <a:rPr lang="en-US"/>
              <a:t>Cost and points failure decreases</a:t>
            </a:r>
          </a:p>
          <a:p>
            <a:pPr marL="285750" lvl="1" indent="-285750">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8FAF1EF6-4BEB-975F-0A59-BC2DC3FBBF13}"/>
              </a:ext>
            </a:extLst>
          </p:cNvPr>
          <p:cNvSpPr txBox="1"/>
          <p:nvPr/>
        </p:nvSpPr>
        <p:spPr>
          <a:xfrm>
            <a:off x="7351775" y="3196109"/>
            <a:ext cx="4544569" cy="2462213"/>
          </a:xfrm>
          <a:prstGeom prst="rect">
            <a:avLst/>
          </a:prstGeom>
          <a:noFill/>
        </p:spPr>
        <p:txBody>
          <a:bodyPr wrap="square">
            <a:spAutoFit/>
          </a:bodyPr>
          <a:lstStyle/>
          <a:p>
            <a:r>
              <a:rPr lang="en-US" b="1"/>
              <a:t>Testing Procedures</a:t>
            </a:r>
          </a:p>
          <a:p>
            <a:pPr marL="285750" indent="-285750">
              <a:buChar char="•"/>
            </a:pPr>
            <a:r>
              <a:rPr lang="en-US"/>
              <a:t>Test drive over dirt, pine needles and slopes</a:t>
            </a:r>
          </a:p>
          <a:p>
            <a:pPr marL="285750" indent="-285750">
              <a:buChar char="•"/>
            </a:pPr>
            <a:r>
              <a:rPr lang="en-US"/>
              <a:t>Operate for 4-6 hours while collecting pinecones</a:t>
            </a:r>
          </a:p>
          <a:p>
            <a:pPr marL="285750" indent="-285750">
              <a:buChar char="•"/>
            </a:pPr>
            <a:r>
              <a:rPr lang="en-US"/>
              <a:t>Put sticks and rocks in track system to observe affects of debris</a:t>
            </a:r>
          </a:p>
          <a:p>
            <a:pPr marL="285750" indent="-285750">
              <a:buChar char="•"/>
            </a:pPr>
            <a:r>
              <a:rPr lang="en-US"/>
              <a:t>Test machine shutdown if jammed</a:t>
            </a:r>
          </a:p>
          <a:p>
            <a:endParaRPr lang="en-US"/>
          </a:p>
          <a:p>
            <a:r>
              <a:rPr lang="en-US" b="1"/>
              <a:t>Equipment</a:t>
            </a:r>
          </a:p>
          <a:p>
            <a:pPr marL="285750" indent="-285750">
              <a:buFont typeface="Arial" panose="020B0604020202020204" pitchFamily="34" charset="0"/>
              <a:buChar char="•"/>
            </a:pPr>
            <a:r>
              <a:rPr lang="en-US"/>
              <a:t>Large volume of pinecones </a:t>
            </a:r>
          </a:p>
          <a:p>
            <a:pPr marL="285750" indent="-285750">
              <a:buFont typeface="Arial" panose="020B0604020202020204" pitchFamily="34" charset="0"/>
              <a:buChar char="•"/>
            </a:pPr>
            <a:r>
              <a:rPr lang="en-US"/>
              <a:t>Outdoor test field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11595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A67B13A6-1F11-7C07-DBF3-D58215200F94}"/>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52C43825-1199-5A10-8B99-6B9A92341913}"/>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424C2C7A-6F89-B10F-BFCA-8B443B5CE527}"/>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B5B5FFD6-02C8-1D40-55F5-E17B3987A899}"/>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0FE3E4F4-6E4D-F63A-0F3E-A3C279ACD6DC}"/>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af-ZA" sz="4000">
                <a:solidFill>
                  <a:schemeClr val="lt1"/>
                </a:solidFill>
                <a:latin typeface="Calibri"/>
                <a:ea typeface="Calibri"/>
                <a:cs typeface="Calibri"/>
              </a:rPr>
              <a:t>Motors</a:t>
            </a:r>
            <a:endParaRPr lang="zh-CN" altLang="en-US" sz="4000" b="0" i="0" u="none" strike="noStrike" cap="none">
              <a:solidFill>
                <a:schemeClr val="lt1"/>
              </a:solidFill>
              <a:latin typeface="Calibri"/>
              <a:ea typeface="Calibri"/>
              <a:cs typeface="Calibri"/>
            </a:endParaRPr>
          </a:p>
        </p:txBody>
      </p:sp>
      <p:sp>
        <p:nvSpPr>
          <p:cNvPr id="126" name="Google Shape;126;p16">
            <a:extLst>
              <a:ext uri="{FF2B5EF4-FFF2-40B4-BE49-F238E27FC236}">
                <a16:creationId xmlns:a16="http://schemas.microsoft.com/office/drawing/2014/main" id="{8129814B-AC77-92DB-A7EB-77AC2782B1FA}"/>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Validation:</a:t>
            </a:r>
            <a:endParaRPr sz="4000">
              <a:solidFill>
                <a:schemeClr val="bg1"/>
              </a:solidFill>
            </a:endParaRPr>
          </a:p>
        </p:txBody>
      </p:sp>
      <p:sp>
        <p:nvSpPr>
          <p:cNvPr id="128" name="Google Shape;128;p16">
            <a:extLst>
              <a:ext uri="{FF2B5EF4-FFF2-40B4-BE49-F238E27FC236}">
                <a16:creationId xmlns:a16="http://schemas.microsoft.com/office/drawing/2014/main" id="{15B38B2F-92A3-D81E-82F4-2D7AB79D4D3E}"/>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10" name="Footer Placeholder 3">
            <a:extLst>
              <a:ext uri="{FF2B5EF4-FFF2-40B4-BE49-F238E27FC236}">
                <a16:creationId xmlns:a16="http://schemas.microsoft.com/office/drawing/2014/main" id="{CDC071BF-9974-5277-C0DC-CD985E213B58}"/>
              </a:ext>
            </a:extLst>
          </p:cNvPr>
          <p:cNvSpPr>
            <a:spLocks noGrp="1"/>
          </p:cNvSpPr>
          <p:nvPr>
            <p:ph type="ftr" idx="11"/>
          </p:nvPr>
        </p:nvSpPr>
        <p:spPr>
          <a:xfrm>
            <a:off x="9100800" y="6495700"/>
            <a:ext cx="4114800" cy="365125"/>
          </a:xfrm>
        </p:spPr>
        <p:txBody>
          <a:bodyPr/>
          <a:lstStyle/>
          <a:p>
            <a:r>
              <a:rPr lang="en-US"/>
              <a:t> Yu GPC 11/05/25</a:t>
            </a:r>
          </a:p>
        </p:txBody>
      </p:sp>
      <p:graphicFrame>
        <p:nvGraphicFramePr>
          <p:cNvPr id="2" name="表格 1">
            <a:extLst>
              <a:ext uri="{FF2B5EF4-FFF2-40B4-BE49-F238E27FC236}">
                <a16:creationId xmlns:a16="http://schemas.microsoft.com/office/drawing/2014/main" id="{1AFAB04B-9794-F542-51AC-FFA1C0134297}"/>
              </a:ext>
            </a:extLst>
          </p:cNvPr>
          <p:cNvGraphicFramePr>
            <a:graphicFrameLocks noGrp="1"/>
          </p:cNvGraphicFramePr>
          <p:nvPr>
            <p:extLst>
              <p:ext uri="{D42A27DB-BD31-4B8C-83A1-F6EECF244321}">
                <p14:modId xmlns:p14="http://schemas.microsoft.com/office/powerpoint/2010/main" val="3200866315"/>
              </p:ext>
            </p:extLst>
          </p:nvPr>
        </p:nvGraphicFramePr>
        <p:xfrm>
          <a:off x="0" y="1590000"/>
          <a:ext cx="6547331" cy="5382012"/>
        </p:xfrm>
        <a:graphic>
          <a:graphicData uri="http://schemas.openxmlformats.org/drawingml/2006/table">
            <a:tbl>
              <a:tblPr firstRow="1" bandRow="1">
                <a:tableStyleId>{5C22544A-7EE6-4342-B048-85BDC9FD1C3A}</a:tableStyleId>
              </a:tblPr>
              <a:tblGrid>
                <a:gridCol w="889433">
                  <a:extLst>
                    <a:ext uri="{9D8B030D-6E8A-4147-A177-3AD203B41FA5}">
                      <a16:colId xmlns:a16="http://schemas.microsoft.com/office/drawing/2014/main" val="1010425851"/>
                    </a:ext>
                  </a:extLst>
                </a:gridCol>
                <a:gridCol w="1129224">
                  <a:extLst>
                    <a:ext uri="{9D8B030D-6E8A-4147-A177-3AD203B41FA5}">
                      <a16:colId xmlns:a16="http://schemas.microsoft.com/office/drawing/2014/main" val="3489882403"/>
                    </a:ext>
                  </a:extLst>
                </a:gridCol>
                <a:gridCol w="1205139">
                  <a:extLst>
                    <a:ext uri="{9D8B030D-6E8A-4147-A177-3AD203B41FA5}">
                      <a16:colId xmlns:a16="http://schemas.microsoft.com/office/drawing/2014/main" val="4020086507"/>
                    </a:ext>
                  </a:extLst>
                </a:gridCol>
                <a:gridCol w="681269">
                  <a:extLst>
                    <a:ext uri="{9D8B030D-6E8A-4147-A177-3AD203B41FA5}">
                      <a16:colId xmlns:a16="http://schemas.microsoft.com/office/drawing/2014/main" val="3088257351"/>
                    </a:ext>
                  </a:extLst>
                </a:gridCol>
                <a:gridCol w="762086">
                  <a:extLst>
                    <a:ext uri="{9D8B030D-6E8A-4147-A177-3AD203B41FA5}">
                      <a16:colId xmlns:a16="http://schemas.microsoft.com/office/drawing/2014/main" val="3226552078"/>
                    </a:ext>
                  </a:extLst>
                </a:gridCol>
                <a:gridCol w="940090">
                  <a:extLst>
                    <a:ext uri="{9D8B030D-6E8A-4147-A177-3AD203B41FA5}">
                      <a16:colId xmlns:a16="http://schemas.microsoft.com/office/drawing/2014/main" val="3952045787"/>
                    </a:ext>
                  </a:extLst>
                </a:gridCol>
                <a:gridCol w="940090">
                  <a:extLst>
                    <a:ext uri="{9D8B030D-6E8A-4147-A177-3AD203B41FA5}">
                      <a16:colId xmlns:a16="http://schemas.microsoft.com/office/drawing/2014/main" val="712981072"/>
                    </a:ext>
                  </a:extLst>
                </a:gridCol>
              </a:tblGrid>
              <a:tr h="996938">
                <a:tc>
                  <a:txBody>
                    <a:bodyPr/>
                    <a:lstStyle/>
                    <a:p>
                      <a:pPr lvl="0">
                        <a:buNone/>
                      </a:pPr>
                      <a:r>
                        <a:rPr lang="zh-CN" sz="1200" b="0" i="0" u="none" strike="noStrike" noProof="0">
                          <a:latin typeface="Times New Roman"/>
                          <a:ea typeface="宋体"/>
                        </a:rPr>
                        <a:t>Failure Mode</a:t>
                      </a:r>
                      <a:endParaRPr lang="zh-CN" sz="1200">
                        <a:latin typeface="Times New Roman"/>
                      </a:endParaRPr>
                    </a:p>
                  </a:txBody>
                  <a:tcPr/>
                </a:tc>
                <a:tc>
                  <a:txBody>
                    <a:bodyPr/>
                    <a:lstStyle/>
                    <a:p>
                      <a:pPr lvl="0">
                        <a:buNone/>
                      </a:pPr>
                      <a:r>
                        <a:rPr lang="zh-CN" sz="1200" b="0" i="0" u="none" strike="noStrike" noProof="0">
                          <a:latin typeface="Times New Roman"/>
                          <a:ea typeface="宋体"/>
                        </a:rPr>
                        <a:t>Potential Cause</a:t>
                      </a:r>
                      <a:endParaRPr lang="zh-CN" sz="1200">
                        <a:latin typeface="Times New Roman"/>
                      </a:endParaRPr>
                    </a:p>
                  </a:txBody>
                  <a:tcPr/>
                </a:tc>
                <a:tc>
                  <a:txBody>
                    <a:bodyPr/>
                    <a:lstStyle/>
                    <a:p>
                      <a:pPr lvl="0">
                        <a:buNone/>
                      </a:pPr>
                      <a:r>
                        <a:rPr lang="zh-CN" sz="1200" b="0" i="0" u="none" strike="noStrike" noProof="0">
                          <a:latin typeface="Times New Roman"/>
                          <a:ea typeface="宋体"/>
                        </a:rPr>
                        <a:t>Effect</a:t>
                      </a:r>
                      <a:endParaRPr lang="zh-CN" sz="1200">
                        <a:latin typeface="Times New Roman"/>
                      </a:endParaRPr>
                    </a:p>
                  </a:txBody>
                  <a:tcPr/>
                </a:tc>
                <a:tc>
                  <a:txBody>
                    <a:bodyPr/>
                    <a:lstStyle/>
                    <a:p>
                      <a:pPr lvl="0">
                        <a:buNone/>
                      </a:pPr>
                      <a:r>
                        <a:rPr lang="zh-CN" sz="1200" b="0" i="0" u="none" strike="noStrike" noProof="0">
                          <a:latin typeface="Times New Roman"/>
                          <a:ea typeface="宋体"/>
                        </a:rPr>
                        <a:t>Severity (1–10)</a:t>
                      </a:r>
                      <a:endParaRPr lang="zh-CN" sz="1200">
                        <a:latin typeface="Times New Roman"/>
                      </a:endParaRPr>
                    </a:p>
                  </a:txBody>
                  <a:tcPr/>
                </a:tc>
                <a:tc>
                  <a:txBody>
                    <a:bodyPr/>
                    <a:lstStyle/>
                    <a:p>
                      <a:pPr lvl="0">
                        <a:buNone/>
                      </a:pPr>
                      <a:r>
                        <a:rPr lang="zh-CN" sz="1200" b="0" i="0" u="none" strike="noStrike" noProof="0">
                          <a:latin typeface="Times New Roman"/>
                          <a:ea typeface="宋体"/>
                        </a:rPr>
                        <a:t>Occurrence (1–10)</a:t>
                      </a:r>
                      <a:endParaRPr lang="zh-CN" sz="1200">
                        <a:latin typeface="Times New Roman"/>
                      </a:endParaRPr>
                    </a:p>
                  </a:txBody>
                  <a:tcPr/>
                </a:tc>
                <a:tc>
                  <a:txBody>
                    <a:bodyPr/>
                    <a:lstStyle/>
                    <a:p>
                      <a:pPr lvl="0">
                        <a:buNone/>
                      </a:pPr>
                      <a:r>
                        <a:rPr lang="zh-CN" sz="1200" b="0" i="0" u="none" strike="noStrike" noProof="0">
                          <a:latin typeface="Times New Roman"/>
                          <a:ea typeface="宋体"/>
                        </a:rPr>
                        <a:t>Detection (1–10)</a:t>
                      </a:r>
                      <a:endParaRPr lang="zh-CN" sz="1200">
                        <a:latin typeface="Times New Roman"/>
                      </a:endParaRPr>
                    </a:p>
                  </a:txBody>
                  <a:tcPr/>
                </a:tc>
                <a:tc>
                  <a:txBody>
                    <a:bodyPr/>
                    <a:lstStyle/>
                    <a:p>
                      <a:pPr lvl="0">
                        <a:buNone/>
                      </a:pPr>
                      <a:r>
                        <a:rPr lang="zh-CN" sz="1200" b="0" i="0" u="none" strike="noStrike" noProof="0">
                          <a:latin typeface="Times New Roman"/>
                          <a:ea typeface="宋体"/>
                        </a:rPr>
                        <a:t>RPN (S×O×D</a:t>
                      </a:r>
                      <a:r>
                        <a:rPr lang="zh-CN" altLang="en-US" sz="1200" b="0" i="0" u="none" strike="noStrike" noProof="0">
                          <a:latin typeface="Times New Roman"/>
                          <a:ea typeface="宋体"/>
                        </a:rPr>
                        <a:t>）</a:t>
                      </a:r>
                      <a:endParaRPr lang="zh-CN" sz="1200">
                        <a:latin typeface="Times New Roman"/>
                      </a:endParaRPr>
                    </a:p>
                  </a:txBody>
                  <a:tcPr/>
                </a:tc>
                <a:extLst>
                  <a:ext uri="{0D108BD9-81ED-4DB2-BD59-A6C34878D82A}">
                    <a16:rowId xmlns:a16="http://schemas.microsoft.com/office/drawing/2014/main" val="2402105855"/>
                  </a:ext>
                </a:extLst>
              </a:tr>
              <a:tr h="750940">
                <a:tc>
                  <a:txBody>
                    <a:bodyPr/>
                    <a:lstStyle/>
                    <a:p>
                      <a:pPr lvl="0">
                        <a:buNone/>
                      </a:pPr>
                      <a:r>
                        <a:rPr lang="zh-CN" sz="1200" b="0" i="0" u="none" strike="noStrike" noProof="0">
                          <a:latin typeface="Times New Roman"/>
                          <a:ea typeface="宋体"/>
                        </a:rPr>
                        <a:t>Motor overheating</a:t>
                      </a:r>
                      <a:endParaRPr lang="zh-CN" sz="1200">
                        <a:latin typeface="Times New Roman"/>
                      </a:endParaRPr>
                    </a:p>
                  </a:txBody>
                  <a:tcPr/>
                </a:tc>
                <a:tc>
                  <a:txBody>
                    <a:bodyPr/>
                    <a:lstStyle/>
                    <a:p>
                      <a:pPr lvl="0">
                        <a:buNone/>
                      </a:pPr>
                      <a:r>
                        <a:rPr lang="zh-CN" sz="1200" b="0" i="0" u="none" strike="noStrike" noProof="0">
                          <a:latin typeface="Times New Roman"/>
                          <a:ea typeface="宋体"/>
                        </a:rPr>
                        <a:t>Excessive load, poor ventilation, high current</a:t>
                      </a:r>
                      <a:endParaRPr lang="zh-CN" sz="1200">
                        <a:latin typeface="Times New Roman"/>
                      </a:endParaRPr>
                    </a:p>
                  </a:txBody>
                  <a:tcPr/>
                </a:tc>
                <a:tc>
                  <a:txBody>
                    <a:bodyPr/>
                    <a:lstStyle/>
                    <a:p>
                      <a:pPr lvl="0">
                        <a:buNone/>
                      </a:pPr>
                      <a:r>
                        <a:rPr lang="zh-CN" sz="1200" b="0" i="0" u="none" strike="noStrike" noProof="0">
                          <a:latin typeface="Times New Roman"/>
                          <a:ea typeface="宋体"/>
                        </a:rPr>
                        <a:t>Motor burnout, system shutdown</a:t>
                      </a:r>
                      <a:endParaRPr lang="zh-CN" sz="1200">
                        <a:latin typeface="Times New Roman"/>
                      </a:endParaRPr>
                    </a:p>
                  </a:txBody>
                  <a:tcPr/>
                </a:tc>
                <a:tc>
                  <a:txBody>
                    <a:bodyPr/>
                    <a:lstStyle/>
                    <a:p>
                      <a:r>
                        <a:rPr lang="zh-CN" altLang="en-US" sz="1200">
                          <a:latin typeface="Times New Roman"/>
                        </a:rPr>
                        <a:t>9</a:t>
                      </a:r>
                    </a:p>
                  </a:txBody>
                  <a:tcPr/>
                </a:tc>
                <a:tc>
                  <a:txBody>
                    <a:bodyPr/>
                    <a:lstStyle/>
                    <a:p>
                      <a:r>
                        <a:rPr lang="zh-CN" altLang="en-US" sz="1200">
                          <a:latin typeface="Times New Roman"/>
                        </a:rPr>
                        <a:t>5</a:t>
                      </a:r>
                    </a:p>
                  </a:txBody>
                  <a:tcPr/>
                </a:tc>
                <a:tc>
                  <a:txBody>
                    <a:bodyPr/>
                    <a:lstStyle/>
                    <a:p>
                      <a:r>
                        <a:rPr lang="zh-CN" altLang="en-US" sz="1200">
                          <a:latin typeface="Times New Roman"/>
                        </a:rPr>
                        <a:t>4</a:t>
                      </a:r>
                    </a:p>
                  </a:txBody>
                  <a:tcPr/>
                </a:tc>
                <a:tc>
                  <a:txBody>
                    <a:bodyPr/>
                    <a:lstStyle/>
                    <a:p>
                      <a:r>
                        <a:rPr lang="zh-CN" altLang="en-US" sz="1200">
                          <a:latin typeface="Times New Roman"/>
                        </a:rPr>
                        <a:t>180</a:t>
                      </a:r>
                    </a:p>
                  </a:txBody>
                  <a:tcPr/>
                </a:tc>
                <a:extLst>
                  <a:ext uri="{0D108BD9-81ED-4DB2-BD59-A6C34878D82A}">
                    <a16:rowId xmlns:a16="http://schemas.microsoft.com/office/drawing/2014/main" val="1141829654"/>
                  </a:ext>
                </a:extLst>
              </a:tr>
              <a:tr h="958097">
                <a:tc>
                  <a:txBody>
                    <a:bodyPr/>
                    <a:lstStyle/>
                    <a:p>
                      <a:pPr lvl="0">
                        <a:buNone/>
                      </a:pPr>
                      <a:r>
                        <a:rPr lang="zh-CN" sz="1200" b="0" i="0" u="none" strike="noStrike" noProof="0">
                          <a:latin typeface="Times New Roman"/>
                          <a:ea typeface="宋体"/>
                        </a:rPr>
                        <a:t>Bearing wear</a:t>
                      </a:r>
                      <a:endParaRPr lang="zh-CN" sz="1200">
                        <a:latin typeface="Times New Roman"/>
                      </a:endParaRPr>
                    </a:p>
                  </a:txBody>
                  <a:tcPr/>
                </a:tc>
                <a:tc>
                  <a:txBody>
                    <a:bodyPr/>
                    <a:lstStyle/>
                    <a:p>
                      <a:pPr lvl="0">
                        <a:buNone/>
                      </a:pPr>
                      <a:r>
                        <a:rPr lang="zh-CN" sz="1200" b="0" i="0" u="none" strike="noStrike" noProof="0">
                          <a:latin typeface="Times New Roman"/>
                          <a:ea typeface="宋体"/>
                        </a:rPr>
                        <a:t>Long-time operation, insufficient lubrication</a:t>
                      </a:r>
                      <a:endParaRPr lang="zh-CN" sz="1200">
                        <a:latin typeface="Times New Roman"/>
                      </a:endParaRPr>
                    </a:p>
                  </a:txBody>
                  <a:tcPr/>
                </a:tc>
                <a:tc>
                  <a:txBody>
                    <a:bodyPr/>
                    <a:lstStyle/>
                    <a:p>
                      <a:pPr lvl="0">
                        <a:buNone/>
                      </a:pPr>
                      <a:r>
                        <a:rPr lang="zh-CN" sz="1200" b="0" i="0" u="none" strike="noStrike" noProof="0">
                          <a:latin typeface="Times New Roman"/>
                          <a:ea typeface="宋体"/>
                        </a:rPr>
                        <a:t>Reduced speed, increased noise</a:t>
                      </a:r>
                      <a:endParaRPr lang="zh-CN" sz="1200">
                        <a:latin typeface="Times New Roman"/>
                      </a:endParaRPr>
                    </a:p>
                  </a:txBody>
                  <a:tcPr/>
                </a:tc>
                <a:tc>
                  <a:txBody>
                    <a:bodyPr/>
                    <a:lstStyle/>
                    <a:p>
                      <a:r>
                        <a:rPr lang="zh-CN" altLang="en-US" sz="1200">
                          <a:latin typeface="Times New Roman"/>
                        </a:rPr>
                        <a:t>6</a:t>
                      </a:r>
                    </a:p>
                  </a:txBody>
                  <a:tcPr/>
                </a:tc>
                <a:tc>
                  <a:txBody>
                    <a:bodyPr/>
                    <a:lstStyle/>
                    <a:p>
                      <a:r>
                        <a:rPr lang="zh-CN" altLang="en-US" sz="1200">
                          <a:latin typeface="Times New Roman"/>
                        </a:rPr>
                        <a:t>6</a:t>
                      </a:r>
                    </a:p>
                  </a:txBody>
                  <a:tcPr/>
                </a:tc>
                <a:tc>
                  <a:txBody>
                    <a:bodyPr/>
                    <a:lstStyle/>
                    <a:p>
                      <a:r>
                        <a:rPr lang="zh-CN" altLang="en-US" sz="1200">
                          <a:latin typeface="Times New Roman"/>
                        </a:rPr>
                        <a:t>5</a:t>
                      </a:r>
                    </a:p>
                  </a:txBody>
                  <a:tcPr/>
                </a:tc>
                <a:tc>
                  <a:txBody>
                    <a:bodyPr/>
                    <a:lstStyle/>
                    <a:p>
                      <a:r>
                        <a:rPr lang="zh-CN" altLang="en-US" sz="1200">
                          <a:latin typeface="Times New Roman"/>
                        </a:rPr>
                        <a:t>180</a:t>
                      </a:r>
                    </a:p>
                  </a:txBody>
                  <a:tcPr/>
                </a:tc>
                <a:extLst>
                  <a:ext uri="{0D108BD9-81ED-4DB2-BD59-A6C34878D82A}">
                    <a16:rowId xmlns:a16="http://schemas.microsoft.com/office/drawing/2014/main" val="1929117337"/>
                  </a:ext>
                </a:extLst>
              </a:tr>
              <a:tr h="815677">
                <a:tc>
                  <a:txBody>
                    <a:bodyPr/>
                    <a:lstStyle/>
                    <a:p>
                      <a:pPr lvl="0">
                        <a:buNone/>
                      </a:pPr>
                      <a:r>
                        <a:rPr lang="zh-CN" sz="1200" b="0" i="0" u="none" strike="noStrike" noProof="0">
                          <a:latin typeface="Times New Roman"/>
                          <a:ea typeface="宋体"/>
                        </a:rPr>
                        <a:t>Control signal loss</a:t>
                      </a:r>
                      <a:endParaRPr lang="zh-CN" sz="1200">
                        <a:latin typeface="Times New Roman"/>
                      </a:endParaRPr>
                    </a:p>
                  </a:txBody>
                  <a:tcPr/>
                </a:tc>
                <a:tc>
                  <a:txBody>
                    <a:bodyPr/>
                    <a:lstStyle/>
                    <a:p>
                      <a:pPr lvl="0">
                        <a:buNone/>
                      </a:pPr>
                      <a:r>
                        <a:rPr lang="zh-CN" sz="1200" b="0" i="0" u="none" strike="noStrike" noProof="0">
                          <a:latin typeface="Times New Roman"/>
                          <a:ea typeface="宋体"/>
                        </a:rPr>
                        <a:t>Loose connection, controller malfunction</a:t>
                      </a:r>
                      <a:endParaRPr lang="zh-CN" sz="1200">
                        <a:latin typeface="Times New Roman"/>
                      </a:endParaRPr>
                    </a:p>
                  </a:txBody>
                  <a:tcPr/>
                </a:tc>
                <a:tc>
                  <a:txBody>
                    <a:bodyPr/>
                    <a:lstStyle/>
                    <a:p>
                      <a:pPr lvl="0">
                        <a:buNone/>
                      </a:pPr>
                      <a:r>
                        <a:rPr lang="zh-CN" sz="1200" b="0" i="0" u="none" strike="noStrike" noProof="0">
                          <a:latin typeface="Times New Roman"/>
                          <a:ea typeface="宋体"/>
                        </a:rPr>
                        <a:t>Motor stops or runs unpredictably</a:t>
                      </a:r>
                      <a:endParaRPr lang="zh-CN" sz="1200">
                        <a:latin typeface="Times New Roman"/>
                      </a:endParaRPr>
                    </a:p>
                  </a:txBody>
                  <a:tcPr/>
                </a:tc>
                <a:tc>
                  <a:txBody>
                    <a:bodyPr/>
                    <a:lstStyle/>
                    <a:p>
                      <a:r>
                        <a:rPr lang="zh-CN" altLang="en-US" sz="1200">
                          <a:latin typeface="Times New Roman"/>
                        </a:rPr>
                        <a:t>8</a:t>
                      </a:r>
                    </a:p>
                  </a:txBody>
                  <a:tcPr/>
                </a:tc>
                <a:tc>
                  <a:txBody>
                    <a:bodyPr/>
                    <a:lstStyle/>
                    <a:p>
                      <a:r>
                        <a:rPr lang="zh-CN" altLang="en-US" sz="1200">
                          <a:latin typeface="Times New Roman"/>
                        </a:rPr>
                        <a:t>4</a:t>
                      </a:r>
                    </a:p>
                  </a:txBody>
                  <a:tcPr/>
                </a:tc>
                <a:tc>
                  <a:txBody>
                    <a:bodyPr/>
                    <a:lstStyle/>
                    <a:p>
                      <a:r>
                        <a:rPr lang="zh-CN" altLang="en-US" sz="1200">
                          <a:latin typeface="Times New Roman"/>
                        </a:rPr>
                        <a:t>3</a:t>
                      </a:r>
                    </a:p>
                  </a:txBody>
                  <a:tcPr/>
                </a:tc>
                <a:tc>
                  <a:txBody>
                    <a:bodyPr/>
                    <a:lstStyle/>
                    <a:p>
                      <a:r>
                        <a:rPr lang="zh-CN" altLang="en-US" sz="1200">
                          <a:latin typeface="Times New Roman"/>
                        </a:rPr>
                        <a:t>96</a:t>
                      </a:r>
                    </a:p>
                  </a:txBody>
                  <a:tcPr/>
                </a:tc>
                <a:extLst>
                  <a:ext uri="{0D108BD9-81ED-4DB2-BD59-A6C34878D82A}">
                    <a16:rowId xmlns:a16="http://schemas.microsoft.com/office/drawing/2014/main" val="184927507"/>
                  </a:ext>
                </a:extLst>
              </a:tr>
              <a:tr h="958097">
                <a:tc>
                  <a:txBody>
                    <a:bodyPr/>
                    <a:lstStyle/>
                    <a:p>
                      <a:pPr lvl="0">
                        <a:buNone/>
                      </a:pPr>
                      <a:r>
                        <a:rPr lang="zh-CN" sz="1200" b="0" i="0" u="none" strike="noStrike" noProof="0">
                          <a:latin typeface="Times New Roman"/>
                          <a:ea typeface="宋体"/>
                        </a:rPr>
                        <a:t>Power fluctuation</a:t>
                      </a:r>
                      <a:endParaRPr lang="zh-CN" sz="1200">
                        <a:latin typeface="Times New Roman"/>
                      </a:endParaRPr>
                    </a:p>
                  </a:txBody>
                  <a:tcPr/>
                </a:tc>
                <a:tc>
                  <a:txBody>
                    <a:bodyPr/>
                    <a:lstStyle/>
                    <a:p>
                      <a:pPr lvl="0">
                        <a:buNone/>
                      </a:pPr>
                      <a:r>
                        <a:rPr lang="zh-CN" sz="1200" b="0" i="0" u="none" strike="noStrike" noProof="0">
                          <a:latin typeface="Times New Roman"/>
                          <a:ea typeface="宋体"/>
                        </a:rPr>
                        <a:t>Poor wiring contact, external interference</a:t>
                      </a:r>
                      <a:endParaRPr lang="zh-CN" sz="1200">
                        <a:latin typeface="Times New Roman"/>
                      </a:endParaRPr>
                    </a:p>
                  </a:txBody>
                  <a:tcPr/>
                </a:tc>
                <a:tc>
                  <a:txBody>
                    <a:bodyPr/>
                    <a:lstStyle/>
                    <a:p>
                      <a:pPr lvl="0">
                        <a:buNone/>
                      </a:pPr>
                      <a:r>
                        <a:rPr lang="zh-CN" sz="1200" b="0" i="0" u="none" strike="noStrike" noProof="0">
                          <a:latin typeface="Times New Roman"/>
                          <a:ea typeface="宋体"/>
                        </a:rPr>
                        <a:t>Speed fluctuation, unstable operation</a:t>
                      </a:r>
                      <a:endParaRPr lang="zh-CN" sz="1200">
                        <a:latin typeface="Times New Roman"/>
                      </a:endParaRPr>
                    </a:p>
                  </a:txBody>
                  <a:tcPr/>
                </a:tc>
                <a:tc>
                  <a:txBody>
                    <a:bodyPr/>
                    <a:lstStyle/>
                    <a:p>
                      <a:r>
                        <a:rPr lang="zh-CN" altLang="en-US" sz="1200">
                          <a:latin typeface="Times New Roman"/>
                        </a:rPr>
                        <a:t>7</a:t>
                      </a:r>
                    </a:p>
                  </a:txBody>
                  <a:tcPr/>
                </a:tc>
                <a:tc>
                  <a:txBody>
                    <a:bodyPr/>
                    <a:lstStyle/>
                    <a:p>
                      <a:r>
                        <a:rPr lang="zh-CN" altLang="en-US" sz="1200">
                          <a:latin typeface="Times New Roman"/>
                        </a:rPr>
                        <a:t>3</a:t>
                      </a:r>
                    </a:p>
                  </a:txBody>
                  <a:tcPr/>
                </a:tc>
                <a:tc>
                  <a:txBody>
                    <a:bodyPr/>
                    <a:lstStyle/>
                    <a:p>
                      <a:r>
                        <a:rPr lang="zh-CN" altLang="en-US" sz="1200">
                          <a:latin typeface="Times New Roman"/>
                        </a:rPr>
                        <a:t>5</a:t>
                      </a:r>
                    </a:p>
                  </a:txBody>
                  <a:tcPr/>
                </a:tc>
                <a:tc>
                  <a:txBody>
                    <a:bodyPr/>
                    <a:lstStyle/>
                    <a:p>
                      <a:r>
                        <a:rPr lang="zh-CN" altLang="en-US" sz="1200">
                          <a:latin typeface="Times New Roman"/>
                        </a:rPr>
                        <a:t>105</a:t>
                      </a:r>
                    </a:p>
                  </a:txBody>
                  <a:tcPr/>
                </a:tc>
                <a:extLst>
                  <a:ext uri="{0D108BD9-81ED-4DB2-BD59-A6C34878D82A}">
                    <a16:rowId xmlns:a16="http://schemas.microsoft.com/office/drawing/2014/main" val="1286471252"/>
                  </a:ext>
                </a:extLst>
              </a:tr>
              <a:tr h="750940">
                <a:tc>
                  <a:txBody>
                    <a:bodyPr/>
                    <a:lstStyle/>
                    <a:p>
                      <a:pPr lvl="0">
                        <a:buNone/>
                      </a:pPr>
                      <a:r>
                        <a:rPr lang="zh-CN" sz="1200" b="0" i="0" u="none" strike="noStrike" noProof="0">
                          <a:latin typeface="Times New Roman"/>
                          <a:ea typeface="宋体"/>
                        </a:rPr>
                        <a:t>Overload protection failure</a:t>
                      </a:r>
                      <a:endParaRPr lang="zh-CN" sz="1200">
                        <a:latin typeface="Times New Roman"/>
                      </a:endParaRPr>
                    </a:p>
                  </a:txBody>
                  <a:tcPr/>
                </a:tc>
                <a:tc>
                  <a:txBody>
                    <a:bodyPr/>
                    <a:lstStyle/>
                    <a:p>
                      <a:pPr lvl="0">
                        <a:buNone/>
                      </a:pPr>
                      <a:r>
                        <a:rPr lang="zh-CN" sz="1200" b="0" i="0" u="none" strike="noStrike" noProof="0">
                          <a:latin typeface="Times New Roman"/>
                          <a:ea typeface="宋体"/>
                        </a:rPr>
                        <a:t>Faulty circuit design on controller board</a:t>
                      </a:r>
                      <a:endParaRPr lang="zh-CN" sz="1200">
                        <a:latin typeface="Times New Roman"/>
                      </a:endParaRPr>
                    </a:p>
                  </a:txBody>
                  <a:tcPr/>
                </a:tc>
                <a:tc>
                  <a:txBody>
                    <a:bodyPr/>
                    <a:lstStyle/>
                    <a:p>
                      <a:pPr lvl="0">
                        <a:buNone/>
                      </a:pPr>
                      <a:r>
                        <a:rPr lang="zh-CN" sz="1200" b="0" i="0" u="none" strike="noStrike" noProof="0">
                          <a:latin typeface="Times New Roman"/>
                          <a:ea typeface="宋体"/>
                        </a:rPr>
                        <a:t>Motor damage due to overcurrent</a:t>
                      </a:r>
                      <a:endParaRPr lang="zh-CN" sz="1200">
                        <a:latin typeface="Times New Roman"/>
                      </a:endParaRPr>
                    </a:p>
                  </a:txBody>
                  <a:tcPr/>
                </a:tc>
                <a:tc>
                  <a:txBody>
                    <a:bodyPr/>
                    <a:lstStyle/>
                    <a:p>
                      <a:r>
                        <a:rPr lang="zh-CN" altLang="en-US" sz="1200">
                          <a:latin typeface="Times New Roman"/>
                        </a:rPr>
                        <a:t>9</a:t>
                      </a:r>
                    </a:p>
                  </a:txBody>
                  <a:tcPr/>
                </a:tc>
                <a:tc>
                  <a:txBody>
                    <a:bodyPr/>
                    <a:lstStyle/>
                    <a:p>
                      <a:r>
                        <a:rPr lang="zh-CN" altLang="en-US" sz="1200">
                          <a:latin typeface="Times New Roman"/>
                        </a:rPr>
                        <a:t>2</a:t>
                      </a:r>
                    </a:p>
                  </a:txBody>
                  <a:tcPr/>
                </a:tc>
                <a:tc>
                  <a:txBody>
                    <a:bodyPr/>
                    <a:lstStyle/>
                    <a:p>
                      <a:r>
                        <a:rPr lang="zh-CN" altLang="en-US" sz="1200">
                          <a:latin typeface="Times New Roman"/>
                        </a:rPr>
                        <a:t>4</a:t>
                      </a:r>
                    </a:p>
                  </a:txBody>
                  <a:tcPr/>
                </a:tc>
                <a:tc>
                  <a:txBody>
                    <a:bodyPr/>
                    <a:lstStyle/>
                    <a:p>
                      <a:r>
                        <a:rPr lang="zh-CN" altLang="en-US" sz="1200">
                          <a:latin typeface="Times New Roman"/>
                        </a:rPr>
                        <a:t>72</a:t>
                      </a:r>
                    </a:p>
                  </a:txBody>
                  <a:tcPr/>
                </a:tc>
                <a:extLst>
                  <a:ext uri="{0D108BD9-81ED-4DB2-BD59-A6C34878D82A}">
                    <a16:rowId xmlns:a16="http://schemas.microsoft.com/office/drawing/2014/main" val="3959697048"/>
                  </a:ext>
                </a:extLst>
              </a:tr>
            </a:tbl>
          </a:graphicData>
        </a:graphic>
      </p:graphicFrame>
      <p:sp>
        <p:nvSpPr>
          <p:cNvPr id="3" name="文本框 2">
            <a:extLst>
              <a:ext uri="{FF2B5EF4-FFF2-40B4-BE49-F238E27FC236}">
                <a16:creationId xmlns:a16="http://schemas.microsoft.com/office/drawing/2014/main" id="{BB7F1BD2-8E3C-6F12-1759-8664C54D2BEF}"/>
              </a:ext>
            </a:extLst>
          </p:cNvPr>
          <p:cNvSpPr txBox="1"/>
          <p:nvPr/>
        </p:nvSpPr>
        <p:spPr>
          <a:xfrm>
            <a:off x="6741762" y="1752305"/>
            <a:ext cx="493920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600" b="1"/>
              <a:t>Testing Procedures:</a:t>
            </a:r>
            <a:endParaRPr lang="zh-CN" sz="1600"/>
          </a:p>
          <a:p>
            <a:pPr marL="285750" indent="-285750">
              <a:buChar char="•"/>
            </a:pPr>
            <a:r>
              <a:rPr lang="zh-CN" sz="1600"/>
              <a:t>Test the 24V DC motor speed and torque to confirm performance meets design requirements.</a:t>
            </a:r>
          </a:p>
          <a:p>
            <a:pPr marL="285750" indent="-285750">
              <a:buChar char="•"/>
            </a:pPr>
            <a:r>
              <a:rPr lang="zh-CN" sz="1600"/>
              <a:t>Run a continuous operation test for 10 minutes to ensure no overheating or abnormal vibration occurs.</a:t>
            </a:r>
          </a:p>
          <a:p>
            <a:pPr marL="285750" indent="-285750">
              <a:buChar char="•"/>
            </a:pPr>
            <a:r>
              <a:rPr lang="zh-CN" sz="1600"/>
              <a:t>Measure current and voltage to verify efficiency and power stability.</a:t>
            </a:r>
          </a:p>
          <a:p>
            <a:pPr marL="285750" indent="-285750">
              <a:buChar char="•"/>
            </a:pPr>
            <a:r>
              <a:rPr lang="zh-CN" sz="1600"/>
              <a:t>Test motor control response under different load conditions.</a:t>
            </a:r>
          </a:p>
          <a:p>
            <a:pPr algn="l"/>
            <a:endParaRPr lang="zh-CN" altLang="en-US"/>
          </a:p>
        </p:txBody>
      </p:sp>
      <p:sp>
        <p:nvSpPr>
          <p:cNvPr id="5" name="文本框 4">
            <a:extLst>
              <a:ext uri="{FF2B5EF4-FFF2-40B4-BE49-F238E27FC236}">
                <a16:creationId xmlns:a16="http://schemas.microsoft.com/office/drawing/2014/main" id="{73FFC96F-2494-5064-5C82-E27261A93674}"/>
              </a:ext>
            </a:extLst>
          </p:cNvPr>
          <p:cNvSpPr txBox="1"/>
          <p:nvPr/>
        </p:nvSpPr>
        <p:spPr>
          <a:xfrm>
            <a:off x="6961322" y="4492677"/>
            <a:ext cx="4759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600" b="1"/>
              <a:t>Equipment &amp; Resources:</a:t>
            </a:r>
            <a:endParaRPr lang="zh-CN" sz="1600"/>
          </a:p>
          <a:p>
            <a:pPr marL="285750" indent="-285750">
              <a:buChar char="•"/>
            </a:pPr>
            <a:r>
              <a:rPr lang="zh-CN" sz="1600"/>
              <a:t>24V DC power supply</a:t>
            </a:r>
          </a:p>
          <a:p>
            <a:pPr marL="285750" indent="-285750">
              <a:buChar char="•"/>
            </a:pPr>
            <a:r>
              <a:rPr lang="zh-CN" sz="1600"/>
              <a:t>Multimeter and current sensor</a:t>
            </a:r>
          </a:p>
          <a:p>
            <a:pPr marL="285750" indent="-285750">
              <a:buChar char="•"/>
            </a:pPr>
            <a:r>
              <a:rPr lang="zh-CN" sz="1600"/>
              <a:t>Tachometer and torque sensor</a:t>
            </a:r>
          </a:p>
          <a:p>
            <a:pPr marL="285750" indent="-285750">
              <a:buChar char="•"/>
            </a:pPr>
            <a:r>
              <a:rPr lang="zh-CN" sz="1600"/>
              <a:t>Thermal camera or temperature probe</a:t>
            </a:r>
          </a:p>
          <a:p>
            <a:pPr marL="285750" indent="-285750">
              <a:buChar char="•"/>
            </a:pPr>
            <a:r>
              <a:rPr lang="zh-CN" sz="1600"/>
              <a:t>Motor controller and Arduino board</a:t>
            </a:r>
          </a:p>
          <a:p>
            <a:pPr marL="285750" indent="-285750">
              <a:buChar char="•"/>
            </a:pPr>
            <a:r>
              <a:rPr lang="zh-CN" sz="1600"/>
              <a:t>Test bench space in engineering lab</a:t>
            </a:r>
          </a:p>
          <a:p>
            <a:pPr algn="l"/>
            <a:endParaRPr lang="zh-CN" altLang="en-US"/>
          </a:p>
        </p:txBody>
      </p:sp>
    </p:spTree>
    <p:extLst>
      <p:ext uri="{BB962C8B-B14F-4D97-AF65-F5344CB8AC3E}">
        <p14:creationId xmlns:p14="http://schemas.microsoft.com/office/powerpoint/2010/main" val="788376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a:t>
            </a:r>
            <a:endParaRPr sz="1800" b="0" i="0" u="none" strike="noStrike" cap="none">
              <a:solidFill>
                <a:schemeClr val="lt1"/>
              </a:solidFill>
              <a:latin typeface="Calibri"/>
              <a:ea typeface="Calibri"/>
              <a:cs typeface="Calibri"/>
              <a:sym typeface="Calibri"/>
            </a:endParaRPr>
          </a:p>
        </p:txBody>
      </p:sp>
      <p:sp>
        <p:nvSpPr>
          <p:cNvPr id="96" name="Google Shape;96;p14"/>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4"/>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14"/>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4"/>
          <p:cNvSpPr txBox="1">
            <a:spLocks noGrp="1"/>
          </p:cNvSpPr>
          <p:nvPr>
            <p:ph type="title"/>
          </p:nvPr>
        </p:nvSpPr>
        <p:spPr>
          <a:xfrm>
            <a:off x="175198" y="276188"/>
            <a:ext cx="11842500" cy="1033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ct val="100000"/>
              <a:buFont typeface="Calibri"/>
              <a:buNone/>
            </a:pPr>
            <a:r>
              <a:rPr lang="en-US" sz="4000">
                <a:solidFill>
                  <a:srgbClr val="FFFFFF"/>
                </a:solidFill>
              </a:rPr>
              <a:t>Project Description</a:t>
            </a:r>
            <a:endParaRPr/>
          </a:p>
        </p:txBody>
      </p:sp>
      <p:sp>
        <p:nvSpPr>
          <p:cNvPr id="102" name="Google Shape;102;p14"/>
          <p:cNvSpPr txBox="1"/>
          <p:nvPr/>
        </p:nvSpPr>
        <p:spPr>
          <a:xfrm>
            <a:off x="1213450" y="1690650"/>
            <a:ext cx="100542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100">
              <a:solidFill>
                <a:schemeClr val="dk1"/>
              </a:solidFill>
              <a:highlight>
                <a:srgbClr val="FFFFFF"/>
              </a:highlight>
              <a:latin typeface="Times New Roman"/>
              <a:ea typeface="Times New Roman"/>
              <a:cs typeface="Times New Roman"/>
              <a:sym typeface="Times New Roman"/>
            </a:endParaRPr>
          </a:p>
          <a:p>
            <a:pPr marL="0" lvl="0" indent="0" algn="ctr" rtl="0">
              <a:spcBef>
                <a:spcPts val="0"/>
              </a:spcBef>
              <a:spcAft>
                <a:spcPts val="0"/>
              </a:spcAft>
              <a:buNone/>
            </a:pPr>
            <a:endParaRPr sz="2800" b="1">
              <a:solidFill>
                <a:schemeClr val="dk1"/>
              </a:solidFill>
              <a:latin typeface="Calibri"/>
              <a:ea typeface="Calibri"/>
              <a:cs typeface="Calibri"/>
              <a:sym typeface="Calibri"/>
            </a:endParaRPr>
          </a:p>
        </p:txBody>
      </p:sp>
      <p:sp>
        <p:nvSpPr>
          <p:cNvPr id="104" name="Google Shape;104;p14"/>
          <p:cNvSpPr txBox="1">
            <a:spLocks noGrp="1"/>
          </p:cNvSpPr>
          <p:nvPr>
            <p:ph type="sldNum" idx="12"/>
          </p:nvPr>
        </p:nvSpPr>
        <p:spPr>
          <a:xfrm>
            <a:off x="11857182" y="6492900"/>
            <a:ext cx="334818"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3" name="TextBox 2">
            <a:extLst>
              <a:ext uri="{FF2B5EF4-FFF2-40B4-BE49-F238E27FC236}">
                <a16:creationId xmlns:a16="http://schemas.microsoft.com/office/drawing/2014/main" id="{4E9C34CE-2EFA-8409-0E5B-3E7DECA7D799}"/>
              </a:ext>
            </a:extLst>
          </p:cNvPr>
          <p:cNvSpPr txBox="1"/>
          <p:nvPr/>
        </p:nvSpPr>
        <p:spPr>
          <a:xfrm>
            <a:off x="70647" y="1631070"/>
            <a:ext cx="54896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Goal:</a:t>
            </a:r>
            <a:endParaRPr lang="en-US" sz="2400"/>
          </a:p>
          <a:p>
            <a:r>
              <a:rPr lang="en-US" sz="2400"/>
              <a:t>Design a robot to autonomously map and navigate a fenced area of yard or forest terrain, collect pinecones, drop pinecones in base-station, and charge.</a:t>
            </a:r>
          </a:p>
        </p:txBody>
      </p:sp>
      <p:sp>
        <p:nvSpPr>
          <p:cNvPr id="4" name="TextBox 3">
            <a:extLst>
              <a:ext uri="{FF2B5EF4-FFF2-40B4-BE49-F238E27FC236}">
                <a16:creationId xmlns:a16="http://schemas.microsoft.com/office/drawing/2014/main" id="{AD2FB9B3-F933-692A-1960-C8CB6EF15671}"/>
              </a:ext>
            </a:extLst>
          </p:cNvPr>
          <p:cNvSpPr txBox="1"/>
          <p:nvPr/>
        </p:nvSpPr>
        <p:spPr>
          <a:xfrm>
            <a:off x="8226658" y="5951118"/>
            <a:ext cx="1871851" cy="885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42900">
              <a:lnSpc>
                <a:spcPct val="90000"/>
              </a:lnSpc>
              <a:spcBef>
                <a:spcPts val="1000"/>
              </a:spcBef>
            </a:pPr>
            <a:r>
              <a:rPr lang="en-US" sz="2400" b="1"/>
              <a:t>Sponsor:</a:t>
            </a:r>
          </a:p>
          <a:p>
            <a:pPr marL="457200" indent="-342900">
              <a:lnSpc>
                <a:spcPct val="90000"/>
              </a:lnSpc>
              <a:spcBef>
                <a:spcPts val="1000"/>
              </a:spcBef>
            </a:pPr>
            <a:r>
              <a:rPr lang="en-US" sz="2400"/>
              <a:t>W.L. Gore</a:t>
            </a:r>
          </a:p>
        </p:txBody>
      </p:sp>
      <p:pic>
        <p:nvPicPr>
          <p:cNvPr id="5" name="Picture 4" descr="W. L. Gore &amp; Associates - Wikipedia">
            <a:extLst>
              <a:ext uri="{FF2B5EF4-FFF2-40B4-BE49-F238E27FC236}">
                <a16:creationId xmlns:a16="http://schemas.microsoft.com/office/drawing/2014/main" id="{7FFCF202-9EFF-9C23-8835-44000751AD5C}"/>
              </a:ext>
            </a:extLst>
          </p:cNvPr>
          <p:cNvPicPr>
            <a:picLocks noChangeAspect="1"/>
          </p:cNvPicPr>
          <p:nvPr/>
        </p:nvPicPr>
        <p:blipFill>
          <a:blip r:embed="rId3"/>
          <a:stretch>
            <a:fillRect/>
          </a:stretch>
        </p:blipFill>
        <p:spPr>
          <a:xfrm>
            <a:off x="9912073" y="5905053"/>
            <a:ext cx="2221737" cy="909926"/>
          </a:xfrm>
          <a:prstGeom prst="rect">
            <a:avLst/>
          </a:prstGeom>
        </p:spPr>
      </p:pic>
      <p:sp>
        <p:nvSpPr>
          <p:cNvPr id="7" name="Footer Placeholder 6">
            <a:extLst>
              <a:ext uri="{FF2B5EF4-FFF2-40B4-BE49-F238E27FC236}">
                <a16:creationId xmlns:a16="http://schemas.microsoft.com/office/drawing/2014/main" id="{FC1D9885-CFA1-E0B8-A100-AE5E4B717635}"/>
              </a:ext>
            </a:extLst>
          </p:cNvPr>
          <p:cNvSpPr>
            <a:spLocks noGrp="1"/>
          </p:cNvSpPr>
          <p:nvPr>
            <p:ph type="ftr" idx="11"/>
          </p:nvPr>
        </p:nvSpPr>
        <p:spPr>
          <a:xfrm>
            <a:off x="4537364" y="6562438"/>
            <a:ext cx="4114800" cy="365125"/>
          </a:xfrm>
        </p:spPr>
        <p:txBody>
          <a:bodyPr/>
          <a:lstStyle/>
          <a:p>
            <a:r>
              <a:rPr lang="en-US"/>
              <a:t>Tyler GPC 11/05/25</a:t>
            </a:r>
          </a:p>
        </p:txBody>
      </p:sp>
      <p:sp>
        <p:nvSpPr>
          <p:cNvPr id="2" name="TextBox 1">
            <a:extLst>
              <a:ext uri="{FF2B5EF4-FFF2-40B4-BE49-F238E27FC236}">
                <a16:creationId xmlns:a16="http://schemas.microsoft.com/office/drawing/2014/main" id="{E6B274B9-CE20-BB60-28A9-EA2C52AA724E}"/>
              </a:ext>
            </a:extLst>
          </p:cNvPr>
          <p:cNvSpPr txBox="1"/>
          <p:nvPr/>
        </p:nvSpPr>
        <p:spPr>
          <a:xfrm>
            <a:off x="5482789" y="1679984"/>
            <a:ext cx="6638564" cy="3477875"/>
          </a:xfrm>
          <a:prstGeom prst="rect">
            <a:avLst/>
          </a:prstGeom>
          <a:noFill/>
        </p:spPr>
        <p:txBody>
          <a:bodyPr wrap="square" rtlCol="0">
            <a:spAutoFit/>
          </a:bodyPr>
          <a:lstStyle/>
          <a:p>
            <a:r>
              <a:rPr lang="en-US" sz="2200" b="1"/>
              <a:t>Updates:</a:t>
            </a:r>
            <a:endParaRPr lang="en-US" sz="2200"/>
          </a:p>
          <a:p>
            <a:r>
              <a:rPr lang="en-US" sz="2200"/>
              <a:t>-Parts ordered &amp; received for prototype 1.</a:t>
            </a:r>
          </a:p>
          <a:p>
            <a:endParaRPr lang="en-US" sz="2200"/>
          </a:p>
          <a:p>
            <a:r>
              <a:rPr lang="en-US" sz="2200"/>
              <a:t>-Currently assembling prototype 1, it will mainly test the collection system and EE team integrations.</a:t>
            </a:r>
          </a:p>
          <a:p>
            <a:endParaRPr lang="en-US" sz="2200"/>
          </a:p>
          <a:p>
            <a:r>
              <a:rPr lang="en-US" sz="2200"/>
              <a:t>-3D printed prong trials have begun.</a:t>
            </a:r>
          </a:p>
          <a:p>
            <a:endParaRPr lang="en-US" sz="2200"/>
          </a:p>
          <a:p>
            <a:r>
              <a:rPr lang="en-US" sz="2200"/>
              <a:t>-Mechanical team website is live and acting as the base for the electrical team site.</a:t>
            </a:r>
          </a:p>
        </p:txBody>
      </p:sp>
      <p:pic>
        <p:nvPicPr>
          <p:cNvPr id="10" name="Picture 9" descr="A group of men working on a robot&#10;&#10;AI-generated content may be incorrect.">
            <a:extLst>
              <a:ext uri="{FF2B5EF4-FFF2-40B4-BE49-F238E27FC236}">
                <a16:creationId xmlns:a16="http://schemas.microsoft.com/office/drawing/2014/main" id="{57592086-7350-A744-FE09-72D4807B80C4}"/>
              </a:ext>
            </a:extLst>
          </p:cNvPr>
          <p:cNvPicPr>
            <a:picLocks noChangeAspect="1"/>
          </p:cNvPicPr>
          <p:nvPr/>
        </p:nvPicPr>
        <p:blipFill>
          <a:blip r:embed="rId4"/>
          <a:srcRect t="14814" b="18384"/>
          <a:stretch>
            <a:fillRect/>
          </a:stretch>
        </p:blipFill>
        <p:spPr>
          <a:xfrm>
            <a:off x="58190" y="4774842"/>
            <a:ext cx="2298433" cy="2047180"/>
          </a:xfrm>
          <a:prstGeom prst="rect">
            <a:avLst/>
          </a:prstGeom>
        </p:spPr>
      </p:pic>
      <p:pic>
        <p:nvPicPr>
          <p:cNvPr id="12" name="Picture 11" descr="A small black object with orange wheels">
            <a:extLst>
              <a:ext uri="{FF2B5EF4-FFF2-40B4-BE49-F238E27FC236}">
                <a16:creationId xmlns:a16="http://schemas.microsoft.com/office/drawing/2014/main" id="{DF694319-AEFB-BA36-B729-2F8A2DB03391}"/>
              </a:ext>
            </a:extLst>
          </p:cNvPr>
          <p:cNvPicPr>
            <a:picLocks noChangeAspect="1"/>
          </p:cNvPicPr>
          <p:nvPr/>
        </p:nvPicPr>
        <p:blipFill>
          <a:blip r:embed="rId5"/>
          <a:srcRect l="20191" t="25584" r="26771" b="42983"/>
          <a:stretch>
            <a:fillRect/>
          </a:stretch>
        </p:blipFill>
        <p:spPr>
          <a:xfrm>
            <a:off x="2776424" y="4774842"/>
            <a:ext cx="2581824" cy="2040137"/>
          </a:xfrm>
          <a:prstGeom prst="rect">
            <a:avLst/>
          </a:prstGeom>
        </p:spPr>
      </p:pic>
      <p:sp>
        <p:nvSpPr>
          <p:cNvPr id="15" name="TextBox 14">
            <a:extLst>
              <a:ext uri="{FF2B5EF4-FFF2-40B4-BE49-F238E27FC236}">
                <a16:creationId xmlns:a16="http://schemas.microsoft.com/office/drawing/2014/main" id="{CEDD85D7-5838-A964-72AD-C0770E8A1606}"/>
              </a:ext>
            </a:extLst>
          </p:cNvPr>
          <p:cNvSpPr txBox="1"/>
          <p:nvPr/>
        </p:nvSpPr>
        <p:spPr>
          <a:xfrm>
            <a:off x="49061" y="4112687"/>
            <a:ext cx="2298433" cy="707886"/>
          </a:xfrm>
          <a:prstGeom prst="rect">
            <a:avLst/>
          </a:prstGeom>
          <a:noFill/>
        </p:spPr>
        <p:txBody>
          <a:bodyPr wrap="square" rtlCol="0">
            <a:spAutoFit/>
          </a:bodyPr>
          <a:lstStyle/>
          <a:p>
            <a:r>
              <a:rPr lang="en-US" sz="2000" b="1"/>
              <a:t>Raz Lab Visit:</a:t>
            </a:r>
          </a:p>
          <a:p>
            <a:r>
              <a:rPr lang="en-US" sz="2000" b="1"/>
              <a:t>Inspecting RUT</a:t>
            </a:r>
          </a:p>
        </p:txBody>
      </p:sp>
      <p:sp>
        <p:nvSpPr>
          <p:cNvPr id="16" name="TextBox 15">
            <a:extLst>
              <a:ext uri="{FF2B5EF4-FFF2-40B4-BE49-F238E27FC236}">
                <a16:creationId xmlns:a16="http://schemas.microsoft.com/office/drawing/2014/main" id="{DDF072E7-095A-9F44-CB3E-23B46AAE6F4F}"/>
              </a:ext>
            </a:extLst>
          </p:cNvPr>
          <p:cNvSpPr txBox="1"/>
          <p:nvPr/>
        </p:nvSpPr>
        <p:spPr>
          <a:xfrm>
            <a:off x="2863215" y="3828140"/>
            <a:ext cx="2485903" cy="1015663"/>
          </a:xfrm>
          <a:prstGeom prst="rect">
            <a:avLst/>
          </a:prstGeom>
          <a:noFill/>
        </p:spPr>
        <p:txBody>
          <a:bodyPr wrap="square" rtlCol="0">
            <a:spAutoFit/>
          </a:bodyPr>
          <a:lstStyle/>
          <a:p>
            <a:r>
              <a:rPr lang="en-US" sz="2000" b="1"/>
              <a:t>EE Team:</a:t>
            </a:r>
          </a:p>
          <a:p>
            <a:r>
              <a:rPr lang="en-US" sz="2000" b="1"/>
              <a:t>Remote Control Test Vehicle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F81C135-4D4A-40CE-997D-3F41A714AE71}"/>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305115E1-0037-9434-7DD0-28175CAD0EFC}"/>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BEA69A02-D056-07D9-8FB8-6633679C770F}"/>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0F174C6D-2C72-3EA8-4E00-A44BBD6E95C8}"/>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9D51C384-2A0C-2ECC-7861-A303CE6959AD}"/>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0885E0F4-2A44-F923-D32F-6D5B8C085A0D}"/>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a:buClr>
                <a:srgbClr val="FFFFFF"/>
              </a:buClr>
              <a:buSzPts val="4000"/>
            </a:pPr>
            <a:r>
              <a:rPr lang="en-US" sz="4000">
                <a:solidFill>
                  <a:schemeClr val="bg1"/>
                </a:solidFill>
              </a:rPr>
              <a:t>Design Validation: Collection Wheel</a:t>
            </a:r>
          </a:p>
        </p:txBody>
      </p:sp>
      <p:sp>
        <p:nvSpPr>
          <p:cNvPr id="128" name="Google Shape;128;p16">
            <a:extLst>
              <a:ext uri="{FF2B5EF4-FFF2-40B4-BE49-F238E27FC236}">
                <a16:creationId xmlns:a16="http://schemas.microsoft.com/office/drawing/2014/main" id="{0D3E987E-17E9-8ADF-F0AF-A22ACEEE5F0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10" name="Footer Placeholder 3">
            <a:extLst>
              <a:ext uri="{FF2B5EF4-FFF2-40B4-BE49-F238E27FC236}">
                <a16:creationId xmlns:a16="http://schemas.microsoft.com/office/drawing/2014/main" id="{0F77E250-8C94-9CA2-86DD-8CE6A02D7067}"/>
              </a:ext>
            </a:extLst>
          </p:cNvPr>
          <p:cNvSpPr>
            <a:spLocks noGrp="1"/>
          </p:cNvSpPr>
          <p:nvPr>
            <p:ph type="ftr" idx="11"/>
          </p:nvPr>
        </p:nvSpPr>
        <p:spPr>
          <a:xfrm>
            <a:off x="7924800" y="6489700"/>
            <a:ext cx="4114800" cy="365125"/>
          </a:xfrm>
        </p:spPr>
        <p:txBody>
          <a:bodyPr/>
          <a:lstStyle/>
          <a:p>
            <a:r>
              <a:rPr lang="en-US"/>
              <a:t>Eli GPC 11/05/25</a:t>
            </a:r>
          </a:p>
        </p:txBody>
      </p:sp>
      <p:sp>
        <p:nvSpPr>
          <p:cNvPr id="6" name="TextBox 5">
            <a:extLst>
              <a:ext uri="{FF2B5EF4-FFF2-40B4-BE49-F238E27FC236}">
                <a16:creationId xmlns:a16="http://schemas.microsoft.com/office/drawing/2014/main" id="{0ADA8DE6-7556-EDF0-67D7-08345B7C9C46}"/>
              </a:ext>
            </a:extLst>
          </p:cNvPr>
          <p:cNvSpPr txBox="1"/>
          <p:nvPr/>
        </p:nvSpPr>
        <p:spPr>
          <a:xfrm>
            <a:off x="8261555" y="1723949"/>
            <a:ext cx="3778043" cy="4093428"/>
          </a:xfrm>
          <a:prstGeom prst="rect">
            <a:avLst/>
          </a:prstGeom>
          <a:noFill/>
        </p:spPr>
        <p:txBody>
          <a:bodyPr wrap="square" rtlCol="0">
            <a:spAutoFit/>
          </a:bodyPr>
          <a:lstStyle/>
          <a:p>
            <a:pPr marL="285750" lvl="1" indent="-285750">
              <a:buFont typeface="Arial" panose="020B0604020202020204" pitchFamily="34" charset="0"/>
              <a:buChar char="•"/>
            </a:pPr>
            <a:r>
              <a:rPr lang="en-US" sz="2000"/>
              <a:t>Most risk comes from high-cycle wear</a:t>
            </a:r>
          </a:p>
          <a:p>
            <a:pPr lvl="1"/>
            <a:endParaRPr lang="en-US" sz="2000"/>
          </a:p>
          <a:p>
            <a:pPr marL="285750" lvl="1" indent="-285750">
              <a:buFont typeface="Arial" panose="020B0604020202020204" pitchFamily="34" charset="0"/>
              <a:buChar char="•"/>
            </a:pPr>
            <a:r>
              <a:rPr lang="en-US" sz="2000"/>
              <a:t>Essentially all damage would cause decrease efficiency, wear should be visible prior to any critical failures</a:t>
            </a:r>
          </a:p>
          <a:p>
            <a:pPr marL="285750" lvl="1" indent="-285750">
              <a:buFont typeface="Arial" panose="020B0604020202020204" pitchFamily="34" charset="0"/>
              <a:buChar char="•"/>
            </a:pPr>
            <a:endParaRPr lang="en-US" sz="2000"/>
          </a:p>
          <a:p>
            <a:pPr marL="285750" lvl="1" indent="-285750">
              <a:buFont typeface="Arial" panose="020B0604020202020204" pitchFamily="34" charset="0"/>
              <a:buChar char="•"/>
            </a:pPr>
            <a:r>
              <a:rPr lang="en-US" sz="2000"/>
              <a:t>Extensive testing should be preformed on prongs to find optimal ratio between efficiency and durability</a:t>
            </a:r>
          </a:p>
          <a:p>
            <a:pPr marL="285750" lvl="1" indent="-285750">
              <a:buFont typeface="Arial" panose="020B0604020202020204" pitchFamily="34" charset="0"/>
              <a:buChar char="•"/>
            </a:pPr>
            <a:endParaRPr lang="en-US" sz="2000"/>
          </a:p>
        </p:txBody>
      </p:sp>
      <p:graphicFrame>
        <p:nvGraphicFramePr>
          <p:cNvPr id="2" name="Table 1">
            <a:extLst>
              <a:ext uri="{FF2B5EF4-FFF2-40B4-BE49-F238E27FC236}">
                <a16:creationId xmlns:a16="http://schemas.microsoft.com/office/drawing/2014/main" id="{9C917371-7CCD-024C-B4B7-C948526B4A52}"/>
              </a:ext>
            </a:extLst>
          </p:cNvPr>
          <p:cNvGraphicFramePr>
            <a:graphicFrameLocks noGrp="1"/>
          </p:cNvGraphicFramePr>
          <p:nvPr>
            <p:extLst>
              <p:ext uri="{D42A27DB-BD31-4B8C-83A1-F6EECF244321}">
                <p14:modId xmlns:p14="http://schemas.microsoft.com/office/powerpoint/2010/main" val="3919742152"/>
              </p:ext>
            </p:extLst>
          </p:nvPr>
        </p:nvGraphicFramePr>
        <p:xfrm>
          <a:off x="-3" y="1590600"/>
          <a:ext cx="8261558" cy="5264226"/>
        </p:xfrm>
        <a:graphic>
          <a:graphicData uri="http://schemas.openxmlformats.org/drawingml/2006/table">
            <a:tbl>
              <a:tblPr/>
              <a:tblGrid>
                <a:gridCol w="1199653">
                  <a:extLst>
                    <a:ext uri="{9D8B030D-6E8A-4147-A177-3AD203B41FA5}">
                      <a16:colId xmlns:a16="http://schemas.microsoft.com/office/drawing/2014/main" val="3275994142"/>
                    </a:ext>
                  </a:extLst>
                </a:gridCol>
                <a:gridCol w="1301501">
                  <a:extLst>
                    <a:ext uri="{9D8B030D-6E8A-4147-A177-3AD203B41FA5}">
                      <a16:colId xmlns:a16="http://schemas.microsoft.com/office/drawing/2014/main" val="1606935091"/>
                    </a:ext>
                  </a:extLst>
                </a:gridCol>
                <a:gridCol w="1634420">
                  <a:extLst>
                    <a:ext uri="{9D8B030D-6E8A-4147-A177-3AD203B41FA5}">
                      <a16:colId xmlns:a16="http://schemas.microsoft.com/office/drawing/2014/main" val="4279858135"/>
                    </a:ext>
                  </a:extLst>
                </a:gridCol>
                <a:gridCol w="1530027">
                  <a:extLst>
                    <a:ext uri="{9D8B030D-6E8A-4147-A177-3AD203B41FA5}">
                      <a16:colId xmlns:a16="http://schemas.microsoft.com/office/drawing/2014/main" val="3539195619"/>
                    </a:ext>
                  </a:extLst>
                </a:gridCol>
                <a:gridCol w="1137469">
                  <a:extLst>
                    <a:ext uri="{9D8B030D-6E8A-4147-A177-3AD203B41FA5}">
                      <a16:colId xmlns:a16="http://schemas.microsoft.com/office/drawing/2014/main" val="1509977599"/>
                    </a:ext>
                  </a:extLst>
                </a:gridCol>
                <a:gridCol w="1458488">
                  <a:extLst>
                    <a:ext uri="{9D8B030D-6E8A-4147-A177-3AD203B41FA5}">
                      <a16:colId xmlns:a16="http://schemas.microsoft.com/office/drawing/2014/main" val="1725532731"/>
                    </a:ext>
                  </a:extLst>
                </a:gridCol>
              </a:tblGrid>
              <a:tr h="784934">
                <a:tc>
                  <a:txBody>
                    <a:bodyPr/>
                    <a:lstStyle/>
                    <a:p>
                      <a:pPr algn="ctr" fontAlgn="ctr">
                        <a:buNone/>
                      </a:pPr>
                      <a:r>
                        <a:rPr lang="en-US" sz="1600" b="1" i="0" u="none" strike="noStrike">
                          <a:effectLst/>
                          <a:latin typeface="Arial" panose="020B0604020202020204" pitchFamily="34" charset="0"/>
                        </a:rPr>
                        <a:t>Part</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effectLst/>
                          <a:latin typeface="Arial" panose="020B0604020202020204" pitchFamily="34" charset="0"/>
                        </a:rPr>
                        <a:t>Potential Failure Mode</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effectLst/>
                          <a:latin typeface="Arial" panose="020B0604020202020204" pitchFamily="34" charset="0"/>
                        </a:rPr>
                        <a:t>Potential Effect(s) of Failure</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effectLst/>
                          <a:latin typeface="Arial" panose="020B0604020202020204" pitchFamily="34" charset="0"/>
                        </a:rPr>
                        <a:t>Potential Causes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effectLst/>
                          <a:latin typeface="Arial" panose="020B0604020202020204" pitchFamily="34" charset="0"/>
                        </a:rPr>
                        <a:t>Probability</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effectLst/>
                          <a:latin typeface="Arial" panose="020B0604020202020204" pitchFamily="34" charset="0"/>
                        </a:rPr>
                        <a:t>Mitigation</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205676"/>
                  </a:ext>
                </a:extLst>
              </a:tr>
              <a:tr h="1516629">
                <a:tc>
                  <a:txBody>
                    <a:bodyPr/>
                    <a:lstStyle/>
                    <a:p>
                      <a:pPr algn="ctr" fontAlgn="b">
                        <a:buNone/>
                      </a:pPr>
                      <a:r>
                        <a:rPr lang="en-US" sz="1600" b="0" i="0" u="none" strike="noStrike">
                          <a:effectLst/>
                          <a:latin typeface="Arial" panose="020B0604020202020204" pitchFamily="34" charset="0"/>
                        </a:rPr>
                        <a:t>Collection Wheel Prongs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Deformation Wear</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Prong Snapping, Decreased Collection Eficiency </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Infill density too high/low, fillament material too stiff, diameter too skinny</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High</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Preform stress trials on different prong designs, infills, materials, etc.</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9808127"/>
                  </a:ext>
                </a:extLst>
              </a:tr>
              <a:tr h="967414">
                <a:tc>
                  <a:txBody>
                    <a:bodyPr/>
                    <a:lstStyle/>
                    <a:p>
                      <a:pPr algn="ctr" fontAlgn="b">
                        <a:buNone/>
                      </a:pPr>
                      <a:r>
                        <a:rPr lang="en-US" sz="1600" b="0" i="0" u="none" strike="noStrike">
                          <a:effectLst/>
                          <a:latin typeface="Arial" panose="020B0604020202020204" pitchFamily="34" charset="0"/>
                        </a:rPr>
                        <a:t>Collection Wheel Caps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Surface Fatigue Wear</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Increased Friction &amp; Vibrations, Cracking</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Uneven surface wear</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Medium</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Add lubrication or fix caps directly to axel</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18520"/>
                  </a:ext>
                </a:extLst>
              </a:tr>
              <a:tr h="967414">
                <a:tc>
                  <a:txBody>
                    <a:bodyPr/>
                    <a:lstStyle/>
                    <a:p>
                      <a:pPr algn="ctr" fontAlgn="b">
                        <a:buNone/>
                      </a:pPr>
                      <a:r>
                        <a:rPr lang="en-US" sz="1600" b="0" i="0" u="none" strike="noStrike">
                          <a:effectLst/>
                          <a:latin typeface="Arial" panose="020B0604020202020204" pitchFamily="34" charset="0"/>
                        </a:rPr>
                        <a:t>Collection Wheel Axel</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Fretting Corrosion</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Increased Friction &amp; Vibrations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Loose contacts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Low</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Implement bearings at axel contact points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0076022"/>
                  </a:ext>
                </a:extLst>
              </a:tr>
              <a:tr h="1027835">
                <a:tc>
                  <a:txBody>
                    <a:bodyPr/>
                    <a:lstStyle/>
                    <a:p>
                      <a:pPr algn="ctr" fontAlgn="b">
                        <a:buNone/>
                      </a:pPr>
                      <a:r>
                        <a:rPr lang="en-US" sz="1600" b="0" i="0" u="none" strike="noStrike">
                          <a:effectLst/>
                          <a:latin typeface="Arial" panose="020B0604020202020204" pitchFamily="34" charset="0"/>
                        </a:rPr>
                        <a:t>Collection Wheel Tube</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High-cycle Fatigue </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Deformation, Cracks</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Tube wall too thin, tube material too malleable</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Very Low</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0" i="0" u="none" strike="noStrike">
                          <a:effectLst/>
                          <a:latin typeface="Arial" panose="020B0604020202020204" pitchFamily="34" charset="0"/>
                        </a:rPr>
                        <a:t>Increase tube thickness or material strength</a:t>
                      </a:r>
                    </a:p>
                  </a:txBody>
                  <a:tcPr marL="6114" marR="6114" marT="6114" marB="440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484759"/>
                  </a:ext>
                </a:extLst>
              </a:tr>
            </a:tbl>
          </a:graphicData>
        </a:graphic>
      </p:graphicFrame>
    </p:spTree>
    <p:extLst>
      <p:ext uri="{BB962C8B-B14F-4D97-AF65-F5344CB8AC3E}">
        <p14:creationId xmlns:p14="http://schemas.microsoft.com/office/powerpoint/2010/main" val="234017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46B9AD7-5690-57F0-312D-B0B60A936D1A}"/>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4750FA32-3762-FB7B-8E16-9785EFCCC814}"/>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08F33622-15EA-0547-386A-FC640D58AE22}"/>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AF5EBE16-6E44-FD74-3D76-DF325A287777}"/>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B5526EE1-24B0-2DEE-FB65-80AA36EBEA2E}"/>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610D5754-EAE2-AFB1-C4A1-EADAA7D25F04}"/>
              </a:ext>
            </a:extLst>
          </p:cNvPr>
          <p:cNvSpPr txBox="1">
            <a:spLocks noGrp="1"/>
          </p:cNvSpPr>
          <p:nvPr>
            <p:ph type="title"/>
          </p:nvPr>
        </p:nvSpPr>
        <p:spPr>
          <a:xfrm>
            <a:off x="641926" y="330588"/>
            <a:ext cx="10441710" cy="1033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Validation: Testing Procedures and Equipment</a:t>
            </a:r>
            <a:endParaRPr sz="4000">
              <a:solidFill>
                <a:schemeClr val="bg1"/>
              </a:solidFill>
            </a:endParaRPr>
          </a:p>
        </p:txBody>
      </p:sp>
      <p:sp>
        <p:nvSpPr>
          <p:cNvPr id="128" name="Google Shape;128;p16">
            <a:extLst>
              <a:ext uri="{FF2B5EF4-FFF2-40B4-BE49-F238E27FC236}">
                <a16:creationId xmlns:a16="http://schemas.microsoft.com/office/drawing/2014/main" id="{56C2A21B-3332-5EF8-1B10-E85C4E71DF21}"/>
              </a:ext>
            </a:extLst>
          </p:cNvPr>
          <p:cNvSpPr txBox="1">
            <a:spLocks noGrp="1"/>
          </p:cNvSpPr>
          <p:nvPr>
            <p:ph type="sldNum" idx="12"/>
          </p:nvPr>
        </p:nvSpPr>
        <p:spPr>
          <a:xfrm>
            <a:off x="11702911" y="6480509"/>
            <a:ext cx="427182" cy="343633"/>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10" name="Footer Placeholder 3">
            <a:extLst>
              <a:ext uri="{FF2B5EF4-FFF2-40B4-BE49-F238E27FC236}">
                <a16:creationId xmlns:a16="http://schemas.microsoft.com/office/drawing/2014/main" id="{E3EE3E3D-BE87-FB17-F463-F5ABA07C54D9}"/>
              </a:ext>
            </a:extLst>
          </p:cNvPr>
          <p:cNvSpPr>
            <a:spLocks noGrp="1"/>
          </p:cNvSpPr>
          <p:nvPr>
            <p:ph type="ftr" idx="11"/>
          </p:nvPr>
        </p:nvSpPr>
        <p:spPr>
          <a:xfrm>
            <a:off x="9442799" y="6488618"/>
            <a:ext cx="2743200" cy="327413"/>
          </a:xfrm>
        </p:spPr>
        <p:txBody>
          <a:bodyPr/>
          <a:lstStyle/>
          <a:p>
            <a:r>
              <a:rPr lang="en-US"/>
              <a:t>Kyle GPC 11/05/25</a:t>
            </a:r>
          </a:p>
        </p:txBody>
      </p:sp>
      <p:sp>
        <p:nvSpPr>
          <p:cNvPr id="2" name="TextBox 1">
            <a:extLst>
              <a:ext uri="{FF2B5EF4-FFF2-40B4-BE49-F238E27FC236}">
                <a16:creationId xmlns:a16="http://schemas.microsoft.com/office/drawing/2014/main" id="{B1330467-CF33-F647-3A30-33F090D73C36}"/>
              </a:ext>
            </a:extLst>
          </p:cNvPr>
          <p:cNvSpPr txBox="1"/>
          <p:nvPr/>
        </p:nvSpPr>
        <p:spPr>
          <a:xfrm>
            <a:off x="6871854" y="2068945"/>
            <a:ext cx="5044648" cy="4308872"/>
          </a:xfrm>
          <a:prstGeom prst="rect">
            <a:avLst/>
          </a:prstGeom>
          <a:noFill/>
        </p:spPr>
        <p:txBody>
          <a:bodyPr wrap="square" rtlCol="0">
            <a:spAutoFit/>
          </a:bodyPr>
          <a:lstStyle/>
          <a:p>
            <a:r>
              <a:rPr lang="en-US" sz="2000" b="1"/>
              <a:t>Resources:</a:t>
            </a:r>
            <a:endParaRPr lang="en-US" sz="2000"/>
          </a:p>
          <a:p>
            <a:r>
              <a:rPr lang="en-US" sz="2000" u="sng"/>
              <a:t>-”Ideal” testing area </a:t>
            </a:r>
            <a:r>
              <a:rPr lang="en-US" sz="2000"/>
              <a:t>(flat &amp; grassy), fenced, distributed pinecones.</a:t>
            </a:r>
          </a:p>
          <a:p>
            <a:r>
              <a:rPr lang="en-US" sz="2000" u="sng"/>
              <a:t>-”Worst Case” testing area </a:t>
            </a:r>
            <a:r>
              <a:rPr lang="en-US" sz="2000"/>
              <a:t>(hills, rocky, many trees &amp; roots, ground debris), fenced, distributed pinecones.</a:t>
            </a:r>
          </a:p>
          <a:p>
            <a:r>
              <a:rPr lang="en-US" sz="2000"/>
              <a:t>-Fixed-angle </a:t>
            </a:r>
            <a:r>
              <a:rPr lang="en-US" sz="2000" u="sng"/>
              <a:t>incline surfaces.</a:t>
            </a:r>
          </a:p>
          <a:p>
            <a:r>
              <a:rPr lang="en-US" sz="2000"/>
              <a:t>-Collection of </a:t>
            </a:r>
            <a:r>
              <a:rPr lang="en-US" sz="2000" u="sng"/>
              <a:t>local pinecones </a:t>
            </a:r>
            <a:r>
              <a:rPr lang="en-US" sz="2000"/>
              <a:t>(likely from human trials).</a:t>
            </a:r>
            <a:br>
              <a:rPr lang="en-US" sz="2000"/>
            </a:br>
            <a:r>
              <a:rPr lang="en-US" sz="2000"/>
              <a:t>-Prototype with functional </a:t>
            </a:r>
            <a:r>
              <a:rPr lang="en-US" sz="2000" u="sng"/>
              <a:t>collection system.</a:t>
            </a:r>
          </a:p>
          <a:p>
            <a:r>
              <a:rPr lang="en-US" sz="2000"/>
              <a:t>-Prototype with functional </a:t>
            </a:r>
            <a:r>
              <a:rPr lang="en-US" sz="2000" u="sng"/>
              <a:t>sensor system</a:t>
            </a:r>
            <a:r>
              <a:rPr lang="en-US" sz="2000"/>
              <a:t>, </a:t>
            </a:r>
            <a:r>
              <a:rPr lang="en-US" sz="2000" u="sng"/>
              <a:t>human and simulation-animal volunteers</a:t>
            </a:r>
            <a:r>
              <a:rPr lang="en-US" sz="2000"/>
              <a:t>. </a:t>
            </a:r>
          </a:p>
          <a:p>
            <a:endParaRPr lang="en-US"/>
          </a:p>
        </p:txBody>
      </p:sp>
      <p:sp>
        <p:nvSpPr>
          <p:cNvPr id="3" name="TextBox 2">
            <a:extLst>
              <a:ext uri="{FF2B5EF4-FFF2-40B4-BE49-F238E27FC236}">
                <a16:creationId xmlns:a16="http://schemas.microsoft.com/office/drawing/2014/main" id="{59D30B4C-6CD5-F9D3-6DAB-E8ECE3CDBE27}"/>
              </a:ext>
            </a:extLst>
          </p:cNvPr>
          <p:cNvSpPr txBox="1"/>
          <p:nvPr/>
        </p:nvSpPr>
        <p:spPr>
          <a:xfrm>
            <a:off x="275498" y="1854481"/>
            <a:ext cx="5910556" cy="4708981"/>
          </a:xfrm>
          <a:prstGeom prst="rect">
            <a:avLst/>
          </a:prstGeom>
          <a:noFill/>
        </p:spPr>
        <p:txBody>
          <a:bodyPr wrap="square" rtlCol="0">
            <a:spAutoFit/>
          </a:bodyPr>
          <a:lstStyle/>
          <a:p>
            <a:r>
              <a:rPr lang="en-US" sz="2000" b="1"/>
              <a:t>Testing Procedures:</a:t>
            </a:r>
            <a:endParaRPr lang="en-US" sz="2000"/>
          </a:p>
          <a:p>
            <a:r>
              <a:rPr lang="en-US" sz="2000"/>
              <a:t>-Multiple </a:t>
            </a:r>
            <a:r>
              <a:rPr lang="en-US" sz="2000" u="sng"/>
              <a:t>human pinecone collection</a:t>
            </a:r>
            <a:r>
              <a:rPr lang="en-US" sz="2000"/>
              <a:t> trials to obtain a “human efficiency” to compare the machine’s efficiency to.</a:t>
            </a:r>
          </a:p>
          <a:p>
            <a:r>
              <a:rPr lang="en-US" sz="2000"/>
              <a:t>-Multiple </a:t>
            </a:r>
            <a:r>
              <a:rPr lang="en-US" sz="2000" u="sng"/>
              <a:t>machine collection </a:t>
            </a:r>
            <a:r>
              <a:rPr lang="en-US" sz="2000"/>
              <a:t>trials to obtain current prototype efficiency rate. </a:t>
            </a:r>
          </a:p>
          <a:p>
            <a:r>
              <a:rPr lang="en-US" sz="2000"/>
              <a:t>-Use locally collected pinecones to </a:t>
            </a:r>
            <a:r>
              <a:rPr lang="en-US" sz="2000" u="sng"/>
              <a:t>verify storage </a:t>
            </a:r>
            <a:r>
              <a:rPr lang="en-US" sz="2000"/>
              <a:t>system capacity.</a:t>
            </a:r>
          </a:p>
          <a:p>
            <a:r>
              <a:rPr lang="en-US" sz="2000"/>
              <a:t>-Run all electrical components at maximum stress to </a:t>
            </a:r>
            <a:r>
              <a:rPr lang="en-US" sz="2000" u="sng"/>
              <a:t>verify run-time </a:t>
            </a:r>
            <a:r>
              <a:rPr lang="en-US" sz="2000"/>
              <a:t>at current battery capacity.</a:t>
            </a:r>
          </a:p>
          <a:p>
            <a:r>
              <a:rPr lang="en-US" sz="2000"/>
              <a:t>-Test current prototype at </a:t>
            </a:r>
            <a:r>
              <a:rPr lang="en-US" sz="2000" u="sng"/>
              <a:t>multiple incline angles </a:t>
            </a:r>
            <a:r>
              <a:rPr lang="en-US" sz="2000"/>
              <a:t>to verify mobility.</a:t>
            </a:r>
          </a:p>
          <a:p>
            <a:r>
              <a:rPr lang="en-US" sz="2000"/>
              <a:t>-Conduct </a:t>
            </a:r>
            <a:r>
              <a:rPr lang="en-US" sz="2000" u="sng"/>
              <a:t>emergency-stop-time testing </a:t>
            </a:r>
            <a:r>
              <a:rPr lang="en-US" sz="2000"/>
              <a:t>under various situations when sensor system is operational.</a:t>
            </a:r>
          </a:p>
        </p:txBody>
      </p:sp>
    </p:spTree>
    <p:extLst>
      <p:ext uri="{BB962C8B-B14F-4D97-AF65-F5344CB8AC3E}">
        <p14:creationId xmlns:p14="http://schemas.microsoft.com/office/powerpoint/2010/main" val="3353476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68CCD3E-4476-75A7-5B8E-0AF89B4613F2}"/>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81235187-6805-3E4E-E41F-8E4C857F80EB}"/>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A8ED4C67-5F6F-7EA4-426B-41DDB4EF4CF7}"/>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74DBC823-5D81-4ABE-5CE2-F51A5E9498B3}"/>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841D069C-C91D-6279-BB91-CF297230701F}"/>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B6623AC2-F5F3-C0A7-DE31-E608AB08DE00}"/>
              </a:ext>
            </a:extLst>
          </p:cNvPr>
          <p:cNvSpPr/>
          <p:nvPr/>
        </p:nvSpPr>
        <p:spPr>
          <a:xfrm>
            <a:off x="228299" y="120680"/>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796E3048-B6B2-7EF6-8DA0-5E87C62993BA}"/>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Budget </a:t>
            </a:r>
            <a:endParaRPr/>
          </a:p>
        </p:txBody>
      </p:sp>
      <p:sp>
        <p:nvSpPr>
          <p:cNvPr id="128" name="Google Shape;128;p16">
            <a:extLst>
              <a:ext uri="{FF2B5EF4-FFF2-40B4-BE49-F238E27FC236}">
                <a16:creationId xmlns:a16="http://schemas.microsoft.com/office/drawing/2014/main" id="{193D1A44-AAC5-A04D-1733-28474C0E3655}"/>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3" name="Footer Placeholder 3">
            <a:extLst>
              <a:ext uri="{FF2B5EF4-FFF2-40B4-BE49-F238E27FC236}">
                <a16:creationId xmlns:a16="http://schemas.microsoft.com/office/drawing/2014/main" id="{DCCD792B-6ADE-55F3-2D39-E5B2D7D786D5}"/>
              </a:ext>
            </a:extLst>
          </p:cNvPr>
          <p:cNvSpPr>
            <a:spLocks noGrp="1"/>
          </p:cNvSpPr>
          <p:nvPr>
            <p:ph type="ftr" idx="11"/>
          </p:nvPr>
        </p:nvSpPr>
        <p:spPr>
          <a:xfrm>
            <a:off x="7924800" y="6489700"/>
            <a:ext cx="4114800" cy="365125"/>
          </a:xfrm>
        </p:spPr>
        <p:txBody>
          <a:bodyPr/>
          <a:lstStyle/>
          <a:p>
            <a:r>
              <a:rPr lang="en-US"/>
              <a:t>Tyler GPC 11/05/25</a:t>
            </a:r>
          </a:p>
        </p:txBody>
      </p:sp>
      <p:pic>
        <p:nvPicPr>
          <p:cNvPr id="2" name="Picture 1" descr="A screenshot of a spreadsheet&#10;&#10;AI-generated content may be incorrect.">
            <a:extLst>
              <a:ext uri="{FF2B5EF4-FFF2-40B4-BE49-F238E27FC236}">
                <a16:creationId xmlns:a16="http://schemas.microsoft.com/office/drawing/2014/main" id="{8E6E3A08-EF77-19CB-EBBC-749CEF3C9F4F}"/>
              </a:ext>
            </a:extLst>
          </p:cNvPr>
          <p:cNvPicPr>
            <a:picLocks noChangeAspect="1"/>
          </p:cNvPicPr>
          <p:nvPr/>
        </p:nvPicPr>
        <p:blipFill>
          <a:blip r:embed="rId3"/>
          <a:stretch>
            <a:fillRect/>
          </a:stretch>
        </p:blipFill>
        <p:spPr>
          <a:xfrm>
            <a:off x="455947" y="1889209"/>
            <a:ext cx="4793080" cy="3159793"/>
          </a:xfrm>
          <a:prstGeom prst="rect">
            <a:avLst/>
          </a:prstGeom>
        </p:spPr>
      </p:pic>
      <p:pic>
        <p:nvPicPr>
          <p:cNvPr id="4" name="Picture 3" descr="A screenshot of a spreadsheet&#10;&#10;AI-generated content may be incorrect.">
            <a:extLst>
              <a:ext uri="{FF2B5EF4-FFF2-40B4-BE49-F238E27FC236}">
                <a16:creationId xmlns:a16="http://schemas.microsoft.com/office/drawing/2014/main" id="{E7DEDA80-9213-EE1D-4A93-5D9DBE926644}"/>
              </a:ext>
            </a:extLst>
          </p:cNvPr>
          <p:cNvPicPr>
            <a:picLocks noChangeAspect="1"/>
          </p:cNvPicPr>
          <p:nvPr/>
        </p:nvPicPr>
        <p:blipFill>
          <a:blip r:embed="rId4"/>
          <a:stretch>
            <a:fillRect/>
          </a:stretch>
        </p:blipFill>
        <p:spPr>
          <a:xfrm>
            <a:off x="5263314" y="1887454"/>
            <a:ext cx="6006765" cy="2551696"/>
          </a:xfrm>
          <a:prstGeom prst="rect">
            <a:avLst/>
          </a:prstGeom>
        </p:spPr>
      </p:pic>
      <p:sp>
        <p:nvSpPr>
          <p:cNvPr id="5" name="TextBox 4">
            <a:extLst>
              <a:ext uri="{FF2B5EF4-FFF2-40B4-BE49-F238E27FC236}">
                <a16:creationId xmlns:a16="http://schemas.microsoft.com/office/drawing/2014/main" id="{28358ED2-8BD8-6091-E03D-E55AD408DE5A}"/>
              </a:ext>
            </a:extLst>
          </p:cNvPr>
          <p:cNvSpPr txBox="1"/>
          <p:nvPr/>
        </p:nvSpPr>
        <p:spPr>
          <a:xfrm>
            <a:off x="488156" y="5429249"/>
            <a:ext cx="60721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fundraising lead, Siyu, is working on reaching out to restaurants/businesses for fundraising.</a:t>
            </a:r>
          </a:p>
        </p:txBody>
      </p:sp>
    </p:spTree>
    <p:extLst>
      <p:ext uri="{BB962C8B-B14F-4D97-AF65-F5344CB8AC3E}">
        <p14:creationId xmlns:p14="http://schemas.microsoft.com/office/powerpoint/2010/main" val="2586699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6D929F7-51F8-E8B0-211E-CB406377C6AD}"/>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21E48D27-3325-B9B3-7DA0-206C21820AA8}"/>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4BB55C91-B6DE-93F0-04A7-502003D52664}"/>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F6BCDBC5-A71E-B6E1-B77C-445115505E94}"/>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B88AB60E-6CEC-34BD-8C3B-A0B93C38562A}"/>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498E43CE-B43D-455F-31A1-A333E978B2E2}"/>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7A909C25-281E-9316-F476-D43D4D4E5710}"/>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Schedule</a:t>
            </a:r>
            <a:endParaRPr/>
          </a:p>
        </p:txBody>
      </p:sp>
      <p:sp>
        <p:nvSpPr>
          <p:cNvPr id="128" name="Google Shape;128;p16">
            <a:extLst>
              <a:ext uri="{FF2B5EF4-FFF2-40B4-BE49-F238E27FC236}">
                <a16:creationId xmlns:a16="http://schemas.microsoft.com/office/drawing/2014/main" id="{4A6CA0D8-ECD4-7EC5-B657-A9FB5A5DED15}"/>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2" name="Footer Placeholder 3">
            <a:extLst>
              <a:ext uri="{FF2B5EF4-FFF2-40B4-BE49-F238E27FC236}">
                <a16:creationId xmlns:a16="http://schemas.microsoft.com/office/drawing/2014/main" id="{C543813F-A57F-307C-95D7-983053D45A9D}"/>
              </a:ext>
            </a:extLst>
          </p:cNvPr>
          <p:cNvSpPr>
            <a:spLocks noGrp="1"/>
          </p:cNvSpPr>
          <p:nvPr>
            <p:ph type="ftr" idx="11"/>
          </p:nvPr>
        </p:nvSpPr>
        <p:spPr>
          <a:xfrm>
            <a:off x="7924800" y="6489700"/>
            <a:ext cx="4114800" cy="365125"/>
          </a:xfrm>
        </p:spPr>
        <p:txBody>
          <a:bodyPr/>
          <a:lstStyle/>
          <a:p>
            <a:r>
              <a:rPr lang="en-US"/>
              <a:t>Kyle GPC 11/05/25</a:t>
            </a:r>
          </a:p>
        </p:txBody>
      </p:sp>
      <p:pic>
        <p:nvPicPr>
          <p:cNvPr id="4" name="Picture 3">
            <a:extLst>
              <a:ext uri="{FF2B5EF4-FFF2-40B4-BE49-F238E27FC236}">
                <a16:creationId xmlns:a16="http://schemas.microsoft.com/office/drawing/2014/main" id="{841FDE56-0E32-1045-4587-9E0EC69B238B}"/>
              </a:ext>
            </a:extLst>
          </p:cNvPr>
          <p:cNvPicPr>
            <a:picLocks noChangeAspect="1"/>
          </p:cNvPicPr>
          <p:nvPr/>
        </p:nvPicPr>
        <p:blipFill>
          <a:blip r:embed="rId3"/>
          <a:stretch>
            <a:fillRect/>
          </a:stretch>
        </p:blipFill>
        <p:spPr>
          <a:xfrm>
            <a:off x="0" y="1961428"/>
            <a:ext cx="12192000" cy="4306744"/>
          </a:xfrm>
          <a:prstGeom prst="rect">
            <a:avLst/>
          </a:prstGeom>
        </p:spPr>
      </p:pic>
    </p:spTree>
    <p:extLst>
      <p:ext uri="{BB962C8B-B14F-4D97-AF65-F5344CB8AC3E}">
        <p14:creationId xmlns:p14="http://schemas.microsoft.com/office/powerpoint/2010/main" val="2426577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E03F2A47-32D5-8752-EE59-A5455F0EFF59}"/>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B1EB5915-71EA-9E75-4A30-3850B2A88E19}"/>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5F62EF23-6D34-2F61-88C5-D1AE44D8B178}"/>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B0237909-71FE-3795-D7FB-22B7F2B138E6}"/>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2AD9234B-D3E4-86ED-EDE5-CB5CE6F929A8}"/>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AC40419D-1F05-5696-BEE1-D35F494ACBAA}"/>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9ECE2A8E-8C87-EE27-F797-D979459C45B7}"/>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Schedule</a:t>
            </a:r>
            <a:endParaRPr/>
          </a:p>
        </p:txBody>
      </p:sp>
      <p:sp>
        <p:nvSpPr>
          <p:cNvPr id="128" name="Google Shape;128;p16">
            <a:extLst>
              <a:ext uri="{FF2B5EF4-FFF2-40B4-BE49-F238E27FC236}">
                <a16:creationId xmlns:a16="http://schemas.microsoft.com/office/drawing/2014/main" id="{4B254EE0-AF1B-08D6-BD25-4655F2A336D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2" name="Footer Placeholder 3">
            <a:extLst>
              <a:ext uri="{FF2B5EF4-FFF2-40B4-BE49-F238E27FC236}">
                <a16:creationId xmlns:a16="http://schemas.microsoft.com/office/drawing/2014/main" id="{4D8A253F-ECC7-105F-9479-E3EAFB5C7719}"/>
              </a:ext>
            </a:extLst>
          </p:cNvPr>
          <p:cNvSpPr>
            <a:spLocks noGrp="1"/>
          </p:cNvSpPr>
          <p:nvPr>
            <p:ph type="ftr" idx="11"/>
          </p:nvPr>
        </p:nvSpPr>
        <p:spPr>
          <a:xfrm>
            <a:off x="7924800" y="6489700"/>
            <a:ext cx="4114800" cy="365125"/>
          </a:xfrm>
        </p:spPr>
        <p:txBody>
          <a:bodyPr/>
          <a:lstStyle/>
          <a:p>
            <a:r>
              <a:rPr lang="en-US"/>
              <a:t>Kyle GPC 11/05/25</a:t>
            </a:r>
          </a:p>
        </p:txBody>
      </p:sp>
      <p:pic>
        <p:nvPicPr>
          <p:cNvPr id="4" name="Picture 3">
            <a:extLst>
              <a:ext uri="{FF2B5EF4-FFF2-40B4-BE49-F238E27FC236}">
                <a16:creationId xmlns:a16="http://schemas.microsoft.com/office/drawing/2014/main" id="{D347E658-FD2D-D079-B1C0-4CC8A05CE241}"/>
              </a:ext>
            </a:extLst>
          </p:cNvPr>
          <p:cNvPicPr>
            <a:picLocks noChangeAspect="1"/>
          </p:cNvPicPr>
          <p:nvPr/>
        </p:nvPicPr>
        <p:blipFill>
          <a:blip r:embed="rId3"/>
          <a:stretch>
            <a:fillRect/>
          </a:stretch>
        </p:blipFill>
        <p:spPr>
          <a:xfrm>
            <a:off x="-6001" y="1801562"/>
            <a:ext cx="12192000" cy="4236888"/>
          </a:xfrm>
          <a:prstGeom prst="rect">
            <a:avLst/>
          </a:prstGeom>
        </p:spPr>
      </p:pic>
    </p:spTree>
    <p:extLst>
      <p:ext uri="{BB962C8B-B14F-4D97-AF65-F5344CB8AC3E}">
        <p14:creationId xmlns:p14="http://schemas.microsoft.com/office/powerpoint/2010/main" val="174626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27"/>
          <p:cNvSpPr/>
          <p:nvPr/>
        </p:nvSpPr>
        <p:spPr>
          <a:xfrm>
            <a:off x="-88446"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1" name="Google Shape;271;p27"/>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27"/>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3" name="Google Shape;273;p27"/>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4" name="Google Shape;274;p27"/>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5" name="Google Shape;275;p27"/>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References</a:t>
            </a:r>
            <a:endParaRPr/>
          </a:p>
        </p:txBody>
      </p:sp>
      <p:sp>
        <p:nvSpPr>
          <p:cNvPr id="277" name="Google Shape;277;p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4" name="Text Placeholder 3">
            <a:extLst>
              <a:ext uri="{FF2B5EF4-FFF2-40B4-BE49-F238E27FC236}">
                <a16:creationId xmlns:a16="http://schemas.microsoft.com/office/drawing/2014/main" id="{C6467059-4A4F-45E8-4658-FEC678395EA7}"/>
              </a:ext>
            </a:extLst>
          </p:cNvPr>
          <p:cNvSpPr>
            <a:spLocks noGrp="1"/>
          </p:cNvSpPr>
          <p:nvPr>
            <p:ph type="body" idx="1"/>
          </p:nvPr>
        </p:nvSpPr>
        <p:spPr/>
        <p:txBody>
          <a:bodyPr>
            <a:normAutofit/>
          </a:bodyPr>
          <a:lstStyle/>
          <a:p>
            <a:pPr marL="114300" indent="0">
              <a:buNone/>
            </a:pPr>
            <a:r>
              <a:rPr lang="en-US" sz="1500"/>
              <a:t>[1]https://www.3dcontentcentral.com/secure/download-model.aspx?catalogid=11226&amp;id=926642</a:t>
            </a:r>
          </a:p>
          <a:p>
            <a:pPr marL="114300" indent="0">
              <a:buNone/>
            </a:pPr>
            <a:r>
              <a:rPr lang="en-US" sz="1500"/>
              <a:t>[2]“Stepper motor,” </a:t>
            </a:r>
            <a:r>
              <a:rPr lang="en-US" sz="1500" i="1"/>
              <a:t>Wikipedia</a:t>
            </a:r>
            <a:r>
              <a:rPr lang="en-US" sz="1500"/>
              <a:t>, accessed October 8, 2025. </a:t>
            </a:r>
            <a:r>
              <a:rPr lang="en-US" sz="1500">
                <a:hlinkClick r:id="rId3"/>
              </a:rPr>
              <a:t>https://en.wikipedia.org/wiki/Stepper_motor</a:t>
            </a:r>
          </a:p>
          <a:p>
            <a:pPr marL="114300" indent="0">
              <a:buNone/>
            </a:pPr>
            <a:r>
              <a:rPr lang="en-US" sz="1500"/>
              <a:t>[3]“Brushless DC electric motor,” </a:t>
            </a:r>
            <a:r>
              <a:rPr lang="en-US" sz="1500" i="1"/>
              <a:t>Wikipedia</a:t>
            </a:r>
            <a:r>
              <a:rPr lang="en-US" sz="1500"/>
              <a:t>, accessed October 8, 2025</a:t>
            </a:r>
            <a:r>
              <a:rPr lang="en-US" sz="1500">
                <a:hlinkClick r:id="rId4"/>
              </a:rPr>
              <a:t>https://en.wikipedia.org/wiki/Brushless_DC_electric_motor</a:t>
            </a:r>
            <a:endParaRPr lang="en-US" sz="1500">
              <a:latin typeface="Times New Roman"/>
              <a:cs typeface="Times New Roman"/>
            </a:endParaRPr>
          </a:p>
          <a:p>
            <a:pPr marL="114300" indent="0">
              <a:buNone/>
            </a:pPr>
            <a:endParaRPr lang="en-US" sz="1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15"/>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15"/>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15"/>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5"/>
          <p:cNvSpPr/>
          <p:nvPr/>
        </p:nvSpPr>
        <p:spPr>
          <a:xfrm>
            <a:off x="642914" y="-7544"/>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4" name="Google Shape;114;p15"/>
          <p:cNvSpPr txBox="1">
            <a:spLocks noGrp="1"/>
          </p:cNvSpPr>
          <p:nvPr>
            <p:ph type="title"/>
          </p:nvPr>
        </p:nvSpPr>
        <p:spPr>
          <a:xfrm>
            <a:off x="257547" y="331557"/>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a:solidFill>
                  <a:srgbClr val="FFFFFF"/>
                </a:solidFill>
              </a:rPr>
              <a:t>Design Requirements</a:t>
            </a:r>
            <a:endParaRPr/>
          </a:p>
        </p:txBody>
      </p:sp>
      <p:sp>
        <p:nvSpPr>
          <p:cNvPr id="116" name="Google Shape;116;p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4" name="Footer Placeholder 3">
            <a:extLst>
              <a:ext uri="{FF2B5EF4-FFF2-40B4-BE49-F238E27FC236}">
                <a16:creationId xmlns:a16="http://schemas.microsoft.com/office/drawing/2014/main" id="{89C1B755-9975-1AE7-099A-C258C9C9BD7F}"/>
              </a:ext>
            </a:extLst>
          </p:cNvPr>
          <p:cNvSpPr>
            <a:spLocks noGrp="1"/>
          </p:cNvSpPr>
          <p:nvPr>
            <p:ph type="ftr" idx="11"/>
          </p:nvPr>
        </p:nvSpPr>
        <p:spPr>
          <a:xfrm>
            <a:off x="3633188" y="6565523"/>
            <a:ext cx="4114800" cy="365125"/>
          </a:xfrm>
        </p:spPr>
        <p:txBody>
          <a:bodyPr/>
          <a:lstStyle/>
          <a:p>
            <a:r>
              <a:rPr lang="en-US"/>
              <a:t>Eli GPC 11/05/25</a:t>
            </a:r>
          </a:p>
        </p:txBody>
      </p:sp>
      <p:sp>
        <p:nvSpPr>
          <p:cNvPr id="2" name="TextBox 1">
            <a:extLst>
              <a:ext uri="{FF2B5EF4-FFF2-40B4-BE49-F238E27FC236}">
                <a16:creationId xmlns:a16="http://schemas.microsoft.com/office/drawing/2014/main" id="{DECD14EA-8998-8793-0B04-C0F01C1678D4}"/>
              </a:ext>
            </a:extLst>
          </p:cNvPr>
          <p:cNvSpPr txBox="1"/>
          <p:nvPr/>
        </p:nvSpPr>
        <p:spPr>
          <a:xfrm>
            <a:off x="-3" y="1597500"/>
            <a:ext cx="6392115" cy="5401992"/>
          </a:xfrm>
          <a:prstGeom prst="rect">
            <a:avLst/>
          </a:prstGeom>
          <a:noFill/>
        </p:spPr>
        <p:txBody>
          <a:bodyPr wrap="square" rtlCol="0">
            <a:spAutoFit/>
          </a:bodyPr>
          <a:lstStyle/>
          <a:p>
            <a:pPr fontAlgn="base">
              <a:lnSpc>
                <a:spcPct val="150000"/>
              </a:lnSpc>
            </a:pPr>
            <a:r>
              <a:rPr lang="en-US" sz="1800" b="1"/>
              <a:t>Customer Requirements:</a:t>
            </a:r>
            <a:endParaRPr lang="en-US" sz="1800"/>
          </a:p>
          <a:p>
            <a:pPr marL="171450" indent="-171450" fontAlgn="base">
              <a:lnSpc>
                <a:spcPct val="150000"/>
              </a:lnSpc>
              <a:buFont typeface="Arial" panose="020B0604020202020204" pitchFamily="34" charset="0"/>
              <a:buChar char="•"/>
            </a:pPr>
            <a:r>
              <a:rPr lang="en-US" sz="1800"/>
              <a:t>Collect fallen pinecones effectively within a bounded area.</a:t>
            </a:r>
          </a:p>
          <a:p>
            <a:pPr marL="171450" indent="-171450" fontAlgn="base">
              <a:lnSpc>
                <a:spcPct val="150000"/>
              </a:lnSpc>
              <a:buFont typeface="Arial" panose="020B0604020202020204" pitchFamily="34" charset="0"/>
              <a:buChar char="•"/>
            </a:pPr>
            <a:r>
              <a:rPr lang="en-US" sz="1800"/>
              <a:t>Avoid jams and minimize non-pinecone debris intake.</a:t>
            </a:r>
          </a:p>
          <a:p>
            <a:pPr marL="171450" indent="-171450" fontAlgn="base">
              <a:lnSpc>
                <a:spcPct val="150000"/>
              </a:lnSpc>
              <a:buFont typeface="Arial" panose="020B0604020202020204" pitchFamily="34" charset="0"/>
              <a:buChar char="•"/>
            </a:pPr>
            <a:r>
              <a:rPr lang="en-US" sz="1800"/>
              <a:t>Handle expected pinecone size range. </a:t>
            </a:r>
          </a:p>
          <a:p>
            <a:pPr marL="171450" indent="-171450" fontAlgn="base">
              <a:lnSpc>
                <a:spcPct val="150000"/>
              </a:lnSpc>
              <a:buFont typeface="Arial" panose="020B0604020202020204" pitchFamily="34" charset="0"/>
              <a:buChar char="•"/>
            </a:pPr>
            <a:r>
              <a:rPr lang="en-US" sz="1800"/>
              <a:t>Autonomous operation on yard/forest terrain. Navigate </a:t>
            </a:r>
          </a:p>
          <a:p>
            <a:pPr fontAlgn="base">
              <a:lnSpc>
                <a:spcPct val="150000"/>
              </a:lnSpc>
            </a:pPr>
            <a:r>
              <a:rPr lang="en-US" sz="1800"/>
              <a:t>   and collect with minimal supervision. </a:t>
            </a:r>
          </a:p>
          <a:p>
            <a:pPr marL="171450" indent="-171450" fontAlgn="base">
              <a:lnSpc>
                <a:spcPct val="150000"/>
              </a:lnSpc>
              <a:buFont typeface="Arial" panose="020B0604020202020204" pitchFamily="34" charset="0"/>
              <a:buChar char="•"/>
            </a:pPr>
            <a:r>
              <a:rPr lang="en-US" sz="1800"/>
              <a:t>Operate without causing undue property/environmental damage.</a:t>
            </a:r>
          </a:p>
          <a:p>
            <a:pPr marL="171450" indent="-171450" fontAlgn="base">
              <a:lnSpc>
                <a:spcPct val="150000"/>
              </a:lnSpc>
              <a:buFont typeface="Arial" panose="020B0604020202020204" pitchFamily="34" charset="0"/>
              <a:buChar char="•"/>
            </a:pPr>
            <a:r>
              <a:rPr lang="en-US" sz="1800"/>
              <a:t>Simple handling and maintenance by one person.</a:t>
            </a:r>
          </a:p>
          <a:p>
            <a:pPr marL="171450" indent="-171450" fontAlgn="base">
              <a:lnSpc>
                <a:spcPct val="150000"/>
              </a:lnSpc>
              <a:buFont typeface="Arial" panose="020B0604020202020204" pitchFamily="34" charset="0"/>
              <a:buChar char="•"/>
            </a:pPr>
            <a:r>
              <a:rPr lang="en-US" sz="1800"/>
              <a:t>Reasonable size/weight for storage and transport.</a:t>
            </a:r>
          </a:p>
          <a:p>
            <a:pPr marL="171450" indent="-171450" fontAlgn="base">
              <a:lnSpc>
                <a:spcPct val="150000"/>
              </a:lnSpc>
              <a:buFont typeface="Arial" panose="020B0604020202020204" pitchFamily="34" charset="0"/>
              <a:buChar char="•"/>
            </a:pPr>
            <a:r>
              <a:rPr lang="en-US" sz="1800"/>
              <a:t>Clear a typical area in a single run. </a:t>
            </a:r>
          </a:p>
          <a:p>
            <a:pPr marL="171450" indent="-171450" fontAlgn="base">
              <a:lnSpc>
                <a:spcPct val="150000"/>
              </a:lnSpc>
              <a:buFont typeface="Arial" panose="020B0604020202020204" pitchFamily="34" charset="0"/>
              <a:buChar char="•"/>
            </a:pPr>
            <a:r>
              <a:rPr lang="en-US" sz="1800"/>
              <a:t>Safe around people, pets, and property. </a:t>
            </a:r>
          </a:p>
          <a:p>
            <a:pPr marL="171450" indent="-171450" fontAlgn="base">
              <a:lnSpc>
                <a:spcPct val="150000"/>
              </a:lnSpc>
              <a:buFont typeface="Arial" panose="020B0604020202020204" pitchFamily="34" charset="0"/>
              <a:buChar char="•"/>
            </a:pPr>
            <a:endParaRPr lang="en-US" sz="1600"/>
          </a:p>
        </p:txBody>
      </p:sp>
      <p:pic>
        <p:nvPicPr>
          <p:cNvPr id="7" name="Picture 6" descr="A pine cone on a tree&#10;&#10;AI-generated content may be incorrect.">
            <a:extLst>
              <a:ext uri="{FF2B5EF4-FFF2-40B4-BE49-F238E27FC236}">
                <a16:creationId xmlns:a16="http://schemas.microsoft.com/office/drawing/2014/main" id="{66E903BB-238E-0474-3ECF-312FB3B61DD8}"/>
              </a:ext>
            </a:extLst>
          </p:cNvPr>
          <p:cNvPicPr>
            <a:picLocks noChangeAspect="1"/>
          </p:cNvPicPr>
          <p:nvPr/>
        </p:nvPicPr>
        <p:blipFill>
          <a:blip r:embed="rId3"/>
          <a:stretch>
            <a:fillRect/>
          </a:stretch>
        </p:blipFill>
        <p:spPr>
          <a:xfrm>
            <a:off x="9513455" y="35048"/>
            <a:ext cx="2639226" cy="1484564"/>
          </a:xfrm>
          <a:prstGeom prst="rect">
            <a:avLst/>
          </a:prstGeom>
        </p:spPr>
      </p:pic>
      <p:graphicFrame>
        <p:nvGraphicFramePr>
          <p:cNvPr id="9" name="Table 8">
            <a:extLst>
              <a:ext uri="{FF2B5EF4-FFF2-40B4-BE49-F238E27FC236}">
                <a16:creationId xmlns:a16="http://schemas.microsoft.com/office/drawing/2014/main" id="{C1753CA6-3FB0-CB5C-43F5-2F5AA3190C1F}"/>
              </a:ext>
            </a:extLst>
          </p:cNvPr>
          <p:cNvGraphicFramePr>
            <a:graphicFrameLocks noGrp="1"/>
          </p:cNvGraphicFramePr>
          <p:nvPr>
            <p:extLst>
              <p:ext uri="{D42A27DB-BD31-4B8C-83A1-F6EECF244321}">
                <p14:modId xmlns:p14="http://schemas.microsoft.com/office/powerpoint/2010/main" val="240338359"/>
              </p:ext>
            </p:extLst>
          </p:nvPr>
        </p:nvGraphicFramePr>
        <p:xfrm>
          <a:off x="7398327" y="1622736"/>
          <a:ext cx="4754353" cy="5201839"/>
        </p:xfrm>
        <a:graphic>
          <a:graphicData uri="http://schemas.openxmlformats.org/drawingml/2006/table">
            <a:tbl>
              <a:tblPr/>
              <a:tblGrid>
                <a:gridCol w="2795981">
                  <a:extLst>
                    <a:ext uri="{9D8B030D-6E8A-4147-A177-3AD203B41FA5}">
                      <a16:colId xmlns:a16="http://schemas.microsoft.com/office/drawing/2014/main" val="2418712078"/>
                    </a:ext>
                  </a:extLst>
                </a:gridCol>
                <a:gridCol w="816523">
                  <a:extLst>
                    <a:ext uri="{9D8B030D-6E8A-4147-A177-3AD203B41FA5}">
                      <a16:colId xmlns:a16="http://schemas.microsoft.com/office/drawing/2014/main" val="2144521985"/>
                    </a:ext>
                  </a:extLst>
                </a:gridCol>
                <a:gridCol w="1141849">
                  <a:extLst>
                    <a:ext uri="{9D8B030D-6E8A-4147-A177-3AD203B41FA5}">
                      <a16:colId xmlns:a16="http://schemas.microsoft.com/office/drawing/2014/main" val="2244592020"/>
                    </a:ext>
                  </a:extLst>
                </a:gridCol>
              </a:tblGrid>
              <a:tr h="725050">
                <a:tc>
                  <a:txBody>
                    <a:bodyPr/>
                    <a:lstStyle/>
                    <a:p>
                      <a:pPr rtl="0" fontAlgn="t">
                        <a:spcAft>
                          <a:spcPts val="600"/>
                        </a:spcAft>
                        <a:buNone/>
                      </a:pPr>
                      <a:r>
                        <a:rPr lang="en-US" sz="2000" b="1" i="0" u="none" strike="noStrike">
                          <a:solidFill>
                            <a:srgbClr val="000000"/>
                          </a:solidFill>
                          <a:effectLst/>
                          <a:latin typeface="Times New Roman" panose="02020603050405020304" pitchFamily="18" charset="0"/>
                        </a:rPr>
                        <a:t>Engineering Requirement </a:t>
                      </a:r>
                      <a:r>
                        <a:rPr lang="en-US" sz="2000" b="0" i="0" u="none" strike="noStrike">
                          <a:solidFill>
                            <a:srgbClr val="000000"/>
                          </a:solidFill>
                          <a:effectLst/>
                          <a:latin typeface="Times New Roman" panose="02020603050405020304" pitchFamily="18" charset="0"/>
                        </a:rPr>
                        <a:t>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1" i="0" u="none" strike="noStrike">
                          <a:solidFill>
                            <a:srgbClr val="000000"/>
                          </a:solidFill>
                          <a:effectLst/>
                          <a:latin typeface="Times New Roman" panose="02020603050405020304" pitchFamily="18" charset="0"/>
                        </a:rPr>
                        <a:t>Target</a:t>
                      </a:r>
                      <a:r>
                        <a:rPr lang="en-US" sz="2000" b="0" i="0" u="none" strike="noStrike">
                          <a:solidFill>
                            <a:srgbClr val="000000"/>
                          </a:solidFill>
                          <a:effectLst/>
                          <a:latin typeface="Times New Roman" panose="02020603050405020304" pitchFamily="18" charset="0"/>
                        </a:rPr>
                        <a:t>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1" i="0" u="none" strike="noStrike">
                          <a:solidFill>
                            <a:srgbClr val="000000"/>
                          </a:solidFill>
                          <a:effectLst/>
                          <a:latin typeface="Times New Roman" panose="02020603050405020304" pitchFamily="18" charset="0"/>
                        </a:rPr>
                        <a:t>Units</a:t>
                      </a:r>
                      <a:r>
                        <a:rPr lang="en-US" sz="2000" b="0" i="0" u="none" strike="noStrike">
                          <a:solidFill>
                            <a:srgbClr val="000000"/>
                          </a:solidFill>
                          <a:effectLst/>
                          <a:latin typeface="Times New Roman" panose="02020603050405020304" pitchFamily="18" charset="0"/>
                        </a:rPr>
                        <a:t>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975935"/>
                  </a:ext>
                </a:extLst>
              </a:tr>
              <a:tr h="800055">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Pickup efficiency</a:t>
                      </a:r>
                    </a:p>
                    <a:p>
                      <a:pPr rtl="0" fontAlgn="t">
                        <a:spcAft>
                          <a:spcPts val="600"/>
                        </a:spcAft>
                        <a:buNone/>
                      </a:pPr>
                      <a:r>
                        <a:rPr lang="en-US" sz="2000" b="0" i="0" u="none" strike="noStrike">
                          <a:solidFill>
                            <a:srgbClr val="000000"/>
                          </a:solidFill>
                          <a:effectLst/>
                          <a:latin typeface="Times New Roman" panose="02020603050405020304" pitchFamily="18" charset="0"/>
                        </a:rPr>
                        <a:t>(collected ÷ visible)</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70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collected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1253055"/>
                  </a:ext>
                </a:extLst>
              </a:tr>
              <a:tr h="635148">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Hopper volume</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2.0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ft³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5651709"/>
                  </a:ext>
                </a:extLst>
              </a:tr>
              <a:tr h="635148">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Jam rate during operation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1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jams/hr</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2608544"/>
                  </a:ext>
                </a:extLst>
              </a:tr>
              <a:tr h="725050">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Terrain handling</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30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degree incline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996027"/>
                  </a:ext>
                </a:extLst>
              </a:tr>
              <a:tr h="476475">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System weight</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50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lb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262377"/>
                  </a:ext>
                </a:extLst>
              </a:tr>
              <a:tr h="533920">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Runtime per charge</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1.5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hours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6457705"/>
                  </a:ext>
                </a:extLst>
              </a:tr>
              <a:tr h="635148">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Emergency stop response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 .2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Aft>
                          <a:spcPts val="600"/>
                        </a:spcAft>
                        <a:buNone/>
                      </a:pPr>
                      <a:r>
                        <a:rPr lang="en-US" sz="2000" b="0" i="0" u="none" strike="noStrike">
                          <a:solidFill>
                            <a:srgbClr val="000000"/>
                          </a:solidFill>
                          <a:effectLst/>
                          <a:latin typeface="Times New Roman" panose="02020603050405020304" pitchFamily="18" charset="0"/>
                        </a:rPr>
                        <a:t>seconds </a:t>
                      </a:r>
                      <a:endParaRPr lang="en-US" sz="2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3756941"/>
                  </a:ext>
                </a:extLst>
              </a:tr>
            </a:tbl>
          </a:graphicData>
        </a:graphic>
      </p:graphicFrame>
      <p:cxnSp>
        <p:nvCxnSpPr>
          <p:cNvPr id="11" name="Straight Arrow Connector 10">
            <a:extLst>
              <a:ext uri="{FF2B5EF4-FFF2-40B4-BE49-F238E27FC236}">
                <a16:creationId xmlns:a16="http://schemas.microsoft.com/office/drawing/2014/main" id="{F0282984-D666-D167-CC8B-5D576FE5FC81}"/>
              </a:ext>
            </a:extLst>
          </p:cNvPr>
          <p:cNvCxnSpPr>
            <a:cxnSpLocks/>
          </p:cNvCxnSpPr>
          <p:nvPr/>
        </p:nvCxnSpPr>
        <p:spPr>
          <a:xfrm>
            <a:off x="6179127" y="2281382"/>
            <a:ext cx="1154482" cy="4433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EC413D6B-0BE8-0413-0BD6-2610E7A82604}"/>
              </a:ext>
            </a:extLst>
          </p:cNvPr>
          <p:cNvCxnSpPr>
            <a:cxnSpLocks/>
          </p:cNvCxnSpPr>
          <p:nvPr/>
        </p:nvCxnSpPr>
        <p:spPr>
          <a:xfrm>
            <a:off x="5394036" y="3140365"/>
            <a:ext cx="1874982" cy="10714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D03E45F1-B7FE-BF95-AB81-20A8F8F7F1AF}"/>
              </a:ext>
            </a:extLst>
          </p:cNvPr>
          <p:cNvCxnSpPr>
            <a:cxnSpLocks/>
          </p:cNvCxnSpPr>
          <p:nvPr/>
        </p:nvCxnSpPr>
        <p:spPr>
          <a:xfrm>
            <a:off x="5394036" y="3796146"/>
            <a:ext cx="1874982" cy="9143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56EC3670-0486-8A0B-8B67-093DD234FD1C}"/>
              </a:ext>
            </a:extLst>
          </p:cNvPr>
          <p:cNvCxnSpPr>
            <a:cxnSpLocks/>
          </p:cNvCxnSpPr>
          <p:nvPr/>
        </p:nvCxnSpPr>
        <p:spPr>
          <a:xfrm>
            <a:off x="5089236" y="4604327"/>
            <a:ext cx="2244500" cy="3094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6D7D1E91-3CA4-DAF8-C2EB-7E87D310D1A4}"/>
              </a:ext>
            </a:extLst>
          </p:cNvPr>
          <p:cNvCxnSpPr>
            <a:cxnSpLocks/>
          </p:cNvCxnSpPr>
          <p:nvPr/>
        </p:nvCxnSpPr>
        <p:spPr>
          <a:xfrm>
            <a:off x="5394036" y="5172364"/>
            <a:ext cx="1939700" cy="1293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C62836E3-6279-D378-5DB5-6445D8FC050D}"/>
              </a:ext>
            </a:extLst>
          </p:cNvPr>
          <p:cNvCxnSpPr>
            <a:cxnSpLocks/>
          </p:cNvCxnSpPr>
          <p:nvPr/>
        </p:nvCxnSpPr>
        <p:spPr>
          <a:xfrm flipV="1">
            <a:off x="5394036" y="5444836"/>
            <a:ext cx="1939700" cy="1293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0FF53970-45EC-88A4-03D2-3EAAA5AB8EBE}"/>
              </a:ext>
            </a:extLst>
          </p:cNvPr>
          <p:cNvCxnSpPr>
            <a:cxnSpLocks/>
          </p:cNvCxnSpPr>
          <p:nvPr/>
        </p:nvCxnSpPr>
        <p:spPr>
          <a:xfrm flipV="1">
            <a:off x="3911599" y="5902036"/>
            <a:ext cx="3357419" cy="1293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3A07F68E-A68E-C8B4-9D08-1AAAA41A903D}"/>
              </a:ext>
            </a:extLst>
          </p:cNvPr>
          <p:cNvCxnSpPr>
            <a:cxnSpLocks/>
          </p:cNvCxnSpPr>
          <p:nvPr/>
        </p:nvCxnSpPr>
        <p:spPr>
          <a:xfrm>
            <a:off x="4378036" y="6433127"/>
            <a:ext cx="289098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id="{D962B4B9-5EEE-DEB0-D0D0-A3C9BF2652FC}"/>
              </a:ext>
            </a:extLst>
          </p:cNvPr>
          <p:cNvCxnSpPr>
            <a:cxnSpLocks/>
          </p:cNvCxnSpPr>
          <p:nvPr/>
        </p:nvCxnSpPr>
        <p:spPr>
          <a:xfrm>
            <a:off x="5721990" y="2724727"/>
            <a:ext cx="1611619" cy="13023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81395478-80D8-E447-69C5-8CD495C9A999}"/>
              </a:ext>
            </a:extLst>
          </p:cNvPr>
          <p:cNvCxnSpPr>
            <a:cxnSpLocks/>
          </p:cNvCxnSpPr>
          <p:nvPr/>
        </p:nvCxnSpPr>
        <p:spPr>
          <a:xfrm>
            <a:off x="4197927" y="3140365"/>
            <a:ext cx="126076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0517BFCA-8FB7-E6AD-5E89-22791B3DBDF5}"/>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09BA4053-C273-DA6A-41BE-ED27539AD849}"/>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FF30A630-AC8B-9559-7F98-9F5309ADB0ED}"/>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B5CA8E96-AEC8-D66F-00A6-2DBE8DAB1B18}"/>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A5DE7F07-9AC4-CD7C-C54C-CE7C7ACD99BD}"/>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81B2187F-7B39-5D80-A7AB-177F1B1FC355}"/>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CFF068C5-2C71-B72F-4EE9-D792CCD2BE0F}"/>
              </a:ext>
            </a:extLst>
          </p:cNvPr>
          <p:cNvSpPr txBox="1">
            <a:spLocks noGrp="1"/>
          </p:cNvSpPr>
          <p:nvPr>
            <p:ph type="title"/>
          </p:nvPr>
        </p:nvSpPr>
        <p:spPr>
          <a:xfrm>
            <a:off x="6089999" y="164137"/>
            <a:ext cx="2600037" cy="1033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7200">
                <a:solidFill>
                  <a:schemeClr val="bg1"/>
                </a:solidFill>
              </a:rPr>
              <a:t>QFD</a:t>
            </a:r>
          </a:p>
        </p:txBody>
      </p:sp>
      <p:sp>
        <p:nvSpPr>
          <p:cNvPr id="128" name="Google Shape;128;p16">
            <a:extLst>
              <a:ext uri="{FF2B5EF4-FFF2-40B4-BE49-F238E27FC236}">
                <a16:creationId xmlns:a16="http://schemas.microsoft.com/office/drawing/2014/main" id="{C05F2CCB-A2CD-33F5-1476-462A14A68345}"/>
              </a:ext>
            </a:extLst>
          </p:cNvPr>
          <p:cNvSpPr txBox="1">
            <a:spLocks noGrp="1"/>
          </p:cNvSpPr>
          <p:nvPr>
            <p:ph type="sldNum" idx="12"/>
          </p:nvPr>
        </p:nvSpPr>
        <p:spPr>
          <a:xfrm>
            <a:off x="11551240" y="6498285"/>
            <a:ext cx="561560"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
        <p:nvSpPr>
          <p:cNvPr id="4" name="Footer Placeholder 3">
            <a:extLst>
              <a:ext uri="{FF2B5EF4-FFF2-40B4-BE49-F238E27FC236}">
                <a16:creationId xmlns:a16="http://schemas.microsoft.com/office/drawing/2014/main" id="{7AB9FAE9-7725-E122-CE10-C90F9C3CB402}"/>
              </a:ext>
            </a:extLst>
          </p:cNvPr>
          <p:cNvSpPr>
            <a:spLocks noGrp="1"/>
          </p:cNvSpPr>
          <p:nvPr>
            <p:ph type="ftr" idx="11"/>
          </p:nvPr>
        </p:nvSpPr>
        <p:spPr>
          <a:xfrm>
            <a:off x="8765309" y="6546636"/>
            <a:ext cx="4114800" cy="365125"/>
          </a:xfrm>
        </p:spPr>
        <p:txBody>
          <a:bodyPr/>
          <a:lstStyle/>
          <a:p>
            <a:r>
              <a:rPr lang="en-US"/>
              <a:t>Eli GPC 11/05/25</a:t>
            </a:r>
          </a:p>
        </p:txBody>
      </p:sp>
      <p:sp>
        <p:nvSpPr>
          <p:cNvPr id="6" name="Text Placeholder 5">
            <a:extLst>
              <a:ext uri="{FF2B5EF4-FFF2-40B4-BE49-F238E27FC236}">
                <a16:creationId xmlns:a16="http://schemas.microsoft.com/office/drawing/2014/main" id="{E5833F17-B732-F274-0566-3DFF8522C738}"/>
              </a:ext>
            </a:extLst>
          </p:cNvPr>
          <p:cNvSpPr>
            <a:spLocks noGrp="1"/>
          </p:cNvSpPr>
          <p:nvPr>
            <p:ph type="body" idx="1"/>
          </p:nvPr>
        </p:nvSpPr>
        <p:spPr>
          <a:xfrm>
            <a:off x="6089999" y="1825625"/>
            <a:ext cx="5804579" cy="4608436"/>
          </a:xfrm>
        </p:spPr>
        <p:txBody>
          <a:bodyPr/>
          <a:lstStyle/>
          <a:p>
            <a:r>
              <a:rPr lang="en-US"/>
              <a:t>Largely Unchanged</a:t>
            </a:r>
          </a:p>
          <a:p>
            <a:r>
              <a:rPr lang="en-US"/>
              <a:t>Shows that maximizing hopper volume and runtime are a priority</a:t>
            </a:r>
          </a:p>
          <a:p>
            <a:r>
              <a:rPr lang="en-US"/>
              <a:t>System weight and emergency stop are lower priority since they aren’t technically required for minimal functionality</a:t>
            </a:r>
          </a:p>
          <a:p>
            <a:r>
              <a:rPr lang="en-US"/>
              <a:t>However, all systems are connected to key goals</a:t>
            </a:r>
          </a:p>
          <a:p>
            <a:pPr marL="114300" indent="0">
              <a:buNone/>
            </a:pPr>
            <a:endParaRPr lang="en-US"/>
          </a:p>
        </p:txBody>
      </p:sp>
      <p:pic>
        <p:nvPicPr>
          <p:cNvPr id="2050" name="Picture 2">
            <a:extLst>
              <a:ext uri="{FF2B5EF4-FFF2-40B4-BE49-F238E27FC236}">
                <a16:creationId xmlns:a16="http://schemas.microsoft.com/office/drawing/2014/main" id="{32797753-0B6E-472B-7DB3-FBFC3FB85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9" y="-23378"/>
            <a:ext cx="5804579" cy="688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38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C73AB1D-442E-6831-FBB1-9FDB48D2FB68}"/>
            </a:ext>
          </a:extLst>
        </p:cNvPr>
        <p:cNvGrpSpPr/>
        <p:nvPr/>
      </p:nvGrpSpPr>
      <p:grpSpPr>
        <a:xfrm>
          <a:off x="0" y="0"/>
          <a:ext cx="0" cy="0"/>
          <a:chOff x="0" y="0"/>
          <a:chExt cx="0" cy="0"/>
        </a:xfrm>
      </p:grpSpPr>
      <p:sp>
        <p:nvSpPr>
          <p:cNvPr id="122" name="Google Shape;122;p16">
            <a:extLst>
              <a:ext uri="{FF2B5EF4-FFF2-40B4-BE49-F238E27FC236}">
                <a16:creationId xmlns:a16="http://schemas.microsoft.com/office/drawing/2014/main" id="{F57E96B2-812B-D6D3-19DD-2DB2A5B5C914}"/>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D17293BC-9DC6-91E7-855F-3166FB99ECEA}"/>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42CA8EA8-BFD5-3B3E-BB40-966D326E7EB9}"/>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5C218755-475B-6943-487D-274321DFF9B6}"/>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ECF438DB-AA1D-99B8-4D8E-46C4583D182E}"/>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Electrical</a:t>
            </a:r>
            <a:endParaRPr sz="4000">
              <a:solidFill>
                <a:schemeClr val="bg1"/>
              </a:solidFill>
            </a:endParaRPr>
          </a:p>
        </p:txBody>
      </p:sp>
      <p:sp>
        <p:nvSpPr>
          <p:cNvPr id="128" name="Google Shape;128;p16">
            <a:extLst>
              <a:ext uri="{FF2B5EF4-FFF2-40B4-BE49-F238E27FC236}">
                <a16:creationId xmlns:a16="http://schemas.microsoft.com/office/drawing/2014/main" id="{40AE2558-241E-18B3-5AFC-103FDD0C78A9}"/>
              </a:ext>
            </a:extLst>
          </p:cNvPr>
          <p:cNvSpPr txBox="1">
            <a:spLocks noGrp="1"/>
          </p:cNvSpPr>
          <p:nvPr>
            <p:ph type="sldNum" idx="12"/>
          </p:nvPr>
        </p:nvSpPr>
        <p:spPr>
          <a:xfrm>
            <a:off x="11785600" y="6507823"/>
            <a:ext cx="335744" cy="350177"/>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4" name="Footer Placeholder 3">
            <a:extLst>
              <a:ext uri="{FF2B5EF4-FFF2-40B4-BE49-F238E27FC236}">
                <a16:creationId xmlns:a16="http://schemas.microsoft.com/office/drawing/2014/main" id="{5C224D53-D170-0FDD-7CC1-AAE7CB726ADD}"/>
              </a:ext>
            </a:extLst>
          </p:cNvPr>
          <p:cNvSpPr>
            <a:spLocks noGrp="1"/>
          </p:cNvSpPr>
          <p:nvPr>
            <p:ph type="ftr" idx="11"/>
          </p:nvPr>
        </p:nvSpPr>
        <p:spPr>
          <a:xfrm>
            <a:off x="9024372" y="6563462"/>
            <a:ext cx="4114800" cy="365125"/>
          </a:xfrm>
        </p:spPr>
        <p:txBody>
          <a:bodyPr/>
          <a:lstStyle/>
          <a:p>
            <a:r>
              <a:rPr lang="en-US"/>
              <a:t>Eli GPC 11/05/25</a:t>
            </a:r>
          </a:p>
        </p:txBody>
      </p:sp>
      <p:pic>
        <p:nvPicPr>
          <p:cNvPr id="2" name="Picture 1" descr="A diagram of a computer program&#10;&#10;AI-generated content may be incorrect.">
            <a:extLst>
              <a:ext uri="{FF2B5EF4-FFF2-40B4-BE49-F238E27FC236}">
                <a16:creationId xmlns:a16="http://schemas.microsoft.com/office/drawing/2014/main" id="{024CBAC2-1208-F8A8-625B-20BB1789D969}"/>
              </a:ext>
            </a:extLst>
          </p:cNvPr>
          <p:cNvPicPr>
            <a:picLocks noChangeAspect="1"/>
          </p:cNvPicPr>
          <p:nvPr/>
        </p:nvPicPr>
        <p:blipFill>
          <a:blip r:embed="rId3"/>
          <a:stretch>
            <a:fillRect/>
          </a:stretch>
        </p:blipFill>
        <p:spPr>
          <a:xfrm>
            <a:off x="832783" y="1590599"/>
            <a:ext cx="9144761" cy="5267401"/>
          </a:xfrm>
          <a:prstGeom prst="rect">
            <a:avLst/>
          </a:prstGeom>
        </p:spPr>
      </p:pic>
    </p:spTree>
    <p:extLst>
      <p:ext uri="{BB962C8B-B14F-4D97-AF65-F5344CB8AC3E}">
        <p14:creationId xmlns:p14="http://schemas.microsoft.com/office/powerpoint/2010/main" val="268558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CA24F34-3A91-D1E7-E583-66CC55962A67}"/>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8867C46A-6E7C-C84C-8928-D1CA601B75F4}"/>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3295F08B-9C42-3932-101B-99BEE185BAC6}"/>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577C0A29-5B7D-F6AD-C0EE-76012F565D69}"/>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6FD850B7-481A-C36C-E8D0-55907C285DAF}"/>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AAF1C536-4DAC-C659-BE75-50E7EBEDFEAC}"/>
              </a:ext>
            </a:extLst>
          </p:cNvPr>
          <p:cNvSpPr/>
          <p:nvPr/>
        </p:nvSpPr>
        <p:spPr>
          <a:xfrm>
            <a:off x="321920" y="13703"/>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57DA8DEB-53C3-3639-28AE-BF10AD6EDD43}"/>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Frame </a:t>
            </a:r>
            <a:endParaRPr sz="4000">
              <a:solidFill>
                <a:schemeClr val="bg1"/>
              </a:solidFill>
            </a:endParaRPr>
          </a:p>
        </p:txBody>
      </p:sp>
      <p:sp>
        <p:nvSpPr>
          <p:cNvPr id="128" name="Google Shape;128;p16">
            <a:extLst>
              <a:ext uri="{FF2B5EF4-FFF2-40B4-BE49-F238E27FC236}">
                <a16:creationId xmlns:a16="http://schemas.microsoft.com/office/drawing/2014/main" id="{69AE2EE8-77EF-FF04-B483-6BB89CF3BA84}"/>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4" name="Footer Placeholder 3">
            <a:extLst>
              <a:ext uri="{FF2B5EF4-FFF2-40B4-BE49-F238E27FC236}">
                <a16:creationId xmlns:a16="http://schemas.microsoft.com/office/drawing/2014/main" id="{6119C4EC-315A-FA9A-29E9-202F3FD92FA9}"/>
              </a:ext>
            </a:extLst>
          </p:cNvPr>
          <p:cNvSpPr>
            <a:spLocks noGrp="1"/>
          </p:cNvSpPr>
          <p:nvPr>
            <p:ph type="ftr" idx="11"/>
          </p:nvPr>
        </p:nvSpPr>
        <p:spPr>
          <a:xfrm>
            <a:off x="7924800" y="6489700"/>
            <a:ext cx="4114800" cy="365125"/>
          </a:xfrm>
        </p:spPr>
        <p:txBody>
          <a:bodyPr/>
          <a:lstStyle/>
          <a:p>
            <a:r>
              <a:rPr lang="en-US"/>
              <a:t>Tyler GPC 11/05/25</a:t>
            </a:r>
          </a:p>
        </p:txBody>
      </p:sp>
      <p:sp>
        <p:nvSpPr>
          <p:cNvPr id="6" name="Text Placeholder 5">
            <a:extLst>
              <a:ext uri="{FF2B5EF4-FFF2-40B4-BE49-F238E27FC236}">
                <a16:creationId xmlns:a16="http://schemas.microsoft.com/office/drawing/2014/main" id="{1C455783-5473-C7D4-0A3F-77B67D8EAEFC}"/>
              </a:ext>
            </a:extLst>
          </p:cNvPr>
          <p:cNvSpPr>
            <a:spLocks noGrp="1"/>
          </p:cNvSpPr>
          <p:nvPr>
            <p:ph type="body" idx="1"/>
          </p:nvPr>
        </p:nvSpPr>
        <p:spPr>
          <a:xfrm>
            <a:off x="-2474" y="1716247"/>
            <a:ext cx="2842210" cy="4391443"/>
          </a:xfrm>
        </p:spPr>
        <p:txBody>
          <a:bodyPr>
            <a:normAutofit fontScale="92500" lnSpcReduction="20000"/>
          </a:bodyPr>
          <a:lstStyle/>
          <a:p>
            <a:pPr marL="114300" indent="0">
              <a:buNone/>
            </a:pPr>
            <a:r>
              <a:rPr lang="en-US" b="1"/>
              <a:t>Function:</a:t>
            </a:r>
            <a:endParaRPr lang="en-US" sz="1800"/>
          </a:p>
          <a:p>
            <a:pPr marL="114300" indent="0">
              <a:buNone/>
            </a:pPr>
            <a:r>
              <a:rPr lang="en-US"/>
              <a:t>To act as an anchor to our tracks and inner machinery. We switched the material to 304 stainless steel because of the sheet metal corners. This system was inspired by the RUT Capstone.</a:t>
            </a:r>
            <a:endParaRPr lang="en-US" sz="1800"/>
          </a:p>
        </p:txBody>
      </p:sp>
      <p:pic>
        <p:nvPicPr>
          <p:cNvPr id="2" name="Picture 1" descr="A computer screen shot of a computer screen&#10;&#10;AI-generated content may be incorrect.">
            <a:extLst>
              <a:ext uri="{FF2B5EF4-FFF2-40B4-BE49-F238E27FC236}">
                <a16:creationId xmlns:a16="http://schemas.microsoft.com/office/drawing/2014/main" id="{EE7061A8-A7BE-EE14-5397-E281CDD512CC}"/>
              </a:ext>
            </a:extLst>
          </p:cNvPr>
          <p:cNvPicPr>
            <a:picLocks noChangeAspect="1"/>
          </p:cNvPicPr>
          <p:nvPr/>
        </p:nvPicPr>
        <p:blipFill>
          <a:blip r:embed="rId3"/>
          <a:stretch>
            <a:fillRect/>
          </a:stretch>
        </p:blipFill>
        <p:spPr>
          <a:xfrm>
            <a:off x="2839033" y="1594181"/>
            <a:ext cx="5080171" cy="3659607"/>
          </a:xfrm>
          <a:prstGeom prst="rect">
            <a:avLst/>
          </a:prstGeom>
        </p:spPr>
      </p:pic>
      <p:pic>
        <p:nvPicPr>
          <p:cNvPr id="3" name="Picture 2" descr="A drawing of a frame&#10;&#10;AI-generated content may be incorrect.">
            <a:extLst>
              <a:ext uri="{FF2B5EF4-FFF2-40B4-BE49-F238E27FC236}">
                <a16:creationId xmlns:a16="http://schemas.microsoft.com/office/drawing/2014/main" id="{E1629CB5-02AB-6C6D-5117-1A6839DBC577}"/>
              </a:ext>
            </a:extLst>
          </p:cNvPr>
          <p:cNvPicPr>
            <a:picLocks noChangeAspect="1"/>
          </p:cNvPicPr>
          <p:nvPr/>
        </p:nvPicPr>
        <p:blipFill>
          <a:blip r:embed="rId4"/>
          <a:stretch>
            <a:fillRect/>
          </a:stretch>
        </p:blipFill>
        <p:spPr>
          <a:xfrm>
            <a:off x="7925588" y="1594182"/>
            <a:ext cx="4251589" cy="3659607"/>
          </a:xfrm>
          <a:prstGeom prst="rect">
            <a:avLst/>
          </a:prstGeom>
        </p:spPr>
      </p:pic>
      <p:sp>
        <p:nvSpPr>
          <p:cNvPr id="8" name="TextBox 7">
            <a:extLst>
              <a:ext uri="{FF2B5EF4-FFF2-40B4-BE49-F238E27FC236}">
                <a16:creationId xmlns:a16="http://schemas.microsoft.com/office/drawing/2014/main" id="{AC3772D2-A671-CBB5-35E1-316E7A88C0E5}"/>
              </a:ext>
            </a:extLst>
          </p:cNvPr>
          <p:cNvSpPr txBox="1"/>
          <p:nvPr/>
        </p:nvSpPr>
        <p:spPr>
          <a:xfrm>
            <a:off x="160203" y="5740776"/>
            <a:ext cx="88409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Calibri"/>
              </a:rPr>
              <a:t>Parts</a:t>
            </a:r>
            <a:r>
              <a:rPr lang="en-US" sz="2800" b="1"/>
              <a:t>:</a:t>
            </a:r>
          </a:p>
          <a:p>
            <a:r>
              <a:rPr lang="en-US" sz="2600">
                <a:latin typeface="Calibri"/>
              </a:rPr>
              <a:t>Sheet metal frame, sheet metal lid, sheet metal bracket arms</a:t>
            </a:r>
          </a:p>
        </p:txBody>
      </p:sp>
    </p:spTree>
    <p:extLst>
      <p:ext uri="{BB962C8B-B14F-4D97-AF65-F5344CB8AC3E}">
        <p14:creationId xmlns:p14="http://schemas.microsoft.com/office/powerpoint/2010/main" val="2565006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71FC716-34EE-AAD8-C92C-2EE5E258BBCE}"/>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C837A3E3-531C-150E-8904-15D1ED94C860}"/>
              </a:ext>
            </a:extLst>
          </p:cNvPr>
          <p:cNvSpPr/>
          <p:nvPr/>
        </p:nvSpPr>
        <p:spPr>
          <a:xfrm>
            <a:off x="-6001" y="12248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A21BAE2A-B398-894C-DCD0-49C9362D708D}"/>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8CEEF6C8-E0EF-5526-2B82-F7D0537366B9}"/>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B11B00E5-67BC-01F9-0D7C-33790E75356B}"/>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3596C703-DADE-96BD-6A80-3927748113F9}"/>
              </a:ext>
            </a:extLst>
          </p:cNvPr>
          <p:cNvSpPr/>
          <p:nvPr/>
        </p:nvSpPr>
        <p:spPr>
          <a:xfrm>
            <a:off x="321920" y="13703"/>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1674FFB7-4776-D271-DE68-FBFDA75D3DF4}"/>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Frame </a:t>
            </a:r>
            <a:endParaRPr sz="4000">
              <a:solidFill>
                <a:schemeClr val="bg1"/>
              </a:solidFill>
            </a:endParaRPr>
          </a:p>
        </p:txBody>
      </p:sp>
      <p:sp>
        <p:nvSpPr>
          <p:cNvPr id="128" name="Google Shape;128;p16">
            <a:extLst>
              <a:ext uri="{FF2B5EF4-FFF2-40B4-BE49-F238E27FC236}">
                <a16:creationId xmlns:a16="http://schemas.microsoft.com/office/drawing/2014/main" id="{18BCDC1C-0DAF-1C47-BDD4-25DD4E19E20C}"/>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4" name="Footer Placeholder 3">
            <a:extLst>
              <a:ext uri="{FF2B5EF4-FFF2-40B4-BE49-F238E27FC236}">
                <a16:creationId xmlns:a16="http://schemas.microsoft.com/office/drawing/2014/main" id="{DF28B8A1-D21B-BAD1-571F-A6B7FA03C380}"/>
              </a:ext>
            </a:extLst>
          </p:cNvPr>
          <p:cNvSpPr>
            <a:spLocks noGrp="1"/>
          </p:cNvSpPr>
          <p:nvPr>
            <p:ph type="ftr" idx="11"/>
          </p:nvPr>
        </p:nvSpPr>
        <p:spPr>
          <a:xfrm>
            <a:off x="7924800" y="6489700"/>
            <a:ext cx="4114800" cy="365125"/>
          </a:xfrm>
        </p:spPr>
        <p:txBody>
          <a:bodyPr/>
          <a:lstStyle/>
          <a:p>
            <a:r>
              <a:rPr lang="en-US"/>
              <a:t>Tyler GPC 11/05/25</a:t>
            </a:r>
          </a:p>
        </p:txBody>
      </p:sp>
      <p:sp>
        <p:nvSpPr>
          <p:cNvPr id="6" name="Text Placeholder 5">
            <a:extLst>
              <a:ext uri="{FF2B5EF4-FFF2-40B4-BE49-F238E27FC236}">
                <a16:creationId xmlns:a16="http://schemas.microsoft.com/office/drawing/2014/main" id="{0BB9168D-B9D0-578A-74D3-0C89A7EDAC56}"/>
              </a:ext>
            </a:extLst>
          </p:cNvPr>
          <p:cNvSpPr>
            <a:spLocks noGrp="1"/>
          </p:cNvSpPr>
          <p:nvPr>
            <p:ph type="body" idx="1"/>
          </p:nvPr>
        </p:nvSpPr>
        <p:spPr>
          <a:xfrm>
            <a:off x="169025" y="1718845"/>
            <a:ext cx="4660231" cy="4391443"/>
          </a:xfrm>
        </p:spPr>
        <p:txBody>
          <a:bodyPr>
            <a:normAutofit fontScale="92500" lnSpcReduction="20000"/>
          </a:bodyPr>
          <a:lstStyle/>
          <a:p>
            <a:pPr marL="114300" indent="0">
              <a:buNone/>
            </a:pPr>
            <a:r>
              <a:rPr lang="en-US" b="1"/>
              <a:t>Description:</a:t>
            </a:r>
          </a:p>
          <a:p>
            <a:pPr marL="114300" indent="0">
              <a:buNone/>
            </a:pPr>
            <a:r>
              <a:rPr lang="en-US" sz="2600"/>
              <a:t>This design makes attaching the tracks relatively simple. They will be installed on the sides, and bolted through to the inside. Another benefit is the fully enclosed inner machinery. This is important because Flagstaff gets a lot of precipitation. It will also stop falling objects and animals crawling inside. Due to these factors we decided this was the best frame design to move forward with.</a:t>
            </a:r>
          </a:p>
        </p:txBody>
      </p:sp>
      <p:pic>
        <p:nvPicPr>
          <p:cNvPr id="5" name="Picture 4" descr="A drawing of a rectangular object&#10;&#10;AI-generated content may be incorrect.">
            <a:extLst>
              <a:ext uri="{FF2B5EF4-FFF2-40B4-BE49-F238E27FC236}">
                <a16:creationId xmlns:a16="http://schemas.microsoft.com/office/drawing/2014/main" id="{8D94AC41-71C3-E663-B1DC-01B858E4EEA2}"/>
              </a:ext>
            </a:extLst>
          </p:cNvPr>
          <p:cNvPicPr>
            <a:picLocks noChangeAspect="1"/>
          </p:cNvPicPr>
          <p:nvPr/>
        </p:nvPicPr>
        <p:blipFill>
          <a:blip r:embed="rId3"/>
          <a:stretch>
            <a:fillRect/>
          </a:stretch>
        </p:blipFill>
        <p:spPr>
          <a:xfrm>
            <a:off x="4834361" y="1613574"/>
            <a:ext cx="7350558" cy="4495996"/>
          </a:xfrm>
          <a:prstGeom prst="rect">
            <a:avLst/>
          </a:prstGeom>
        </p:spPr>
      </p:pic>
    </p:spTree>
    <p:extLst>
      <p:ext uri="{BB962C8B-B14F-4D97-AF65-F5344CB8AC3E}">
        <p14:creationId xmlns:p14="http://schemas.microsoft.com/office/powerpoint/2010/main" val="895614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3665E58-7EDB-8104-D189-CC97BB77EC61}"/>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BE4B3C48-7238-8A82-3AC7-9410CC918F6F}"/>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6067B209-916C-169A-56FC-854866511BA1}"/>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73A52538-BAE1-A7D4-42E2-B56BDCC14F68}"/>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0A7885B7-AD54-A290-0A4B-FDD4A0B330F7}"/>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418090DD-619D-1F19-0892-5C8EF07C49D9}"/>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6">
            <a:extLst>
              <a:ext uri="{FF2B5EF4-FFF2-40B4-BE49-F238E27FC236}">
                <a16:creationId xmlns:a16="http://schemas.microsoft.com/office/drawing/2014/main" id="{BDB97D65-3B36-C6A8-5EE9-2FAC555F438F}"/>
              </a:ext>
            </a:extLst>
          </p:cNvPr>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chemeClr val="bg1"/>
                </a:solidFill>
              </a:rPr>
              <a:t>Design Description: Tracks</a:t>
            </a:r>
            <a:endParaRPr sz="4000">
              <a:solidFill>
                <a:schemeClr val="bg1"/>
              </a:solidFill>
            </a:endParaRPr>
          </a:p>
        </p:txBody>
      </p:sp>
      <p:sp>
        <p:nvSpPr>
          <p:cNvPr id="128" name="Google Shape;128;p16">
            <a:extLst>
              <a:ext uri="{FF2B5EF4-FFF2-40B4-BE49-F238E27FC236}">
                <a16:creationId xmlns:a16="http://schemas.microsoft.com/office/drawing/2014/main" id="{B991C3D0-0CE1-670E-37E7-E6051AD98157}"/>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4" name="Footer Placeholder 3">
            <a:extLst>
              <a:ext uri="{FF2B5EF4-FFF2-40B4-BE49-F238E27FC236}">
                <a16:creationId xmlns:a16="http://schemas.microsoft.com/office/drawing/2014/main" id="{A0DDB54D-6FA6-0F49-F42B-D56657155BDE}"/>
              </a:ext>
            </a:extLst>
          </p:cNvPr>
          <p:cNvSpPr>
            <a:spLocks noGrp="1"/>
          </p:cNvSpPr>
          <p:nvPr>
            <p:ph type="ftr" idx="11"/>
          </p:nvPr>
        </p:nvSpPr>
        <p:spPr>
          <a:xfrm>
            <a:off x="8482584" y="6356325"/>
            <a:ext cx="4114800" cy="365125"/>
          </a:xfrm>
        </p:spPr>
        <p:txBody>
          <a:bodyPr/>
          <a:lstStyle/>
          <a:p>
            <a:r>
              <a:rPr lang="en-US"/>
              <a:t>KYLE GPC 11/05/25</a:t>
            </a:r>
          </a:p>
        </p:txBody>
      </p:sp>
      <p:pic>
        <p:nvPicPr>
          <p:cNvPr id="7" name="Picture 6">
            <a:extLst>
              <a:ext uri="{FF2B5EF4-FFF2-40B4-BE49-F238E27FC236}">
                <a16:creationId xmlns:a16="http://schemas.microsoft.com/office/drawing/2014/main" id="{4B6EFA37-B6F2-3107-F0AC-0FF72C002456}"/>
              </a:ext>
            </a:extLst>
          </p:cNvPr>
          <p:cNvPicPr>
            <a:picLocks noChangeAspect="1"/>
          </p:cNvPicPr>
          <p:nvPr/>
        </p:nvPicPr>
        <p:blipFill>
          <a:blip r:embed="rId3"/>
          <a:stretch>
            <a:fillRect/>
          </a:stretch>
        </p:blipFill>
        <p:spPr>
          <a:xfrm>
            <a:off x="152400" y="1664530"/>
            <a:ext cx="7863605" cy="5104446"/>
          </a:xfrm>
          <a:prstGeom prst="rect">
            <a:avLst/>
          </a:prstGeom>
        </p:spPr>
      </p:pic>
      <p:sp>
        <p:nvSpPr>
          <p:cNvPr id="8" name="文本框 7">
            <a:extLst>
              <a:ext uri="{FF2B5EF4-FFF2-40B4-BE49-F238E27FC236}">
                <a16:creationId xmlns:a16="http://schemas.microsoft.com/office/drawing/2014/main" id="{EA471483-D3D8-5203-D479-ADF9319BF63A}"/>
              </a:ext>
            </a:extLst>
          </p:cNvPr>
          <p:cNvSpPr txBox="1"/>
          <p:nvPr/>
        </p:nvSpPr>
        <p:spPr>
          <a:xfrm>
            <a:off x="8016005" y="2703693"/>
            <a:ext cx="4114800"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a:t>Function:</a:t>
            </a:r>
          </a:p>
          <a:p>
            <a:pPr marL="342900" indent="-342900">
              <a:buFont typeface="Arial" panose="020B0604020202020204" pitchFamily="34" charset="0"/>
              <a:buChar char="•"/>
            </a:pPr>
            <a:r>
              <a:rPr lang="en-US" altLang="zh-CN" sz="2400"/>
              <a:t>Mobility over uneven ground</a:t>
            </a:r>
          </a:p>
          <a:p>
            <a:pPr marL="342900" indent="-342900">
              <a:buFont typeface="Arial" panose="020B0604020202020204" pitchFamily="34" charset="0"/>
              <a:buChar char="•"/>
            </a:pPr>
            <a:r>
              <a:rPr lang="en-US" altLang="zh-CN" sz="2400"/>
              <a:t>Prevents sinking into soil</a:t>
            </a:r>
          </a:p>
          <a:p>
            <a:pPr marL="342900" indent="-342900">
              <a:buFont typeface="Arial" panose="020B0604020202020204" pitchFamily="34" charset="0"/>
              <a:buChar char="•"/>
            </a:pPr>
            <a:r>
              <a:rPr lang="en-US" altLang="zh-CN" sz="2400"/>
              <a:t>Gives the system grip and stability on slopes</a:t>
            </a:r>
          </a:p>
          <a:p>
            <a:endParaRPr lang="zh-CN" sz="2000"/>
          </a:p>
          <a:p>
            <a:pPr algn="l"/>
            <a:endParaRPr lang="zh-CN" altLang="en-US" sz="2400" b="1"/>
          </a:p>
        </p:txBody>
      </p:sp>
    </p:spTree>
    <p:extLst>
      <p:ext uri="{BB962C8B-B14F-4D97-AF65-F5344CB8AC3E}">
        <p14:creationId xmlns:p14="http://schemas.microsoft.com/office/powerpoint/2010/main" val="180848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C05A488-9A27-EE69-8B80-EF38D759BCCB}"/>
            </a:ext>
          </a:extLst>
        </p:cNvPr>
        <p:cNvGrpSpPr/>
        <p:nvPr/>
      </p:nvGrpSpPr>
      <p:grpSpPr>
        <a:xfrm>
          <a:off x="0" y="0"/>
          <a:ext cx="0" cy="0"/>
          <a:chOff x="0" y="0"/>
          <a:chExt cx="0" cy="0"/>
        </a:xfrm>
      </p:grpSpPr>
      <p:sp>
        <p:nvSpPr>
          <p:cNvPr id="121" name="Google Shape;121;p16">
            <a:extLst>
              <a:ext uri="{FF2B5EF4-FFF2-40B4-BE49-F238E27FC236}">
                <a16:creationId xmlns:a16="http://schemas.microsoft.com/office/drawing/2014/main" id="{34F09A28-55A3-A434-A672-B55EB1168AC3}"/>
              </a:ext>
            </a:extLst>
          </p:cNvPr>
          <p:cNvSpPr/>
          <p:nvPr/>
        </p:nvSpPr>
        <p:spPr>
          <a:xfrm>
            <a:off x="-6001" y="-1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6">
            <a:extLst>
              <a:ext uri="{FF2B5EF4-FFF2-40B4-BE49-F238E27FC236}">
                <a16:creationId xmlns:a16="http://schemas.microsoft.com/office/drawing/2014/main" id="{B5DCF02A-F2D5-7DCB-3844-F523DE7B4F83}"/>
              </a:ext>
            </a:extLst>
          </p:cNvPr>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16">
            <a:extLst>
              <a:ext uri="{FF2B5EF4-FFF2-40B4-BE49-F238E27FC236}">
                <a16:creationId xmlns:a16="http://schemas.microsoft.com/office/drawing/2014/main" id="{FC225564-1B70-FF34-F01C-6017B7B9B704}"/>
              </a:ext>
            </a:extLst>
          </p:cNvPr>
          <p:cNvSpPr/>
          <p:nvPr/>
        </p:nvSpPr>
        <p:spPr>
          <a:xfrm rot="10800000" flipH="1">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16">
            <a:extLst>
              <a:ext uri="{FF2B5EF4-FFF2-40B4-BE49-F238E27FC236}">
                <a16:creationId xmlns:a16="http://schemas.microsoft.com/office/drawing/2014/main" id="{4B94374B-14FC-BFA8-E863-F27AE3968286}"/>
              </a:ext>
            </a:extLst>
          </p:cNvPr>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6">
            <a:extLst>
              <a:ext uri="{FF2B5EF4-FFF2-40B4-BE49-F238E27FC236}">
                <a16:creationId xmlns:a16="http://schemas.microsoft.com/office/drawing/2014/main" id="{CF627353-D318-2E08-0A2C-25F7DB9033C5}"/>
              </a:ext>
            </a:extLst>
          </p:cNvPr>
          <p:cNvSpPr/>
          <p:nvPr/>
        </p:nvSpPr>
        <p:spPr>
          <a:xfrm>
            <a:off x="453299" y="48738"/>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16">
            <a:extLst>
              <a:ext uri="{FF2B5EF4-FFF2-40B4-BE49-F238E27FC236}">
                <a16:creationId xmlns:a16="http://schemas.microsoft.com/office/drawing/2014/main" id="{E6F37696-F3D1-074D-4F83-9C02CEEAF201}"/>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4" name="Footer Placeholder 3">
            <a:extLst>
              <a:ext uri="{FF2B5EF4-FFF2-40B4-BE49-F238E27FC236}">
                <a16:creationId xmlns:a16="http://schemas.microsoft.com/office/drawing/2014/main" id="{51747BF6-AADD-782E-600D-3753440F6F11}"/>
              </a:ext>
            </a:extLst>
          </p:cNvPr>
          <p:cNvSpPr>
            <a:spLocks noGrp="1"/>
          </p:cNvSpPr>
          <p:nvPr>
            <p:ph type="ftr" idx="11"/>
          </p:nvPr>
        </p:nvSpPr>
        <p:spPr>
          <a:xfrm>
            <a:off x="8482584" y="6356325"/>
            <a:ext cx="4114800" cy="365125"/>
          </a:xfrm>
        </p:spPr>
        <p:txBody>
          <a:bodyPr/>
          <a:lstStyle/>
          <a:p>
            <a:r>
              <a:rPr lang="en-US"/>
              <a:t>KYLE GPC 11/05/25</a:t>
            </a:r>
          </a:p>
        </p:txBody>
      </p:sp>
      <p:pic>
        <p:nvPicPr>
          <p:cNvPr id="6" name="Picture 5">
            <a:extLst>
              <a:ext uri="{FF2B5EF4-FFF2-40B4-BE49-F238E27FC236}">
                <a16:creationId xmlns:a16="http://schemas.microsoft.com/office/drawing/2014/main" id="{0606F381-7C30-2775-D944-13996422B34F}"/>
              </a:ext>
            </a:extLst>
          </p:cNvPr>
          <p:cNvPicPr>
            <a:picLocks noChangeAspect="1"/>
          </p:cNvPicPr>
          <p:nvPr/>
        </p:nvPicPr>
        <p:blipFill>
          <a:blip r:embed="rId3"/>
          <a:stretch>
            <a:fillRect/>
          </a:stretch>
        </p:blipFill>
        <p:spPr>
          <a:xfrm>
            <a:off x="1" y="3409499"/>
            <a:ext cx="5330952" cy="3448359"/>
          </a:xfrm>
          <a:prstGeom prst="rect">
            <a:avLst/>
          </a:prstGeom>
        </p:spPr>
      </p:pic>
      <p:pic>
        <p:nvPicPr>
          <p:cNvPr id="2" name="Picture 1">
            <a:extLst>
              <a:ext uri="{FF2B5EF4-FFF2-40B4-BE49-F238E27FC236}">
                <a16:creationId xmlns:a16="http://schemas.microsoft.com/office/drawing/2014/main" id="{9911A043-755E-E20E-F963-678A557D874E}"/>
              </a:ext>
            </a:extLst>
          </p:cNvPr>
          <p:cNvPicPr>
            <a:picLocks noChangeAspect="1"/>
          </p:cNvPicPr>
          <p:nvPr/>
        </p:nvPicPr>
        <p:blipFill>
          <a:blip r:embed="rId4"/>
          <a:stretch>
            <a:fillRect/>
          </a:stretch>
        </p:blipFill>
        <p:spPr>
          <a:xfrm>
            <a:off x="-2" y="-141"/>
            <a:ext cx="5330952" cy="3463306"/>
          </a:xfrm>
          <a:prstGeom prst="rect">
            <a:avLst/>
          </a:prstGeom>
        </p:spPr>
      </p:pic>
      <p:pic>
        <p:nvPicPr>
          <p:cNvPr id="3" name="Picture 2">
            <a:extLst>
              <a:ext uri="{FF2B5EF4-FFF2-40B4-BE49-F238E27FC236}">
                <a16:creationId xmlns:a16="http://schemas.microsoft.com/office/drawing/2014/main" id="{02919CFA-5EBF-ED34-1E00-49269E0AB83E}"/>
              </a:ext>
            </a:extLst>
          </p:cNvPr>
          <p:cNvPicPr>
            <a:picLocks noChangeAspect="1"/>
          </p:cNvPicPr>
          <p:nvPr/>
        </p:nvPicPr>
        <p:blipFill>
          <a:blip r:embed="rId5"/>
          <a:stretch>
            <a:fillRect/>
          </a:stretch>
        </p:blipFill>
        <p:spPr>
          <a:xfrm>
            <a:off x="5330950" y="1232842"/>
            <a:ext cx="6867046" cy="4460645"/>
          </a:xfrm>
          <a:prstGeom prst="rect">
            <a:avLst/>
          </a:prstGeom>
        </p:spPr>
      </p:pic>
    </p:spTree>
    <p:extLst>
      <p:ext uri="{BB962C8B-B14F-4D97-AF65-F5344CB8AC3E}">
        <p14:creationId xmlns:p14="http://schemas.microsoft.com/office/powerpoint/2010/main" val="267020656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8b004e-5918-49b5-b3db-6b313e42023c">
      <Terms xmlns="http://schemas.microsoft.com/office/infopath/2007/PartnerControls"/>
    </lcf76f155ced4ddcb4097134ff3c332f>
    <TaxCatchAll xmlns="d617e0af-b725-47cf-9547-fd9a6444e8f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3113CCB7913D48A2255285FD7D9585" ma:contentTypeVersion="12" ma:contentTypeDescription="Create a new document." ma:contentTypeScope="" ma:versionID="d93d877b78fa3c359e3cae68f76ed55d">
  <xsd:schema xmlns:xsd="http://www.w3.org/2001/XMLSchema" xmlns:xs="http://www.w3.org/2001/XMLSchema" xmlns:p="http://schemas.microsoft.com/office/2006/metadata/properties" xmlns:ns2="bc8b004e-5918-49b5-b3db-6b313e42023c" xmlns:ns3="d617e0af-b725-47cf-9547-fd9a6444e8ff" targetNamespace="http://schemas.microsoft.com/office/2006/metadata/properties" ma:root="true" ma:fieldsID="f7c6034c1aaca9d8a8ad041efeeacb8d" ns2:_="" ns3:_="">
    <xsd:import namespace="bc8b004e-5918-49b5-b3db-6b313e42023c"/>
    <xsd:import namespace="d617e0af-b725-47cf-9547-fd9a6444e8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b004e-5918-49b5-b3db-6b313e4202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17e0af-b725-47cf-9547-fd9a6444e8f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91bddee-d787-4851-9985-91543e5c907e}" ma:internalName="TaxCatchAll" ma:showField="CatchAllData" ma:web="d617e0af-b725-47cf-9547-fd9a6444e8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B0A33C-EE17-423B-BB4F-FDF29ED6AF08}">
  <ds:schemaRefs>
    <ds:schemaRef ds:uri="bc8b004e-5918-49b5-b3db-6b313e42023c"/>
    <ds:schemaRef ds:uri="d617e0af-b725-47cf-9547-fd9a6444e8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667E50-55F5-48A4-BC79-BC55488E8E5B}"/>
</file>

<file path=customXml/itemProps3.xml><?xml version="1.0" encoding="utf-8"?>
<ds:datastoreItem xmlns:ds="http://schemas.openxmlformats.org/officeDocument/2006/customXml" ds:itemID="{01077FEA-1B4A-4FB5-BC38-67E6A8D60E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Gore Autonomous Pinecone Collector</vt:lpstr>
      <vt:lpstr>Project Description</vt:lpstr>
      <vt:lpstr>Design Requirements</vt:lpstr>
      <vt:lpstr>QFD</vt:lpstr>
      <vt:lpstr>Design Description: Electrical</vt:lpstr>
      <vt:lpstr>Design Description: Frame </vt:lpstr>
      <vt:lpstr>Design Description: Frame </vt:lpstr>
      <vt:lpstr>Design Description: Tracks</vt:lpstr>
      <vt:lpstr>PowerPoint Presentation</vt:lpstr>
      <vt:lpstr>Design Description: Tracks</vt:lpstr>
      <vt:lpstr>Design Description: Motors</vt:lpstr>
      <vt:lpstr>Design Description: Collection System (Wheel)</vt:lpstr>
      <vt:lpstr>PowerPoint Presentation</vt:lpstr>
      <vt:lpstr>PowerPoint Presentation</vt:lpstr>
      <vt:lpstr>Engineering Calculations: Frame</vt:lpstr>
      <vt:lpstr>Engineering Calculations:Motors</vt:lpstr>
      <vt:lpstr>Design Validation: Frame</vt:lpstr>
      <vt:lpstr>Design Validation: Tracks</vt:lpstr>
      <vt:lpstr>Design Validation:</vt:lpstr>
      <vt:lpstr>Design Validation: Collection Wheel</vt:lpstr>
      <vt:lpstr>Design Validation: Testing Procedures and Equipment</vt:lpstr>
      <vt:lpstr>Budget </vt:lpstr>
      <vt:lpstr>Schedule</vt:lpstr>
      <vt:lpstr>Schedule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Kyle Zarycki</dc:creator>
  <cp:revision>2</cp:revision>
  <dcterms:modified xsi:type="dcterms:W3CDTF">2025-11-27T06:39:46Z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0x0101009E3113CCB7913D48A2255285FD7D9585</vt:lpwstr>
  </property>
  <property fmtid="{D5CDD505-2E9C-101B-9397-08002B2CF9AE}" pid="3" name="MediaServiceImageTags">
    <vt:lpwstr/>
  </property>
</Properties>
</file>