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</p:sldMasterIdLst>
  <p:sldIdLst>
    <p:sldId id="256" r:id="rId5"/>
    <p:sldId id="257" r:id="rId6"/>
    <p:sldId id="258" r:id="rId7"/>
    <p:sldId id="259" r:id="rId8"/>
    <p:sldId id="28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0" r:id="rId21"/>
    <p:sldId id="276" r:id="rId22"/>
    <p:sldId id="272" r:id="rId23"/>
    <p:sldId id="273" r:id="rId24"/>
    <p:sldId id="274" r:id="rId25"/>
    <p:sldId id="275" r:id="rId26"/>
    <p:sldId id="278" r:id="rId27"/>
    <p:sldId id="279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40A1C-8359-4803-A716-D6C02CE1A7D2}" v="2" dt="2025-10-09T00:29:38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jah Conrad Gerstner" userId="S::ecg224@nau.edu::59192644-6c13-455c-965c-3a38968d9586" providerId="AD" clId="Web-{81D4B33C-78C7-4B4C-B40D-38617A2CD0D5}"/>
    <pc:docChg chg="modSld">
      <pc:chgData name="Elijah Conrad Gerstner" userId="S::ecg224@nau.edu::59192644-6c13-455c-965c-3a38968d9586" providerId="AD" clId="Web-{81D4B33C-78C7-4B4C-B40D-38617A2CD0D5}" dt="2025-09-17T07:10:55.437" v="18"/>
      <pc:docMkLst>
        <pc:docMk/>
      </pc:docMkLst>
      <pc:sldChg chg="addSp delSp modSp">
        <pc:chgData name="Elijah Conrad Gerstner" userId="S::ecg224@nau.edu::59192644-6c13-455c-965c-3a38968d9586" providerId="AD" clId="Web-{81D4B33C-78C7-4B4C-B40D-38617A2CD0D5}" dt="2025-09-17T07:10:55.437" v="18"/>
        <pc:sldMkLst>
          <pc:docMk/>
          <pc:sldMk cId="1025304101" sldId="269"/>
        </pc:sldMkLst>
      </pc:sldChg>
    </pc:docChg>
  </pc:docChgLst>
  <pc:docChgLst>
    <pc:chgData name="Kyle Allen Zarycki" userId="S::kaz59@nau.edu::78ccd529-dab5-4238-afa3-5ae492f31b89" providerId="AD" clId="Web-{5CE40A1C-8359-4803-A716-D6C02CE1A7D2}"/>
    <pc:docChg chg="modSld">
      <pc:chgData name="Kyle Allen Zarycki" userId="S::kaz59@nau.edu::78ccd529-dab5-4238-afa3-5ae492f31b89" providerId="AD" clId="Web-{5CE40A1C-8359-4803-A716-D6C02CE1A7D2}" dt="2025-10-09T00:29:38.062" v="1" actId="20577"/>
      <pc:docMkLst>
        <pc:docMk/>
      </pc:docMkLst>
      <pc:sldChg chg="modSp">
        <pc:chgData name="Kyle Allen Zarycki" userId="S::kaz59@nau.edu::78ccd529-dab5-4238-afa3-5ae492f31b89" providerId="AD" clId="Web-{5CE40A1C-8359-4803-A716-D6C02CE1A7D2}" dt="2025-10-09T00:29:38.062" v="1" actId="20577"/>
        <pc:sldMkLst>
          <pc:docMk/>
          <pc:sldMk cId="1785555525" sldId="281"/>
        </pc:sldMkLst>
        <pc:spChg chg="mod">
          <ac:chgData name="Kyle Allen Zarycki" userId="S::kaz59@nau.edu::78ccd529-dab5-4238-afa3-5ae492f31b89" providerId="AD" clId="Web-{5CE40A1C-8359-4803-A716-D6C02CE1A7D2}" dt="2025-10-09T00:29:38.062" v="1" actId="20577"/>
          <ac:spMkLst>
            <pc:docMk/>
            <pc:sldMk cId="1785555525" sldId="281"/>
            <ac:spMk id="3" creationId="{17C13459-7A76-69C4-05F1-8D5D04D7CC50}"/>
          </ac:spMkLst>
        </pc:spChg>
      </pc:sldChg>
    </pc:docChg>
  </pc:docChgLst>
  <pc:docChgLst>
    <pc:chgData name="Siyu Yu" userId="S::sy556@nau.edu::84091eec-7703-4c35-9f58-2c5054739195" providerId="AD" clId="Web-{12E56E2B-9E26-E4B1-B3D0-871E90C5F984}"/>
    <pc:docChg chg="modSld">
      <pc:chgData name="Siyu Yu" userId="S::sy556@nau.edu::84091eec-7703-4c35-9f58-2c5054739195" providerId="AD" clId="Web-{12E56E2B-9E26-E4B1-B3D0-871E90C5F984}" dt="2025-09-18T01:13:33.828" v="5" actId="20577"/>
      <pc:docMkLst>
        <pc:docMk/>
      </pc:docMkLst>
      <pc:sldChg chg="modSp">
        <pc:chgData name="Siyu Yu" userId="S::sy556@nau.edu::84091eec-7703-4c35-9f58-2c5054739195" providerId="AD" clId="Web-{12E56E2B-9E26-E4B1-B3D0-871E90C5F984}" dt="2025-09-18T01:13:33.828" v="5" actId="20577"/>
        <pc:sldMkLst>
          <pc:docMk/>
          <pc:sldMk cId="3133413825" sldId="267"/>
        </pc:sldMkLst>
        <pc:spChg chg="mod">
          <ac:chgData name="Siyu Yu" userId="S::sy556@nau.edu::84091eec-7703-4c35-9f58-2c5054739195" providerId="AD" clId="Web-{12E56E2B-9E26-E4B1-B3D0-871E90C5F984}" dt="2025-09-18T01:13:33.828" v="5" actId="20577"/>
          <ac:spMkLst>
            <pc:docMk/>
            <pc:sldMk cId="3133413825" sldId="267"/>
            <ac:spMk id="3" creationId="{BF36AB11-26CD-DFE9-4FDD-37F9C53B135E}"/>
          </ac:spMkLst>
        </pc:spChg>
      </pc:sldChg>
    </pc:docChg>
  </pc:docChgLst>
  <pc:docChgLst>
    <pc:chgData name="Siyu Yu" userId="S::sy556@nau.edu::84091eec-7703-4c35-9f58-2c5054739195" providerId="AD" clId="Web-{35E281BC-74CC-34E4-2753-38999A9549D3}"/>
    <pc:docChg chg="modSld">
      <pc:chgData name="Siyu Yu" userId="S::sy556@nau.edu::84091eec-7703-4c35-9f58-2c5054739195" providerId="AD" clId="Web-{35E281BC-74CC-34E4-2753-38999A9549D3}" dt="2025-09-17T18:58:50.476" v="84" actId="14100"/>
      <pc:docMkLst>
        <pc:docMk/>
      </pc:docMkLst>
      <pc:sldChg chg="modSp">
        <pc:chgData name="Siyu Yu" userId="S::sy556@nau.edu::84091eec-7703-4c35-9f58-2c5054739195" providerId="AD" clId="Web-{35E281BC-74CC-34E4-2753-38999A9549D3}" dt="2025-09-17T18:57:30.802" v="83" actId="20577"/>
        <pc:sldMkLst>
          <pc:docMk/>
          <pc:sldMk cId="1056984221" sldId="257"/>
        </pc:sldMkLst>
        <pc:spChg chg="mod">
          <ac:chgData name="Siyu Yu" userId="S::sy556@nau.edu::84091eec-7703-4c35-9f58-2c5054739195" providerId="AD" clId="Web-{35E281BC-74CC-34E4-2753-38999A9549D3}" dt="2025-09-17T18:57:30.802" v="83" actId="20577"/>
          <ac:spMkLst>
            <pc:docMk/>
            <pc:sldMk cId="1056984221" sldId="257"/>
            <ac:spMk id="32" creationId="{886F443E-EB6C-4057-DCBE-83E84F9356B6}"/>
          </ac:spMkLst>
        </pc:spChg>
      </pc:sldChg>
      <pc:sldChg chg="modSp">
        <pc:chgData name="Siyu Yu" userId="S::sy556@nau.edu::84091eec-7703-4c35-9f58-2c5054739195" providerId="AD" clId="Web-{35E281BC-74CC-34E4-2753-38999A9549D3}" dt="2025-09-17T18:58:50.476" v="84" actId="14100"/>
        <pc:sldMkLst>
          <pc:docMk/>
          <pc:sldMk cId="2907792130" sldId="263"/>
        </pc:sldMkLst>
        <pc:spChg chg="mod">
          <ac:chgData name="Siyu Yu" userId="S::sy556@nau.edu::84091eec-7703-4c35-9f58-2c5054739195" providerId="AD" clId="Web-{35E281BC-74CC-34E4-2753-38999A9549D3}" dt="2025-09-17T18:58:50.476" v="84" actId="14100"/>
          <ac:spMkLst>
            <pc:docMk/>
            <pc:sldMk cId="2907792130" sldId="263"/>
            <ac:spMk id="3" creationId="{A7DC4BB1-FE42-070F-49DD-FCD619B64263}"/>
          </ac:spMkLst>
        </pc:spChg>
      </pc:sldChg>
      <pc:sldChg chg="modSp">
        <pc:chgData name="Siyu Yu" userId="S::sy556@nau.edu::84091eec-7703-4c35-9f58-2c5054739195" providerId="AD" clId="Web-{35E281BC-74CC-34E4-2753-38999A9549D3}" dt="2025-09-17T18:29:22.900" v="18" actId="20577"/>
        <pc:sldMkLst>
          <pc:docMk/>
          <pc:sldMk cId="3464560390" sldId="266"/>
        </pc:sldMkLst>
        <pc:spChg chg="mod">
          <ac:chgData name="Siyu Yu" userId="S::sy556@nau.edu::84091eec-7703-4c35-9f58-2c5054739195" providerId="AD" clId="Web-{35E281BC-74CC-34E4-2753-38999A9549D3}" dt="2025-09-17T18:29:22.900" v="18" actId="20577"/>
          <ac:spMkLst>
            <pc:docMk/>
            <pc:sldMk cId="3464560390" sldId="266"/>
            <ac:spMk id="3" creationId="{3FBA6325-A4F8-5F6E-C94C-4D479B0330A8}"/>
          </ac:spMkLst>
        </pc:spChg>
      </pc:sldChg>
      <pc:sldChg chg="modSp">
        <pc:chgData name="Siyu Yu" userId="S::sy556@nau.edu::84091eec-7703-4c35-9f58-2c5054739195" providerId="AD" clId="Web-{35E281BC-74CC-34E4-2753-38999A9549D3}" dt="2025-09-17T18:30:18.401" v="36" actId="20577"/>
        <pc:sldMkLst>
          <pc:docMk/>
          <pc:sldMk cId="3133413825" sldId="267"/>
        </pc:sldMkLst>
        <pc:spChg chg="mod">
          <ac:chgData name="Siyu Yu" userId="S::sy556@nau.edu::84091eec-7703-4c35-9f58-2c5054739195" providerId="AD" clId="Web-{35E281BC-74CC-34E4-2753-38999A9549D3}" dt="2025-09-17T18:30:18.401" v="36" actId="20577"/>
          <ac:spMkLst>
            <pc:docMk/>
            <pc:sldMk cId="3133413825" sldId="267"/>
            <ac:spMk id="3" creationId="{BF36AB11-26CD-DFE9-4FDD-37F9C53B135E}"/>
          </ac:spMkLst>
        </pc:spChg>
      </pc:sldChg>
      <pc:sldChg chg="addSp modSp">
        <pc:chgData name="Siyu Yu" userId="S::sy556@nau.edu::84091eec-7703-4c35-9f58-2c5054739195" providerId="AD" clId="Web-{35E281BC-74CC-34E4-2753-38999A9549D3}" dt="2025-09-17T18:56:40.208" v="68" actId="14100"/>
        <pc:sldMkLst>
          <pc:docMk/>
          <pc:sldMk cId="3208796916" sldId="271"/>
        </pc:sldMkLst>
        <pc:spChg chg="mod">
          <ac:chgData name="Siyu Yu" userId="S::sy556@nau.edu::84091eec-7703-4c35-9f58-2c5054739195" providerId="AD" clId="Web-{35E281BC-74CC-34E4-2753-38999A9549D3}" dt="2025-09-17T18:56:22.755" v="61" actId="14100"/>
          <ac:spMkLst>
            <pc:docMk/>
            <pc:sldMk cId="3208796916" sldId="271"/>
            <ac:spMk id="2" creationId="{73527C07-30AA-868E-24D2-EAA39037326A}"/>
          </ac:spMkLst>
        </pc:spChg>
        <pc:picChg chg="add mod">
          <ac:chgData name="Siyu Yu" userId="S::sy556@nau.edu::84091eec-7703-4c35-9f58-2c5054739195" providerId="AD" clId="Web-{35E281BC-74CC-34E4-2753-38999A9549D3}" dt="2025-09-17T18:52:42.574" v="42" actId="1076"/>
          <ac:picMkLst>
            <pc:docMk/>
            <pc:sldMk cId="3208796916" sldId="271"/>
            <ac:picMk id="3" creationId="{B3550048-718A-EC03-E490-5CD33EEA88E8}"/>
          </ac:picMkLst>
        </pc:picChg>
        <pc:picChg chg="add mod">
          <ac:chgData name="Siyu Yu" userId="S::sy556@nau.edu::84091eec-7703-4c35-9f58-2c5054739195" providerId="AD" clId="Web-{35E281BC-74CC-34E4-2753-38999A9549D3}" dt="2025-09-17T18:56:29.708" v="64" actId="14100"/>
          <ac:picMkLst>
            <pc:docMk/>
            <pc:sldMk cId="3208796916" sldId="271"/>
            <ac:picMk id="4" creationId="{E6A3CD58-5C20-1B42-9C2B-E45ECBC2CDF6}"/>
          </ac:picMkLst>
        </pc:picChg>
        <pc:picChg chg="add mod">
          <ac:chgData name="Siyu Yu" userId="S::sy556@nau.edu::84091eec-7703-4c35-9f58-2c5054739195" providerId="AD" clId="Web-{35E281BC-74CC-34E4-2753-38999A9549D3}" dt="2025-09-17T18:56:24.786" v="62" actId="1076"/>
          <ac:picMkLst>
            <pc:docMk/>
            <pc:sldMk cId="3208796916" sldId="271"/>
            <ac:picMk id="5" creationId="{47A14EC4-D918-2DEE-DF9B-86DFDDE0544C}"/>
          </ac:picMkLst>
        </pc:picChg>
        <pc:picChg chg="add mod">
          <ac:chgData name="Siyu Yu" userId="S::sy556@nau.edu::84091eec-7703-4c35-9f58-2c5054739195" providerId="AD" clId="Web-{35E281BC-74CC-34E4-2753-38999A9549D3}" dt="2025-09-17T18:56:40.208" v="68" actId="14100"/>
          <ac:picMkLst>
            <pc:docMk/>
            <pc:sldMk cId="3208796916" sldId="271"/>
            <ac:picMk id="6" creationId="{C077117F-0EED-636F-3353-6D6E46DB1BA7}"/>
          </ac:picMkLst>
        </pc:picChg>
      </pc:sldChg>
    </pc:docChg>
  </pc:docChgLst>
  <pc:docChgLst>
    <pc:chgData name="Tyler J Rottkamp" userId="S::tjr438@nau.edu::b997544c-05b5-4c88-bf7f-e7d2764d4934" providerId="AD" clId="Web-{79F8D669-DF2B-B241-7A1D-12C452F5B499}"/>
    <pc:docChg chg="modSld sldOrd">
      <pc:chgData name="Tyler J Rottkamp" userId="S::tjr438@nau.edu::b997544c-05b5-4c88-bf7f-e7d2764d4934" providerId="AD" clId="Web-{79F8D669-DF2B-B241-7A1D-12C452F5B499}" dt="2025-09-17T22:32:05.044" v="690" actId="20577"/>
      <pc:docMkLst>
        <pc:docMk/>
      </pc:docMkLst>
      <pc:sldChg chg="modSp">
        <pc:chgData name="Tyler J Rottkamp" userId="S::tjr438@nau.edu::b997544c-05b5-4c88-bf7f-e7d2764d4934" providerId="AD" clId="Web-{79F8D669-DF2B-B241-7A1D-12C452F5B499}" dt="2025-09-17T22:29:23.622" v="636" actId="20577"/>
        <pc:sldMkLst>
          <pc:docMk/>
          <pc:sldMk cId="109857222" sldId="256"/>
        </pc:sldMkLst>
        <pc:spChg chg="mod">
          <ac:chgData name="Tyler J Rottkamp" userId="S::tjr438@nau.edu::b997544c-05b5-4c88-bf7f-e7d2764d4934" providerId="AD" clId="Web-{79F8D669-DF2B-B241-7A1D-12C452F5B499}" dt="2025-09-17T22:29:23.622" v="63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">
        <pc:chgData name="Tyler J Rottkamp" userId="S::tjr438@nau.edu::b997544c-05b5-4c88-bf7f-e7d2764d4934" providerId="AD" clId="Web-{79F8D669-DF2B-B241-7A1D-12C452F5B499}" dt="2025-09-17T22:29:54.356" v="643" actId="20577"/>
        <pc:sldMkLst>
          <pc:docMk/>
          <pc:sldMk cId="1056984221" sldId="257"/>
        </pc:sldMkLst>
        <pc:spChg chg="add mod">
          <ac:chgData name="Tyler J Rottkamp" userId="S::tjr438@nau.edu::b997544c-05b5-4c88-bf7f-e7d2764d4934" providerId="AD" clId="Web-{79F8D669-DF2B-B241-7A1D-12C452F5B499}" dt="2025-09-17T22:29:54.356" v="643" actId="20577"/>
          <ac:spMkLst>
            <pc:docMk/>
            <pc:sldMk cId="1056984221" sldId="257"/>
            <ac:spMk id="4" creationId="{19832474-663D-DA1A-A895-2A385AD6B68A}"/>
          </ac:spMkLst>
        </pc:spChg>
      </pc:sldChg>
      <pc:sldChg chg="addSp modSp">
        <pc:chgData name="Tyler J Rottkamp" userId="S::tjr438@nau.edu::b997544c-05b5-4c88-bf7f-e7d2764d4934" providerId="AD" clId="Web-{79F8D669-DF2B-B241-7A1D-12C452F5B499}" dt="2025-09-17T22:30:18.122" v="650" actId="20577"/>
        <pc:sldMkLst>
          <pc:docMk/>
          <pc:sldMk cId="727715958" sldId="258"/>
        </pc:sldMkLst>
        <pc:spChg chg="mod">
          <ac:chgData name="Tyler J Rottkamp" userId="S::tjr438@nau.edu::b997544c-05b5-4c88-bf7f-e7d2764d4934" providerId="AD" clId="Web-{79F8D669-DF2B-B241-7A1D-12C452F5B499}" dt="2025-09-17T21:20:03.310" v="450" actId="20577"/>
          <ac:spMkLst>
            <pc:docMk/>
            <pc:sldMk cId="727715958" sldId="258"/>
            <ac:spMk id="3" creationId="{FB26EDEB-B020-F259-41FB-E3B33EE38CF9}"/>
          </ac:spMkLst>
        </pc:spChg>
        <pc:spChg chg="add mod">
          <ac:chgData name="Tyler J Rottkamp" userId="S::tjr438@nau.edu::b997544c-05b5-4c88-bf7f-e7d2764d4934" providerId="AD" clId="Web-{79F8D669-DF2B-B241-7A1D-12C452F5B499}" dt="2025-09-17T22:30:18.122" v="650" actId="20577"/>
          <ac:spMkLst>
            <pc:docMk/>
            <pc:sldMk cId="727715958" sldId="258"/>
            <ac:spMk id="4" creationId="{6E121D59-50F3-1C6F-FB57-6A9118A241E8}"/>
          </ac:spMkLst>
        </pc:spChg>
      </pc:sldChg>
      <pc:sldChg chg="addSp modSp">
        <pc:chgData name="Tyler J Rottkamp" userId="S::tjr438@nau.edu::b997544c-05b5-4c88-bf7f-e7d2764d4934" providerId="AD" clId="Web-{79F8D669-DF2B-B241-7A1D-12C452F5B499}" dt="2025-09-17T22:30:33.575" v="656" actId="20577"/>
        <pc:sldMkLst>
          <pc:docMk/>
          <pc:sldMk cId="3975652040" sldId="259"/>
        </pc:sldMkLst>
      </pc:sldChg>
      <pc:sldChg chg="addSp modSp">
        <pc:chgData name="Tyler J Rottkamp" userId="S::tjr438@nau.edu::b997544c-05b5-4c88-bf7f-e7d2764d4934" providerId="AD" clId="Web-{79F8D669-DF2B-B241-7A1D-12C452F5B499}" dt="2025-09-17T22:30:59.653" v="664" actId="20577"/>
        <pc:sldMkLst>
          <pc:docMk/>
          <pc:sldMk cId="2620367633" sldId="260"/>
        </pc:sldMkLst>
        <pc:spChg chg="add mod">
          <ac:chgData name="Tyler J Rottkamp" userId="S::tjr438@nau.edu::b997544c-05b5-4c88-bf7f-e7d2764d4934" providerId="AD" clId="Web-{79F8D669-DF2B-B241-7A1D-12C452F5B499}" dt="2025-09-17T22:30:59.653" v="664" actId="20577"/>
          <ac:spMkLst>
            <pc:docMk/>
            <pc:sldMk cId="2620367633" sldId="260"/>
            <ac:spMk id="4" creationId="{CF5748D5-DDF2-2E94-B740-D23B86F76762}"/>
          </ac:spMkLst>
        </pc:spChg>
      </pc:sldChg>
      <pc:sldChg chg="addSp modSp">
        <pc:chgData name="Tyler J Rottkamp" userId="S::tjr438@nau.edu::b997544c-05b5-4c88-bf7f-e7d2764d4934" providerId="AD" clId="Web-{79F8D669-DF2B-B241-7A1D-12C452F5B499}" dt="2025-09-17T22:31:16.809" v="669" actId="20577"/>
        <pc:sldMkLst>
          <pc:docMk/>
          <pc:sldMk cId="1809344840" sldId="261"/>
        </pc:sldMkLst>
      </pc:sldChg>
      <pc:sldChg chg="addSp delSp modSp">
        <pc:chgData name="Tyler J Rottkamp" userId="S::tjr438@nau.edu::b997544c-05b5-4c88-bf7f-e7d2764d4934" providerId="AD" clId="Web-{79F8D669-DF2B-B241-7A1D-12C452F5B499}" dt="2025-09-17T22:31:28.153" v="681" actId="20577"/>
        <pc:sldMkLst>
          <pc:docMk/>
          <pc:sldMk cId="1086989580" sldId="262"/>
        </pc:sldMkLst>
        <pc:spChg chg="mod">
          <ac:chgData name="Tyler J Rottkamp" userId="S::tjr438@nau.edu::b997544c-05b5-4c88-bf7f-e7d2764d4934" providerId="AD" clId="Web-{79F8D669-DF2B-B241-7A1D-12C452F5B499}" dt="2025-09-17T20:41:01.834" v="184" actId="20577"/>
          <ac:spMkLst>
            <pc:docMk/>
            <pc:sldMk cId="1086989580" sldId="262"/>
            <ac:spMk id="2" creationId="{9E863A74-8F37-6DC6-49ED-5CA116A1FE47}"/>
          </ac:spMkLst>
        </pc:spChg>
        <pc:spChg chg="add mod">
          <ac:chgData name="Tyler J Rottkamp" userId="S::tjr438@nau.edu::b997544c-05b5-4c88-bf7f-e7d2764d4934" providerId="AD" clId="Web-{79F8D669-DF2B-B241-7A1D-12C452F5B499}" dt="2025-09-17T22:31:28.153" v="681" actId="20577"/>
          <ac:spMkLst>
            <pc:docMk/>
            <pc:sldMk cId="1086989580" sldId="262"/>
            <ac:spMk id="4" creationId="{A5DD2C7B-1514-47A4-8B74-BC0A9744E6C0}"/>
          </ac:spMkLst>
        </pc:spChg>
        <pc:spChg chg="add mod">
          <ac:chgData name="Tyler J Rottkamp" userId="S::tjr438@nau.edu::b997544c-05b5-4c88-bf7f-e7d2764d4934" providerId="AD" clId="Web-{79F8D669-DF2B-B241-7A1D-12C452F5B499}" dt="2025-09-17T20:46:19.589" v="290" actId="20577"/>
          <ac:spMkLst>
            <pc:docMk/>
            <pc:sldMk cId="1086989580" sldId="262"/>
            <ac:spMk id="5" creationId="{54DCFB59-B643-302A-0DF2-1C78579D4F1A}"/>
          </ac:spMkLst>
        </pc:spChg>
        <pc:spChg chg="add mod">
          <ac:chgData name="Tyler J Rottkamp" userId="S::tjr438@nau.edu::b997544c-05b5-4c88-bf7f-e7d2764d4934" providerId="AD" clId="Web-{79F8D669-DF2B-B241-7A1D-12C452F5B499}" dt="2025-09-17T20:45:56.072" v="267" actId="1076"/>
          <ac:spMkLst>
            <pc:docMk/>
            <pc:sldMk cId="1086989580" sldId="262"/>
            <ac:spMk id="7" creationId="{A240F72D-7C17-53D0-2C5A-FFA63BA61B76}"/>
          </ac:spMkLst>
        </pc:spChg>
        <pc:spChg chg="add mod">
          <ac:chgData name="Tyler J Rottkamp" userId="S::tjr438@nau.edu::b997544c-05b5-4c88-bf7f-e7d2764d4934" providerId="AD" clId="Web-{79F8D669-DF2B-B241-7A1D-12C452F5B499}" dt="2025-09-17T20:55:52.883" v="331" actId="1076"/>
          <ac:spMkLst>
            <pc:docMk/>
            <pc:sldMk cId="1086989580" sldId="262"/>
            <ac:spMk id="9" creationId="{9F9D862B-0D37-C8BA-043C-A8DAB92E32F0}"/>
          </ac:spMkLst>
        </pc:spChg>
        <pc:spChg chg="add mod">
          <ac:chgData name="Tyler J Rottkamp" userId="S::tjr438@nau.edu::b997544c-05b5-4c88-bf7f-e7d2764d4934" providerId="AD" clId="Web-{79F8D669-DF2B-B241-7A1D-12C452F5B499}" dt="2025-09-17T20:58:47.020" v="392" actId="1076"/>
          <ac:spMkLst>
            <pc:docMk/>
            <pc:sldMk cId="1086989580" sldId="262"/>
            <ac:spMk id="11" creationId="{260DCE66-4718-96F6-9188-AE956D69711D}"/>
          </ac:spMkLst>
        </pc:spChg>
        <pc:picChg chg="add mod">
          <ac:chgData name="Tyler J Rottkamp" userId="S::tjr438@nau.edu::b997544c-05b5-4c88-bf7f-e7d2764d4934" providerId="AD" clId="Web-{79F8D669-DF2B-B241-7A1D-12C452F5B499}" dt="2025-09-17T20:57:25.168" v="339" actId="1076"/>
          <ac:picMkLst>
            <pc:docMk/>
            <pc:sldMk cId="1086989580" sldId="262"/>
            <ac:picMk id="3" creationId="{0CC5D831-D051-3146-58F8-AA879A5D751D}"/>
          </ac:picMkLst>
        </pc:picChg>
        <pc:picChg chg="add mod">
          <ac:chgData name="Tyler J Rottkamp" userId="S::tjr438@nau.edu::b997544c-05b5-4c88-bf7f-e7d2764d4934" providerId="AD" clId="Web-{79F8D669-DF2B-B241-7A1D-12C452F5B499}" dt="2025-09-17T20:57:22.683" v="338" actId="1076"/>
          <ac:picMkLst>
            <pc:docMk/>
            <pc:sldMk cId="1086989580" sldId="262"/>
            <ac:picMk id="8" creationId="{0C51EAA2-B6C1-0BF4-C04B-CFC928F81BEB}"/>
          </ac:picMkLst>
        </pc:picChg>
        <pc:picChg chg="add mod">
          <ac:chgData name="Tyler J Rottkamp" userId="S::tjr438@nau.edu::b997544c-05b5-4c88-bf7f-e7d2764d4934" providerId="AD" clId="Web-{79F8D669-DF2B-B241-7A1D-12C452F5B499}" dt="2025-09-17T20:57:20.058" v="337" actId="1076"/>
          <ac:picMkLst>
            <pc:docMk/>
            <pc:sldMk cId="1086989580" sldId="262"/>
            <ac:picMk id="10" creationId="{BD434BF6-14B0-F5AC-BD08-4F24271E2E5D}"/>
          </ac:picMkLst>
        </pc:picChg>
        <pc:picChg chg="add mod">
          <ac:chgData name="Tyler J Rottkamp" userId="S::tjr438@nau.edu::b997544c-05b5-4c88-bf7f-e7d2764d4934" providerId="AD" clId="Web-{79F8D669-DF2B-B241-7A1D-12C452F5B499}" dt="2025-09-17T20:58:29.768" v="391" actId="1076"/>
          <ac:picMkLst>
            <pc:docMk/>
            <pc:sldMk cId="1086989580" sldId="262"/>
            <ac:picMk id="12" creationId="{3B0D7ADD-BB97-29D4-040E-07ED9810E2CC}"/>
          </ac:picMkLst>
        </pc:picChg>
      </pc:sldChg>
      <pc:sldChg chg="addSp modSp">
        <pc:chgData name="Tyler J Rottkamp" userId="S::tjr438@nau.edu::b997544c-05b5-4c88-bf7f-e7d2764d4934" providerId="AD" clId="Web-{79F8D669-DF2B-B241-7A1D-12C452F5B499}" dt="2025-09-17T22:31:49.403" v="685" actId="20577"/>
        <pc:sldMkLst>
          <pc:docMk/>
          <pc:sldMk cId="2907792130" sldId="263"/>
        </pc:sldMkLst>
        <pc:spChg chg="add mod">
          <ac:chgData name="Tyler J Rottkamp" userId="S::tjr438@nau.edu::b997544c-05b5-4c88-bf7f-e7d2764d4934" providerId="AD" clId="Web-{79F8D669-DF2B-B241-7A1D-12C452F5B499}" dt="2025-09-17T22:31:49.403" v="685" actId="20577"/>
          <ac:spMkLst>
            <pc:docMk/>
            <pc:sldMk cId="2907792130" sldId="263"/>
            <ac:spMk id="10" creationId="{DA11DD24-C9B5-EFBE-1D4E-518F9B2CD9AE}"/>
          </ac:spMkLst>
        </pc:spChg>
      </pc:sldChg>
      <pc:sldChg chg="addSp modSp">
        <pc:chgData name="Tyler J Rottkamp" userId="S::tjr438@nau.edu::b997544c-05b5-4c88-bf7f-e7d2764d4934" providerId="AD" clId="Web-{79F8D669-DF2B-B241-7A1D-12C452F5B499}" dt="2025-09-17T22:32:05.044" v="690" actId="20577"/>
        <pc:sldMkLst>
          <pc:docMk/>
          <pc:sldMk cId="1099193433" sldId="264"/>
        </pc:sldMkLst>
      </pc:sldChg>
      <pc:sldChg chg="addSp modSp">
        <pc:chgData name="Tyler J Rottkamp" userId="S::tjr438@nau.edu::b997544c-05b5-4c88-bf7f-e7d2764d4934" providerId="AD" clId="Web-{79F8D669-DF2B-B241-7A1D-12C452F5B499}" dt="2025-09-17T22:29:08.637" v="624" actId="20577"/>
        <pc:sldMkLst>
          <pc:docMk/>
          <pc:sldMk cId="3464560390" sldId="266"/>
        </pc:sldMkLst>
        <pc:spChg chg="mod">
          <ac:chgData name="Tyler J Rottkamp" userId="S::tjr438@nau.edu::b997544c-05b5-4c88-bf7f-e7d2764d4934" providerId="AD" clId="Web-{79F8D669-DF2B-B241-7A1D-12C452F5B499}" dt="2025-09-17T22:29:05.481" v="618" actId="20577"/>
          <ac:spMkLst>
            <pc:docMk/>
            <pc:sldMk cId="3464560390" sldId="266"/>
            <ac:spMk id="2" creationId="{434B3AED-FCE7-45FA-DBFF-7B001A626B4A}"/>
          </ac:spMkLst>
        </pc:spChg>
        <pc:spChg chg="add mod">
          <ac:chgData name="Tyler J Rottkamp" userId="S::tjr438@nau.edu::b997544c-05b5-4c88-bf7f-e7d2764d4934" providerId="AD" clId="Web-{79F8D669-DF2B-B241-7A1D-12C452F5B499}" dt="2025-09-17T22:29:08.637" v="624" actId="20577"/>
          <ac:spMkLst>
            <pc:docMk/>
            <pc:sldMk cId="3464560390" sldId="266"/>
            <ac:spMk id="4" creationId="{A54EF1B2-8F1C-22A0-60AD-928E0B81AF9D}"/>
          </ac:spMkLst>
        </pc:spChg>
      </pc:sldChg>
      <pc:sldChg chg="addSp delSp modSp">
        <pc:chgData name="Tyler J Rottkamp" userId="S::tjr438@nau.edu::b997544c-05b5-4c88-bf7f-e7d2764d4934" providerId="AD" clId="Web-{79F8D669-DF2B-B241-7A1D-12C452F5B499}" dt="2025-09-17T22:02:54.195" v="489" actId="14100"/>
        <pc:sldMkLst>
          <pc:docMk/>
          <pc:sldMk cId="2409091495" sldId="270"/>
        </pc:sldMkLst>
        <pc:spChg chg="mod">
          <ac:chgData name="Tyler J Rottkamp" userId="S::tjr438@nau.edu::b997544c-05b5-4c88-bf7f-e7d2764d4934" providerId="AD" clId="Web-{79F8D669-DF2B-B241-7A1D-12C452F5B499}" dt="2025-09-17T21:59:35.344" v="466" actId="20577"/>
          <ac:spMkLst>
            <pc:docMk/>
            <pc:sldMk cId="2409091495" sldId="270"/>
            <ac:spMk id="2" creationId="{9EDCBAFF-4027-80C1-AD80-A3B263AD8AA8}"/>
          </ac:spMkLst>
        </pc:spChg>
        <pc:picChg chg="add mod">
          <ac:chgData name="Tyler J Rottkamp" userId="S::tjr438@nau.edu::b997544c-05b5-4c88-bf7f-e7d2764d4934" providerId="AD" clId="Web-{79F8D669-DF2B-B241-7A1D-12C452F5B499}" dt="2025-09-17T22:00:58.769" v="479" actId="14100"/>
          <ac:picMkLst>
            <pc:docMk/>
            <pc:sldMk cId="2409091495" sldId="270"/>
            <ac:picMk id="5" creationId="{519FF2BF-ED84-933B-D1A3-B97285683B3E}"/>
          </ac:picMkLst>
        </pc:picChg>
        <pc:picChg chg="add mod">
          <ac:chgData name="Tyler J Rottkamp" userId="S::tjr438@nau.edu::b997544c-05b5-4c88-bf7f-e7d2764d4934" providerId="AD" clId="Web-{79F8D669-DF2B-B241-7A1D-12C452F5B499}" dt="2025-09-17T22:02:46.679" v="487" actId="1076"/>
          <ac:picMkLst>
            <pc:docMk/>
            <pc:sldMk cId="2409091495" sldId="270"/>
            <ac:picMk id="6" creationId="{7E81937C-EB7D-49AE-9D60-F960992B1A1B}"/>
          </ac:picMkLst>
        </pc:picChg>
        <pc:picChg chg="add mod">
          <ac:chgData name="Tyler J Rottkamp" userId="S::tjr438@nau.edu::b997544c-05b5-4c88-bf7f-e7d2764d4934" providerId="AD" clId="Web-{79F8D669-DF2B-B241-7A1D-12C452F5B499}" dt="2025-09-17T22:02:54.195" v="489" actId="14100"/>
          <ac:picMkLst>
            <pc:docMk/>
            <pc:sldMk cId="2409091495" sldId="270"/>
            <ac:picMk id="7" creationId="{92453E9D-2CBB-A1BD-2C47-0BB6FDEF4A8A}"/>
          </ac:picMkLst>
        </pc:picChg>
      </pc:sldChg>
      <pc:sldChg chg="ord">
        <pc:chgData name="Tyler J Rottkamp" userId="S::tjr438@nau.edu::b997544c-05b5-4c88-bf7f-e7d2764d4934" providerId="AD" clId="Web-{79F8D669-DF2B-B241-7A1D-12C452F5B499}" dt="2025-09-17T21:25:56.117" v="451"/>
        <pc:sldMkLst>
          <pc:docMk/>
          <pc:sldMk cId="3208796916" sldId="271"/>
        </pc:sldMkLst>
      </pc:sldChg>
      <pc:sldChg chg="modSp">
        <pc:chgData name="Tyler J Rottkamp" userId="S::tjr438@nau.edu::b997544c-05b5-4c88-bf7f-e7d2764d4934" providerId="AD" clId="Web-{79F8D669-DF2B-B241-7A1D-12C452F5B499}" dt="2025-09-17T22:27:17.778" v="577" actId="20577"/>
        <pc:sldMkLst>
          <pc:docMk/>
          <pc:sldMk cId="2614141948" sldId="274"/>
        </pc:sldMkLst>
        <pc:spChg chg="mod">
          <ac:chgData name="Tyler J Rottkamp" userId="S::tjr438@nau.edu::b997544c-05b5-4c88-bf7f-e7d2764d4934" providerId="AD" clId="Web-{79F8D669-DF2B-B241-7A1D-12C452F5B499}" dt="2025-09-17T22:27:17.778" v="577" actId="20577"/>
          <ac:spMkLst>
            <pc:docMk/>
            <pc:sldMk cId="2614141948" sldId="274"/>
            <ac:spMk id="3" creationId="{D3EAE719-AC7C-0755-6B70-700A693AABC0}"/>
          </ac:spMkLst>
        </pc:spChg>
      </pc:sldChg>
      <pc:sldChg chg="modSp">
        <pc:chgData name="Tyler J Rottkamp" userId="S::tjr438@nau.edu::b997544c-05b5-4c88-bf7f-e7d2764d4934" providerId="AD" clId="Web-{79F8D669-DF2B-B241-7A1D-12C452F5B499}" dt="2025-09-17T22:27:49.778" v="600" actId="20577"/>
        <pc:sldMkLst>
          <pc:docMk/>
          <pc:sldMk cId="3059301932" sldId="275"/>
        </pc:sldMkLst>
        <pc:spChg chg="mod">
          <ac:chgData name="Tyler J Rottkamp" userId="S::tjr438@nau.edu::b997544c-05b5-4c88-bf7f-e7d2764d4934" providerId="AD" clId="Web-{79F8D669-DF2B-B241-7A1D-12C452F5B499}" dt="2025-09-17T22:27:49.778" v="600" actId="20577"/>
          <ac:spMkLst>
            <pc:docMk/>
            <pc:sldMk cId="3059301932" sldId="275"/>
            <ac:spMk id="2" creationId="{7A175B58-EBC0-35D0-C581-AAE1D1D0E920}"/>
          </ac:spMkLst>
        </pc:spChg>
      </pc:sldChg>
      <pc:sldChg chg="addSp modSp">
        <pc:chgData name="Tyler J Rottkamp" userId="S::tjr438@nau.edu::b997544c-05b5-4c88-bf7f-e7d2764d4934" providerId="AD" clId="Web-{79F8D669-DF2B-B241-7A1D-12C452F5B499}" dt="2025-09-17T22:30:45.591" v="659" actId="20577"/>
        <pc:sldMkLst>
          <pc:docMk/>
          <pc:sldMk cId="2629619102" sldId="280"/>
        </pc:sldMkLst>
        <pc:spChg chg="add mod">
          <ac:chgData name="Tyler J Rottkamp" userId="S::tjr438@nau.edu::b997544c-05b5-4c88-bf7f-e7d2764d4934" providerId="AD" clId="Web-{79F8D669-DF2B-B241-7A1D-12C452F5B499}" dt="2025-09-17T22:30:45.591" v="659" actId="20577"/>
          <ac:spMkLst>
            <pc:docMk/>
            <pc:sldMk cId="2629619102" sldId="280"/>
            <ac:spMk id="4" creationId="{E08DEEA8-EF76-F8D0-6008-0956B6DF9552}"/>
          </ac:spMkLst>
        </pc:spChg>
      </pc:sldChg>
    </pc:docChg>
  </pc:docChgLst>
  <pc:docChgLst>
    <pc:chgData name="Elijah Conrad Gerstner" userId="S::ecg224@nau.edu::59192644-6c13-455c-965c-3a38968d9586" providerId="AD" clId="Web-{83CDDFAD-A6BB-42AB-81A7-AD74FC0267B8}"/>
    <pc:docChg chg="addSld modSld">
      <pc:chgData name="Elijah Conrad Gerstner" userId="S::ecg224@nau.edu::59192644-6c13-455c-965c-3a38968d9586" providerId="AD" clId="Web-{83CDDFAD-A6BB-42AB-81A7-AD74FC0267B8}" dt="2025-09-17T20:52:41.772" v="322" actId="1076"/>
      <pc:docMkLst>
        <pc:docMk/>
      </pc:docMkLst>
      <pc:sldChg chg="addSp delSp modSp">
        <pc:chgData name="Elijah Conrad Gerstner" userId="S::ecg224@nau.edu::59192644-6c13-455c-965c-3a38968d9586" providerId="AD" clId="Web-{83CDDFAD-A6BB-42AB-81A7-AD74FC0267B8}" dt="2025-09-17T20:52:41.772" v="322" actId="1076"/>
        <pc:sldMkLst>
          <pc:docMk/>
          <pc:sldMk cId="1809344840" sldId="261"/>
        </pc:sldMkLst>
        <pc:spChg chg="mod">
          <ac:chgData name="Elijah Conrad Gerstner" userId="S::ecg224@nau.edu::59192644-6c13-455c-965c-3a38968d9586" providerId="AD" clId="Web-{83CDDFAD-A6BB-42AB-81A7-AD74FC0267B8}" dt="2025-09-17T20:49:51.709" v="289" actId="1076"/>
          <ac:spMkLst>
            <pc:docMk/>
            <pc:sldMk cId="1809344840" sldId="261"/>
            <ac:spMk id="2" creationId="{6706F321-2D9D-D915-44C4-362BEB13B1F9}"/>
          </ac:spMkLst>
        </pc:spChg>
        <pc:spChg chg="add mod">
          <ac:chgData name="Elijah Conrad Gerstner" userId="S::ecg224@nau.edu::59192644-6c13-455c-965c-3a38968d9586" providerId="AD" clId="Web-{83CDDFAD-A6BB-42AB-81A7-AD74FC0267B8}" dt="2025-09-17T20:51:28.428" v="310" actId="14100"/>
          <ac:spMkLst>
            <pc:docMk/>
            <pc:sldMk cId="1809344840" sldId="261"/>
            <ac:spMk id="4" creationId="{C73B0098-E8ED-06ED-5AF0-DC836BD25E8F}"/>
          </ac:spMkLst>
        </pc:spChg>
        <pc:spChg chg="add mod">
          <ac:chgData name="Elijah Conrad Gerstner" userId="S::ecg224@nau.edu::59192644-6c13-455c-965c-3a38968d9586" providerId="AD" clId="Web-{83CDDFAD-A6BB-42AB-81A7-AD74FC0267B8}" dt="2025-09-17T20:52:37.694" v="321" actId="1076"/>
          <ac:spMkLst>
            <pc:docMk/>
            <pc:sldMk cId="1809344840" sldId="261"/>
            <ac:spMk id="6" creationId="{0C5749FC-AB1D-1071-8353-C3FA0D125038}"/>
          </ac:spMkLst>
        </pc:spChg>
        <pc:spChg chg="add mod">
          <ac:chgData name="Elijah Conrad Gerstner" userId="S::ecg224@nau.edu::59192644-6c13-455c-965c-3a38968d9586" providerId="AD" clId="Web-{83CDDFAD-A6BB-42AB-81A7-AD74FC0267B8}" dt="2025-09-17T20:52:24.788" v="318" actId="1076"/>
          <ac:spMkLst>
            <pc:docMk/>
            <pc:sldMk cId="1809344840" sldId="261"/>
            <ac:spMk id="7" creationId="{E78C727A-1095-5243-316E-66A79FEDB291}"/>
          </ac:spMkLst>
        </pc:spChg>
        <pc:picChg chg="add mod modCrop">
          <ac:chgData name="Elijah Conrad Gerstner" userId="S::ecg224@nau.edu::59192644-6c13-455c-965c-3a38968d9586" providerId="AD" clId="Web-{83CDDFAD-A6BB-42AB-81A7-AD74FC0267B8}" dt="2025-09-17T20:46:10.941" v="242" actId="1076"/>
          <ac:picMkLst>
            <pc:docMk/>
            <pc:sldMk cId="1809344840" sldId="261"/>
            <ac:picMk id="10" creationId="{7763A3B4-3201-4F55-AD9D-40F4A7BC88A2}"/>
          </ac:picMkLst>
        </pc:picChg>
        <pc:picChg chg="add mod modCrop">
          <ac:chgData name="Elijah Conrad Gerstner" userId="S::ecg224@nau.edu::59192644-6c13-455c-965c-3a38968d9586" providerId="AD" clId="Web-{83CDDFAD-A6BB-42AB-81A7-AD74FC0267B8}" dt="2025-09-17T20:52:41.772" v="322" actId="1076"/>
          <ac:picMkLst>
            <pc:docMk/>
            <pc:sldMk cId="1809344840" sldId="261"/>
            <ac:picMk id="11" creationId="{8E86D665-2C18-4F68-7F5C-8872BE38B132}"/>
          </ac:picMkLst>
        </pc:picChg>
        <pc:picChg chg="add mod modCrop">
          <ac:chgData name="Elijah Conrad Gerstner" userId="S::ecg224@nau.edu::59192644-6c13-455c-965c-3a38968d9586" providerId="AD" clId="Web-{83CDDFAD-A6BB-42AB-81A7-AD74FC0267B8}" dt="2025-09-17T20:51:39.741" v="312" actId="1076"/>
          <ac:picMkLst>
            <pc:docMk/>
            <pc:sldMk cId="1809344840" sldId="261"/>
            <ac:picMk id="12" creationId="{13C926AE-E12C-C5FA-CFC2-4EEBD5C8928E}"/>
          </ac:picMkLst>
        </pc:picChg>
      </pc:sldChg>
      <pc:sldChg chg="addSp modSp">
        <pc:chgData name="Elijah Conrad Gerstner" userId="S::ecg224@nau.edu::59192644-6c13-455c-965c-3a38968d9586" providerId="AD" clId="Web-{83CDDFAD-A6BB-42AB-81A7-AD74FC0267B8}" dt="2025-09-17T20:26:33.572" v="76" actId="1076"/>
        <pc:sldMkLst>
          <pc:docMk/>
          <pc:sldMk cId="3500942685" sldId="265"/>
        </pc:sldMkLst>
        <pc:spChg chg="add mod">
          <ac:chgData name="Elijah Conrad Gerstner" userId="S::ecg224@nau.edu::59192644-6c13-455c-965c-3a38968d9586" providerId="AD" clId="Web-{83CDDFAD-A6BB-42AB-81A7-AD74FC0267B8}" dt="2025-09-17T20:21:54.767" v="18"/>
          <ac:spMkLst>
            <pc:docMk/>
            <pc:sldMk cId="3500942685" sldId="265"/>
            <ac:spMk id="4" creationId="{25D2D8F5-B55A-BCEB-99E2-91E3C4245792}"/>
          </ac:spMkLst>
        </pc:spChg>
        <pc:spChg chg="add mod">
          <ac:chgData name="Elijah Conrad Gerstner" userId="S::ecg224@nau.edu::59192644-6c13-455c-965c-3a38968d9586" providerId="AD" clId="Web-{83CDDFAD-A6BB-42AB-81A7-AD74FC0267B8}" dt="2025-09-17T20:21:13.671" v="13" actId="14100"/>
          <ac:spMkLst>
            <pc:docMk/>
            <pc:sldMk cId="3500942685" sldId="265"/>
            <ac:spMk id="5" creationId="{CD5689F4-4CB6-15D0-4F47-C9D9708787F0}"/>
          </ac:spMkLst>
        </pc:spChg>
        <pc:spChg chg="add mod">
          <ac:chgData name="Elijah Conrad Gerstner" userId="S::ecg224@nau.edu::59192644-6c13-455c-965c-3a38968d9586" providerId="AD" clId="Web-{83CDDFAD-A6BB-42AB-81A7-AD74FC0267B8}" dt="2025-09-17T20:23:07.473" v="21"/>
          <ac:spMkLst>
            <pc:docMk/>
            <pc:sldMk cId="3500942685" sldId="265"/>
            <ac:spMk id="6" creationId="{F41DD1CF-EFEF-B9FF-4657-AF8AD315FB00}"/>
          </ac:spMkLst>
        </pc:spChg>
        <pc:spChg chg="add mod">
          <ac:chgData name="Elijah Conrad Gerstner" userId="S::ecg224@nau.edu::59192644-6c13-455c-965c-3a38968d9586" providerId="AD" clId="Web-{83CDDFAD-A6BB-42AB-81A7-AD74FC0267B8}" dt="2025-09-17T20:25:40.461" v="63" actId="1076"/>
          <ac:spMkLst>
            <pc:docMk/>
            <pc:sldMk cId="3500942685" sldId="265"/>
            <ac:spMk id="7" creationId="{D946ED82-07C5-6409-4279-ADB355EA95EC}"/>
          </ac:spMkLst>
        </pc:spChg>
        <pc:spChg chg="add mod">
          <ac:chgData name="Elijah Conrad Gerstner" userId="S::ecg224@nau.edu::59192644-6c13-455c-965c-3a38968d9586" providerId="AD" clId="Web-{83CDDFAD-A6BB-42AB-81A7-AD74FC0267B8}" dt="2025-09-17T20:26:10.573" v="69" actId="1076"/>
          <ac:spMkLst>
            <pc:docMk/>
            <pc:sldMk cId="3500942685" sldId="265"/>
            <ac:spMk id="8" creationId="{313671E4-07FC-A9B8-E8B3-795DED35E3E3}"/>
          </ac:spMkLst>
        </pc:spChg>
        <pc:spChg chg="add mod">
          <ac:chgData name="Elijah Conrad Gerstner" userId="S::ecg224@nau.edu::59192644-6c13-455c-965c-3a38968d9586" providerId="AD" clId="Web-{83CDDFAD-A6BB-42AB-81A7-AD74FC0267B8}" dt="2025-09-17T20:26:33.572" v="76" actId="1076"/>
          <ac:spMkLst>
            <pc:docMk/>
            <pc:sldMk cId="3500942685" sldId="265"/>
            <ac:spMk id="9" creationId="{86A96D9D-370C-6F8F-A2B0-F9A29A1F74C7}"/>
          </ac:spMkLst>
        </pc:spChg>
      </pc:sldChg>
      <pc:sldChg chg="modSp new">
        <pc:chgData name="Elijah Conrad Gerstner" userId="S::ecg224@nau.edu::59192644-6c13-455c-965c-3a38968d9586" providerId="AD" clId="Web-{83CDDFAD-A6BB-42AB-81A7-AD74FC0267B8}" dt="2025-09-17T20:36:58.364" v="179" actId="20577"/>
        <pc:sldMkLst>
          <pc:docMk/>
          <pc:sldMk cId="1605815629" sldId="278"/>
        </pc:sldMkLst>
        <pc:spChg chg="mod">
          <ac:chgData name="Elijah Conrad Gerstner" userId="S::ecg224@nau.edu::59192644-6c13-455c-965c-3a38968d9586" providerId="AD" clId="Web-{83CDDFAD-A6BB-42AB-81A7-AD74FC0267B8}" dt="2025-09-17T20:36:58.364" v="179" actId="20577"/>
          <ac:spMkLst>
            <pc:docMk/>
            <pc:sldMk cId="1605815629" sldId="278"/>
            <ac:spMk id="3" creationId="{F8959E2C-8A5C-0DA1-2E83-D10CE1ACBB84}"/>
          </ac:spMkLst>
        </pc:spChg>
      </pc:sldChg>
    </pc:docChg>
  </pc:docChgLst>
  <pc:docChgLst>
    <pc:chgData name="Kyle Allen Zarycki" userId="78ccd529-dab5-4238-afa3-5ae492f31b89" providerId="ADAL" clId="{0916FF3D-1507-48D7-AFDF-A8105CCE5C08}"/>
    <pc:docChg chg="undo custSel addSld delSld modSld">
      <pc:chgData name="Kyle Allen Zarycki" userId="78ccd529-dab5-4238-afa3-5ae492f31b89" providerId="ADAL" clId="{0916FF3D-1507-48D7-AFDF-A8105CCE5C08}" dt="2025-09-19T02:11:37.053" v="1998" actId="20577"/>
      <pc:docMkLst>
        <pc:docMk/>
      </pc:docMkLst>
      <pc:sldChg chg="modSp mod">
        <pc:chgData name="Kyle Allen Zarycki" userId="78ccd529-dab5-4238-afa3-5ae492f31b89" providerId="ADAL" clId="{0916FF3D-1507-48D7-AFDF-A8105CCE5C08}" dt="2025-09-17T23:47:05.675" v="1498" actId="20577"/>
        <pc:sldMkLst>
          <pc:docMk/>
          <pc:sldMk cId="109857222" sldId="256"/>
        </pc:sldMkLst>
        <pc:spChg chg="mod">
          <ac:chgData name="Kyle Allen Zarycki" userId="78ccd529-dab5-4238-afa3-5ae492f31b89" providerId="ADAL" clId="{0916FF3D-1507-48D7-AFDF-A8105CCE5C08}" dt="2025-09-17T23:47:05.675" v="149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Kyle Allen Zarycki" userId="78ccd529-dab5-4238-afa3-5ae492f31b89" providerId="ADAL" clId="{0916FF3D-1507-48D7-AFDF-A8105CCE5C08}" dt="2025-09-17T23:55:53.551" v="1570" actId="1076"/>
        <pc:sldMkLst>
          <pc:docMk/>
          <pc:sldMk cId="2620367633" sldId="260"/>
        </pc:sldMkLst>
        <pc:spChg chg="mod">
          <ac:chgData name="Kyle Allen Zarycki" userId="78ccd529-dab5-4238-afa3-5ae492f31b89" providerId="ADAL" clId="{0916FF3D-1507-48D7-AFDF-A8105CCE5C08}" dt="2025-09-17T23:02:13.238" v="1398" actId="20577"/>
          <ac:spMkLst>
            <pc:docMk/>
            <pc:sldMk cId="2620367633" sldId="260"/>
            <ac:spMk id="2" creationId="{A4A9A0DA-D9D8-2797-721F-B69C17E9C277}"/>
          </ac:spMkLst>
        </pc:spChg>
        <pc:spChg chg="mod">
          <ac:chgData name="Kyle Allen Zarycki" userId="78ccd529-dab5-4238-afa3-5ae492f31b89" providerId="ADAL" clId="{0916FF3D-1507-48D7-AFDF-A8105CCE5C08}" dt="2025-09-17T23:55:53.551" v="1570" actId="1076"/>
          <ac:spMkLst>
            <pc:docMk/>
            <pc:sldMk cId="2620367633" sldId="260"/>
            <ac:spMk id="4" creationId="{CF5748D5-DDF2-2E94-B740-D23B86F76762}"/>
          </ac:spMkLst>
        </pc:spChg>
        <pc:spChg chg="add mod">
          <ac:chgData name="Kyle Allen Zarycki" userId="78ccd529-dab5-4238-afa3-5ae492f31b89" providerId="ADAL" clId="{0916FF3D-1507-48D7-AFDF-A8105CCE5C08}" dt="2025-09-17T22:14:46.833" v="819" actId="1076"/>
          <ac:spMkLst>
            <pc:docMk/>
            <pc:sldMk cId="2620367633" sldId="260"/>
            <ac:spMk id="6" creationId="{9FAB8453-F6AF-C531-F7D1-F7EFB71C4B93}"/>
          </ac:spMkLst>
        </pc:spChg>
        <pc:spChg chg="add mod">
          <ac:chgData name="Kyle Allen Zarycki" userId="78ccd529-dab5-4238-afa3-5ae492f31b89" providerId="ADAL" clId="{0916FF3D-1507-48D7-AFDF-A8105CCE5C08}" dt="2025-09-17T22:14:37.951" v="817" actId="1076"/>
          <ac:spMkLst>
            <pc:docMk/>
            <pc:sldMk cId="2620367633" sldId="260"/>
            <ac:spMk id="7" creationId="{390412B4-2CA4-B6E2-A747-06A5B190718C}"/>
          </ac:spMkLst>
        </pc:spChg>
        <pc:picChg chg="add mod">
          <ac:chgData name="Kyle Allen Zarycki" userId="78ccd529-dab5-4238-afa3-5ae492f31b89" providerId="ADAL" clId="{0916FF3D-1507-48D7-AFDF-A8105CCE5C08}" dt="2025-09-17T22:13:29.348" v="775" actId="1076"/>
          <ac:picMkLst>
            <pc:docMk/>
            <pc:sldMk cId="2620367633" sldId="260"/>
            <ac:picMk id="2052" creationId="{135471D9-277A-A58A-7DFA-B83EBEFA222D}"/>
          </ac:picMkLst>
        </pc:picChg>
        <pc:picChg chg="add mod">
          <ac:chgData name="Kyle Allen Zarycki" userId="78ccd529-dab5-4238-afa3-5ae492f31b89" providerId="ADAL" clId="{0916FF3D-1507-48D7-AFDF-A8105CCE5C08}" dt="2025-09-17T22:13:36.770" v="778" actId="1076"/>
          <ac:picMkLst>
            <pc:docMk/>
            <pc:sldMk cId="2620367633" sldId="260"/>
            <ac:picMk id="2054" creationId="{1E427803-4D2E-2772-D4F4-45B9E9BB9DB9}"/>
          </ac:picMkLst>
        </pc:picChg>
      </pc:sldChg>
      <pc:sldChg chg="modSp mod">
        <pc:chgData name="Kyle Allen Zarycki" userId="78ccd529-dab5-4238-afa3-5ae492f31b89" providerId="ADAL" clId="{0916FF3D-1507-48D7-AFDF-A8105CCE5C08}" dt="2025-09-18T00:27:21.796" v="1904" actId="2711"/>
        <pc:sldMkLst>
          <pc:docMk/>
          <pc:sldMk cId="1809344840" sldId="261"/>
        </pc:sldMkLst>
        <pc:spChg chg="mod">
          <ac:chgData name="Kyle Allen Zarycki" userId="78ccd529-dab5-4238-afa3-5ae492f31b89" providerId="ADAL" clId="{0916FF3D-1507-48D7-AFDF-A8105CCE5C08}" dt="2025-09-18T00:27:21.796" v="1904" actId="2711"/>
          <ac:spMkLst>
            <pc:docMk/>
            <pc:sldMk cId="1809344840" sldId="261"/>
            <ac:spMk id="3" creationId="{2296B076-54AA-FF97-AA7D-B398CC3F6204}"/>
          </ac:spMkLst>
        </pc:spChg>
      </pc:sldChg>
      <pc:sldChg chg="addSp delSp modSp mod">
        <pc:chgData name="Kyle Allen Zarycki" userId="78ccd529-dab5-4238-afa3-5ae492f31b89" providerId="ADAL" clId="{0916FF3D-1507-48D7-AFDF-A8105CCE5C08}" dt="2025-09-19T02:11:37.053" v="1998" actId="20577"/>
        <pc:sldMkLst>
          <pc:docMk/>
          <pc:sldMk cId="1099193433" sldId="264"/>
        </pc:sldMkLst>
        <pc:spChg chg="mod">
          <ac:chgData name="Kyle Allen Zarycki" userId="78ccd529-dab5-4238-afa3-5ae492f31b89" providerId="ADAL" clId="{0916FF3D-1507-48D7-AFDF-A8105CCE5C08}" dt="2025-09-17T23:03:05.180" v="1423" actId="27636"/>
          <ac:spMkLst>
            <pc:docMk/>
            <pc:sldMk cId="1099193433" sldId="264"/>
            <ac:spMk id="2" creationId="{41C06751-E1E0-5238-E4B0-4475A9B0A82B}"/>
          </ac:spMkLst>
        </pc:spChg>
        <pc:spChg chg="mod">
          <ac:chgData name="Kyle Allen Zarycki" userId="78ccd529-dab5-4238-afa3-5ae492f31b89" providerId="ADAL" clId="{0916FF3D-1507-48D7-AFDF-A8105CCE5C08}" dt="2025-09-19T02:11:37.053" v="1998" actId="20577"/>
          <ac:spMkLst>
            <pc:docMk/>
            <pc:sldMk cId="1099193433" sldId="264"/>
            <ac:spMk id="3" creationId="{DB361FB2-4984-D363-A39C-4585B9547496}"/>
          </ac:spMkLst>
        </pc:spChg>
        <pc:spChg chg="add mod">
          <ac:chgData name="Kyle Allen Zarycki" userId="78ccd529-dab5-4238-afa3-5ae492f31b89" providerId="ADAL" clId="{0916FF3D-1507-48D7-AFDF-A8105CCE5C08}" dt="2025-09-17T23:56:09.482" v="1572"/>
          <ac:spMkLst>
            <pc:docMk/>
            <pc:sldMk cId="1099193433" sldId="264"/>
            <ac:spMk id="5" creationId="{58DD5000-9B5A-8808-1936-A10B312BC5E0}"/>
          </ac:spMkLst>
        </pc:spChg>
      </pc:sldChg>
      <pc:sldChg chg="addSp delSp modSp mod">
        <pc:chgData name="Kyle Allen Zarycki" userId="78ccd529-dab5-4238-afa3-5ae492f31b89" providerId="ADAL" clId="{0916FF3D-1507-48D7-AFDF-A8105CCE5C08}" dt="2025-09-18T00:16:53.921" v="1903" actId="1036"/>
        <pc:sldMkLst>
          <pc:docMk/>
          <pc:sldMk cId="2844838398" sldId="268"/>
        </pc:sldMkLst>
        <pc:spChg chg="mod">
          <ac:chgData name="Kyle Allen Zarycki" userId="78ccd529-dab5-4238-afa3-5ae492f31b89" providerId="ADAL" clId="{0916FF3D-1507-48D7-AFDF-A8105CCE5C08}" dt="2025-09-18T00:04:30.476" v="1801" actId="20577"/>
          <ac:spMkLst>
            <pc:docMk/>
            <pc:sldMk cId="2844838398" sldId="268"/>
            <ac:spMk id="2" creationId="{27D2E204-EFB4-31EE-5B3C-01BBACE510F3}"/>
          </ac:spMkLst>
        </pc:spChg>
        <pc:spChg chg="mod">
          <ac:chgData name="Kyle Allen Zarycki" userId="78ccd529-dab5-4238-afa3-5ae492f31b89" providerId="ADAL" clId="{0916FF3D-1507-48D7-AFDF-A8105CCE5C08}" dt="2025-09-18T00:08:46.030" v="1821" actId="20577"/>
          <ac:spMkLst>
            <pc:docMk/>
            <pc:sldMk cId="2844838398" sldId="268"/>
            <ac:spMk id="3" creationId="{F0E0174A-E577-9968-5C62-48AC787C625A}"/>
          </ac:spMkLst>
        </pc:spChg>
        <pc:spChg chg="add mod">
          <ac:chgData name="Kyle Allen Zarycki" userId="78ccd529-dab5-4238-afa3-5ae492f31b89" providerId="ADAL" clId="{0916FF3D-1507-48D7-AFDF-A8105CCE5C08}" dt="2025-09-17T23:56:22.311" v="1573"/>
          <ac:spMkLst>
            <pc:docMk/>
            <pc:sldMk cId="2844838398" sldId="268"/>
            <ac:spMk id="4" creationId="{7D442E73-C195-7443-1527-E8D523B2716A}"/>
          </ac:spMkLst>
        </pc:spChg>
        <pc:spChg chg="add mod">
          <ac:chgData name="Kyle Allen Zarycki" userId="78ccd529-dab5-4238-afa3-5ae492f31b89" providerId="ADAL" clId="{0916FF3D-1507-48D7-AFDF-A8105CCE5C08}" dt="2025-09-18T00:09:40.050" v="1838" actId="20577"/>
          <ac:spMkLst>
            <pc:docMk/>
            <pc:sldMk cId="2844838398" sldId="268"/>
            <ac:spMk id="7" creationId="{0D428D98-3A9E-8D13-133D-68A3C71C226F}"/>
          </ac:spMkLst>
        </pc:spChg>
        <pc:spChg chg="add mod">
          <ac:chgData name="Kyle Allen Zarycki" userId="78ccd529-dab5-4238-afa3-5ae492f31b89" providerId="ADAL" clId="{0916FF3D-1507-48D7-AFDF-A8105CCE5C08}" dt="2025-09-18T00:16:53.921" v="1903" actId="1036"/>
          <ac:spMkLst>
            <pc:docMk/>
            <pc:sldMk cId="2844838398" sldId="268"/>
            <ac:spMk id="10" creationId="{6FA95297-4C8F-5842-DFD3-EDA2DA8EA6C2}"/>
          </ac:spMkLst>
        </pc:spChg>
        <pc:picChg chg="add mod">
          <ac:chgData name="Kyle Allen Zarycki" userId="78ccd529-dab5-4238-afa3-5ae492f31b89" providerId="ADAL" clId="{0916FF3D-1507-48D7-AFDF-A8105CCE5C08}" dt="2025-09-18T00:08:54.215" v="1823" actId="1076"/>
          <ac:picMkLst>
            <pc:docMk/>
            <pc:sldMk cId="2844838398" sldId="268"/>
            <ac:picMk id="9" creationId="{F6BD8859-7818-42C7-CF76-064F749D19D6}"/>
          </ac:picMkLst>
        </pc:picChg>
      </pc:sldChg>
      <pc:sldChg chg="modSp mod">
        <pc:chgData name="Kyle Allen Zarycki" userId="78ccd529-dab5-4238-afa3-5ae492f31b89" providerId="ADAL" clId="{0916FF3D-1507-48D7-AFDF-A8105CCE5C08}" dt="2025-09-18T00:04:38.226" v="1803" actId="27636"/>
        <pc:sldMkLst>
          <pc:docMk/>
          <pc:sldMk cId="1025304101" sldId="269"/>
        </pc:sldMkLst>
        <pc:spChg chg="mod">
          <ac:chgData name="Kyle Allen Zarycki" userId="78ccd529-dab5-4238-afa3-5ae492f31b89" providerId="ADAL" clId="{0916FF3D-1507-48D7-AFDF-A8105CCE5C08}" dt="2025-09-18T00:04:38.226" v="1803" actId="27636"/>
          <ac:spMkLst>
            <pc:docMk/>
            <pc:sldMk cId="1025304101" sldId="269"/>
            <ac:spMk id="2" creationId="{C5BE6B78-41CA-76F6-28EF-790AA224359D}"/>
          </ac:spMkLst>
        </pc:spChg>
      </pc:sldChg>
      <pc:sldChg chg="modSp mod">
        <pc:chgData name="Kyle Allen Zarycki" userId="78ccd529-dab5-4238-afa3-5ae492f31b89" providerId="ADAL" clId="{0916FF3D-1507-48D7-AFDF-A8105CCE5C08}" dt="2025-09-18T00:04:42.955" v="1804" actId="20577"/>
        <pc:sldMkLst>
          <pc:docMk/>
          <pc:sldMk cId="3208796916" sldId="271"/>
        </pc:sldMkLst>
        <pc:spChg chg="mod">
          <ac:chgData name="Kyle Allen Zarycki" userId="78ccd529-dab5-4238-afa3-5ae492f31b89" providerId="ADAL" clId="{0916FF3D-1507-48D7-AFDF-A8105CCE5C08}" dt="2025-09-18T00:04:42.955" v="1804" actId="20577"/>
          <ac:spMkLst>
            <pc:docMk/>
            <pc:sldMk cId="3208796916" sldId="271"/>
            <ac:spMk id="2" creationId="{73527C07-30AA-868E-24D2-EAA39037326A}"/>
          </ac:spMkLst>
        </pc:spChg>
      </pc:sldChg>
      <pc:sldChg chg="addSp delSp modSp mod">
        <pc:chgData name="Kyle Allen Zarycki" userId="78ccd529-dab5-4238-afa3-5ae492f31b89" providerId="ADAL" clId="{0916FF3D-1507-48D7-AFDF-A8105CCE5C08}" dt="2025-09-17T23:56:29.623" v="1576"/>
        <pc:sldMkLst>
          <pc:docMk/>
          <pc:sldMk cId="2431935448" sldId="272"/>
        </pc:sldMkLst>
        <pc:spChg chg="add mod">
          <ac:chgData name="Kyle Allen Zarycki" userId="78ccd529-dab5-4238-afa3-5ae492f31b89" providerId="ADAL" clId="{0916FF3D-1507-48D7-AFDF-A8105CCE5C08}" dt="2025-09-17T23:56:29.623" v="1576"/>
          <ac:spMkLst>
            <pc:docMk/>
            <pc:sldMk cId="2431935448" sldId="272"/>
            <ac:spMk id="6" creationId="{FFCF41A5-77DD-D953-1738-7AF459BEEA57}"/>
          </ac:spMkLst>
        </pc:spChg>
        <pc:picChg chg="mod">
          <ac:chgData name="Kyle Allen Zarycki" userId="78ccd529-dab5-4238-afa3-5ae492f31b89" providerId="ADAL" clId="{0916FF3D-1507-48D7-AFDF-A8105CCE5C08}" dt="2025-09-17T21:26:01.614" v="36" actId="1076"/>
          <ac:picMkLst>
            <pc:docMk/>
            <pc:sldMk cId="2431935448" sldId="272"/>
            <ac:picMk id="4" creationId="{B0A685C7-F462-6A87-C349-302355A214E8}"/>
          </ac:picMkLst>
        </pc:picChg>
      </pc:sldChg>
      <pc:sldChg chg="modSp mod">
        <pc:chgData name="Kyle Allen Zarycki" userId="78ccd529-dab5-4238-afa3-5ae492f31b89" providerId="ADAL" clId="{0916FF3D-1507-48D7-AFDF-A8105CCE5C08}" dt="2025-09-17T22:52:35.720" v="1229" actId="20577"/>
        <pc:sldMkLst>
          <pc:docMk/>
          <pc:sldMk cId="3059301932" sldId="275"/>
        </pc:sldMkLst>
        <pc:spChg chg="mod">
          <ac:chgData name="Kyle Allen Zarycki" userId="78ccd529-dab5-4238-afa3-5ae492f31b89" providerId="ADAL" clId="{0916FF3D-1507-48D7-AFDF-A8105CCE5C08}" dt="2025-09-17T22:52:35.720" v="1229" actId="20577"/>
          <ac:spMkLst>
            <pc:docMk/>
            <pc:sldMk cId="3059301932" sldId="275"/>
            <ac:spMk id="2" creationId="{7A175B58-EBC0-35D0-C581-AAE1D1D0E920}"/>
          </ac:spMkLst>
        </pc:spChg>
        <pc:spChg chg="mod">
          <ac:chgData name="Kyle Allen Zarycki" userId="78ccd529-dab5-4238-afa3-5ae492f31b89" providerId="ADAL" clId="{0916FF3D-1507-48D7-AFDF-A8105CCE5C08}" dt="2025-09-17T22:50:44.006" v="1228" actId="6549"/>
          <ac:spMkLst>
            <pc:docMk/>
            <pc:sldMk cId="3059301932" sldId="275"/>
            <ac:spMk id="3" creationId="{CFE1CD65-FBB5-0D1E-0BF0-8BADBB7FCE58}"/>
          </ac:spMkLst>
        </pc:spChg>
      </pc:sldChg>
      <pc:sldChg chg="addSp modSp mod">
        <pc:chgData name="Kyle Allen Zarycki" userId="78ccd529-dab5-4238-afa3-5ae492f31b89" providerId="ADAL" clId="{0916FF3D-1507-48D7-AFDF-A8105CCE5C08}" dt="2025-09-17T23:56:26.792" v="1575" actId="1036"/>
        <pc:sldMkLst>
          <pc:docMk/>
          <pc:sldMk cId="1252458775" sldId="276"/>
        </pc:sldMkLst>
        <pc:spChg chg="add mod">
          <ac:chgData name="Kyle Allen Zarycki" userId="78ccd529-dab5-4238-afa3-5ae492f31b89" providerId="ADAL" clId="{0916FF3D-1507-48D7-AFDF-A8105CCE5C08}" dt="2025-09-17T21:25:12.106" v="30" actId="1076"/>
          <ac:spMkLst>
            <pc:docMk/>
            <pc:sldMk cId="1252458775" sldId="276"/>
            <ac:spMk id="2" creationId="{AEA97ED7-8E2C-D36F-5FF2-BA86002AD4E0}"/>
          </ac:spMkLst>
        </pc:spChg>
        <pc:spChg chg="add mod">
          <ac:chgData name="Kyle Allen Zarycki" userId="78ccd529-dab5-4238-afa3-5ae492f31b89" providerId="ADAL" clId="{0916FF3D-1507-48D7-AFDF-A8105CCE5C08}" dt="2025-09-17T23:56:26.792" v="1575" actId="1036"/>
          <ac:spMkLst>
            <pc:docMk/>
            <pc:sldMk cId="1252458775" sldId="276"/>
            <ac:spMk id="3" creationId="{6E7D8091-7E9C-4707-ADBE-08DDB1C23B1E}"/>
          </ac:spMkLst>
        </pc:spChg>
        <pc:picChg chg="mod">
          <ac:chgData name="Kyle Allen Zarycki" userId="78ccd529-dab5-4238-afa3-5ae492f31b89" providerId="ADAL" clId="{0916FF3D-1507-48D7-AFDF-A8105CCE5C08}" dt="2025-09-17T21:24:36.031" v="3" actId="1076"/>
          <ac:picMkLst>
            <pc:docMk/>
            <pc:sldMk cId="1252458775" sldId="276"/>
            <ac:picMk id="4" creationId="{BC1A5604-B30E-BC54-0E56-0266B74EF5E3}"/>
          </ac:picMkLst>
        </pc:picChg>
      </pc:sldChg>
      <pc:sldChg chg="addSp delSp modSp mod">
        <pc:chgData name="Kyle Allen Zarycki" userId="78ccd529-dab5-4238-afa3-5ae492f31b89" providerId="ADAL" clId="{0916FF3D-1507-48D7-AFDF-A8105CCE5C08}" dt="2025-09-17T22:57:53.832" v="1374" actId="14100"/>
        <pc:sldMkLst>
          <pc:docMk/>
          <pc:sldMk cId="1605815629" sldId="278"/>
        </pc:sldMkLst>
        <pc:spChg chg="mod">
          <ac:chgData name="Kyle Allen Zarycki" userId="78ccd529-dab5-4238-afa3-5ae492f31b89" providerId="ADAL" clId="{0916FF3D-1507-48D7-AFDF-A8105CCE5C08}" dt="2025-09-17T22:57:53.832" v="1374" actId="14100"/>
          <ac:spMkLst>
            <pc:docMk/>
            <pc:sldMk cId="1605815629" sldId="278"/>
            <ac:spMk id="3" creationId="{F8959E2C-8A5C-0DA1-2E83-D10CE1ACBB84}"/>
          </ac:spMkLst>
        </pc:spChg>
        <pc:spChg chg="add mod">
          <ac:chgData name="Kyle Allen Zarycki" userId="78ccd529-dab5-4238-afa3-5ae492f31b89" providerId="ADAL" clId="{0916FF3D-1507-48D7-AFDF-A8105CCE5C08}" dt="2025-09-17T22:54:57.405" v="1351"/>
          <ac:spMkLst>
            <pc:docMk/>
            <pc:sldMk cId="1605815629" sldId="278"/>
            <ac:spMk id="6" creationId="{EC12D756-1270-C047-EF7D-779DEDC89D54}"/>
          </ac:spMkLst>
        </pc:spChg>
      </pc:sldChg>
      <pc:sldChg chg="addSp modSp add mod">
        <pc:chgData name="Kyle Allen Zarycki" userId="78ccd529-dab5-4238-afa3-5ae492f31b89" providerId="ADAL" clId="{0916FF3D-1507-48D7-AFDF-A8105CCE5C08}" dt="2025-09-17T22:58:06.470" v="1377" actId="2711"/>
        <pc:sldMkLst>
          <pc:docMk/>
          <pc:sldMk cId="712325131" sldId="279"/>
        </pc:sldMkLst>
        <pc:spChg chg="mod">
          <ac:chgData name="Kyle Allen Zarycki" userId="78ccd529-dab5-4238-afa3-5ae492f31b89" providerId="ADAL" clId="{0916FF3D-1507-48D7-AFDF-A8105CCE5C08}" dt="2025-09-17T22:57:35.859" v="1372" actId="20577"/>
          <ac:spMkLst>
            <pc:docMk/>
            <pc:sldMk cId="712325131" sldId="279"/>
            <ac:spMk id="2" creationId="{C653C992-D086-EFFA-48AD-5061AF4A746E}"/>
          </ac:spMkLst>
        </pc:spChg>
        <pc:spChg chg="mod">
          <ac:chgData name="Kyle Allen Zarycki" userId="78ccd529-dab5-4238-afa3-5ae492f31b89" providerId="ADAL" clId="{0916FF3D-1507-48D7-AFDF-A8105CCE5C08}" dt="2025-09-17T22:58:06.470" v="1377" actId="2711"/>
          <ac:spMkLst>
            <pc:docMk/>
            <pc:sldMk cId="712325131" sldId="279"/>
            <ac:spMk id="3" creationId="{1BCFFBE6-824B-261E-DF89-60FD01882B74}"/>
          </ac:spMkLst>
        </pc:spChg>
      </pc:sldChg>
      <pc:sldChg chg="modSp mod">
        <pc:chgData name="Kyle Allen Zarycki" userId="78ccd529-dab5-4238-afa3-5ae492f31b89" providerId="ADAL" clId="{0916FF3D-1507-48D7-AFDF-A8105CCE5C08}" dt="2025-09-19T02:00:25.828" v="1938" actId="6549"/>
        <pc:sldMkLst>
          <pc:docMk/>
          <pc:sldMk cId="1785555525" sldId="281"/>
        </pc:sldMkLst>
        <pc:spChg chg="mod">
          <ac:chgData name="Kyle Allen Zarycki" userId="78ccd529-dab5-4238-afa3-5ae492f31b89" providerId="ADAL" clId="{0916FF3D-1507-48D7-AFDF-A8105CCE5C08}" dt="2025-09-19T02:00:25.828" v="1938" actId="6549"/>
          <ac:spMkLst>
            <pc:docMk/>
            <pc:sldMk cId="1785555525" sldId="281"/>
            <ac:spMk id="3" creationId="{17C13459-7A76-69C4-05F1-8D5D04D7CC50}"/>
          </ac:spMkLst>
        </pc:spChg>
      </pc:sldChg>
    </pc:docChg>
  </pc:docChgLst>
  <pc:docChgLst>
    <pc:chgData name="Siyu Yu" userId="S::sy556@nau.edu::84091eec-7703-4c35-9f58-2c5054739195" providerId="AD" clId="Web-{A1D1E72D-04F2-2CAD-66C7-D6F545D6415B}"/>
    <pc:docChg chg="modSld">
      <pc:chgData name="Siyu Yu" userId="S::sy556@nau.edu::84091eec-7703-4c35-9f58-2c5054739195" providerId="AD" clId="Web-{A1D1E72D-04F2-2CAD-66C7-D6F545D6415B}" dt="2025-09-18T00:13:44.198" v="412" actId="20577"/>
      <pc:docMkLst>
        <pc:docMk/>
      </pc:docMkLst>
      <pc:sldChg chg="modSp">
        <pc:chgData name="Siyu Yu" userId="S::sy556@nau.edu::84091eec-7703-4c35-9f58-2c5054739195" providerId="AD" clId="Web-{A1D1E72D-04F2-2CAD-66C7-D6F545D6415B}" dt="2025-09-18T00:04:48.004" v="387" actId="14100"/>
        <pc:sldMkLst>
          <pc:docMk/>
          <pc:sldMk cId="1056984221" sldId="257"/>
        </pc:sldMkLst>
        <pc:spChg chg="mod">
          <ac:chgData name="Siyu Yu" userId="S::sy556@nau.edu::84091eec-7703-4c35-9f58-2c5054739195" providerId="AD" clId="Web-{A1D1E72D-04F2-2CAD-66C7-D6F545D6415B}" dt="2025-09-18T00:04:48.004" v="387" actId="14100"/>
          <ac:spMkLst>
            <pc:docMk/>
            <pc:sldMk cId="1056984221" sldId="257"/>
            <ac:spMk id="4" creationId="{19832474-663D-DA1A-A895-2A385AD6B68A}"/>
          </ac:spMkLst>
        </pc:spChg>
        <pc:spChg chg="mod">
          <ac:chgData name="Siyu Yu" userId="S::sy556@nau.edu::84091eec-7703-4c35-9f58-2c5054739195" providerId="AD" clId="Web-{A1D1E72D-04F2-2CAD-66C7-D6F545D6415B}" dt="2025-09-17T20:34:38.797" v="15" actId="20577"/>
          <ac:spMkLst>
            <pc:docMk/>
            <pc:sldMk cId="1056984221" sldId="257"/>
            <ac:spMk id="32" creationId="{886F443E-EB6C-4057-DCBE-83E84F9356B6}"/>
          </ac:spMkLst>
        </pc:spChg>
      </pc:sldChg>
      <pc:sldChg chg="addSp modSp">
        <pc:chgData name="Siyu Yu" userId="S::sy556@nau.edu::84091eec-7703-4c35-9f58-2c5054739195" providerId="AD" clId="Web-{A1D1E72D-04F2-2CAD-66C7-D6F545D6415B}" dt="2025-09-17T21:48:55.445" v="164" actId="20577"/>
        <pc:sldMkLst>
          <pc:docMk/>
          <pc:sldMk cId="2907792130" sldId="263"/>
        </pc:sldMkLst>
        <pc:spChg chg="mod">
          <ac:chgData name="Siyu Yu" userId="S::sy556@nau.edu::84091eec-7703-4c35-9f58-2c5054739195" providerId="AD" clId="Web-{A1D1E72D-04F2-2CAD-66C7-D6F545D6415B}" dt="2025-09-17T21:30:59.117" v="49" actId="20577"/>
          <ac:spMkLst>
            <pc:docMk/>
            <pc:sldMk cId="2907792130" sldId="263"/>
            <ac:spMk id="2" creationId="{F626951D-7B4C-149E-FDF9-4FF46DCA4CDC}"/>
          </ac:spMkLst>
        </pc:spChg>
        <pc:spChg chg="mod">
          <ac:chgData name="Siyu Yu" userId="S::sy556@nau.edu::84091eec-7703-4c35-9f58-2c5054739195" providerId="AD" clId="Web-{A1D1E72D-04F2-2CAD-66C7-D6F545D6415B}" dt="2025-09-17T21:48:55.445" v="164" actId="20577"/>
          <ac:spMkLst>
            <pc:docMk/>
            <pc:sldMk cId="2907792130" sldId="263"/>
            <ac:spMk id="3" creationId="{A7DC4BB1-FE42-070F-49DD-FCD619B64263}"/>
          </ac:spMkLst>
        </pc:spChg>
        <pc:spChg chg="add mod">
          <ac:chgData name="Siyu Yu" userId="S::sy556@nau.edu::84091eec-7703-4c35-9f58-2c5054739195" providerId="AD" clId="Web-{A1D1E72D-04F2-2CAD-66C7-D6F545D6415B}" dt="2025-09-17T21:48:52.383" v="160" actId="20577"/>
          <ac:spMkLst>
            <pc:docMk/>
            <pc:sldMk cId="2907792130" sldId="263"/>
            <ac:spMk id="6" creationId="{A30F0D09-CC90-8826-8E03-213E6B120D09}"/>
          </ac:spMkLst>
        </pc:spChg>
        <pc:spChg chg="add mod">
          <ac:chgData name="Siyu Yu" userId="S::sy556@nau.edu::84091eec-7703-4c35-9f58-2c5054739195" providerId="AD" clId="Web-{A1D1E72D-04F2-2CAD-66C7-D6F545D6415B}" dt="2025-09-17T21:44:02.579" v="145" actId="14100"/>
          <ac:spMkLst>
            <pc:docMk/>
            <pc:sldMk cId="2907792130" sldId="263"/>
            <ac:spMk id="8" creationId="{98571F5C-2CC6-06BE-05E6-EE08F98C8D69}"/>
          </ac:spMkLst>
        </pc:spChg>
        <pc:spChg chg="add mod">
          <ac:chgData name="Siyu Yu" userId="S::sy556@nau.edu::84091eec-7703-4c35-9f58-2c5054739195" providerId="AD" clId="Web-{A1D1E72D-04F2-2CAD-66C7-D6F545D6415B}" dt="2025-09-17T21:45:42.113" v="153" actId="14100"/>
          <ac:spMkLst>
            <pc:docMk/>
            <pc:sldMk cId="2907792130" sldId="263"/>
            <ac:spMk id="9" creationId="{872B9707-0601-D6A1-36AC-FCA70403556E}"/>
          </ac:spMkLst>
        </pc:spChg>
        <pc:picChg chg="add mod">
          <ac:chgData name="Siyu Yu" userId="S::sy556@nau.edu::84091eec-7703-4c35-9f58-2c5054739195" providerId="AD" clId="Web-{A1D1E72D-04F2-2CAD-66C7-D6F545D6415B}" dt="2025-09-17T21:44:09.391" v="146" actId="1076"/>
          <ac:picMkLst>
            <pc:docMk/>
            <pc:sldMk cId="2907792130" sldId="263"/>
            <ac:picMk id="4" creationId="{D7FEA9ED-73AD-814A-8E37-FB2964A9EC0C}"/>
          </ac:picMkLst>
        </pc:picChg>
        <pc:picChg chg="add mod">
          <ac:chgData name="Siyu Yu" userId="S::sy556@nau.edu::84091eec-7703-4c35-9f58-2c5054739195" providerId="AD" clId="Web-{A1D1E72D-04F2-2CAD-66C7-D6F545D6415B}" dt="2025-09-17T21:44:11.657" v="147" actId="1076"/>
          <ac:picMkLst>
            <pc:docMk/>
            <pc:sldMk cId="2907792130" sldId="263"/>
            <ac:picMk id="5" creationId="{8A214E2C-2289-2A86-DAD5-ABCFA19BC7E9}"/>
          </ac:picMkLst>
        </pc:picChg>
        <pc:picChg chg="add mod">
          <ac:chgData name="Siyu Yu" userId="S::sy556@nau.edu::84091eec-7703-4c35-9f58-2c5054739195" providerId="AD" clId="Web-{A1D1E72D-04F2-2CAD-66C7-D6F545D6415B}" dt="2025-09-17T21:44:14.360" v="148" actId="1076"/>
          <ac:picMkLst>
            <pc:docMk/>
            <pc:sldMk cId="2907792130" sldId="263"/>
            <ac:picMk id="7" creationId="{E6B031B8-98C2-DC7A-579D-AE0BED01A498}"/>
          </ac:picMkLst>
        </pc:picChg>
      </pc:sldChg>
      <pc:sldChg chg="addSp delSp">
        <pc:chgData name="Siyu Yu" userId="S::sy556@nau.edu::84091eec-7703-4c35-9f58-2c5054739195" providerId="AD" clId="Web-{A1D1E72D-04F2-2CAD-66C7-D6F545D6415B}" dt="2025-09-18T00:02:58.266" v="358"/>
        <pc:sldMkLst>
          <pc:docMk/>
          <pc:sldMk cId="3464560390" sldId="266"/>
        </pc:sldMkLst>
        <pc:inkChg chg="add">
          <ac:chgData name="Siyu Yu" userId="S::sy556@nau.edu::84091eec-7703-4c35-9f58-2c5054739195" providerId="AD" clId="Web-{A1D1E72D-04F2-2CAD-66C7-D6F545D6415B}" dt="2025-09-18T00:02:54.485" v="356"/>
          <ac:inkMkLst>
            <pc:docMk/>
            <pc:sldMk cId="3464560390" sldId="266"/>
            <ac:inkMk id="5" creationId="{E6CFC2CD-565D-6E75-86C5-6D77BD9EEC03}"/>
          </ac:inkMkLst>
        </pc:inkChg>
      </pc:sldChg>
      <pc:sldChg chg="addSp delSp modSp">
        <pc:chgData name="Siyu Yu" userId="S::sy556@nau.edu::84091eec-7703-4c35-9f58-2c5054739195" providerId="AD" clId="Web-{A1D1E72D-04F2-2CAD-66C7-D6F545D6415B}" dt="2025-09-18T00:13:44.198" v="412" actId="20577"/>
        <pc:sldMkLst>
          <pc:docMk/>
          <pc:sldMk cId="3133413825" sldId="267"/>
        </pc:sldMkLst>
        <pc:spChg chg="mod">
          <ac:chgData name="Siyu Yu" userId="S::sy556@nau.edu::84091eec-7703-4c35-9f58-2c5054739195" providerId="AD" clId="Web-{A1D1E72D-04F2-2CAD-66C7-D6F545D6415B}" dt="2025-09-18T00:13:44.198" v="412" actId="20577"/>
          <ac:spMkLst>
            <pc:docMk/>
            <pc:sldMk cId="3133413825" sldId="267"/>
            <ac:spMk id="3" creationId="{BF36AB11-26CD-DFE9-4FDD-37F9C53B135E}"/>
          </ac:spMkLst>
        </pc:spChg>
        <pc:spChg chg="add mod">
          <ac:chgData name="Siyu Yu" userId="S::sy556@nau.edu::84091eec-7703-4c35-9f58-2c5054739195" providerId="AD" clId="Web-{A1D1E72D-04F2-2CAD-66C7-D6F545D6415B}" dt="2025-09-18T00:04:07.378" v="377" actId="14100"/>
          <ac:spMkLst>
            <pc:docMk/>
            <pc:sldMk cId="3133413825" sldId="267"/>
            <ac:spMk id="6" creationId="{5A4F68DD-A382-B64D-F5A6-021A8B15FCBF}"/>
          </ac:spMkLst>
        </pc:spChg>
      </pc:sldChg>
      <pc:sldChg chg="addSp modSp">
        <pc:chgData name="Siyu Yu" userId="S::sy556@nau.edu::84091eec-7703-4c35-9f58-2c5054739195" providerId="AD" clId="Web-{A1D1E72D-04F2-2CAD-66C7-D6F545D6415B}" dt="2025-09-18T00:04:32.409" v="380" actId="20577"/>
        <pc:sldMkLst>
          <pc:docMk/>
          <pc:sldMk cId="3208796916" sldId="271"/>
        </pc:sldMkLst>
        <pc:spChg chg="add mod">
          <ac:chgData name="Siyu Yu" userId="S::sy556@nau.edu::84091eec-7703-4c35-9f58-2c5054739195" providerId="AD" clId="Web-{A1D1E72D-04F2-2CAD-66C7-D6F545D6415B}" dt="2025-09-18T00:04:32.409" v="380" actId="20577"/>
          <ac:spMkLst>
            <pc:docMk/>
            <pc:sldMk cId="3208796916" sldId="271"/>
            <ac:spMk id="12" creationId="{C65D0924-134E-72FD-2AB2-FD97AFB2D5B7}"/>
          </ac:spMkLst>
        </pc:spChg>
        <pc:inkChg chg="add">
          <ac:chgData name="Siyu Yu" userId="S::sy556@nau.edu::84091eec-7703-4c35-9f58-2c5054739195" providerId="AD" clId="Web-{A1D1E72D-04F2-2CAD-66C7-D6F545D6415B}" dt="2025-09-18T00:01:17.482" v="351"/>
          <ac:inkMkLst>
            <pc:docMk/>
            <pc:sldMk cId="3208796916" sldId="271"/>
            <ac:inkMk id="7" creationId="{73FE834D-09B6-8D5A-B84B-5844A311A98C}"/>
          </ac:inkMkLst>
        </pc:inkChg>
        <pc:inkChg chg="add">
          <ac:chgData name="Siyu Yu" userId="S::sy556@nau.edu::84091eec-7703-4c35-9f58-2c5054739195" providerId="AD" clId="Web-{A1D1E72D-04F2-2CAD-66C7-D6F545D6415B}" dt="2025-09-18T00:01:23.169" v="352"/>
          <ac:inkMkLst>
            <pc:docMk/>
            <pc:sldMk cId="3208796916" sldId="271"/>
            <ac:inkMk id="8" creationId="{5A8FE1A1-7305-2374-76E1-72C4847F4ECB}"/>
          </ac:inkMkLst>
        </pc:inkChg>
        <pc:inkChg chg="add">
          <ac:chgData name="Siyu Yu" userId="S::sy556@nau.edu::84091eec-7703-4c35-9f58-2c5054739195" providerId="AD" clId="Web-{A1D1E72D-04F2-2CAD-66C7-D6F545D6415B}" dt="2025-09-18T00:01:29.982" v="353"/>
          <ac:inkMkLst>
            <pc:docMk/>
            <pc:sldMk cId="3208796916" sldId="271"/>
            <ac:inkMk id="9" creationId="{234ECAE7-B5A9-B63F-DDA0-DDFE6A645609}"/>
          </ac:inkMkLst>
        </pc:inkChg>
        <pc:inkChg chg="add">
          <ac:chgData name="Siyu Yu" userId="S::sy556@nau.edu::84091eec-7703-4c35-9f58-2c5054739195" providerId="AD" clId="Web-{A1D1E72D-04F2-2CAD-66C7-D6F545D6415B}" dt="2025-09-18T00:01:39.998" v="354"/>
          <ac:inkMkLst>
            <pc:docMk/>
            <pc:sldMk cId="3208796916" sldId="271"/>
            <ac:inkMk id="10" creationId="{E2091822-50AF-05F0-EE7C-F25FBC7CE11E}"/>
          </ac:inkMkLst>
        </pc:inkChg>
        <pc:inkChg chg="add">
          <ac:chgData name="Siyu Yu" userId="S::sy556@nau.edu::84091eec-7703-4c35-9f58-2c5054739195" providerId="AD" clId="Web-{A1D1E72D-04F2-2CAD-66C7-D6F545D6415B}" dt="2025-09-18T00:01:46.108" v="355"/>
          <ac:inkMkLst>
            <pc:docMk/>
            <pc:sldMk cId="3208796916" sldId="271"/>
            <ac:inkMk id="11" creationId="{66EFB16D-5B5C-4180-0FB6-43A034BE7D82}"/>
          </ac:inkMkLst>
        </pc:inkChg>
      </pc:sldChg>
      <pc:sldChg chg="modSp">
        <pc:chgData name="Siyu Yu" userId="S::sy556@nau.edu::84091eec-7703-4c35-9f58-2c5054739195" providerId="AD" clId="Web-{A1D1E72D-04F2-2CAD-66C7-D6F545D6415B}" dt="2025-09-17T23:53:04.444" v="264" actId="20577"/>
        <pc:sldMkLst>
          <pc:docMk/>
          <pc:sldMk cId="1785555525" sldId="281"/>
        </pc:sldMkLst>
        <pc:spChg chg="mod">
          <ac:chgData name="Siyu Yu" userId="S::sy556@nau.edu::84091eec-7703-4c35-9f58-2c5054739195" providerId="AD" clId="Web-{A1D1E72D-04F2-2CAD-66C7-D6F545D6415B}" dt="2025-09-17T23:53:04.444" v="264" actId="20577"/>
          <ac:spMkLst>
            <pc:docMk/>
            <pc:sldMk cId="1785555525" sldId="281"/>
            <ac:spMk id="3" creationId="{17C13459-7A76-69C4-05F1-8D5D04D7CC50}"/>
          </ac:spMkLst>
        </pc:spChg>
      </pc:sldChg>
    </pc:docChg>
  </pc:docChgLst>
  <pc:docChgLst>
    <pc:chgData name="Tyler J Rottkamp" userId="S::tjr438@nau.edu::b997544c-05b5-4c88-bf7f-e7d2764d4934" providerId="AD" clId="Web-{E6E7F1CE-715B-6C6B-B38B-509F96E57CE2}"/>
    <pc:docChg chg="addSld modSld">
      <pc:chgData name="Tyler J Rottkamp" userId="S::tjr438@nau.edu::b997544c-05b5-4c88-bf7f-e7d2764d4934" providerId="AD" clId="Web-{E6E7F1CE-715B-6C6B-B38B-509F96E57CE2}" dt="2025-09-16T21:31:20.243" v="583" actId="20577"/>
      <pc:docMkLst>
        <pc:docMk/>
      </pc:docMkLst>
      <pc:sldChg chg="modSp">
        <pc:chgData name="Tyler J Rottkamp" userId="S::tjr438@nau.edu::b997544c-05b5-4c88-bf7f-e7d2764d4934" providerId="AD" clId="Web-{E6E7F1CE-715B-6C6B-B38B-509F96E57CE2}" dt="2025-09-16T18:47:41.948" v="2" actId="20577"/>
        <pc:sldMkLst>
          <pc:docMk/>
          <pc:sldMk cId="1056984221" sldId="257"/>
        </pc:sldMkLst>
        <pc:spChg chg="mod">
          <ac:chgData name="Tyler J Rottkamp" userId="S::tjr438@nau.edu::b997544c-05b5-4c88-bf7f-e7d2764d4934" providerId="AD" clId="Web-{E6E7F1CE-715B-6C6B-B38B-509F96E57CE2}" dt="2025-09-16T18:47:41.948" v="2" actId="20577"/>
          <ac:spMkLst>
            <pc:docMk/>
            <pc:sldMk cId="1056984221" sldId="257"/>
            <ac:spMk id="2" creationId="{231CD19E-906B-45E7-D279-F1D622100D61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48:18.541" v="12" actId="20577"/>
        <pc:sldMkLst>
          <pc:docMk/>
          <pc:sldMk cId="727715958" sldId="258"/>
        </pc:sldMkLst>
        <pc:spChg chg="mod">
          <ac:chgData name="Tyler J Rottkamp" userId="S::tjr438@nau.edu::b997544c-05b5-4c88-bf7f-e7d2764d4934" providerId="AD" clId="Web-{E6E7F1CE-715B-6C6B-B38B-509F96E57CE2}" dt="2025-09-16T18:48:18.541" v="12" actId="20577"/>
          <ac:spMkLst>
            <pc:docMk/>
            <pc:sldMk cId="727715958" sldId="258"/>
            <ac:spMk id="2" creationId="{FAA133A9-C15C-CECB-1C05-63D0E808288A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21:31:20.243" v="583" actId="20577"/>
        <pc:sldMkLst>
          <pc:docMk/>
          <pc:sldMk cId="3975652040" sldId="259"/>
        </pc:sldMkLst>
        <pc:spChg chg="mod">
          <ac:chgData name="Tyler J Rottkamp" userId="S::tjr438@nau.edu::b997544c-05b5-4c88-bf7f-e7d2764d4934" providerId="AD" clId="Web-{E6E7F1CE-715B-6C6B-B38B-509F96E57CE2}" dt="2025-09-16T21:31:20.243" v="583" actId="20577"/>
          <ac:spMkLst>
            <pc:docMk/>
            <pc:sldMk cId="3975652040" sldId="259"/>
            <ac:spMk id="2" creationId="{4AB30793-DFE6-DB7E-F8AF-E2D329724857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49:00.823" v="34" actId="20577"/>
        <pc:sldMkLst>
          <pc:docMk/>
          <pc:sldMk cId="2620367633" sldId="260"/>
        </pc:sldMkLst>
        <pc:spChg chg="mod">
          <ac:chgData name="Tyler J Rottkamp" userId="S::tjr438@nau.edu::b997544c-05b5-4c88-bf7f-e7d2764d4934" providerId="AD" clId="Web-{E6E7F1CE-715B-6C6B-B38B-509F96E57CE2}" dt="2025-09-16T18:49:00.823" v="34" actId="20577"/>
          <ac:spMkLst>
            <pc:docMk/>
            <pc:sldMk cId="2620367633" sldId="260"/>
            <ac:spMk id="2" creationId="{A4A9A0DA-D9D8-2797-721F-B69C17E9C277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49:08.823" v="45" actId="20577"/>
        <pc:sldMkLst>
          <pc:docMk/>
          <pc:sldMk cId="1809344840" sldId="261"/>
        </pc:sldMkLst>
        <pc:spChg chg="mod">
          <ac:chgData name="Tyler J Rottkamp" userId="S::tjr438@nau.edu::b997544c-05b5-4c88-bf7f-e7d2764d4934" providerId="AD" clId="Web-{E6E7F1CE-715B-6C6B-B38B-509F96E57CE2}" dt="2025-09-16T18:49:08.823" v="45" actId="20577"/>
          <ac:spMkLst>
            <pc:docMk/>
            <pc:sldMk cId="1809344840" sldId="261"/>
            <ac:spMk id="2" creationId="{6706F321-2D9D-D915-44C4-362BEB13B1F9}"/>
          </ac:spMkLst>
        </pc:spChg>
      </pc:sldChg>
      <pc:sldChg chg="addSp delSp modSp new">
        <pc:chgData name="Tyler J Rottkamp" userId="S::tjr438@nau.edu::b997544c-05b5-4c88-bf7f-e7d2764d4934" providerId="AD" clId="Web-{E6E7F1CE-715B-6C6B-B38B-509F96E57CE2}" dt="2025-09-16T19:51:08.999" v="568"/>
        <pc:sldMkLst>
          <pc:docMk/>
          <pc:sldMk cId="1086989580" sldId="262"/>
        </pc:sldMkLst>
        <pc:spChg chg="mod">
          <ac:chgData name="Tyler J Rottkamp" userId="S::tjr438@nau.edu::b997544c-05b5-4c88-bf7f-e7d2764d4934" providerId="AD" clId="Web-{E6E7F1CE-715B-6C6B-B38B-509F96E57CE2}" dt="2025-09-16T18:49:30.760" v="55" actId="20577"/>
          <ac:spMkLst>
            <pc:docMk/>
            <pc:sldMk cId="1086989580" sldId="262"/>
            <ac:spMk id="2" creationId="{9E863A74-8F37-6DC6-49ED-5CA116A1FE47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50:28.354" v="68" actId="20577"/>
        <pc:sldMkLst>
          <pc:docMk/>
          <pc:sldMk cId="2907792130" sldId="263"/>
        </pc:sldMkLst>
        <pc:spChg chg="mod">
          <ac:chgData name="Tyler J Rottkamp" userId="S::tjr438@nau.edu::b997544c-05b5-4c88-bf7f-e7d2764d4934" providerId="AD" clId="Web-{E6E7F1CE-715B-6C6B-B38B-509F96E57CE2}" dt="2025-09-16T18:50:28.354" v="68" actId="20577"/>
          <ac:spMkLst>
            <pc:docMk/>
            <pc:sldMk cId="2907792130" sldId="263"/>
            <ac:spMk id="2" creationId="{F626951D-7B4C-149E-FDF9-4FF46DCA4CDC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50:36.964" v="83" actId="20577"/>
        <pc:sldMkLst>
          <pc:docMk/>
          <pc:sldMk cId="1099193433" sldId="264"/>
        </pc:sldMkLst>
        <pc:spChg chg="mod">
          <ac:chgData name="Tyler J Rottkamp" userId="S::tjr438@nau.edu::b997544c-05b5-4c88-bf7f-e7d2764d4934" providerId="AD" clId="Web-{E6E7F1CE-715B-6C6B-B38B-509F96E57CE2}" dt="2025-09-16T18:50:36.964" v="83" actId="20577"/>
          <ac:spMkLst>
            <pc:docMk/>
            <pc:sldMk cId="1099193433" sldId="264"/>
            <ac:spMk id="2" creationId="{41C06751-E1E0-5238-E4B0-4475A9B0A82B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50:44.354" v="93" actId="20577"/>
        <pc:sldMkLst>
          <pc:docMk/>
          <pc:sldMk cId="3500942685" sldId="265"/>
        </pc:sldMkLst>
        <pc:spChg chg="mod">
          <ac:chgData name="Tyler J Rottkamp" userId="S::tjr438@nau.edu::b997544c-05b5-4c88-bf7f-e7d2764d4934" providerId="AD" clId="Web-{E6E7F1CE-715B-6C6B-B38B-509F96E57CE2}" dt="2025-09-16T18:50:44.354" v="93" actId="20577"/>
          <ac:spMkLst>
            <pc:docMk/>
            <pc:sldMk cId="3500942685" sldId="265"/>
            <ac:spMk id="2" creationId="{2BFBBD58-93D9-229F-E3B2-359C891196C0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9:26:10.908" v="554" actId="14100"/>
        <pc:sldMkLst>
          <pc:docMk/>
          <pc:sldMk cId="3464560390" sldId="266"/>
        </pc:sldMkLst>
        <pc:spChg chg="mod">
          <ac:chgData name="Tyler J Rottkamp" userId="S::tjr438@nau.edu::b997544c-05b5-4c88-bf7f-e7d2764d4934" providerId="AD" clId="Web-{E6E7F1CE-715B-6C6B-B38B-509F96E57CE2}" dt="2025-09-16T18:52:31.073" v="104" actId="20577"/>
          <ac:spMkLst>
            <pc:docMk/>
            <pc:sldMk cId="3464560390" sldId="266"/>
            <ac:spMk id="2" creationId="{434B3AED-FCE7-45FA-DBFF-7B001A626B4A}"/>
          </ac:spMkLst>
        </pc:spChg>
        <pc:spChg chg="mod">
          <ac:chgData name="Tyler J Rottkamp" userId="S::tjr438@nau.edu::b997544c-05b5-4c88-bf7f-e7d2764d4934" providerId="AD" clId="Web-{E6E7F1CE-715B-6C6B-B38B-509F96E57CE2}" dt="2025-09-16T19:26:10.908" v="554" actId="14100"/>
          <ac:spMkLst>
            <pc:docMk/>
            <pc:sldMk cId="3464560390" sldId="266"/>
            <ac:spMk id="3" creationId="{3FBA6325-A4F8-5F6E-C94C-4D479B0330A8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53:19.527" v="118" actId="20577"/>
        <pc:sldMkLst>
          <pc:docMk/>
          <pc:sldMk cId="3133413825" sldId="267"/>
        </pc:sldMkLst>
        <pc:spChg chg="mod">
          <ac:chgData name="Tyler J Rottkamp" userId="S::tjr438@nau.edu::b997544c-05b5-4c88-bf7f-e7d2764d4934" providerId="AD" clId="Web-{E6E7F1CE-715B-6C6B-B38B-509F96E57CE2}" dt="2025-09-16T18:53:19.527" v="118" actId="20577"/>
          <ac:spMkLst>
            <pc:docMk/>
            <pc:sldMk cId="3133413825" sldId="267"/>
            <ac:spMk id="2" creationId="{69BBBD2E-9814-4233-BA3B-9AEE708D0819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53:26.448" v="129" actId="20577"/>
        <pc:sldMkLst>
          <pc:docMk/>
          <pc:sldMk cId="2844838398" sldId="268"/>
        </pc:sldMkLst>
        <pc:spChg chg="mod">
          <ac:chgData name="Tyler J Rottkamp" userId="S::tjr438@nau.edu::b997544c-05b5-4c88-bf7f-e7d2764d4934" providerId="AD" clId="Web-{E6E7F1CE-715B-6C6B-B38B-509F96E57CE2}" dt="2025-09-16T18:53:26.448" v="129" actId="20577"/>
          <ac:spMkLst>
            <pc:docMk/>
            <pc:sldMk cId="2844838398" sldId="268"/>
            <ac:spMk id="2" creationId="{27D2E204-EFB4-31EE-5B3C-01BBACE510F3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53:36.761" v="135" actId="20577"/>
        <pc:sldMkLst>
          <pc:docMk/>
          <pc:sldMk cId="1025304101" sldId="269"/>
        </pc:sldMkLst>
        <pc:spChg chg="mod">
          <ac:chgData name="Tyler J Rottkamp" userId="S::tjr438@nau.edu::b997544c-05b5-4c88-bf7f-e7d2764d4934" providerId="AD" clId="Web-{E6E7F1CE-715B-6C6B-B38B-509F96E57CE2}" dt="2025-09-16T18:53:36.761" v="135" actId="20577"/>
          <ac:spMkLst>
            <pc:docMk/>
            <pc:sldMk cId="1025304101" sldId="269"/>
            <ac:spMk id="2" creationId="{C5BE6B78-41CA-76F6-28EF-790AA224359D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53:57.777" v="142" actId="20577"/>
        <pc:sldMkLst>
          <pc:docMk/>
          <pc:sldMk cId="2409091495" sldId="270"/>
        </pc:sldMkLst>
        <pc:spChg chg="mod">
          <ac:chgData name="Tyler J Rottkamp" userId="S::tjr438@nau.edu::b997544c-05b5-4c88-bf7f-e7d2764d4934" providerId="AD" clId="Web-{E6E7F1CE-715B-6C6B-B38B-509F96E57CE2}" dt="2025-09-16T18:53:57.777" v="142" actId="20577"/>
          <ac:spMkLst>
            <pc:docMk/>
            <pc:sldMk cId="2409091495" sldId="270"/>
            <ac:spMk id="2" creationId="{9EDCBAFF-4027-80C1-AD80-A3B263AD8AA8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54:35.464" v="149" actId="20577"/>
        <pc:sldMkLst>
          <pc:docMk/>
          <pc:sldMk cId="3208796916" sldId="271"/>
        </pc:sldMkLst>
        <pc:spChg chg="mod">
          <ac:chgData name="Tyler J Rottkamp" userId="S::tjr438@nau.edu::b997544c-05b5-4c88-bf7f-e7d2764d4934" providerId="AD" clId="Web-{E6E7F1CE-715B-6C6B-B38B-509F96E57CE2}" dt="2025-09-16T18:54:35.464" v="149" actId="20577"/>
          <ac:spMkLst>
            <pc:docMk/>
            <pc:sldMk cId="3208796916" sldId="271"/>
            <ac:spMk id="2" creationId="{73527C07-30AA-868E-24D2-EAA39037326A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8:54:40.355" v="159" actId="20577"/>
        <pc:sldMkLst>
          <pc:docMk/>
          <pc:sldMk cId="2431935448" sldId="272"/>
        </pc:sldMkLst>
      </pc:sldChg>
      <pc:sldChg chg="addSp delSp modSp new">
        <pc:chgData name="Tyler J Rottkamp" userId="S::tjr438@nau.edu::b997544c-05b5-4c88-bf7f-e7d2764d4934" providerId="AD" clId="Web-{E6E7F1CE-715B-6C6B-B38B-509F96E57CE2}" dt="2025-09-16T19:51:48.749" v="574" actId="14100"/>
        <pc:sldMkLst>
          <pc:docMk/>
          <pc:sldMk cId="1650984040" sldId="273"/>
        </pc:sldMkLst>
        <pc:spChg chg="mod">
          <ac:chgData name="Tyler J Rottkamp" userId="S::tjr438@nau.edu::b997544c-05b5-4c88-bf7f-e7d2764d4934" providerId="AD" clId="Web-{E6E7F1CE-715B-6C6B-B38B-509F96E57CE2}" dt="2025-09-16T18:54:45.292" v="164" actId="20577"/>
          <ac:spMkLst>
            <pc:docMk/>
            <pc:sldMk cId="1650984040" sldId="273"/>
            <ac:spMk id="2" creationId="{04B3A9E8-464D-F7CD-73CE-969BB5144D5C}"/>
          </ac:spMkLst>
        </pc:spChg>
        <pc:picChg chg="add mod ord">
          <ac:chgData name="Tyler J Rottkamp" userId="S::tjr438@nau.edu::b997544c-05b5-4c88-bf7f-e7d2764d4934" providerId="AD" clId="Web-{E6E7F1CE-715B-6C6B-B38B-509F96E57CE2}" dt="2025-09-16T19:51:48.749" v="574" actId="14100"/>
          <ac:picMkLst>
            <pc:docMk/>
            <pc:sldMk cId="1650984040" sldId="273"/>
            <ac:picMk id="4" creationId="{F6267F78-20FC-19C0-E9D2-DF571CB48E8B}"/>
          </ac:picMkLst>
        </pc:picChg>
      </pc:sldChg>
      <pc:sldChg chg="modSp new">
        <pc:chgData name="Tyler J Rottkamp" userId="S::tjr438@nau.edu::b997544c-05b5-4c88-bf7f-e7d2764d4934" providerId="AD" clId="Web-{E6E7F1CE-715B-6C6B-B38B-509F96E57CE2}" dt="2025-09-16T18:54:54.074" v="171" actId="20577"/>
        <pc:sldMkLst>
          <pc:docMk/>
          <pc:sldMk cId="2614141948" sldId="274"/>
        </pc:sldMkLst>
        <pc:spChg chg="mod">
          <ac:chgData name="Tyler J Rottkamp" userId="S::tjr438@nau.edu::b997544c-05b5-4c88-bf7f-e7d2764d4934" providerId="AD" clId="Web-{E6E7F1CE-715B-6C6B-B38B-509F96E57CE2}" dt="2025-09-16T18:54:54.074" v="171" actId="20577"/>
          <ac:spMkLst>
            <pc:docMk/>
            <pc:sldMk cId="2614141948" sldId="274"/>
            <ac:spMk id="2" creationId="{CB401EDA-3647-64B0-4188-50B93E0696DA}"/>
          </ac:spMkLst>
        </pc:spChg>
      </pc:sldChg>
      <pc:sldChg chg="modSp new">
        <pc:chgData name="Tyler J Rottkamp" userId="S::tjr438@nau.edu::b997544c-05b5-4c88-bf7f-e7d2764d4934" providerId="AD" clId="Web-{E6E7F1CE-715B-6C6B-B38B-509F96E57CE2}" dt="2025-09-16T19:31:17.752" v="565" actId="14100"/>
        <pc:sldMkLst>
          <pc:docMk/>
          <pc:sldMk cId="3059301932" sldId="275"/>
        </pc:sldMkLst>
        <pc:spChg chg="mod">
          <ac:chgData name="Tyler J Rottkamp" userId="S::tjr438@nau.edu::b997544c-05b5-4c88-bf7f-e7d2764d4934" providerId="AD" clId="Web-{E6E7F1CE-715B-6C6B-B38B-509F96E57CE2}" dt="2025-09-16T19:26:31.080" v="559" actId="20577"/>
          <ac:spMkLst>
            <pc:docMk/>
            <pc:sldMk cId="3059301932" sldId="275"/>
            <ac:spMk id="2" creationId="{7A175B58-EBC0-35D0-C581-AAE1D1D0E920}"/>
          </ac:spMkLst>
        </pc:spChg>
        <pc:spChg chg="mod">
          <ac:chgData name="Tyler J Rottkamp" userId="S::tjr438@nau.edu::b997544c-05b5-4c88-bf7f-e7d2764d4934" providerId="AD" clId="Web-{E6E7F1CE-715B-6C6B-B38B-509F96E57CE2}" dt="2025-09-16T19:31:17.752" v="565" actId="14100"/>
          <ac:spMkLst>
            <pc:docMk/>
            <pc:sldMk cId="3059301932" sldId="275"/>
            <ac:spMk id="3" creationId="{CFE1CD65-FBB5-0D1E-0BF0-8BADBB7FCE58}"/>
          </ac:spMkLst>
        </pc:spChg>
      </pc:sldChg>
      <pc:sldChg chg="addSp delSp modSp">
        <pc:chgData name="Tyler J Rottkamp" userId="S::tjr438@nau.edu::b997544c-05b5-4c88-bf7f-e7d2764d4934" providerId="AD" clId="Web-{E6E7F1CE-715B-6C6B-B38B-509F96E57CE2}" dt="2025-09-16T19:52:58" v="577" actId="14100"/>
        <pc:sldMkLst>
          <pc:docMk/>
          <pc:sldMk cId="1252458775" sldId="276"/>
        </pc:sldMkLst>
        <pc:spChg chg="add">
          <ac:chgData name="Tyler J Rottkamp" userId="S::tjr438@nau.edu::b997544c-05b5-4c88-bf7f-e7d2764d4934" providerId="AD" clId="Web-{E6E7F1CE-715B-6C6B-B38B-509F96E57CE2}" dt="2025-09-16T19:52:19.422" v="575"/>
          <ac:spMkLst>
            <pc:docMk/>
            <pc:sldMk cId="1252458775" sldId="276"/>
            <ac:spMk id="22" creationId="{0BABF38A-8A0D-492E-BD20-6CF4D46B50BD}"/>
          </ac:spMkLst>
        </pc:spChg>
        <pc:spChg chg="add">
          <ac:chgData name="Tyler J Rottkamp" userId="S::tjr438@nau.edu::b997544c-05b5-4c88-bf7f-e7d2764d4934" providerId="AD" clId="Web-{E6E7F1CE-715B-6C6B-B38B-509F96E57CE2}" dt="2025-09-16T19:52:19.422" v="575"/>
          <ac:spMkLst>
            <pc:docMk/>
            <pc:sldMk cId="1252458775" sldId="276"/>
            <ac:spMk id="26" creationId="{DE61FBD7-E37C-4B38-BE44-A6D4978D7486}"/>
          </ac:spMkLst>
        </pc:spChg>
        <pc:spChg chg="add">
          <ac:chgData name="Tyler J Rottkamp" userId="S::tjr438@nau.edu::b997544c-05b5-4c88-bf7f-e7d2764d4934" providerId="AD" clId="Web-{E6E7F1CE-715B-6C6B-B38B-509F96E57CE2}" dt="2025-09-16T19:52:19.422" v="575"/>
          <ac:spMkLst>
            <pc:docMk/>
            <pc:sldMk cId="1252458775" sldId="276"/>
            <ac:spMk id="28" creationId="{34F8020C-60BB-4357-8207-13221A99AE19}"/>
          </ac:spMkLst>
        </pc:spChg>
        <pc:spChg chg="add">
          <ac:chgData name="Tyler J Rottkamp" userId="S::tjr438@nau.edu::b997544c-05b5-4c88-bf7f-e7d2764d4934" providerId="AD" clId="Web-{E6E7F1CE-715B-6C6B-B38B-509F96E57CE2}" dt="2025-09-16T19:52:19.422" v="575"/>
          <ac:spMkLst>
            <pc:docMk/>
            <pc:sldMk cId="1252458775" sldId="276"/>
            <ac:spMk id="30" creationId="{392BFCFE-FD78-4EDF-BEFE-CC444DC5F307}"/>
          </ac:spMkLst>
        </pc:spChg>
        <pc:spChg chg="add">
          <ac:chgData name="Tyler J Rottkamp" userId="S::tjr438@nau.edu::b997544c-05b5-4c88-bf7f-e7d2764d4934" providerId="AD" clId="Web-{E6E7F1CE-715B-6C6B-B38B-509F96E57CE2}" dt="2025-09-16T19:52:19.422" v="575"/>
          <ac:spMkLst>
            <pc:docMk/>
            <pc:sldMk cId="1252458775" sldId="276"/>
            <ac:spMk id="32" creationId="{3AE72DA6-F609-4537-9EE4-D12F65EC701A}"/>
          </ac:spMkLst>
        </pc:spChg>
        <pc:picChg chg="mod">
          <ac:chgData name="Tyler J Rottkamp" userId="S::tjr438@nau.edu::b997544c-05b5-4c88-bf7f-e7d2764d4934" providerId="AD" clId="Web-{E6E7F1CE-715B-6C6B-B38B-509F96E57CE2}" dt="2025-09-16T19:52:58" v="577" actId="14100"/>
          <ac:picMkLst>
            <pc:docMk/>
            <pc:sldMk cId="1252458775" sldId="276"/>
            <ac:picMk id="4" creationId="{BC1A5604-B30E-BC54-0E56-0266B74EF5E3}"/>
          </ac:picMkLst>
        </pc:picChg>
        <pc:picChg chg="add">
          <ac:chgData name="Tyler J Rottkamp" userId="S::tjr438@nau.edu::b997544c-05b5-4c88-bf7f-e7d2764d4934" providerId="AD" clId="Web-{E6E7F1CE-715B-6C6B-B38B-509F96E57CE2}" dt="2025-09-16T19:52:19.422" v="575"/>
          <ac:picMkLst>
            <pc:docMk/>
            <pc:sldMk cId="1252458775" sldId="276"/>
            <ac:picMk id="24" creationId="{BC526B7A-4801-4FD1-95C8-03AF22629E87}"/>
          </ac:picMkLst>
        </pc:picChg>
      </pc:sldChg>
    </pc:docChg>
  </pc:docChgLst>
  <pc:docChgLst>
    <pc:chgData name="Elijah Conrad Gerstner" userId="S::ecg224@nau.edu::59192644-6c13-455c-965c-3a38968d9586" providerId="AD" clId="Web-{D707044B-6C0E-4CDA-A897-E8A04724864E}"/>
    <pc:docChg chg="modSld">
      <pc:chgData name="Elijah Conrad Gerstner" userId="S::ecg224@nau.edu::59192644-6c13-455c-965c-3a38968d9586" providerId="AD" clId="Web-{D707044B-6C0E-4CDA-A897-E8A04724864E}" dt="2025-09-16T18:56:24.121" v="19" actId="20577"/>
      <pc:docMkLst>
        <pc:docMk/>
      </pc:docMkLst>
      <pc:sldChg chg="modSp">
        <pc:chgData name="Elijah Conrad Gerstner" userId="S::ecg224@nau.edu::59192644-6c13-455c-965c-3a38968d9586" providerId="AD" clId="Web-{D707044B-6C0E-4CDA-A897-E8A04724864E}" dt="2025-09-16T18:56:24.121" v="19" actId="20577"/>
        <pc:sldMkLst>
          <pc:docMk/>
          <pc:sldMk cId="1809344840" sldId="261"/>
        </pc:sldMkLst>
      </pc:sldChg>
      <pc:sldChg chg="modSp">
        <pc:chgData name="Elijah Conrad Gerstner" userId="S::ecg224@nau.edu::59192644-6c13-455c-965c-3a38968d9586" providerId="AD" clId="Web-{D707044B-6C0E-4CDA-A897-E8A04724864E}" dt="2025-09-16T18:55:10.669" v="15" actId="14100"/>
        <pc:sldMkLst>
          <pc:docMk/>
          <pc:sldMk cId="3500942685" sldId="265"/>
        </pc:sldMkLst>
        <pc:spChg chg="mod">
          <ac:chgData name="Elijah Conrad Gerstner" userId="S::ecg224@nau.edu::59192644-6c13-455c-965c-3a38968d9586" providerId="AD" clId="Web-{D707044B-6C0E-4CDA-A897-E8A04724864E}" dt="2025-09-16T18:55:07.404" v="14" actId="1076"/>
          <ac:spMkLst>
            <pc:docMk/>
            <pc:sldMk cId="3500942685" sldId="265"/>
            <ac:spMk id="2" creationId="{2BFBBD58-93D9-229F-E3B2-359C891196C0}"/>
          </ac:spMkLst>
        </pc:spChg>
        <pc:spChg chg="mod">
          <ac:chgData name="Elijah Conrad Gerstner" userId="S::ecg224@nau.edu::59192644-6c13-455c-965c-3a38968d9586" providerId="AD" clId="Web-{D707044B-6C0E-4CDA-A897-E8A04724864E}" dt="2025-09-16T18:55:10.669" v="15" actId="14100"/>
          <ac:spMkLst>
            <pc:docMk/>
            <pc:sldMk cId="3500942685" sldId="265"/>
            <ac:spMk id="3" creationId="{9EAE7652-F952-9D31-F7E1-33F0A8586E88}"/>
          </ac:spMkLst>
        </pc:spChg>
      </pc:sldChg>
    </pc:docChg>
  </pc:docChgLst>
  <pc:docChgLst>
    <pc:chgData name="Elijah Conrad Gerstner" userId="S::ecg224@nau.edu::59192644-6c13-455c-965c-3a38968d9586" providerId="AD" clId="Web-{8D94837C-2C3D-480F-989E-F04B08F5BAA9}"/>
    <pc:docChg chg="modSld">
      <pc:chgData name="Elijah Conrad Gerstner" userId="S::ecg224@nau.edu::59192644-6c13-455c-965c-3a38968d9586" providerId="AD" clId="Web-{8D94837C-2C3D-480F-989E-F04B08F5BAA9}" dt="2025-09-17T21:58:40.803" v="474" actId="20577"/>
      <pc:docMkLst>
        <pc:docMk/>
      </pc:docMkLst>
      <pc:sldChg chg="modSp">
        <pc:chgData name="Elijah Conrad Gerstner" userId="S::ecg224@nau.edu::59192644-6c13-455c-965c-3a38968d9586" providerId="AD" clId="Web-{8D94837C-2C3D-480F-989E-F04B08F5BAA9}" dt="2025-09-17T21:23:42.123" v="63" actId="20577"/>
        <pc:sldMkLst>
          <pc:docMk/>
          <pc:sldMk cId="727715958" sldId="258"/>
        </pc:sldMkLst>
        <pc:spChg chg="mod">
          <ac:chgData name="Elijah Conrad Gerstner" userId="S::ecg224@nau.edu::59192644-6c13-455c-965c-3a38968d9586" providerId="AD" clId="Web-{8D94837C-2C3D-480F-989E-F04B08F5BAA9}" dt="2025-09-17T21:23:42.123" v="63" actId="20577"/>
          <ac:spMkLst>
            <pc:docMk/>
            <pc:sldMk cId="727715958" sldId="258"/>
            <ac:spMk id="3" creationId="{FB26EDEB-B020-F259-41FB-E3B33EE38CF9}"/>
          </ac:spMkLst>
        </pc:spChg>
      </pc:sldChg>
      <pc:sldChg chg="addSp delSp modSp">
        <pc:chgData name="Elijah Conrad Gerstner" userId="S::ecg224@nau.edu::59192644-6c13-455c-965c-3a38968d9586" providerId="AD" clId="Web-{8D94837C-2C3D-480F-989E-F04B08F5BAA9}" dt="2025-09-17T21:24:37.735" v="68" actId="14100"/>
        <pc:sldMkLst>
          <pc:docMk/>
          <pc:sldMk cId="3975652040" sldId="259"/>
        </pc:sldMkLst>
        <pc:spChg chg="mod">
          <ac:chgData name="Elijah Conrad Gerstner" userId="S::ecg224@nau.edu::59192644-6c13-455c-965c-3a38968d9586" providerId="AD" clId="Web-{8D94837C-2C3D-480F-989E-F04B08F5BAA9}" dt="2025-09-17T21:24:37.735" v="68" actId="14100"/>
          <ac:spMkLst>
            <pc:docMk/>
            <pc:sldMk cId="3975652040" sldId="259"/>
            <ac:spMk id="4" creationId="{EAFCF9B8-281E-D890-7479-3DE1A41711B8}"/>
          </ac:spMkLst>
        </pc:spChg>
      </pc:sldChg>
      <pc:sldChg chg="addSp delSp modSp">
        <pc:chgData name="Elijah Conrad Gerstner" userId="S::ecg224@nau.edu::59192644-6c13-455c-965c-3a38968d9586" providerId="AD" clId="Web-{8D94837C-2C3D-480F-989E-F04B08F5BAA9}" dt="2025-09-17T21:35:23.798" v="266" actId="1076"/>
        <pc:sldMkLst>
          <pc:docMk/>
          <pc:sldMk cId="1809344840" sldId="261"/>
        </pc:sldMkLst>
        <pc:spChg chg="add mod">
          <ac:chgData name="Elijah Conrad Gerstner" userId="S::ecg224@nau.edu::59192644-6c13-455c-965c-3a38968d9586" providerId="AD" clId="Web-{8D94837C-2C3D-480F-989E-F04B08F5BAA9}" dt="2025-09-17T21:35:23.798" v="266" actId="1076"/>
          <ac:spMkLst>
            <pc:docMk/>
            <pc:sldMk cId="1809344840" sldId="261"/>
            <ac:spMk id="3" creationId="{2296B076-54AA-FF97-AA7D-B398CC3F6204}"/>
          </ac:spMkLst>
        </pc:spChg>
        <pc:spChg chg="mod">
          <ac:chgData name="Elijah Conrad Gerstner" userId="S::ecg224@nau.edu::59192644-6c13-455c-965c-3a38968d9586" providerId="AD" clId="Web-{8D94837C-2C3D-480F-989E-F04B08F5BAA9}" dt="2025-09-17T20:57:46.052" v="39" actId="14100"/>
          <ac:spMkLst>
            <pc:docMk/>
            <pc:sldMk cId="1809344840" sldId="261"/>
            <ac:spMk id="6" creationId="{0C5749FC-AB1D-1071-8353-C3FA0D125038}"/>
          </ac:spMkLst>
        </pc:spChg>
        <pc:spChg chg="mod">
          <ac:chgData name="Elijah Conrad Gerstner" userId="S::ecg224@nau.edu::59192644-6c13-455c-965c-3a38968d9586" providerId="AD" clId="Web-{8D94837C-2C3D-480F-989E-F04B08F5BAA9}" dt="2025-09-17T20:57:33.177" v="23" actId="20577"/>
          <ac:spMkLst>
            <pc:docMk/>
            <pc:sldMk cId="1809344840" sldId="261"/>
            <ac:spMk id="7" creationId="{E78C727A-1095-5243-316E-66A79FEDB291}"/>
          </ac:spMkLst>
        </pc:spChg>
        <pc:picChg chg="add mod modCrop">
          <ac:chgData name="Elijah Conrad Gerstner" userId="S::ecg224@nau.edu::59192644-6c13-455c-965c-3a38968d9586" providerId="AD" clId="Web-{8D94837C-2C3D-480F-989E-F04B08F5BAA9}" dt="2025-09-17T21:35:17.906" v="265" actId="1076"/>
          <ac:picMkLst>
            <pc:docMk/>
            <pc:sldMk cId="1809344840" sldId="261"/>
            <ac:picMk id="5" creationId="{F2DEF6CB-376E-4E41-242B-A489AD31EAF9}"/>
          </ac:picMkLst>
        </pc:picChg>
        <pc:picChg chg="mod">
          <ac:chgData name="Elijah Conrad Gerstner" userId="S::ecg224@nau.edu::59192644-6c13-455c-965c-3a38968d9586" providerId="AD" clId="Web-{8D94837C-2C3D-480F-989E-F04B08F5BAA9}" dt="2025-09-17T20:54:24.689" v="8" actId="1076"/>
          <ac:picMkLst>
            <pc:docMk/>
            <pc:sldMk cId="1809344840" sldId="261"/>
            <ac:picMk id="11" creationId="{8E86D665-2C18-4F68-7F5C-8872BE38B132}"/>
          </ac:picMkLst>
        </pc:picChg>
        <pc:picChg chg="mod">
          <ac:chgData name="Elijah Conrad Gerstner" userId="S::ecg224@nau.edu::59192644-6c13-455c-965c-3a38968d9586" providerId="AD" clId="Web-{8D94837C-2C3D-480F-989E-F04B08F5BAA9}" dt="2025-09-17T20:54:19.595" v="7" actId="1076"/>
          <ac:picMkLst>
            <pc:docMk/>
            <pc:sldMk cId="1809344840" sldId="261"/>
            <ac:picMk id="12" creationId="{13C926AE-E12C-C5FA-CFC2-4EEBD5C8928E}"/>
          </ac:picMkLst>
        </pc:picChg>
      </pc:sldChg>
      <pc:sldChg chg="addSp modSp">
        <pc:chgData name="Elijah Conrad Gerstner" userId="S::ecg224@nau.edu::59192644-6c13-455c-965c-3a38968d9586" providerId="AD" clId="Web-{8D94837C-2C3D-480F-989E-F04B08F5BAA9}" dt="2025-09-17T21:50:35.962" v="442" actId="1076"/>
        <pc:sldMkLst>
          <pc:docMk/>
          <pc:sldMk cId="1025304101" sldId="269"/>
        </pc:sldMkLst>
        <pc:spChg chg="mod">
          <ac:chgData name="Elijah Conrad Gerstner" userId="S::ecg224@nau.edu::59192644-6c13-455c-965c-3a38968d9586" providerId="AD" clId="Web-{8D94837C-2C3D-480F-989E-F04B08F5BAA9}" dt="2025-09-17T21:39:27.833" v="316" actId="14100"/>
          <ac:spMkLst>
            <pc:docMk/>
            <pc:sldMk cId="1025304101" sldId="269"/>
            <ac:spMk id="2" creationId="{C5BE6B78-41CA-76F6-28EF-790AA224359D}"/>
          </ac:spMkLst>
        </pc:spChg>
        <pc:spChg chg="add mod">
          <ac:chgData name="Elijah Conrad Gerstner" userId="S::ecg224@nau.edu::59192644-6c13-455c-965c-3a38968d9586" providerId="AD" clId="Web-{8D94837C-2C3D-480F-989E-F04B08F5BAA9}" dt="2025-09-17T21:45:14.252" v="374" actId="1076"/>
          <ac:spMkLst>
            <pc:docMk/>
            <pc:sldMk cId="1025304101" sldId="269"/>
            <ac:spMk id="3" creationId="{DDD6A39F-FFC8-3172-8843-19ECD4AE1E76}"/>
          </ac:spMkLst>
        </pc:spChg>
        <pc:spChg chg="add mod">
          <ac:chgData name="Elijah Conrad Gerstner" userId="S::ecg224@nau.edu::59192644-6c13-455c-965c-3a38968d9586" providerId="AD" clId="Web-{8D94837C-2C3D-480F-989E-F04B08F5BAA9}" dt="2025-09-17T21:47:47.521" v="396" actId="14100"/>
          <ac:spMkLst>
            <pc:docMk/>
            <pc:sldMk cId="1025304101" sldId="269"/>
            <ac:spMk id="9" creationId="{B849D06B-D90F-6BAE-A8F2-AAFBEAB14961}"/>
          </ac:spMkLst>
        </pc:spChg>
        <pc:spChg chg="add mod">
          <ac:chgData name="Elijah Conrad Gerstner" userId="S::ecg224@nau.edu::59192644-6c13-455c-965c-3a38968d9586" providerId="AD" clId="Web-{8D94837C-2C3D-480F-989E-F04B08F5BAA9}" dt="2025-09-17T21:48:02.022" v="399" actId="14100"/>
          <ac:spMkLst>
            <pc:docMk/>
            <pc:sldMk cId="1025304101" sldId="269"/>
            <ac:spMk id="11" creationId="{84B0AAE7-9F51-8562-9DD5-B6390C60BD98}"/>
          </ac:spMkLst>
        </pc:spChg>
        <pc:spChg chg="add mod">
          <ac:chgData name="Elijah Conrad Gerstner" userId="S::ecg224@nau.edu::59192644-6c13-455c-965c-3a38968d9586" providerId="AD" clId="Web-{8D94837C-2C3D-480F-989E-F04B08F5BAA9}" dt="2025-09-17T21:48:13.225" v="400" actId="14100"/>
          <ac:spMkLst>
            <pc:docMk/>
            <pc:sldMk cId="1025304101" sldId="269"/>
            <ac:spMk id="12" creationId="{B8CB0541-28E6-AF72-81A8-91730F5AA1FB}"/>
          </ac:spMkLst>
        </pc:spChg>
        <pc:spChg chg="add mod">
          <ac:chgData name="Elijah Conrad Gerstner" userId="S::ecg224@nau.edu::59192644-6c13-455c-965c-3a38968d9586" providerId="AD" clId="Web-{8D94837C-2C3D-480F-989E-F04B08F5BAA9}" dt="2025-09-17T21:49:21.648" v="411" actId="14100"/>
          <ac:spMkLst>
            <pc:docMk/>
            <pc:sldMk cId="1025304101" sldId="269"/>
            <ac:spMk id="13" creationId="{63C7A2AB-9B76-591E-D8CE-E9438554F477}"/>
          </ac:spMkLst>
        </pc:spChg>
        <pc:spChg chg="add mod">
          <ac:chgData name="Elijah Conrad Gerstner" userId="S::ecg224@nau.edu::59192644-6c13-455c-965c-3a38968d9586" providerId="AD" clId="Web-{8D94837C-2C3D-480F-989E-F04B08F5BAA9}" dt="2025-09-17T21:49:32.539" v="413" actId="1076"/>
          <ac:spMkLst>
            <pc:docMk/>
            <pc:sldMk cId="1025304101" sldId="269"/>
            <ac:spMk id="14" creationId="{694560BB-8F8A-A814-49A2-A80416608DF8}"/>
          </ac:spMkLst>
        </pc:spChg>
        <pc:spChg chg="add mod">
          <ac:chgData name="Elijah Conrad Gerstner" userId="S::ecg224@nau.edu::59192644-6c13-455c-965c-3a38968d9586" providerId="AD" clId="Web-{8D94837C-2C3D-480F-989E-F04B08F5BAA9}" dt="2025-09-17T21:50:35.962" v="442" actId="1076"/>
          <ac:spMkLst>
            <pc:docMk/>
            <pc:sldMk cId="1025304101" sldId="269"/>
            <ac:spMk id="15" creationId="{7D8448E4-C228-6193-1F90-1E8AB75E5970}"/>
          </ac:spMkLst>
        </pc:spChg>
        <pc:picChg chg="mod">
          <ac:chgData name="Elijah Conrad Gerstner" userId="S::ecg224@nau.edu::59192644-6c13-455c-965c-3a38968d9586" providerId="AD" clId="Web-{8D94837C-2C3D-480F-989E-F04B08F5BAA9}" dt="2025-09-17T21:49:35.273" v="414" actId="1076"/>
          <ac:picMkLst>
            <pc:docMk/>
            <pc:sldMk cId="1025304101" sldId="269"/>
            <ac:picMk id="4" creationId="{1743E650-C972-CB3D-9FD2-D7DABD2ECEAB}"/>
          </ac:picMkLst>
        </pc:picChg>
        <pc:picChg chg="mod">
          <ac:chgData name="Elijah Conrad Gerstner" userId="S::ecg224@nau.edu::59192644-6c13-455c-965c-3a38968d9586" providerId="AD" clId="Web-{8D94837C-2C3D-480F-989E-F04B08F5BAA9}" dt="2025-09-17T21:46:47.458" v="387" actId="1076"/>
          <ac:picMkLst>
            <pc:docMk/>
            <pc:sldMk cId="1025304101" sldId="269"/>
            <ac:picMk id="5" creationId="{A2B201C1-8840-7A49-7599-1127B1175115}"/>
          </ac:picMkLst>
        </pc:picChg>
        <pc:picChg chg="mod">
          <ac:chgData name="Elijah Conrad Gerstner" userId="S::ecg224@nau.edu::59192644-6c13-455c-965c-3a38968d9586" providerId="AD" clId="Web-{8D94837C-2C3D-480F-989E-F04B08F5BAA9}" dt="2025-09-17T21:46:45.614" v="386" actId="1076"/>
          <ac:picMkLst>
            <pc:docMk/>
            <pc:sldMk cId="1025304101" sldId="269"/>
            <ac:picMk id="6" creationId="{373A31F7-F7CA-5785-225F-B195B425F4AF}"/>
          </ac:picMkLst>
        </pc:picChg>
        <pc:picChg chg="mod">
          <ac:chgData name="Elijah Conrad Gerstner" userId="S::ecg224@nau.edu::59192644-6c13-455c-965c-3a38968d9586" providerId="AD" clId="Web-{8D94837C-2C3D-480F-989E-F04B08F5BAA9}" dt="2025-09-17T21:47:19.865" v="390" actId="1076"/>
          <ac:picMkLst>
            <pc:docMk/>
            <pc:sldMk cId="1025304101" sldId="269"/>
            <ac:picMk id="7" creationId="{45125895-9373-E44E-FF91-9CB62960F3C7}"/>
          </ac:picMkLst>
        </pc:picChg>
        <pc:picChg chg="mod">
          <ac:chgData name="Elijah Conrad Gerstner" userId="S::ecg224@nau.edu::59192644-6c13-455c-965c-3a38968d9586" providerId="AD" clId="Web-{8D94837C-2C3D-480F-989E-F04B08F5BAA9}" dt="2025-09-17T21:44:54.518" v="372" actId="1076"/>
          <ac:picMkLst>
            <pc:docMk/>
            <pc:sldMk cId="1025304101" sldId="269"/>
            <ac:picMk id="8" creationId="{F4A2FE66-3D77-5C26-FF51-3149885ACC24}"/>
          </ac:picMkLst>
        </pc:picChg>
        <pc:picChg chg="mod">
          <ac:chgData name="Elijah Conrad Gerstner" userId="S::ecg224@nau.edu::59192644-6c13-455c-965c-3a38968d9586" providerId="AD" clId="Web-{8D94837C-2C3D-480F-989E-F04B08F5BAA9}" dt="2025-09-17T21:48:49.366" v="406" actId="1076"/>
          <ac:picMkLst>
            <pc:docMk/>
            <pc:sldMk cId="1025304101" sldId="269"/>
            <ac:picMk id="10" creationId="{A6D5911D-0F9F-92EE-C8B4-9F841390600A}"/>
          </ac:picMkLst>
        </pc:picChg>
      </pc:sldChg>
      <pc:sldChg chg="modSp">
        <pc:chgData name="Elijah Conrad Gerstner" userId="S::ecg224@nau.edu::59192644-6c13-455c-965c-3a38968d9586" providerId="AD" clId="Web-{8D94837C-2C3D-480F-989E-F04B08F5BAA9}" dt="2025-09-17T21:58:40.803" v="474" actId="20577"/>
        <pc:sldMkLst>
          <pc:docMk/>
          <pc:sldMk cId="1605815629" sldId="278"/>
        </pc:sldMkLst>
        <pc:spChg chg="mod">
          <ac:chgData name="Elijah Conrad Gerstner" userId="S::ecg224@nau.edu::59192644-6c13-455c-965c-3a38968d9586" providerId="AD" clId="Web-{8D94837C-2C3D-480F-989E-F04B08F5BAA9}" dt="2025-09-17T21:58:40.803" v="474" actId="20577"/>
          <ac:spMkLst>
            <pc:docMk/>
            <pc:sldMk cId="1605815629" sldId="278"/>
            <ac:spMk id="3" creationId="{F8959E2C-8A5C-0DA1-2E83-D10CE1ACBB84}"/>
          </ac:spMkLst>
        </pc:spChg>
      </pc:sldChg>
    </pc:docChg>
  </pc:docChgLst>
  <pc:docChgLst>
    <pc:chgData name="Elijah Conrad Gerstner" userId="S::ecg224@nau.edu::59192644-6c13-455c-965c-3a38968d9586" providerId="AD" clId="Web-{7E934C1B-215A-4635-A580-8F8183A642D4}"/>
    <pc:docChg chg="addSld modSld">
      <pc:chgData name="Elijah Conrad Gerstner" userId="S::ecg224@nau.edu::59192644-6c13-455c-965c-3a38968d9586" providerId="AD" clId="Web-{7E934C1B-215A-4635-A580-8F8183A642D4}" dt="2025-09-17T21:59:59.023" v="3"/>
      <pc:docMkLst>
        <pc:docMk/>
      </pc:docMkLst>
      <pc:sldChg chg="delSp modSp new">
        <pc:chgData name="Elijah Conrad Gerstner" userId="S::ecg224@nau.edu::59192644-6c13-455c-965c-3a38968d9586" providerId="AD" clId="Web-{7E934C1B-215A-4635-A580-8F8183A642D4}" dt="2025-09-17T21:59:59.023" v="3"/>
        <pc:sldMkLst>
          <pc:docMk/>
          <pc:sldMk cId="2629619102" sldId="280"/>
        </pc:sldMkLst>
        <pc:spChg chg="mod">
          <ac:chgData name="Elijah Conrad Gerstner" userId="S::ecg224@nau.edu::59192644-6c13-455c-965c-3a38968d9586" providerId="AD" clId="Web-{7E934C1B-215A-4635-A580-8F8183A642D4}" dt="2025-09-17T21:59:54.789" v="2" actId="20577"/>
          <ac:spMkLst>
            <pc:docMk/>
            <pc:sldMk cId="2629619102" sldId="280"/>
            <ac:spMk id="2" creationId="{890161BB-782B-8396-C093-D8E2C69A7587}"/>
          </ac:spMkLst>
        </pc:spChg>
      </pc:sldChg>
    </pc:docChg>
  </pc:docChgLst>
  <pc:docChgLst>
    <pc:chgData name="Tyler J Rottkamp" userId="S::tjr438@nau.edu::b997544c-05b5-4c88-bf7f-e7d2764d4934" providerId="AD" clId="Web-{A162B64E-0F72-4664-FFA3-667DE6247149}"/>
    <pc:docChg chg="modSld">
      <pc:chgData name="Tyler J Rottkamp" userId="S::tjr438@nau.edu::b997544c-05b5-4c88-bf7f-e7d2764d4934" providerId="AD" clId="Web-{A162B64E-0F72-4664-FFA3-667DE6247149}" dt="2025-09-18T00:33:52.858" v="395" actId="20577"/>
      <pc:docMkLst>
        <pc:docMk/>
      </pc:docMkLst>
      <pc:sldChg chg="modSp">
        <pc:chgData name="Tyler J Rottkamp" userId="S::tjr438@nau.edu::b997544c-05b5-4c88-bf7f-e7d2764d4934" providerId="AD" clId="Web-{A162B64E-0F72-4664-FFA3-667DE6247149}" dt="2025-09-18T00:10:04.709" v="318" actId="20577"/>
        <pc:sldMkLst>
          <pc:docMk/>
          <pc:sldMk cId="109857222" sldId="256"/>
        </pc:sldMkLst>
        <pc:spChg chg="mod">
          <ac:chgData name="Tyler J Rottkamp" userId="S::tjr438@nau.edu::b997544c-05b5-4c88-bf7f-e7d2764d4934" providerId="AD" clId="Web-{A162B64E-0F72-4664-FFA3-667DE6247149}" dt="2025-09-18T00:10:04.709" v="31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7T23:51:19.468" v="26" actId="20577"/>
        <pc:sldMkLst>
          <pc:docMk/>
          <pc:sldMk cId="1056984221" sldId="257"/>
        </pc:sldMkLst>
        <pc:spChg chg="mod">
          <ac:chgData name="Tyler J Rottkamp" userId="S::tjr438@nau.edu::b997544c-05b5-4c88-bf7f-e7d2764d4934" providerId="AD" clId="Web-{A162B64E-0F72-4664-FFA3-667DE6247149}" dt="2025-09-17T23:51:19.468" v="26" actId="20577"/>
          <ac:spMkLst>
            <pc:docMk/>
            <pc:sldMk cId="1056984221" sldId="257"/>
            <ac:spMk id="2" creationId="{231CD19E-906B-45E7-D279-F1D622100D61}"/>
          </ac:spMkLst>
        </pc:spChg>
        <pc:spChg chg="mod">
          <ac:chgData name="Tyler J Rottkamp" userId="S::tjr438@nau.edu::b997544c-05b5-4c88-bf7f-e7d2764d4934" providerId="AD" clId="Web-{A162B64E-0F72-4664-FFA3-667DE6247149}" dt="2025-09-17T23:45:02.074" v="12" actId="20577"/>
          <ac:spMkLst>
            <pc:docMk/>
            <pc:sldMk cId="1056984221" sldId="257"/>
            <ac:spMk id="32" creationId="{886F443E-EB6C-4057-DCBE-83E84F9356B6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8T00:23:26.934" v="347" actId="20577"/>
        <pc:sldMkLst>
          <pc:docMk/>
          <pc:sldMk cId="727715958" sldId="258"/>
        </pc:sldMkLst>
        <pc:spChg chg="mod">
          <ac:chgData name="Tyler J Rottkamp" userId="S::tjr438@nau.edu::b997544c-05b5-4c88-bf7f-e7d2764d4934" providerId="AD" clId="Web-{A162B64E-0F72-4664-FFA3-667DE6247149}" dt="2025-09-18T00:23:26.934" v="347" actId="20577"/>
          <ac:spMkLst>
            <pc:docMk/>
            <pc:sldMk cId="727715958" sldId="258"/>
            <ac:spMk id="3" creationId="{FB26EDEB-B020-F259-41FB-E3B33EE38CF9}"/>
          </ac:spMkLst>
        </pc:spChg>
        <pc:spChg chg="mod">
          <ac:chgData name="Tyler J Rottkamp" userId="S::tjr438@nau.edu::b997544c-05b5-4c88-bf7f-e7d2764d4934" providerId="AD" clId="Web-{A162B64E-0F72-4664-FFA3-667DE6247149}" dt="2025-09-17T23:56:12.181" v="100" actId="1076"/>
          <ac:spMkLst>
            <pc:docMk/>
            <pc:sldMk cId="727715958" sldId="258"/>
            <ac:spMk id="4" creationId="{6E121D59-50F3-1C6F-FB57-6A9118A241E8}"/>
          </ac:spMkLst>
        </pc:spChg>
      </pc:sldChg>
      <pc:sldChg chg="delSp modSp">
        <pc:chgData name="Tyler J Rottkamp" userId="S::tjr438@nau.edu::b997544c-05b5-4c88-bf7f-e7d2764d4934" providerId="AD" clId="Web-{A162B64E-0F72-4664-FFA3-667DE6247149}" dt="2025-09-18T00:10:18.193" v="320"/>
        <pc:sldMkLst>
          <pc:docMk/>
          <pc:sldMk cId="3975652040" sldId="259"/>
        </pc:sldMkLst>
        <pc:spChg chg="mod">
          <ac:chgData name="Tyler J Rottkamp" userId="S::tjr438@nau.edu::b997544c-05b5-4c88-bf7f-e7d2764d4934" providerId="AD" clId="Web-{A162B64E-0F72-4664-FFA3-667DE6247149}" dt="2025-09-18T00:04:54.266" v="291" actId="20577"/>
          <ac:spMkLst>
            <pc:docMk/>
            <pc:sldMk cId="3975652040" sldId="259"/>
            <ac:spMk id="2" creationId="{4AB30793-DFE6-DB7E-F8AF-E2D329724857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8T00:04:38.328" v="283" actId="20577"/>
        <pc:sldMkLst>
          <pc:docMk/>
          <pc:sldMk cId="1809344840" sldId="261"/>
        </pc:sldMkLst>
        <pc:spChg chg="mod">
          <ac:chgData name="Tyler J Rottkamp" userId="S::tjr438@nau.edu::b997544c-05b5-4c88-bf7f-e7d2764d4934" providerId="AD" clId="Web-{A162B64E-0F72-4664-FFA3-667DE6247149}" dt="2025-09-18T00:04:38.328" v="283" actId="20577"/>
          <ac:spMkLst>
            <pc:docMk/>
            <pc:sldMk cId="1809344840" sldId="261"/>
            <ac:spMk id="2" creationId="{6706F321-2D9D-D915-44C4-362BEB13B1F9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7T23:56:59.638" v="115" actId="14100"/>
        <pc:sldMkLst>
          <pc:docMk/>
          <pc:sldMk cId="1086989580" sldId="262"/>
        </pc:sldMkLst>
        <pc:spChg chg="mod">
          <ac:chgData name="Tyler J Rottkamp" userId="S::tjr438@nau.edu::b997544c-05b5-4c88-bf7f-e7d2764d4934" providerId="AD" clId="Web-{A162B64E-0F72-4664-FFA3-667DE6247149}" dt="2025-09-17T23:56:59.638" v="115" actId="14100"/>
          <ac:spMkLst>
            <pc:docMk/>
            <pc:sldMk cId="1086989580" sldId="262"/>
            <ac:spMk id="4" creationId="{A5DD2C7B-1514-47A4-8B74-BC0A9744E6C0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8T00:04:32.953" v="280" actId="20577"/>
        <pc:sldMkLst>
          <pc:docMk/>
          <pc:sldMk cId="2907792130" sldId="263"/>
        </pc:sldMkLst>
        <pc:spChg chg="mod">
          <ac:chgData name="Tyler J Rottkamp" userId="S::tjr438@nau.edu::b997544c-05b5-4c88-bf7f-e7d2764d4934" providerId="AD" clId="Web-{A162B64E-0F72-4664-FFA3-667DE6247149}" dt="2025-09-18T00:04:32.953" v="280" actId="20577"/>
          <ac:spMkLst>
            <pc:docMk/>
            <pc:sldMk cId="2907792130" sldId="263"/>
            <ac:spMk id="2" creationId="{F626951D-7B4C-149E-FDF9-4FF46DCA4CDC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8T00:05:20.641" v="295" actId="20577"/>
        <pc:sldMkLst>
          <pc:docMk/>
          <pc:sldMk cId="3500942685" sldId="265"/>
        </pc:sldMkLst>
        <pc:spChg chg="mod">
          <ac:chgData name="Tyler J Rottkamp" userId="S::tjr438@nau.edu::b997544c-05b5-4c88-bf7f-e7d2764d4934" providerId="AD" clId="Web-{A162B64E-0F72-4664-FFA3-667DE6247149}" dt="2025-09-18T00:05:20.641" v="295" actId="20577"/>
          <ac:spMkLst>
            <pc:docMk/>
            <pc:sldMk cId="3500942685" sldId="265"/>
            <ac:spMk id="2" creationId="{2BFBBD58-93D9-229F-E3B2-359C891196C0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8T00:33:52.858" v="395" actId="20577"/>
        <pc:sldMkLst>
          <pc:docMk/>
          <pc:sldMk cId="3464560390" sldId="266"/>
        </pc:sldMkLst>
        <pc:spChg chg="mod">
          <ac:chgData name="Tyler J Rottkamp" userId="S::tjr438@nau.edu::b997544c-05b5-4c88-bf7f-e7d2764d4934" providerId="AD" clId="Web-{A162B64E-0F72-4664-FFA3-667DE6247149}" dt="2025-09-18T00:33:52.858" v="395" actId="20577"/>
          <ac:spMkLst>
            <pc:docMk/>
            <pc:sldMk cId="3464560390" sldId="266"/>
            <ac:spMk id="3" creationId="{3FBA6325-A4F8-5F6E-C94C-4D479B0330A8}"/>
          </ac:spMkLst>
        </pc:spChg>
        <pc:spChg chg="mod">
          <ac:chgData name="Tyler J Rottkamp" userId="S::tjr438@nau.edu::b997544c-05b5-4c88-bf7f-e7d2764d4934" providerId="AD" clId="Web-{A162B64E-0F72-4664-FFA3-667DE6247149}" dt="2025-09-17T23:57:43.204" v="127" actId="20577"/>
          <ac:spMkLst>
            <pc:docMk/>
            <pc:sldMk cId="3464560390" sldId="266"/>
            <ac:spMk id="4" creationId="{A54EF1B2-8F1C-22A0-60AD-928E0B81AF9D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8T00:05:31.532" v="300" actId="20577"/>
        <pc:sldMkLst>
          <pc:docMk/>
          <pc:sldMk cId="3133413825" sldId="267"/>
        </pc:sldMkLst>
        <pc:spChg chg="mod">
          <ac:chgData name="Tyler J Rottkamp" userId="S::tjr438@nau.edu::b997544c-05b5-4c88-bf7f-e7d2764d4934" providerId="AD" clId="Web-{A162B64E-0F72-4664-FFA3-667DE6247149}" dt="2025-09-18T00:05:31.532" v="300" actId="20577"/>
          <ac:spMkLst>
            <pc:docMk/>
            <pc:sldMk cId="3133413825" sldId="267"/>
            <ac:spMk id="2" creationId="{69BBBD2E-9814-4233-BA3B-9AEE708D0819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8T00:04:23.734" v="275" actId="20577"/>
        <pc:sldMkLst>
          <pc:docMk/>
          <pc:sldMk cId="2844838398" sldId="268"/>
        </pc:sldMkLst>
        <pc:spChg chg="mod">
          <ac:chgData name="Tyler J Rottkamp" userId="S::tjr438@nau.edu::b997544c-05b5-4c88-bf7f-e7d2764d4934" providerId="AD" clId="Web-{A162B64E-0F72-4664-FFA3-667DE6247149}" dt="2025-09-18T00:04:23.734" v="275" actId="20577"/>
          <ac:spMkLst>
            <pc:docMk/>
            <pc:sldMk cId="2844838398" sldId="268"/>
            <ac:spMk id="2" creationId="{27D2E204-EFB4-31EE-5B3C-01BBACE510F3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8T00:03:49.530" v="241" actId="20577"/>
        <pc:sldMkLst>
          <pc:docMk/>
          <pc:sldMk cId="1025304101" sldId="269"/>
        </pc:sldMkLst>
        <pc:spChg chg="mod">
          <ac:chgData name="Tyler J Rottkamp" userId="S::tjr438@nau.edu::b997544c-05b5-4c88-bf7f-e7d2764d4934" providerId="AD" clId="Web-{A162B64E-0F72-4664-FFA3-667DE6247149}" dt="2025-09-18T00:03:49.530" v="241" actId="20577"/>
          <ac:spMkLst>
            <pc:docMk/>
            <pc:sldMk cId="1025304101" sldId="269"/>
            <ac:spMk id="2" creationId="{C5BE6B78-41CA-76F6-28EF-790AA224359D}"/>
          </ac:spMkLst>
        </pc:spChg>
      </pc:sldChg>
      <pc:sldChg chg="addSp modSp">
        <pc:chgData name="Tyler J Rottkamp" userId="S::tjr438@nau.edu::b997544c-05b5-4c88-bf7f-e7d2764d4934" providerId="AD" clId="Web-{A162B64E-0F72-4664-FFA3-667DE6247149}" dt="2025-09-17T23:58:47.363" v="133" actId="20577"/>
        <pc:sldMkLst>
          <pc:docMk/>
          <pc:sldMk cId="2409091495" sldId="270"/>
        </pc:sldMkLst>
        <pc:spChg chg="mod">
          <ac:chgData name="Tyler J Rottkamp" userId="S::tjr438@nau.edu::b997544c-05b5-4c88-bf7f-e7d2764d4934" providerId="AD" clId="Web-{A162B64E-0F72-4664-FFA3-667DE6247149}" dt="2025-09-17T23:52:23.236" v="52" actId="20577"/>
          <ac:spMkLst>
            <pc:docMk/>
            <pc:sldMk cId="2409091495" sldId="270"/>
            <ac:spMk id="2" creationId="{9EDCBAFF-4027-80C1-AD80-A3B263AD8AA8}"/>
          </ac:spMkLst>
        </pc:spChg>
        <pc:spChg chg="add mod">
          <ac:chgData name="Tyler J Rottkamp" userId="S::tjr438@nau.edu::b997544c-05b5-4c88-bf7f-e7d2764d4934" providerId="AD" clId="Web-{A162B64E-0F72-4664-FFA3-667DE6247149}" dt="2025-09-17T23:58:47.363" v="133" actId="20577"/>
          <ac:spMkLst>
            <pc:docMk/>
            <pc:sldMk cId="2409091495" sldId="270"/>
            <ac:spMk id="3" creationId="{AB9D47C6-E741-AB5A-FC8D-39FC4E677EE3}"/>
          </ac:spMkLst>
        </pc:spChg>
        <pc:picChg chg="mod">
          <ac:chgData name="Tyler J Rottkamp" userId="S::tjr438@nau.edu::b997544c-05b5-4c88-bf7f-e7d2764d4934" providerId="AD" clId="Web-{A162B64E-0F72-4664-FFA3-667DE6247149}" dt="2025-09-17T23:58:28.675" v="128" actId="1076"/>
          <ac:picMkLst>
            <pc:docMk/>
            <pc:sldMk cId="2409091495" sldId="270"/>
            <ac:picMk id="6" creationId="{7E81937C-EB7D-49AE-9D60-F960992B1A1B}"/>
          </ac:picMkLst>
        </pc:picChg>
        <pc:picChg chg="mod">
          <ac:chgData name="Tyler J Rottkamp" userId="S::tjr438@nau.edu::b997544c-05b5-4c88-bf7f-e7d2764d4934" providerId="AD" clId="Web-{A162B64E-0F72-4664-FFA3-667DE6247149}" dt="2025-09-17T23:58:31.378" v="129" actId="1076"/>
          <ac:picMkLst>
            <pc:docMk/>
            <pc:sldMk cId="2409091495" sldId="270"/>
            <ac:picMk id="7" creationId="{92453E9D-2CBB-A1BD-2C47-0BB6FDEF4A8A}"/>
          </ac:picMkLst>
        </pc:picChg>
      </pc:sldChg>
      <pc:sldChg chg="modSp">
        <pc:chgData name="Tyler J Rottkamp" userId="S::tjr438@nau.edu::b997544c-05b5-4c88-bf7f-e7d2764d4934" providerId="AD" clId="Web-{A162B64E-0F72-4664-FFA3-667DE6247149}" dt="2025-09-18T00:04:05.952" v="248" actId="20577"/>
        <pc:sldMkLst>
          <pc:docMk/>
          <pc:sldMk cId="3208796916" sldId="271"/>
        </pc:sldMkLst>
        <pc:spChg chg="mod">
          <ac:chgData name="Tyler J Rottkamp" userId="S::tjr438@nau.edu::b997544c-05b5-4c88-bf7f-e7d2764d4934" providerId="AD" clId="Web-{A162B64E-0F72-4664-FFA3-667DE6247149}" dt="2025-09-18T00:04:05.952" v="248" actId="20577"/>
          <ac:spMkLst>
            <pc:docMk/>
            <pc:sldMk cId="3208796916" sldId="271"/>
            <ac:spMk id="2" creationId="{73527C07-30AA-868E-24D2-EAA39037326A}"/>
          </ac:spMkLst>
        </pc:spChg>
      </pc:sldChg>
      <pc:sldChg chg="addSp modSp">
        <pc:chgData name="Tyler J Rottkamp" userId="S::tjr438@nau.edu::b997544c-05b5-4c88-bf7f-e7d2764d4934" providerId="AD" clId="Web-{A162B64E-0F72-4664-FFA3-667DE6247149}" dt="2025-09-18T00:02:56.404" v="202" actId="20577"/>
        <pc:sldMkLst>
          <pc:docMk/>
          <pc:sldMk cId="1650984040" sldId="273"/>
        </pc:sldMkLst>
        <pc:spChg chg="add mod">
          <ac:chgData name="Tyler J Rottkamp" userId="S::tjr438@nau.edu::b997544c-05b5-4c88-bf7f-e7d2764d4934" providerId="AD" clId="Web-{A162B64E-0F72-4664-FFA3-667DE6247149}" dt="2025-09-18T00:02:56.404" v="202" actId="20577"/>
          <ac:spMkLst>
            <pc:docMk/>
            <pc:sldMk cId="1650984040" sldId="273"/>
            <ac:spMk id="3" creationId="{85230EFE-A29A-84E7-1286-5D18FFF8CB9B}"/>
          </ac:spMkLst>
        </pc:spChg>
      </pc:sldChg>
      <pc:sldChg chg="addSp modSp">
        <pc:chgData name="Tyler J Rottkamp" userId="S::tjr438@nau.edu::b997544c-05b5-4c88-bf7f-e7d2764d4934" providerId="AD" clId="Web-{A162B64E-0F72-4664-FFA3-667DE6247149}" dt="2025-09-18T00:00:26.446" v="186" actId="1076"/>
        <pc:sldMkLst>
          <pc:docMk/>
          <pc:sldMk cId="2614141948" sldId="274"/>
        </pc:sldMkLst>
        <pc:spChg chg="add mod">
          <ac:chgData name="Tyler J Rottkamp" userId="S::tjr438@nau.edu::b997544c-05b5-4c88-bf7f-e7d2764d4934" providerId="AD" clId="Web-{A162B64E-0F72-4664-FFA3-667DE6247149}" dt="2025-09-18T00:00:26.446" v="186" actId="1076"/>
          <ac:spMkLst>
            <pc:docMk/>
            <pc:sldMk cId="2614141948" sldId="274"/>
            <ac:spMk id="4" creationId="{FD434C99-4F3C-28B1-ABA9-9C86BDEB8A08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8T00:05:51.017" v="309" actId="20577"/>
        <pc:sldMkLst>
          <pc:docMk/>
          <pc:sldMk cId="1252458775" sldId="276"/>
        </pc:sldMkLst>
        <pc:spChg chg="mod">
          <ac:chgData name="Tyler J Rottkamp" userId="S::tjr438@nau.edu::b997544c-05b5-4c88-bf7f-e7d2764d4934" providerId="AD" clId="Web-{A162B64E-0F72-4664-FFA3-667DE6247149}" dt="2025-09-18T00:05:51.017" v="309" actId="20577"/>
          <ac:spMkLst>
            <pc:docMk/>
            <pc:sldMk cId="1252458775" sldId="276"/>
            <ac:spMk id="2" creationId="{AEA97ED7-8E2C-D36F-5FF2-BA86002AD4E0}"/>
          </ac:spMkLst>
        </pc:spChg>
      </pc:sldChg>
      <pc:sldChg chg="modSp">
        <pc:chgData name="Tyler J Rottkamp" userId="S::tjr438@nau.edu::b997544c-05b5-4c88-bf7f-e7d2764d4934" providerId="AD" clId="Web-{A162B64E-0F72-4664-FFA3-667DE6247149}" dt="2025-09-18T00:04:45.453" v="288" actId="20577"/>
        <pc:sldMkLst>
          <pc:docMk/>
          <pc:sldMk cId="2629619102" sldId="280"/>
        </pc:sldMkLst>
        <pc:spChg chg="mod">
          <ac:chgData name="Tyler J Rottkamp" userId="S::tjr438@nau.edu::b997544c-05b5-4c88-bf7f-e7d2764d4934" providerId="AD" clId="Web-{A162B64E-0F72-4664-FFA3-667DE6247149}" dt="2025-09-18T00:04:45.453" v="288" actId="20577"/>
          <ac:spMkLst>
            <pc:docMk/>
            <pc:sldMk cId="2629619102" sldId="280"/>
            <ac:spMk id="2" creationId="{890161BB-782B-8396-C093-D8E2C69A7587}"/>
          </ac:spMkLst>
        </pc:spChg>
      </pc:sldChg>
    </pc:docChg>
  </pc:docChgLst>
  <pc:docChgLst>
    <pc:chgData name="Elijah Conrad Gerstner" userId="S::ecg224@nau.edu::59192644-6c13-455c-965c-3a38968d9586" providerId="AD" clId="Web-{519FA731-BEB4-4233-A185-3C370DE7A7A8}"/>
    <pc:docChg chg="addSld delSld modSld">
      <pc:chgData name="Elijah Conrad Gerstner" userId="S::ecg224@nau.edu::59192644-6c13-455c-965c-3a38968d9586" providerId="AD" clId="Web-{519FA731-BEB4-4233-A185-3C370DE7A7A8}" dt="2025-09-17T20:16:32.084" v="190"/>
      <pc:docMkLst>
        <pc:docMk/>
      </pc:docMkLst>
      <pc:sldChg chg="modSp">
        <pc:chgData name="Elijah Conrad Gerstner" userId="S::ecg224@nau.edu::59192644-6c13-455c-965c-3a38968d9586" providerId="AD" clId="Web-{519FA731-BEB4-4233-A185-3C370DE7A7A8}" dt="2025-09-17T19:08:28.515" v="134" actId="20577"/>
        <pc:sldMkLst>
          <pc:docMk/>
          <pc:sldMk cId="727715958" sldId="258"/>
        </pc:sldMkLst>
        <pc:spChg chg="mod">
          <ac:chgData name="Elijah Conrad Gerstner" userId="S::ecg224@nau.edu::59192644-6c13-455c-965c-3a38968d9586" providerId="AD" clId="Web-{519FA731-BEB4-4233-A185-3C370DE7A7A8}" dt="2025-09-17T19:08:28.515" v="134" actId="20577"/>
          <ac:spMkLst>
            <pc:docMk/>
            <pc:sldMk cId="727715958" sldId="258"/>
            <ac:spMk id="2" creationId="{FAA133A9-C15C-CECB-1C05-63D0E808288A}"/>
          </ac:spMkLst>
        </pc:spChg>
        <pc:spChg chg="mod">
          <ac:chgData name="Elijah Conrad Gerstner" userId="S::ecg224@nau.edu::59192644-6c13-455c-965c-3a38968d9586" providerId="AD" clId="Web-{519FA731-BEB4-4233-A185-3C370DE7A7A8}" dt="2025-09-17T19:08:23.545" v="132" actId="14100"/>
          <ac:spMkLst>
            <pc:docMk/>
            <pc:sldMk cId="727715958" sldId="258"/>
            <ac:spMk id="3" creationId="{FB26EDEB-B020-F259-41FB-E3B33EE38CF9}"/>
          </ac:spMkLst>
        </pc:spChg>
      </pc:sldChg>
      <pc:sldChg chg="addSp modSp">
        <pc:chgData name="Elijah Conrad Gerstner" userId="S::ecg224@nau.edu::59192644-6c13-455c-965c-3a38968d9586" providerId="AD" clId="Web-{519FA731-BEB4-4233-A185-3C370DE7A7A8}" dt="2025-09-17T19:10:25.148" v="141" actId="20577"/>
        <pc:sldMkLst>
          <pc:docMk/>
          <pc:sldMk cId="3975652040" sldId="259"/>
        </pc:sldMkLst>
        <pc:spChg chg="add mod">
          <ac:chgData name="Elijah Conrad Gerstner" userId="S::ecg224@nau.edu::59192644-6c13-455c-965c-3a38968d9586" providerId="AD" clId="Web-{519FA731-BEB4-4233-A185-3C370DE7A7A8}" dt="2025-09-17T19:10:25.148" v="141" actId="20577"/>
          <ac:spMkLst>
            <pc:docMk/>
            <pc:sldMk cId="3975652040" sldId="259"/>
            <ac:spMk id="4" creationId="{EAFCF9B8-281E-D890-7479-3DE1A41711B8}"/>
          </ac:spMkLst>
        </pc:spChg>
      </pc:sldChg>
      <pc:sldChg chg="addSp delSp modSp add del">
        <pc:chgData name="Elijah Conrad Gerstner" userId="S::ecg224@nau.edu::59192644-6c13-455c-965c-3a38968d9586" providerId="AD" clId="Web-{519FA731-BEB4-4233-A185-3C370DE7A7A8}" dt="2025-09-17T20:16:32.084" v="190"/>
        <pc:sldMkLst>
          <pc:docMk/>
          <pc:sldMk cId="3500942685" sldId="265"/>
        </pc:sldMkLst>
        <pc:spChg chg="mod">
          <ac:chgData name="Elijah Conrad Gerstner" userId="S::ecg224@nau.edu::59192644-6c13-455c-965c-3a38968d9586" providerId="AD" clId="Web-{519FA731-BEB4-4233-A185-3C370DE7A7A8}" dt="2025-09-17T20:14:19.198" v="172" actId="1076"/>
          <ac:spMkLst>
            <pc:docMk/>
            <pc:sldMk cId="3500942685" sldId="265"/>
            <ac:spMk id="2" creationId="{2BFBBD58-93D9-229F-E3B2-359C891196C0}"/>
          </ac:spMkLst>
        </pc:spChg>
        <pc:spChg chg="mod">
          <ac:chgData name="Elijah Conrad Gerstner" userId="S::ecg224@nau.edu::59192644-6c13-455c-965c-3a38968d9586" providerId="AD" clId="Web-{519FA731-BEB4-4233-A185-3C370DE7A7A8}" dt="2025-09-17T20:15:42.751" v="184" actId="14100"/>
          <ac:spMkLst>
            <pc:docMk/>
            <pc:sldMk cId="3500942685" sldId="265"/>
            <ac:spMk id="3" creationId="{9EAE7652-F952-9D31-F7E1-33F0A8586E88}"/>
          </ac:spMkLst>
        </pc:spChg>
      </pc:sldChg>
    </pc:docChg>
  </pc:docChgLst>
  <pc:docChgLst>
    <pc:chgData name="Siyu Yu" userId="S::sy556@nau.edu::84091eec-7703-4c35-9f58-2c5054739195" providerId="AD" clId="Web-{4F1B0E03-EC2C-2203-C278-AD9BD897960C}"/>
    <pc:docChg chg="modSld">
      <pc:chgData name="Siyu Yu" userId="S::sy556@nau.edu::84091eec-7703-4c35-9f58-2c5054739195" providerId="AD" clId="Web-{4F1B0E03-EC2C-2203-C278-AD9BD897960C}" dt="2025-09-17T13:48:15.919" v="23" actId="20577"/>
      <pc:docMkLst>
        <pc:docMk/>
      </pc:docMkLst>
      <pc:sldChg chg="modSp">
        <pc:chgData name="Siyu Yu" userId="S::sy556@nau.edu::84091eec-7703-4c35-9f58-2c5054739195" providerId="AD" clId="Web-{4F1B0E03-EC2C-2203-C278-AD9BD897960C}" dt="2025-09-17T13:48:15.919" v="23" actId="20577"/>
        <pc:sldMkLst>
          <pc:docMk/>
          <pc:sldMk cId="1056984221" sldId="257"/>
        </pc:sldMkLst>
        <pc:spChg chg="mod">
          <ac:chgData name="Siyu Yu" userId="S::sy556@nau.edu::84091eec-7703-4c35-9f58-2c5054739195" providerId="AD" clId="Web-{4F1B0E03-EC2C-2203-C278-AD9BD897960C}" dt="2025-09-17T13:48:15.919" v="23" actId="20577"/>
          <ac:spMkLst>
            <pc:docMk/>
            <pc:sldMk cId="1056984221" sldId="257"/>
            <ac:spMk id="32" creationId="{886F443E-EB6C-4057-DCBE-83E84F9356B6}"/>
          </ac:spMkLst>
        </pc:spChg>
      </pc:sldChg>
    </pc:docChg>
  </pc:docChgLst>
  <pc:docChgLst>
    <pc:chgData name="Siyu Yu" userId="S::sy556@nau.edu::84091eec-7703-4c35-9f58-2c5054739195" providerId="AD" clId="Web-{19B73EED-3694-C3C0-79CA-27BB4749EA7B}"/>
    <pc:docChg chg="modSld">
      <pc:chgData name="Siyu Yu" userId="S::sy556@nau.edu::84091eec-7703-4c35-9f58-2c5054739195" providerId="AD" clId="Web-{19B73EED-3694-C3C0-79CA-27BB4749EA7B}" dt="2025-09-17T10:55:01.833" v="0" actId="20577"/>
      <pc:docMkLst>
        <pc:docMk/>
      </pc:docMkLst>
      <pc:sldChg chg="modSp">
        <pc:chgData name="Siyu Yu" userId="S::sy556@nau.edu::84091eec-7703-4c35-9f58-2c5054739195" providerId="AD" clId="Web-{19B73EED-3694-C3C0-79CA-27BB4749EA7B}" dt="2025-09-17T10:55:01.833" v="0" actId="20577"/>
        <pc:sldMkLst>
          <pc:docMk/>
          <pc:sldMk cId="1056984221" sldId="257"/>
        </pc:sldMkLst>
        <pc:spChg chg="mod">
          <ac:chgData name="Siyu Yu" userId="S::sy556@nau.edu::84091eec-7703-4c35-9f58-2c5054739195" providerId="AD" clId="Web-{19B73EED-3694-C3C0-79CA-27BB4749EA7B}" dt="2025-09-17T10:55:01.833" v="0" actId="20577"/>
          <ac:spMkLst>
            <pc:docMk/>
            <pc:sldMk cId="1056984221" sldId="257"/>
            <ac:spMk id="2" creationId="{231CD19E-906B-45E7-D279-F1D622100D61}"/>
          </ac:spMkLst>
        </pc:spChg>
      </pc:sldChg>
    </pc:docChg>
  </pc:docChgLst>
  <pc:docChgLst>
    <pc:chgData name="Elijah Conrad Gerstner" userId="S::ecg224@nau.edu::59192644-6c13-455c-965c-3a38968d9586" providerId="AD" clId="Web-{66602CD3-095D-430D-B78A-AB5F56C4CB67}"/>
    <pc:docChg chg="addSld modSld">
      <pc:chgData name="Elijah Conrad Gerstner" userId="S::ecg224@nau.edu::59192644-6c13-455c-965c-3a38968d9586" providerId="AD" clId="Web-{66602CD3-095D-430D-B78A-AB5F56C4CB67}" dt="2025-09-18T17:01:45.242" v="650" actId="20577"/>
      <pc:docMkLst>
        <pc:docMk/>
      </pc:docMkLst>
      <pc:sldChg chg="modSp">
        <pc:chgData name="Elijah Conrad Gerstner" userId="S::ecg224@nau.edu::59192644-6c13-455c-965c-3a38968d9586" providerId="AD" clId="Web-{66602CD3-095D-430D-B78A-AB5F56C4CB67}" dt="2025-09-17T23:46:49.803" v="362" actId="20577"/>
        <pc:sldMkLst>
          <pc:docMk/>
          <pc:sldMk cId="109857222" sldId="256"/>
        </pc:sldMkLst>
        <pc:spChg chg="mod">
          <ac:chgData name="Elijah Conrad Gerstner" userId="S::ecg224@nau.edu::59192644-6c13-455c-965c-3a38968d9586" providerId="AD" clId="Web-{66602CD3-095D-430D-B78A-AB5F56C4CB67}" dt="2025-09-17T23:46:49.803" v="36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Elijah Conrad Gerstner" userId="S::ecg224@nau.edu::59192644-6c13-455c-965c-3a38968d9586" providerId="AD" clId="Web-{66602CD3-095D-430D-B78A-AB5F56C4CB67}" dt="2025-09-17T23:47:02.600" v="367" actId="20577"/>
        <pc:sldMkLst>
          <pc:docMk/>
          <pc:sldMk cId="1056984221" sldId="257"/>
        </pc:sldMkLst>
        <pc:spChg chg="mod">
          <ac:chgData name="Elijah Conrad Gerstner" userId="S::ecg224@nau.edu::59192644-6c13-455c-965c-3a38968d9586" providerId="AD" clId="Web-{66602CD3-095D-430D-B78A-AB5F56C4CB67}" dt="2025-09-17T23:47:02.600" v="367" actId="20577"/>
          <ac:spMkLst>
            <pc:docMk/>
            <pc:sldMk cId="1056984221" sldId="257"/>
            <ac:spMk id="2" creationId="{231CD19E-906B-45E7-D279-F1D622100D61}"/>
          </ac:spMkLst>
        </pc:spChg>
      </pc:sldChg>
      <pc:sldChg chg="modSp">
        <pc:chgData name="Elijah Conrad Gerstner" userId="S::ecg224@nau.edu::59192644-6c13-455c-965c-3a38968d9586" providerId="AD" clId="Web-{66602CD3-095D-430D-B78A-AB5F56C4CB67}" dt="2025-09-18T00:03:47.132" v="553" actId="20577"/>
        <pc:sldMkLst>
          <pc:docMk/>
          <pc:sldMk cId="727715958" sldId="258"/>
        </pc:sldMkLst>
        <pc:spChg chg="mod">
          <ac:chgData name="Elijah Conrad Gerstner" userId="S::ecg224@nau.edu::59192644-6c13-455c-965c-3a38968d9586" providerId="AD" clId="Web-{66602CD3-095D-430D-B78A-AB5F56C4CB67}" dt="2025-09-18T00:03:47.132" v="553" actId="20577"/>
          <ac:spMkLst>
            <pc:docMk/>
            <pc:sldMk cId="727715958" sldId="258"/>
            <ac:spMk id="3" creationId="{FB26EDEB-B020-F259-41FB-E3B33EE38CF9}"/>
          </ac:spMkLst>
        </pc:spChg>
      </pc:sldChg>
      <pc:sldChg chg="addSp modSp">
        <pc:chgData name="Elijah Conrad Gerstner" userId="S::ecg224@nau.edu::59192644-6c13-455c-965c-3a38968d9586" providerId="AD" clId="Web-{66602CD3-095D-430D-B78A-AB5F56C4CB67}" dt="2025-09-17T23:57:09.766" v="460"/>
        <pc:sldMkLst>
          <pc:docMk/>
          <pc:sldMk cId="3975652040" sldId="259"/>
        </pc:sldMkLst>
        <pc:spChg chg="mod">
          <ac:chgData name="Elijah Conrad Gerstner" userId="S::ecg224@nau.edu::59192644-6c13-455c-965c-3a38968d9586" providerId="AD" clId="Web-{66602CD3-095D-430D-B78A-AB5F56C4CB67}" dt="2025-09-17T23:57:07.891" v="459" actId="20577"/>
          <ac:spMkLst>
            <pc:docMk/>
            <pc:sldMk cId="3975652040" sldId="259"/>
            <ac:spMk id="2" creationId="{4AB30793-DFE6-DB7E-F8AF-E2D329724857}"/>
          </ac:spMkLst>
        </pc:spChg>
        <pc:spChg chg="mod">
          <ac:chgData name="Elijah Conrad Gerstner" userId="S::ecg224@nau.edu::59192644-6c13-455c-965c-3a38968d9586" providerId="AD" clId="Web-{66602CD3-095D-430D-B78A-AB5F56C4CB67}" dt="2025-09-17T22:51:42.216" v="9" actId="20577"/>
          <ac:spMkLst>
            <pc:docMk/>
            <pc:sldMk cId="3975652040" sldId="259"/>
            <ac:spMk id="4" creationId="{EAFCF9B8-281E-D890-7479-3DE1A41711B8}"/>
          </ac:spMkLst>
        </pc:spChg>
        <pc:spChg chg="add">
          <ac:chgData name="Elijah Conrad Gerstner" userId="S::ecg224@nau.edu::59192644-6c13-455c-965c-3a38968d9586" providerId="AD" clId="Web-{66602CD3-095D-430D-B78A-AB5F56C4CB67}" dt="2025-09-17T23:57:09.766" v="460"/>
          <ac:spMkLst>
            <pc:docMk/>
            <pc:sldMk cId="3975652040" sldId="259"/>
            <ac:spMk id="6" creationId="{D582B6A0-EC07-42FB-5813-F287E6D22819}"/>
          </ac:spMkLst>
        </pc:spChg>
      </pc:sldChg>
      <pc:sldChg chg="addSp delSp modSp">
        <pc:chgData name="Elijah Conrad Gerstner" userId="S::ecg224@nau.edu::59192644-6c13-455c-965c-3a38968d9586" providerId="AD" clId="Web-{66602CD3-095D-430D-B78A-AB5F56C4CB67}" dt="2025-09-17T23:59:25.928" v="461"/>
        <pc:sldMkLst>
          <pc:docMk/>
          <pc:sldMk cId="1809344840" sldId="261"/>
        </pc:sldMkLst>
        <pc:spChg chg="add mod">
          <ac:chgData name="Elijah Conrad Gerstner" userId="S::ecg224@nau.edu::59192644-6c13-455c-965c-3a38968d9586" providerId="AD" clId="Web-{66602CD3-095D-430D-B78A-AB5F56C4CB67}" dt="2025-09-17T23:56:45.906" v="454" actId="1076"/>
          <ac:spMkLst>
            <pc:docMk/>
            <pc:sldMk cId="1809344840" sldId="261"/>
            <ac:spMk id="13" creationId="{68B69B6D-AC94-7CF2-B86E-3CA9B03B4EF6}"/>
          </ac:spMkLst>
        </pc:spChg>
      </pc:sldChg>
      <pc:sldChg chg="modSp">
        <pc:chgData name="Elijah Conrad Gerstner" userId="S::ecg224@nau.edu::59192644-6c13-455c-965c-3a38968d9586" providerId="AD" clId="Web-{66602CD3-095D-430D-B78A-AB5F56C4CB67}" dt="2025-09-17T23:48:06.273" v="373" actId="20577"/>
        <pc:sldMkLst>
          <pc:docMk/>
          <pc:sldMk cId="2907792130" sldId="263"/>
        </pc:sldMkLst>
        <pc:spChg chg="mod">
          <ac:chgData name="Elijah Conrad Gerstner" userId="S::ecg224@nau.edu::59192644-6c13-455c-965c-3a38968d9586" providerId="AD" clId="Web-{66602CD3-095D-430D-B78A-AB5F56C4CB67}" dt="2025-09-17T23:48:06.273" v="373" actId="20577"/>
          <ac:spMkLst>
            <pc:docMk/>
            <pc:sldMk cId="2907792130" sldId="263"/>
            <ac:spMk id="2" creationId="{F626951D-7B4C-149E-FDF9-4FF46DCA4CDC}"/>
          </ac:spMkLst>
        </pc:spChg>
      </pc:sldChg>
      <pc:sldChg chg="addSp modSp">
        <pc:chgData name="Elijah Conrad Gerstner" userId="S::ecg224@nau.edu::59192644-6c13-455c-965c-3a38968d9586" providerId="AD" clId="Web-{66602CD3-095D-430D-B78A-AB5F56C4CB67}" dt="2025-09-18T17:01:45.242" v="650" actId="20577"/>
        <pc:sldMkLst>
          <pc:docMk/>
          <pc:sldMk cId="3500942685" sldId="265"/>
        </pc:sldMkLst>
        <pc:spChg chg="mod">
          <ac:chgData name="Elijah Conrad Gerstner" userId="S::ecg224@nau.edu::59192644-6c13-455c-965c-3a38968d9586" providerId="AD" clId="Web-{66602CD3-095D-430D-B78A-AB5F56C4CB67}" dt="2025-09-17T23:30:21.057" v="207" actId="20577"/>
          <ac:spMkLst>
            <pc:docMk/>
            <pc:sldMk cId="3500942685" sldId="265"/>
            <ac:spMk id="2" creationId="{2BFBBD58-93D9-229F-E3B2-359C891196C0}"/>
          </ac:spMkLst>
        </pc:spChg>
        <pc:spChg chg="mod">
          <ac:chgData name="Elijah Conrad Gerstner" userId="S::ecg224@nau.edu::59192644-6c13-455c-965c-3a38968d9586" providerId="AD" clId="Web-{66602CD3-095D-430D-B78A-AB5F56C4CB67}" dt="2025-09-18T17:01:45.242" v="650" actId="20577"/>
          <ac:spMkLst>
            <pc:docMk/>
            <pc:sldMk cId="3500942685" sldId="265"/>
            <ac:spMk id="3" creationId="{9EAE7652-F952-9D31-F7E1-33F0A8586E88}"/>
          </ac:spMkLst>
        </pc:spChg>
        <pc:spChg chg="add mod">
          <ac:chgData name="Elijah Conrad Gerstner" userId="S::ecg224@nau.edu::59192644-6c13-455c-965c-3a38968d9586" providerId="AD" clId="Web-{66602CD3-095D-430D-B78A-AB5F56C4CB67}" dt="2025-09-18T00:00:31.991" v="463" actId="1076"/>
          <ac:spMkLst>
            <pc:docMk/>
            <pc:sldMk cId="3500942685" sldId="265"/>
            <ac:spMk id="11" creationId="{9BC618E6-FE0A-8431-C468-7163EFA6C846}"/>
          </ac:spMkLst>
        </pc:spChg>
      </pc:sldChg>
      <pc:sldChg chg="modSp">
        <pc:chgData name="Elijah Conrad Gerstner" userId="S::ecg224@nau.edu::59192644-6c13-455c-965c-3a38968d9586" providerId="AD" clId="Web-{66602CD3-095D-430D-B78A-AB5F56C4CB67}" dt="2025-09-17T23:30:41.573" v="214" actId="20577"/>
        <pc:sldMkLst>
          <pc:docMk/>
          <pc:sldMk cId="3133413825" sldId="267"/>
        </pc:sldMkLst>
        <pc:spChg chg="mod">
          <ac:chgData name="Elijah Conrad Gerstner" userId="S::ecg224@nau.edu::59192644-6c13-455c-965c-3a38968d9586" providerId="AD" clId="Web-{66602CD3-095D-430D-B78A-AB5F56C4CB67}" dt="2025-09-17T23:30:41.573" v="214" actId="20577"/>
          <ac:spMkLst>
            <pc:docMk/>
            <pc:sldMk cId="3133413825" sldId="267"/>
            <ac:spMk id="2" creationId="{69BBBD2E-9814-4233-BA3B-9AEE708D0819}"/>
          </ac:spMkLst>
        </pc:spChg>
      </pc:sldChg>
      <pc:sldChg chg="addSp modSp">
        <pc:chgData name="Elijah Conrad Gerstner" userId="S::ecg224@nau.edu::59192644-6c13-455c-965c-3a38968d9586" providerId="AD" clId="Web-{66602CD3-095D-430D-B78A-AB5F56C4CB67}" dt="2025-09-17T23:56:04.640" v="450" actId="14100"/>
        <pc:sldMkLst>
          <pc:docMk/>
          <pc:sldMk cId="1025304101" sldId="269"/>
        </pc:sldMkLst>
        <pc:spChg chg="mod">
          <ac:chgData name="Elijah Conrad Gerstner" userId="S::ecg224@nau.edu::59192644-6c13-455c-965c-3a38968d9586" providerId="AD" clId="Web-{66602CD3-095D-430D-B78A-AB5F56C4CB67}" dt="2025-09-17T23:53:06.826" v="408" actId="14100"/>
          <ac:spMkLst>
            <pc:docMk/>
            <pc:sldMk cId="1025304101" sldId="269"/>
            <ac:spMk id="2" creationId="{C5BE6B78-41CA-76F6-28EF-790AA224359D}"/>
          </ac:spMkLst>
        </pc:spChg>
        <pc:spChg chg="add mod">
          <ac:chgData name="Elijah Conrad Gerstner" userId="S::ecg224@nau.edu::59192644-6c13-455c-965c-3a38968d9586" providerId="AD" clId="Web-{66602CD3-095D-430D-B78A-AB5F56C4CB67}" dt="2025-09-17T23:56:04.640" v="450" actId="14100"/>
          <ac:spMkLst>
            <pc:docMk/>
            <pc:sldMk cId="1025304101" sldId="269"/>
            <ac:spMk id="16" creationId="{594DA90B-3925-202B-CB5B-3E6A6161F90F}"/>
          </ac:spMkLst>
        </pc:spChg>
      </pc:sldChg>
      <pc:sldChg chg="modSp">
        <pc:chgData name="Elijah Conrad Gerstner" userId="S::ecg224@nau.edu::59192644-6c13-455c-965c-3a38968d9586" providerId="AD" clId="Web-{66602CD3-095D-430D-B78A-AB5F56C4CB67}" dt="2025-09-17T23:30:49.355" v="225" actId="20577"/>
        <pc:sldMkLst>
          <pc:docMk/>
          <pc:sldMk cId="3208796916" sldId="271"/>
        </pc:sldMkLst>
        <pc:spChg chg="mod">
          <ac:chgData name="Elijah Conrad Gerstner" userId="S::ecg224@nau.edu::59192644-6c13-455c-965c-3a38968d9586" providerId="AD" clId="Web-{66602CD3-095D-430D-B78A-AB5F56C4CB67}" dt="2025-09-17T23:30:49.355" v="225" actId="20577"/>
          <ac:spMkLst>
            <pc:docMk/>
            <pc:sldMk cId="3208796916" sldId="271"/>
            <ac:spMk id="2" creationId="{73527C07-30AA-868E-24D2-EAA39037326A}"/>
          </ac:spMkLst>
        </pc:spChg>
      </pc:sldChg>
      <pc:sldChg chg="modSp">
        <pc:chgData name="Elijah Conrad Gerstner" userId="S::ecg224@nau.edu::59192644-6c13-455c-965c-3a38968d9586" providerId="AD" clId="Web-{66602CD3-095D-430D-B78A-AB5F56C4CB67}" dt="2025-09-17T23:45:03.521" v="335" actId="20577"/>
        <pc:sldMkLst>
          <pc:docMk/>
          <pc:sldMk cId="2614141948" sldId="274"/>
        </pc:sldMkLst>
        <pc:spChg chg="mod">
          <ac:chgData name="Elijah Conrad Gerstner" userId="S::ecg224@nau.edu::59192644-6c13-455c-965c-3a38968d9586" providerId="AD" clId="Web-{66602CD3-095D-430D-B78A-AB5F56C4CB67}" dt="2025-09-17T23:45:03.521" v="335" actId="20577"/>
          <ac:spMkLst>
            <pc:docMk/>
            <pc:sldMk cId="2614141948" sldId="274"/>
            <ac:spMk id="3" creationId="{D3EAE719-AC7C-0755-6B70-700A693AABC0}"/>
          </ac:spMkLst>
        </pc:spChg>
      </pc:sldChg>
      <pc:sldChg chg="addSp">
        <pc:chgData name="Elijah Conrad Gerstner" userId="S::ecg224@nau.edu::59192644-6c13-455c-965c-3a38968d9586" providerId="AD" clId="Web-{66602CD3-095D-430D-B78A-AB5F56C4CB67}" dt="2025-09-18T00:00:15.601" v="462"/>
        <pc:sldMkLst>
          <pc:docMk/>
          <pc:sldMk cId="1605815629" sldId="278"/>
        </pc:sldMkLst>
        <pc:spChg chg="add">
          <ac:chgData name="Elijah Conrad Gerstner" userId="S::ecg224@nau.edu::59192644-6c13-455c-965c-3a38968d9586" providerId="AD" clId="Web-{66602CD3-095D-430D-B78A-AB5F56C4CB67}" dt="2025-09-18T00:00:15.601" v="462"/>
          <ac:spMkLst>
            <pc:docMk/>
            <pc:sldMk cId="1605815629" sldId="278"/>
            <ac:spMk id="4" creationId="{B94F180F-E097-A97C-C2E7-DAFF7DF88C58}"/>
          </ac:spMkLst>
        </pc:spChg>
      </pc:sldChg>
      <pc:sldChg chg="addSp modSp">
        <pc:chgData name="Elijah Conrad Gerstner" userId="S::ecg224@nau.edu::59192644-6c13-455c-965c-3a38968d9586" providerId="AD" clId="Web-{66602CD3-095D-430D-B78A-AB5F56C4CB67}" dt="2025-09-17T23:56:53.156" v="455"/>
        <pc:sldMkLst>
          <pc:docMk/>
          <pc:sldMk cId="2629619102" sldId="280"/>
        </pc:sldMkLst>
        <pc:spChg chg="mod">
          <ac:chgData name="Elijah Conrad Gerstner" userId="S::ecg224@nau.edu::59192644-6c13-455c-965c-3a38968d9586" providerId="AD" clId="Web-{66602CD3-095D-430D-B78A-AB5F56C4CB67}" dt="2025-09-17T23:46:17.537" v="349" actId="20577"/>
          <ac:spMkLst>
            <pc:docMk/>
            <pc:sldMk cId="2629619102" sldId="280"/>
            <ac:spMk id="2" creationId="{890161BB-782B-8396-C093-D8E2C69A7587}"/>
          </ac:spMkLst>
        </pc:spChg>
        <pc:spChg chg="add mod">
          <ac:chgData name="Elijah Conrad Gerstner" userId="S::ecg224@nau.edu::59192644-6c13-455c-965c-3a38968d9586" providerId="AD" clId="Web-{66602CD3-095D-430D-B78A-AB5F56C4CB67}" dt="2025-09-17T23:29:09.728" v="201" actId="20577"/>
          <ac:spMkLst>
            <pc:docMk/>
            <pc:sldMk cId="2629619102" sldId="280"/>
            <ac:spMk id="5" creationId="{79ECE030-247B-6F44-D36C-8F756CD83648}"/>
          </ac:spMkLst>
        </pc:spChg>
        <pc:spChg chg="add">
          <ac:chgData name="Elijah Conrad Gerstner" userId="S::ecg224@nau.edu::59192644-6c13-455c-965c-3a38968d9586" providerId="AD" clId="Web-{66602CD3-095D-430D-B78A-AB5F56C4CB67}" dt="2025-09-17T23:56:53.156" v="455"/>
          <ac:spMkLst>
            <pc:docMk/>
            <pc:sldMk cId="2629619102" sldId="280"/>
            <ac:spMk id="7" creationId="{40B8DAB1-9237-0895-EA3A-7E9D7D848F50}"/>
          </ac:spMkLst>
        </pc:spChg>
        <pc:picChg chg="add mod">
          <ac:chgData name="Elijah Conrad Gerstner" userId="S::ecg224@nau.edu::59192644-6c13-455c-965c-3a38968d9586" providerId="AD" clId="Web-{66602CD3-095D-430D-B78A-AB5F56C4CB67}" dt="2025-09-17T23:21:24.210" v="18" actId="14100"/>
          <ac:picMkLst>
            <pc:docMk/>
            <pc:sldMk cId="2629619102" sldId="280"/>
            <ac:picMk id="3" creationId="{31B67D53-FC0B-AB0B-A193-80266366BC0F}"/>
          </ac:picMkLst>
        </pc:picChg>
      </pc:sldChg>
      <pc:sldChg chg="modSp new">
        <pc:chgData name="Elijah Conrad Gerstner" userId="S::ecg224@nau.edu::59192644-6c13-455c-965c-3a38968d9586" providerId="AD" clId="Web-{66602CD3-095D-430D-B78A-AB5F56C4CB67}" dt="2025-09-18T16:58:40.194" v="619" actId="20577"/>
        <pc:sldMkLst>
          <pc:docMk/>
          <pc:sldMk cId="1785555525" sldId="281"/>
        </pc:sldMkLst>
        <pc:spChg chg="mod">
          <ac:chgData name="Elijah Conrad Gerstner" userId="S::ecg224@nau.edu::59192644-6c13-455c-965c-3a38968d9586" providerId="AD" clId="Web-{66602CD3-095D-430D-B78A-AB5F56C4CB67}" dt="2025-09-17T23:34:30.297" v="268" actId="20577"/>
          <ac:spMkLst>
            <pc:docMk/>
            <pc:sldMk cId="1785555525" sldId="281"/>
            <ac:spMk id="2" creationId="{71EDB3D3-7244-60ED-8240-104190C88BB6}"/>
          </ac:spMkLst>
        </pc:spChg>
        <pc:spChg chg="mod">
          <ac:chgData name="Elijah Conrad Gerstner" userId="S::ecg224@nau.edu::59192644-6c13-455c-965c-3a38968d9586" providerId="AD" clId="Web-{66602CD3-095D-430D-B78A-AB5F56C4CB67}" dt="2025-09-18T16:58:40.194" v="619" actId="20577"/>
          <ac:spMkLst>
            <pc:docMk/>
            <pc:sldMk cId="1785555525" sldId="281"/>
            <ac:spMk id="3" creationId="{17C13459-7A76-69C4-05F1-8D5D04D7CC50}"/>
          </ac:spMkLst>
        </pc:spChg>
      </pc:sldChg>
    </pc:docChg>
  </pc:docChgLst>
  <pc:docChgLst>
    <pc:chgData name="Kyle Allen Zarycki" userId="S::kaz59@nau.edu::78ccd529-dab5-4238-afa3-5ae492f31b89" providerId="AD" clId="Web-{217C80F3-07E1-4DFC-B7A1-D0C358405294}"/>
    <pc:docChg chg="addSld delSld modSld">
      <pc:chgData name="Kyle Allen Zarycki" userId="S::kaz59@nau.edu::78ccd529-dab5-4238-afa3-5ae492f31b89" providerId="AD" clId="Web-{217C80F3-07E1-4DFC-B7A1-D0C358405294}" dt="2025-09-16T19:45:11.131" v="40"/>
      <pc:docMkLst>
        <pc:docMk/>
      </pc:docMkLst>
      <pc:sldChg chg="delSp">
        <pc:chgData name="Kyle Allen Zarycki" userId="S::kaz59@nau.edu::78ccd529-dab5-4238-afa3-5ae492f31b89" providerId="AD" clId="Web-{217C80F3-07E1-4DFC-B7A1-D0C358405294}" dt="2025-09-16T19:29:54.225" v="1"/>
        <pc:sldMkLst>
          <pc:docMk/>
          <pc:sldMk cId="3208796916" sldId="271"/>
        </pc:sldMkLst>
      </pc:sldChg>
      <pc:sldChg chg="addSp delSp modSp">
        <pc:chgData name="Kyle Allen Zarycki" userId="S::kaz59@nau.edu::78ccd529-dab5-4238-afa3-5ae492f31b89" providerId="AD" clId="Web-{217C80F3-07E1-4DFC-B7A1-D0C358405294}" dt="2025-09-16T19:32:48.026" v="16" actId="1076"/>
        <pc:sldMkLst>
          <pc:docMk/>
          <pc:sldMk cId="2431935448" sldId="272"/>
        </pc:sldMkLst>
        <pc:picChg chg="add mod">
          <ac:chgData name="Kyle Allen Zarycki" userId="S::kaz59@nau.edu::78ccd529-dab5-4238-afa3-5ae492f31b89" providerId="AD" clId="Web-{217C80F3-07E1-4DFC-B7A1-D0C358405294}" dt="2025-09-16T19:32:48.026" v="16" actId="1076"/>
          <ac:picMkLst>
            <pc:docMk/>
            <pc:sldMk cId="2431935448" sldId="272"/>
            <ac:picMk id="4" creationId="{B0A685C7-F462-6A87-C349-302355A214E8}"/>
          </ac:picMkLst>
        </pc:picChg>
      </pc:sldChg>
      <pc:sldChg chg="addSp delSp modSp add mod replId setBg">
        <pc:chgData name="Kyle Allen Zarycki" userId="S::kaz59@nau.edu::78ccd529-dab5-4238-afa3-5ae492f31b89" providerId="AD" clId="Web-{217C80F3-07E1-4DFC-B7A1-D0C358405294}" dt="2025-09-16T19:45:11.131" v="40"/>
        <pc:sldMkLst>
          <pc:docMk/>
          <pc:sldMk cId="1252458775" sldId="276"/>
        </pc:sldMkLst>
        <pc:picChg chg="add mod modCrop">
          <ac:chgData name="Kyle Allen Zarycki" userId="S::kaz59@nau.edu::78ccd529-dab5-4238-afa3-5ae492f31b89" providerId="AD" clId="Web-{217C80F3-07E1-4DFC-B7A1-D0C358405294}" dt="2025-09-16T19:45:11.131" v="40"/>
          <ac:picMkLst>
            <pc:docMk/>
            <pc:sldMk cId="1252458775" sldId="276"/>
            <ac:picMk id="4" creationId="{BC1A5604-B30E-BC54-0E56-0266B74EF5E3}"/>
          </ac:picMkLst>
        </pc:picChg>
      </pc:sldChg>
    </pc:docChg>
  </pc:docChgLst>
  <pc:docChgLst>
    <pc:chgData name="Elijah Conrad Gerstner" userId="S::ecg224@nau.edu::59192644-6c13-455c-965c-3a38968d9586" providerId="AD" clId="Web-{C0F03708-0EF5-4FA0-BD12-E75FE2B1F6D8}"/>
    <pc:docChg chg="modSld">
      <pc:chgData name="Elijah Conrad Gerstner" userId="S::ecg224@nau.edu::59192644-6c13-455c-965c-3a38968d9586" providerId="AD" clId="Web-{C0F03708-0EF5-4FA0-BD12-E75FE2B1F6D8}" dt="2025-09-17T10:40:40.739" v="54" actId="1076"/>
      <pc:docMkLst>
        <pc:docMk/>
      </pc:docMkLst>
      <pc:sldChg chg="addSp delSp modSp">
        <pc:chgData name="Elijah Conrad Gerstner" userId="S::ecg224@nau.edu::59192644-6c13-455c-965c-3a38968d9586" providerId="AD" clId="Web-{C0F03708-0EF5-4FA0-BD12-E75FE2B1F6D8}" dt="2025-09-17T10:40:40.739" v="54" actId="1076"/>
        <pc:sldMkLst>
          <pc:docMk/>
          <pc:sldMk cId="1025304101" sldId="269"/>
        </pc:sldMkLst>
        <pc:spChg chg="mod">
          <ac:chgData name="Elijah Conrad Gerstner" userId="S::ecg224@nau.edu::59192644-6c13-455c-965c-3a38968d9586" providerId="AD" clId="Web-{C0F03708-0EF5-4FA0-BD12-E75FE2B1F6D8}" dt="2025-09-17T10:37:31.866" v="4" actId="14100"/>
          <ac:spMkLst>
            <pc:docMk/>
            <pc:sldMk cId="1025304101" sldId="269"/>
            <ac:spMk id="2" creationId="{C5BE6B78-41CA-76F6-28EF-790AA224359D}"/>
          </ac:spMkLst>
        </pc:spChg>
        <pc:picChg chg="add mod">
          <ac:chgData name="Elijah Conrad Gerstner" userId="S::ecg224@nau.edu::59192644-6c13-455c-965c-3a38968d9586" providerId="AD" clId="Web-{C0F03708-0EF5-4FA0-BD12-E75FE2B1F6D8}" dt="2025-09-17T10:40:40.739" v="54" actId="1076"/>
          <ac:picMkLst>
            <pc:docMk/>
            <pc:sldMk cId="1025304101" sldId="269"/>
            <ac:picMk id="4" creationId="{1743E650-C972-CB3D-9FD2-D7DABD2ECEAB}"/>
          </ac:picMkLst>
        </pc:picChg>
        <pc:picChg chg="add mod">
          <ac:chgData name="Elijah Conrad Gerstner" userId="S::ecg224@nau.edu::59192644-6c13-455c-965c-3a38968d9586" providerId="AD" clId="Web-{C0F03708-0EF5-4FA0-BD12-E75FE2B1F6D8}" dt="2025-09-17T10:39:36.173" v="49" actId="1076"/>
          <ac:picMkLst>
            <pc:docMk/>
            <pc:sldMk cId="1025304101" sldId="269"/>
            <ac:picMk id="5" creationId="{A2B201C1-8840-7A49-7599-1127B1175115}"/>
          </ac:picMkLst>
        </pc:picChg>
        <pc:picChg chg="add mod">
          <ac:chgData name="Elijah Conrad Gerstner" userId="S::ecg224@nau.edu::59192644-6c13-455c-965c-3a38968d9586" providerId="AD" clId="Web-{C0F03708-0EF5-4FA0-BD12-E75FE2B1F6D8}" dt="2025-09-17T10:40:32.098" v="51" actId="1076"/>
          <ac:picMkLst>
            <pc:docMk/>
            <pc:sldMk cId="1025304101" sldId="269"/>
            <ac:picMk id="6" creationId="{373A31F7-F7CA-5785-225F-B195B425F4AF}"/>
          </ac:picMkLst>
        </pc:picChg>
        <pc:picChg chg="add mod">
          <ac:chgData name="Elijah Conrad Gerstner" userId="S::ecg224@nau.edu::59192644-6c13-455c-965c-3a38968d9586" providerId="AD" clId="Web-{C0F03708-0EF5-4FA0-BD12-E75FE2B1F6D8}" dt="2025-09-17T10:40:04.643" v="50" actId="1076"/>
          <ac:picMkLst>
            <pc:docMk/>
            <pc:sldMk cId="1025304101" sldId="269"/>
            <ac:picMk id="7" creationId="{45125895-9373-E44E-FF91-9CB62960F3C7}"/>
          </ac:picMkLst>
        </pc:picChg>
        <pc:picChg chg="add mod">
          <ac:chgData name="Elijah Conrad Gerstner" userId="S::ecg224@nau.edu::59192644-6c13-455c-965c-3a38968d9586" providerId="AD" clId="Web-{C0F03708-0EF5-4FA0-BD12-E75FE2B1F6D8}" dt="2025-09-17T10:40:39.145" v="53" actId="1076"/>
          <ac:picMkLst>
            <pc:docMk/>
            <pc:sldMk cId="1025304101" sldId="269"/>
            <ac:picMk id="8" creationId="{F4A2FE66-3D77-5C26-FF51-3149885ACC24}"/>
          </ac:picMkLst>
        </pc:picChg>
        <pc:picChg chg="add mod">
          <ac:chgData name="Elijah Conrad Gerstner" userId="S::ecg224@nau.edu::59192644-6c13-455c-965c-3a38968d9586" providerId="AD" clId="Web-{C0F03708-0EF5-4FA0-BD12-E75FE2B1F6D8}" dt="2025-09-17T10:39:27.422" v="46" actId="1076"/>
          <ac:picMkLst>
            <pc:docMk/>
            <pc:sldMk cId="1025304101" sldId="269"/>
            <ac:picMk id="10" creationId="{A6D5911D-0F9F-92EE-C8B4-9F841390600A}"/>
          </ac:picMkLst>
        </pc:picChg>
      </pc:sldChg>
    </pc:docChg>
  </pc:docChgLst>
  <pc:docChgLst>
    <pc:chgData name="Tyler J Rottkamp" userId="S::tjr438@nau.edu::b997544c-05b5-4c88-bf7f-e7d2764d4934" providerId="AD" clId="Web-{C9488AB9-4D50-9B74-18D6-E9475EEF2B4C}"/>
    <pc:docChg chg="addSld modSld addMainMaster delMainMaster">
      <pc:chgData name="Tyler J Rottkamp" userId="S::tjr438@nau.edu::b997544c-05b5-4c88-bf7f-e7d2764d4934" providerId="AD" clId="Web-{C9488AB9-4D50-9B74-18D6-E9475EEF2B4C}" dt="2025-09-16T18:45:23.185" v="37"/>
      <pc:docMkLst>
        <pc:docMk/>
      </pc:docMkLst>
      <pc:sldChg chg="addSp modSp mod setBg modClrScheme chgLayout">
        <pc:chgData name="Tyler J Rottkamp" userId="S::tjr438@nau.edu::b997544c-05b5-4c88-bf7f-e7d2764d4934" providerId="AD" clId="Web-{C9488AB9-4D50-9B74-18D6-E9475EEF2B4C}" dt="2025-09-16T18:44:29.698" v="29" actId="20577"/>
        <pc:sldMkLst>
          <pc:docMk/>
          <pc:sldMk cId="109857222" sldId="256"/>
        </pc:sldMkLst>
        <pc:spChg chg="mod">
          <ac:chgData name="Tyler J Rottkamp" userId="S::tjr438@nau.edu::b997544c-05b5-4c88-bf7f-e7d2764d4934" providerId="AD" clId="Web-{C9488AB9-4D50-9B74-18D6-E9475EEF2B4C}" dt="2025-09-16T18:44:29.698" v="2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yler J Rottkamp" userId="S::tjr438@nau.edu::b997544c-05b5-4c88-bf7f-e7d2764d4934" providerId="AD" clId="Web-{C9488AB9-4D50-9B74-18D6-E9475EEF2B4C}" dt="2025-09-16T18:43:40.476" v="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Tyler J Rottkamp" userId="S::tjr438@nau.edu::b997544c-05b5-4c88-bf7f-e7d2764d4934" providerId="AD" clId="Web-{C9488AB9-4D50-9B74-18D6-E9475EEF2B4C}" dt="2025-09-16T18:43:40.476" v="0"/>
          <ac:spMkLst>
            <pc:docMk/>
            <pc:sldMk cId="109857222" sldId="256"/>
            <ac:spMk id="9" creationId="{1E644DE9-8D09-43E2-BA69-F57482CFC93A}"/>
          </ac:spMkLst>
        </pc:spChg>
        <pc:spChg chg="add">
          <ac:chgData name="Tyler J Rottkamp" userId="S::tjr438@nau.edu::b997544c-05b5-4c88-bf7f-e7d2764d4934" providerId="AD" clId="Web-{C9488AB9-4D50-9B74-18D6-E9475EEF2B4C}" dt="2025-09-16T18:43:40.476" v="0"/>
          <ac:spMkLst>
            <pc:docMk/>
            <pc:sldMk cId="109857222" sldId="256"/>
            <ac:spMk id="11" creationId="{6C23C919-B32E-40FF-B3D8-631316E84E3E}"/>
          </ac:spMkLst>
        </pc:spChg>
        <pc:picChg chg="add">
          <ac:chgData name="Tyler J Rottkamp" userId="S::tjr438@nau.edu::b997544c-05b5-4c88-bf7f-e7d2764d4934" providerId="AD" clId="Web-{C9488AB9-4D50-9B74-18D6-E9475EEF2B4C}" dt="2025-09-16T18:43:40.476" v="0"/>
          <ac:picMkLst>
            <pc:docMk/>
            <pc:sldMk cId="109857222" sldId="256"/>
            <ac:picMk id="4" creationId="{4BE6613D-0580-B3CD-0606-756389C74297}"/>
          </ac:picMkLst>
        </pc:picChg>
      </pc:sldChg>
      <pc:sldChg chg="addSp delSp modSp new mod setBg">
        <pc:chgData name="Tyler J Rottkamp" userId="S::tjr438@nau.edu::b997544c-05b5-4c88-bf7f-e7d2764d4934" providerId="AD" clId="Web-{C9488AB9-4D50-9B74-18D6-E9475EEF2B4C}" dt="2025-09-16T18:45:23.185" v="37"/>
        <pc:sldMkLst>
          <pc:docMk/>
          <pc:sldMk cId="1056984221" sldId="257"/>
        </pc:sldMkLst>
        <pc:spChg chg="mod">
          <ac:chgData name="Tyler J Rottkamp" userId="S::tjr438@nau.edu::b997544c-05b5-4c88-bf7f-e7d2764d4934" providerId="AD" clId="Web-{C9488AB9-4D50-9B74-18D6-E9475EEF2B4C}" dt="2025-09-16T18:45:23.185" v="37"/>
          <ac:spMkLst>
            <pc:docMk/>
            <pc:sldMk cId="1056984221" sldId="257"/>
            <ac:spMk id="2" creationId="{231CD19E-906B-45E7-D279-F1D622100D61}"/>
          </ac:spMkLst>
        </pc:spChg>
        <pc:spChg chg="add">
          <ac:chgData name="Tyler J Rottkamp" userId="S::tjr438@nau.edu::b997544c-05b5-4c88-bf7f-e7d2764d4934" providerId="AD" clId="Web-{C9488AB9-4D50-9B74-18D6-E9475EEF2B4C}" dt="2025-09-16T18:45:23.185" v="37"/>
          <ac:spMkLst>
            <pc:docMk/>
            <pc:sldMk cId="1056984221" sldId="257"/>
            <ac:spMk id="28" creationId="{8651CFA9-6065-4243-AC48-858E359780B1}"/>
          </ac:spMkLst>
        </pc:spChg>
        <pc:spChg chg="add">
          <ac:chgData name="Tyler J Rottkamp" userId="S::tjr438@nau.edu::b997544c-05b5-4c88-bf7f-e7d2764d4934" providerId="AD" clId="Web-{C9488AB9-4D50-9B74-18D6-E9475EEF2B4C}" dt="2025-09-16T18:45:23.185" v="37"/>
          <ac:spMkLst>
            <pc:docMk/>
            <pc:sldMk cId="1056984221" sldId="257"/>
            <ac:spMk id="29" creationId="{F8B048C4-AB77-4182-B261-2C9BE59621FF}"/>
          </ac:spMkLst>
        </pc:spChg>
        <pc:spChg chg="add">
          <ac:chgData name="Tyler J Rottkamp" userId="S::tjr438@nau.edu::b997544c-05b5-4c88-bf7f-e7d2764d4934" providerId="AD" clId="Web-{C9488AB9-4D50-9B74-18D6-E9475EEF2B4C}" dt="2025-09-16T18:45:23.185" v="37"/>
          <ac:spMkLst>
            <pc:docMk/>
            <pc:sldMk cId="1056984221" sldId="257"/>
            <ac:spMk id="32" creationId="{886F443E-EB6C-4057-DCBE-83E84F9356B6}"/>
          </ac:spMkLst>
        </pc:spChg>
        <pc:grpChg chg="add">
          <ac:chgData name="Tyler J Rottkamp" userId="S::tjr438@nau.edu::b997544c-05b5-4c88-bf7f-e7d2764d4934" providerId="AD" clId="Web-{C9488AB9-4D50-9B74-18D6-E9475EEF2B4C}" dt="2025-09-16T18:45:23.185" v="37"/>
          <ac:grpSpMkLst>
            <pc:docMk/>
            <pc:sldMk cId="1056984221" sldId="257"/>
            <ac:grpSpMk id="30" creationId="{A700D801-79CB-4F23-8DF8-6B0F45FCD11B}"/>
          </ac:grpSpMkLst>
        </pc:grpChg>
      </pc:sldChg>
      <pc:sldMasterChg chg="add addSldLayout">
        <pc:chgData name="Tyler J Rottkamp" userId="S::tjr438@nau.edu::b997544c-05b5-4c88-bf7f-e7d2764d4934" providerId="AD" clId="Web-{C9488AB9-4D50-9B74-18D6-E9475EEF2B4C}" dt="2025-09-16T18:43:40.476" v="0"/>
        <pc:sldMasterMkLst>
          <pc:docMk/>
          <pc:sldMasterMk cId="3890430311" sldId="2147483747"/>
        </pc:sldMasterMkLst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1918146084" sldId="2147483736"/>
          </pc:sldLayoutMkLst>
        </pc:sldLayoutChg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291197795" sldId="2147483737"/>
          </pc:sldLayoutMkLst>
        </pc:sldLayoutChg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1858310494" sldId="2147483738"/>
          </pc:sldLayoutMkLst>
        </pc:sldLayoutChg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3551609509" sldId="2147483739"/>
          </pc:sldLayoutMkLst>
        </pc:sldLayoutChg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2345254470" sldId="2147483740"/>
          </pc:sldLayoutMkLst>
        </pc:sldLayoutChg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3883925969" sldId="2147483741"/>
          </pc:sldLayoutMkLst>
        </pc:sldLayoutChg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3206690510" sldId="2147483742"/>
          </pc:sldLayoutMkLst>
        </pc:sldLayoutChg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1824670802" sldId="2147483743"/>
          </pc:sldLayoutMkLst>
        </pc:sldLayoutChg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4081728936" sldId="2147483744"/>
          </pc:sldLayoutMkLst>
        </pc:sldLayoutChg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2080209284" sldId="2147483745"/>
          </pc:sldLayoutMkLst>
        </pc:sldLayoutChg>
        <pc:sldLayoutChg chg="add">
          <pc:chgData name="Tyler J Rottkamp" userId="S::tjr438@nau.edu::b997544c-05b5-4c88-bf7f-e7d2764d4934" providerId="AD" clId="Web-{C9488AB9-4D50-9B74-18D6-E9475EEF2B4C}" dt="2025-09-16T18:43:40.476" v="0"/>
          <pc:sldLayoutMkLst>
            <pc:docMk/>
            <pc:sldMasterMk cId="3890430311" sldId="2147483747"/>
            <pc:sldLayoutMk cId="19336349" sldId="2147483746"/>
          </pc:sldLayoutMkLst>
        </pc:sldLayoutChg>
      </pc:sldMasterChg>
    </pc:docChg>
  </pc:docChgLst>
  <pc:docChgLst>
    <pc:chgData name="Siyu Yu" userId="S::sy556@nau.edu::84091eec-7703-4c35-9f58-2c5054739195" providerId="AD" clId="Web-{409BC4A2-EA0D-B9DF-C628-C7B407B49BC8}"/>
    <pc:docChg chg="modSld">
      <pc:chgData name="Siyu Yu" userId="S::sy556@nau.edu::84091eec-7703-4c35-9f58-2c5054739195" providerId="AD" clId="Web-{409BC4A2-EA0D-B9DF-C628-C7B407B49BC8}" dt="2025-09-19T02:36:38.638" v="20" actId="1076"/>
      <pc:docMkLst>
        <pc:docMk/>
      </pc:docMkLst>
      <pc:sldChg chg="modSp">
        <pc:chgData name="Siyu Yu" userId="S::sy556@nau.edu::84091eec-7703-4c35-9f58-2c5054739195" providerId="AD" clId="Web-{409BC4A2-EA0D-B9DF-C628-C7B407B49BC8}" dt="2025-09-19T02:36:38.638" v="20" actId="1076"/>
        <pc:sldMkLst>
          <pc:docMk/>
          <pc:sldMk cId="2907792130" sldId="263"/>
        </pc:sldMkLst>
        <pc:spChg chg="mod">
          <ac:chgData name="Siyu Yu" userId="S::sy556@nau.edu::84091eec-7703-4c35-9f58-2c5054739195" providerId="AD" clId="Web-{409BC4A2-EA0D-B9DF-C628-C7B407B49BC8}" dt="2025-09-19T02:35:59.247" v="11" actId="14100"/>
          <ac:spMkLst>
            <pc:docMk/>
            <pc:sldMk cId="2907792130" sldId="263"/>
            <ac:spMk id="9" creationId="{872B9707-0601-D6A1-36AC-FCA70403556E}"/>
          </ac:spMkLst>
        </pc:spChg>
        <pc:spChg chg="mod">
          <ac:chgData name="Siyu Yu" userId="S::sy556@nau.edu::84091eec-7703-4c35-9f58-2c5054739195" providerId="AD" clId="Web-{409BC4A2-EA0D-B9DF-C628-C7B407B49BC8}" dt="2025-09-19T02:36:38.638" v="20" actId="1076"/>
          <ac:spMkLst>
            <pc:docMk/>
            <pc:sldMk cId="2907792130" sldId="263"/>
            <ac:spMk id="10" creationId="{DA11DD24-C9B5-EFBE-1D4E-518F9B2CD9A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00:02:58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20254 12685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00:01:20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2974 4595 16383 0 0,'1'0'0'0'0,"3"0"0"0"0,2 0 0 0 0,2 0 0 0 0,1 0 0 0 0,1 0 0 0 0,0 0 0 0 0,0 0 0 0 0,1 0 0 0 0,0 0 0 0 0,-1 0 0 0 0,1 0 0 0 0,-1 0 0 0 0,1 0 0 0 0,-1 0 0 0 0,1 0 0 0 0,-1 0 0 0 0,1 0 0 0 0,-1 0 0 0 0,1 0 0 0 0,-1 0 0 0 0,1 0 0 0 0,0 0 0 0 0,-1 0 0 0 0,1 0 0 0 0,-1 0 0 0 0,1 0 0 0 0,-1 0 0 0 0,1 0 0 0 0,-1 0 0 0 0,1 0 0 0 0,0 0 0 0 0,-1 0 0 0 0,1 0 0 0 0,0 0 0 0 0,-1 0 0 0 0,1 0 0 0 0,0 0 0 0 0,-1 0 0 0 0,1 0 0 0 0,-1 0 0 0 0,1 0 0 0 0,-1 0 0 0 0,0 0 0 0 0,0 0 0 0 0,0 0 0 0 0,0 0 0 0 0,0 0 0 0 0,0 0 0 0 0,0 0 0 0 0,0 0 0 0 0,0 0 0 0 0,-1 0 0 0 0,1 0 0 0 0,0 0 0 0 0,0 0 0 0 0,0 0 0 0 0,0 0 0 0 0,1 0 0 0 0,-1 0 0 0 0,0 0 0 0 0,0 0 0 0 0,0 0 0 0 0,0 0 0 0 0,1 0 0 0 0,-3-2 0 0 0,0 0 0 0 0,0-1 0 0 0,1 2 0 0 0,0-1 0 0 0,0 1 0 0 0,1 1 0 0 0,0 0 0 0 0,0 0 0 0 0,0 0 0 0 0,0 0 0 0 0,0 0 0 0 0,1 0 0 0 0,-3-2 0 0 0,1 0 0 0 0,-1 0 0 0 0,1 0 0 0 0,0-1 0 0 0,0-1 0 0 0,2 1 0 0 0,-1 1 0 0 0,1 1 0 0 0,-1 0 0 0 0,1 1 0 0 0,-2-2 0 0 0,-1 0 0 0 0,0-1 0 0 0,1 2 0 0 0,0-2 0 0 0,0 0 0 0 0,1 0 0 0 0,-1 1 0 0 0,1 1 0 0 0,0 0 0 0 0,0 1 0 0 0,0 0 0 0 0,0 0 0 0 0,0 0 0 0 0,-1 0 0 0 0,1 0 0 0 0,0 1 0 0 0,0-1 0 0 0,0 0 0 0 0,0 0 0 0 0,0 0 0 0 0,0 0 0 0 0,0 0 0 0 0,0 0 0 0 0,0 0 0 0 0,0 0 0 0 0,0 0 0 0 0,1 0 0 0 0,-3-2 0 0 0,-2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00:01:26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4353 5195 16383 0 0,'2'0'0'0'0,"2"0"0"0"0,4 0 0 0 0,6 0 0 0 0,6 0 0 0 0,16 0 0 0 0,12 0 0 0 0,4 0 0 0 0,0 0 0 0 0,1 0 0 0 0,-5 0 0 0 0,-4 0 0 0 0,-5 0 0 0 0,-6 0 0 0 0,-6 0 0 0 0,-3 0 0 0 0,-5 0 0 0 0,-3 0 0 0 0,-3 0 0 0 0,-2 0 0 0 0,-1 0 0 0 0,0 0 0 0 0,-1 0 0 0 0,1 0 0 0 0,-1 0 0 0 0,1 0 0 0 0,0 0 0 0 0,1 0 0 0 0,-1 0 0 0 0,1 0 0 0 0,-1 0 0 0 0,1 0 0 0 0,0 0 0 0 0,0 0 0 0 0,-1 0 0 0 0,1 0 0 0 0,0 0 0 0 0,0 0 0 0 0,-1 0 0 0 0,1 0 0 0 0,-1 0 0 0 0,1 0 0 0 0,0 0 0 0 0,-1 0 0 0 0,1 0 0 0 0,-1 0 0 0 0,0 0 0 0 0,1 0 0 0 0,-1 0 0 0 0,0 0 0 0 0,0 0 0 0 0,0 0 0 0 0,0 0 0 0 0,0 0 0 0 0,0 0 0 0 0,1 2 0 0 0,0 0 0 0 0,-1 0 0 0 0,3 0 0 0 0,1-1 0 0 0,-1 0 0 0 0,2 0 0 0 0,1-1 0 0 0,-2 0 0 0 0,0 0 0 0 0,-2 0 0 0 0,0 0 0 0 0,-1 0 0 0 0,0-1 0 0 0,-1 1 0 0 0,0 0 0 0 0,-1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00:01:33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5556 11031 16383 0 0,'4'0'0'0'0,"2"0"0"0"0,7 0 0 0 0,11 0 0 0 0,12 0 0 0 0,16 0 0 0 0,6 0 0 0 0,0 0 0 0 0,-4 0 0 0 0,-4 0 0 0 0,-7 0 0 0 0,-3 0 0 0 0,-6 0 0 0 0,-3 0 0 0 0,-2 0 0 0 0,0 0 0 0 0,-2 0 0 0 0,1 0 0 0 0,3 0 0 0 0,-1 0 0 0 0,0 0 0 0 0,0 0 0 0 0,0 0 0 0 0,-1 0 0 0 0,-2 0 0 0 0,-2 0 0 0 0,-2 0 0 0 0,-2 0 0 0 0,-2 0 0 0 0,-3 0 0 0 0,0 0 0 0 0,-1 0 0 0 0,-1 0 0 0 0,1 0 0 0 0,0 0 0 0 0,-2 0 0 0 0,0 0 0 0 0,2 0 0 0 0,-1 0 0 0 0,2 0 0 0 0,2 0 0 0 0,2 0 0 0 0,2 0 0 0 0,1 0 0 0 0,0 0 0 0 0,-1 0 0 0 0,-1 0 0 0 0,-2 0 0 0 0,0 0 0 0 0,-2 0 0 0 0,-1 0 0 0 0,0 0 0 0 0,-1 0 0 0 0,-1 0 0 0 0,-1 0 0 0 0,-1 0 0 0 0,-1 0 0 0 0,0 0 0 0 0,0 0 0 0 0,-1 0 0 0 0,1 0 0 0 0,2 0 0 0 0,0 0 0 0 0,1 0 0 0 0,-2 0 0 0 0,1 0 0 0 0,-2 0 0 0 0,1 0 0 0 0,-1 0 0 0 0,-1 0 0 0 0,1 0 0 0 0,-1 0 0 0 0,1 0 0 0 0,-1 0 0 0 0,-1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00:01:43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3829 11709 16383 0 0,'2'0'0'0'0,"2"0"0"0"0,2 0 0 0 0,2 0 0 0 0,2 0 0 0 0,0 0 0 0 0,1 0 0 0 0,0 0 0 0 0,2 0 0 0 0,1 0 0 0 0,1 0 0 0 0,1 0 0 0 0,1 0 0 0 0,0 0 0 0 0,1 0 0 0 0,-1 0 0 0 0,0 0 0 0 0,0 0 0 0 0,1-4 0 0 0,-1-2 0 0 0,1 1 0 0 0,1 1 0 0 0,1-1 0 0 0,2 0 0 0 0,1 2 0 0 0,0 0 0 0 0,1 2 0 0 0,0 0 0 0 0,0 1 0 0 0,0 0 0 0 0,-3 0 0 0 0,3 0 0 0 0,-2 0 0 0 0,0 1 0 0 0,0-1 0 0 0,0 0 0 0 0,1 0 0 0 0,-2 0 0 0 0,-1 0 0 0 0,-1 0 0 0 0,-1 0 0 0 0,-1 0 0 0 0,-1 0 0 0 0,0 0 0 0 0,-1 0 0 0 0,-1 0 0 0 0,-1 0 0 0 0,1 0 0 0 0,1 0 0 0 0,-2 0 0 0 0,0 0 0 0 0,-1 0 0 0 0,2 0 0 0 0,0 0 0 0 0,2 0 0 0 0,2 0 0 0 0,2 0 0 0 0,-1 0 0 0 0,4 0 0 0 0,1 0 0 0 0,1 0 0 0 0,3 0 0 0 0,0 0 0 0 0,0 0 0 0 0,-1 0 0 0 0,-1 0 0 0 0,-3 0 0 0 0,-2 0 0 0 0,-2 0 0 0 0,0 0 0 0 0,-2 0 0 0 0,0 0 0 0 0,-1 0 0 0 0,1 0 0 0 0,0 0 0 0 0,0 0 0 0 0,2 0 0 0 0,-1 0 0 0 0,1 0 0 0 0,1 0 0 0 0,1 0 0 0 0,-1 0 0 0 0,0 0 0 0 0,-1 0 0 0 0,-1 0 0 0 0,-1 0 0 0 0,1 0 0 0 0,-1 0 0 0 0,-2 0 0 0 0,1 0 0 0 0,-1 0 0 0 0,0 0 0 0 0,-2 0 0 0 0,1 0 0 0 0,0 0 0 0 0,2 0 0 0 0,0 0 0 0 0,-1 0 0 0 0,1 0 0 0 0,0 0 0 0 0,-2 0 0 0 0,0 0 0 0 0,-2 0 0 0 0,-1 0 0 0 0,0 0 0 0 0,0 0 0 0 0,0 0 0 0 0,-1 0 0 0 0,1 0 0 0 0,-1 0 0 0 0,0 0 0 0 0,1 0 0 0 0,-1 0 0 0 0,3 0 0 0 0,3 0 0 0 0,1 0 0 0 0,0 0 0 0 0,3 0 0 0 0,1 0 0 0 0,0 0 0 0 0,-3 0 0 0 0,-2 0 0 0 0,-3 0 0 0 0,0 0 0 0 0,-2 0 0 0 0,-1 0 0 0 0,-3 0 0 0 0,-3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00:01:50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19257 8833 16383 0 0,'2'0'0'0'0,"2"0"0"0"0,2 0 0 0 0,2 0 0 0 0,4 0 0 0 0,4 0 0 0 0,3 0 0 0 0,2 0 0 0 0,8 0 0 0 0,7 0 0 0 0,2 0 0 0 0,3 0 0 0 0,0 0 0 0 0,0 0 0 0 0,0 0 0 0 0,-4 0 0 0 0,-3 0 0 0 0,-4 0 0 0 0,-3 0 0 0 0,-4 0 0 0 0,-2 0 0 0 0,-3 0 0 0 0,0 0 0 0 0,-2 0 0 0 0,1 0 0 0 0,-1 0 0 0 0,1 0 0 0 0,-1 0 0 0 0,2 0 0 0 0,1 0 0 0 0,-1 0 0 0 0,1 0 0 0 0,1 0 0 0 0,-1 0 0 0 0,0 0 0 0 0,1 0 0 0 0,1 0 0 0 0,1 0 0 0 0,1 0 0 0 0,3 0 0 0 0,1 0 0 0 0,0 0 0 0 0,0 0 0 0 0,-1 0 0 0 0,-4 0 0 0 0,0 0 0 0 0,-1 0 0 0 0,-2 0 0 0 0,-2 0 0 0 0,-2 0 0 0 0,-2 0 0 0 0,-2 0 0 0 0,0 0 0 0 0,-1 0 0 0 0,-1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0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4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1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2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2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3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4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3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12" Type="http://schemas.openxmlformats.org/officeDocument/2006/relationships/customXml" Target="../ink/ink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32.png"/><Relationship Id="rId5" Type="http://schemas.openxmlformats.org/officeDocument/2006/relationships/image" Target="../media/image29.jpeg"/><Relationship Id="rId15" Type="http://schemas.openxmlformats.org/officeDocument/2006/relationships/image" Target="../media/image34.png"/><Relationship Id="rId10" Type="http://schemas.openxmlformats.org/officeDocument/2006/relationships/customXml" Target="../ink/ink4.xml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c-online.com/technical_references/pdfs/electronic_engineering/Small_Robot_Drive_Trains.pdf" TargetMode="External"/><Relationship Id="rId3" Type="http://schemas.openxmlformats.org/officeDocument/2006/relationships/hyperlink" Target="https://raspberrytips.com/raspberry-pi-vs-arduino/" TargetMode="External"/><Relationship Id="rId7" Type="http://schemas.openxmlformats.org/officeDocument/2006/relationships/hyperlink" Target="https://keshtezar.com/blog/posts/drones-and-robotics-in-forestry-applications-and-innovations/" TargetMode="External"/><Relationship Id="rId2" Type="http://schemas.openxmlformats.org/officeDocument/2006/relationships/hyperlink" Target="https://www.nitprocomposites.com/blog/carbon-fiber-vs-aluminium-vs-ste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heir.com/2021/10/16/coding-a-roomba/" TargetMode="External"/><Relationship Id="rId5" Type="http://schemas.openxmlformats.org/officeDocument/2006/relationships/hyperlink" Target="https://rjpn.org/ijcspub/papers/IJCSP24B1087.pdf" TargetMode="External"/><Relationship Id="rId10" Type="http://schemas.openxmlformats.org/officeDocument/2006/relationships/hyperlink" Target="https://www.awerobotics.com/robotics-payload-capacity-calculator-easily-determine-your-robots-lifting-capability/" TargetMode="External"/><Relationship Id="rId4" Type="http://schemas.openxmlformats.org/officeDocument/2006/relationships/hyperlink" Target="https://www.army-technology.com/projects/dragonrunnerrobots/?cf-view" TargetMode="External"/><Relationship Id="rId9" Type="http://schemas.openxmlformats.org/officeDocument/2006/relationships/hyperlink" Target="https://husarion.com/blog/batteries-for-mobile-robots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nifa.usda.gov/web/crisprojectpages/1019669-an-unmannd-fully-autonomous-long-endurance-forest-rover-for-automated-pine-resin-collection.html" TargetMode="External"/><Relationship Id="rId3" Type="http://schemas.openxmlformats.org/officeDocument/2006/relationships/hyperlink" Target="https://doi.org/10.15376/biores.19.1.766-788" TargetMode="External"/><Relationship Id="rId7" Type="http://schemas.openxmlformats.org/officeDocument/2006/relationships/hyperlink" Target="https://doi.org/10.3390/machines10080648" TargetMode="External"/><Relationship Id="rId2" Type="http://schemas.openxmlformats.org/officeDocument/2006/relationships/hyperlink" Target="https://ucanr.edu/site/forest-research-and-outreach/ponderosa-pine-pinus-pondero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978-3-030-35990-4_13" TargetMode="External"/><Relationship Id="rId5" Type="http://schemas.openxmlformats.org/officeDocument/2006/relationships/hyperlink" Target="https://doi.org/10.1109/TCE.2018.2859629" TargetMode="External"/><Relationship Id="rId4" Type="http://schemas.openxmlformats.org/officeDocument/2006/relationships/hyperlink" Target="https://doi.org/10.5849/jof.15-14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mechmachtheory.2024.105689" TargetMode="External"/><Relationship Id="rId2" Type="http://schemas.openxmlformats.org/officeDocument/2006/relationships/hyperlink" Target="https://doi.org/10.3390/app1504169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book/9780080970165/tire-and-vehicle-dynamics" TargetMode="External"/><Relationship Id="rId4" Type="http://schemas.openxmlformats.org/officeDocument/2006/relationships/hyperlink" Target="https://doi.org/10.1145/3529261.352927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standards.iteh.ai/samples/53820/5ddca453a6d141e5a558f4f791ea3229/ISO-13482-2014.pdf" TargetMode="External"/><Relationship Id="rId2" Type="http://schemas.openxmlformats.org/officeDocument/2006/relationships/hyperlink" Target="https://www.researchgate.net/figure/Rolling-resistance-coefficient-for-real-world-roads-13_tbl2_3519737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6613D-0580-B3CD-0606-756389C742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24898" r="-2" b="115"/>
          <a:stretch>
            <a:fillRect/>
          </a:stretch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200">
                <a:solidFill>
                  <a:srgbClr val="FFFFFF"/>
                </a:solidFill>
                <a:cs typeface="Sabon Next LT"/>
              </a:rPr>
              <a:t>Gore Autonomous Pinecone Collector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Tyler Rottkamp, Elijah Gerstner, Kyle Zarycki</a:t>
            </a:r>
            <a:r>
              <a:rPr lang="en-US" sz="2200">
                <a:solidFill>
                  <a:srgbClr val="FFFFFF"/>
                </a:solidFill>
              </a:rPr>
              <a:t>, Siyu Yu </a:t>
            </a:r>
            <a:r>
              <a:rPr lang="en-US" sz="2200" dirty="0">
                <a:solidFill>
                  <a:srgbClr val="FFFF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6751-E1E0-5238-E4B0-4475A9B0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Sabon Next LT"/>
              </a:rPr>
              <a:t>Literature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1FB2-4984-D363-A39C-4585B954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530350"/>
            <a:ext cx="11274612" cy="5006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Key Findings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700" dirty="0">
                <a:latin typeface="Avenir Next LT Pro Demi" panose="020F0502020204030204" pitchFamily="34" charset="0"/>
              </a:rPr>
              <a:t>[17] </a:t>
            </a:r>
            <a:r>
              <a:rPr lang="en-US" sz="1700" dirty="0" err="1">
                <a:latin typeface="Avenir Next LT Pro Demi" panose="020F0502020204030204" pitchFamily="34" charset="0"/>
              </a:rPr>
              <a:t>Szpaczyńska</a:t>
            </a:r>
            <a:r>
              <a:rPr lang="en-US" sz="1700" dirty="0">
                <a:latin typeface="Avenir Next LT Pro Demi" panose="020F0502020204030204" pitchFamily="34" charset="0"/>
              </a:rPr>
              <a:t> (2025): </a:t>
            </a:r>
            <a:r>
              <a:rPr lang="en-US" sz="1700" dirty="0"/>
              <a:t>Multi-tracked systems improve obstacle crossing but increase complexity.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700" dirty="0">
                <a:latin typeface="Avenir Next LT Pro Demi" panose="020B0704020202020204" pitchFamily="34" charset="0"/>
              </a:rPr>
              <a:t>[18] Ezra (2024): </a:t>
            </a:r>
            <a:r>
              <a:rPr lang="en-US" sz="1700" dirty="0"/>
              <a:t>Flexible track design reduces slip and adapts to slopes.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700" dirty="0">
                <a:latin typeface="Avenir Next LT Pro Demi" panose="020B0704020202020204" pitchFamily="34" charset="0"/>
              </a:rPr>
              <a:t>[19] Feng (2022): </a:t>
            </a:r>
            <a:r>
              <a:rPr lang="en-US" sz="1700" dirty="0"/>
              <a:t>Shows how wheel-terrain interactions affect traction and slip.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700" dirty="0">
                <a:latin typeface="Avenir Next LT Pro Demi" panose="020B0704020202020204" pitchFamily="34" charset="0"/>
              </a:rPr>
              <a:t>[23] Almusawi &amp; Akkad (2023): </a:t>
            </a:r>
            <a:r>
              <a:rPr lang="en-US" sz="1700" dirty="0"/>
              <a:t>Omnidirectional wheels provide maneuverability but reduced off-road traction.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700" dirty="0">
                <a:latin typeface="Avenir Next LT Pro Demi" panose="020B0704020202020204" pitchFamily="34" charset="0"/>
              </a:rPr>
              <a:t>[20] Shafaei &amp; Mousazadeh (2023): </a:t>
            </a:r>
            <a:r>
              <a:rPr lang="en-US" sz="1700" dirty="0"/>
              <a:t>Tracks give higher traction under load; wheels are faster and more efficient.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700" dirty="0">
                <a:latin typeface="Avenir Next LT Pro Demi" panose="020B0704020202020204" pitchFamily="34" charset="0"/>
              </a:rPr>
              <a:t>[21] Harrington &amp; Voorhees (2004): </a:t>
            </a:r>
            <a:r>
              <a:rPr lang="en-US" sz="1700" dirty="0"/>
              <a:t>Rocker-bogie suspension maintains wheel contact on rough terrain.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700" dirty="0">
                <a:latin typeface="Avenir Next LT Pro Demi" panose="020B0704020202020204" pitchFamily="34" charset="0"/>
              </a:rPr>
              <a:t>[32] SAE (J1269_201912): </a:t>
            </a:r>
            <a:r>
              <a:rPr lang="en-US" sz="1700" dirty="0"/>
              <a:t>SAE standard for measuring tires and traction3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170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700"/>
              <a:t>.</a:t>
            </a:r>
            <a:endParaRPr lang="en-US" sz="17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D5000-9B5A-8808-1936-A10B312BC5E0}"/>
              </a:ext>
            </a:extLst>
          </p:cNvPr>
          <p:cNvSpPr txBox="1"/>
          <p:nvPr/>
        </p:nvSpPr>
        <p:spPr>
          <a:xfrm>
            <a:off x="10439400" y="6581001"/>
            <a:ext cx="18288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/>
              <a:t>Kyle 9/17/25, PCC, P1</a:t>
            </a:r>
          </a:p>
        </p:txBody>
      </p:sp>
    </p:spTree>
    <p:extLst>
      <p:ext uri="{BB962C8B-B14F-4D97-AF65-F5344CB8AC3E}">
        <p14:creationId xmlns:p14="http://schemas.microsoft.com/office/powerpoint/2010/main" val="109919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BD58-93D9-229F-E3B2-359C8911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2" y="-1469"/>
            <a:ext cx="10895106" cy="1096045"/>
          </a:xfrm>
        </p:spPr>
        <p:txBody>
          <a:bodyPr/>
          <a:lstStyle/>
          <a:p>
            <a:r>
              <a:rPr lang="en-US">
                <a:cs typeface="Sabon Next LT"/>
              </a:rPr>
              <a:t>Literature Review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7652-F952-9D31-F7E1-33F0A858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9" y="948752"/>
            <a:ext cx="11302154" cy="58941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latin typeface="AvenirNext LT Pro Medium"/>
                <a:ea typeface="+mn-lt"/>
                <a:cs typeface="+mn-lt"/>
              </a:rPr>
              <a:t>"Ponderosa Pinecone Information" (UCANR – Ponderosa Pine) [10]</a:t>
            </a:r>
            <a:endParaRPr lang="en-US" sz="1600">
              <a:latin typeface="AvenirNext LT Pro Medium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AvenirNext LT Pro Medium"/>
                <a:ea typeface="+mn-lt"/>
                <a:cs typeface="+mn-lt"/>
              </a:rPr>
              <a:t>Gives average and range of Ponderosa cone sizes for hopper design.</a:t>
            </a:r>
            <a:endParaRPr lang="en-US" sz="1600">
              <a:latin typeface="AvenirNext LT Pro Medium"/>
            </a:endParaRPr>
          </a:p>
          <a:p>
            <a:r>
              <a:rPr lang="en-US" sz="1600" b="1" dirty="0">
                <a:latin typeface="AvenirNext LT Pro Medium"/>
                <a:ea typeface="+mn-lt"/>
                <a:cs typeface="+mn-lt"/>
              </a:rPr>
              <a:t>"Frictional Properties of Red Pine Cones Harvested under Different Conditions" [11]</a:t>
            </a:r>
            <a:endParaRPr lang="en-US" sz="1600">
              <a:latin typeface="AvenirNext LT Pro Medium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AvenirNext LT Pro Medium"/>
                <a:ea typeface="+mn-lt"/>
                <a:cs typeface="+mn-lt"/>
              </a:rPr>
              <a:t>Provides friction data useful for hopper flow and jamming analysis.</a:t>
            </a:r>
          </a:p>
          <a:p>
            <a:r>
              <a:rPr lang="en-US" sz="1600" b="1" dirty="0">
                <a:latin typeface="AvenirNext LT Pro Medium"/>
                <a:ea typeface="+mn-lt"/>
                <a:cs typeface="+mn-lt"/>
              </a:rPr>
              <a:t>"Longleaf Pine Cone Collection on the Sabine National Forest " [12]</a:t>
            </a:r>
            <a:endParaRPr lang="en-US" sz="1600">
              <a:latin typeface="AvenirNext LT Pro Medium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AvenirNext LT Pro Medium"/>
                <a:ea typeface="+mn-lt"/>
                <a:cs typeface="+mn-lt"/>
              </a:rPr>
              <a:t>Real-world cone collection data for yield and logistics.</a:t>
            </a:r>
            <a:endParaRPr lang="en-US" sz="1600">
              <a:latin typeface="AvenirNext LT Pro Medium"/>
            </a:endParaRPr>
          </a:p>
          <a:p>
            <a:r>
              <a:rPr lang="en-US" sz="1600" b="1" dirty="0">
                <a:latin typeface="AvenirNext LT Pro Medium"/>
                <a:ea typeface="+mn-lt"/>
                <a:cs typeface="+mn-lt"/>
              </a:rPr>
              <a:t>"Deep Learning Based Robot for Automatically Picking up Garbage on Grass" [13]</a:t>
            </a:r>
            <a:endParaRPr lang="en-US" sz="1600">
              <a:latin typeface="AvenirNext LT Pro Medium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AvenirNext LT Pro Medium"/>
                <a:ea typeface="+mn-lt"/>
                <a:cs typeface="+mn-lt"/>
              </a:rPr>
              <a:t>Shows vision-based pickup methods for irregular objects.</a:t>
            </a:r>
          </a:p>
          <a:p>
            <a:r>
              <a:rPr lang="en-US" sz="1600" b="1" dirty="0">
                <a:latin typeface="AvenirNext LT Pro Medium"/>
                <a:ea typeface="+mn-lt"/>
                <a:cs typeface="+mn-lt"/>
              </a:rPr>
              <a:t>"Forest Robot and Datasets for Biomass Collection" [14]</a:t>
            </a:r>
            <a:endParaRPr lang="en-US" sz="1600">
              <a:latin typeface="AvenirNext LT Pro Medium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AvenirNext LT Pro Medium"/>
                <a:ea typeface="+mn-lt"/>
                <a:cs typeface="+mn-lt"/>
              </a:rPr>
              <a:t>Describes robotic biomass collection in unstructured forests.</a:t>
            </a:r>
          </a:p>
          <a:p>
            <a:r>
              <a:rPr lang="en-US" sz="1600" b="1" dirty="0">
                <a:latin typeface="AvenirNext LT Pro Medium"/>
                <a:ea typeface="+mn-lt"/>
                <a:cs typeface="+mn-lt"/>
              </a:rPr>
              <a:t>"Tracked Locomotion Systems for Ground Mobile Robots: A Review" [15]</a:t>
            </a:r>
            <a:endParaRPr lang="en-US" sz="1600">
              <a:latin typeface="AvenirNext LT Pro Medium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AvenirNext LT Pro Medium"/>
                <a:ea typeface="+mn-lt"/>
                <a:cs typeface="+mn-lt"/>
              </a:rPr>
              <a:t>Reviews tracked mobility options for rough terrain.</a:t>
            </a:r>
          </a:p>
          <a:p>
            <a:r>
              <a:rPr lang="en-US" sz="1600" b="1" dirty="0">
                <a:latin typeface="AvenirNext LT Pro Medium"/>
                <a:ea typeface="+mn-lt"/>
                <a:cs typeface="+mn-lt"/>
              </a:rPr>
              <a:t>"Fully Autonomous Long Endurance Forest Rover" [16]</a:t>
            </a:r>
            <a:endParaRPr lang="en-US" sz="1600">
              <a:latin typeface="AvenirNext LT Pro Medium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AvenirNext LT Pro Medium"/>
                <a:ea typeface="+mn-lt"/>
                <a:cs typeface="+mn-lt"/>
              </a:rPr>
              <a:t>Example of a forest rover with autonomous navigation and operation.</a:t>
            </a:r>
          </a:p>
          <a:p>
            <a:r>
              <a:rPr lang="en-US" sz="1600" b="1" dirty="0">
                <a:latin typeface="AvenirNext LT Pro Medium"/>
                <a:cs typeface="Arial"/>
              </a:rPr>
              <a:t>"Safety requirements for personal care robots" ISO Standards [32]</a:t>
            </a:r>
            <a:endParaRPr lang="en-US" sz="1600" b="1">
              <a:latin typeface="AvenirNext LT Pro Medium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AvenirNext LT Pro Medium"/>
                <a:ea typeface="+mn-lt"/>
                <a:cs typeface="+mn-lt"/>
              </a:rPr>
              <a:t>Provides guidance for emergency stops, speed/force limits, and human–robot interaction</a:t>
            </a:r>
            <a:endParaRPr lang="en-US" sz="1600" b="1" dirty="0">
              <a:latin typeface="AvenirNext LT Pro Medium"/>
              <a:cs typeface="Arial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5D2D8F5-B55A-BCEB-99E2-91E3C4245792}"/>
              </a:ext>
            </a:extLst>
          </p:cNvPr>
          <p:cNvSpPr/>
          <p:nvPr/>
        </p:nvSpPr>
        <p:spPr>
          <a:xfrm>
            <a:off x="10503474" y="830517"/>
            <a:ext cx="435727" cy="2597171"/>
          </a:xfrm>
          <a:prstGeom prst="rightBrac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D5689F4-4CB6-15D0-4F47-C9D9708787F0}"/>
              </a:ext>
            </a:extLst>
          </p:cNvPr>
          <p:cNvSpPr/>
          <p:nvPr/>
        </p:nvSpPr>
        <p:spPr>
          <a:xfrm>
            <a:off x="10503473" y="3538830"/>
            <a:ext cx="435727" cy="1550569"/>
          </a:xfrm>
          <a:prstGeom prst="rightBrace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41DD1CF-EFEF-B9FF-4657-AF8AD315FB00}"/>
              </a:ext>
            </a:extLst>
          </p:cNvPr>
          <p:cNvSpPr/>
          <p:nvPr/>
        </p:nvSpPr>
        <p:spPr>
          <a:xfrm>
            <a:off x="10503472" y="5191360"/>
            <a:ext cx="435727" cy="1550569"/>
          </a:xfrm>
          <a:prstGeom prst="rightBrac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6ED82-07C5-6409-4279-ADB355EA95EC}"/>
              </a:ext>
            </a:extLst>
          </p:cNvPr>
          <p:cNvSpPr txBox="1"/>
          <p:nvPr/>
        </p:nvSpPr>
        <p:spPr>
          <a:xfrm>
            <a:off x="10943870" y="1794120"/>
            <a:ext cx="1257353" cy="6646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3">
                    <a:lumMod val="49000"/>
                  </a:schemeClr>
                </a:solidFill>
              </a:rPr>
              <a:t>Pinecone 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671E4-07FC-A9B8-E8B3-795DED35E3E3}"/>
              </a:ext>
            </a:extLst>
          </p:cNvPr>
          <p:cNvSpPr txBox="1"/>
          <p:nvPr/>
        </p:nvSpPr>
        <p:spPr>
          <a:xfrm>
            <a:off x="10888796" y="4125248"/>
            <a:ext cx="13629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accent5">
                    <a:lumMod val="76000"/>
                  </a:schemeClr>
                </a:solidFill>
              </a:rPr>
              <a:t>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96D9D-370C-6F8F-A2B0-F9A29A1F74C7}"/>
              </a:ext>
            </a:extLst>
          </p:cNvPr>
          <p:cNvSpPr txBox="1"/>
          <p:nvPr/>
        </p:nvSpPr>
        <p:spPr>
          <a:xfrm>
            <a:off x="10888807" y="5781791"/>
            <a:ext cx="14638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6000"/>
                  </a:schemeClr>
                </a:solidFill>
              </a:rPr>
              <a:t>Navigation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618E6-FE0A-8431-C468-7163EFA6C846}"/>
              </a:ext>
            </a:extLst>
          </p:cNvPr>
          <p:cNvSpPr txBox="1"/>
          <p:nvPr/>
        </p:nvSpPr>
        <p:spPr>
          <a:xfrm>
            <a:off x="9520378" y="-2490"/>
            <a:ext cx="273830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Elijah Gerstner, 9/17/2025, Gore PCC P#1</a:t>
            </a:r>
          </a:p>
        </p:txBody>
      </p:sp>
    </p:spTree>
    <p:extLst>
      <p:ext uri="{BB962C8B-B14F-4D97-AF65-F5344CB8AC3E}">
        <p14:creationId xmlns:p14="http://schemas.microsoft.com/office/powerpoint/2010/main" val="350094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3AED-FCE7-45FA-DBFF-7B001A62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Literature Review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A6325-A4F8-5F6E-C94C-4D479B03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572829"/>
            <a:ext cx="11274612" cy="505410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/>
            <a:r>
              <a:rPr lang="en-US" sz="1800">
                <a:latin typeface="Calibri"/>
                <a:ea typeface="Calibri"/>
                <a:cs typeface="Calibri"/>
              </a:rPr>
              <a:t>Occupational Safety and Health Administration, “1910.212 - General requirements for all machines. | Occupational Safety and Health Administration,” </a:t>
            </a:r>
            <a:endParaRPr lang="en-US" sz="1800" i="1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Wingdings" panose="020B0604020202020204" pitchFamily="34" charset="0"/>
              <a:buChar char="§"/>
            </a:pPr>
            <a:r>
              <a:rPr lang="en-US" sz="1400" i="1">
                <a:latin typeface="Calibri"/>
                <a:ea typeface="Calibri"/>
                <a:cs typeface="Calibri"/>
              </a:rPr>
              <a:t>Safety standard</a:t>
            </a:r>
            <a:endParaRPr lang="en-US" sz="1400">
              <a:latin typeface="Calibri"/>
              <a:ea typeface="Calibri"/>
              <a:cs typeface="Calibri"/>
            </a:endParaRPr>
          </a:p>
          <a:p>
            <a:r>
              <a:rPr lang="en-US" sz="1800">
                <a:latin typeface="Calibri"/>
                <a:ea typeface="Calibri"/>
                <a:cs typeface="Calibri"/>
              </a:rPr>
              <a:t>“Carbon Fiber vs. </a:t>
            </a:r>
            <a:r>
              <a:rPr lang="en-US" sz="1800" err="1">
                <a:latin typeface="Calibri"/>
                <a:ea typeface="Calibri"/>
                <a:cs typeface="Calibri"/>
              </a:rPr>
              <a:t>Aluminium</a:t>
            </a:r>
            <a:r>
              <a:rPr lang="en-US" sz="1800">
                <a:latin typeface="Calibri"/>
                <a:ea typeface="Calibri"/>
                <a:cs typeface="Calibri"/>
              </a:rPr>
              <a:t> vs. Steel: Which Chassis Material is Best?,” </a:t>
            </a:r>
            <a:r>
              <a:rPr lang="en-US" sz="1800" i="1" err="1">
                <a:latin typeface="Calibri"/>
                <a:ea typeface="Calibri"/>
                <a:cs typeface="Calibri"/>
              </a:rPr>
              <a:t>NitPro</a:t>
            </a:r>
            <a:r>
              <a:rPr lang="en-US" sz="1800" i="1">
                <a:latin typeface="Calibri"/>
                <a:ea typeface="Calibri"/>
                <a:cs typeface="Calibri"/>
              </a:rPr>
              <a:t> Composites</a:t>
            </a:r>
            <a:r>
              <a:rPr lang="en-US" sz="1800">
                <a:latin typeface="Calibri"/>
                <a:ea typeface="Calibri"/>
                <a:cs typeface="Calibri"/>
              </a:rPr>
              <a:t>, 2025.</a:t>
            </a:r>
            <a:endParaRPr lang="en-US">
              <a:latin typeface="Avenir Next LT Pro"/>
              <a:cs typeface="Times New Roman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400">
                <a:latin typeface="Times New Roman"/>
                <a:ea typeface="Calibri"/>
                <a:cs typeface="Calibri"/>
              </a:rPr>
              <a:t>Material comparison between two likely options</a:t>
            </a:r>
          </a:p>
          <a:p>
            <a:r>
              <a:rPr lang="en-US" sz="1800">
                <a:latin typeface="Times New Roman"/>
                <a:ea typeface="Calibri"/>
                <a:cs typeface="Calibri"/>
              </a:rPr>
              <a:t>P. </a:t>
            </a:r>
            <a:r>
              <a:rPr lang="en-US" sz="1800" err="1">
                <a:latin typeface="Times New Roman"/>
                <a:ea typeface="Calibri"/>
                <a:cs typeface="Calibri"/>
              </a:rPr>
              <a:t>Fromaget</a:t>
            </a:r>
            <a:r>
              <a:rPr lang="en-US" sz="1800">
                <a:latin typeface="Times New Roman"/>
                <a:ea typeface="Calibri"/>
                <a:cs typeface="Calibri"/>
              </a:rPr>
              <a:t>, “Raspberry Pi vs Arduino: 7 Differences you Should Know,” </a:t>
            </a:r>
            <a:r>
              <a:rPr lang="en-US" sz="1800" i="1">
                <a:latin typeface="Times New Roman"/>
                <a:ea typeface="Calibri"/>
                <a:cs typeface="Calibri"/>
              </a:rPr>
              <a:t>Raspberry tips</a:t>
            </a:r>
            <a:r>
              <a:rPr lang="en-US" sz="1800">
                <a:latin typeface="Times New Roman"/>
                <a:ea typeface="Calibri"/>
                <a:cs typeface="Calibri"/>
              </a:rPr>
              <a:t>.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400">
                <a:latin typeface="Times New Roman"/>
                <a:ea typeface="Calibri"/>
                <a:cs typeface="Calibri"/>
              </a:rPr>
              <a:t>Controller comparison between the two most likely systems</a:t>
            </a:r>
          </a:p>
          <a:p>
            <a:r>
              <a:rPr lang="en-US" sz="1800">
                <a:latin typeface="Times New Roman"/>
                <a:ea typeface="Calibri"/>
                <a:cs typeface="Calibri"/>
              </a:rPr>
              <a:t>“Dragon Runner Reconnaissance Robot,” </a:t>
            </a:r>
            <a:r>
              <a:rPr lang="en-US" sz="1800" i="1">
                <a:latin typeface="Times New Roman"/>
                <a:ea typeface="Calibri"/>
                <a:cs typeface="Calibri"/>
              </a:rPr>
              <a:t>Army Technology</a:t>
            </a:r>
            <a:r>
              <a:rPr lang="en-US" sz="1800">
                <a:latin typeface="Times New Roman"/>
                <a:ea typeface="Calibri"/>
                <a:cs typeface="Calibri"/>
              </a:rPr>
              <a:t>.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400">
                <a:latin typeface="Times New Roman"/>
                <a:ea typeface="Calibri"/>
                <a:cs typeface="Calibri"/>
              </a:rPr>
              <a:t>Real-world example that we can use as inspiration</a:t>
            </a:r>
          </a:p>
          <a:p>
            <a:r>
              <a:rPr lang="en-US" sz="1800">
                <a:latin typeface="Times New Roman"/>
                <a:ea typeface="Calibri"/>
                <a:cs typeface="Calibri"/>
              </a:rPr>
              <a:t>P. Deepa, P. Kartik, P. Jaiswal, and Y. </a:t>
            </a:r>
            <a:r>
              <a:rPr lang="en-US" sz="1800" err="1">
                <a:latin typeface="Times New Roman"/>
                <a:ea typeface="Calibri"/>
                <a:cs typeface="Calibri"/>
              </a:rPr>
              <a:t>Kanase</a:t>
            </a:r>
            <a:r>
              <a:rPr lang="en-US" sz="1800">
                <a:latin typeface="Times New Roman"/>
                <a:ea typeface="Calibri"/>
                <a:cs typeface="Calibri"/>
              </a:rPr>
              <a:t>, “Bomb Disposal Robot,” </a:t>
            </a:r>
            <a:r>
              <a:rPr lang="en-US" sz="1800" i="1">
                <a:latin typeface="Times New Roman"/>
                <a:ea typeface="Calibri"/>
                <a:cs typeface="Calibri"/>
              </a:rPr>
              <a:t>International Journal of Current Science</a:t>
            </a:r>
            <a:r>
              <a:rPr lang="en-US" sz="1800">
                <a:latin typeface="Times New Roman"/>
                <a:ea typeface="Calibri"/>
                <a:cs typeface="Calibri"/>
              </a:rPr>
              <a:t>, vol. 14, no. 2, pp. 2250–1770, 2024.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400">
                <a:latin typeface="Times New Roman"/>
                <a:ea typeface="Calibri"/>
                <a:cs typeface="Calibri"/>
              </a:rPr>
              <a:t>Transmitter block and testing examples</a:t>
            </a:r>
          </a:p>
          <a:p>
            <a:r>
              <a:rPr lang="en-US" sz="1800" err="1">
                <a:latin typeface="Times New Roman"/>
                <a:ea typeface="Calibri"/>
                <a:cs typeface="Calibri"/>
              </a:rPr>
              <a:t>lukegarrigan</a:t>
            </a:r>
            <a:r>
              <a:rPr lang="en-US" sz="1800">
                <a:latin typeface="Times New Roman"/>
                <a:ea typeface="Calibri"/>
                <a:cs typeface="Calibri"/>
              </a:rPr>
              <a:t>, “Coding a Roomba - </a:t>
            </a:r>
            <a:r>
              <a:rPr lang="en-US" sz="1800" err="1">
                <a:latin typeface="Times New Roman"/>
                <a:ea typeface="Calibri"/>
                <a:cs typeface="Calibri"/>
              </a:rPr>
              <a:t>Codeheir</a:t>
            </a:r>
            <a:r>
              <a:rPr lang="en-US" sz="1800">
                <a:latin typeface="Times New Roman"/>
                <a:ea typeface="Calibri"/>
                <a:cs typeface="Calibri"/>
              </a:rPr>
              <a:t>,” </a:t>
            </a:r>
            <a:r>
              <a:rPr lang="en-US" sz="1800" i="1" err="1">
                <a:latin typeface="Times New Roman"/>
                <a:ea typeface="Calibri"/>
                <a:cs typeface="Calibri"/>
              </a:rPr>
              <a:t>Codeheir</a:t>
            </a:r>
            <a:r>
              <a:rPr lang="en-US" sz="1800">
                <a:latin typeface="Times New Roman"/>
                <a:ea typeface="Calibri"/>
                <a:cs typeface="Calibri"/>
              </a:rPr>
              <a:t>, Oct. 16, 2021.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400">
                <a:latin typeface="Times New Roman"/>
                <a:ea typeface="Calibri"/>
                <a:cs typeface="Calibri"/>
              </a:rPr>
              <a:t>Roaming code to mapping with obstacle avoidance</a:t>
            </a:r>
          </a:p>
          <a:p>
            <a:r>
              <a:rPr lang="en-US" sz="1800" err="1">
                <a:latin typeface="Times New Roman"/>
                <a:ea typeface="+mn-lt"/>
                <a:cs typeface="+mn-lt"/>
              </a:rPr>
              <a:t>Bastaki</a:t>
            </a:r>
            <a:r>
              <a:rPr lang="en-US" sz="1800">
                <a:latin typeface="Times New Roman"/>
                <a:ea typeface="+mn-lt"/>
                <a:cs typeface="+mn-lt"/>
              </a:rPr>
              <a:t>, “Drones and Robotics in Forestry: Applications and Innovations | </a:t>
            </a:r>
            <a:r>
              <a:rPr lang="en-US" sz="1800" err="1">
                <a:latin typeface="Times New Roman"/>
                <a:ea typeface="+mn-lt"/>
                <a:cs typeface="+mn-lt"/>
              </a:rPr>
              <a:t>Keshtezar</a:t>
            </a:r>
            <a:r>
              <a:rPr lang="en-US" sz="1800">
                <a:latin typeface="Times New Roman"/>
                <a:ea typeface="+mn-lt"/>
                <a:cs typeface="+mn-lt"/>
              </a:rPr>
              <a:t>,” </a:t>
            </a:r>
            <a:r>
              <a:rPr lang="en-US" sz="1800" i="1">
                <a:latin typeface="Times New Roman"/>
                <a:ea typeface="+mn-lt"/>
                <a:cs typeface="+mn-lt"/>
              </a:rPr>
              <a:t>Keshtezar.com</a:t>
            </a:r>
            <a:r>
              <a:rPr lang="en-US" sz="1800">
                <a:latin typeface="Times New Roman"/>
                <a:ea typeface="+mn-lt"/>
                <a:cs typeface="+mn-lt"/>
              </a:rPr>
              <a:t>, 2025. </a:t>
            </a:r>
            <a:endParaRPr lang="en-US" sz="1800">
              <a:latin typeface="Times New Roman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400">
                <a:latin typeface="Times New Roman"/>
                <a:ea typeface="+mn-lt"/>
                <a:cs typeface="+mn-lt"/>
              </a:rPr>
              <a:t>How to apply robots to a forest setting</a:t>
            </a:r>
          </a:p>
          <a:p>
            <a:r>
              <a:rPr lang="en-US" sz="1800">
                <a:latin typeface="Times New Roman"/>
                <a:ea typeface="+mn-lt"/>
                <a:cs typeface="+mn-lt"/>
              </a:rPr>
              <a:t>I. Kamal, “Small Robot Drive Trains,” Feb. 2008. </a:t>
            </a:r>
            <a:endParaRPr lang="en-US" sz="1800">
              <a:latin typeface="Times New Roman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400">
                <a:latin typeface="Times New Roman"/>
                <a:ea typeface="+mn-lt"/>
                <a:cs typeface="+mn-lt"/>
              </a:rPr>
              <a:t>Drive train example on similar-sized robots</a:t>
            </a:r>
          </a:p>
          <a:p>
            <a:r>
              <a:rPr lang="en-US" sz="1800">
                <a:latin typeface="Times New Roman"/>
                <a:ea typeface="+mn-lt"/>
                <a:cs typeface="+mn-lt"/>
              </a:rPr>
              <a:t>R. Jarema, “Choosing the Right Battery for Your Robot,” </a:t>
            </a:r>
            <a:r>
              <a:rPr lang="en-US" sz="1800" i="1">
                <a:latin typeface="Times New Roman"/>
                <a:ea typeface="+mn-lt"/>
                <a:cs typeface="+mn-lt"/>
              </a:rPr>
              <a:t>Husarion.com</a:t>
            </a:r>
            <a:r>
              <a:rPr lang="en-US" sz="1800">
                <a:latin typeface="Times New Roman"/>
                <a:ea typeface="+mn-lt"/>
                <a:cs typeface="+mn-lt"/>
              </a:rPr>
              <a:t>, May 23, 2024. </a:t>
            </a:r>
            <a:endParaRPr lang="en-US" sz="1800">
              <a:latin typeface="Times New Roman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400">
                <a:latin typeface="Times New Roman"/>
                <a:ea typeface="Calibri"/>
                <a:cs typeface="Calibri"/>
              </a:rPr>
              <a:t>Battery options based on weight, size, function, etc.</a:t>
            </a:r>
          </a:p>
          <a:p>
            <a:endParaRPr lang="en-US" sz="1800">
              <a:latin typeface="Calibri"/>
              <a:ea typeface="Calibri"/>
              <a:cs typeface="Calibri"/>
            </a:endParaRPr>
          </a:p>
          <a:p>
            <a:endParaRPr lang="en-US" sz="1800">
              <a:latin typeface="Calibri"/>
              <a:ea typeface="Calibri"/>
              <a:cs typeface="Calibri"/>
            </a:endParaRPr>
          </a:p>
          <a:p>
            <a:pPr marL="285750" indent="-285750"/>
            <a:endParaRPr lang="en-US" sz="180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EF1B2-8F1C-22A0-60AD-928E0B81AF9D}"/>
              </a:ext>
            </a:extLst>
          </p:cNvPr>
          <p:cNvSpPr txBox="1"/>
          <p:nvPr/>
        </p:nvSpPr>
        <p:spPr>
          <a:xfrm>
            <a:off x="9393211" y="6465093"/>
            <a:ext cx="279249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                           Tyler, 9/17/25, PCC P1</a:t>
            </a:r>
          </a:p>
          <a:p>
            <a:pPr algn="l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E6CFC2CD-565D-6E75-86C5-6D77BD9EEC03}"/>
                  </a:ext>
                </a:extLst>
              </p14:cNvPr>
              <p14:cNvContentPartPr/>
              <p14:nvPr/>
            </p14:nvContentPartPr>
            <p14:xfrm>
              <a:off x="10511175" y="6610594"/>
              <a:ext cx="14941" cy="14941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E6CFC2CD-565D-6E75-86C5-6D77BD9EEC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64125" y="5863544"/>
                <a:ext cx="1494100" cy="14941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456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BD2E-9814-4233-BA3B-9AEE708D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Literature Review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6AB11-26CD-DFE9-4FDD-37F9C53B1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554843"/>
            <a:ext cx="11274612" cy="51482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>
                <a:latin typeface="Times New Roman"/>
                <a:ea typeface="+mn-lt"/>
                <a:cs typeface="+mn-lt"/>
              </a:rPr>
              <a:t>McNulty, “A review of </a:t>
            </a:r>
            <a:r>
              <a:rPr lang="en-US" sz="1400" b="1">
                <a:latin typeface="Times New Roman"/>
                <a:ea typeface="+mn-lt"/>
                <a:cs typeface="+mn-lt"/>
              </a:rPr>
              <a:t>Li-ion batteries </a:t>
            </a:r>
            <a:r>
              <a:rPr lang="en-US" sz="1400">
                <a:latin typeface="Times New Roman"/>
                <a:ea typeface="+mn-lt"/>
                <a:cs typeface="+mn-lt"/>
              </a:rPr>
              <a:t>for autonomous mobile robots”, Elsevier, 2022.</a:t>
            </a:r>
            <a:endParaRPr lang="en-US" sz="1400">
              <a:latin typeface="Times New Roman"/>
              <a:cs typeface="Times New Roman"/>
            </a:endParaRPr>
          </a:p>
          <a:p>
            <a:pPr lvl="1"/>
            <a:r>
              <a:rPr lang="en-US" sz="1400" b="1">
                <a:latin typeface="Times New Roman"/>
                <a:ea typeface="+mn-lt"/>
                <a:cs typeface="+mn-lt"/>
              </a:rPr>
              <a:t>Battery </a:t>
            </a:r>
            <a:r>
              <a:rPr lang="en-US" sz="1400">
                <a:latin typeface="Times New Roman"/>
                <a:ea typeface="+mn-lt"/>
                <a:cs typeface="+mn-lt"/>
              </a:rPr>
              <a:t>capacity and discharge </a:t>
            </a:r>
            <a:r>
              <a:rPr lang="en-US" sz="1400" b="1">
                <a:latin typeface="Times New Roman"/>
                <a:ea typeface="+mn-lt"/>
                <a:cs typeface="+mn-lt"/>
              </a:rPr>
              <a:t>models</a:t>
            </a:r>
            <a:r>
              <a:rPr lang="en-US" sz="1400">
                <a:latin typeface="Times New Roman"/>
                <a:ea typeface="+mn-lt"/>
                <a:cs typeface="+mn-lt"/>
              </a:rPr>
              <a:t> for </a:t>
            </a:r>
            <a:r>
              <a:rPr lang="en-US" sz="1400" b="1">
                <a:latin typeface="Times New Roman"/>
                <a:ea typeface="+mn-lt"/>
                <a:cs typeface="+mn-lt"/>
              </a:rPr>
              <a:t>runtime estimation</a:t>
            </a:r>
            <a:endParaRPr lang="en-US" sz="1400" b="1">
              <a:latin typeface="Times New Roman"/>
              <a:cs typeface="Times New Roman"/>
            </a:endParaRPr>
          </a:p>
          <a:p>
            <a:r>
              <a:rPr lang="en-US" sz="1400">
                <a:latin typeface="Times New Roman"/>
                <a:ea typeface="+mn-lt"/>
                <a:cs typeface="+mn-lt"/>
              </a:rPr>
              <a:t>Oliveira et al., “Advances in </a:t>
            </a:r>
            <a:r>
              <a:rPr lang="en-US" sz="1400" b="1">
                <a:latin typeface="Times New Roman"/>
                <a:ea typeface="+mn-lt"/>
                <a:cs typeface="+mn-lt"/>
              </a:rPr>
              <a:t>Forest Robotics</a:t>
            </a:r>
            <a:r>
              <a:rPr lang="en-US" sz="1400">
                <a:latin typeface="Times New Roman"/>
                <a:ea typeface="+mn-lt"/>
                <a:cs typeface="+mn-lt"/>
              </a:rPr>
              <a:t>: A State-of-the-Art Survey”, Machines, vol. 10, no. 2, 2021.</a:t>
            </a:r>
            <a:endParaRPr lang="en-US" sz="1400">
              <a:latin typeface="Times New Roman"/>
              <a:cs typeface="Times New Roman"/>
            </a:endParaRPr>
          </a:p>
          <a:p>
            <a:pPr lvl="1"/>
            <a:r>
              <a:rPr lang="en-US" sz="1400">
                <a:latin typeface="Times New Roman"/>
                <a:ea typeface="+mn-lt"/>
                <a:cs typeface="+mn-lt"/>
              </a:rPr>
              <a:t>Overview of forest robot </a:t>
            </a:r>
            <a:r>
              <a:rPr lang="en-US" sz="1400" b="1">
                <a:latin typeface="Times New Roman"/>
                <a:ea typeface="+mn-lt"/>
                <a:cs typeface="+mn-lt"/>
              </a:rPr>
              <a:t>locomotion</a:t>
            </a:r>
            <a:r>
              <a:rPr lang="en-US" sz="1400">
                <a:latin typeface="Times New Roman"/>
                <a:ea typeface="+mn-lt"/>
                <a:cs typeface="+mn-lt"/>
              </a:rPr>
              <a:t>, </a:t>
            </a:r>
            <a:r>
              <a:rPr lang="en-US" sz="1400" b="1">
                <a:latin typeface="Times New Roman"/>
                <a:ea typeface="+mn-lt"/>
                <a:cs typeface="+mn-lt"/>
              </a:rPr>
              <a:t>sensors</a:t>
            </a:r>
            <a:r>
              <a:rPr lang="en-US" sz="1400">
                <a:latin typeface="Times New Roman"/>
                <a:ea typeface="+mn-lt"/>
                <a:cs typeface="+mn-lt"/>
              </a:rPr>
              <a:t>, and </a:t>
            </a:r>
            <a:r>
              <a:rPr lang="en-US" sz="1400" b="1">
                <a:latin typeface="Times New Roman"/>
                <a:ea typeface="+mn-lt"/>
                <a:cs typeface="+mn-lt"/>
              </a:rPr>
              <a:t>navigation strategies</a:t>
            </a:r>
            <a:endParaRPr lang="en-US" sz="1400" b="1">
              <a:latin typeface="Times New Roman"/>
              <a:cs typeface="Times New Roman"/>
            </a:endParaRPr>
          </a:p>
          <a:p>
            <a:r>
              <a:rPr lang="en-US" sz="1400">
                <a:latin typeface="Times New Roman"/>
                <a:ea typeface="+mn-lt"/>
                <a:cs typeface="+mn-lt"/>
              </a:rPr>
              <a:t>Xiao &amp; Whittaker, “Energy Utilization and Energetic Estimation of Achievable Range for Wheeled Mobile Robots Operating on a Single Battery Discharge”, Univ. of Texas Tech Report.</a:t>
            </a:r>
            <a:endParaRPr lang="en-US" sz="1400">
              <a:latin typeface="Times New Roman"/>
              <a:cs typeface="Times New Roman"/>
            </a:endParaRPr>
          </a:p>
          <a:p>
            <a:pPr lvl="1"/>
            <a:r>
              <a:rPr lang="en-US" sz="1400">
                <a:latin typeface="Times New Roman"/>
                <a:ea typeface="+mn-lt"/>
                <a:cs typeface="+mn-lt"/>
              </a:rPr>
              <a:t>Model to estimate robot travel distance per battery cycle</a:t>
            </a:r>
            <a:endParaRPr lang="en-US" sz="1400">
              <a:latin typeface="Times New Roman"/>
              <a:cs typeface="Times New Roman"/>
            </a:endParaRPr>
          </a:p>
          <a:p>
            <a:r>
              <a:rPr lang="en-US" sz="1400" err="1">
                <a:latin typeface="Times New Roman"/>
                <a:ea typeface="+mn-lt"/>
                <a:cs typeface="+mn-lt"/>
              </a:rPr>
              <a:t>Poskart</a:t>
            </a:r>
            <a:r>
              <a:rPr lang="en-US" sz="1400">
                <a:latin typeface="Times New Roman"/>
                <a:ea typeface="+mn-lt"/>
                <a:cs typeface="+mn-lt"/>
              </a:rPr>
              <a:t>, “Multi-Parameter Predictive Model of Mobile Robot’s Battery”, Sensors, 2022.</a:t>
            </a:r>
            <a:endParaRPr lang="en-US" sz="1400">
              <a:latin typeface="Times New Roman"/>
              <a:cs typeface="Times New Roman"/>
            </a:endParaRPr>
          </a:p>
          <a:p>
            <a:pPr lvl="1"/>
            <a:r>
              <a:rPr lang="en-US" sz="1400">
                <a:latin typeface="Times New Roman"/>
                <a:ea typeface="+mn-lt"/>
                <a:cs typeface="+mn-lt"/>
              </a:rPr>
              <a:t>Predictive model of battery discharge based on weight, speed, and load</a:t>
            </a:r>
            <a:endParaRPr lang="en-US" sz="1400">
              <a:latin typeface="Times New Roman"/>
              <a:cs typeface="Times New Roman"/>
            </a:endParaRPr>
          </a:p>
          <a:p>
            <a:r>
              <a:rPr lang="en-US" sz="1400">
                <a:latin typeface="Times New Roman"/>
                <a:ea typeface="+mn-lt"/>
                <a:cs typeface="+mn-lt"/>
              </a:rPr>
              <a:t>Li et al., “</a:t>
            </a:r>
            <a:r>
              <a:rPr lang="en-US" sz="1400" b="1">
                <a:latin typeface="Times New Roman"/>
                <a:ea typeface="+mn-lt"/>
                <a:cs typeface="+mn-lt"/>
              </a:rPr>
              <a:t>Localization</a:t>
            </a:r>
            <a:r>
              <a:rPr lang="en-US" sz="1400">
                <a:latin typeface="Times New Roman"/>
                <a:ea typeface="+mn-lt"/>
                <a:cs typeface="+mn-lt"/>
              </a:rPr>
              <a:t> in Unstructured Environments: Towards Autonomous Robots in Forests with Delaunay Triangulation”, </a:t>
            </a:r>
            <a:r>
              <a:rPr lang="en-US" sz="1400" err="1">
                <a:latin typeface="Times New Roman"/>
                <a:ea typeface="+mn-lt"/>
                <a:cs typeface="+mn-lt"/>
              </a:rPr>
              <a:t>arXiv</a:t>
            </a:r>
            <a:r>
              <a:rPr lang="en-US" sz="1400">
                <a:latin typeface="Times New Roman"/>
                <a:ea typeface="+mn-lt"/>
                <a:cs typeface="+mn-lt"/>
              </a:rPr>
              <a:t> preprint, 2020.</a:t>
            </a:r>
            <a:endParaRPr lang="en-US" sz="1400">
              <a:latin typeface="Times New Roman"/>
              <a:cs typeface="Times New Roman"/>
            </a:endParaRPr>
          </a:p>
          <a:p>
            <a:pPr lvl="1"/>
            <a:r>
              <a:rPr lang="en-US" sz="1400">
                <a:latin typeface="Times New Roman"/>
                <a:ea typeface="+mn-lt"/>
                <a:cs typeface="+mn-lt"/>
              </a:rPr>
              <a:t>Localization algorithm for robots </a:t>
            </a:r>
            <a:r>
              <a:rPr lang="en-US" sz="1400" b="1">
                <a:latin typeface="Times New Roman"/>
                <a:ea typeface="+mn-lt"/>
                <a:cs typeface="+mn-lt"/>
              </a:rPr>
              <a:t>in forest environments</a:t>
            </a:r>
            <a:endParaRPr lang="en-US" sz="1400" b="1">
              <a:latin typeface="Times New Roman"/>
              <a:cs typeface="Times New Roman"/>
            </a:endParaRPr>
          </a:p>
          <a:p>
            <a:r>
              <a:rPr lang="en-US" sz="1400">
                <a:latin typeface="Times New Roman"/>
                <a:ea typeface="+mn-lt"/>
                <a:cs typeface="+mn-lt"/>
              </a:rPr>
              <a:t>Pereira et al., “Robots for Forest Maintenance: </a:t>
            </a:r>
            <a:r>
              <a:rPr lang="en-US" sz="1400" b="1">
                <a:latin typeface="Times New Roman"/>
                <a:ea typeface="+mn-lt"/>
                <a:cs typeface="+mn-lt"/>
              </a:rPr>
              <a:t>Vision System </a:t>
            </a:r>
            <a:r>
              <a:rPr lang="en-US" sz="1400">
                <a:latin typeface="Times New Roman"/>
                <a:ea typeface="+mn-lt"/>
                <a:cs typeface="+mn-lt"/>
              </a:rPr>
              <a:t>for a Forestry Navigation Machine”, Int. Conf. Robotics in Forestry, 2024.</a:t>
            </a:r>
            <a:endParaRPr lang="en-US" sz="1400">
              <a:latin typeface="Times New Roman"/>
              <a:cs typeface="Times New Roman"/>
            </a:endParaRPr>
          </a:p>
          <a:p>
            <a:pPr lvl="1"/>
            <a:r>
              <a:rPr lang="en-US" sz="1400">
                <a:latin typeface="Times New Roman"/>
                <a:ea typeface="+mn-lt"/>
                <a:cs typeface="+mn-lt"/>
              </a:rPr>
              <a:t>Vision and </a:t>
            </a:r>
            <a:r>
              <a:rPr lang="en-US" sz="1400" b="1">
                <a:latin typeface="Times New Roman"/>
                <a:ea typeface="+mn-lt"/>
                <a:cs typeface="+mn-lt"/>
              </a:rPr>
              <a:t>obstacle detection </a:t>
            </a:r>
            <a:r>
              <a:rPr lang="en-US" sz="1400">
                <a:latin typeface="Times New Roman"/>
                <a:ea typeface="+mn-lt"/>
                <a:cs typeface="+mn-lt"/>
              </a:rPr>
              <a:t>for</a:t>
            </a:r>
            <a:r>
              <a:rPr lang="en-US" sz="1400" b="1">
                <a:latin typeface="Times New Roman"/>
                <a:ea typeface="+mn-lt"/>
                <a:cs typeface="+mn-lt"/>
              </a:rPr>
              <a:t> navigation </a:t>
            </a:r>
            <a:r>
              <a:rPr lang="en-US" sz="1400">
                <a:latin typeface="Times New Roman"/>
                <a:ea typeface="+mn-lt"/>
                <a:cs typeface="+mn-lt"/>
              </a:rPr>
              <a:t>in forest terrain     </a:t>
            </a:r>
            <a:endParaRPr lang="en-US" sz="14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400">
                <a:latin typeface="Times New Roman"/>
                <a:ea typeface="+mn-lt"/>
                <a:cs typeface="+mn-lt"/>
              </a:rPr>
              <a:t>     Robotics in Forestry”, ResearchGate Survey Article, 2016.</a:t>
            </a:r>
            <a:endParaRPr lang="en-US" sz="1400">
              <a:latin typeface="Times New Roman"/>
              <a:cs typeface="Times New Roman"/>
            </a:endParaRPr>
          </a:p>
          <a:p>
            <a:pPr lvl="1"/>
            <a:r>
              <a:rPr lang="en-US" sz="1400">
                <a:latin typeface="Times New Roman"/>
                <a:ea typeface="+mn-lt"/>
                <a:cs typeface="+mn-lt"/>
              </a:rPr>
              <a:t>Applications of robotics in forestry; examples of real-world use cases              </a:t>
            </a:r>
            <a:endParaRPr lang="en-US" sz="140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en-US" sz="1400">
                <a:latin typeface="Times New Roman"/>
                <a:cs typeface="Times New Roman"/>
              </a:rPr>
              <a:t>                       </a:t>
            </a:r>
          </a:p>
          <a:p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4F68DD-A382-B64D-F5A6-021A8B15FCBF}"/>
              </a:ext>
            </a:extLst>
          </p:cNvPr>
          <p:cNvSpPr txBox="1"/>
          <p:nvPr/>
        </p:nvSpPr>
        <p:spPr>
          <a:xfrm>
            <a:off x="10234705" y="6484471"/>
            <a:ext cx="191246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>
                <a:ea typeface="+mn-lt"/>
              </a:rPr>
              <a:t>Siyu 9/17/25, PCC, P1</a:t>
            </a:r>
            <a:endParaRPr lang="zh-CN" sz="1200"/>
          </a:p>
          <a:p>
            <a:pPr algn="l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41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E204-EFB4-31EE-5B3C-01BBACE5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abon Next LT"/>
              </a:rPr>
              <a:t>Mathematical Modeling - Suspension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0174A-E577-9968-5C62-48AC787C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91323"/>
            <a:ext cx="11274612" cy="4800917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 LT Pro Demi" panose="020B0704020202020204" pitchFamily="34" charset="0"/>
              </a:rPr>
              <a:t>Equations</a:t>
            </a:r>
          </a:p>
          <a:p>
            <a:r>
              <a:rPr lang="en-US" dirty="0"/>
              <a:t>Load : </a:t>
            </a:r>
            <a:r>
              <a:rPr lang="en-US" i="1" dirty="0">
                <a:latin typeface="Avenir Next LT Pro Demi" panose="020B0704020202020204" pitchFamily="34" charset="0"/>
              </a:rPr>
              <a:t>W = mg</a:t>
            </a:r>
            <a:endParaRPr lang="en-US" dirty="0"/>
          </a:p>
          <a:p>
            <a:r>
              <a:rPr lang="en-US" dirty="0"/>
              <a:t>Rolling Resistance : </a:t>
            </a:r>
            <a:r>
              <a:rPr lang="en-US" dirty="0">
                <a:latin typeface="Avenir Next LT Pro Demi" panose="020B0704020202020204" pitchFamily="34" charset="0"/>
              </a:rPr>
              <a:t>F</a:t>
            </a:r>
            <a:r>
              <a:rPr lang="en-US" baseline="-25000" dirty="0">
                <a:latin typeface="Avenir Next LT Pro Demi" panose="020B0704020202020204" pitchFamily="34" charset="0"/>
              </a:rPr>
              <a:t>r </a:t>
            </a:r>
            <a:r>
              <a:rPr lang="en-US" dirty="0">
                <a:latin typeface="Avenir Next LT Pro Demi" panose="020B0704020202020204" pitchFamily="34" charset="0"/>
              </a:rPr>
              <a:t>= </a:t>
            </a:r>
            <a:r>
              <a:rPr lang="en-US" dirty="0" err="1">
                <a:latin typeface="Avenir Next LT Pro Demi" panose="020B0704020202020204" pitchFamily="34" charset="0"/>
              </a:rPr>
              <a:t>C</a:t>
            </a:r>
            <a:r>
              <a:rPr lang="en-US" baseline="-25000" dirty="0" err="1">
                <a:latin typeface="Avenir Next LT Pro Demi" panose="020B0704020202020204" pitchFamily="34" charset="0"/>
              </a:rPr>
              <a:t>r</a:t>
            </a:r>
            <a:r>
              <a:rPr lang="en-US" dirty="0" err="1">
                <a:latin typeface="Avenir Next LT Pro Demi" panose="020B0704020202020204" pitchFamily="34" charset="0"/>
              </a:rPr>
              <a:t>W</a:t>
            </a:r>
            <a:r>
              <a:rPr lang="en-US" dirty="0">
                <a:latin typeface="Avenir Next LT Pro Demi" panose="020B0704020202020204" pitchFamily="34" charset="0"/>
              </a:rPr>
              <a:t>  </a:t>
            </a:r>
            <a:r>
              <a:rPr lang="en-US" dirty="0"/>
              <a:t>(C</a:t>
            </a:r>
            <a:r>
              <a:rPr lang="en-US" baseline="-25000" dirty="0"/>
              <a:t>r</a:t>
            </a:r>
            <a:r>
              <a:rPr lang="en-US" dirty="0"/>
              <a:t> = rolling resistance coefficient)</a:t>
            </a:r>
          </a:p>
          <a:p>
            <a:r>
              <a:rPr lang="en-US" dirty="0"/>
              <a:t>Climb Force : </a:t>
            </a:r>
            <a:r>
              <a:rPr lang="en-US" dirty="0">
                <a:latin typeface="Avenir Next LT Pro Demi" panose="020B0704020202020204" pitchFamily="34" charset="0"/>
              </a:rPr>
              <a:t>F</a:t>
            </a:r>
            <a:r>
              <a:rPr lang="en-US" baseline="-25000" dirty="0">
                <a:latin typeface="Avenir Next LT Pro Demi" panose="020B0704020202020204" pitchFamily="34" charset="0"/>
              </a:rPr>
              <a:t>c</a:t>
            </a:r>
            <a:r>
              <a:rPr lang="en-US" dirty="0">
                <a:latin typeface="Avenir Next LT Pro Demi" panose="020B0704020202020204" pitchFamily="34" charset="0"/>
              </a:rPr>
              <a:t> = </a:t>
            </a:r>
            <a:r>
              <a:rPr lang="en-US" dirty="0" err="1">
                <a:latin typeface="Avenir Next LT Pro Demi" panose="020B0704020202020204" pitchFamily="34" charset="0"/>
              </a:rPr>
              <a:t>Wsin</a:t>
            </a:r>
            <a:r>
              <a:rPr lang="en-US" dirty="0">
                <a:latin typeface="Avenir Next LT Pro Demi" panose="020B0704020202020204" pitchFamily="34" charset="0"/>
              </a:rPr>
              <a:t>(θ) </a:t>
            </a:r>
          </a:p>
          <a:p>
            <a:r>
              <a:rPr lang="en-US" dirty="0"/>
              <a:t>Total Force : </a:t>
            </a:r>
            <a:r>
              <a:rPr lang="en-US" dirty="0">
                <a:latin typeface="Avenir Next LT Pro Demi" panose="020B0704020202020204" pitchFamily="34" charset="0"/>
              </a:rPr>
              <a:t>F</a:t>
            </a:r>
            <a:r>
              <a:rPr lang="en-US" baseline="-25000" dirty="0">
                <a:latin typeface="Avenir Next LT Pro Demi" panose="020B0704020202020204" pitchFamily="34" charset="0"/>
              </a:rPr>
              <a:t>t</a:t>
            </a:r>
            <a:r>
              <a:rPr lang="en-US" dirty="0">
                <a:latin typeface="Avenir Next LT Pro Demi" panose="020B0704020202020204" pitchFamily="34" charset="0"/>
              </a:rPr>
              <a:t>=</a:t>
            </a:r>
            <a:r>
              <a:rPr lang="en-US" dirty="0" err="1">
                <a:latin typeface="Avenir Next LT Pro Demi" panose="020B0704020202020204" pitchFamily="34" charset="0"/>
              </a:rPr>
              <a:t>F</a:t>
            </a:r>
            <a:r>
              <a:rPr lang="en-US" baseline="-25000" dirty="0" err="1">
                <a:latin typeface="Avenir Next LT Pro Demi" panose="020B0704020202020204" pitchFamily="34" charset="0"/>
              </a:rPr>
              <a:t>r</a:t>
            </a:r>
            <a:r>
              <a:rPr lang="en-US" dirty="0" err="1">
                <a:latin typeface="Avenir Next LT Pro Demi" panose="020B0704020202020204" pitchFamily="34" charset="0"/>
              </a:rPr>
              <a:t>+F</a:t>
            </a:r>
            <a:r>
              <a:rPr lang="en-US" baseline="-25000" dirty="0" err="1">
                <a:latin typeface="Avenir Next LT Pro Demi" panose="020B0704020202020204" pitchFamily="34" charset="0"/>
              </a:rPr>
              <a:t>c</a:t>
            </a:r>
            <a:endParaRPr lang="en-US" baseline="-25000" dirty="0">
              <a:latin typeface="Avenir Next LT Pro Demi" panose="020B07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42E73-C195-7443-1527-E8D523B2716A}"/>
              </a:ext>
            </a:extLst>
          </p:cNvPr>
          <p:cNvSpPr txBox="1"/>
          <p:nvPr/>
        </p:nvSpPr>
        <p:spPr>
          <a:xfrm>
            <a:off x="10439400" y="6581001"/>
            <a:ext cx="18288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/>
              <a:t>Kyle 9/17/25, PCC, P1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28D98-3A9E-8D13-133D-68A3C71C226F}"/>
              </a:ext>
            </a:extLst>
          </p:cNvPr>
          <p:cNvSpPr txBox="1"/>
          <p:nvPr/>
        </p:nvSpPr>
        <p:spPr>
          <a:xfrm>
            <a:off x="596900" y="4945724"/>
            <a:ext cx="38163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Next LT Pro Demi" panose="020B0704020202020204" pitchFamily="34" charset="0"/>
              </a:rPr>
              <a:t>Example</a:t>
            </a:r>
          </a:p>
          <a:p>
            <a:r>
              <a:rPr lang="en-US" sz="1800" dirty="0"/>
              <a:t>W = 40kg * 9.81 m/s = 392 N</a:t>
            </a:r>
          </a:p>
          <a:p>
            <a:r>
              <a:rPr lang="en-US" sz="1800" dirty="0"/>
              <a:t>F</a:t>
            </a:r>
            <a:r>
              <a:rPr lang="en-US" sz="1800" baseline="-25000" dirty="0"/>
              <a:t>r</a:t>
            </a:r>
            <a:r>
              <a:rPr lang="en-US" sz="1800" dirty="0"/>
              <a:t>=0.2*392N = 78.4 N</a:t>
            </a:r>
          </a:p>
          <a:p>
            <a:r>
              <a:rPr lang="en-US" sz="1800" dirty="0"/>
              <a:t>F</a:t>
            </a:r>
            <a:r>
              <a:rPr lang="en-US" sz="1800" baseline="-25000" dirty="0"/>
              <a:t>c</a:t>
            </a:r>
            <a:r>
              <a:rPr lang="en-US" sz="1800" dirty="0"/>
              <a:t>=245.25*sin(15°) = 101N</a:t>
            </a:r>
          </a:p>
          <a:p>
            <a:r>
              <a:rPr lang="en-US" sz="1800" dirty="0"/>
              <a:t>F</a:t>
            </a:r>
            <a:r>
              <a:rPr lang="en-US" sz="1800" baseline="-25000" dirty="0"/>
              <a:t>t</a:t>
            </a:r>
            <a:r>
              <a:rPr lang="en-US" sz="1800" dirty="0"/>
              <a:t>=101+78.</a:t>
            </a:r>
            <a:r>
              <a:rPr lang="en-US" dirty="0"/>
              <a:t>4</a:t>
            </a:r>
            <a:r>
              <a:rPr lang="en-US" sz="1800" dirty="0"/>
              <a:t> = </a:t>
            </a:r>
            <a:r>
              <a:rPr lang="en-US" dirty="0">
                <a:latin typeface="Avenir Next LT Pro Demi" panose="020B0704020202020204" pitchFamily="34" charset="0"/>
              </a:rPr>
              <a:t>179</a:t>
            </a:r>
            <a:r>
              <a:rPr lang="en-US" sz="1800" dirty="0">
                <a:latin typeface="Avenir Next LT Pro Demi" panose="020B0704020202020204" pitchFamily="34" charset="0"/>
              </a:rPr>
              <a:t>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BD8859-7818-42C7-CF76-064F749D1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364" y="3638620"/>
            <a:ext cx="3774826" cy="2853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A95297-4C8F-5842-DFD3-EDA2DA8EA6C2}"/>
              </a:ext>
            </a:extLst>
          </p:cNvPr>
          <p:cNvSpPr txBox="1"/>
          <p:nvPr/>
        </p:nvSpPr>
        <p:spPr>
          <a:xfrm>
            <a:off x="9588500" y="644845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[31]</a:t>
            </a:r>
          </a:p>
        </p:txBody>
      </p:sp>
    </p:spTree>
    <p:extLst>
      <p:ext uri="{BB962C8B-B14F-4D97-AF65-F5344CB8AC3E}">
        <p14:creationId xmlns:p14="http://schemas.microsoft.com/office/powerpoint/2010/main" val="284483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6B78-41CA-76F6-28EF-790AA224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" y="-4993"/>
            <a:ext cx="10002045" cy="1059322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Sabon Next LT"/>
              </a:rPr>
              <a:t>Mathematical Modeling - Hopper Volume </a:t>
            </a:r>
          </a:p>
        </p:txBody>
      </p: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743E650-C972-CB3D-9FD2-D7DABD2EC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762" y="5763436"/>
            <a:ext cx="5280276" cy="1024472"/>
          </a:xfrm>
          <a:prstGeom prst="rect">
            <a:avLst/>
          </a:prstGeom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2B201C1-8840-7A49-7599-1127B1175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0" y="6086139"/>
            <a:ext cx="5626186" cy="537777"/>
          </a:xfrm>
          <a:prstGeom prst="rect">
            <a:avLst/>
          </a:prstGeom>
        </p:spPr>
      </p:pic>
      <p:pic>
        <p:nvPicPr>
          <p:cNvPr id="6" name="Picture 5" descr="A black and white text&#10;&#10;AI-generated content may be incorrect.">
            <a:extLst>
              <a:ext uri="{FF2B5EF4-FFF2-40B4-BE49-F238E27FC236}">
                <a16:creationId xmlns:a16="http://schemas.microsoft.com/office/drawing/2014/main" id="{373A31F7-F7CA-5785-225F-B195B425F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31" y="4745442"/>
            <a:ext cx="4957119" cy="633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25895-9373-E44E-FF91-9CB62960F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61" y="997959"/>
            <a:ext cx="3504365" cy="3030532"/>
          </a:xfrm>
          <a:prstGeom prst="rect">
            <a:avLst/>
          </a:prstGeom>
        </p:spPr>
      </p:pic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4A2FE66-3D77-5C26-FF51-3149885AC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432" y="1061913"/>
            <a:ext cx="5526603" cy="619205"/>
          </a:xfrm>
          <a:prstGeom prst="rect">
            <a:avLst/>
          </a:prstGeom>
        </p:spPr>
      </p:pic>
      <p:pic>
        <p:nvPicPr>
          <p:cNvPr id="10" name="Picture 9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A6D5911D-0F9F-92EE-C8B4-9F8413906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936" y="2148393"/>
            <a:ext cx="6059771" cy="2768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D6A39F-FFC8-3172-8843-19ECD4AE1E76}"/>
              </a:ext>
            </a:extLst>
          </p:cNvPr>
          <p:cNvSpPr txBox="1"/>
          <p:nvPr/>
        </p:nvSpPr>
        <p:spPr>
          <a:xfrm>
            <a:off x="10289837" y="995691"/>
            <a:ext cx="20237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Assume a square container varying in height</a:t>
            </a:r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49D06B-D90F-6BAE-A8F2-AAFBEAB14961}"/>
              </a:ext>
            </a:extLst>
          </p:cNvPr>
          <p:cNvSpPr/>
          <p:nvPr/>
        </p:nvSpPr>
        <p:spPr>
          <a:xfrm>
            <a:off x="1417825" y="4024175"/>
            <a:ext cx="669964" cy="7250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4B0AAE7-9F51-8562-9DD5-B6390C60BD98}"/>
              </a:ext>
            </a:extLst>
          </p:cNvPr>
          <p:cNvSpPr/>
          <p:nvPr/>
        </p:nvSpPr>
        <p:spPr>
          <a:xfrm>
            <a:off x="1417825" y="5382922"/>
            <a:ext cx="669962" cy="6791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8CB0541-28E6-AF72-81A8-91730F5AA1FB}"/>
              </a:ext>
            </a:extLst>
          </p:cNvPr>
          <p:cNvSpPr/>
          <p:nvPr/>
        </p:nvSpPr>
        <p:spPr>
          <a:xfrm>
            <a:off x="3859006" y="1069114"/>
            <a:ext cx="890229" cy="6057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3C7A2AB-9B76-591E-D8CE-E9438554F477}"/>
              </a:ext>
            </a:extLst>
          </p:cNvPr>
          <p:cNvSpPr/>
          <p:nvPr/>
        </p:nvSpPr>
        <p:spPr>
          <a:xfrm>
            <a:off x="8181414" y="4919013"/>
            <a:ext cx="757124" cy="84444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94560BB-8F8A-A814-49A2-A80416608DF8}"/>
              </a:ext>
            </a:extLst>
          </p:cNvPr>
          <p:cNvSpPr/>
          <p:nvPr/>
        </p:nvSpPr>
        <p:spPr>
          <a:xfrm>
            <a:off x="5790765" y="6061798"/>
            <a:ext cx="688294" cy="5919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8448E4-C228-6193-1F90-1E8AB75E5970}"/>
              </a:ext>
            </a:extLst>
          </p:cNvPr>
          <p:cNvSpPr txBox="1"/>
          <p:nvPr/>
        </p:nvSpPr>
        <p:spPr>
          <a:xfrm>
            <a:off x="3611209" y="1908791"/>
            <a:ext cx="12802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Average Values from 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DA90B-3925-202B-CB5B-3E6A6161F90F}"/>
              </a:ext>
            </a:extLst>
          </p:cNvPr>
          <p:cNvSpPr txBox="1"/>
          <p:nvPr/>
        </p:nvSpPr>
        <p:spPr>
          <a:xfrm>
            <a:off x="27511" y="6616811"/>
            <a:ext cx="273830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Elijah Gerstner, 9/17/2025, Gore PCC P#1</a:t>
            </a:r>
          </a:p>
        </p:txBody>
      </p:sp>
    </p:spTree>
    <p:extLst>
      <p:ext uri="{BB962C8B-B14F-4D97-AF65-F5344CB8AC3E}">
        <p14:creationId xmlns:p14="http://schemas.microsoft.com/office/powerpoint/2010/main" val="102530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7C07-30AA-868E-24D2-EAA39037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-134542"/>
            <a:ext cx="10895106" cy="1056168"/>
          </a:xfrm>
        </p:spPr>
        <p:txBody>
          <a:bodyPr/>
          <a:lstStyle/>
          <a:p>
            <a:r>
              <a:rPr lang="en-US" dirty="0">
                <a:cs typeface="Sabon Next LT"/>
              </a:rPr>
              <a:t>Mathematical Modeling - Energy</a:t>
            </a:r>
          </a:p>
        </p:txBody>
      </p:sp>
      <p:pic>
        <p:nvPicPr>
          <p:cNvPr id="3" name="图片 2" descr="表格&#10;&#10;AI 生成的内容可能不正确。">
            <a:extLst>
              <a:ext uri="{FF2B5EF4-FFF2-40B4-BE49-F238E27FC236}">
                <a16:creationId xmlns:a16="http://schemas.microsoft.com/office/drawing/2014/main" id="{B3550048-718A-EC03-E490-5CD33EEA8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376" y="1447029"/>
            <a:ext cx="3959009" cy="5410971"/>
          </a:xfrm>
          <a:prstGeom prst="rect">
            <a:avLst/>
          </a:prstGeom>
        </p:spPr>
      </p:pic>
      <p:pic>
        <p:nvPicPr>
          <p:cNvPr id="4" name="图片 3" descr="文本&#10;&#10;AI 生成的内容可能不正确。">
            <a:extLst>
              <a:ext uri="{FF2B5EF4-FFF2-40B4-BE49-F238E27FC236}">
                <a16:creationId xmlns:a16="http://schemas.microsoft.com/office/drawing/2014/main" id="{E6A3CD58-5C20-1B42-9C2B-E45ECBC2C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4" y="4156362"/>
            <a:ext cx="3940878" cy="2709335"/>
          </a:xfrm>
          <a:prstGeom prst="rect">
            <a:avLst/>
          </a:prstGeom>
        </p:spPr>
      </p:pic>
      <p:pic>
        <p:nvPicPr>
          <p:cNvPr id="5" name="图片 4" descr="表格&#10;&#10;AI 生成的内容可能不正确。">
            <a:extLst>
              <a:ext uri="{FF2B5EF4-FFF2-40B4-BE49-F238E27FC236}">
                <a16:creationId xmlns:a16="http://schemas.microsoft.com/office/drawing/2014/main" id="{47A14EC4-D918-2DEE-DF9B-86DFDDE05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1" y="738909"/>
            <a:ext cx="3936534" cy="3532909"/>
          </a:xfrm>
          <a:prstGeom prst="rect">
            <a:avLst/>
          </a:prstGeom>
        </p:spPr>
      </p:pic>
      <p:pic>
        <p:nvPicPr>
          <p:cNvPr id="6" name="图片 5" descr="表格&#10;&#10;AI 生成的内容可能不正确。">
            <a:extLst>
              <a:ext uri="{FF2B5EF4-FFF2-40B4-BE49-F238E27FC236}">
                <a16:creationId xmlns:a16="http://schemas.microsoft.com/office/drawing/2014/main" id="{C077117F-0EED-636F-3353-6D6E46DB1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526" y="1447029"/>
            <a:ext cx="4429009" cy="54109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73FE834D-09B6-8D5A-B84B-5844A311A98C}"/>
                  </a:ext>
                </a:extLst>
              </p14:cNvPr>
              <p14:cNvContentPartPr/>
              <p14:nvPr/>
            </p14:nvContentPartPr>
            <p14:xfrm>
              <a:off x="752954" y="2009637"/>
              <a:ext cx="418098" cy="2067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73FE834D-09B6-8D5A-B84B-5844A311A9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964" y="1991818"/>
                <a:ext cx="453719" cy="55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5A8FE1A1-7305-2374-76E1-72C4847F4ECB}"/>
                  </a:ext>
                </a:extLst>
              </p14:cNvPr>
              <p14:cNvContentPartPr/>
              <p14:nvPr/>
            </p14:nvContentPartPr>
            <p14:xfrm>
              <a:off x="1531878" y="2380665"/>
              <a:ext cx="406663" cy="14941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5A8FE1A1-7305-2374-76E1-72C4847F4E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3900" y="2318411"/>
                <a:ext cx="442259" cy="138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234ECAE7-B5A9-B63F-DDA0-DDFE6A645609}"/>
                  </a:ext>
                </a:extLst>
              </p14:cNvPr>
              <p14:cNvContentPartPr/>
              <p14:nvPr/>
            </p14:nvContentPartPr>
            <p14:xfrm>
              <a:off x="2211410" y="5676421"/>
              <a:ext cx="567425" cy="14941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234ECAE7-B5A9-B63F-DDA0-DDFE6A6456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3431" y="4929371"/>
                <a:ext cx="603024" cy="1494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E2091822-50AF-05F0-EE7C-F25FBC7CE11E}"/>
                  </a:ext>
                </a:extLst>
              </p14:cNvPr>
              <p14:cNvContentPartPr/>
              <p14:nvPr/>
            </p14:nvContentPartPr>
            <p14:xfrm>
              <a:off x="1235915" y="6038339"/>
              <a:ext cx="768221" cy="14941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E2091822-50AF-05F0-EE7C-F25FBC7CE1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7924" y="6018680"/>
                <a:ext cx="803843" cy="53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66EFB16D-5B5C-4180-0FB6-43A034BE7D82}"/>
                  </a:ext>
                </a:extLst>
              </p14:cNvPr>
              <p14:cNvContentPartPr/>
              <p14:nvPr/>
            </p14:nvContentPartPr>
            <p14:xfrm>
              <a:off x="9948255" y="4435427"/>
              <a:ext cx="419627" cy="14941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66EFB16D-5B5C-4180-0FB6-43A034BE7D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30276" y="3688377"/>
                <a:ext cx="455225" cy="14941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C65D0924-134E-72FD-2AB2-FD97AFB2D5B7}"/>
              </a:ext>
            </a:extLst>
          </p:cNvPr>
          <p:cNvSpPr txBox="1"/>
          <p:nvPr/>
        </p:nvSpPr>
        <p:spPr>
          <a:xfrm>
            <a:off x="10399058" y="6559176"/>
            <a:ext cx="186764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>
                <a:ea typeface="+mn-lt"/>
              </a:rPr>
              <a:t>Siyu 9/17/25, PCC, P1</a:t>
            </a:r>
            <a:endParaRPr lang="zh-CN" sz="1200"/>
          </a:p>
          <a:p>
            <a:pPr algn="l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9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BAFF-4027-80C1-AD80-A3B263AD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Sabon Next LT"/>
              </a:rPr>
              <a:t>Mathematical Modeling -</a:t>
            </a:r>
            <a:br>
              <a:rPr lang="en-US">
                <a:cs typeface="Sabon Next LT"/>
              </a:rPr>
            </a:br>
            <a:r>
              <a:rPr lang="en-US">
                <a:cs typeface="Sabon Next LT"/>
              </a:rPr>
              <a:t>Torque Required</a:t>
            </a:r>
            <a:endParaRPr lang="en-US"/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19FF2BF-ED84-933B-D1A3-B9728568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724" y="2080"/>
            <a:ext cx="3705225" cy="252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81937C-EB7D-49AE-9D60-F960992B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" y="2537647"/>
            <a:ext cx="10885054" cy="2168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53E9D-2CBB-A1BD-2C47-0BB6FDEF4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25" y="4702032"/>
            <a:ext cx="10896600" cy="21529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9D47C6-E741-AB5A-FC8D-39FC4E677EE3}"/>
              </a:ext>
            </a:extLst>
          </p:cNvPr>
          <p:cNvSpPr txBox="1"/>
          <p:nvPr/>
        </p:nvSpPr>
        <p:spPr>
          <a:xfrm>
            <a:off x="10929937" y="6286499"/>
            <a:ext cx="12501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                           Tyler, 9/17/25, PCC P1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9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273DB5-8523-732B-8FF6-B68AE0452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A screenshot of a project management&#10;&#10;AI-generated content may be incorrect.">
            <a:extLst>
              <a:ext uri="{FF2B5EF4-FFF2-40B4-BE49-F238E27FC236}">
                <a16:creationId xmlns:a16="http://schemas.microsoft.com/office/drawing/2014/main" id="{BC1A5604-B30E-BC54-0E56-0266B74EF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725" r="-1" b="-1"/>
          <a:stretch>
            <a:fillRect/>
          </a:stretch>
        </p:blipFill>
        <p:spPr>
          <a:xfrm>
            <a:off x="3068" y="603651"/>
            <a:ext cx="12188932" cy="625434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AE72DA6-F609-4537-9EE4-D12F65EC7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50" y="6244106"/>
            <a:ext cx="12198250" cy="629538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97ED7-8E2C-D36F-5FF2-BA86002A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" y="0"/>
            <a:ext cx="10514106" cy="629539"/>
          </a:xfrm>
        </p:spPr>
        <p:txBody>
          <a:bodyPr>
            <a:normAutofit fontScale="90000"/>
          </a:bodyPr>
          <a:lstStyle/>
          <a:p>
            <a:r>
              <a:rPr lang="en-US" sz="3600">
                <a:cs typeface="Sabon Next LT"/>
              </a:rPr>
              <a:t>Schedule- Gantt</a:t>
            </a:r>
            <a:r>
              <a:rPr lang="en-US" sz="3600" dirty="0">
                <a:cs typeface="Sabon Next LT"/>
              </a:rPr>
              <a:t> Chart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D8091-7E9C-4707-ADBE-08DDB1C23B1E}"/>
              </a:ext>
            </a:extLst>
          </p:cNvPr>
          <p:cNvSpPr txBox="1"/>
          <p:nvPr/>
        </p:nvSpPr>
        <p:spPr>
          <a:xfrm>
            <a:off x="10439400" y="6593701"/>
            <a:ext cx="18288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/>
              <a:t>Kyle 9/17/25, PCC, P1</a:t>
            </a:r>
          </a:p>
        </p:txBody>
      </p:sp>
    </p:spTree>
    <p:extLst>
      <p:ext uri="{BB962C8B-B14F-4D97-AF65-F5344CB8AC3E}">
        <p14:creationId xmlns:p14="http://schemas.microsoft.com/office/powerpoint/2010/main" val="125245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B0A685C7-F462-6A87-C349-302355A2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358128"/>
            <a:ext cx="12009120" cy="4141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F41A5-77DD-D953-1738-7AF459BEEA57}"/>
              </a:ext>
            </a:extLst>
          </p:cNvPr>
          <p:cNvSpPr txBox="1"/>
          <p:nvPr/>
        </p:nvSpPr>
        <p:spPr>
          <a:xfrm>
            <a:off x="10439400" y="6581001"/>
            <a:ext cx="18288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/>
              <a:t>Kyle 9/17/25, PCC, P1</a:t>
            </a:r>
          </a:p>
        </p:txBody>
      </p:sp>
    </p:spTree>
    <p:extLst>
      <p:ext uri="{BB962C8B-B14F-4D97-AF65-F5344CB8AC3E}">
        <p14:creationId xmlns:p14="http://schemas.microsoft.com/office/powerpoint/2010/main" val="243193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B048C4-AB77-4182-B261-2C9BE5962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00D801-79CB-4F23-8DF8-6B0F45FCD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52F426-0370-4291-8DA2-6F1DB66EA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87AEA36-C28D-4764-988B-6C2AC6503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1CD19E-906B-45E7-D279-F1D62210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6705600" cy="1664573"/>
          </a:xfrm>
        </p:spPr>
        <p:txBody>
          <a:bodyPr>
            <a:normAutofit/>
          </a:bodyPr>
          <a:lstStyle/>
          <a:p>
            <a:r>
              <a:rPr lang="en-US">
                <a:cs typeface="Sabon Next LT"/>
              </a:rPr>
              <a:t>Project Description</a:t>
            </a:r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86F443E-EB6C-4057-DCBE-83E84F93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761"/>
            <a:ext cx="10453935" cy="4286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   •    Project: Autonomous Pinecone Collector robot for efficient forest operation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   •    Sponsor: Gore (supporting innovation in automation &amp; robotics)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   •    Importance:</a:t>
            </a:r>
          </a:p>
          <a:p>
            <a:r>
              <a:rPr lang="en-US" sz="2400" dirty="0">
                <a:ea typeface="+mn-lt"/>
                <a:cs typeface="+mn-lt"/>
              </a:rPr>
              <a:t>      Improves efficiency vs. manual collection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      Supports forestry research &amp; sustainable practices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      Hands-on robotics &amp; mechanical design experience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32474-663D-DA1A-A895-2A385AD6B68A}"/>
              </a:ext>
            </a:extLst>
          </p:cNvPr>
          <p:cNvSpPr txBox="1"/>
          <p:nvPr/>
        </p:nvSpPr>
        <p:spPr>
          <a:xfrm>
            <a:off x="10475165" y="6465093"/>
            <a:ext cx="173317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Siyu 9/17/25, PCC, P1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84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A9E8-464D-F7CD-73CE-969BB514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Budget</a:t>
            </a:r>
            <a:endParaRPr lang="en-US"/>
          </a:p>
        </p:txBody>
      </p:sp>
      <p:pic>
        <p:nvPicPr>
          <p:cNvPr id="4" name="Content Placeholder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F6267F78-20FC-19C0-E9D2-DF571CB48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781" y="-793"/>
            <a:ext cx="97528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230EFE-A29A-84E7-1286-5D18FFF8CB9B}"/>
              </a:ext>
            </a:extLst>
          </p:cNvPr>
          <p:cNvSpPr txBox="1"/>
          <p:nvPr/>
        </p:nvSpPr>
        <p:spPr>
          <a:xfrm>
            <a:off x="3147" y="6584977"/>
            <a:ext cx="217583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aseline="0">
                <a:latin typeface="Avenir Next LT Pro"/>
              </a:rPr>
              <a:t>Tyler, 9/17/25, PCC P1</a:t>
            </a:r>
            <a:r>
              <a:rPr lang="en-US" sz="1200">
                <a:latin typeface="Avenir Next LT Pro"/>
                <a:ea typeface="Avenir Next LT Pro"/>
                <a:cs typeface="Avenir Next LT Pro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8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1EDA-3647-64B0-4188-50B93E06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E719-AC7C-0755-6B70-700A693AA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Taking first design steps</a:t>
            </a:r>
          </a:p>
          <a:p>
            <a:r>
              <a:rPr lang="en-US"/>
              <a:t>Engineering requirements will evolve with prototyping results</a:t>
            </a:r>
          </a:p>
          <a:p>
            <a:r>
              <a:rPr lang="en-US"/>
              <a:t>Setting goals/Benchmarks that will improve our design</a:t>
            </a:r>
          </a:p>
          <a:p>
            <a:r>
              <a:rPr lang="en-US"/>
              <a:t>Staying on schedule</a:t>
            </a:r>
          </a:p>
          <a:p>
            <a:r>
              <a:rPr lang="en-US"/>
              <a:t>Meeting with mentors/EEs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34C99-4F3C-28B1-ABA9-9C86BDEB8A08}"/>
              </a:ext>
            </a:extLst>
          </p:cNvPr>
          <p:cNvSpPr txBox="1"/>
          <p:nvPr/>
        </p:nvSpPr>
        <p:spPr>
          <a:xfrm>
            <a:off x="10474625" y="6580050"/>
            <a:ext cx="175596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Tyler, 9/17/25, PCC P1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4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5B58-EBC0-35D0-C581-AAE1D1D0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abon Next LT"/>
              </a:rPr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CD65-FBB5-0D1E-0BF0-8BADBB7FC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539875"/>
            <a:ext cx="11274612" cy="49482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[1]“Carbon Fiber vs. </a:t>
            </a:r>
            <a:r>
              <a:rPr lang="en-US" sz="1200" dirty="0" err="1">
                <a:ea typeface="+mn-lt"/>
                <a:cs typeface="+mn-lt"/>
              </a:rPr>
              <a:t>Aluminium</a:t>
            </a:r>
            <a:r>
              <a:rPr lang="en-US" sz="1200" dirty="0">
                <a:ea typeface="+mn-lt"/>
                <a:cs typeface="+mn-lt"/>
              </a:rPr>
              <a:t> vs. Steel: Which Chassis Material is Best?,” </a:t>
            </a:r>
            <a:r>
              <a:rPr lang="en-US" sz="1200" i="1" dirty="0" err="1">
                <a:ea typeface="+mn-lt"/>
                <a:cs typeface="+mn-lt"/>
              </a:rPr>
              <a:t>NitPro</a:t>
            </a:r>
            <a:r>
              <a:rPr lang="en-US" sz="1200" i="1" dirty="0">
                <a:ea typeface="+mn-lt"/>
                <a:cs typeface="+mn-lt"/>
              </a:rPr>
              <a:t> Composites</a:t>
            </a:r>
            <a:r>
              <a:rPr lang="en-US" sz="1200" dirty="0">
                <a:ea typeface="+mn-lt"/>
                <a:cs typeface="+mn-lt"/>
              </a:rPr>
              <a:t>, 2025. </a:t>
            </a:r>
            <a:r>
              <a:rPr lang="en-US" sz="1200" dirty="0">
                <a:ea typeface="+mn-lt"/>
                <a:cs typeface="+mn-lt"/>
                <a:hlinkClick r:id="rId2"/>
              </a:rPr>
              <a:t>https://www.nitprocomposites.com/blog/carbon-fiber-vs-aluminium-vs-steel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[2]P. </a:t>
            </a:r>
            <a:r>
              <a:rPr lang="en-US" sz="1200" dirty="0" err="1">
                <a:ea typeface="+mn-lt"/>
                <a:cs typeface="+mn-lt"/>
              </a:rPr>
              <a:t>Fromaget</a:t>
            </a:r>
            <a:r>
              <a:rPr lang="en-US" sz="1200" dirty="0">
                <a:ea typeface="+mn-lt"/>
                <a:cs typeface="+mn-lt"/>
              </a:rPr>
              <a:t>, “Raspberry Pi vs Arduino: 7 Differences you Should Know,” </a:t>
            </a:r>
            <a:r>
              <a:rPr lang="en-US" sz="1200" i="1" dirty="0">
                <a:ea typeface="+mn-lt"/>
                <a:cs typeface="+mn-lt"/>
              </a:rPr>
              <a:t>Raspberry tips</a:t>
            </a:r>
            <a:r>
              <a:rPr lang="en-US" sz="1200" dirty="0">
                <a:ea typeface="+mn-lt"/>
                <a:cs typeface="+mn-lt"/>
              </a:rPr>
              <a:t>. </a:t>
            </a:r>
            <a:r>
              <a:rPr lang="en-US" sz="1200" dirty="0">
                <a:ea typeface="+mn-lt"/>
                <a:cs typeface="+mn-lt"/>
                <a:hlinkClick r:id="rId3"/>
              </a:rPr>
              <a:t>https://raspberrytips.com/raspberry-pi-vs-arduino/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[3]“Dragon Runner Reconnaissance Robot,” </a:t>
            </a:r>
            <a:r>
              <a:rPr lang="en-US" sz="1200" i="1" dirty="0">
                <a:ea typeface="+mn-lt"/>
                <a:cs typeface="+mn-lt"/>
              </a:rPr>
              <a:t>Army Technology</a:t>
            </a:r>
            <a:r>
              <a:rPr lang="en-US" sz="1200" dirty="0">
                <a:ea typeface="+mn-lt"/>
                <a:cs typeface="+mn-lt"/>
              </a:rPr>
              <a:t>. </a:t>
            </a:r>
            <a:r>
              <a:rPr lang="en-US" sz="1200" dirty="0">
                <a:ea typeface="+mn-lt"/>
                <a:cs typeface="+mn-lt"/>
                <a:hlinkClick r:id="rId4"/>
              </a:rPr>
              <a:t>https://www.army-technology.com/projects/dragonrunnerrobots/?cf-view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[4]P. Deepa, P. Kartik, P. Jaiswal, and Y. </a:t>
            </a:r>
            <a:r>
              <a:rPr lang="en-US" sz="1200" dirty="0" err="1">
                <a:ea typeface="+mn-lt"/>
                <a:cs typeface="+mn-lt"/>
              </a:rPr>
              <a:t>Kanase</a:t>
            </a:r>
            <a:r>
              <a:rPr lang="en-US" sz="1200" dirty="0">
                <a:ea typeface="+mn-lt"/>
                <a:cs typeface="+mn-lt"/>
              </a:rPr>
              <a:t>, “Bomb Disposal Robot,” </a:t>
            </a:r>
            <a:r>
              <a:rPr lang="en-US" sz="1200" i="1" dirty="0">
                <a:ea typeface="+mn-lt"/>
                <a:cs typeface="+mn-lt"/>
              </a:rPr>
              <a:t>International Journal of Current Science</a:t>
            </a:r>
            <a:r>
              <a:rPr lang="en-US" sz="1200" dirty="0">
                <a:ea typeface="+mn-lt"/>
                <a:cs typeface="+mn-lt"/>
              </a:rPr>
              <a:t>, vol. 14, no. 2, pp. 2250–1770, 2024, Available: </a:t>
            </a:r>
            <a:r>
              <a:rPr lang="en-US" sz="1200" dirty="0">
                <a:ea typeface="+mn-lt"/>
                <a:cs typeface="+mn-lt"/>
                <a:hlinkClick r:id="rId5"/>
              </a:rPr>
              <a:t>https://rjpn.org/ijcspub/papers/IJCSP24B1087.pdf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[5]</a:t>
            </a:r>
            <a:r>
              <a:rPr lang="en-US" sz="1200" dirty="0" err="1">
                <a:ea typeface="+mn-lt"/>
                <a:cs typeface="+mn-lt"/>
              </a:rPr>
              <a:t>lukegarrigan</a:t>
            </a:r>
            <a:r>
              <a:rPr lang="en-US" sz="1200" dirty="0">
                <a:ea typeface="+mn-lt"/>
                <a:cs typeface="+mn-lt"/>
              </a:rPr>
              <a:t>, “Coding a Roomba - </a:t>
            </a:r>
            <a:r>
              <a:rPr lang="en-US" sz="1200" dirty="0" err="1">
                <a:ea typeface="+mn-lt"/>
                <a:cs typeface="+mn-lt"/>
              </a:rPr>
              <a:t>Codeheir</a:t>
            </a:r>
            <a:r>
              <a:rPr lang="en-US" sz="1200" dirty="0">
                <a:ea typeface="+mn-lt"/>
                <a:cs typeface="+mn-lt"/>
              </a:rPr>
              <a:t>,” </a:t>
            </a:r>
            <a:r>
              <a:rPr lang="en-US" sz="1200" i="1" dirty="0" err="1">
                <a:ea typeface="+mn-lt"/>
                <a:cs typeface="+mn-lt"/>
              </a:rPr>
              <a:t>Codeheir</a:t>
            </a:r>
            <a:r>
              <a:rPr lang="en-US" sz="1200" dirty="0">
                <a:ea typeface="+mn-lt"/>
                <a:cs typeface="+mn-lt"/>
              </a:rPr>
              <a:t>, Oct. 16, 2021. </a:t>
            </a:r>
            <a:r>
              <a:rPr lang="en-US" sz="1200" dirty="0">
                <a:ea typeface="+mn-lt"/>
                <a:cs typeface="+mn-lt"/>
                <a:hlinkClick r:id="rId6"/>
              </a:rPr>
              <a:t>https://codeheir.com/2021/10/16/coding-a-roomba/</a:t>
            </a:r>
            <a:r>
              <a:rPr lang="en-US" sz="1200" dirty="0">
                <a:ea typeface="+mn-lt"/>
                <a:cs typeface="+mn-lt"/>
              </a:rPr>
              <a:t> (accessed Sep. 10, 2025).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[6]</a:t>
            </a:r>
            <a:r>
              <a:rPr lang="en-US" sz="1200" dirty="0" err="1">
                <a:ea typeface="+mn-lt"/>
                <a:cs typeface="+mn-lt"/>
              </a:rPr>
              <a:t>Bastaki</a:t>
            </a:r>
            <a:r>
              <a:rPr lang="en-US" sz="1200" dirty="0">
                <a:ea typeface="+mn-lt"/>
                <a:cs typeface="+mn-lt"/>
              </a:rPr>
              <a:t>, “Drones and Robotics in Forestry: Applications and Innovations | </a:t>
            </a:r>
            <a:r>
              <a:rPr lang="en-US" sz="1200" dirty="0" err="1">
                <a:ea typeface="+mn-lt"/>
                <a:cs typeface="+mn-lt"/>
              </a:rPr>
              <a:t>Keshtezar</a:t>
            </a:r>
            <a:r>
              <a:rPr lang="en-US" sz="1200" dirty="0">
                <a:ea typeface="+mn-lt"/>
                <a:cs typeface="+mn-lt"/>
              </a:rPr>
              <a:t>,” </a:t>
            </a:r>
            <a:r>
              <a:rPr lang="en-US" sz="1200" i="1" dirty="0">
                <a:ea typeface="+mn-lt"/>
                <a:cs typeface="+mn-lt"/>
              </a:rPr>
              <a:t>Keshtezar.com</a:t>
            </a:r>
            <a:r>
              <a:rPr lang="en-US" sz="1200" dirty="0">
                <a:ea typeface="+mn-lt"/>
                <a:cs typeface="+mn-lt"/>
              </a:rPr>
              <a:t>, 2025. </a:t>
            </a:r>
            <a:r>
              <a:rPr lang="en-US" sz="1200" dirty="0">
                <a:ea typeface="+mn-lt"/>
                <a:cs typeface="+mn-lt"/>
                <a:hlinkClick r:id="rId7"/>
              </a:rPr>
              <a:t>https://keshtezar.com/blog/posts/drones-and-robotics-in-forestry-applications-and-innovations/</a:t>
            </a:r>
            <a:r>
              <a:rPr lang="en-US" sz="1200" dirty="0">
                <a:ea typeface="+mn-lt"/>
                <a:cs typeface="+mn-lt"/>
              </a:rPr>
              <a:t> (accessed Sep. 10, 2025).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[7]I. Kamal, “Small Robot Drive Trains,” Feb. 2008. Accessed: Sep. 11, 2025. [Online]. Available: </a:t>
            </a:r>
            <a:r>
              <a:rPr lang="en-US" sz="1200" dirty="0">
                <a:ea typeface="+mn-lt"/>
                <a:cs typeface="+mn-lt"/>
                <a:hlinkClick r:id="rId8"/>
              </a:rPr>
              <a:t>https://www.idc-online.com/technical_references/pdfs/electronic_engineering/Small_Robot_Drive_Trains.pdf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[8]R. Jarema, “Choosing the Right Battery for Your Robot,” </a:t>
            </a:r>
            <a:r>
              <a:rPr lang="en-US" sz="1200" i="1" dirty="0">
                <a:ea typeface="+mn-lt"/>
                <a:cs typeface="+mn-lt"/>
              </a:rPr>
              <a:t>Husarion.com</a:t>
            </a:r>
            <a:r>
              <a:rPr lang="en-US" sz="1200" dirty="0">
                <a:ea typeface="+mn-lt"/>
                <a:cs typeface="+mn-lt"/>
              </a:rPr>
              <a:t>, May 23, 2024. </a:t>
            </a:r>
            <a:r>
              <a:rPr lang="en-US" sz="1200" dirty="0">
                <a:ea typeface="+mn-lt"/>
                <a:cs typeface="+mn-lt"/>
                <a:hlinkClick r:id="rId9"/>
              </a:rPr>
              <a:t>https://husarion.com/blog/batteries-for-mobile-robots/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[9]M. Wright, “Robotics Payload Capacity Calculator - Determine Your Robot’s Lifting Capability,” </a:t>
            </a:r>
            <a:r>
              <a:rPr lang="en-US" sz="1200" i="1" dirty="0">
                <a:ea typeface="+mn-lt"/>
                <a:cs typeface="+mn-lt"/>
              </a:rPr>
              <a:t>Awe Robotics</a:t>
            </a:r>
            <a:r>
              <a:rPr lang="en-US" sz="1200" dirty="0">
                <a:ea typeface="+mn-lt"/>
                <a:cs typeface="+mn-lt"/>
              </a:rPr>
              <a:t>, Apr. 20, 2023. </a:t>
            </a:r>
            <a:r>
              <a:rPr lang="en-US" sz="1200" dirty="0">
                <a:ea typeface="+mn-lt"/>
                <a:cs typeface="+mn-lt"/>
                <a:hlinkClick r:id="rId10"/>
              </a:rPr>
              <a:t>https://www.awerobotics.com/robotics-payload-capacity-calculator-easily-determine-your-robots-lifting-capability/</a:t>
            </a:r>
            <a:r>
              <a:rPr lang="en-US" sz="1200" dirty="0">
                <a:ea typeface="+mn-lt"/>
                <a:cs typeface="+mn-lt"/>
              </a:rPr>
              <a:t> (accessed Sep. 16, 2025).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930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9E2C-8A5C-0DA1-2E83-D10CE1ACB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91323"/>
            <a:ext cx="10895106" cy="60778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[10]“Ponderosa Pine (Pinus ponderosa) | UC Agriculture and Natural Resources,” </a:t>
            </a:r>
            <a:r>
              <a:rPr lang="en-US" sz="1200" i="1" dirty="0">
                <a:ea typeface="+mn-lt"/>
                <a:cs typeface="+mn-lt"/>
              </a:rPr>
              <a:t>UC Agriculture and Natural Resources</a:t>
            </a:r>
            <a:r>
              <a:rPr lang="en-US" sz="1200" dirty="0">
                <a:ea typeface="+mn-lt"/>
                <a:cs typeface="+mn-lt"/>
              </a:rPr>
              <a:t>, Feb. 26, 2025. </a:t>
            </a:r>
            <a:r>
              <a:rPr lang="en-US" sz="1200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https://ucanr.edu/site/forest-research-and-outreach/ponderosa-pine-pinus-ponderosa</a:t>
            </a:r>
            <a:endParaRPr lang="en-US" sz="1200" dirty="0">
              <a:ea typeface="+mn-lt"/>
              <a:cs typeface="+mn-lt"/>
            </a:endParaRPr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[11]Y. Ren, C. Teng, T. Gao, Y. Zhang, H. Liu, and X. Dong, “Frictional properties of red pine cones harvested under different conditions,” </a:t>
            </a:r>
            <a:r>
              <a:rPr lang="en-US" sz="1200" i="1" dirty="0" err="1">
                <a:ea typeface="+mn-lt"/>
                <a:cs typeface="+mn-lt"/>
              </a:rPr>
              <a:t>BioResources</a:t>
            </a:r>
            <a:r>
              <a:rPr lang="en-US" sz="1200" dirty="0">
                <a:ea typeface="+mn-lt"/>
                <a:cs typeface="+mn-lt"/>
              </a:rPr>
              <a:t>, vol. 19, no. 1, pp. 766–788, Dec. 2023, </a:t>
            </a:r>
            <a:r>
              <a:rPr lang="en-US" sz="1200" dirty="0" err="1">
                <a:ea typeface="+mn-lt"/>
                <a:cs typeface="+mn-lt"/>
              </a:rPr>
              <a:t>doi</a:t>
            </a:r>
            <a:r>
              <a:rPr lang="en-US" sz="1200" dirty="0">
                <a:ea typeface="+mn-lt"/>
                <a:cs typeface="+mn-lt"/>
              </a:rPr>
              <a:t>: </a:t>
            </a:r>
            <a:r>
              <a:rPr lang="en-US" sz="12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https://doi.org/10.15376/biores.19.1.766-788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[12]G. F. Weick, E. B. Jackson, R. Smith, J. Crooks, B. Crane, and J. M. Guldin, “Longleaf Pine Cone Collection on the Sabine National Forest during October 2014,” </a:t>
            </a:r>
            <a:r>
              <a:rPr lang="en-US" sz="1200" i="1" dirty="0">
                <a:ea typeface="+mn-lt"/>
                <a:cs typeface="+mn-lt"/>
              </a:rPr>
              <a:t>Journal of Forestry</a:t>
            </a:r>
            <a:r>
              <a:rPr lang="en-US" sz="1200" dirty="0">
                <a:ea typeface="+mn-lt"/>
                <a:cs typeface="+mn-lt"/>
              </a:rPr>
              <a:t>, vol. 115, no. 3, pp. 238–241, Jul. 2016, </a:t>
            </a:r>
            <a:r>
              <a:rPr lang="en-US" sz="1200" dirty="0" err="1">
                <a:ea typeface="+mn-lt"/>
                <a:cs typeface="+mn-lt"/>
              </a:rPr>
              <a:t>doi</a:t>
            </a:r>
            <a:r>
              <a:rPr lang="en-US" sz="1200" dirty="0">
                <a:ea typeface="+mn-lt"/>
                <a:cs typeface="+mn-lt"/>
              </a:rPr>
              <a:t>: </a:t>
            </a:r>
            <a:r>
              <a:rPr lang="en-US" sz="12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https://doi.org/10.5849/jof.15-145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[13]J. Bai, S. Lian, Z. Liu, K. Wang, and D. Liu, “Deep Learning Based Robot for Automatically Picking Up Garbage on the Grass,” </a:t>
            </a:r>
            <a:r>
              <a:rPr lang="en-US" sz="1200" i="1" dirty="0">
                <a:ea typeface="+mn-lt"/>
                <a:cs typeface="+mn-lt"/>
              </a:rPr>
              <a:t>IEEE Transactions on Consumer Electronics</a:t>
            </a:r>
            <a:r>
              <a:rPr lang="en-US" sz="1200" dirty="0">
                <a:ea typeface="+mn-lt"/>
                <a:cs typeface="+mn-lt"/>
              </a:rPr>
              <a:t>, vol. 64, no. 3, pp. 382–389, Aug. 2018, </a:t>
            </a:r>
            <a:r>
              <a:rPr lang="en-US" sz="1200" dirty="0" err="1">
                <a:ea typeface="+mn-lt"/>
                <a:cs typeface="+mn-lt"/>
              </a:rPr>
              <a:t>doi</a:t>
            </a:r>
            <a:r>
              <a:rPr lang="en-US" sz="1200" dirty="0">
                <a:ea typeface="+mn-lt"/>
                <a:cs typeface="+mn-lt"/>
              </a:rPr>
              <a:t>: </a:t>
            </a:r>
            <a:r>
              <a:rPr lang="en-US" sz="1200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https://doi.org/10.1109/TCE.2018.2859629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[14]R. Reis, Santos, and L. Santos, “Forest Robot and Datasets for Biomass Collection,” </a:t>
            </a:r>
            <a:r>
              <a:rPr lang="en-US" sz="1200" i="1" dirty="0">
                <a:ea typeface="+mn-lt"/>
                <a:cs typeface="+mn-lt"/>
              </a:rPr>
              <a:t>Advances in intelligent systems and computing</a:t>
            </a:r>
            <a:r>
              <a:rPr lang="en-US" sz="1200" dirty="0">
                <a:ea typeface="+mn-lt"/>
                <a:cs typeface="+mn-lt"/>
              </a:rPr>
              <a:t>, pp. 152–163, Nov. 2019, </a:t>
            </a:r>
            <a:r>
              <a:rPr lang="en-US" sz="1200" dirty="0" err="1">
                <a:ea typeface="+mn-lt"/>
                <a:cs typeface="+mn-lt"/>
              </a:rPr>
              <a:t>doi</a:t>
            </a:r>
            <a:r>
              <a:rPr lang="en-US" sz="1200" dirty="0">
                <a:ea typeface="+mn-lt"/>
                <a:cs typeface="+mn-lt"/>
              </a:rPr>
              <a:t>: </a:t>
            </a:r>
            <a:r>
              <a:rPr lang="en-US" sz="1200" dirty="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https://doi.org/10.1007/978-3-030-35990-4_13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[15]L. Bruzzone, S. E. </a:t>
            </a:r>
            <a:r>
              <a:rPr lang="en-US" sz="1200" dirty="0" err="1">
                <a:ea typeface="+mn-lt"/>
                <a:cs typeface="+mn-lt"/>
              </a:rPr>
              <a:t>Nodehi</a:t>
            </a:r>
            <a:r>
              <a:rPr lang="en-US" sz="1200" dirty="0">
                <a:ea typeface="+mn-lt"/>
                <a:cs typeface="+mn-lt"/>
              </a:rPr>
              <a:t>, and P. </a:t>
            </a:r>
            <a:r>
              <a:rPr lang="en-US" sz="1200" dirty="0" err="1">
                <a:ea typeface="+mn-lt"/>
                <a:cs typeface="+mn-lt"/>
              </a:rPr>
              <a:t>Fanghella</a:t>
            </a:r>
            <a:r>
              <a:rPr lang="en-US" sz="1200" dirty="0">
                <a:ea typeface="+mn-lt"/>
                <a:cs typeface="+mn-lt"/>
              </a:rPr>
              <a:t>, “Tracked Locomotion Systems for Ground Mobile Robots: A Review,” </a:t>
            </a:r>
            <a:r>
              <a:rPr lang="en-US" sz="1200" i="1" dirty="0">
                <a:ea typeface="+mn-lt"/>
                <a:cs typeface="+mn-lt"/>
              </a:rPr>
              <a:t>Machines</a:t>
            </a:r>
            <a:r>
              <a:rPr lang="en-US" sz="1200" dirty="0">
                <a:ea typeface="+mn-lt"/>
                <a:cs typeface="+mn-lt"/>
              </a:rPr>
              <a:t>, vol. 10, no. 8, p. 648, Aug. 2022, </a:t>
            </a:r>
            <a:r>
              <a:rPr lang="en-US" sz="1200" dirty="0" err="1">
                <a:ea typeface="+mn-lt"/>
                <a:cs typeface="+mn-lt"/>
              </a:rPr>
              <a:t>doi</a:t>
            </a:r>
            <a:r>
              <a:rPr lang="en-US" sz="1200" dirty="0">
                <a:ea typeface="+mn-lt"/>
                <a:cs typeface="+mn-lt"/>
              </a:rPr>
              <a:t>: </a:t>
            </a:r>
            <a:r>
              <a:rPr lang="en-US" sz="1200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https://doi.org/10.3390/machines10080648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[16]“An </a:t>
            </a:r>
            <a:r>
              <a:rPr lang="en-US" sz="1200" dirty="0" err="1">
                <a:ea typeface="+mn-lt"/>
                <a:cs typeface="+mn-lt"/>
              </a:rPr>
              <a:t>Unmannd</a:t>
            </a:r>
            <a:r>
              <a:rPr lang="en-US" sz="1200" dirty="0">
                <a:ea typeface="+mn-lt"/>
                <a:cs typeface="+mn-lt"/>
              </a:rPr>
              <a:t> Fully Autonomous Long Endurance Forest Rover for Automated Pine Resin Collection - B &amp; L NAVAL STORES, INC.,” </a:t>
            </a:r>
            <a:r>
              <a:rPr lang="en-US" sz="1200" i="1" dirty="0">
                <a:ea typeface="+mn-lt"/>
                <a:cs typeface="+mn-lt"/>
              </a:rPr>
              <a:t>Usda.gov</a:t>
            </a:r>
            <a:r>
              <a:rPr lang="en-US" sz="1200" dirty="0">
                <a:ea typeface="+mn-lt"/>
                <a:cs typeface="+mn-lt"/>
              </a:rPr>
              <a:t>, 2019. </a:t>
            </a:r>
            <a:r>
              <a:rPr lang="en-US" sz="1200" dirty="0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https://portal.nifa.usda.gov/web/crisprojectpages/1019669-an-unmannd-fully-autonomous-long-endurance-forest-rover-for-automated-pine-resin-collection.html</a:t>
            </a:r>
            <a:r>
              <a:rPr lang="en-US" sz="1200" dirty="0">
                <a:ea typeface="+mn-lt"/>
                <a:cs typeface="+mn-lt"/>
              </a:rPr>
              <a:t> (accessed Sep. 17, 2025).</a:t>
            </a:r>
            <a:endParaRPr lang="en-US" sz="1200" dirty="0"/>
          </a:p>
          <a:p>
            <a:pPr>
              <a:buNone/>
            </a:pPr>
            <a:endParaRPr lang="en-US" sz="1200" dirty="0">
              <a:solidFill>
                <a:srgbClr val="1155C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latin typeface="Avenir Next LT Pro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12D756-1270-C047-EF7D-779DEDC8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 dirty="0">
                <a:cs typeface="Sabon Next LT"/>
              </a:rPr>
              <a:t>Citations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F180F-E097-A97C-C2E7-DAFF7DF88C58}"/>
              </a:ext>
            </a:extLst>
          </p:cNvPr>
          <p:cNvSpPr txBox="1"/>
          <p:nvPr/>
        </p:nvSpPr>
        <p:spPr>
          <a:xfrm>
            <a:off x="27511" y="6616811"/>
            <a:ext cx="273830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Elijah Gerstner, 9/17/2025, Gore PCC P#1</a:t>
            </a:r>
          </a:p>
        </p:txBody>
      </p:sp>
    </p:spTree>
    <p:extLst>
      <p:ext uri="{BB962C8B-B14F-4D97-AF65-F5344CB8AC3E}">
        <p14:creationId xmlns:p14="http://schemas.microsoft.com/office/powerpoint/2010/main" val="160581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54B29-B606-B2EE-9FDC-97E5B87F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C992-D086-EFFA-48AD-5061AF4A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abon Next LT"/>
              </a:rPr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FFBE6-824B-261E-DF89-60FD0188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719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457200" algn="l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[17]D.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Szpaczyńska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, M. Przybysz, and Tomasz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Muszyński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, “Comparison of Multi-Tracked Running Gears in Terms of Obstacle Negotiation Capabilities,” </a:t>
            </a:r>
            <a:r>
              <a:rPr lang="en-US" sz="1200" b="0" i="1" dirty="0">
                <a:solidFill>
                  <a:srgbClr val="000000"/>
                </a:solidFill>
                <a:effectLst/>
              </a:rPr>
              <a:t>Applied Sciences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, vol. 15, no. 4, pp. 1696–1696, Feb. 2025,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doi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: </a:t>
            </a:r>
            <a:r>
              <a:rPr lang="en-US" sz="1200" b="0" i="0" dirty="0">
                <a:solidFill>
                  <a:srgbClr val="000000"/>
                </a:solidFill>
                <a:effectLst/>
                <a:hlinkClick r:id="rId2"/>
              </a:rPr>
              <a:t>https://doi.org/10.3390/app15041696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R="457200" algn="l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[18]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N. Ezra, A. Cohen, and D.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Zarrouk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, “Modeling, simulation, and experiments of a flexible track robot over rigid horizontal and inclined surfaces,” </a:t>
            </a:r>
            <a:r>
              <a:rPr lang="en-US" sz="1200" b="0" i="1" dirty="0">
                <a:solidFill>
                  <a:srgbClr val="000000"/>
                </a:solidFill>
                <a:effectLst/>
              </a:rPr>
              <a:t>Mechanism and Machine Theory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, vol. 199, pp. 105689–105689, May 2024,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doi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: </a:t>
            </a:r>
            <a:r>
              <a:rPr lang="en-US" sz="1200" b="0" i="0" dirty="0">
                <a:solidFill>
                  <a:srgbClr val="000000"/>
                </a:solidFill>
                <a:effectLst/>
                <a:hlinkClick r:id="rId3"/>
              </a:rPr>
              <a:t>https://doi.org/10.1016/j.mechmachtheory.2024.105689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R="457200" algn="l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[19]L. Feng, X. Jiang, and A. Song, “An Instrumented Wheel-On-Limb System of Planetary Rovers for Wheel-Terrain Interactions: System Conception and Preliminary Design,”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arXiv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(Cornell University), pp. 96–101, Mar. 2022,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doi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: </a:t>
            </a:r>
            <a:r>
              <a:rPr lang="en-US" sz="1200" b="0" i="0" dirty="0">
                <a:solidFill>
                  <a:srgbClr val="000000"/>
                </a:solidFill>
                <a:effectLst/>
                <a:hlinkClick r:id="rId4"/>
              </a:rPr>
              <a:t>https://doi.org/10.1145/3529261.3529278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R="457200" algn="l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[20]S. M. Shafaei and H. Mousazadeh, “Experimental comparison of locomotion system performance of ground mobile robots in agricultural drawbar works,” Smart Agricultural Technology, vol. 3, p. 100131, Feb. 2023,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doi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: https://doi.org/10.1016/j.atech.2022.100131.</a:t>
            </a:r>
          </a:p>
          <a:p>
            <a:pPr algn="l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‌[21]B. D. Harrington and C. Voorhees, “The Challenges of Designing the Rocker-Bogie Suspension for the Mars Exploration Rover,” 37th Aerospace Mechanisms Symposium, May 2004. http://ntrs.nasa.gov/citations/20040084284? (accessed Sep. 17, 2025).</a:t>
            </a:r>
          </a:p>
          <a:p>
            <a:pPr algn="l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[22]“Tire and Vehicle Dynamics | ScienceDirect,” www.sciencedirect.com. </a:t>
            </a:r>
            <a:r>
              <a:rPr lang="en-US" sz="1200" b="0" i="0" dirty="0">
                <a:solidFill>
                  <a:srgbClr val="000000"/>
                </a:solidFill>
                <a:effectLst/>
                <a:hlinkClick r:id="rId5"/>
              </a:rPr>
              <a:t>https://www.sciencedirect.com/book/9780080970165/tire-and-vehicle-dynamics</a:t>
            </a:r>
            <a:endParaRPr lang="en-US" sz="1200" b="0" i="0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[23]H. A. Almusawi and Hussam Akkad, “A Comparative Review of Omnidirectional Wheel Types for Mobile Robotics,” Aug. 06, 2023. https://www.researchgate.net/publication/372941239_A_Comparative_Review_of_Omnidirectional_Wheel_Types_for_Mobile_Robotics</a:t>
            </a:r>
          </a:p>
          <a:p>
            <a:pPr marR="457200" algn="l">
              <a:buNone/>
            </a:pPr>
            <a:endParaRPr lang="en-US" sz="1200" b="0" i="0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‌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232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B3D3-7244-60ED-8240-104190C8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Citations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3459-7A76-69C4-05F1-8D5D04D7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435330"/>
            <a:ext cx="11274612" cy="50587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[24] J. McNulty, “A review of Li-ion batteries for autonomous mobile robots,” </a:t>
            </a:r>
            <a:r>
              <a:rPr lang="en-US" sz="1200" i="1" dirty="0">
                <a:ea typeface="+mn-lt"/>
                <a:cs typeface="+mn-lt"/>
              </a:rPr>
              <a:t>Elsevier</a:t>
            </a:r>
            <a:r>
              <a:rPr lang="en-US" sz="1200" dirty="0">
                <a:ea typeface="+mn-lt"/>
                <a:cs typeface="+mn-lt"/>
              </a:rPr>
              <a:t>, 2022.</a:t>
            </a:r>
            <a:endParaRPr lang="zh-CN" altLang="en-US" sz="1200" dirty="0">
              <a:ea typeface="+mn-lt"/>
              <a:cs typeface="+mn-lt"/>
            </a:endParaRPr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[25] R. Oliveira, et al., “Advances in Forest Robotics: A State-of-the-Art Survey,” </a:t>
            </a:r>
            <a:r>
              <a:rPr lang="en-US" sz="1200" i="1" dirty="0">
                <a:ea typeface="+mn-lt"/>
                <a:cs typeface="+mn-lt"/>
              </a:rPr>
              <a:t>Machines</a:t>
            </a:r>
            <a:r>
              <a:rPr lang="en-US" sz="1200" dirty="0">
                <a:ea typeface="+mn-lt"/>
                <a:cs typeface="+mn-lt"/>
              </a:rPr>
              <a:t>, vol. 10, no. 2, 2021.</a:t>
            </a:r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[26] H. Xiao and W. Whittaker, “Energy Utilization and Energetic Estimation of Achievable Range for Wheeled Mobile Robots Operating on a Single Battery Discharge,” </a:t>
            </a:r>
            <a:r>
              <a:rPr lang="en-US" sz="1200" i="1" dirty="0">
                <a:ea typeface="+mn-lt"/>
                <a:cs typeface="+mn-lt"/>
              </a:rPr>
              <a:t>Univ. of Texas Tech Report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[27] M. </a:t>
            </a:r>
            <a:r>
              <a:rPr lang="en-US" sz="1200" dirty="0" err="1">
                <a:ea typeface="+mn-lt"/>
                <a:cs typeface="+mn-lt"/>
              </a:rPr>
              <a:t>Poskart</a:t>
            </a:r>
            <a:r>
              <a:rPr lang="en-US" sz="1200" dirty="0">
                <a:ea typeface="+mn-lt"/>
                <a:cs typeface="+mn-lt"/>
              </a:rPr>
              <a:t>, “Multi-Parameter Predictive Model of Mobile Robot’s Battery,” </a:t>
            </a:r>
            <a:r>
              <a:rPr lang="en-US" sz="1200" i="1" dirty="0">
                <a:ea typeface="+mn-lt"/>
                <a:cs typeface="+mn-lt"/>
              </a:rPr>
              <a:t>Sensors</a:t>
            </a:r>
            <a:r>
              <a:rPr lang="en-US" sz="1200" dirty="0">
                <a:ea typeface="+mn-lt"/>
                <a:cs typeface="+mn-lt"/>
              </a:rPr>
              <a:t>, 2022.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[28] Y. Li, et al., “Localization in Unstructured Environments: Towards Autonomous Robots in Forests with Delaunay Triangulation,” </a:t>
            </a:r>
            <a:r>
              <a:rPr lang="en-US" sz="1200" i="1" dirty="0" err="1">
                <a:ea typeface="+mn-lt"/>
                <a:cs typeface="+mn-lt"/>
              </a:rPr>
              <a:t>arXiv</a:t>
            </a:r>
            <a:r>
              <a:rPr lang="en-US" sz="1200" i="1" dirty="0">
                <a:ea typeface="+mn-lt"/>
                <a:cs typeface="+mn-lt"/>
              </a:rPr>
              <a:t> preprint</a:t>
            </a:r>
            <a:r>
              <a:rPr lang="en-US" sz="1200" dirty="0">
                <a:ea typeface="+mn-lt"/>
                <a:cs typeface="+mn-lt"/>
              </a:rPr>
              <a:t>, 2020.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[29] J. Pereira, et al., “Robots for Forest Maintenance: Vision System for a Forestry Navigation Machine,” </a:t>
            </a:r>
            <a:r>
              <a:rPr lang="en-US" sz="1200" i="1" dirty="0">
                <a:ea typeface="+mn-lt"/>
                <a:cs typeface="+mn-lt"/>
              </a:rPr>
              <a:t>Proc. Int. Conf. Robotics in Forestry</a:t>
            </a:r>
            <a:r>
              <a:rPr lang="en-US" sz="1200" dirty="0">
                <a:ea typeface="+mn-lt"/>
                <a:cs typeface="+mn-lt"/>
              </a:rPr>
              <a:t>, 2024.</a:t>
            </a:r>
            <a:endParaRPr lang="en-US" sz="1200" dirty="0"/>
          </a:p>
          <a:p>
            <a:pPr>
              <a:buNone/>
            </a:pPr>
            <a:r>
              <a:rPr lang="en-US" sz="1200" dirty="0">
                <a:ea typeface="+mn-lt"/>
                <a:cs typeface="+mn-lt"/>
              </a:rPr>
              <a:t>[30] “Robotics in Forestry,” </a:t>
            </a:r>
            <a:r>
              <a:rPr lang="en-US" sz="1200" i="1" dirty="0">
                <a:ea typeface="+mn-lt"/>
                <a:cs typeface="+mn-lt"/>
              </a:rPr>
              <a:t>ResearchGate Survey Article</a:t>
            </a:r>
            <a:r>
              <a:rPr lang="en-US" sz="1200" dirty="0">
                <a:ea typeface="+mn-lt"/>
                <a:cs typeface="+mn-lt"/>
              </a:rPr>
              <a:t>, 2016.</a:t>
            </a:r>
          </a:p>
          <a:p>
            <a:pPr marR="457200">
              <a:buNone/>
            </a:pPr>
            <a:r>
              <a:rPr lang="en-US" sz="1200" dirty="0">
                <a:solidFill>
                  <a:srgbClr val="000000"/>
                </a:solidFill>
              </a:rPr>
              <a:t>[31]“Rolling resistance coefficient for real world roads [13],” </a:t>
            </a:r>
            <a:r>
              <a:rPr lang="en-US" sz="1200" i="1" dirty="0">
                <a:solidFill>
                  <a:srgbClr val="000000"/>
                </a:solidFill>
              </a:rPr>
              <a:t>ResearchGate</a:t>
            </a:r>
            <a:r>
              <a:rPr lang="en-US" sz="1200" dirty="0">
                <a:solidFill>
                  <a:srgbClr val="000000"/>
                </a:solidFill>
              </a:rPr>
              <a:t>, 2021. </a:t>
            </a:r>
            <a:r>
              <a:rPr lang="en-US" sz="12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https://www.researchgate.net/figure/Rolling-resistance-coefficient-for-real-world-roads-13_tbl2_351973711</a:t>
            </a:r>
            <a:endParaRPr lang="en-US" sz="1200" b="0" i="0">
              <a:solidFill>
                <a:srgbClr val="000000"/>
              </a:solidFill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[32]“Robots and robotic devices -Safety requirements for personal care robots.” Available: </a:t>
            </a:r>
            <a:r>
              <a:rPr lang="en-US" sz="1200" dirty="0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https://cdn.standards.iteh.ai/samples/53820/5ddca453a6d141e5a558f4f791ea3229/ISO-13482-2014.pdf</a:t>
            </a:r>
            <a:endParaRPr lang="en-US" sz="1200" dirty="0"/>
          </a:p>
          <a:p>
            <a:pPr marR="457200" algn="l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200" dirty="0">
                <a:solidFill>
                  <a:srgbClr val="000000"/>
                </a:solidFill>
              </a:rPr>
              <a:t>33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]“J1269_201912: Rolling Resistance Measurement Procedure for Passenger Car, Light Truck, and Highway Truck and Bus Tires - SAE International,” </a:t>
            </a:r>
            <a:r>
              <a:rPr lang="en-US" sz="1200" b="0" i="1" dirty="0">
                <a:solidFill>
                  <a:srgbClr val="000000"/>
                </a:solidFill>
                <a:effectLst/>
              </a:rPr>
              <a:t>Sae.org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, 2019. https://www.sae.org/standards/content/j1269_201912/ (accessed Sep. 19, 2025).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555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33A9-C15C-CECB-1C05-63D0E808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Customer Requirements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6EDEB-B020-F259-41FB-E3B33EE3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19" y="1508776"/>
            <a:ext cx="11097194" cy="51321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400" b="1">
              <a:latin typeface="Arial"/>
              <a:cs typeface="Arial"/>
            </a:endParaRPr>
          </a:p>
          <a:p>
            <a:r>
              <a:rPr lang="en-US" sz="2400">
                <a:latin typeface="Avenir Next LT Pro"/>
                <a:cs typeface="Arial"/>
              </a:rPr>
              <a:t>Collects fallen pinecones effectively within a fenced area</a:t>
            </a:r>
            <a:endParaRPr lang="en-US" sz="2400">
              <a:latin typeface="Avenir Next LT Pro"/>
            </a:endParaRPr>
          </a:p>
          <a:p>
            <a:r>
              <a:rPr lang="en-US" sz="2400">
                <a:latin typeface="Avenir Next LT Pro"/>
                <a:cs typeface="Arial"/>
              </a:rPr>
              <a:t>Avoids jams and excessive non-pinecone debris collection</a:t>
            </a:r>
            <a:endParaRPr lang="en-US" sz="2400">
              <a:latin typeface="Avenir Next LT Pro"/>
            </a:endParaRPr>
          </a:p>
          <a:p>
            <a:r>
              <a:rPr lang="en-US" sz="2400">
                <a:latin typeface="Avenir Next LT Pro"/>
                <a:cs typeface="Arial"/>
              </a:rPr>
              <a:t>Works reliably on uneven yard/forest terrain while not causing damage</a:t>
            </a:r>
            <a:endParaRPr lang="en-US" sz="2400">
              <a:latin typeface="Avenir Next LT Pro"/>
            </a:endParaRPr>
          </a:p>
          <a:p>
            <a:r>
              <a:rPr lang="en-US" sz="2400">
                <a:latin typeface="Avenir Next LT Pro"/>
                <a:cs typeface="Arial"/>
              </a:rPr>
              <a:t>Easy for one person to handle and maintain</a:t>
            </a:r>
            <a:endParaRPr lang="en-US" sz="2400">
              <a:latin typeface="Avenir Next LT Pro"/>
            </a:endParaRPr>
          </a:p>
          <a:p>
            <a:r>
              <a:rPr lang="en-US" sz="2400">
                <a:latin typeface="Avenir Next LT Pro"/>
                <a:cs typeface="Arial"/>
              </a:rPr>
              <a:t>Safe to operate around people and property</a:t>
            </a:r>
            <a:endParaRPr lang="en-US" sz="2400">
              <a:latin typeface="Avenir Next LT Pro"/>
            </a:endParaRPr>
          </a:p>
          <a:p>
            <a:r>
              <a:rPr lang="en-US" sz="2400">
                <a:latin typeface="Avenir Next LT Pro"/>
                <a:cs typeface="Arial"/>
              </a:rPr>
              <a:t>Runs long enough to clear an area in one go and is reasonably sized</a:t>
            </a:r>
            <a:endParaRPr lang="en-US" sz="2400">
              <a:latin typeface="Avenir Next LT Pro"/>
            </a:endParaRPr>
          </a:p>
          <a:p>
            <a:r>
              <a:rPr lang="en-US" sz="2400">
                <a:cs typeface="Arial"/>
              </a:rPr>
              <a:t>Not too loud and doesn't pollute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21D59-50F3-1C6F-FB57-6A9118A241E8}"/>
              </a:ext>
            </a:extLst>
          </p:cNvPr>
          <p:cNvSpPr txBox="1"/>
          <p:nvPr/>
        </p:nvSpPr>
        <p:spPr>
          <a:xfrm>
            <a:off x="9419486" y="6578956"/>
            <a:ext cx="277566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                           Tyler, 9/17/25, PCC P1</a:t>
            </a:r>
          </a:p>
        </p:txBody>
      </p:sp>
    </p:spTree>
    <p:extLst>
      <p:ext uri="{BB962C8B-B14F-4D97-AF65-F5344CB8AC3E}">
        <p14:creationId xmlns:p14="http://schemas.microsoft.com/office/powerpoint/2010/main" val="72771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0793-DFE6-DB7E-F8AF-E2D32972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Engineering Requirements 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CF9B8-281E-D890-7479-3DE1A41711B8}"/>
              </a:ext>
            </a:extLst>
          </p:cNvPr>
          <p:cNvSpPr txBox="1"/>
          <p:nvPr/>
        </p:nvSpPr>
        <p:spPr>
          <a:xfrm>
            <a:off x="316615" y="1683599"/>
            <a:ext cx="1102650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Pickup efficiency ≥ 70% of visible cones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/>
              <a:t>Hopper volume ≥ 2 ft^3, unload time ≤ 60 s by one operator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/>
              <a:t>Jam rate ≤ 1 per hour, debris ≤ 15% hopper volume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/>
              <a:t>Handles cones sized 3–6 in long, 2–4 in diameter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/>
              <a:t>Terrain handling: slopes up to 15°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/>
              <a:t>System weight ≤ 60 </a:t>
            </a:r>
            <a:r>
              <a:rPr lang="en-US" sz="2400" err="1"/>
              <a:t>lbs</a:t>
            </a:r>
            <a:r>
              <a:rPr lang="en-US" sz="2400"/>
              <a:t>, footprint ≤ 4ft × 3 ft, fits through 36 in doorway (ADA)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Runtime ≥ 1.5 </a:t>
            </a:r>
            <a:r>
              <a:rPr lang="en-US" sz="2400" err="1"/>
              <a:t>hr</a:t>
            </a:r>
            <a:r>
              <a:rPr lang="en-US" sz="2400"/>
              <a:t>/charge, recharge ≤ 4 </a:t>
            </a:r>
            <a:r>
              <a:rPr lang="en-US" sz="2400" err="1"/>
              <a:t>hr</a:t>
            </a: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Arial"/>
              </a:rPr>
              <a:t>Emergency</a:t>
            </a:r>
            <a:r>
              <a:rPr lang="en-US" sz="2400">
                <a:latin typeface="Avenir Next LT Pro"/>
                <a:cs typeface="Arial"/>
              </a:rPr>
              <a:t> stop ≤ 2 s, guards per ANSI/OSHA </a:t>
            </a:r>
            <a:endParaRPr lang="en-US" sz="2400">
              <a:latin typeface="Avenir Next LT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2B6A0-EC07-42FB-5813-F287E6D22819}"/>
              </a:ext>
            </a:extLst>
          </p:cNvPr>
          <p:cNvSpPr txBox="1"/>
          <p:nvPr/>
        </p:nvSpPr>
        <p:spPr>
          <a:xfrm>
            <a:off x="27511" y="6616811"/>
            <a:ext cx="273830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Elijah Gerstner, 9/17/2025, Gore PCC P#1</a:t>
            </a:r>
          </a:p>
        </p:txBody>
      </p:sp>
    </p:spTree>
    <p:extLst>
      <p:ext uri="{BB962C8B-B14F-4D97-AF65-F5344CB8AC3E}">
        <p14:creationId xmlns:p14="http://schemas.microsoft.com/office/powerpoint/2010/main" val="397565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61BB-782B-8396-C093-D8E2C69A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0" y="7711"/>
            <a:ext cx="3073131" cy="1316383"/>
          </a:xfrm>
        </p:spPr>
        <p:txBody>
          <a:bodyPr/>
          <a:lstStyle/>
          <a:p>
            <a:r>
              <a:rPr lang="en-US">
                <a:cs typeface="Sabon Next LT"/>
              </a:rPr>
              <a:t>QFD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DEEA8-EF76-F8D0-6008-0956B6DF9552}"/>
              </a:ext>
            </a:extLst>
          </p:cNvPr>
          <p:cNvSpPr txBox="1"/>
          <p:nvPr/>
        </p:nvSpPr>
        <p:spPr>
          <a:xfrm>
            <a:off x="11382375" y="6512718"/>
            <a:ext cx="892968" cy="369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Eli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67D53-FC0B-AB0B-A193-80266366B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051" y="15321"/>
            <a:ext cx="6447851" cy="6836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CE030-247B-6F44-D36C-8F756CD83648}"/>
              </a:ext>
            </a:extLst>
          </p:cNvPr>
          <p:cNvSpPr txBox="1"/>
          <p:nvPr/>
        </p:nvSpPr>
        <p:spPr>
          <a:xfrm>
            <a:off x="385445" y="1528015"/>
            <a:ext cx="5043183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Importance Ranking:</a:t>
            </a:r>
          </a:p>
          <a:p>
            <a:pPr marL="342900" indent="-342900">
              <a:buAutoNum type="arabicPeriod"/>
            </a:pPr>
            <a:r>
              <a:rPr lang="en-US" sz="2400" b="1"/>
              <a:t>Runtime </a:t>
            </a:r>
            <a:r>
              <a:rPr lang="en-US" sz="2400"/>
              <a:t>(17.17%)</a:t>
            </a:r>
          </a:p>
          <a:p>
            <a:pPr marL="342900" indent="-342900">
              <a:buAutoNum type="arabicPeriod"/>
            </a:pPr>
            <a:r>
              <a:rPr lang="en-US" sz="2400" b="1"/>
              <a:t>Hopper Volume </a:t>
            </a:r>
            <a:r>
              <a:rPr lang="en-US" sz="2400"/>
              <a:t>(16.22%)</a:t>
            </a:r>
          </a:p>
          <a:p>
            <a:pPr marL="342900" indent="-342900">
              <a:buAutoNum type="arabicPeriod"/>
            </a:pPr>
            <a:r>
              <a:rPr lang="en-US" sz="2400" b="1"/>
              <a:t>Terrain Handling </a:t>
            </a:r>
            <a:r>
              <a:rPr lang="en-US" sz="2400"/>
              <a:t>(15.42%)</a:t>
            </a:r>
          </a:p>
          <a:p>
            <a:pPr marL="342900" indent="-342900">
              <a:buAutoNum type="arabicPeriod"/>
            </a:pPr>
            <a:r>
              <a:rPr lang="en-US" sz="2400" b="1"/>
              <a:t>Emergency Stop </a:t>
            </a:r>
            <a:r>
              <a:rPr lang="en-US" sz="2400"/>
              <a:t>(14.31%)</a:t>
            </a:r>
          </a:p>
          <a:p>
            <a:pPr marL="342900" indent="-342900">
              <a:buAutoNum type="arabicPeriod"/>
            </a:pPr>
            <a:r>
              <a:rPr lang="en-US" sz="2400" b="1"/>
              <a:t>Pickup Efficiency </a:t>
            </a:r>
            <a:r>
              <a:rPr lang="en-US" sz="2400"/>
              <a:t>(13.67%)</a:t>
            </a:r>
          </a:p>
          <a:p>
            <a:pPr marL="342900" indent="-342900">
              <a:buAutoNum type="arabicPeriod"/>
            </a:pPr>
            <a:r>
              <a:rPr lang="en-US" sz="2400" b="1"/>
              <a:t>System Weight </a:t>
            </a:r>
            <a:r>
              <a:rPr lang="en-US" sz="2400"/>
              <a:t>(12.56%)</a:t>
            </a:r>
          </a:p>
          <a:p>
            <a:pPr marL="342900" indent="-342900">
              <a:buAutoNum type="arabicPeriod"/>
            </a:pPr>
            <a:r>
              <a:rPr lang="en-US" sz="2400" b="1"/>
              <a:t>Jam Rates </a:t>
            </a:r>
            <a:r>
              <a:rPr lang="en-US" sz="2400"/>
              <a:t>(10.65%)</a:t>
            </a:r>
          </a:p>
          <a:p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8DAB1-9237-0895-EA3A-7E9D7D848F50}"/>
              </a:ext>
            </a:extLst>
          </p:cNvPr>
          <p:cNvSpPr txBox="1"/>
          <p:nvPr/>
        </p:nvSpPr>
        <p:spPr>
          <a:xfrm>
            <a:off x="27511" y="6616811"/>
            <a:ext cx="273830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Elijah Gerstner, 9/17/2025, Gore PCC P#1</a:t>
            </a:r>
          </a:p>
        </p:txBody>
      </p:sp>
    </p:spTree>
    <p:extLst>
      <p:ext uri="{BB962C8B-B14F-4D97-AF65-F5344CB8AC3E}">
        <p14:creationId xmlns:p14="http://schemas.microsoft.com/office/powerpoint/2010/main" val="262961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A0DA-D9D8-2797-721F-B69C17E9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abon Next LT"/>
              </a:rPr>
              <a:t>Suspension Benchmark</a:t>
            </a:r>
            <a:endParaRPr lang="en-US" dirty="0"/>
          </a:p>
        </p:txBody>
      </p:sp>
      <p:pic>
        <p:nvPicPr>
          <p:cNvPr id="2052" name="Picture 4" descr="Clearpath Robotics Husky A300 UGV | Level Five Supplies">
            <a:extLst>
              <a:ext uri="{FF2B5EF4-FFF2-40B4-BE49-F238E27FC236}">
                <a16:creationId xmlns:a16="http://schemas.microsoft.com/office/drawing/2014/main" id="{135471D9-277A-A58A-7DFA-B83EBEFA2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32" y="4122161"/>
            <a:ext cx="4423303" cy="24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B8453-F6AF-C531-F7D1-F7EFB71C4B93}"/>
              </a:ext>
            </a:extLst>
          </p:cNvPr>
          <p:cNvSpPr txBox="1"/>
          <p:nvPr/>
        </p:nvSpPr>
        <p:spPr>
          <a:xfrm>
            <a:off x="577484" y="1691323"/>
            <a:ext cx="53287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 Demi" panose="020B0704020202020204" pitchFamily="34" charset="0"/>
              </a:rPr>
              <a:t>Rocker Bogie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Used on NASA exploration rovers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Robust and proven in extreme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Scales down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412B4-2CA4-B6E2-A747-06A5B190718C}"/>
              </a:ext>
            </a:extLst>
          </p:cNvPr>
          <p:cNvSpPr txBox="1"/>
          <p:nvPr/>
        </p:nvSpPr>
        <p:spPr>
          <a:xfrm>
            <a:off x="577484" y="4212053"/>
            <a:ext cx="5328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 Demi" panose="020B0704020202020204" pitchFamily="34" charset="0"/>
              </a:rPr>
              <a:t>Husky Clearpath UGV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Outdoor robotic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Simple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Faster Speed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Limited Traction </a:t>
            </a:r>
          </a:p>
          <a:p>
            <a:endParaRPr lang="en-US" sz="2400" dirty="0"/>
          </a:p>
        </p:txBody>
      </p:sp>
      <p:pic>
        <p:nvPicPr>
          <p:cNvPr id="2054" name="Picture 6" descr="Why is the NASA rocker bogie not used on smaller vehicles like 1 tonne  trucks, tractors etc ? : r/nasa">
            <a:extLst>
              <a:ext uri="{FF2B5EF4-FFF2-40B4-BE49-F238E27FC236}">
                <a16:creationId xmlns:a16="http://schemas.microsoft.com/office/drawing/2014/main" id="{1E427803-4D2E-2772-D4F4-45B9E9BB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49" y="1345167"/>
            <a:ext cx="4274268" cy="26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748D5-DDF2-2E94-B740-D23B86F76762}"/>
              </a:ext>
            </a:extLst>
          </p:cNvPr>
          <p:cNvSpPr txBox="1"/>
          <p:nvPr/>
        </p:nvSpPr>
        <p:spPr>
          <a:xfrm>
            <a:off x="10439400" y="6581001"/>
            <a:ext cx="18288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/>
              <a:t>Kyle 9/17/25, PCC, P1</a:t>
            </a:r>
          </a:p>
        </p:txBody>
      </p:sp>
    </p:spTree>
    <p:extLst>
      <p:ext uri="{BB962C8B-B14F-4D97-AF65-F5344CB8AC3E}">
        <p14:creationId xmlns:p14="http://schemas.microsoft.com/office/powerpoint/2010/main" val="262036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F321-2D9D-D915-44C4-362BEB13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" y="99519"/>
            <a:ext cx="6901491" cy="1325563"/>
          </a:xfrm>
        </p:spPr>
        <p:txBody>
          <a:bodyPr>
            <a:normAutofit/>
          </a:bodyPr>
          <a:lstStyle/>
          <a:p>
            <a:r>
              <a:rPr lang="en-US">
                <a:cs typeface="Sabon Next LT"/>
              </a:rPr>
              <a:t>Collection Benchmark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B0098-E8ED-06ED-5AF0-DC836BD25E8F}"/>
              </a:ext>
            </a:extLst>
          </p:cNvPr>
          <p:cNvSpPr txBox="1"/>
          <p:nvPr/>
        </p:nvSpPr>
        <p:spPr>
          <a:xfrm>
            <a:off x="4377" y="1417835"/>
            <a:ext cx="241806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“Stab-A-Nut” (~$65)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Low cost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Manual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All cone sizes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749FC-AB1D-1071-8353-C3FA0D125038}"/>
              </a:ext>
            </a:extLst>
          </p:cNvPr>
          <p:cNvSpPr txBox="1"/>
          <p:nvPr/>
        </p:nvSpPr>
        <p:spPr>
          <a:xfrm>
            <a:off x="4876313" y="1417731"/>
            <a:ext cx="335900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Pro Models </a:t>
            </a:r>
            <a:endParaRPr lang="en-US"/>
          </a:p>
          <a:p>
            <a:r>
              <a:rPr lang="en-US" b="1"/>
              <a:t>(21″–42″, $900–$4,000)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/>
              <a:t>Pull-behind ATV/tractor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Crate storage (5 Gal/per)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High capacity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C727A-1095-5243-316E-66A79FEDB291}"/>
              </a:ext>
            </a:extLst>
          </p:cNvPr>
          <p:cNvSpPr txBox="1"/>
          <p:nvPr/>
        </p:nvSpPr>
        <p:spPr>
          <a:xfrm>
            <a:off x="1839267" y="1413176"/>
            <a:ext cx="332194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Push Models </a:t>
            </a:r>
            <a:endParaRPr lang="en-US"/>
          </a:p>
          <a:p>
            <a:r>
              <a:rPr lang="en-US" b="1"/>
              <a:t>(18″–36″, ~$500–$700)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/>
              <a:t>Walk-behind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Basket collection (10 Gal)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Small–medium cones</a:t>
            </a:r>
          </a:p>
        </p:txBody>
      </p:sp>
      <p:pic>
        <p:nvPicPr>
          <p:cNvPr id="10" name="Picture 9" descr="A black mop with a long handle&#10;&#10;AI-generated content may be incorrect.">
            <a:extLst>
              <a:ext uri="{FF2B5EF4-FFF2-40B4-BE49-F238E27FC236}">
                <a16:creationId xmlns:a16="http://schemas.microsoft.com/office/drawing/2014/main" id="{7763A3B4-3201-4F55-AD9D-40F4A7BC88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65" r="29858"/>
          <a:stretch>
            <a:fillRect/>
          </a:stretch>
        </p:blipFill>
        <p:spPr>
          <a:xfrm>
            <a:off x="150663" y="2891927"/>
            <a:ext cx="1524835" cy="3800820"/>
          </a:xfrm>
          <a:prstGeom prst="rect">
            <a:avLst/>
          </a:prstGeom>
        </p:spPr>
      </p:pic>
      <p:pic>
        <p:nvPicPr>
          <p:cNvPr id="11" name="Picture 10" descr="A green and black machine&#10;&#10;AI-generated content may be incorrect.">
            <a:extLst>
              <a:ext uri="{FF2B5EF4-FFF2-40B4-BE49-F238E27FC236}">
                <a16:creationId xmlns:a16="http://schemas.microsoft.com/office/drawing/2014/main" id="{8E86D665-2C18-4F68-7F5C-8872BE38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3" b="5028"/>
          <a:stretch>
            <a:fillRect/>
          </a:stretch>
        </p:blipFill>
        <p:spPr>
          <a:xfrm>
            <a:off x="4880303" y="3002096"/>
            <a:ext cx="3377021" cy="2455288"/>
          </a:xfrm>
          <a:prstGeom prst="rect">
            <a:avLst/>
          </a:prstGeom>
        </p:spPr>
      </p:pic>
      <p:pic>
        <p:nvPicPr>
          <p:cNvPr id="12" name="Picture 11" descr="A black and green roller&#10;&#10;AI-generated content may be incorrect.">
            <a:extLst>
              <a:ext uri="{FF2B5EF4-FFF2-40B4-BE49-F238E27FC236}">
                <a16:creationId xmlns:a16="http://schemas.microsoft.com/office/drawing/2014/main" id="{13C926AE-E12C-C5FA-CFC2-4EEBD5C892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1" t="402" r="3026" b="2370"/>
          <a:stretch>
            <a:fillRect/>
          </a:stretch>
        </p:blipFill>
        <p:spPr>
          <a:xfrm>
            <a:off x="1838054" y="3002096"/>
            <a:ext cx="2866371" cy="2986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96B076-54AA-FF97-AA7D-B398CC3F6204}"/>
              </a:ext>
            </a:extLst>
          </p:cNvPr>
          <p:cNvSpPr txBox="1"/>
          <p:nvPr/>
        </p:nvSpPr>
        <p:spPr>
          <a:xfrm>
            <a:off x="8355818" y="96112"/>
            <a:ext cx="378145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venir Next LT Pro Demi" panose="020B0704020202020204" pitchFamily="34" charset="0"/>
              </a:rPr>
              <a:t>"Bag-A-Nut" is a company that specializes in (non-automated) machines to collect pinecones and nuts from the ground. Most designs utilize a wheel of blunt plastic spikes to stab into the pinecones, which are then dislodged and funneled into a basket.</a:t>
            </a:r>
          </a:p>
        </p:txBody>
      </p:sp>
      <p:pic>
        <p:nvPicPr>
          <p:cNvPr id="5" name="Picture 4" descr="A machine with pine cones in it&#10;&#10;AI-generated content may be incorrect.">
            <a:extLst>
              <a:ext uri="{FF2B5EF4-FFF2-40B4-BE49-F238E27FC236}">
                <a16:creationId xmlns:a16="http://schemas.microsoft.com/office/drawing/2014/main" id="{F2DEF6CB-376E-4E41-242B-A489AD31EA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24" r="134"/>
          <a:stretch>
            <a:fillRect/>
          </a:stretch>
        </p:blipFill>
        <p:spPr>
          <a:xfrm>
            <a:off x="8574015" y="3432610"/>
            <a:ext cx="3343360" cy="3315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B69B6D-AC94-7CF2-B86E-3CA9B03B4EF6}"/>
              </a:ext>
            </a:extLst>
          </p:cNvPr>
          <p:cNvSpPr txBox="1"/>
          <p:nvPr/>
        </p:nvSpPr>
        <p:spPr>
          <a:xfrm>
            <a:off x="-31" y="6644353"/>
            <a:ext cx="273830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Elijah Gerstner, 9/17/2025, Gore PCC P#1</a:t>
            </a:r>
          </a:p>
        </p:txBody>
      </p:sp>
    </p:spTree>
    <p:extLst>
      <p:ext uri="{BB962C8B-B14F-4D97-AF65-F5344CB8AC3E}">
        <p14:creationId xmlns:p14="http://schemas.microsoft.com/office/powerpoint/2010/main" val="18093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3A74-8F37-6DC6-49ED-5CA116A1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Software Benchmark</a:t>
            </a:r>
            <a:endParaRPr lang="en-US"/>
          </a:p>
        </p:txBody>
      </p:sp>
      <p:pic>
        <p:nvPicPr>
          <p:cNvPr id="3" name="Picture 2" descr="A pink background with white dots and a black circle&#10;&#10;AI-generated content may be incorrect.">
            <a:extLst>
              <a:ext uri="{FF2B5EF4-FFF2-40B4-BE49-F238E27FC236}">
                <a16:creationId xmlns:a16="http://schemas.microsoft.com/office/drawing/2014/main" id="{0CC5D831-D051-3146-58F8-AA879A5D7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3" y="1907309"/>
            <a:ext cx="2940339" cy="2172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CFB59-B643-302A-0DF2-1C78579D4F1A}"/>
              </a:ext>
            </a:extLst>
          </p:cNvPr>
          <p:cNvSpPr txBox="1"/>
          <p:nvPr/>
        </p:nvSpPr>
        <p:spPr>
          <a:xfrm>
            <a:off x="3776662" y="1535905"/>
            <a:ext cx="3371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Grid System Result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0F72D-7C17-53D0-2C5A-FFA63BA61B76}"/>
              </a:ext>
            </a:extLst>
          </p:cNvPr>
          <p:cNvSpPr txBox="1"/>
          <p:nvPr/>
        </p:nvSpPr>
        <p:spPr>
          <a:xfrm>
            <a:off x="4762" y="1531144"/>
            <a:ext cx="33456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Grid System</a:t>
            </a:r>
          </a:p>
        </p:txBody>
      </p:sp>
      <p:pic>
        <p:nvPicPr>
          <p:cNvPr id="8" name="Picture 7" descr="A maze with a black circle in the middle&#10;&#10;AI-generated content may be incorrect.">
            <a:extLst>
              <a:ext uri="{FF2B5EF4-FFF2-40B4-BE49-F238E27FC236}">
                <a16:creationId xmlns:a16="http://schemas.microsoft.com/office/drawing/2014/main" id="{0C51EAA2-B6C1-0BF4-C04B-CFC928F81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1905000"/>
            <a:ext cx="2943225" cy="2171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9D862B-0D37-C8BA-043C-A8DAB92E32F0}"/>
              </a:ext>
            </a:extLst>
          </p:cNvPr>
          <p:cNvSpPr txBox="1"/>
          <p:nvPr/>
        </p:nvSpPr>
        <p:spPr>
          <a:xfrm>
            <a:off x="7712869" y="1531143"/>
            <a:ext cx="33956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Optimized Grid System Result</a:t>
            </a:r>
          </a:p>
        </p:txBody>
      </p:sp>
      <p:pic>
        <p:nvPicPr>
          <p:cNvPr id="10" name="Picture 9" descr="A blue and pink background&#10;&#10;AI-generated content may be incorrect.">
            <a:extLst>
              <a:ext uri="{FF2B5EF4-FFF2-40B4-BE49-F238E27FC236}">
                <a16:creationId xmlns:a16="http://schemas.microsoft.com/office/drawing/2014/main" id="{BD434BF6-14B0-F5AC-BD08-4F24271E2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905000"/>
            <a:ext cx="2943225" cy="2171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0DCE66-4718-96F6-9188-AE956D69711D}"/>
              </a:ext>
            </a:extLst>
          </p:cNvPr>
          <p:cNvSpPr txBox="1"/>
          <p:nvPr/>
        </p:nvSpPr>
        <p:spPr>
          <a:xfrm>
            <a:off x="1433512" y="5181599"/>
            <a:ext cx="29170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Obstacle Awareness</a:t>
            </a:r>
          </a:p>
        </p:txBody>
      </p:sp>
      <p:pic>
        <p:nvPicPr>
          <p:cNvPr id="12" name="Picture 11" descr="A blue and pink rectangle with a red rectangle&#10;&#10;AI-generated content may be incorrect.">
            <a:extLst>
              <a:ext uri="{FF2B5EF4-FFF2-40B4-BE49-F238E27FC236}">
                <a16:creationId xmlns:a16="http://schemas.microsoft.com/office/drawing/2014/main" id="{3B0D7ADD-BB97-29D4-040E-07ED9810E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263" y="4276725"/>
            <a:ext cx="2924175" cy="217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D2C7B-1514-47A4-8B74-BC0A9744E6C0}"/>
              </a:ext>
            </a:extLst>
          </p:cNvPr>
          <p:cNvSpPr txBox="1"/>
          <p:nvPr/>
        </p:nvSpPr>
        <p:spPr>
          <a:xfrm>
            <a:off x="9584669" y="6465778"/>
            <a:ext cx="260418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                      Tyler, 9/17/25, PCC P1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8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951D-7B4C-149E-FDF9-4FF46DCA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Energy Benchmark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4BB1-FE42-070F-49DD-FCD619B6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399931"/>
            <a:ext cx="11274612" cy="47452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zh-CN" altLang="en-US" sz="1800">
                <a:ea typeface="+mn-lt"/>
                <a:cs typeface="+mn-lt"/>
              </a:rPr>
              <a:t>    </a:t>
            </a:r>
            <a:r>
              <a:rPr lang="zh-CN" sz="1800">
                <a:ea typeface="+mn-lt"/>
                <a:cs typeface="+mn-lt"/>
              </a:rPr>
              <a:t>Manual Power</a:t>
            </a:r>
            <a:r>
              <a:rPr lang="zh-CN" altLang="en-US" sz="1800">
                <a:ea typeface="+mn-lt"/>
                <a:cs typeface="+mn-lt"/>
              </a:rPr>
              <a:t>                                     </a:t>
            </a:r>
            <a:endParaRPr lang="zh-CN" sz="1800"/>
          </a:p>
          <a:p>
            <a:pPr>
              <a:buNone/>
            </a:pPr>
            <a:r>
              <a:rPr lang="zh-CN" sz="1800">
                <a:ea typeface="+mn-lt"/>
                <a:cs typeface="+mn-lt"/>
              </a:rPr>
              <a:t>    •    No energy cost</a:t>
            </a:r>
            <a:endParaRPr lang="zh-CN" sz="1800"/>
          </a:p>
          <a:p>
            <a:pPr>
              <a:buNone/>
            </a:pPr>
            <a:r>
              <a:rPr lang="zh-CN" sz="1800">
                <a:ea typeface="+mn-lt"/>
                <a:cs typeface="+mn-lt"/>
              </a:rPr>
              <a:t>    •    High labor demand</a:t>
            </a:r>
            <a:endParaRPr lang="zh-CN" sz="1800"/>
          </a:p>
          <a:p>
            <a:pPr>
              <a:buNone/>
            </a:pPr>
            <a:r>
              <a:rPr lang="zh-CN" sz="1800">
                <a:ea typeface="+mn-lt"/>
                <a:cs typeface="+mn-lt"/>
              </a:rPr>
              <a:t>    •    Limited efficiency</a:t>
            </a:r>
            <a:endParaRPr lang="zh-CN" altLang="en-US" sz="1800">
              <a:ea typeface="+mn-lt"/>
              <a:cs typeface="+mn-lt"/>
            </a:endParaRPr>
          </a:p>
          <a:p>
            <a:pPr>
              <a:buNone/>
            </a:pPr>
            <a:r>
              <a:rPr lang="zh-CN">
                <a:ea typeface="+mn-lt"/>
                <a:cs typeface="+mn-lt"/>
              </a:rPr>
              <a:t>  </a:t>
            </a:r>
            <a:endParaRPr lang="zh-CN"/>
          </a:p>
        </p:txBody>
      </p:sp>
      <p:pic>
        <p:nvPicPr>
          <p:cNvPr id="4" name="图片 3" descr="手在草地上&#10;&#10;AI 生成的内容可能不正确。">
            <a:extLst>
              <a:ext uri="{FF2B5EF4-FFF2-40B4-BE49-F238E27FC236}">
                <a16:creationId xmlns:a16="http://schemas.microsoft.com/office/drawing/2014/main" id="{D7FEA9ED-73AD-814A-8E37-FB2964A9E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00" y="3268606"/>
            <a:ext cx="2125420" cy="2093577"/>
          </a:xfrm>
          <a:prstGeom prst="rect">
            <a:avLst/>
          </a:prstGeom>
        </p:spPr>
      </p:pic>
      <p:pic>
        <p:nvPicPr>
          <p:cNvPr id="5" name="图片 4" descr="草地上的汽车&#10;&#10;AI 生成的内容可能不正确。">
            <a:extLst>
              <a:ext uri="{FF2B5EF4-FFF2-40B4-BE49-F238E27FC236}">
                <a16:creationId xmlns:a16="http://schemas.microsoft.com/office/drawing/2014/main" id="{8A214E2C-2289-2A86-DAD5-ABCFA19B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245" y="3162544"/>
            <a:ext cx="2149693" cy="219363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0F0D09-CC90-8826-8E03-213E6B120D09}"/>
              </a:ext>
            </a:extLst>
          </p:cNvPr>
          <p:cNvSpPr txBox="1"/>
          <p:nvPr/>
        </p:nvSpPr>
        <p:spPr>
          <a:xfrm>
            <a:off x="3952485" y="1405333"/>
            <a:ext cx="371575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>
                <a:ea typeface="+mn-lt"/>
                <a:cs typeface="+mn-lt"/>
              </a:rPr>
              <a:t>  </a:t>
            </a:r>
            <a:r>
              <a:rPr lang="zh-CN" altLang="en-US">
                <a:ea typeface="+mn-lt"/>
                <a:cs typeface="+mn-lt"/>
              </a:rPr>
              <a:t>  </a:t>
            </a:r>
            <a:r>
              <a:rPr lang="zh-CN">
                <a:ea typeface="+mn-lt"/>
                <a:cs typeface="+mn-lt"/>
              </a:rPr>
              <a:t>Battery Power</a:t>
            </a:r>
            <a:endParaRPr lang="zh-CN"/>
          </a:p>
          <a:p>
            <a:r>
              <a:rPr lang="zh-CN">
                <a:ea typeface="+mn-lt"/>
                <a:cs typeface="+mn-lt"/>
              </a:rPr>
              <a:t>    •    Portable and flexible</a:t>
            </a:r>
            <a:endParaRPr lang="zh-CN"/>
          </a:p>
          <a:p>
            <a:r>
              <a:rPr lang="zh-CN">
                <a:ea typeface="+mn-lt"/>
                <a:cs typeface="+mn-lt"/>
              </a:rPr>
              <a:t>    •    Limited runtime (2–4 hrs typical)</a:t>
            </a:r>
            <a:endParaRPr lang="zh-CN"/>
          </a:p>
          <a:p>
            <a:r>
              <a:rPr lang="zh-CN">
                <a:ea typeface="+mn-lt"/>
                <a:cs typeface="+mn-lt"/>
              </a:rPr>
              <a:t>    •    Requires frequent charging</a:t>
            </a:r>
            <a:endParaRPr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B031B8-98C2-DC7A-579D-AE0BED01A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725" y="3185175"/>
            <a:ext cx="2888550" cy="21796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8571F5C-2CC6-06BE-05E6-EE08F98C8D69}"/>
              </a:ext>
            </a:extLst>
          </p:cNvPr>
          <p:cNvSpPr txBox="1"/>
          <p:nvPr/>
        </p:nvSpPr>
        <p:spPr>
          <a:xfrm>
            <a:off x="8400000" y="1410000"/>
            <a:ext cx="33420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>
                <a:ea typeface="+mn-lt"/>
                <a:cs typeface="+mn-lt"/>
              </a:rPr>
              <a:t>Solar-Assisted Power</a:t>
            </a:r>
            <a:endParaRPr lang="zh-CN"/>
          </a:p>
          <a:p>
            <a:r>
              <a:rPr lang="zh-CN">
                <a:ea typeface="+mn-lt"/>
                <a:cs typeface="+mn-lt"/>
              </a:rPr>
              <a:t>    •    Sustainable and eco-friendly</a:t>
            </a:r>
            <a:endParaRPr lang="zh-CN"/>
          </a:p>
          <a:p>
            <a:r>
              <a:rPr lang="zh-CN">
                <a:ea typeface="+mn-lt"/>
                <a:cs typeface="+mn-lt"/>
              </a:rPr>
              <a:t>    •    Lower long-term cost</a:t>
            </a:r>
            <a:endParaRPr lang="zh-CN"/>
          </a:p>
          <a:p>
            <a:r>
              <a:rPr lang="zh-CN">
                <a:ea typeface="+mn-lt"/>
                <a:cs typeface="+mn-lt"/>
              </a:rPr>
              <a:t>    •    Weather-dependent, slower charging</a:t>
            </a:r>
            <a:endParaRPr lang="zh-CN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2B9707-0601-D6A1-36AC-FCA70403556E}"/>
              </a:ext>
            </a:extLst>
          </p:cNvPr>
          <p:cNvSpPr txBox="1"/>
          <p:nvPr/>
        </p:nvSpPr>
        <p:spPr>
          <a:xfrm>
            <a:off x="929197" y="5712000"/>
            <a:ext cx="1042960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dirty="0">
                <a:ea typeface="+mn-lt"/>
                <a:cs typeface="+mn-lt"/>
              </a:rPr>
              <a:t>M</a:t>
            </a:r>
            <a:r>
              <a:rPr lang="zh-CN">
                <a:ea typeface="+mn-lt"/>
                <a:cs typeface="+mn-lt"/>
              </a:rPr>
              <a:t>anual </a:t>
            </a:r>
            <a:r>
              <a:rPr lang="en-US" altLang="zh-CN" dirty="0">
                <a:ea typeface="+mn-lt"/>
                <a:cs typeface="+mn-lt"/>
              </a:rPr>
              <a:t>p</a:t>
            </a:r>
            <a:r>
              <a:rPr lang="zh-CN">
                <a:ea typeface="+mn-lt"/>
                <a:cs typeface="+mn-lt"/>
              </a:rPr>
              <a:t>o</a:t>
            </a:r>
            <a:r>
              <a:rPr lang="en-US" altLang="zh-CN" dirty="0">
                <a:ea typeface="+mn-lt"/>
                <a:cs typeface="+mn-lt"/>
              </a:rPr>
              <a:t>we</a:t>
            </a:r>
            <a:r>
              <a:rPr lang="zh-CN">
                <a:ea typeface="+mn-lt"/>
                <a:cs typeface="+mn-lt"/>
              </a:rPr>
              <a:t>r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is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 err="1">
                <a:ea typeface="+mn-lt"/>
                <a:cs typeface="+mn-lt"/>
              </a:rPr>
              <a:t>ineffici</a:t>
            </a:r>
            <a:r>
              <a:rPr lang="zh-CN">
                <a:ea typeface="+mn-lt"/>
                <a:cs typeface="+mn-lt"/>
              </a:rPr>
              <a:t>e</a:t>
            </a:r>
            <a:r>
              <a:rPr lang="en-US" altLang="zh-CN" dirty="0" err="1">
                <a:ea typeface="+mn-lt"/>
                <a:cs typeface="+mn-lt"/>
              </a:rPr>
              <a:t>nt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and</a:t>
            </a:r>
            <a:r>
              <a:rPr lang="zh-CN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labor-</a:t>
            </a:r>
            <a:r>
              <a:rPr lang="zh-CN">
                <a:ea typeface="+mn-lt"/>
                <a:cs typeface="+mn-lt"/>
              </a:rPr>
              <a:t>i</a:t>
            </a:r>
            <a:r>
              <a:rPr lang="en-US" altLang="zh-CN" dirty="0" err="1">
                <a:ea typeface="+mn-lt"/>
                <a:cs typeface="+mn-lt"/>
              </a:rPr>
              <a:t>ntens</a:t>
            </a:r>
            <a:r>
              <a:rPr lang="zh-CN">
                <a:ea typeface="+mn-lt"/>
                <a:cs typeface="+mn-lt"/>
              </a:rPr>
              <a:t>i</a:t>
            </a:r>
            <a:r>
              <a:rPr lang="en-US" altLang="zh-CN" dirty="0" err="1">
                <a:ea typeface="+mn-lt"/>
                <a:cs typeface="+mn-lt"/>
              </a:rPr>
              <a:t>ve</a:t>
            </a:r>
            <a:r>
              <a:rPr lang="en-US" altLang="zh-CN" dirty="0">
                <a:ea typeface="+mn-lt"/>
                <a:cs typeface="+mn-lt"/>
              </a:rPr>
              <a:t>,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so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we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choose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zh-CN">
                <a:ea typeface="+mn-lt"/>
                <a:cs typeface="+mn-lt"/>
              </a:rPr>
              <a:t>battery </a:t>
            </a:r>
            <a:r>
              <a:rPr lang="en-US" altLang="zh-CN" dirty="0">
                <a:ea typeface="+mn-lt"/>
                <a:cs typeface="+mn-lt"/>
              </a:rPr>
              <a:t>power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as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the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main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zh-CN">
                <a:ea typeface="+mn-lt"/>
                <a:cs typeface="+mn-lt"/>
              </a:rPr>
              <a:t>s</a:t>
            </a:r>
            <a:r>
              <a:rPr lang="en-US" altLang="zh-CN" dirty="0" err="1">
                <a:ea typeface="+mn-lt"/>
                <a:cs typeface="+mn-lt"/>
              </a:rPr>
              <a:t>ource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for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mobility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and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 err="1">
                <a:ea typeface="+mn-lt"/>
                <a:cs typeface="+mn-lt"/>
              </a:rPr>
              <a:t>flexibilit</a:t>
            </a:r>
            <a:r>
              <a:rPr lang="zh-CN">
                <a:ea typeface="+mn-lt"/>
                <a:cs typeface="+mn-lt"/>
              </a:rPr>
              <a:t>y</a:t>
            </a:r>
            <a:r>
              <a:rPr lang="en-US" altLang="zh-CN" dirty="0">
                <a:ea typeface="+mn-lt"/>
                <a:cs typeface="+mn-lt"/>
              </a:rPr>
              <a:t>.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Since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batterie</a:t>
            </a:r>
            <a:r>
              <a:rPr lang="zh-CN">
                <a:ea typeface="+mn-lt"/>
                <a:cs typeface="+mn-lt"/>
              </a:rPr>
              <a:t>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have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 err="1">
                <a:ea typeface="+mn-lt"/>
                <a:cs typeface="+mn-lt"/>
              </a:rPr>
              <a:t>limi</a:t>
            </a:r>
            <a:r>
              <a:rPr lang="zh-CN">
                <a:ea typeface="+mn-lt"/>
                <a:cs typeface="+mn-lt"/>
              </a:rPr>
              <a:t>te</a:t>
            </a:r>
            <a:r>
              <a:rPr lang="en-US" altLang="zh-CN" dirty="0">
                <a:ea typeface="+mn-lt"/>
                <a:cs typeface="+mn-lt"/>
              </a:rPr>
              <a:t>d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 err="1">
                <a:ea typeface="+mn-lt"/>
                <a:cs typeface="+mn-lt"/>
              </a:rPr>
              <a:t>runti</a:t>
            </a:r>
            <a:r>
              <a:rPr lang="zh-CN">
                <a:ea typeface="+mn-lt"/>
                <a:cs typeface="+mn-lt"/>
              </a:rPr>
              <a:t>m</a:t>
            </a:r>
            <a:r>
              <a:rPr lang="en-US" altLang="zh-CN" dirty="0">
                <a:ea typeface="+mn-lt"/>
                <a:cs typeface="+mn-lt"/>
              </a:rPr>
              <a:t>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and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 err="1">
                <a:ea typeface="+mn-lt"/>
                <a:cs typeface="+mn-lt"/>
              </a:rPr>
              <a:t>requ</a:t>
            </a:r>
            <a:r>
              <a:rPr lang="zh-CN">
                <a:ea typeface="+mn-lt"/>
                <a:cs typeface="+mn-lt"/>
              </a:rPr>
              <a:t>i</a:t>
            </a:r>
            <a:r>
              <a:rPr lang="en-US" altLang="zh-CN" dirty="0">
                <a:ea typeface="+mn-lt"/>
                <a:cs typeface="+mn-lt"/>
              </a:rPr>
              <a:t>re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 err="1">
                <a:ea typeface="+mn-lt"/>
                <a:cs typeface="+mn-lt"/>
              </a:rPr>
              <a:t>frequen</a:t>
            </a:r>
            <a:r>
              <a:rPr lang="zh-CN">
                <a:ea typeface="+mn-lt"/>
                <a:cs typeface="+mn-lt"/>
              </a:rPr>
              <a:t>t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 dirty="0" err="1">
                <a:ea typeface="+mn-lt"/>
                <a:cs typeface="+mn-lt"/>
              </a:rPr>
              <a:t>ch</a:t>
            </a:r>
            <a:r>
              <a:rPr lang="zh-CN">
                <a:ea typeface="+mn-lt"/>
                <a:cs typeface="+mn-lt"/>
              </a:rPr>
              <a:t>arging, solar e</a:t>
            </a:r>
            <a:r>
              <a:rPr lang="en-US" altLang="zh-CN" dirty="0">
                <a:ea typeface="+mn-lt"/>
                <a:cs typeface="+mn-lt"/>
              </a:rPr>
              <a:t>n</a:t>
            </a:r>
            <a:r>
              <a:rPr lang="zh-CN">
                <a:ea typeface="+mn-lt"/>
                <a:cs typeface="+mn-lt"/>
              </a:rPr>
              <a:t>er</a:t>
            </a:r>
            <a:r>
              <a:rPr lang="en-US" altLang="zh-CN" dirty="0" err="1">
                <a:ea typeface="+mn-lt"/>
                <a:cs typeface="+mn-lt"/>
              </a:rPr>
              <a:t>gy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is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add</a:t>
            </a:r>
            <a:r>
              <a:rPr lang="zh-CN">
                <a:ea typeface="+mn-lt"/>
                <a:cs typeface="+mn-lt"/>
              </a:rPr>
              <a:t>e</a:t>
            </a:r>
            <a:r>
              <a:rPr lang="en-US" altLang="zh-CN" dirty="0">
                <a:ea typeface="+mn-lt"/>
                <a:cs typeface="+mn-lt"/>
              </a:rPr>
              <a:t>d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</a:t>
            </a:r>
            <a:r>
              <a:rPr lang="zh-CN">
                <a:ea typeface="+mn-lt"/>
                <a:cs typeface="+mn-lt"/>
              </a:rPr>
              <a:t>s </a:t>
            </a:r>
            <a:r>
              <a:rPr lang="en-US" altLang="zh-CN" dirty="0">
                <a:ea typeface="+mn-lt"/>
                <a:cs typeface="+mn-lt"/>
              </a:rPr>
              <a:t>a</a:t>
            </a:r>
            <a:r>
              <a:rPr lang="zh-CN">
                <a:ea typeface="+mn-lt"/>
                <a:cs typeface="+mn-lt"/>
              </a:rPr>
              <a:t> su</a:t>
            </a:r>
            <a:r>
              <a:rPr lang="en-US" altLang="zh-CN" dirty="0" err="1">
                <a:ea typeface="+mn-lt"/>
                <a:cs typeface="+mn-lt"/>
              </a:rPr>
              <a:t>pplemen</a:t>
            </a:r>
            <a:r>
              <a:rPr lang="zh-CN">
                <a:ea typeface="+mn-lt"/>
                <a:cs typeface="+mn-lt"/>
              </a:rPr>
              <a:t>tar</a:t>
            </a:r>
            <a:r>
              <a:rPr lang="en-US" altLang="zh-CN" dirty="0">
                <a:ea typeface="+mn-lt"/>
                <a:cs typeface="+mn-lt"/>
              </a:rPr>
              <a:t>y</a:t>
            </a:r>
            <a:r>
              <a:rPr lang="zh-CN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s</a:t>
            </a:r>
            <a:r>
              <a:rPr lang="zh-CN">
                <a:ea typeface="+mn-lt"/>
                <a:cs typeface="+mn-lt"/>
              </a:rPr>
              <a:t>ou</a:t>
            </a:r>
            <a:r>
              <a:rPr lang="en-US" altLang="zh-CN" dirty="0" err="1">
                <a:ea typeface="+mn-lt"/>
                <a:cs typeface="+mn-lt"/>
              </a:rPr>
              <a:t>rce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to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improve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sustainability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and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reduce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long-t</a:t>
            </a:r>
            <a:r>
              <a:rPr lang="zh-CN">
                <a:ea typeface="+mn-lt"/>
                <a:cs typeface="+mn-lt"/>
              </a:rPr>
              <a:t>e</a:t>
            </a:r>
            <a:r>
              <a:rPr lang="en-US" altLang="zh-CN" dirty="0">
                <a:ea typeface="+mn-lt"/>
                <a:cs typeface="+mn-lt"/>
              </a:rPr>
              <a:t>rm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cost</a:t>
            </a:r>
            <a:r>
              <a:rPr lang="zh-CN" dirty="0">
                <a:ea typeface="+mn-lt"/>
                <a:cs typeface="+mn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1DD24-C9B5-EFBE-1D4E-518F9B2CD9AE}"/>
              </a:ext>
            </a:extLst>
          </p:cNvPr>
          <p:cNvSpPr txBox="1"/>
          <p:nvPr/>
        </p:nvSpPr>
        <p:spPr>
          <a:xfrm>
            <a:off x="10474097" y="6582454"/>
            <a:ext cx="212951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Siyu 9/17/25, PCC, P1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9213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113CCB7913D48A2255285FD7D9585" ma:contentTypeVersion="11" ma:contentTypeDescription="Create a new document." ma:contentTypeScope="" ma:versionID="c9bbb643765e85dacf5cd3f3c257b708">
  <xsd:schema xmlns:xsd="http://www.w3.org/2001/XMLSchema" xmlns:xs="http://www.w3.org/2001/XMLSchema" xmlns:p="http://schemas.microsoft.com/office/2006/metadata/properties" xmlns:ns2="bc8b004e-5918-49b5-b3db-6b313e42023c" xmlns:ns3="d617e0af-b725-47cf-9547-fd9a6444e8ff" targetNamespace="http://schemas.microsoft.com/office/2006/metadata/properties" ma:root="true" ma:fieldsID="38557733889d902cd770fa80fcea7e81" ns2:_="" ns3:_="">
    <xsd:import namespace="bc8b004e-5918-49b5-b3db-6b313e42023c"/>
    <xsd:import namespace="d617e0af-b725-47cf-9547-fd9a6444e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b004e-5918-49b5-b3db-6b313e420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7e0af-b725-47cf-9547-fd9a6444e8f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91bddee-d787-4851-9985-91543e5c907e}" ma:internalName="TaxCatchAll" ma:showField="CatchAllData" ma:web="d617e0af-b725-47cf-9547-fd9a6444e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8b004e-5918-49b5-b3db-6b313e42023c">
      <Terms xmlns="http://schemas.microsoft.com/office/infopath/2007/PartnerControls"/>
    </lcf76f155ced4ddcb4097134ff3c332f>
    <TaxCatchAll xmlns="d617e0af-b725-47cf-9547-fd9a6444e8ff" xsi:nil="true"/>
  </documentManagement>
</p:properties>
</file>

<file path=customXml/itemProps1.xml><?xml version="1.0" encoding="utf-8"?>
<ds:datastoreItem xmlns:ds="http://schemas.openxmlformats.org/officeDocument/2006/customXml" ds:itemID="{8D97C968-F664-41B0-B7C7-F53AB57A6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b004e-5918-49b5-b3db-6b313e42023c"/>
    <ds:schemaRef ds:uri="d617e0af-b725-47cf-9547-fd9a6444e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132E8F-41A0-4BB7-AA55-0AB2CBC537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BF38E-C7AF-4610-A422-845B03F468F5}">
  <ds:schemaRefs>
    <ds:schemaRef ds:uri="http://purl.org/dc/dcmitype/"/>
    <ds:schemaRef ds:uri="bc8b004e-5918-49b5-b3db-6b313e42023c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617e0af-b725-47cf-9547-fd9a6444e8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3109</Words>
  <Application>Microsoft Office PowerPoint</Application>
  <PresentationFormat>Widescreen</PresentationFormat>
  <Paragraphs>237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DappledVTI</vt:lpstr>
      <vt:lpstr>Gore Autonomous Pinecone Collector</vt:lpstr>
      <vt:lpstr>Project Description</vt:lpstr>
      <vt:lpstr>Customer Requirements</vt:lpstr>
      <vt:lpstr>Engineering Requirements  </vt:lpstr>
      <vt:lpstr>QFD</vt:lpstr>
      <vt:lpstr>Suspension Benchmark</vt:lpstr>
      <vt:lpstr>Collection Benchmark </vt:lpstr>
      <vt:lpstr>Software Benchmark</vt:lpstr>
      <vt:lpstr>Energy Benchmark </vt:lpstr>
      <vt:lpstr>Literature Review</vt:lpstr>
      <vt:lpstr>Literature Review </vt:lpstr>
      <vt:lpstr>Literature Review</vt:lpstr>
      <vt:lpstr>Literature Review </vt:lpstr>
      <vt:lpstr>Mathematical Modeling - Suspension</vt:lpstr>
      <vt:lpstr>Mathematical Modeling - Hopper Volume </vt:lpstr>
      <vt:lpstr>Mathematical Modeling - Energy</vt:lpstr>
      <vt:lpstr>Mathematical Modeling - Torque Required</vt:lpstr>
      <vt:lpstr>Schedule- Gantt Chart</vt:lpstr>
      <vt:lpstr>PowerPoint Presentation</vt:lpstr>
      <vt:lpstr>Budget</vt:lpstr>
      <vt:lpstr>Conclusion</vt:lpstr>
      <vt:lpstr>Citations</vt:lpstr>
      <vt:lpstr>Citations</vt:lpstr>
      <vt:lpstr>Citations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Kyle Allen Zarycki</cp:lastModifiedBy>
  <cp:revision>15</cp:revision>
  <dcterms:created xsi:type="dcterms:W3CDTF">2025-09-16T18:43:10Z</dcterms:created>
  <dcterms:modified xsi:type="dcterms:W3CDTF">2025-10-09T00:37:42Z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0x0101009E3113CCB7913D48A2255285FD7D9585</vt:lpwstr>
  </property>
  <property fmtid="{D5CDD505-2E9C-101B-9397-08002B2CF9AE}" pid="3" name="MediaServiceImageTags">
    <vt:lpwstr/>
  </property>
</Properties>
</file>