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77" r:id="rId5"/>
  </p:sldMasterIdLst>
  <p:notesMasterIdLst>
    <p:notesMasterId r:id="rId29"/>
  </p:notesMasterIdLst>
  <p:handoutMasterIdLst>
    <p:handoutMasterId r:id="rId30"/>
  </p:handoutMasterIdLst>
  <p:sldIdLst>
    <p:sldId id="315" r:id="rId6"/>
    <p:sldId id="257" r:id="rId7"/>
    <p:sldId id="355" r:id="rId8"/>
    <p:sldId id="356" r:id="rId9"/>
    <p:sldId id="389" r:id="rId10"/>
    <p:sldId id="357" r:id="rId11"/>
    <p:sldId id="387" r:id="rId12"/>
    <p:sldId id="388" r:id="rId13"/>
    <p:sldId id="383" r:id="rId14"/>
    <p:sldId id="384" r:id="rId15"/>
    <p:sldId id="379" r:id="rId16"/>
    <p:sldId id="366" r:id="rId17"/>
    <p:sldId id="367" r:id="rId18"/>
    <p:sldId id="382" r:id="rId19"/>
    <p:sldId id="369" r:id="rId20"/>
    <p:sldId id="385" r:id="rId21"/>
    <p:sldId id="386" r:id="rId22"/>
    <p:sldId id="370" r:id="rId23"/>
    <p:sldId id="371" r:id="rId24"/>
    <p:sldId id="373" r:id="rId25"/>
    <p:sldId id="391" r:id="rId26"/>
    <p:sldId id="392" r:id="rId27"/>
    <p:sldId id="374" r:id="rId28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C27200-38AE-4BB1-B775-17E274344DF1}">
          <p14:sldIdLst>
            <p14:sldId id="315"/>
            <p14:sldId id="257"/>
            <p14:sldId id="355"/>
            <p14:sldId id="356"/>
            <p14:sldId id="389"/>
            <p14:sldId id="357"/>
            <p14:sldId id="387"/>
            <p14:sldId id="388"/>
            <p14:sldId id="383"/>
            <p14:sldId id="384"/>
            <p14:sldId id="379"/>
            <p14:sldId id="366"/>
            <p14:sldId id="367"/>
            <p14:sldId id="382"/>
            <p14:sldId id="369"/>
            <p14:sldId id="385"/>
            <p14:sldId id="386"/>
            <p14:sldId id="370"/>
            <p14:sldId id="371"/>
            <p14:sldId id="373"/>
            <p14:sldId id="391"/>
            <p14:sldId id="392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285"/>
    <a:srgbClr val="010000"/>
    <a:srgbClr val="F6DA0A"/>
    <a:srgbClr val="238D35"/>
    <a:srgbClr val="0000FF"/>
    <a:srgbClr val="FFCC00"/>
    <a:srgbClr val="0072BC"/>
    <a:srgbClr val="5EA6D5"/>
    <a:srgbClr val="006DBA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Rapoport" userId="S::cr2694@nau.edu::e9ae72dc-620f-4444-a1a2-291e92e56cb9" providerId="AD" clId="Web-{95F327EA-A9C2-4B44-83C0-F004BA988767}"/>
    <pc:docChg chg="modSld">
      <pc:chgData name="Christopher Rapoport" userId="S::cr2694@nau.edu::e9ae72dc-620f-4444-a1a2-291e92e56cb9" providerId="AD" clId="Web-{95F327EA-A9C2-4B44-83C0-F004BA988767}" dt="2025-03-31T23:58:13.115" v="0" actId="1076"/>
      <pc:docMkLst>
        <pc:docMk/>
      </pc:docMkLst>
      <pc:sldChg chg="modSp">
        <pc:chgData name="Christopher Rapoport" userId="S::cr2694@nau.edu::e9ae72dc-620f-4444-a1a2-291e92e56cb9" providerId="AD" clId="Web-{95F327EA-A9C2-4B44-83C0-F004BA988767}" dt="2025-03-31T23:58:13.115" v="0" actId="1076"/>
        <pc:sldMkLst>
          <pc:docMk/>
          <pc:sldMk cId="3311271763" sldId="369"/>
        </pc:sldMkLst>
        <pc:picChg chg="mod">
          <ac:chgData name="Christopher Rapoport" userId="S::cr2694@nau.edu::e9ae72dc-620f-4444-a1a2-291e92e56cb9" providerId="AD" clId="Web-{95F327EA-A9C2-4B44-83C0-F004BA988767}" dt="2025-03-31T23:58:13.115" v="0" actId="1076"/>
          <ac:picMkLst>
            <pc:docMk/>
            <pc:sldMk cId="3311271763" sldId="369"/>
            <ac:picMk id="7" creationId="{DC822DCE-E07C-7F54-D5BB-2D635985DBC5}"/>
          </ac:picMkLst>
        </pc:picChg>
      </pc:sldChg>
    </pc:docChg>
  </pc:docChgLst>
  <pc:docChgLst>
    <pc:chgData name="Christopher Rapoport" userId="S::cr2694@nau.edu::e9ae72dc-620f-4444-a1a2-291e92e56cb9" providerId="AD" clId="Web-{A5883EC5-8569-4D91-9A92-D6E2938C6644}"/>
    <pc:docChg chg="addSld delSld modSld sldOrd modSection">
      <pc:chgData name="Christopher Rapoport" userId="S::cr2694@nau.edu::e9ae72dc-620f-4444-a1a2-291e92e56cb9" providerId="AD" clId="Web-{A5883EC5-8569-4D91-9A92-D6E2938C6644}" dt="2025-03-31T21:04:24.346" v="365" actId="20577"/>
      <pc:docMkLst>
        <pc:docMk/>
      </pc:docMkLst>
      <pc:sldChg chg="del">
        <pc:chgData name="Christopher Rapoport" userId="S::cr2694@nau.edu::e9ae72dc-620f-4444-a1a2-291e92e56cb9" providerId="AD" clId="Web-{A5883EC5-8569-4D91-9A92-D6E2938C6644}" dt="2025-03-31T20:31:32.850" v="5"/>
        <pc:sldMkLst>
          <pc:docMk/>
          <pc:sldMk cId="2319193036" sldId="359"/>
        </pc:sldMkLst>
      </pc:sldChg>
      <pc:sldChg chg="del">
        <pc:chgData name="Christopher Rapoport" userId="S::cr2694@nau.edu::e9ae72dc-620f-4444-a1a2-291e92e56cb9" providerId="AD" clId="Web-{A5883EC5-8569-4D91-9A92-D6E2938C6644}" dt="2025-03-31T20:31:00.552" v="1"/>
        <pc:sldMkLst>
          <pc:docMk/>
          <pc:sldMk cId="3745329160" sldId="360"/>
        </pc:sldMkLst>
      </pc:sldChg>
      <pc:sldChg chg="del">
        <pc:chgData name="Christopher Rapoport" userId="S::cr2694@nau.edu::e9ae72dc-620f-4444-a1a2-291e92e56cb9" providerId="AD" clId="Web-{A5883EC5-8569-4D91-9A92-D6E2938C6644}" dt="2025-03-31T20:31:03.130" v="2"/>
        <pc:sldMkLst>
          <pc:docMk/>
          <pc:sldMk cId="1014042261" sldId="361"/>
        </pc:sldMkLst>
      </pc:sldChg>
      <pc:sldChg chg="del">
        <pc:chgData name="Christopher Rapoport" userId="S::cr2694@nau.edu::e9ae72dc-620f-4444-a1a2-291e92e56cb9" providerId="AD" clId="Web-{A5883EC5-8569-4D91-9A92-D6E2938C6644}" dt="2025-03-31T20:31:05.771" v="3"/>
        <pc:sldMkLst>
          <pc:docMk/>
          <pc:sldMk cId="3868826815" sldId="362"/>
        </pc:sldMkLst>
      </pc:sldChg>
      <pc:sldChg chg="modSp ord">
        <pc:chgData name="Christopher Rapoport" userId="S::cr2694@nau.edu::e9ae72dc-620f-4444-a1a2-291e92e56cb9" providerId="AD" clId="Web-{A5883EC5-8569-4D91-9A92-D6E2938C6644}" dt="2025-03-31T20:42:06.207" v="79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A5883EC5-8569-4D91-9A92-D6E2938C6644}" dt="2025-03-31T20:42:06.207" v="79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Christopher Rapoport" userId="S::cr2694@nau.edu::e9ae72dc-620f-4444-a1a2-291e92e56cb9" providerId="AD" clId="Web-{A5883EC5-8569-4D91-9A92-D6E2938C6644}" dt="2025-03-31T20:42:11.957" v="81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A5883EC5-8569-4D91-9A92-D6E2938C6644}" dt="2025-03-31T20:42:11.957" v="81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Christopher Rapoport" userId="S::cr2694@nau.edu::e9ae72dc-620f-4444-a1a2-291e92e56cb9" providerId="AD" clId="Web-{A5883EC5-8569-4D91-9A92-D6E2938C6644}" dt="2025-03-31T20:42:20.083" v="85" actId="20577"/>
        <pc:sldMkLst>
          <pc:docMk/>
          <pc:sldMk cId="2675568198" sldId="368"/>
        </pc:sldMkLst>
      </pc:sldChg>
      <pc:sldChg chg="addSp delSp modSp">
        <pc:chgData name="Christopher Rapoport" userId="S::cr2694@nau.edu::e9ae72dc-620f-4444-a1a2-291e92e56cb9" providerId="AD" clId="Web-{A5883EC5-8569-4D91-9A92-D6E2938C6644}" dt="2025-03-31T20:57:24.712" v="234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A5883EC5-8569-4D91-9A92-D6E2938C6644}" dt="2025-03-31T20:32:33.351" v="37" actId="20577"/>
          <ac:spMkLst>
            <pc:docMk/>
            <pc:sldMk cId="3311271763" sldId="369"/>
            <ac:spMk id="2" creationId="{AE0203D3-CF47-221A-71D7-E971A598ECD7}"/>
          </ac:spMkLst>
        </pc:spChg>
        <pc:spChg chg="mod">
          <ac:chgData name="Christopher Rapoport" userId="S::cr2694@nau.edu::e9ae72dc-620f-4444-a1a2-291e92e56cb9" providerId="AD" clId="Web-{A5883EC5-8569-4D91-9A92-D6E2938C6644}" dt="2025-03-31T20:42:39.395" v="90" actId="20577"/>
          <ac:spMkLst>
            <pc:docMk/>
            <pc:sldMk cId="3311271763" sldId="369"/>
            <ac:spMk id="5" creationId="{38F1D09D-BBA5-4708-7FF5-E3AD3747E19B}"/>
          </ac:spMkLst>
        </pc:spChg>
        <pc:spChg chg="mod">
          <ac:chgData name="Christopher Rapoport" userId="S::cr2694@nau.edu::e9ae72dc-620f-4444-a1a2-291e92e56cb9" providerId="AD" clId="Web-{A5883EC5-8569-4D91-9A92-D6E2938C6644}" dt="2025-03-31T20:32:16.413" v="14" actId="20577"/>
          <ac:spMkLst>
            <pc:docMk/>
            <pc:sldMk cId="3311271763" sldId="369"/>
            <ac:spMk id="8" creationId="{B1F1FFA8-B3C8-CCAC-1CCD-43D6A11BB7F5}"/>
          </ac:spMkLst>
        </pc:spChg>
        <pc:spChg chg="add mod">
          <ac:chgData name="Christopher Rapoport" userId="S::cr2694@nau.edu::e9ae72dc-620f-4444-a1a2-291e92e56cb9" providerId="AD" clId="Web-{A5883EC5-8569-4D91-9A92-D6E2938C6644}" dt="2025-03-31T20:57:24.712" v="234" actId="20577"/>
          <ac:spMkLst>
            <pc:docMk/>
            <pc:sldMk cId="3311271763" sldId="369"/>
            <ac:spMk id="9" creationId="{978EEAF3-25BD-FA0A-35EF-BF3C65D45CD3}"/>
          </ac:spMkLst>
        </pc:spChg>
        <pc:picChg chg="add mod">
          <ac:chgData name="Christopher Rapoport" userId="S::cr2694@nau.edu::e9ae72dc-620f-4444-a1a2-291e92e56cb9" providerId="AD" clId="Web-{A5883EC5-8569-4D91-9A92-D6E2938C6644}" dt="2025-03-31T20:56:27.148" v="161" actId="1076"/>
          <ac:picMkLst>
            <pc:docMk/>
            <pc:sldMk cId="3311271763" sldId="369"/>
            <ac:picMk id="7" creationId="{DC822DCE-E07C-7F54-D5BB-2D635985DBC5}"/>
          </ac:picMkLst>
        </pc:picChg>
      </pc:sldChg>
      <pc:sldChg chg="modSp">
        <pc:chgData name="Christopher Rapoport" userId="S::cr2694@nau.edu::e9ae72dc-620f-4444-a1a2-291e92e56cb9" providerId="AD" clId="Web-{A5883EC5-8569-4D91-9A92-D6E2938C6644}" dt="2025-03-31T20:43:32.084" v="105" actId="20577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A5883EC5-8569-4D91-9A92-D6E2938C6644}" dt="2025-03-31T20:43:32.084" v="105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Christopher Rapoport" userId="S::cr2694@nau.edu::e9ae72dc-620f-4444-a1a2-291e92e56cb9" providerId="AD" clId="Web-{A5883EC5-8569-4D91-9A92-D6E2938C6644}" dt="2025-03-31T20:43:43.256" v="110" actId="20577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A5883EC5-8569-4D91-9A92-D6E2938C6644}" dt="2025-03-31T20:43:43.256" v="110" actId="20577"/>
          <ac:spMkLst>
            <pc:docMk/>
            <pc:sldMk cId="1186105924" sldId="371"/>
            <ac:spMk id="5" creationId="{55927F56-5DF5-4DA7-F84F-D5D21ACEDFB6}"/>
          </ac:spMkLst>
        </pc:spChg>
      </pc:sldChg>
      <pc:sldChg chg="del">
        <pc:chgData name="Christopher Rapoport" userId="S::cr2694@nau.edu::e9ae72dc-620f-4444-a1a2-291e92e56cb9" providerId="AD" clId="Web-{A5883EC5-8569-4D91-9A92-D6E2938C6644}" dt="2025-03-31T20:30:54.521" v="0"/>
        <pc:sldMkLst>
          <pc:docMk/>
          <pc:sldMk cId="3874718975" sldId="375"/>
        </pc:sldMkLst>
      </pc:sldChg>
      <pc:sldChg chg="del">
        <pc:chgData name="Christopher Rapoport" userId="S::cr2694@nau.edu::e9ae72dc-620f-4444-a1a2-291e92e56cb9" providerId="AD" clId="Web-{A5883EC5-8569-4D91-9A92-D6E2938C6644}" dt="2025-03-31T20:31:39.787" v="8"/>
        <pc:sldMkLst>
          <pc:docMk/>
          <pc:sldMk cId="3262967824" sldId="376"/>
        </pc:sldMkLst>
      </pc:sldChg>
      <pc:sldChg chg="del">
        <pc:chgData name="Christopher Rapoport" userId="S::cr2694@nau.edu::e9ae72dc-620f-4444-a1a2-291e92e56cb9" providerId="AD" clId="Web-{A5883EC5-8569-4D91-9A92-D6E2938C6644}" dt="2025-03-31T20:31:37.116" v="7"/>
        <pc:sldMkLst>
          <pc:docMk/>
          <pc:sldMk cId="2891279812" sldId="377"/>
        </pc:sldMkLst>
      </pc:sldChg>
      <pc:sldChg chg="del">
        <pc:chgData name="Christopher Rapoport" userId="S::cr2694@nau.edu::e9ae72dc-620f-4444-a1a2-291e92e56cb9" providerId="AD" clId="Web-{A5883EC5-8569-4D91-9A92-D6E2938C6644}" dt="2025-03-31T20:31:35.241" v="6"/>
        <pc:sldMkLst>
          <pc:docMk/>
          <pc:sldMk cId="2194814692" sldId="378"/>
        </pc:sldMkLst>
      </pc:sldChg>
      <pc:sldChg chg="del">
        <pc:chgData name="Christopher Rapoport" userId="S::cr2694@nau.edu::e9ae72dc-620f-4444-a1a2-291e92e56cb9" providerId="AD" clId="Web-{A5883EC5-8569-4D91-9A92-D6E2938C6644}" dt="2025-03-31T20:43:25.834" v="102"/>
        <pc:sldMkLst>
          <pc:docMk/>
          <pc:sldMk cId="1669643892" sldId="380"/>
        </pc:sldMkLst>
      </pc:sldChg>
      <pc:sldChg chg="modSp">
        <pc:chgData name="Christopher Rapoport" userId="S::cr2694@nau.edu::e9ae72dc-620f-4444-a1a2-291e92e56cb9" providerId="AD" clId="Web-{A5883EC5-8569-4D91-9A92-D6E2938C6644}" dt="2025-03-31T20:42:15.957" v="83" actId="20577"/>
        <pc:sldMkLst>
          <pc:docMk/>
          <pc:sldMk cId="1247011126" sldId="382"/>
        </pc:sldMkLst>
        <pc:spChg chg="mod">
          <ac:chgData name="Christopher Rapoport" userId="S::cr2694@nau.edu::e9ae72dc-620f-4444-a1a2-291e92e56cb9" providerId="AD" clId="Web-{A5883EC5-8569-4D91-9A92-D6E2938C6644}" dt="2025-03-31T20:42:15.957" v="83" actId="20577"/>
          <ac:spMkLst>
            <pc:docMk/>
            <pc:sldMk cId="1247011126" sldId="382"/>
            <ac:spMk id="5" creationId="{AA85217E-158F-2263-996A-B2135E3B9308}"/>
          </ac:spMkLst>
        </pc:spChg>
      </pc:sldChg>
      <pc:sldChg chg="modSp">
        <pc:chgData name="Christopher Rapoport" userId="S::cr2694@nau.edu::e9ae72dc-620f-4444-a1a2-291e92e56cb9" providerId="AD" clId="Web-{A5883EC5-8569-4D91-9A92-D6E2938C6644}" dt="2025-03-31T20:41:51.207" v="77" actId="20577"/>
        <pc:sldMkLst>
          <pc:docMk/>
          <pc:sldMk cId="3744817387" sldId="383"/>
        </pc:sldMkLst>
        <pc:spChg chg="mod">
          <ac:chgData name="Christopher Rapoport" userId="S::cr2694@nau.edu::e9ae72dc-620f-4444-a1a2-291e92e56cb9" providerId="AD" clId="Web-{A5883EC5-8569-4D91-9A92-D6E2938C6644}" dt="2025-03-31T20:41:51.207" v="77" actId="20577"/>
          <ac:spMkLst>
            <pc:docMk/>
            <pc:sldMk cId="3744817387" sldId="383"/>
            <ac:spMk id="5" creationId="{C39CDC43-0E72-CDF8-FB34-F6C403AA9996}"/>
          </ac:spMkLst>
        </pc:spChg>
      </pc:sldChg>
      <pc:sldChg chg="addSp modSp new">
        <pc:chgData name="Christopher Rapoport" userId="S::cr2694@nau.edu::e9ae72dc-620f-4444-a1a2-291e92e56cb9" providerId="AD" clId="Web-{A5883EC5-8569-4D91-9A92-D6E2938C6644}" dt="2025-03-31T20:42:51.739" v="96" actId="20577"/>
        <pc:sldMkLst>
          <pc:docMk/>
          <pc:sldMk cId="3351883655" sldId="385"/>
        </pc:sldMkLst>
        <pc:spChg chg="mod">
          <ac:chgData name="Christopher Rapoport" userId="S::cr2694@nau.edu::e9ae72dc-620f-4444-a1a2-291e92e56cb9" providerId="AD" clId="Web-{A5883EC5-8569-4D91-9A92-D6E2938C6644}" dt="2025-03-31T20:40:49.909" v="57" actId="20577"/>
          <ac:spMkLst>
            <pc:docMk/>
            <pc:sldMk cId="3351883655" sldId="385"/>
            <ac:spMk id="2" creationId="{3D1F218D-979C-9076-3B34-8A9CE7A7984D}"/>
          </ac:spMkLst>
        </pc:spChg>
        <pc:spChg chg="add mod">
          <ac:chgData name="Christopher Rapoport" userId="S::cr2694@nau.edu::e9ae72dc-620f-4444-a1a2-291e92e56cb9" providerId="AD" clId="Web-{A5883EC5-8569-4D91-9A92-D6E2938C6644}" dt="2025-03-31T20:42:51.739" v="96" actId="20577"/>
          <ac:spMkLst>
            <pc:docMk/>
            <pc:sldMk cId="3351883655" sldId="385"/>
            <ac:spMk id="4" creationId="{74309DA7-4993-FECE-3812-D9B892FB8477}"/>
          </ac:spMkLst>
        </pc:spChg>
      </pc:sldChg>
      <pc:sldChg chg="addSp modSp new">
        <pc:chgData name="Christopher Rapoport" userId="S::cr2694@nau.edu::e9ae72dc-620f-4444-a1a2-291e92e56cb9" providerId="AD" clId="Web-{A5883EC5-8569-4D91-9A92-D6E2938C6644}" dt="2025-03-31T21:04:24.346" v="365" actId="20577"/>
        <pc:sldMkLst>
          <pc:docMk/>
          <pc:sldMk cId="3528585339" sldId="386"/>
        </pc:sldMkLst>
        <pc:spChg chg="mod">
          <ac:chgData name="Christopher Rapoport" userId="S::cr2694@nau.edu::e9ae72dc-620f-4444-a1a2-291e92e56cb9" providerId="AD" clId="Web-{A5883EC5-8569-4D91-9A92-D6E2938C6644}" dt="2025-03-31T20:41:37.566" v="75" actId="20577"/>
          <ac:spMkLst>
            <pc:docMk/>
            <pc:sldMk cId="3528585339" sldId="386"/>
            <ac:spMk id="2" creationId="{1079DEA5-75CB-2B15-8352-50504F3F24A3}"/>
          </ac:spMkLst>
        </pc:spChg>
        <pc:spChg chg="mod">
          <ac:chgData name="Christopher Rapoport" userId="S::cr2694@nau.edu::e9ae72dc-620f-4444-a1a2-291e92e56cb9" providerId="AD" clId="Web-{A5883EC5-8569-4D91-9A92-D6E2938C6644}" dt="2025-03-31T21:04:24.346" v="365" actId="20577"/>
          <ac:spMkLst>
            <pc:docMk/>
            <pc:sldMk cId="3528585339" sldId="386"/>
            <ac:spMk id="3" creationId="{B277EC59-EFB3-A509-7D5F-6077CB400B6F}"/>
          </ac:spMkLst>
        </pc:spChg>
        <pc:spChg chg="add mod">
          <ac:chgData name="Christopher Rapoport" userId="S::cr2694@nau.edu::e9ae72dc-620f-4444-a1a2-291e92e56cb9" providerId="AD" clId="Web-{A5883EC5-8569-4D91-9A92-D6E2938C6644}" dt="2025-03-31T20:43:12.802" v="101" actId="20577"/>
          <ac:spMkLst>
            <pc:docMk/>
            <pc:sldMk cId="3528585339" sldId="386"/>
            <ac:spMk id="4" creationId="{7955F390-562B-EA03-9929-B137EEA154CD}"/>
          </ac:spMkLst>
        </pc:spChg>
      </pc:sldChg>
    </pc:docChg>
  </pc:docChgLst>
  <pc:docChgLst>
    <pc:chgData name="Christopher Rapoport" userId="S::cr2694@nau.edu::e9ae72dc-620f-4444-a1a2-291e92e56cb9" providerId="AD" clId="Web-{046524D8-A62B-4E40-BC0E-8A1882D9E58C}"/>
    <pc:docChg chg="modSld">
      <pc:chgData name="Christopher Rapoport" userId="S::cr2694@nau.edu::e9ae72dc-620f-4444-a1a2-291e92e56cb9" providerId="AD" clId="Web-{046524D8-A62B-4E40-BC0E-8A1882D9E58C}" dt="2025-03-31T23:30:30.190" v="85" actId="20577"/>
      <pc:docMkLst>
        <pc:docMk/>
      </pc:docMkLst>
      <pc:sldChg chg="modSp">
        <pc:chgData name="Christopher Rapoport" userId="S::cr2694@nau.edu::e9ae72dc-620f-4444-a1a2-291e92e56cb9" providerId="AD" clId="Web-{046524D8-A62B-4E40-BC0E-8A1882D9E58C}" dt="2025-03-31T23:11:01.902" v="7" actId="20577"/>
        <pc:sldMkLst>
          <pc:docMk/>
          <pc:sldMk cId="1245421797" sldId="357"/>
        </pc:sldMkLst>
        <pc:spChg chg="mod">
          <ac:chgData name="Christopher Rapoport" userId="S::cr2694@nau.edu::e9ae72dc-620f-4444-a1a2-291e92e56cb9" providerId="AD" clId="Web-{046524D8-A62B-4E40-BC0E-8A1882D9E58C}" dt="2025-03-31T23:11:01.902" v="7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6:06.841" v="57" actId="1076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046524D8-A62B-4E40-BC0E-8A1882D9E58C}" dt="2025-03-31T23:11:48.511" v="26" actId="20577"/>
          <ac:spMkLst>
            <pc:docMk/>
            <pc:sldMk cId="2102924898" sldId="366"/>
            <ac:spMk id="5" creationId="{F6421694-34A7-82D4-B157-7AB990EBE1B4}"/>
          </ac:spMkLst>
        </pc:spChg>
        <pc:spChg chg="mod">
          <ac:chgData name="Christopher Rapoport" userId="S::cr2694@nau.edu::e9ae72dc-620f-4444-a1a2-291e92e56cb9" providerId="AD" clId="Web-{046524D8-A62B-4E40-BC0E-8A1882D9E58C}" dt="2025-03-31T23:16:06.841" v="57" actId="1076"/>
          <ac:spMkLst>
            <pc:docMk/>
            <pc:sldMk cId="2102924898" sldId="366"/>
            <ac:spMk id="10" creationId="{9FA22E53-A593-B4B9-0C40-18B37807CFE3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28:05.548" v="58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046524D8-A62B-4E40-BC0E-8A1882D9E58C}" dt="2025-03-31T23:11:53.621" v="28" actId="20577"/>
          <ac:spMkLst>
            <pc:docMk/>
            <pc:sldMk cId="3880354641" sldId="367"/>
            <ac:spMk id="5" creationId="{0E4A1C97-BB6F-6963-B89B-A2168A3320A0}"/>
          </ac:spMkLst>
        </pc:spChg>
        <pc:spChg chg="mod">
          <ac:chgData name="Christopher Rapoport" userId="S::cr2694@nau.edu::e9ae72dc-620f-4444-a1a2-291e92e56cb9" providerId="AD" clId="Web-{046524D8-A62B-4E40-BC0E-8A1882D9E58C}" dt="2025-03-31T23:28:05.548" v="58" actId="20577"/>
          <ac:spMkLst>
            <pc:docMk/>
            <pc:sldMk cId="3880354641" sldId="367"/>
            <ac:spMk id="8" creationId="{B0C59303-466C-FEAD-D233-14EAF8E9A30D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2:02.246" v="33" actId="20577"/>
        <pc:sldMkLst>
          <pc:docMk/>
          <pc:sldMk cId="2675568198" sldId="368"/>
        </pc:sldMkLst>
      </pc:sldChg>
      <pc:sldChg chg="modSp">
        <pc:chgData name="Christopher Rapoport" userId="S::cr2694@nau.edu::e9ae72dc-620f-4444-a1a2-291e92e56cb9" providerId="AD" clId="Web-{046524D8-A62B-4E40-BC0E-8A1882D9E58C}" dt="2025-03-31T23:12:11.511" v="35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046524D8-A62B-4E40-BC0E-8A1882D9E58C}" dt="2025-03-31T23:12:11.511" v="35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2:32.965" v="41" actId="20577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046524D8-A62B-4E40-BC0E-8A1882D9E58C}" dt="2025-03-31T23:12:32.965" v="41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30:21.846" v="82" actId="1076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046524D8-A62B-4E40-BC0E-8A1882D9E58C}" dt="2025-03-31T23:30:21.846" v="82" actId="1076"/>
          <ac:spMkLst>
            <pc:docMk/>
            <pc:sldMk cId="1186105924" sldId="371"/>
            <ac:spMk id="5" creationId="{55927F56-5DF5-4DA7-F84F-D5D21ACEDFB6}"/>
          </ac:spMkLst>
        </pc:spChg>
        <pc:spChg chg="mod">
          <ac:chgData name="Christopher Rapoport" userId="S::cr2694@nau.edu::e9ae72dc-620f-4444-a1a2-291e92e56cb9" providerId="AD" clId="Web-{046524D8-A62B-4E40-BC0E-8A1882D9E58C}" dt="2025-03-31T23:30:11.143" v="76" actId="20577"/>
          <ac:spMkLst>
            <pc:docMk/>
            <pc:sldMk cId="1186105924" sldId="371"/>
            <ac:spMk id="10" creationId="{8D32D0B5-3D76-67FD-351F-7B591CAC8E77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30:30.190" v="85" actId="20577"/>
        <pc:sldMkLst>
          <pc:docMk/>
          <pc:sldMk cId="3186415667" sldId="373"/>
        </pc:sldMkLst>
        <pc:spChg chg="mod">
          <ac:chgData name="Christopher Rapoport" userId="S::cr2694@nau.edu::e9ae72dc-620f-4444-a1a2-291e92e56cb9" providerId="AD" clId="Web-{046524D8-A62B-4E40-BC0E-8A1882D9E58C}" dt="2025-03-31T23:29:08.642" v="66" actId="20577"/>
          <ac:spMkLst>
            <pc:docMk/>
            <pc:sldMk cId="3186415667" sldId="373"/>
            <ac:spMk id="3" creationId="{FC5526A0-EBC8-6611-2D09-27CC90BE03D7}"/>
          </ac:spMkLst>
        </pc:spChg>
        <pc:spChg chg="mod">
          <ac:chgData name="Christopher Rapoport" userId="S::cr2694@nau.edu::e9ae72dc-620f-4444-a1a2-291e92e56cb9" providerId="AD" clId="Web-{046524D8-A62B-4E40-BC0E-8A1882D9E58C}" dt="2025-03-31T23:30:30.190" v="85" actId="20577"/>
          <ac:spMkLst>
            <pc:docMk/>
            <pc:sldMk cId="3186415667" sldId="373"/>
            <ac:spMk id="5" creationId="{FB4C2B94-440C-6395-1E27-C8553C321787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1:41.246" v="24" actId="20577"/>
        <pc:sldMkLst>
          <pc:docMk/>
          <pc:sldMk cId="1055547504" sldId="379"/>
        </pc:sldMkLst>
        <pc:spChg chg="mod">
          <ac:chgData name="Christopher Rapoport" userId="S::cr2694@nau.edu::e9ae72dc-620f-4444-a1a2-291e92e56cb9" providerId="AD" clId="Web-{046524D8-A62B-4E40-BC0E-8A1882D9E58C}" dt="2025-03-31T23:11:41.246" v="24" actId="20577"/>
          <ac:spMkLst>
            <pc:docMk/>
            <pc:sldMk cId="1055547504" sldId="379"/>
            <ac:spMk id="5" creationId="{E1672F25-A70C-F5C2-248E-84B11E607CD2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28:12.158" v="60" actId="20577"/>
        <pc:sldMkLst>
          <pc:docMk/>
          <pc:sldMk cId="1247011126" sldId="382"/>
        </pc:sldMkLst>
        <pc:spChg chg="mod">
          <ac:chgData name="Christopher Rapoport" userId="S::cr2694@nau.edu::e9ae72dc-620f-4444-a1a2-291e92e56cb9" providerId="AD" clId="Web-{046524D8-A62B-4E40-BC0E-8A1882D9E58C}" dt="2025-03-31T23:15:45.700" v="54" actId="20577"/>
          <ac:spMkLst>
            <pc:docMk/>
            <pc:sldMk cId="1247011126" sldId="382"/>
            <ac:spMk id="4" creationId="{1CFE56B4-D0F0-D123-069A-25FB07A49D35}"/>
          </ac:spMkLst>
        </pc:spChg>
        <pc:spChg chg="mod">
          <ac:chgData name="Christopher Rapoport" userId="S::cr2694@nau.edu::e9ae72dc-620f-4444-a1a2-291e92e56cb9" providerId="AD" clId="Web-{046524D8-A62B-4E40-BC0E-8A1882D9E58C}" dt="2025-03-31T23:11:58.043" v="31" actId="20577"/>
          <ac:spMkLst>
            <pc:docMk/>
            <pc:sldMk cId="1247011126" sldId="382"/>
            <ac:spMk id="5" creationId="{AA85217E-158F-2263-996A-B2135E3B9308}"/>
          </ac:spMkLst>
        </pc:spChg>
        <pc:spChg chg="mod">
          <ac:chgData name="Christopher Rapoport" userId="S::cr2694@nau.edu::e9ae72dc-620f-4444-a1a2-291e92e56cb9" providerId="AD" clId="Web-{046524D8-A62B-4E40-BC0E-8A1882D9E58C}" dt="2025-03-31T23:28:12.158" v="60" actId="20577"/>
          <ac:spMkLst>
            <pc:docMk/>
            <pc:sldMk cId="1247011126" sldId="382"/>
            <ac:spMk id="15" creationId="{95CAFBA7-94E3-629C-C8F4-8C00A8854801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1:29.074" v="19" actId="20577"/>
        <pc:sldMkLst>
          <pc:docMk/>
          <pc:sldMk cId="3744817387" sldId="383"/>
        </pc:sldMkLst>
        <pc:spChg chg="mod">
          <ac:chgData name="Christopher Rapoport" userId="S::cr2694@nau.edu::e9ae72dc-620f-4444-a1a2-291e92e56cb9" providerId="AD" clId="Web-{046524D8-A62B-4E40-BC0E-8A1882D9E58C}" dt="2025-03-31T23:11:29.074" v="19" actId="20577"/>
          <ac:spMkLst>
            <pc:docMk/>
            <pc:sldMk cId="3744817387" sldId="383"/>
            <ac:spMk id="5" creationId="{C39CDC43-0E72-CDF8-FB34-F6C403AA9996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1:36.574" v="21" actId="20577"/>
        <pc:sldMkLst>
          <pc:docMk/>
          <pc:sldMk cId="1944157697" sldId="384"/>
        </pc:sldMkLst>
        <pc:spChg chg="mod">
          <ac:chgData name="Christopher Rapoport" userId="S::cr2694@nau.edu::e9ae72dc-620f-4444-a1a2-291e92e56cb9" providerId="AD" clId="Web-{046524D8-A62B-4E40-BC0E-8A1882D9E58C}" dt="2025-03-31T23:11:36.574" v="21" actId="20577"/>
          <ac:spMkLst>
            <pc:docMk/>
            <pc:sldMk cId="1944157697" sldId="384"/>
            <ac:spMk id="4" creationId="{A1A745FC-40A8-9584-CA96-A1B429A23E0A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12:21.090" v="37" actId="20577"/>
        <pc:sldMkLst>
          <pc:docMk/>
          <pc:sldMk cId="3351883655" sldId="385"/>
        </pc:sldMkLst>
        <pc:spChg chg="mod">
          <ac:chgData name="Christopher Rapoport" userId="S::cr2694@nau.edu::e9ae72dc-620f-4444-a1a2-291e92e56cb9" providerId="AD" clId="Web-{046524D8-A62B-4E40-BC0E-8A1882D9E58C}" dt="2025-03-31T23:12:21.090" v="37" actId="20577"/>
          <ac:spMkLst>
            <pc:docMk/>
            <pc:sldMk cId="3351883655" sldId="385"/>
            <ac:spMk id="4" creationId="{74309DA7-4993-FECE-3812-D9B892FB8477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28:44.267" v="62" actId="20577"/>
        <pc:sldMkLst>
          <pc:docMk/>
          <pc:sldMk cId="3528585339" sldId="386"/>
        </pc:sldMkLst>
        <pc:spChg chg="mod">
          <ac:chgData name="Christopher Rapoport" userId="S::cr2694@nau.edu::e9ae72dc-620f-4444-a1a2-291e92e56cb9" providerId="AD" clId="Web-{046524D8-A62B-4E40-BC0E-8A1882D9E58C}" dt="2025-03-31T23:12:27.730" v="39" actId="20577"/>
          <ac:spMkLst>
            <pc:docMk/>
            <pc:sldMk cId="3528585339" sldId="386"/>
            <ac:spMk id="4" creationId="{7955F390-562B-EA03-9929-B137EEA154CD}"/>
          </ac:spMkLst>
        </pc:spChg>
        <pc:spChg chg="mod">
          <ac:chgData name="Christopher Rapoport" userId="S::cr2694@nau.edu::e9ae72dc-620f-4444-a1a2-291e92e56cb9" providerId="AD" clId="Web-{046524D8-A62B-4E40-BC0E-8A1882D9E58C}" dt="2025-03-31T23:28:44.267" v="62" actId="20577"/>
          <ac:spMkLst>
            <pc:docMk/>
            <pc:sldMk cId="3528585339" sldId="386"/>
            <ac:spMk id="8" creationId="{41319CCB-4FF1-DD5E-D10A-BEE39C1B5D32}"/>
          </ac:spMkLst>
        </pc:spChg>
      </pc:sldChg>
      <pc:sldChg chg="addSp modSp">
        <pc:chgData name="Christopher Rapoport" userId="S::cr2694@nau.edu::e9ae72dc-620f-4444-a1a2-291e92e56cb9" providerId="AD" clId="Web-{046524D8-A62B-4E40-BC0E-8A1882D9E58C}" dt="2025-03-31T23:11:11.339" v="12" actId="20577"/>
        <pc:sldMkLst>
          <pc:docMk/>
          <pc:sldMk cId="3143950946" sldId="387"/>
        </pc:sldMkLst>
        <pc:spChg chg="add mod">
          <ac:chgData name="Christopher Rapoport" userId="S::cr2694@nau.edu::e9ae72dc-620f-4444-a1a2-291e92e56cb9" providerId="AD" clId="Web-{046524D8-A62B-4E40-BC0E-8A1882D9E58C}" dt="2025-03-31T23:11:11.339" v="12" actId="20577"/>
          <ac:spMkLst>
            <pc:docMk/>
            <pc:sldMk cId="3143950946" sldId="387"/>
            <ac:spMk id="4" creationId="{2EA41101-BAD5-8D04-D048-439B3996F5CE}"/>
          </ac:spMkLst>
        </pc:spChg>
      </pc:sldChg>
      <pc:sldChg chg="addSp modSp">
        <pc:chgData name="Christopher Rapoport" userId="S::cr2694@nau.edu::e9ae72dc-620f-4444-a1a2-291e92e56cb9" providerId="AD" clId="Web-{046524D8-A62B-4E40-BC0E-8A1882D9E58C}" dt="2025-03-31T23:11:20.527" v="17" actId="20577"/>
        <pc:sldMkLst>
          <pc:docMk/>
          <pc:sldMk cId="1402633899" sldId="388"/>
        </pc:sldMkLst>
        <pc:spChg chg="add mod">
          <ac:chgData name="Christopher Rapoport" userId="S::cr2694@nau.edu::e9ae72dc-620f-4444-a1a2-291e92e56cb9" providerId="AD" clId="Web-{046524D8-A62B-4E40-BC0E-8A1882D9E58C}" dt="2025-03-31T23:11:20.527" v="17" actId="20577"/>
          <ac:spMkLst>
            <pc:docMk/>
            <pc:sldMk cId="1402633899" sldId="388"/>
            <ac:spMk id="3" creationId="{EC8B5ADE-3ECE-5237-35E7-375D2CAEA45A}"/>
          </ac:spMkLst>
        </pc:spChg>
      </pc:sldChg>
      <pc:sldChg chg="addSp modSp">
        <pc:chgData name="Christopher Rapoport" userId="S::cr2694@nau.edu::e9ae72dc-620f-4444-a1a2-291e92e56cb9" providerId="AD" clId="Web-{046524D8-A62B-4E40-BC0E-8A1882D9E58C}" dt="2025-03-31T23:10:55.011" v="5" actId="1076"/>
        <pc:sldMkLst>
          <pc:docMk/>
          <pc:sldMk cId="2004208034" sldId="389"/>
        </pc:sldMkLst>
        <pc:spChg chg="add mod">
          <ac:chgData name="Christopher Rapoport" userId="S::cr2694@nau.edu::e9ae72dc-620f-4444-a1a2-291e92e56cb9" providerId="AD" clId="Web-{046524D8-A62B-4E40-BC0E-8A1882D9E58C}" dt="2025-03-31T23:10:55.011" v="5" actId="1076"/>
          <ac:spMkLst>
            <pc:docMk/>
            <pc:sldMk cId="2004208034" sldId="389"/>
            <ac:spMk id="3" creationId="{F2C455C4-C43B-95BF-1A97-2E286BE5154B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29:27.111" v="68" actId="20577"/>
        <pc:sldMkLst>
          <pc:docMk/>
          <pc:sldMk cId="2355765960" sldId="391"/>
        </pc:sldMkLst>
        <pc:spChg chg="mod">
          <ac:chgData name="Christopher Rapoport" userId="S::cr2694@nau.edu::e9ae72dc-620f-4444-a1a2-291e92e56cb9" providerId="AD" clId="Web-{046524D8-A62B-4E40-BC0E-8A1882D9E58C}" dt="2025-03-31T23:29:27.111" v="68" actId="20577"/>
          <ac:spMkLst>
            <pc:docMk/>
            <pc:sldMk cId="2355765960" sldId="391"/>
            <ac:spMk id="9" creationId="{CC0E1FC5-BB27-0A08-66E2-8FD37E6B3529}"/>
          </ac:spMkLst>
        </pc:spChg>
      </pc:sldChg>
      <pc:sldChg chg="modSp">
        <pc:chgData name="Christopher Rapoport" userId="S::cr2694@nau.edu::e9ae72dc-620f-4444-a1a2-291e92e56cb9" providerId="AD" clId="Web-{046524D8-A62B-4E40-BC0E-8A1882D9E58C}" dt="2025-03-31T23:29:43.189" v="73" actId="20577"/>
        <pc:sldMkLst>
          <pc:docMk/>
          <pc:sldMk cId="2890690484" sldId="392"/>
        </pc:sldMkLst>
        <pc:spChg chg="mod">
          <ac:chgData name="Christopher Rapoport" userId="S::cr2694@nau.edu::e9ae72dc-620f-4444-a1a2-291e92e56cb9" providerId="AD" clId="Web-{046524D8-A62B-4E40-BC0E-8A1882D9E58C}" dt="2025-03-31T23:29:43.189" v="73" actId="20577"/>
          <ac:spMkLst>
            <pc:docMk/>
            <pc:sldMk cId="2890690484" sldId="392"/>
            <ac:spMk id="9" creationId="{52A4A20C-C1DA-D6FB-08CF-E82DF96F98BA}"/>
          </ac:spMkLst>
        </pc:spChg>
      </pc:sldChg>
    </pc:docChg>
  </pc:docChgLst>
  <pc:docChgLst>
    <pc:chgData name="Santiago Miguel Gamez" userId="S::smg734@nau.edu::a1e713b4-1453-499d-b5d0-7982a66ca5bd" providerId="AD" clId="Web-{8B7357CB-4C83-A8CA-5262-41A2BCC109A1}"/>
    <pc:docChg chg="addSld delSld modSld sldOrd modSection">
      <pc:chgData name="Santiago Miguel Gamez" userId="S::smg734@nau.edu::a1e713b4-1453-499d-b5d0-7982a66ca5bd" providerId="AD" clId="Web-{8B7357CB-4C83-A8CA-5262-41A2BCC109A1}" dt="2025-03-31T23:22:08.799" v="870" actId="1076"/>
      <pc:docMkLst>
        <pc:docMk/>
      </pc:docMkLst>
      <pc:sldChg chg="addSp delSp modSp">
        <pc:chgData name="Santiago Miguel Gamez" userId="S::smg734@nau.edu::a1e713b4-1453-499d-b5d0-7982a66ca5bd" providerId="AD" clId="Web-{8B7357CB-4C83-A8CA-5262-41A2BCC109A1}" dt="2025-03-31T22:34:15.462" v="580" actId="20577"/>
        <pc:sldMkLst>
          <pc:docMk/>
          <pc:sldMk cId="1245421797" sldId="357"/>
        </pc:sldMkLst>
        <pc:spChg chg="mod">
          <ac:chgData name="Santiago Miguel Gamez" userId="S::smg734@nau.edu::a1e713b4-1453-499d-b5d0-7982a66ca5bd" providerId="AD" clId="Web-{8B7357CB-4C83-A8CA-5262-41A2BCC109A1}" dt="2025-03-31T22:09:23.261" v="41" actId="20577"/>
          <ac:spMkLst>
            <pc:docMk/>
            <pc:sldMk cId="1245421797" sldId="357"/>
            <ac:spMk id="2" creationId="{AAAB3C55-5B1D-5E25-6DAD-8FBFEDF76D67}"/>
          </ac:spMkLst>
        </pc:spChg>
        <pc:spChg chg="add mod">
          <ac:chgData name="Santiago Miguel Gamez" userId="S::smg734@nau.edu::a1e713b4-1453-499d-b5d0-7982a66ca5bd" providerId="AD" clId="Web-{8B7357CB-4C83-A8CA-5262-41A2BCC109A1}" dt="2025-03-31T22:34:15.462" v="580" actId="20577"/>
          <ac:spMkLst>
            <pc:docMk/>
            <pc:sldMk cId="1245421797" sldId="357"/>
            <ac:spMk id="6" creationId="{CB9482D7-6F12-D4EA-F22A-5CCA885CD698}"/>
          </ac:spMkLst>
        </pc:spChg>
        <pc:picChg chg="add mod">
          <ac:chgData name="Santiago Miguel Gamez" userId="S::smg734@nau.edu::a1e713b4-1453-499d-b5d0-7982a66ca5bd" providerId="AD" clId="Web-{8B7357CB-4C83-A8CA-5262-41A2BCC109A1}" dt="2025-03-31T22:19:47.431" v="227" actId="14100"/>
          <ac:picMkLst>
            <pc:docMk/>
            <pc:sldMk cId="1245421797" sldId="357"/>
            <ac:picMk id="8" creationId="{8A3A6F59-E2BE-0661-7D0A-5702D8C20AC4}"/>
          </ac:picMkLst>
        </pc:picChg>
      </pc:sldChg>
      <pc:sldChg chg="addSp delSp modSp add del">
        <pc:chgData name="Santiago Miguel Gamez" userId="S::smg734@nau.edu::a1e713b4-1453-499d-b5d0-7982a66ca5bd" providerId="AD" clId="Web-{8B7357CB-4C83-A8CA-5262-41A2BCC109A1}" dt="2025-03-31T23:20:25.640" v="858"/>
        <pc:sldMkLst>
          <pc:docMk/>
          <pc:sldMk cId="2102924898" sldId="366"/>
        </pc:sldMkLst>
      </pc:sldChg>
      <pc:sldChg chg="addSp delSp modSp">
        <pc:chgData name="Santiago Miguel Gamez" userId="S::smg734@nau.edu::a1e713b4-1453-499d-b5d0-7982a66ca5bd" providerId="AD" clId="Web-{8B7357CB-4C83-A8CA-5262-41A2BCC109A1}" dt="2025-03-31T23:22:08.799" v="870" actId="1076"/>
        <pc:sldMkLst>
          <pc:docMk/>
          <pc:sldMk cId="3880354641" sldId="367"/>
        </pc:sldMkLst>
        <pc:spChg chg="mod">
          <ac:chgData name="Santiago Miguel Gamez" userId="S::smg734@nau.edu::a1e713b4-1453-499d-b5d0-7982a66ca5bd" providerId="AD" clId="Web-{8B7357CB-4C83-A8CA-5262-41A2BCC109A1}" dt="2025-03-31T23:15:31.991" v="842" actId="20577"/>
          <ac:spMkLst>
            <pc:docMk/>
            <pc:sldMk cId="3880354641" sldId="367"/>
            <ac:spMk id="17" creationId="{7D9B64D2-3605-F904-53F1-D60A03F3E5C8}"/>
          </ac:spMkLst>
        </pc:spChg>
        <pc:spChg chg="mod">
          <ac:chgData name="Santiago Miguel Gamez" userId="S::smg734@nau.edu::a1e713b4-1453-499d-b5d0-7982a66ca5bd" providerId="AD" clId="Web-{8B7357CB-4C83-A8CA-5262-41A2BCC109A1}" dt="2025-03-31T23:21:00.391" v="865" actId="1076"/>
          <ac:spMkLst>
            <pc:docMk/>
            <pc:sldMk cId="3880354641" sldId="367"/>
            <ac:spMk id="18" creationId="{1D7C5050-55CE-B043-6486-2A8086C64996}"/>
          </ac:spMkLst>
        </pc:spChg>
        <pc:spChg chg="mod">
          <ac:chgData name="Santiago Miguel Gamez" userId="S::smg734@nau.edu::a1e713b4-1453-499d-b5d0-7982a66ca5bd" providerId="AD" clId="Web-{8B7357CB-4C83-A8CA-5262-41A2BCC109A1}" dt="2025-03-31T23:22:08.799" v="870" actId="1076"/>
          <ac:spMkLst>
            <pc:docMk/>
            <pc:sldMk cId="3880354641" sldId="367"/>
            <ac:spMk id="19" creationId="{69826FAD-B2A8-E3E6-A737-F0DCF3D8A023}"/>
          </ac:spMkLst>
        </pc:spChg>
        <pc:picChg chg="add mod">
          <ac:chgData name="Santiago Miguel Gamez" userId="S::smg734@nau.edu::a1e713b4-1453-499d-b5d0-7982a66ca5bd" providerId="AD" clId="Web-{8B7357CB-4C83-A8CA-5262-41A2BCC109A1}" dt="2025-03-31T23:15:19.991" v="839" actId="1076"/>
          <ac:picMkLst>
            <pc:docMk/>
            <pc:sldMk cId="3880354641" sldId="367"/>
            <ac:picMk id="10" creationId="{167F2792-C66C-DABC-347F-68E62BA0DB53}"/>
          </ac:picMkLst>
        </pc:picChg>
        <pc:picChg chg="add mod">
          <ac:chgData name="Santiago Miguel Gamez" userId="S::smg734@nau.edu::a1e713b4-1453-499d-b5d0-7982a66ca5bd" providerId="AD" clId="Web-{8B7357CB-4C83-A8CA-5262-41A2BCC109A1}" dt="2025-03-31T23:22:03.705" v="868" actId="1076"/>
          <ac:picMkLst>
            <pc:docMk/>
            <pc:sldMk cId="3880354641" sldId="367"/>
            <ac:picMk id="15" creationId="{924B4D5A-E5ED-2B80-E89E-FF31033414AB}"/>
          </ac:picMkLst>
        </pc:picChg>
      </pc:sldChg>
      <pc:sldChg chg="addSp delSp modSp">
        <pc:chgData name="Santiago Miguel Gamez" userId="S::smg734@nau.edu::a1e713b4-1453-499d-b5d0-7982a66ca5bd" providerId="AD" clId="Web-{8B7357CB-4C83-A8CA-5262-41A2BCC109A1}" dt="2025-03-31T22:40:48.240" v="807" actId="20577"/>
        <pc:sldMkLst>
          <pc:docMk/>
          <pc:sldMk cId="3744817387" sldId="383"/>
        </pc:sldMkLst>
        <pc:spChg chg="mod">
          <ac:chgData name="Santiago Miguel Gamez" userId="S::smg734@nau.edu::a1e713b4-1453-499d-b5d0-7982a66ca5bd" providerId="AD" clId="Web-{8B7357CB-4C83-A8CA-5262-41A2BCC109A1}" dt="2025-03-31T22:10:26.391" v="111" actId="20577"/>
          <ac:spMkLst>
            <pc:docMk/>
            <pc:sldMk cId="3744817387" sldId="383"/>
            <ac:spMk id="2" creationId="{1D64F6BA-9470-0EEB-D0BF-4B20A52D5E63}"/>
          </ac:spMkLst>
        </pc:spChg>
        <pc:spChg chg="add mod">
          <ac:chgData name="Santiago Miguel Gamez" userId="S::smg734@nau.edu::a1e713b4-1453-499d-b5d0-7982a66ca5bd" providerId="AD" clId="Web-{8B7357CB-4C83-A8CA-5262-41A2BCC109A1}" dt="2025-03-31T22:40:48.240" v="807" actId="20577"/>
          <ac:spMkLst>
            <pc:docMk/>
            <pc:sldMk cId="3744817387" sldId="383"/>
            <ac:spMk id="4" creationId="{AF2D16B6-98CE-BCD4-6C68-D1F0A1AB9F26}"/>
          </ac:spMkLst>
        </pc:spChg>
        <pc:picChg chg="add mod">
          <ac:chgData name="Santiago Miguel Gamez" userId="S::smg734@nau.edu::a1e713b4-1453-499d-b5d0-7982a66ca5bd" providerId="AD" clId="Web-{8B7357CB-4C83-A8CA-5262-41A2BCC109A1}" dt="2025-03-31T22:28:13.873" v="287" actId="14100"/>
          <ac:picMkLst>
            <pc:docMk/>
            <pc:sldMk cId="3744817387" sldId="383"/>
            <ac:picMk id="7" creationId="{582ED5F7-D038-7814-BB7E-24DD91CF7F27}"/>
          </ac:picMkLst>
        </pc:picChg>
      </pc:sldChg>
      <pc:sldChg chg="addSp delSp modSp new">
        <pc:chgData name="Santiago Miguel Gamez" userId="S::smg734@nau.edu::a1e713b4-1453-499d-b5d0-7982a66ca5bd" providerId="AD" clId="Web-{8B7357CB-4C83-A8CA-5262-41A2BCC109A1}" dt="2025-03-31T22:35:22.357" v="621" actId="14100"/>
        <pc:sldMkLst>
          <pc:docMk/>
          <pc:sldMk cId="3143950946" sldId="387"/>
        </pc:sldMkLst>
        <pc:spChg chg="mod">
          <ac:chgData name="Santiago Miguel Gamez" userId="S::smg734@nau.edu::a1e713b4-1453-499d-b5d0-7982a66ca5bd" providerId="AD" clId="Web-{8B7357CB-4C83-A8CA-5262-41A2BCC109A1}" dt="2025-03-31T22:09:40.106" v="66" actId="20577"/>
          <ac:spMkLst>
            <pc:docMk/>
            <pc:sldMk cId="3143950946" sldId="387"/>
            <ac:spMk id="2" creationId="{0C989FC5-5D95-B307-1971-651702D2CA28}"/>
          </ac:spMkLst>
        </pc:spChg>
        <pc:spChg chg="mod">
          <ac:chgData name="Santiago Miguel Gamez" userId="S::smg734@nau.edu::a1e713b4-1453-499d-b5d0-7982a66ca5bd" providerId="AD" clId="Web-{8B7357CB-4C83-A8CA-5262-41A2BCC109A1}" dt="2025-03-31T22:35:22.357" v="621" actId="14100"/>
          <ac:spMkLst>
            <pc:docMk/>
            <pc:sldMk cId="3143950946" sldId="387"/>
            <ac:spMk id="3" creationId="{1B87E6AC-F0B3-DF78-9840-89C32C98E145}"/>
          </ac:spMkLst>
        </pc:spChg>
        <pc:picChg chg="add mod">
          <ac:chgData name="Santiago Miguel Gamez" userId="S::smg734@nau.edu::a1e713b4-1453-499d-b5d0-7982a66ca5bd" providerId="AD" clId="Web-{8B7357CB-4C83-A8CA-5262-41A2BCC109A1}" dt="2025-03-31T22:23:01.648" v="248" actId="1076"/>
          <ac:picMkLst>
            <pc:docMk/>
            <pc:sldMk cId="3143950946" sldId="387"/>
            <ac:picMk id="5" creationId="{6193752A-CD10-1842-F8D4-EDC944B894C8}"/>
          </ac:picMkLst>
        </pc:picChg>
      </pc:sldChg>
      <pc:sldChg chg="addSp delSp modSp new">
        <pc:chgData name="Santiago Miguel Gamez" userId="S::smg734@nau.edu::a1e713b4-1453-499d-b5d0-7982a66ca5bd" providerId="AD" clId="Web-{8B7357CB-4C83-A8CA-5262-41A2BCC109A1}" dt="2025-03-31T22:36:11.079" v="671" actId="1076"/>
        <pc:sldMkLst>
          <pc:docMk/>
          <pc:sldMk cId="1402633899" sldId="388"/>
        </pc:sldMkLst>
        <pc:spChg chg="mod">
          <ac:chgData name="Santiago Miguel Gamez" userId="S::smg734@nau.edu::a1e713b4-1453-499d-b5d0-7982a66ca5bd" providerId="AD" clId="Web-{8B7357CB-4C83-A8CA-5262-41A2BCC109A1}" dt="2025-03-31T22:10:10.811" v="100" actId="20577"/>
          <ac:spMkLst>
            <pc:docMk/>
            <pc:sldMk cId="1402633899" sldId="388"/>
            <ac:spMk id="2" creationId="{FEE13F3E-2DF9-CD3F-EB44-9811B1794096}"/>
          </ac:spMkLst>
        </pc:spChg>
        <pc:spChg chg="add mod">
          <ac:chgData name="Santiago Miguel Gamez" userId="S::smg734@nau.edu::a1e713b4-1453-499d-b5d0-7982a66ca5bd" providerId="AD" clId="Web-{8B7357CB-4C83-A8CA-5262-41A2BCC109A1}" dt="2025-03-31T22:36:11.079" v="671" actId="1076"/>
          <ac:spMkLst>
            <pc:docMk/>
            <pc:sldMk cId="1402633899" sldId="388"/>
            <ac:spMk id="7" creationId="{11AEED86-115E-DE15-0A29-E499F0D8C3F2}"/>
          </ac:spMkLst>
        </pc:spChg>
        <pc:picChg chg="add mod ord">
          <ac:chgData name="Santiago Miguel Gamez" userId="S::smg734@nau.edu::a1e713b4-1453-499d-b5d0-7982a66ca5bd" providerId="AD" clId="Web-{8B7357CB-4C83-A8CA-5262-41A2BCC109A1}" dt="2025-03-31T22:24:35.670" v="258" actId="14100"/>
          <ac:picMkLst>
            <pc:docMk/>
            <pc:sldMk cId="1402633899" sldId="388"/>
            <ac:picMk id="6" creationId="{82231880-7221-3A27-A66A-439B738DA909}"/>
          </ac:picMkLst>
        </pc:picChg>
      </pc:sldChg>
      <pc:sldChg chg="addSp delSp modSp new ord">
        <pc:chgData name="Santiago Miguel Gamez" userId="S::smg734@nau.edu::a1e713b4-1453-499d-b5d0-7982a66ca5bd" providerId="AD" clId="Web-{8B7357CB-4C83-A8CA-5262-41A2BCC109A1}" dt="2025-03-31T22:32:01.624" v="508" actId="20577"/>
        <pc:sldMkLst>
          <pc:docMk/>
          <pc:sldMk cId="2004208034" sldId="389"/>
        </pc:sldMkLst>
        <pc:spChg chg="mod">
          <ac:chgData name="Santiago Miguel Gamez" userId="S::smg734@nau.edu::a1e713b4-1453-499d-b5d0-7982a66ca5bd" providerId="AD" clId="Web-{8B7357CB-4C83-A8CA-5262-41A2BCC109A1}" dt="2025-03-31T22:11:11.425" v="191" actId="20577"/>
          <ac:spMkLst>
            <pc:docMk/>
            <pc:sldMk cId="2004208034" sldId="389"/>
            <ac:spMk id="2" creationId="{6B775063-832B-FE29-ED7E-A3E1722DE9E6}"/>
          </ac:spMkLst>
        </pc:spChg>
        <pc:spChg chg="add del mod">
          <ac:chgData name="Santiago Miguel Gamez" userId="S::smg734@nau.edu::a1e713b4-1453-499d-b5d0-7982a66ca5bd" providerId="AD" clId="Web-{8B7357CB-4C83-A8CA-5262-41A2BCC109A1}" dt="2025-03-31T22:32:01.624" v="508" actId="20577"/>
          <ac:spMkLst>
            <pc:docMk/>
            <pc:sldMk cId="2004208034" sldId="389"/>
            <ac:spMk id="9" creationId="{2370100B-27C8-7BB3-5852-1714B11D0BDD}"/>
          </ac:spMkLst>
        </pc:spChg>
        <pc:picChg chg="add mod ord">
          <ac:chgData name="Santiago Miguel Gamez" userId="S::smg734@nau.edu::a1e713b4-1453-499d-b5d0-7982a66ca5bd" providerId="AD" clId="Web-{8B7357CB-4C83-A8CA-5262-41A2BCC109A1}" dt="2025-03-31T22:20:00.307" v="229" actId="1076"/>
          <ac:picMkLst>
            <pc:docMk/>
            <pc:sldMk cId="2004208034" sldId="389"/>
            <ac:picMk id="8" creationId="{F877A43C-8070-428C-06EE-638B2632D8CD}"/>
          </ac:picMkLst>
        </pc:picChg>
      </pc:sldChg>
    </pc:docChg>
  </pc:docChgLst>
  <pc:docChgLst>
    <pc:chgData name="Rory Kian Pack" userId="c7f1e152-4d08-4f76-975e-df89bf1b6e1c" providerId="ADAL" clId="{68606BA8-7A59-4857-9D39-9C5B5C564AA0}"/>
    <pc:docChg chg="undo custSel addSld modSld modSection">
      <pc:chgData name="Rory Kian Pack" userId="c7f1e152-4d08-4f76-975e-df89bf1b6e1c" providerId="ADAL" clId="{68606BA8-7A59-4857-9D39-9C5B5C564AA0}" dt="2025-03-31T19:34:12.443" v="1074" actId="20577"/>
      <pc:docMkLst>
        <pc:docMk/>
      </pc:docMkLst>
      <pc:sldChg chg="delSp modSp mod">
        <pc:chgData name="Rory Kian Pack" userId="c7f1e152-4d08-4f76-975e-df89bf1b6e1c" providerId="ADAL" clId="{68606BA8-7A59-4857-9D39-9C5B5C564AA0}" dt="2025-03-31T18:54:14.529" v="278" actId="20577"/>
        <pc:sldMkLst>
          <pc:docMk/>
          <pc:sldMk cId="1245421797" sldId="357"/>
        </pc:sldMkLst>
        <pc:spChg chg="mod">
          <ac:chgData name="Rory Kian Pack" userId="c7f1e152-4d08-4f76-975e-df89bf1b6e1c" providerId="ADAL" clId="{68606BA8-7A59-4857-9D39-9C5B5C564AA0}" dt="2025-03-31T18:54:07.809" v="270" actId="20577"/>
          <ac:spMkLst>
            <pc:docMk/>
            <pc:sldMk cId="1245421797" sldId="357"/>
            <ac:spMk id="2" creationId="{AAAB3C55-5B1D-5E25-6DAD-8FBFEDF76D67}"/>
          </ac:spMkLst>
        </pc:spChg>
        <pc:spChg chg="mod">
          <ac:chgData name="Rory Kian Pack" userId="c7f1e152-4d08-4f76-975e-df89bf1b6e1c" providerId="ADAL" clId="{68606BA8-7A59-4857-9D39-9C5B5C564AA0}" dt="2025-03-31T18:54:14.529" v="278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addSp delSp modSp mod">
        <pc:chgData name="Rory Kian Pack" userId="c7f1e152-4d08-4f76-975e-df89bf1b6e1c" providerId="ADAL" clId="{68606BA8-7A59-4857-9D39-9C5B5C564AA0}" dt="2025-03-31T19:07:55.295" v="320" actId="20577"/>
        <pc:sldMkLst>
          <pc:docMk/>
          <pc:sldMk cId="4196893085" sldId="370"/>
        </pc:sldMkLst>
        <pc:spChg chg="mod">
          <ac:chgData name="Rory Kian Pack" userId="c7f1e152-4d08-4f76-975e-df89bf1b6e1c" providerId="ADAL" clId="{68606BA8-7A59-4857-9D39-9C5B5C564AA0}" dt="2025-03-31T19:07:55.295" v="320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 mod">
        <pc:chgData name="Rory Kian Pack" userId="c7f1e152-4d08-4f76-975e-df89bf1b6e1c" providerId="ADAL" clId="{68606BA8-7A59-4857-9D39-9C5B5C564AA0}" dt="2025-03-31T18:42:00.929" v="239" actId="20577"/>
        <pc:sldMkLst>
          <pc:docMk/>
          <pc:sldMk cId="1186105924" sldId="371"/>
        </pc:sldMkLst>
        <pc:spChg chg="mod">
          <ac:chgData name="Rory Kian Pack" userId="c7f1e152-4d08-4f76-975e-df89bf1b6e1c" providerId="ADAL" clId="{68606BA8-7A59-4857-9D39-9C5B5C564AA0}" dt="2025-03-31T18:40:52.751" v="120" actId="20577"/>
          <ac:spMkLst>
            <pc:docMk/>
            <pc:sldMk cId="1186105924" sldId="371"/>
            <ac:spMk id="6" creationId="{E02A4B52-9EA0-518A-874E-AFE5A3BA8FBE}"/>
          </ac:spMkLst>
        </pc:spChg>
        <pc:spChg chg="mod">
          <ac:chgData name="Rory Kian Pack" userId="c7f1e152-4d08-4f76-975e-df89bf1b6e1c" providerId="ADAL" clId="{68606BA8-7A59-4857-9D39-9C5B5C564AA0}" dt="2025-03-31T18:42:00.929" v="239" actId="20577"/>
          <ac:spMkLst>
            <pc:docMk/>
            <pc:sldMk cId="1186105924" sldId="371"/>
            <ac:spMk id="10" creationId="{8D32D0B5-3D76-67FD-351F-7B591CAC8E77}"/>
          </ac:spMkLst>
        </pc:spChg>
      </pc:sldChg>
      <pc:sldChg chg="addSp delSp modSp mod">
        <pc:chgData name="Rory Kian Pack" userId="c7f1e152-4d08-4f76-975e-df89bf1b6e1c" providerId="ADAL" clId="{68606BA8-7A59-4857-9D39-9C5B5C564AA0}" dt="2025-03-31T19:06:16.299" v="316" actId="22"/>
        <pc:sldMkLst>
          <pc:docMk/>
          <pc:sldMk cId="1055547504" sldId="379"/>
        </pc:sldMkLst>
        <pc:spChg chg="mod">
          <ac:chgData name="Rory Kian Pack" userId="c7f1e152-4d08-4f76-975e-df89bf1b6e1c" providerId="ADAL" clId="{68606BA8-7A59-4857-9D39-9C5B5C564AA0}" dt="2025-03-31T18:56:44.368" v="310" actId="20577"/>
          <ac:spMkLst>
            <pc:docMk/>
            <pc:sldMk cId="1055547504" sldId="379"/>
            <ac:spMk id="2" creationId="{6ED6954F-4F21-561F-E9A6-8C32371B2FBF}"/>
          </ac:spMkLst>
        </pc:spChg>
        <pc:picChg chg="add">
          <ac:chgData name="Rory Kian Pack" userId="c7f1e152-4d08-4f76-975e-df89bf1b6e1c" providerId="ADAL" clId="{68606BA8-7A59-4857-9D39-9C5B5C564AA0}" dt="2025-03-31T19:06:16.299" v="316" actId="22"/>
          <ac:picMkLst>
            <pc:docMk/>
            <pc:sldMk cId="1055547504" sldId="379"/>
            <ac:picMk id="9" creationId="{047E8F10-2C01-571B-A0DA-857A26437CE7}"/>
          </ac:picMkLst>
        </pc:picChg>
      </pc:sldChg>
      <pc:sldChg chg="addSp delSp modSp mod">
        <pc:chgData name="Rory Kian Pack" userId="c7f1e152-4d08-4f76-975e-df89bf1b6e1c" providerId="ADAL" clId="{68606BA8-7A59-4857-9D39-9C5B5C564AA0}" dt="2025-03-31T18:53:05.979" v="249" actId="478"/>
        <pc:sldMkLst>
          <pc:docMk/>
          <pc:sldMk cId="1669643892" sldId="380"/>
        </pc:sldMkLst>
      </pc:sldChg>
      <pc:sldChg chg="addSp delSp modSp mod">
        <pc:chgData name="Rory Kian Pack" userId="c7f1e152-4d08-4f76-975e-df89bf1b6e1c" providerId="ADAL" clId="{68606BA8-7A59-4857-9D39-9C5B5C564AA0}" dt="2025-03-31T19:34:12.443" v="1074" actId="20577"/>
        <pc:sldMkLst>
          <pc:docMk/>
          <pc:sldMk cId="1247011126" sldId="382"/>
        </pc:sldMkLst>
        <pc:spChg chg="mod">
          <ac:chgData name="Rory Kian Pack" userId="c7f1e152-4d08-4f76-975e-df89bf1b6e1c" providerId="ADAL" clId="{68606BA8-7A59-4857-9D39-9C5B5C564AA0}" dt="2025-03-31T19:13:24.428" v="354" actId="20577"/>
          <ac:spMkLst>
            <pc:docMk/>
            <pc:sldMk cId="1247011126" sldId="382"/>
            <ac:spMk id="2" creationId="{88334FE0-31B3-7C46-FBDF-2FDDB67267E6}"/>
          </ac:spMkLst>
        </pc:spChg>
        <pc:spChg chg="add mod">
          <ac:chgData name="Rory Kian Pack" userId="c7f1e152-4d08-4f76-975e-df89bf1b6e1c" providerId="ADAL" clId="{68606BA8-7A59-4857-9D39-9C5B5C564AA0}" dt="2025-03-31T19:34:12.443" v="1074" actId="20577"/>
          <ac:spMkLst>
            <pc:docMk/>
            <pc:sldMk cId="1247011126" sldId="382"/>
            <ac:spMk id="4" creationId="{1CFE56B4-D0F0-D123-069A-25FB07A49D35}"/>
          </ac:spMkLst>
        </pc:spChg>
        <pc:spChg chg="add mod ord">
          <ac:chgData name="Rory Kian Pack" userId="c7f1e152-4d08-4f76-975e-df89bf1b6e1c" providerId="ADAL" clId="{68606BA8-7A59-4857-9D39-9C5B5C564AA0}" dt="2025-03-31T19:31:26.276" v="908" actId="1076"/>
          <ac:spMkLst>
            <pc:docMk/>
            <pc:sldMk cId="1247011126" sldId="382"/>
            <ac:spMk id="13" creationId="{28C5E811-BAC2-8980-4B93-40CF66E9CE7A}"/>
          </ac:spMkLst>
        </pc:spChg>
        <pc:spChg chg="add mod">
          <ac:chgData name="Rory Kian Pack" userId="c7f1e152-4d08-4f76-975e-df89bf1b6e1c" providerId="ADAL" clId="{68606BA8-7A59-4857-9D39-9C5B5C564AA0}" dt="2025-03-31T19:31:20.831" v="907" actId="14100"/>
          <ac:spMkLst>
            <pc:docMk/>
            <pc:sldMk cId="1247011126" sldId="382"/>
            <ac:spMk id="14" creationId="{ADAC5A4A-D1A8-2926-17C0-90114637CB41}"/>
          </ac:spMkLst>
        </pc:spChg>
        <pc:spChg chg="add mod">
          <ac:chgData name="Rory Kian Pack" userId="c7f1e152-4d08-4f76-975e-df89bf1b6e1c" providerId="ADAL" clId="{68606BA8-7A59-4857-9D39-9C5B5C564AA0}" dt="2025-03-31T19:24:56.352" v="872" actId="1035"/>
          <ac:spMkLst>
            <pc:docMk/>
            <pc:sldMk cId="1247011126" sldId="382"/>
            <ac:spMk id="15" creationId="{95CAFBA7-94E3-629C-C8F4-8C00A8854801}"/>
          </ac:spMkLst>
        </pc:spChg>
        <pc:picChg chg="add mod">
          <ac:chgData name="Rory Kian Pack" userId="c7f1e152-4d08-4f76-975e-df89bf1b6e1c" providerId="ADAL" clId="{68606BA8-7A59-4857-9D39-9C5B5C564AA0}" dt="2025-03-31T19:24:52.250" v="868" actId="1076"/>
          <ac:picMkLst>
            <pc:docMk/>
            <pc:sldMk cId="1247011126" sldId="382"/>
            <ac:picMk id="12" creationId="{898939EE-2A9E-FBC1-E0E0-1F0FE7571A37}"/>
          </ac:picMkLst>
        </pc:picChg>
      </pc:sldChg>
      <pc:sldChg chg="modSp add mod">
        <pc:chgData name="Rory Kian Pack" userId="c7f1e152-4d08-4f76-975e-df89bf1b6e1c" providerId="ADAL" clId="{68606BA8-7A59-4857-9D39-9C5B5C564AA0}" dt="2025-03-31T18:56:05.371" v="290" actId="20577"/>
        <pc:sldMkLst>
          <pc:docMk/>
          <pc:sldMk cId="3744817387" sldId="383"/>
        </pc:sldMkLst>
        <pc:spChg chg="mod">
          <ac:chgData name="Rory Kian Pack" userId="c7f1e152-4d08-4f76-975e-df89bf1b6e1c" providerId="ADAL" clId="{68606BA8-7A59-4857-9D39-9C5B5C564AA0}" dt="2025-03-31T18:56:05.371" v="290" actId="20577"/>
          <ac:spMkLst>
            <pc:docMk/>
            <pc:sldMk cId="3744817387" sldId="383"/>
            <ac:spMk id="2" creationId="{1D64F6BA-9470-0EEB-D0BF-4B20A52D5E63}"/>
          </ac:spMkLst>
        </pc:spChg>
      </pc:sldChg>
    </pc:docChg>
  </pc:docChgLst>
  <pc:docChgLst>
    <pc:chgData name="Jett Harrison Scruggs" userId="56a37c57-e175-441b-a370-f46988625486" providerId="ADAL" clId="{6290A6F8-2B53-424F-A526-044A120E873D}"/>
    <pc:docChg chg="undo custSel addSld delSld modSld sldOrd modSection">
      <pc:chgData name="Jett Harrison Scruggs" userId="56a37c57-e175-441b-a370-f46988625486" providerId="ADAL" clId="{6290A6F8-2B53-424F-A526-044A120E873D}" dt="2025-04-01T00:33:45.780" v="2090" actId="47"/>
      <pc:docMkLst>
        <pc:docMk/>
      </pc:docMkLst>
      <pc:sldChg chg="modSp mod">
        <pc:chgData name="Jett Harrison Scruggs" userId="56a37c57-e175-441b-a370-f46988625486" providerId="ADAL" clId="{6290A6F8-2B53-424F-A526-044A120E873D}" dt="2025-03-31T19:00:09.186" v="58" actId="1076"/>
        <pc:sldMkLst>
          <pc:docMk/>
          <pc:sldMk cId="2319193036" sldId="359"/>
        </pc:sldMkLst>
      </pc:sldChg>
      <pc:sldChg chg="addSp delSp modSp mod">
        <pc:chgData name="Jett Harrison Scruggs" userId="56a37c57-e175-441b-a370-f46988625486" providerId="ADAL" clId="{6290A6F8-2B53-424F-A526-044A120E873D}" dt="2025-03-31T23:14:35.503" v="2089" actId="13926"/>
        <pc:sldMkLst>
          <pc:docMk/>
          <pc:sldMk cId="2102924898" sldId="366"/>
        </pc:sldMkLst>
        <pc:spChg chg="mod">
          <ac:chgData name="Jett Harrison Scruggs" userId="56a37c57-e175-441b-a370-f46988625486" providerId="ADAL" clId="{6290A6F8-2B53-424F-A526-044A120E873D}" dt="2025-03-31T20:33:56.311" v="832" actId="20577"/>
          <ac:spMkLst>
            <pc:docMk/>
            <pc:sldMk cId="2102924898" sldId="366"/>
            <ac:spMk id="2" creationId="{808DFED0-8F26-17F2-9928-0D22CAAB6DF0}"/>
          </ac:spMkLst>
        </pc:spChg>
        <pc:spChg chg="add mod">
          <ac:chgData name="Jett Harrison Scruggs" userId="56a37c57-e175-441b-a370-f46988625486" providerId="ADAL" clId="{6290A6F8-2B53-424F-A526-044A120E873D}" dt="2025-03-31T23:14:07.524" v="2088" actId="1076"/>
          <ac:spMkLst>
            <pc:docMk/>
            <pc:sldMk cId="2102924898" sldId="366"/>
            <ac:spMk id="4" creationId="{CFD402F6-3140-218A-01FF-79553789CAE7}"/>
          </ac:spMkLst>
        </pc:spChg>
        <pc:spChg chg="mod">
          <ac:chgData name="Jett Harrison Scruggs" userId="56a37c57-e175-441b-a370-f46988625486" providerId="ADAL" clId="{6290A6F8-2B53-424F-A526-044A120E873D}" dt="2025-03-31T23:14:35.503" v="2089" actId="13926"/>
          <ac:spMkLst>
            <pc:docMk/>
            <pc:sldMk cId="2102924898" sldId="366"/>
            <ac:spMk id="10" creationId="{9FA22E53-A593-B4B9-0C40-18B37807CFE3}"/>
          </ac:spMkLst>
        </pc:spChg>
        <pc:spChg chg="add mod">
          <ac:chgData name="Jett Harrison Scruggs" userId="56a37c57-e175-441b-a370-f46988625486" providerId="ADAL" clId="{6290A6F8-2B53-424F-A526-044A120E873D}" dt="2025-03-31T22:50:15.441" v="1321" actId="20577"/>
          <ac:spMkLst>
            <pc:docMk/>
            <pc:sldMk cId="2102924898" sldId="366"/>
            <ac:spMk id="12" creationId="{175FAAA4-DB18-318C-4678-45EE4430D561}"/>
          </ac:spMkLst>
        </pc:spChg>
        <pc:spChg chg="add mod">
          <ac:chgData name="Jett Harrison Scruggs" userId="56a37c57-e175-441b-a370-f46988625486" providerId="ADAL" clId="{6290A6F8-2B53-424F-A526-044A120E873D}" dt="2025-03-31T23:11:46.717" v="2031" actId="20577"/>
          <ac:spMkLst>
            <pc:docMk/>
            <pc:sldMk cId="2102924898" sldId="366"/>
            <ac:spMk id="16" creationId="{4402824F-0266-E526-87BB-AAC53287D258}"/>
          </ac:spMkLst>
        </pc:spChg>
        <pc:spChg chg="add mod">
          <ac:chgData name="Jett Harrison Scruggs" userId="56a37c57-e175-441b-a370-f46988625486" providerId="ADAL" clId="{6290A6F8-2B53-424F-A526-044A120E873D}" dt="2025-03-31T23:12:31.402" v="2048" actId="20577"/>
          <ac:spMkLst>
            <pc:docMk/>
            <pc:sldMk cId="2102924898" sldId="366"/>
            <ac:spMk id="17" creationId="{5D317D09-C02E-9307-8F11-357887DE19BB}"/>
          </ac:spMkLst>
        </pc:spChg>
        <pc:spChg chg="add mod">
          <ac:chgData name="Jett Harrison Scruggs" userId="56a37c57-e175-441b-a370-f46988625486" providerId="ADAL" clId="{6290A6F8-2B53-424F-A526-044A120E873D}" dt="2025-03-31T22:53:28.908" v="1429" actId="20577"/>
          <ac:spMkLst>
            <pc:docMk/>
            <pc:sldMk cId="2102924898" sldId="366"/>
            <ac:spMk id="18" creationId="{125CF871-35CF-D823-EC13-7B13CC015B9B}"/>
          </ac:spMkLst>
        </pc:spChg>
        <pc:spChg chg="add mod">
          <ac:chgData name="Jett Harrison Scruggs" userId="56a37c57-e175-441b-a370-f46988625486" providerId="ADAL" clId="{6290A6F8-2B53-424F-A526-044A120E873D}" dt="2025-03-31T23:13:27.201" v="2061" actId="20577"/>
          <ac:spMkLst>
            <pc:docMk/>
            <pc:sldMk cId="2102924898" sldId="366"/>
            <ac:spMk id="19" creationId="{213187E3-8646-1014-DAFA-5F40E01EBAEF}"/>
          </ac:spMkLst>
        </pc:spChg>
        <pc:spChg chg="add mod">
          <ac:chgData name="Jett Harrison Scruggs" userId="56a37c57-e175-441b-a370-f46988625486" providerId="ADAL" clId="{6290A6F8-2B53-424F-A526-044A120E873D}" dt="2025-03-31T23:13:32.445" v="2073" actId="20577"/>
          <ac:spMkLst>
            <pc:docMk/>
            <pc:sldMk cId="2102924898" sldId="366"/>
            <ac:spMk id="21" creationId="{6A231ABF-AA8D-9CF2-0CE2-8A6056678043}"/>
          </ac:spMkLst>
        </pc:spChg>
      </pc:sldChg>
      <pc:sldChg chg="del">
        <pc:chgData name="Jett Harrison Scruggs" userId="56a37c57-e175-441b-a370-f46988625486" providerId="ADAL" clId="{6290A6F8-2B53-424F-A526-044A120E873D}" dt="2025-04-01T00:33:45.780" v="2090" actId="47"/>
        <pc:sldMkLst>
          <pc:docMk/>
          <pc:sldMk cId="2675568198" sldId="368"/>
        </pc:sldMkLst>
      </pc:sldChg>
      <pc:sldChg chg="modSp mod">
        <pc:chgData name="Jett Harrison Scruggs" userId="56a37c57-e175-441b-a370-f46988625486" providerId="ADAL" clId="{6290A6F8-2B53-424F-A526-044A120E873D}" dt="2025-03-31T23:08:47.429" v="2003" actId="13926"/>
        <pc:sldMkLst>
          <pc:docMk/>
          <pc:sldMk cId="3186415667" sldId="373"/>
        </pc:sldMkLst>
        <pc:spChg chg="mod">
          <ac:chgData name="Jett Harrison Scruggs" userId="56a37c57-e175-441b-a370-f46988625486" providerId="ADAL" clId="{6290A6F8-2B53-424F-A526-044A120E873D}" dt="2025-03-31T23:08:47.429" v="2003" actId="13926"/>
          <ac:spMkLst>
            <pc:docMk/>
            <pc:sldMk cId="3186415667" sldId="373"/>
            <ac:spMk id="3" creationId="{FC5526A0-EBC8-6611-2D09-27CC90BE03D7}"/>
          </ac:spMkLst>
        </pc:spChg>
      </pc:sldChg>
      <pc:sldChg chg="modSp mod ord">
        <pc:chgData name="Jett Harrison Scruggs" userId="56a37c57-e175-441b-a370-f46988625486" providerId="ADAL" clId="{6290A6F8-2B53-424F-A526-044A120E873D}" dt="2025-03-31T19:53:14.495" v="756" actId="20577"/>
        <pc:sldMkLst>
          <pc:docMk/>
          <pc:sldMk cId="1055547504" sldId="379"/>
        </pc:sldMkLst>
        <pc:spChg chg="mod">
          <ac:chgData name="Jett Harrison Scruggs" userId="56a37c57-e175-441b-a370-f46988625486" providerId="ADAL" clId="{6290A6F8-2B53-424F-A526-044A120E873D}" dt="2025-03-31T19:21:37.437" v="750" actId="20577"/>
          <ac:spMkLst>
            <pc:docMk/>
            <pc:sldMk cId="1055547504" sldId="379"/>
            <ac:spMk id="2" creationId="{6ED6954F-4F21-561F-E9A6-8C32371B2FBF}"/>
          </ac:spMkLst>
        </pc:spChg>
        <pc:spChg chg="mod">
          <ac:chgData name="Jett Harrison Scruggs" userId="56a37c57-e175-441b-a370-f46988625486" providerId="ADAL" clId="{6290A6F8-2B53-424F-A526-044A120E873D}" dt="2025-03-31T19:53:14.495" v="756" actId="20577"/>
          <ac:spMkLst>
            <pc:docMk/>
            <pc:sldMk cId="1055547504" sldId="379"/>
            <ac:spMk id="5" creationId="{E1672F25-A70C-F5C2-248E-84B11E607CD2}"/>
          </ac:spMkLst>
        </pc:spChg>
      </pc:sldChg>
      <pc:sldChg chg="addSp modSp new mod">
        <pc:chgData name="Jett Harrison Scruggs" userId="56a37c57-e175-441b-a370-f46988625486" providerId="ADAL" clId="{6290A6F8-2B53-424F-A526-044A120E873D}" dt="2025-03-31T23:08:58.846" v="2004" actId="20577"/>
        <pc:sldMkLst>
          <pc:docMk/>
          <pc:sldMk cId="1944157697" sldId="384"/>
        </pc:sldMkLst>
        <pc:spChg chg="mod">
          <ac:chgData name="Jett Harrison Scruggs" userId="56a37c57-e175-441b-a370-f46988625486" providerId="ADAL" clId="{6290A6F8-2B53-424F-A526-044A120E873D}" dt="2025-03-31T19:08:18.435" v="110" actId="20577"/>
          <ac:spMkLst>
            <pc:docMk/>
            <pc:sldMk cId="1944157697" sldId="384"/>
            <ac:spMk id="2" creationId="{436CE622-206C-71BE-655B-2D2E2FEAF0BE}"/>
          </ac:spMkLst>
        </pc:spChg>
        <pc:spChg chg="mod">
          <ac:chgData name="Jett Harrison Scruggs" userId="56a37c57-e175-441b-a370-f46988625486" providerId="ADAL" clId="{6290A6F8-2B53-424F-A526-044A120E873D}" dt="2025-03-31T23:08:58.846" v="2004" actId="20577"/>
          <ac:spMkLst>
            <pc:docMk/>
            <pc:sldMk cId="1944157697" sldId="384"/>
            <ac:spMk id="3" creationId="{75D0FD96-68FA-3AA5-0CF5-DBE2141F3BB5}"/>
          </ac:spMkLst>
        </pc:spChg>
        <pc:spChg chg="add mod">
          <ac:chgData name="Jett Harrison Scruggs" userId="56a37c57-e175-441b-a370-f46988625486" providerId="ADAL" clId="{6290A6F8-2B53-424F-A526-044A120E873D}" dt="2025-03-31T19:53:07.356" v="754" actId="20577"/>
          <ac:spMkLst>
            <pc:docMk/>
            <pc:sldMk cId="1944157697" sldId="384"/>
            <ac:spMk id="4" creationId="{A1A745FC-40A8-9584-CA96-A1B429A23E0A}"/>
          </ac:spMkLst>
        </pc:spChg>
        <pc:spChg chg="add mod">
          <ac:chgData name="Jett Harrison Scruggs" userId="56a37c57-e175-441b-a370-f46988625486" providerId="ADAL" clId="{6290A6F8-2B53-424F-A526-044A120E873D}" dt="2025-03-31T19:54:24.110" v="789" actId="255"/>
          <ac:spMkLst>
            <pc:docMk/>
            <pc:sldMk cId="1944157697" sldId="384"/>
            <ac:spMk id="5" creationId="{E88F97AB-067E-79C4-1AC9-23D220834123}"/>
          </ac:spMkLst>
        </pc:spChg>
      </pc:sldChg>
      <pc:sldChg chg="delSp modSp new del mod">
        <pc:chgData name="Jett Harrison Scruggs" userId="56a37c57-e175-441b-a370-f46988625486" providerId="ADAL" clId="{6290A6F8-2B53-424F-A526-044A120E873D}" dt="2025-03-31T23:10:01.894" v="2005" actId="47"/>
        <pc:sldMkLst>
          <pc:docMk/>
          <pc:sldMk cId="1364406357" sldId="390"/>
        </pc:sldMkLst>
      </pc:sldChg>
    </pc:docChg>
  </pc:docChgLst>
  <pc:docChgLst>
    <pc:chgData name="Santiago Miguel Gamez" userId="S::smg734@nau.edu::a1e713b4-1453-499d-b5d0-7982a66ca5bd" providerId="AD" clId="Web-{5FBEE100-8279-8DEA-D06D-66BF04BCDEA0}"/>
    <pc:docChg chg="modSld">
      <pc:chgData name="Santiago Miguel Gamez" userId="S::smg734@nau.edu::a1e713b4-1453-499d-b5d0-7982a66ca5bd" providerId="AD" clId="Web-{5FBEE100-8279-8DEA-D06D-66BF04BCDEA0}" dt="2025-03-31T23:32:37.108" v="172" actId="20577"/>
      <pc:docMkLst>
        <pc:docMk/>
      </pc:docMkLst>
      <pc:sldChg chg="addSp delSp modSp">
        <pc:chgData name="Santiago Miguel Gamez" userId="S::smg734@nau.edu::a1e713b4-1453-499d-b5d0-7982a66ca5bd" providerId="AD" clId="Web-{5FBEE100-8279-8DEA-D06D-66BF04BCDEA0}" dt="2025-03-31T23:32:37.108" v="172" actId="20577"/>
        <pc:sldMkLst>
          <pc:docMk/>
          <pc:sldMk cId="3880354641" sldId="367"/>
        </pc:sldMkLst>
        <pc:spChg chg="mod">
          <ac:chgData name="Santiago Miguel Gamez" userId="S::smg734@nau.edu::a1e713b4-1453-499d-b5d0-7982a66ca5bd" providerId="AD" clId="Web-{5FBEE100-8279-8DEA-D06D-66BF04BCDEA0}" dt="2025-03-31T23:32:37.108" v="172" actId="20577"/>
          <ac:spMkLst>
            <pc:docMk/>
            <pc:sldMk cId="3880354641" sldId="367"/>
            <ac:spMk id="2" creationId="{8B1CAB9F-A3DC-2462-55AC-5D621AF0170C}"/>
          </ac:spMkLst>
        </pc:spChg>
        <pc:spChg chg="add mod">
          <ac:chgData name="Santiago Miguel Gamez" userId="S::smg734@nau.edu::a1e713b4-1453-499d-b5d0-7982a66ca5bd" providerId="AD" clId="Web-{5FBEE100-8279-8DEA-D06D-66BF04BCDEA0}" dt="2025-03-31T23:27:35.132" v="59" actId="20577"/>
          <ac:spMkLst>
            <pc:docMk/>
            <pc:sldMk cId="3880354641" sldId="367"/>
            <ac:spMk id="8" creationId="{B0C59303-466C-FEAD-D233-14EAF8E9A30D}"/>
          </ac:spMkLst>
        </pc:spChg>
        <pc:spChg chg="mod">
          <ac:chgData name="Santiago Miguel Gamez" userId="S::smg734@nau.edu::a1e713b4-1453-499d-b5d0-7982a66ca5bd" providerId="AD" clId="Web-{5FBEE100-8279-8DEA-D06D-66BF04BCDEA0}" dt="2025-03-31T23:24:14.706" v="9" actId="1076"/>
          <ac:spMkLst>
            <pc:docMk/>
            <pc:sldMk cId="3880354641" sldId="367"/>
            <ac:spMk id="18" creationId="{1D7C5050-55CE-B043-6486-2A8086C64996}"/>
          </ac:spMkLst>
        </pc:spChg>
        <pc:spChg chg="mod">
          <ac:chgData name="Santiago Miguel Gamez" userId="S::smg734@nau.edu::a1e713b4-1453-499d-b5d0-7982a66ca5bd" providerId="AD" clId="Web-{5FBEE100-8279-8DEA-D06D-66BF04BCDEA0}" dt="2025-03-31T23:24:34.800" v="13" actId="1076"/>
          <ac:spMkLst>
            <pc:docMk/>
            <pc:sldMk cId="3880354641" sldId="367"/>
            <ac:spMk id="19" creationId="{69826FAD-B2A8-E3E6-A737-F0DCF3D8A023}"/>
          </ac:spMkLst>
        </pc:spChg>
        <pc:picChg chg="add mod">
          <ac:chgData name="Santiago Miguel Gamez" userId="S::smg734@nau.edu::a1e713b4-1453-499d-b5d0-7982a66ca5bd" providerId="AD" clId="Web-{5FBEE100-8279-8DEA-D06D-66BF04BCDEA0}" dt="2025-03-31T23:24:38.472" v="14" actId="1076"/>
          <ac:picMkLst>
            <pc:docMk/>
            <pc:sldMk cId="3880354641" sldId="367"/>
            <ac:picMk id="4" creationId="{8209A6B5-0B45-C8C0-4ACC-10434BF66B6B}"/>
          </ac:picMkLst>
        </pc:picChg>
        <pc:picChg chg="add mod">
          <ac:chgData name="Santiago Miguel Gamez" userId="S::smg734@nau.edu::a1e713b4-1453-499d-b5d0-7982a66ca5bd" providerId="AD" clId="Web-{5FBEE100-8279-8DEA-D06D-66BF04BCDEA0}" dt="2025-03-31T23:26:05.287" v="21" actId="1076"/>
          <ac:picMkLst>
            <pc:docMk/>
            <pc:sldMk cId="3880354641" sldId="367"/>
            <ac:picMk id="7" creationId="{082AEAB6-9C68-0D98-D5CB-FB6C709E96A9}"/>
          </ac:picMkLst>
        </pc:picChg>
        <pc:picChg chg="add mod">
          <ac:chgData name="Santiago Miguel Gamez" userId="S::smg734@nau.edu::a1e713b4-1453-499d-b5d0-7982a66ca5bd" providerId="AD" clId="Web-{5FBEE100-8279-8DEA-D06D-66BF04BCDEA0}" dt="2025-03-31T23:31:46.872" v="91" actId="14100"/>
          <ac:picMkLst>
            <pc:docMk/>
            <pc:sldMk cId="3880354641" sldId="367"/>
            <ac:picMk id="11" creationId="{063F945A-15D5-422D-48AA-5833EF03D3F8}"/>
          </ac:picMkLst>
        </pc:picChg>
        <pc:picChg chg="mod">
          <ac:chgData name="Santiago Miguel Gamez" userId="S::smg734@nau.edu::a1e713b4-1453-499d-b5d0-7982a66ca5bd" providerId="AD" clId="Web-{5FBEE100-8279-8DEA-D06D-66BF04BCDEA0}" dt="2025-03-31T23:24:26.862" v="12" actId="1076"/>
          <ac:picMkLst>
            <pc:docMk/>
            <pc:sldMk cId="3880354641" sldId="367"/>
            <ac:picMk id="15" creationId="{924B4D5A-E5ED-2B80-E89E-FF31033414AB}"/>
          </ac:picMkLst>
        </pc:picChg>
      </pc:sldChg>
      <pc:sldChg chg="modSp">
        <pc:chgData name="Santiago Miguel Gamez" userId="S::smg734@nau.edu::a1e713b4-1453-499d-b5d0-7982a66ca5bd" providerId="AD" clId="Web-{5FBEE100-8279-8DEA-D06D-66BF04BCDEA0}" dt="2025-03-31T23:29:34.104" v="79" actId="20577"/>
        <pc:sldMkLst>
          <pc:docMk/>
          <pc:sldMk cId="3186415667" sldId="373"/>
        </pc:sldMkLst>
        <pc:spChg chg="mod">
          <ac:chgData name="Santiago Miguel Gamez" userId="S::smg734@nau.edu::a1e713b4-1453-499d-b5d0-7982a66ca5bd" providerId="AD" clId="Web-{5FBEE100-8279-8DEA-D06D-66BF04BCDEA0}" dt="2025-03-31T23:29:34.104" v="79" actId="20577"/>
          <ac:spMkLst>
            <pc:docMk/>
            <pc:sldMk cId="3186415667" sldId="373"/>
            <ac:spMk id="3" creationId="{FC5526A0-EBC8-6611-2D09-27CC90BE03D7}"/>
          </ac:spMkLst>
        </pc:spChg>
      </pc:sldChg>
    </pc:docChg>
  </pc:docChgLst>
  <pc:docChgLst>
    <pc:chgData name="Jett Harrison Scruggs" userId="56a37c57-e175-441b-a370-f46988625486" providerId="ADAL" clId="{ED5DFB0F-A5DF-4F80-91AB-76EEBF8BC196}"/>
    <pc:docChg chg="modSld sldOrd">
      <pc:chgData name="Jett Harrison Scruggs" userId="56a37c57-e175-441b-a370-f46988625486" providerId="ADAL" clId="{ED5DFB0F-A5DF-4F80-91AB-76EEBF8BC196}" dt="2025-04-19T03:57:09.884" v="1"/>
      <pc:docMkLst>
        <pc:docMk/>
      </pc:docMkLst>
      <pc:sldChg chg="ord">
        <pc:chgData name="Jett Harrison Scruggs" userId="56a37c57-e175-441b-a370-f46988625486" providerId="ADAL" clId="{ED5DFB0F-A5DF-4F80-91AB-76EEBF8BC196}" dt="2025-04-19T03:57:09.884" v="1"/>
        <pc:sldMkLst>
          <pc:docMk/>
          <pc:sldMk cId="3880354641" sldId="367"/>
        </pc:sldMkLst>
      </pc:sldChg>
    </pc:docChg>
  </pc:docChgLst>
  <pc:docChgLst>
    <pc:chgData name="Christopher Rapoport" userId="S::cr2694@nau.edu::e9ae72dc-620f-4444-a1a2-291e92e56cb9" providerId="AD" clId="Web-{B91582E1-BA2E-4DA4-A659-8C527F6D11E7}"/>
    <pc:docChg chg="modSld">
      <pc:chgData name="Christopher Rapoport" userId="S::cr2694@nau.edu::e9ae72dc-620f-4444-a1a2-291e92e56cb9" providerId="AD" clId="Web-{B91582E1-BA2E-4DA4-A659-8C527F6D11E7}" dt="2025-03-31T22:37:22.655" v="397" actId="20577"/>
      <pc:docMkLst>
        <pc:docMk/>
      </pc:docMkLst>
      <pc:sldChg chg="modSp modMedia">
        <pc:chgData name="Christopher Rapoport" userId="S::cr2694@nau.edu::e9ae72dc-620f-4444-a1a2-291e92e56cb9" providerId="AD" clId="Web-{B91582E1-BA2E-4DA4-A659-8C527F6D11E7}" dt="2025-03-31T22:19:46.234" v="135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B91582E1-BA2E-4DA4-A659-8C527F6D11E7}" dt="2025-03-31T22:19:46.234" v="135" actId="20577"/>
          <ac:spMkLst>
            <pc:docMk/>
            <pc:sldMk cId="1480236926" sldId="356"/>
            <ac:spMk id="3" creationId="{DD9394CD-B0B9-10D5-3C46-488B609A577A}"/>
          </ac:spMkLst>
        </pc:spChg>
        <pc:picChg chg="mod">
          <ac:chgData name="Christopher Rapoport" userId="S::cr2694@nau.edu::e9ae72dc-620f-4444-a1a2-291e92e56cb9" providerId="AD" clId="Web-{B91582E1-BA2E-4DA4-A659-8C527F6D11E7}" dt="2025-03-31T22:19:43.015" v="130"/>
          <ac:picMkLst>
            <pc:docMk/>
            <pc:sldMk cId="1480236926" sldId="356"/>
            <ac:picMk id="6" creationId="{B12D909A-266A-DF51-132E-8733491130B9}"/>
          </ac:picMkLst>
        </pc:picChg>
      </pc:sldChg>
      <pc:sldChg chg="addSp modSp">
        <pc:chgData name="Christopher Rapoport" userId="S::cr2694@nau.edu::e9ae72dc-620f-4444-a1a2-291e92e56cb9" providerId="AD" clId="Web-{B91582E1-BA2E-4DA4-A659-8C527F6D11E7}" dt="2025-03-31T22:23:38.376" v="203" actId="1076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B91582E1-BA2E-4DA4-A659-8C527F6D11E7}" dt="2025-03-31T22:23:35.017" v="202" actId="20577"/>
          <ac:spMkLst>
            <pc:docMk/>
            <pc:sldMk cId="3311271763" sldId="369"/>
            <ac:spMk id="9" creationId="{978EEAF3-25BD-FA0A-35EF-BF3C65D45CD3}"/>
          </ac:spMkLst>
        </pc:spChg>
        <pc:picChg chg="add mod">
          <ac:chgData name="Christopher Rapoport" userId="S::cr2694@nau.edu::e9ae72dc-620f-4444-a1a2-291e92e56cb9" providerId="AD" clId="Web-{B91582E1-BA2E-4DA4-A659-8C527F6D11E7}" dt="2025-03-31T22:22:24.949" v="158" actId="1076"/>
          <ac:picMkLst>
            <pc:docMk/>
            <pc:sldMk cId="3311271763" sldId="369"/>
            <ac:picMk id="3" creationId="{87510E03-632C-9FFF-B239-528FC68BA19D}"/>
          </ac:picMkLst>
        </pc:picChg>
        <pc:picChg chg="mod">
          <ac:chgData name="Christopher Rapoport" userId="S::cr2694@nau.edu::e9ae72dc-620f-4444-a1a2-291e92e56cb9" providerId="AD" clId="Web-{B91582E1-BA2E-4DA4-A659-8C527F6D11E7}" dt="2025-03-31T22:23:38.376" v="203" actId="1076"/>
          <ac:picMkLst>
            <pc:docMk/>
            <pc:sldMk cId="3311271763" sldId="369"/>
            <ac:picMk id="7" creationId="{DC822DCE-E07C-7F54-D5BB-2D635985DBC5}"/>
          </ac:picMkLst>
        </pc:picChg>
      </pc:sldChg>
      <pc:sldChg chg="addSp modSp">
        <pc:chgData name="Christopher Rapoport" userId="S::cr2694@nau.edu::e9ae72dc-620f-4444-a1a2-291e92e56cb9" providerId="AD" clId="Web-{B91582E1-BA2E-4DA4-A659-8C527F6D11E7}" dt="2025-03-31T22:37:22.655" v="397" actId="20577"/>
        <pc:sldMkLst>
          <pc:docMk/>
          <pc:sldMk cId="1055547504" sldId="379"/>
        </pc:sldMkLst>
        <pc:spChg chg="add mod">
          <ac:chgData name="Christopher Rapoport" userId="S::cr2694@nau.edu::e9ae72dc-620f-4444-a1a2-291e92e56cb9" providerId="AD" clId="Web-{B91582E1-BA2E-4DA4-A659-8C527F6D11E7}" dt="2025-03-31T22:37:22.655" v="397" actId="20577"/>
          <ac:spMkLst>
            <pc:docMk/>
            <pc:sldMk cId="1055547504" sldId="379"/>
            <ac:spMk id="3" creationId="{0818BB91-6B95-97B9-D48B-D22B6FEAB0C0}"/>
          </ac:spMkLst>
        </pc:spChg>
      </pc:sldChg>
      <pc:sldChg chg="modSp">
        <pc:chgData name="Christopher Rapoport" userId="S::cr2694@nau.edu::e9ae72dc-620f-4444-a1a2-291e92e56cb9" providerId="AD" clId="Web-{B91582E1-BA2E-4DA4-A659-8C527F6D11E7}" dt="2025-03-31T22:36:22.525" v="381" actId="20577"/>
        <pc:sldMkLst>
          <pc:docMk/>
          <pc:sldMk cId="3351883655" sldId="385"/>
        </pc:sldMkLst>
        <pc:spChg chg="mod">
          <ac:chgData name="Christopher Rapoport" userId="S::cr2694@nau.edu::e9ae72dc-620f-4444-a1a2-291e92e56cb9" providerId="AD" clId="Web-{B91582E1-BA2E-4DA4-A659-8C527F6D11E7}" dt="2025-03-31T22:36:22.525" v="381" actId="20577"/>
          <ac:spMkLst>
            <pc:docMk/>
            <pc:sldMk cId="3351883655" sldId="385"/>
            <ac:spMk id="3" creationId="{04E79973-1E60-C51B-1EEA-4F7A4E82AB40}"/>
          </ac:spMkLst>
        </pc:spChg>
      </pc:sldChg>
      <pc:sldChg chg="addSp delSp modSp">
        <pc:chgData name="Christopher Rapoport" userId="S::cr2694@nau.edu::e9ae72dc-620f-4444-a1a2-291e92e56cb9" providerId="AD" clId="Web-{B91582E1-BA2E-4DA4-A659-8C527F6D11E7}" dt="2025-03-31T22:12:38.860" v="114" actId="1076"/>
        <pc:sldMkLst>
          <pc:docMk/>
          <pc:sldMk cId="3528585339" sldId="386"/>
        </pc:sldMkLst>
        <pc:spChg chg="mod">
          <ac:chgData name="Christopher Rapoport" userId="S::cr2694@nau.edu::e9ae72dc-620f-4444-a1a2-291e92e56cb9" providerId="AD" clId="Web-{B91582E1-BA2E-4DA4-A659-8C527F6D11E7}" dt="2025-03-31T22:12:23.890" v="112" actId="20577"/>
          <ac:spMkLst>
            <pc:docMk/>
            <pc:sldMk cId="3528585339" sldId="386"/>
            <ac:spMk id="3" creationId="{B277EC59-EFB3-A509-7D5F-6077CB400B6F}"/>
          </ac:spMkLst>
        </pc:spChg>
        <pc:spChg chg="add mod">
          <ac:chgData name="Christopher Rapoport" userId="S::cr2694@nau.edu::e9ae72dc-620f-4444-a1a2-291e92e56cb9" providerId="AD" clId="Web-{B91582E1-BA2E-4DA4-A659-8C527F6D11E7}" dt="2025-03-31T22:12:38.860" v="114" actId="1076"/>
          <ac:spMkLst>
            <pc:docMk/>
            <pc:sldMk cId="3528585339" sldId="386"/>
            <ac:spMk id="8" creationId="{41319CCB-4FF1-DD5E-D10A-BEE39C1B5D32}"/>
          </ac:spMkLst>
        </pc:spChg>
        <pc:picChg chg="mod">
          <ac:chgData name="Christopher Rapoport" userId="S::cr2694@nau.edu::e9ae72dc-620f-4444-a1a2-291e92e56cb9" providerId="AD" clId="Web-{B91582E1-BA2E-4DA4-A659-8C527F6D11E7}" dt="2025-03-31T22:08:58.344" v="5" actId="1076"/>
          <ac:picMkLst>
            <pc:docMk/>
            <pc:sldMk cId="3528585339" sldId="386"/>
            <ac:picMk id="5" creationId="{F2924562-8E03-3116-9436-96A648F7CF07}"/>
          </ac:picMkLst>
        </pc:picChg>
        <pc:picChg chg="add mod">
          <ac:chgData name="Christopher Rapoport" userId="S::cr2694@nau.edu::e9ae72dc-620f-4444-a1a2-291e92e56cb9" providerId="AD" clId="Web-{B91582E1-BA2E-4DA4-A659-8C527F6D11E7}" dt="2025-03-31T22:09:25.815" v="12" actId="1076"/>
          <ac:picMkLst>
            <pc:docMk/>
            <pc:sldMk cId="3528585339" sldId="386"/>
            <ac:picMk id="7" creationId="{A5F46924-314B-6A3B-5501-4E245A421F6B}"/>
          </ac:picMkLst>
        </pc:picChg>
      </pc:sldChg>
    </pc:docChg>
  </pc:docChgLst>
  <pc:docChgLst>
    <pc:chgData name="Christopher Rapoport" userId="S::cr2694@nau.edu::e9ae72dc-620f-4444-a1a2-291e92e56cb9" providerId="AD" clId="Web-{8EDC827E-A27B-4177-BDAA-ADA149BA189C}"/>
    <pc:docChg chg="modSld">
      <pc:chgData name="Christopher Rapoport" userId="S::cr2694@nau.edu::e9ae72dc-620f-4444-a1a2-291e92e56cb9" providerId="AD" clId="Web-{8EDC827E-A27B-4177-BDAA-ADA149BA189C}" dt="2025-03-31T21:17:05.981" v="6" actId="20577"/>
      <pc:docMkLst>
        <pc:docMk/>
      </pc:docMkLst>
      <pc:sldChg chg="addSp modSp">
        <pc:chgData name="Christopher Rapoport" userId="S::cr2694@nau.edu::e9ae72dc-620f-4444-a1a2-291e92e56cb9" providerId="AD" clId="Web-{8EDC827E-A27B-4177-BDAA-ADA149BA189C}" dt="2025-03-31T21:17:05.981" v="6" actId="20577"/>
        <pc:sldMkLst>
          <pc:docMk/>
          <pc:sldMk cId="3528585339" sldId="386"/>
        </pc:sldMkLst>
        <pc:picChg chg="mod">
          <ac:chgData name="Christopher Rapoport" userId="S::cr2694@nau.edu::e9ae72dc-620f-4444-a1a2-291e92e56cb9" providerId="AD" clId="Web-{8EDC827E-A27B-4177-BDAA-ADA149BA189C}" dt="2025-03-31T21:13:04.465" v="3" actId="14100"/>
          <ac:picMkLst>
            <pc:docMk/>
            <pc:sldMk cId="3528585339" sldId="386"/>
            <ac:picMk id="5" creationId="{F2924562-8E03-3116-9436-96A648F7CF07}"/>
          </ac:picMkLst>
        </pc:picChg>
      </pc:sldChg>
    </pc:docChg>
  </pc:docChgLst>
  <pc:docChgLst>
    <pc:chgData name="Rory Kian Pack" userId="S::rkp74@nau.edu::c7f1e152-4d08-4f76-975e-df89bf1b6e1c" providerId="AD" clId="Web-{F070E84E-DD71-DEAF-E032-FD07D34C6888}"/>
    <pc:docChg chg="sldOrd">
      <pc:chgData name="Rory Kian Pack" userId="S::rkp74@nau.edu::c7f1e152-4d08-4f76-975e-df89bf1b6e1c" providerId="AD" clId="Web-{F070E84E-DD71-DEAF-E032-FD07D34C6888}" dt="2025-04-01T00:58:27.603" v="0"/>
      <pc:docMkLst>
        <pc:docMk/>
      </pc:docMkLst>
      <pc:sldChg chg="ord">
        <pc:chgData name="Rory Kian Pack" userId="S::rkp74@nau.edu::c7f1e152-4d08-4f76-975e-df89bf1b6e1c" providerId="AD" clId="Web-{F070E84E-DD71-DEAF-E032-FD07D34C6888}" dt="2025-04-01T00:58:27.603" v="0"/>
        <pc:sldMkLst>
          <pc:docMk/>
          <pc:sldMk cId="3528585339" sldId="386"/>
        </pc:sldMkLst>
      </pc:sldChg>
    </pc:docChg>
  </pc:docChgLst>
  <pc:docChgLst>
    <pc:chgData name="Christopher Rapoport" userId="S::cr2694@nau.edu::e9ae72dc-620f-4444-a1a2-291e92e56cb9" providerId="AD" clId="Web-{71F2D0BD-F593-496F-AEB4-E9C2A6F187BC}"/>
    <pc:docChg chg="modSld">
      <pc:chgData name="Christopher Rapoport" userId="S::cr2694@nau.edu::e9ae72dc-620f-4444-a1a2-291e92e56cb9" providerId="AD" clId="Web-{71F2D0BD-F593-496F-AEB4-E9C2A6F187BC}" dt="2025-03-31T21:11:28.503" v="33" actId="1076"/>
      <pc:docMkLst>
        <pc:docMk/>
      </pc:docMkLst>
      <pc:sldChg chg="addSp modSp">
        <pc:chgData name="Christopher Rapoport" userId="S::cr2694@nau.edu::e9ae72dc-620f-4444-a1a2-291e92e56cb9" providerId="AD" clId="Web-{71F2D0BD-F593-496F-AEB4-E9C2A6F187BC}" dt="2025-03-31T21:11:28.503" v="33" actId="1076"/>
        <pc:sldMkLst>
          <pc:docMk/>
          <pc:sldMk cId="3528585339" sldId="386"/>
        </pc:sldMkLst>
        <pc:spChg chg="mod">
          <ac:chgData name="Christopher Rapoport" userId="S::cr2694@nau.edu::e9ae72dc-620f-4444-a1a2-291e92e56cb9" providerId="AD" clId="Web-{71F2D0BD-F593-496F-AEB4-E9C2A6F187BC}" dt="2025-03-31T21:07:45.060" v="3" actId="14100"/>
          <ac:spMkLst>
            <pc:docMk/>
            <pc:sldMk cId="3528585339" sldId="386"/>
            <ac:spMk id="3" creationId="{B277EC59-EFB3-A509-7D5F-6077CB400B6F}"/>
          </ac:spMkLst>
        </pc:spChg>
        <pc:picChg chg="add mod">
          <ac:chgData name="Christopher Rapoport" userId="S::cr2694@nau.edu::e9ae72dc-620f-4444-a1a2-291e92e56cb9" providerId="AD" clId="Web-{71F2D0BD-F593-496F-AEB4-E9C2A6F187BC}" dt="2025-03-31T21:11:28.503" v="33" actId="1076"/>
          <ac:picMkLst>
            <pc:docMk/>
            <pc:sldMk cId="3528585339" sldId="386"/>
            <ac:picMk id="5" creationId="{F2924562-8E03-3116-9436-96A648F7CF07}"/>
          </ac:picMkLst>
        </pc:picChg>
      </pc:sldChg>
    </pc:docChg>
  </pc:docChgLst>
  <pc:docChgLst>
    <pc:chgData name="Rory Kian Pack" userId="S::rkp74@nau.edu::c7f1e152-4d08-4f76-975e-df89bf1b6e1c" providerId="AD" clId="Web-{DEA06151-744E-4FEF-E96C-18DAACD9C7A6}"/>
    <pc:docChg chg="addSld delSld modSld modSection">
      <pc:chgData name="Rory Kian Pack" userId="S::rkp74@nau.edu::c7f1e152-4d08-4f76-975e-df89bf1b6e1c" providerId="AD" clId="Web-{DEA06151-744E-4FEF-E96C-18DAACD9C7A6}" dt="2025-03-31T23:13:40.802" v="671" actId="1076"/>
      <pc:docMkLst>
        <pc:docMk/>
      </pc:docMkLst>
      <pc:sldChg chg="addSp delSp modSp">
        <pc:chgData name="Rory Kian Pack" userId="S::rkp74@nau.edu::c7f1e152-4d08-4f76-975e-df89bf1b6e1c" providerId="AD" clId="Web-{DEA06151-744E-4FEF-E96C-18DAACD9C7A6}" dt="2025-03-31T23:13:40.802" v="671" actId="1076"/>
        <pc:sldMkLst>
          <pc:docMk/>
          <pc:sldMk cId="4196893085" sldId="370"/>
        </pc:sldMkLst>
        <pc:picChg chg="add mod">
          <ac:chgData name="Rory Kian Pack" userId="S::rkp74@nau.edu::c7f1e152-4d08-4f76-975e-df89bf1b6e1c" providerId="AD" clId="Web-{DEA06151-744E-4FEF-E96C-18DAACD9C7A6}" dt="2025-03-31T23:13:40.802" v="671" actId="1076"/>
          <ac:picMkLst>
            <pc:docMk/>
            <pc:sldMk cId="4196893085" sldId="370"/>
            <ac:picMk id="4" creationId="{D45D1C6E-7E21-A015-72B1-C9B16E6F932C}"/>
          </ac:picMkLst>
        </pc:picChg>
      </pc:sldChg>
      <pc:sldChg chg="add del">
        <pc:chgData name="Rory Kian Pack" userId="S::rkp74@nau.edu::c7f1e152-4d08-4f76-975e-df89bf1b6e1c" providerId="AD" clId="Web-{DEA06151-744E-4FEF-E96C-18DAACD9C7A6}" dt="2025-03-31T22:27:51.056" v="545"/>
        <pc:sldMkLst>
          <pc:docMk/>
          <pc:sldMk cId="1186105924" sldId="371"/>
        </pc:sldMkLst>
      </pc:sldChg>
      <pc:sldChg chg="modSp">
        <pc:chgData name="Rory Kian Pack" userId="S::rkp74@nau.edu::c7f1e152-4d08-4f76-975e-df89bf1b6e1c" providerId="AD" clId="Web-{DEA06151-744E-4FEF-E96C-18DAACD9C7A6}" dt="2025-03-31T23:07:37.072" v="549" actId="20577"/>
        <pc:sldMkLst>
          <pc:docMk/>
          <pc:sldMk cId="1247011126" sldId="382"/>
        </pc:sldMkLst>
        <pc:spChg chg="mod">
          <ac:chgData name="Rory Kian Pack" userId="S::rkp74@nau.edu::c7f1e152-4d08-4f76-975e-df89bf1b6e1c" providerId="AD" clId="Web-{DEA06151-744E-4FEF-E96C-18DAACD9C7A6}" dt="2025-03-31T23:07:37.072" v="549" actId="20577"/>
          <ac:spMkLst>
            <pc:docMk/>
            <pc:sldMk cId="1247011126" sldId="382"/>
            <ac:spMk id="4" creationId="{1CFE56B4-D0F0-D123-069A-25FB07A49D35}"/>
          </ac:spMkLst>
        </pc:spChg>
      </pc:sldChg>
      <pc:sldChg chg="modSp">
        <pc:chgData name="Rory Kian Pack" userId="S::rkp74@nau.edu::c7f1e152-4d08-4f76-975e-df89bf1b6e1c" providerId="AD" clId="Web-{DEA06151-744E-4FEF-E96C-18DAACD9C7A6}" dt="2025-03-31T22:27:51.760" v="546" actId="20577"/>
        <pc:sldMkLst>
          <pc:docMk/>
          <pc:sldMk cId="3351883655" sldId="385"/>
        </pc:sldMkLst>
        <pc:spChg chg="mod">
          <ac:chgData name="Rory Kian Pack" userId="S::rkp74@nau.edu::c7f1e152-4d08-4f76-975e-df89bf1b6e1c" providerId="AD" clId="Web-{DEA06151-744E-4FEF-E96C-18DAACD9C7A6}" dt="2025-03-31T22:27:51.760" v="546" actId="20577"/>
          <ac:spMkLst>
            <pc:docMk/>
            <pc:sldMk cId="3351883655" sldId="385"/>
            <ac:spMk id="3" creationId="{04E79973-1E60-C51B-1EEA-4F7A4E82AB40}"/>
          </ac:spMkLst>
        </pc:spChg>
      </pc:sldChg>
      <pc:sldChg chg="modSp">
        <pc:chgData name="Rory Kian Pack" userId="S::rkp74@nau.edu::c7f1e152-4d08-4f76-975e-df89bf1b6e1c" providerId="AD" clId="Web-{DEA06151-744E-4FEF-E96C-18DAACD9C7A6}" dt="2025-03-31T23:09:56.832" v="574" actId="20577"/>
        <pc:sldMkLst>
          <pc:docMk/>
          <pc:sldMk cId="3528585339" sldId="386"/>
        </pc:sldMkLst>
        <pc:spChg chg="mod">
          <ac:chgData name="Rory Kian Pack" userId="S::rkp74@nau.edu::c7f1e152-4d08-4f76-975e-df89bf1b6e1c" providerId="AD" clId="Web-{DEA06151-744E-4FEF-E96C-18DAACD9C7A6}" dt="2025-03-31T23:09:56.832" v="574" actId="20577"/>
          <ac:spMkLst>
            <pc:docMk/>
            <pc:sldMk cId="3528585339" sldId="386"/>
            <ac:spMk id="8" creationId="{41319CCB-4FF1-DD5E-D10A-BEE39C1B5D32}"/>
          </ac:spMkLst>
        </pc:spChg>
      </pc:sldChg>
      <pc:sldChg chg="addSp delSp modSp add replId">
        <pc:chgData name="Rory Kian Pack" userId="S::rkp74@nau.edu::c7f1e152-4d08-4f76-975e-df89bf1b6e1c" providerId="AD" clId="Web-{DEA06151-744E-4FEF-E96C-18DAACD9C7A6}" dt="2025-03-31T23:11:01.040" v="613" actId="20577"/>
        <pc:sldMkLst>
          <pc:docMk/>
          <pc:sldMk cId="2355765960" sldId="391"/>
        </pc:sldMkLst>
        <pc:spChg chg="mod">
          <ac:chgData name="Rory Kian Pack" userId="S::rkp74@nau.edu::c7f1e152-4d08-4f76-975e-df89bf1b6e1c" providerId="AD" clId="Web-{DEA06151-744E-4FEF-E96C-18DAACD9C7A6}" dt="2025-03-31T23:08:08.074" v="563" actId="20577"/>
          <ac:spMkLst>
            <pc:docMk/>
            <pc:sldMk cId="2355765960" sldId="391"/>
            <ac:spMk id="2" creationId="{DC5F3D0F-E658-6051-B7F1-37B392FA1DF6}"/>
          </ac:spMkLst>
        </pc:spChg>
        <pc:spChg chg="add mod">
          <ac:chgData name="Rory Kian Pack" userId="S::rkp74@nau.edu::c7f1e152-4d08-4f76-975e-df89bf1b6e1c" providerId="AD" clId="Web-{DEA06151-744E-4FEF-E96C-18DAACD9C7A6}" dt="2025-03-31T23:11:01.040" v="613" actId="20577"/>
          <ac:spMkLst>
            <pc:docMk/>
            <pc:sldMk cId="2355765960" sldId="391"/>
            <ac:spMk id="9" creationId="{CC0E1FC5-BB27-0A08-66E2-8FD37E6B3529}"/>
          </ac:spMkLst>
        </pc:spChg>
        <pc:picChg chg="add mod modCrop">
          <ac:chgData name="Rory Kian Pack" userId="S::rkp74@nau.edu::c7f1e152-4d08-4f76-975e-df89bf1b6e1c" providerId="AD" clId="Web-{DEA06151-744E-4FEF-E96C-18DAACD9C7A6}" dt="2025-03-31T23:09:40.440" v="570"/>
          <ac:picMkLst>
            <pc:docMk/>
            <pc:sldMk cId="2355765960" sldId="391"/>
            <ac:picMk id="4" creationId="{45F13899-4C12-E0A1-1D07-C8A3E6BBFF6A}"/>
          </ac:picMkLst>
        </pc:picChg>
      </pc:sldChg>
      <pc:sldChg chg="addSp delSp modSp add replId">
        <pc:chgData name="Rory Kian Pack" userId="S::rkp74@nau.edu::c7f1e152-4d08-4f76-975e-df89bf1b6e1c" providerId="AD" clId="Web-{DEA06151-744E-4FEF-E96C-18DAACD9C7A6}" dt="2025-03-31T23:12:31.938" v="669" actId="20577"/>
        <pc:sldMkLst>
          <pc:docMk/>
          <pc:sldMk cId="2890690484" sldId="392"/>
        </pc:sldMkLst>
        <pc:spChg chg="mod">
          <ac:chgData name="Rory Kian Pack" userId="S::rkp74@nau.edu::c7f1e152-4d08-4f76-975e-df89bf1b6e1c" providerId="AD" clId="Web-{DEA06151-744E-4FEF-E96C-18DAACD9C7A6}" dt="2025-03-31T23:11:15.416" v="625" actId="20577"/>
          <ac:spMkLst>
            <pc:docMk/>
            <pc:sldMk cId="2890690484" sldId="392"/>
            <ac:spMk id="2" creationId="{9DFA5E9C-F12D-DDEB-AE67-B7BFCB3A04AA}"/>
          </ac:spMkLst>
        </pc:spChg>
        <pc:spChg chg="mod">
          <ac:chgData name="Rory Kian Pack" userId="S::rkp74@nau.edu::c7f1e152-4d08-4f76-975e-df89bf1b6e1c" providerId="AD" clId="Web-{DEA06151-744E-4FEF-E96C-18DAACD9C7A6}" dt="2025-03-31T23:12:31.938" v="669" actId="20577"/>
          <ac:spMkLst>
            <pc:docMk/>
            <pc:sldMk cId="2890690484" sldId="392"/>
            <ac:spMk id="9" creationId="{52A4A20C-C1DA-D6FB-08CF-E82DF96F98BA}"/>
          </ac:spMkLst>
        </pc:spChg>
        <pc:picChg chg="add mod modCrop">
          <ac:chgData name="Rory Kian Pack" userId="S::rkp74@nau.edu::c7f1e152-4d08-4f76-975e-df89bf1b6e1c" providerId="AD" clId="Web-{DEA06151-744E-4FEF-E96C-18DAACD9C7A6}" dt="2025-03-31T23:11:52.669" v="628"/>
          <ac:picMkLst>
            <pc:docMk/>
            <pc:sldMk cId="2890690484" sldId="392"/>
            <ac:picMk id="3" creationId="{50D8276D-9E60-877C-0B16-7D01FDF355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4E61F8C-8B83-46FD-924E-318F610A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8013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B9721C8-080E-4AE7-89F7-915173249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861097" y="-3858141"/>
            <a:ext cx="142476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E17EA-E11B-7643-B529-9C0DD26D7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2"/>
          <a:stretch/>
        </p:blipFill>
        <p:spPr>
          <a:xfrm>
            <a:off x="452336" y="407544"/>
            <a:ext cx="8232331" cy="79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08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3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8" y="285750"/>
            <a:ext cx="7783513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B3DF-3873-43AF-B7C0-F43F0EED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3D0A33-83FC-4E08-A325-589DCB56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EC729-7DA5-453A-9EC3-6A6528B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CE99-AE09-400D-9631-C8AD913CA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067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A44D-3761-DB4C-9854-D8F77D6E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577-EF2C-F841-8445-DF0CB405F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A29-6D11-1A47-967D-8B2DEDE6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F8EA-D5E0-B240-AFEC-FE2DFFBDFB1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B001-D55A-FC47-B06A-B822A530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554C-9363-B64E-B0A9-4C798F88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4A71-629A-9245-BC09-C7A7EC26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8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693341" y="-1307158"/>
            <a:ext cx="3760275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82486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68255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79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51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906566" y="-93933"/>
            <a:ext cx="1333824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052317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353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2114550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780977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06801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5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4568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876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2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443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8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95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37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435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309315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46399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32168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91943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135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001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5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12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689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373454" y="372952"/>
            <a:ext cx="400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rgbClr val="003264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8" r:id="rId2"/>
    <p:sldLayoutId id="2147483796" r:id="rId3"/>
    <p:sldLayoutId id="2147483745" r:id="rId4"/>
    <p:sldLayoutId id="2147483774" r:id="rId5"/>
    <p:sldLayoutId id="2147483771" r:id="rId6"/>
    <p:sldLayoutId id="2147483798" r:id="rId7"/>
    <p:sldLayoutId id="2147483770" r:id="rId8"/>
    <p:sldLayoutId id="2147483740" r:id="rId9"/>
    <p:sldLayoutId id="2147483763" r:id="rId10"/>
    <p:sldLayoutId id="2147483742" r:id="rId11"/>
    <p:sldLayoutId id="2147483752" r:id="rId12"/>
    <p:sldLayoutId id="2147483750" r:id="rId13"/>
    <p:sldLayoutId id="2147483751" r:id="rId14"/>
    <p:sldLayoutId id="2147483747" r:id="rId15"/>
    <p:sldLayoutId id="2147483803" r:id="rId16"/>
    <p:sldLayoutId id="2147483805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 userDrawn="1"/>
        </p:nvSpPr>
        <p:spPr bwMode="auto">
          <a:xfrm rot="5400000">
            <a:off x="4370497" y="372953"/>
            <a:ext cx="40005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5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2" r:id="rId3"/>
    <p:sldLayoutId id="2147483797" r:id="rId4"/>
    <p:sldLayoutId id="2147483784" r:id="rId5"/>
    <p:sldLayoutId id="2147483785" r:id="rId6"/>
    <p:sldLayoutId id="2147483799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5/s-0038-1649503" TargetMode="External"/><Relationship Id="rId2" Type="http://schemas.openxmlformats.org/officeDocument/2006/relationships/hyperlink" Target="https://www.seika-di.com/en/measurement/principle_of_piv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hackmd.io/@cdcl-rpr/light-sheet-optics" TargetMode="External"/><Relationship Id="rId5" Type="http://schemas.openxmlformats.org/officeDocument/2006/relationships/hyperlink" Target="https://mriquestions.com/expected-velocities.html" TargetMode="External"/><Relationship Id="rId4" Type="http://schemas.openxmlformats.org/officeDocument/2006/relationships/hyperlink" Target="https://www.nichd.nih.gov/health/topics/stroke/conditioninfo/ris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B9C52DE-2450-A540-9F51-091363BE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9687" b="17890"/>
          <a:stretch/>
        </p:blipFill>
        <p:spPr>
          <a:xfrm>
            <a:off x="0" y="1393366"/>
            <a:ext cx="6967879" cy="3518809"/>
          </a:xfrm>
          <a:prstGeom prst="rect">
            <a:avLst/>
          </a:prstGeom>
        </p:spPr>
      </p:pic>
      <p:pic>
        <p:nvPicPr>
          <p:cNvPr id="4" name="Picture 9" descr="head.jpg                                                       0000F899 Phantazmo                      B3F6FC1C:">
            <a:extLst>
              <a:ext uri="{FF2B5EF4-FFF2-40B4-BE49-F238E27FC236}">
                <a16:creationId xmlns:a16="http://schemas.microsoft.com/office/drawing/2014/main" id="{59C9FC23-E261-0548-893F-0A8A83C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79" y="1393366"/>
            <a:ext cx="2176121" cy="35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4"/>
          <p:cNvSpPr txBox="1"/>
          <p:nvPr/>
        </p:nvSpPr>
        <p:spPr>
          <a:xfrm>
            <a:off x="0" y="1778598"/>
            <a:ext cx="7018094" cy="2994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Arial"/>
                <a:cs typeface="Arial"/>
              </a:rPr>
              <a:t>ME476C SP25 – PIV Group</a:t>
            </a:r>
          </a:p>
          <a:p>
            <a:pPr algn="ctr"/>
            <a:endParaRPr lang="en-US" sz="1600"/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Santiago Gamez</a:t>
            </a: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Kian Pack</a:t>
            </a:r>
          </a:p>
          <a:p>
            <a:pPr algn="ctr"/>
            <a:r>
              <a:rPr lang="en-US" sz="1400">
                <a:latin typeface="Arial"/>
                <a:cs typeface="Arial"/>
              </a:rPr>
              <a:t>Christopher Rapoport</a:t>
            </a:r>
            <a:endParaRPr lang="en-US" sz="1400"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Jett Scruggs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/>
                <a:cs typeface="Helvetica"/>
              </a:rPr>
              <a:t>Development of a Novel Particle Image Velocimetry System for the NAU Bioengineering Devices Laboratory</a:t>
            </a:r>
          </a:p>
          <a:p>
            <a:pPr algn="ctr"/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Research Area: Translational research on biomaterials, flow modeling, and medical device development for the treatment of aneurysms</a:t>
            </a:r>
            <a:endParaRPr lang="en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47D7-E9DB-354F-AF1F-4984AA7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256213" y="1407741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F399C2D-52E8-8E47-87BC-72FC031D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2129" y="1420651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2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CE622-206C-71BE-655B-2D2E2FEA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and Engineering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FD96-68FA-3AA5-0CF5-DBE2141F3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3415"/>
            <a:ext cx="4244898" cy="3913148"/>
          </a:xfrm>
        </p:spPr>
        <p:txBody>
          <a:bodyPr/>
          <a:lstStyle/>
          <a:p>
            <a:pPr marL="0" indent="0">
              <a:buNone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Customer Requirements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Ease of Setup</a:t>
            </a:r>
          </a:p>
          <a:p>
            <a:r>
              <a:rPr lang="en-US" sz="1500" u="sng">
                <a:latin typeface="Arial" panose="020B0604020202020204" pitchFamily="34" charset="0"/>
                <a:cs typeface="Arial" panose="020B0604020202020204" pitchFamily="34" charset="0"/>
              </a:rPr>
              <a:t>Camera Resolution</a:t>
            </a:r>
          </a:p>
          <a:p>
            <a:r>
              <a:rPr lang="en-US" sz="1500" u="sng">
                <a:latin typeface="Arial" panose="020B0604020202020204" pitchFamily="34" charset="0"/>
                <a:cs typeface="Arial" panose="020B0604020202020204" pitchFamily="34" charset="0"/>
              </a:rPr>
              <a:t>Camera Frame Rate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Camera Run Time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Strength of Laser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Adherence to Laser Safety Standards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Acceptable Width of Laser Sheet</a:t>
            </a:r>
          </a:p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Use of Multifunction Generator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A745FC-40A8-9584-CA96-A1B429A23E0A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9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8F97AB-067E-79C4-1AC9-23D220834123}"/>
              </a:ext>
            </a:extLst>
          </p:cNvPr>
          <p:cNvSpPr txBox="1">
            <a:spLocks/>
          </p:cNvSpPr>
          <p:nvPr/>
        </p:nvSpPr>
        <p:spPr bwMode="auto">
          <a:xfrm>
            <a:off x="4244898" y="853415"/>
            <a:ext cx="4683512" cy="391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00" b="1" kern="0">
                <a:latin typeface="Arial" panose="020B0604020202020204" pitchFamily="34" charset="0"/>
                <a:cs typeface="Arial" panose="020B0604020202020204" pitchFamily="34" charset="0"/>
              </a:rPr>
              <a:t>Engineering Requirements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Setup Time (&lt;60min)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Resolution (</a:t>
            </a:r>
            <a:r>
              <a:rPr lang="en-US" sz="1500" b="1" kern="0">
                <a:latin typeface="Arial" panose="020B0604020202020204" pitchFamily="34" charset="0"/>
                <a:cs typeface="Arial" panose="020B0604020202020204" pitchFamily="34" charset="0"/>
              </a:rPr>
              <a:t>~1.3MP</a:t>
            </a:r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) (From ~2.1MP)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Camera Frame Rate (</a:t>
            </a:r>
            <a:r>
              <a:rPr lang="en-US" sz="1500" b="1" kern="0">
                <a:latin typeface="Arial" panose="020B0604020202020204" pitchFamily="34" charset="0"/>
                <a:cs typeface="Arial" panose="020B0604020202020204" pitchFamily="34" charset="0"/>
              </a:rPr>
              <a:t>200FPS</a:t>
            </a:r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) (From 1000FPS)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Run Time (10s)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Laser Power (50-150mW)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Risk Assessment Score (1-10)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Sheet Thickness (100-200µm)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Frequency (10ns)</a:t>
            </a:r>
          </a:p>
          <a:p>
            <a:r>
              <a:rPr lang="en-US" sz="1500" kern="0">
                <a:latin typeface="Arial" panose="020B0604020202020204" pitchFamily="34" charset="0"/>
                <a:cs typeface="Arial" panose="020B0604020202020204" pitchFamily="34" charset="0"/>
              </a:rPr>
              <a:t>Refractivity Index (1.5RI)</a:t>
            </a:r>
          </a:p>
        </p:txBody>
      </p:sp>
    </p:spTree>
    <p:extLst>
      <p:ext uri="{BB962C8B-B14F-4D97-AF65-F5344CB8AC3E}">
        <p14:creationId xmlns:p14="http://schemas.microsoft.com/office/powerpoint/2010/main" val="1944157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0238-46FA-01DB-B8C5-C9E9505E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54F-4F21-561F-E9A6-8C32371B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QFD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72F25-A70C-F5C2-248E-84B11E607CD2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10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E8F10-2C01-571B-A0DA-857A2643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38"/>
            <a:ext cx="9144000" cy="2317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8BB91-6B95-97B9-D48B-D22B6FEAB0C0}"/>
              </a:ext>
            </a:extLst>
          </p:cNvPr>
          <p:cNvSpPr txBox="1"/>
          <p:nvPr/>
        </p:nvSpPr>
        <p:spPr>
          <a:xfrm>
            <a:off x="2445487" y="886046"/>
            <a:ext cx="43150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Table 1: QFD 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47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0C4F7-22C2-150A-2CB6-60DDAD7AA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FED0-8F26-17F2-9928-0D22CAAB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Optimization of Camera and Lens Setup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21694-34A7-82D4-B157-7AB990EBE1B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11</a:t>
            </a:r>
            <a:endParaRPr lang="en-US" err="1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A22E53-A593-B4B9-0C40-18B37807C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" y="737453"/>
            <a:ext cx="3646191" cy="39183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/>
              <a:t>Optimization helps to detail how well certain specifications will work together, and what to change</a:t>
            </a:r>
          </a:p>
          <a:p>
            <a:pPr>
              <a:lnSpc>
                <a:spcPct val="150000"/>
              </a:lnSpc>
            </a:pPr>
            <a:r>
              <a:rPr lang="en-US" sz="1400"/>
              <a:t>Camera lens has an assumed magnification of 15, a sensor length of 11.3mm.</a:t>
            </a:r>
          </a:p>
          <a:p>
            <a:pPr>
              <a:lnSpc>
                <a:spcPct val="150000"/>
              </a:lnSpc>
            </a:pPr>
            <a:r>
              <a:rPr lang="en-US" sz="1400"/>
              <a:t>Laser wavelength of 520nm, a numerical aperture of 2 and medium refractive index of 2.8. </a:t>
            </a:r>
          </a:p>
          <a:p>
            <a:pPr>
              <a:lnSpc>
                <a:spcPct val="150000"/>
              </a:lnSpc>
            </a:pPr>
            <a:r>
              <a:rPr lang="en-US" sz="1400"/>
              <a:t>Reference of flow was the Basilar artery, with an average flow velocity of 0.55m/s [5]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D402F6-3140-218A-01FF-79553789CAE7}"/>
                  </a:ext>
                </a:extLst>
              </p:cNvPr>
              <p:cNvSpPr txBox="1"/>
              <p:nvPr/>
            </p:nvSpPr>
            <p:spPr>
              <a:xfrm>
                <a:off x="7238188" y="916222"/>
                <a:ext cx="1837426" cy="471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00" i="1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𝑖𝑥𝑒𝑙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𝑆𝑒𝑛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𝑅𝑒𝑠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D402F6-3140-218A-01FF-79553789C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88" y="916222"/>
                <a:ext cx="1837426" cy="471155"/>
              </a:xfrm>
              <a:prstGeom prst="rect">
                <a:avLst/>
              </a:prstGeom>
              <a:blipFill>
                <a:blip r:embed="rId2"/>
                <a:stretch>
                  <a:fillRect l="-16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5FAAA4-DB18-318C-4678-45EE4430D561}"/>
                  </a:ext>
                </a:extLst>
              </p:cNvPr>
              <p:cNvSpPr txBox="1"/>
              <p:nvPr/>
            </p:nvSpPr>
            <p:spPr>
              <a:xfrm>
                <a:off x="3640013" y="859477"/>
                <a:ext cx="3331105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𝐹𝑂𝑉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𝑅𝑒𝑠</m:t>
                              </m:r>
                            </m:sub>
                          </m:s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1920(</m:t>
                          </m:r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11.3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1920</m:t>
                              </m:r>
                            </m:den>
                          </m:f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=.753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5FAAA4-DB18-318C-4678-45EE4430D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859477"/>
                <a:ext cx="3331105" cy="5846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02824F-0266-E526-87BB-AAC53287D258}"/>
                  </a:ext>
                </a:extLst>
              </p:cNvPr>
              <p:cNvSpPr txBox="1"/>
              <p:nvPr/>
            </p:nvSpPr>
            <p:spPr>
              <a:xfrm>
                <a:off x="3640013" y="1629103"/>
                <a:ext cx="4699107" cy="477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𝑃𝑖𝑥𝑒𝑙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𝑅𝑒𝑠𝑜𝑙𝑢𝑡𝑖𝑜𝑛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𝐹𝑂𝑉</m:t>
                          </m:r>
                        </m:num>
                        <m:den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𝑅𝑒𝑠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.753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1920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=3.92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𝑝𝑖𝑥𝑒𝑙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02824F-0266-E526-87BB-AAC53287D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1629103"/>
                <a:ext cx="4699107" cy="477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317D09-C02E-9307-8F11-357887DE19BB}"/>
                  </a:ext>
                </a:extLst>
              </p:cNvPr>
              <p:cNvSpPr txBox="1"/>
              <p:nvPr/>
            </p:nvSpPr>
            <p:spPr>
              <a:xfrm>
                <a:off x="3640013" y="2259136"/>
                <a:ext cx="5120633" cy="43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𝑅𝑒𝑠𝑜𝑙𝑢𝑡𝑖𝑜𝑛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𝐿𝑖𝑚𝑖𝑡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1.22</m:t>
                          </m:r>
                          <m:r>
                            <m:rPr>
                              <m:sty m:val="p"/>
                            </m:rPr>
                            <a:rPr lang="el-GR" sz="15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𝑁𝐴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1.22(520)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=3.17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317D09-C02E-9307-8F11-357887DE1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2259136"/>
                <a:ext cx="5120633" cy="4381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5CF871-35CF-D823-EC13-7B13CC015B9B}"/>
                  </a:ext>
                </a:extLst>
              </p:cNvPr>
              <p:cNvSpPr txBox="1"/>
              <p:nvPr/>
            </p:nvSpPr>
            <p:spPr>
              <a:xfrm>
                <a:off x="3640013" y="2844157"/>
                <a:ext cx="5140510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𝐷𝑂𝐹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𝑛𝑝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2(2.8)(</m:t>
                          </m:r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11.3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1920</m:t>
                              </m:r>
                            </m:den>
                          </m:f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)(1+15)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=2.34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5CF871-35CF-D823-EC13-7B13CC015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2844157"/>
                <a:ext cx="5140510" cy="584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3187E3-8646-1014-DAFA-5F40E01EBAEF}"/>
                  </a:ext>
                </a:extLst>
              </p:cNvPr>
              <p:cNvSpPr txBox="1"/>
              <p:nvPr/>
            </p:nvSpPr>
            <p:spPr>
              <a:xfrm>
                <a:off x="3640013" y="3575628"/>
                <a:ext cx="508857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𝑀𝑜𝑡𝑖𝑜𝑛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𝐵𝑙𝑢𝑟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,200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.55</m:t>
                          </m:r>
                        </m:e>
                      </m:d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den>
                          </m:f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=2.75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3187E3-8646-1014-DAFA-5F40E01EB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3575628"/>
                <a:ext cx="5088573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231ABF-AA8D-9CF2-0CE2-8A6056678043}"/>
                  </a:ext>
                </a:extLst>
              </p:cNvPr>
              <p:cNvSpPr txBox="1"/>
              <p:nvPr/>
            </p:nvSpPr>
            <p:spPr>
              <a:xfrm>
                <a:off x="3640013" y="4094232"/>
                <a:ext cx="523604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𝑀𝑜𝑡𝑖𝑜𝑛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𝐵𝑙𝑢𝑟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,600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.55</m:t>
                          </m:r>
                        </m:e>
                      </m:d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600</m:t>
                              </m:r>
                            </m:den>
                          </m:f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=9.167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−4 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231ABF-AA8D-9CF2-0CE2-8A6056678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13" y="4094232"/>
                <a:ext cx="5236049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92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4860-D430-0372-293C-D0F7CF26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AB9F-A3DC-2462-55AC-5D621AF0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F of Lenses &amp; Length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A1C97-BB6F-6963-B89B-A2168A3320A0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12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B64D2-3605-F904-53F1-D60A03F3E5C8}"/>
              </a:ext>
            </a:extLst>
          </p:cNvPr>
          <p:cNvSpPr txBox="1"/>
          <p:nvPr/>
        </p:nvSpPr>
        <p:spPr>
          <a:xfrm>
            <a:off x="3985195" y="1182161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(1)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C5050-55CE-B043-6486-2A8086C64996}"/>
              </a:ext>
            </a:extLst>
          </p:cNvPr>
          <p:cNvSpPr txBox="1"/>
          <p:nvPr/>
        </p:nvSpPr>
        <p:spPr>
          <a:xfrm>
            <a:off x="1851477" y="1803953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(2)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26FAD-B2A8-E3E6-A737-F0DCF3D8A023}"/>
              </a:ext>
            </a:extLst>
          </p:cNvPr>
          <p:cNvSpPr txBox="1"/>
          <p:nvPr/>
        </p:nvSpPr>
        <p:spPr>
          <a:xfrm>
            <a:off x="1773753" y="2344679"/>
            <a:ext cx="312420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10000"/>
                </a:solidFill>
                <a:latin typeface="Times New Roman"/>
                <a:cs typeface="Arial"/>
              </a:rPr>
              <a:t>(3)</a:t>
            </a:r>
            <a:endParaRPr lang="en-US" sz="1600" b="1">
              <a:solidFill>
                <a:srgbClr val="010000"/>
              </a:solidFill>
              <a:latin typeface="Times New Roman"/>
              <a:cs typeface="Arial" charset="0"/>
            </a:endParaRPr>
          </a:p>
        </p:txBody>
      </p:sp>
      <p:pic>
        <p:nvPicPr>
          <p:cNvPr id="10" name="Picture 9" descr="A number with black text&#10;&#10;AI-generated content may be incorrect.">
            <a:extLst>
              <a:ext uri="{FF2B5EF4-FFF2-40B4-BE49-F238E27FC236}">
                <a16:creationId xmlns:a16="http://schemas.microsoft.com/office/drawing/2014/main" id="{167F2792-C66C-DABC-347F-68E62BA0D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100328"/>
            <a:ext cx="5144262" cy="505968"/>
          </a:xfrm>
          <a:prstGeom prst="rect">
            <a:avLst/>
          </a:prstGeom>
        </p:spPr>
      </p:pic>
      <p:pic>
        <p:nvPicPr>
          <p:cNvPr id="15" name="Picture 14" descr="A black numbers on a white background&#10;&#10;AI-generated content may be incorrect.">
            <a:extLst>
              <a:ext uri="{FF2B5EF4-FFF2-40B4-BE49-F238E27FC236}">
                <a16:creationId xmlns:a16="http://schemas.microsoft.com/office/drawing/2014/main" id="{924B4D5A-E5ED-2B80-E89E-FF310334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7" y="2327910"/>
            <a:ext cx="2478786" cy="355092"/>
          </a:xfrm>
          <a:prstGeom prst="rect">
            <a:avLst/>
          </a:prstGeom>
        </p:spPr>
      </p:pic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209A6B5-0B45-C8C0-4ACC-10434BF6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2" y="2910459"/>
            <a:ext cx="4017264" cy="1572006"/>
          </a:xfrm>
          <a:prstGeom prst="rect">
            <a:avLst/>
          </a:prstGeom>
        </p:spPr>
      </p:pic>
      <p:pic>
        <p:nvPicPr>
          <p:cNvPr id="7" name="Picture 6" descr="A diagram of a lens&#10;&#10;AI-generated content may be incorrect.">
            <a:extLst>
              <a:ext uri="{FF2B5EF4-FFF2-40B4-BE49-F238E27FC236}">
                <a16:creationId xmlns:a16="http://schemas.microsoft.com/office/drawing/2014/main" id="{082AEAB6-9C68-0D98-D5CB-FB6C709E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836" y="1495425"/>
            <a:ext cx="2683764" cy="2372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59303-466C-FEAD-D233-14EAF8E9A30D}"/>
              </a:ext>
            </a:extLst>
          </p:cNvPr>
          <p:cNvSpPr txBox="1"/>
          <p:nvPr/>
        </p:nvSpPr>
        <p:spPr>
          <a:xfrm>
            <a:off x="5343769" y="3946769"/>
            <a:ext cx="31945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Figure 4: Two lenses in configuration [6]</a:t>
            </a:r>
            <a:endParaRPr lang="en-US" sz="1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F945A-15D5-422D-48AA-5833EF03D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" y="1602867"/>
            <a:ext cx="2549652" cy="6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4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68D4-70A3-EFC4-BB87-63258E33B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4FE0-31B3-7C46-FBDF-2FDDB672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Aneurysm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5217E-158F-2263-996A-B2135E3B9308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13</a:t>
            </a:r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CFE56B4-D0F0-D123-069A-25FB07A4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68" y="1015767"/>
            <a:ext cx="5155378" cy="3750796"/>
          </a:xfrm>
        </p:spPr>
        <p:txBody>
          <a:bodyPr/>
          <a:lstStyle/>
          <a:p>
            <a:r>
              <a:rPr lang="en-US" sz="1550"/>
              <a:t>Boundary Conditions: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Velocity Inlet</a:t>
            </a:r>
            <a:endParaRPr lang="en-US"/>
          </a:p>
          <a:p>
            <a:pPr marL="856615" lvl="2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>
                <a:solidFill>
                  <a:srgbClr val="003D7C"/>
                </a:solidFill>
              </a:rPr>
              <a:t>Specified at 0.23 m/s based on empirical data [6]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Pressure Outlet</a:t>
            </a:r>
            <a:endParaRPr lang="en-US"/>
          </a:p>
          <a:p>
            <a:pPr marL="856615" lvl="2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>
                <a:solidFill>
                  <a:srgbClr val="003D7C"/>
                </a:solidFill>
              </a:rPr>
              <a:t>Based on averaged healthy systolic and diastolic pressures – 100mmHg from 120/80 mmHg.</a:t>
            </a:r>
            <a:endParaRPr lang="en-US"/>
          </a:p>
          <a:p>
            <a:pPr marL="1199515" lvl="3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Set to 13,332 Pa in </a:t>
            </a:r>
            <a:r>
              <a:rPr lang="en-US">
                <a:solidFill>
                  <a:srgbClr val="003D7C"/>
                </a:solidFill>
              </a:rPr>
              <a:t>CFD</a:t>
            </a:r>
            <a:endParaRPr lang="en-US"/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Wall Conditions</a:t>
            </a:r>
            <a:endParaRPr lang="en-US"/>
          </a:p>
          <a:p>
            <a:pPr marL="856615" lvl="2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r>
              <a:rPr lang="en-US">
                <a:solidFill>
                  <a:srgbClr val="003D7C"/>
                </a:solidFill>
              </a:rPr>
              <a:t>No-slip condition as deformation and wall shear stress are ignored in this case.</a:t>
            </a:r>
            <a:endParaRPr lang="en-US"/>
          </a:p>
          <a:p>
            <a:pPr marL="32829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50" b="0">
                <a:solidFill>
                  <a:schemeClr val="tx1"/>
                </a:solidFill>
              </a:rPr>
              <a:t>Material</a:t>
            </a:r>
            <a:r>
              <a:rPr lang="en-US" sz="1550"/>
              <a:t> Properties:</a:t>
            </a: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>
                <a:solidFill>
                  <a:schemeClr val="tx1"/>
                </a:solidFill>
              </a:rPr>
              <a:t>Fluid treated as water for this simulation.</a:t>
            </a:r>
            <a:endParaRPr lang="en-US">
              <a:solidFill>
                <a:schemeClr val="tx1"/>
              </a:solidFill>
            </a:endParaRP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b="0">
                <a:solidFill>
                  <a:schemeClr val="tx1"/>
                </a:solidFill>
              </a:rPr>
              <a:t>Particles treated as a massless discrete phase.</a:t>
            </a:r>
            <a:endParaRPr lang="en-US">
              <a:solidFill>
                <a:schemeClr val="tx1"/>
              </a:solidFill>
            </a:endParaRPr>
          </a:p>
          <a:p>
            <a:pPr marL="556895" lvl="1" indent="-213995">
              <a:spcBef>
                <a:spcPts val="600"/>
              </a:spcBef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939EE-2A9E-FBC1-E0E0-1F0FE757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341" y="1122416"/>
            <a:ext cx="2638793" cy="35437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AC5A4A-D1A8-2926-17C0-90114637CB41}"/>
              </a:ext>
            </a:extLst>
          </p:cNvPr>
          <p:cNvSpPr/>
          <p:nvPr/>
        </p:nvSpPr>
        <p:spPr bwMode="auto">
          <a:xfrm>
            <a:off x="7247156" y="1711516"/>
            <a:ext cx="153769" cy="796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8C5E811-BAC2-8980-4B93-40CF66E9CE7A}"/>
              </a:ext>
            </a:extLst>
          </p:cNvPr>
          <p:cNvSpPr txBox="1">
            <a:spLocks/>
          </p:cNvSpPr>
          <p:nvPr/>
        </p:nvSpPr>
        <p:spPr bwMode="auto">
          <a:xfrm>
            <a:off x="7170288" y="1676819"/>
            <a:ext cx="581832" cy="9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00" kern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endParaRPr lang="en-US" sz="600" kern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900" kern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900" kern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AFBA7-94E3-629C-C8F4-8C00A8854801}"/>
              </a:ext>
            </a:extLst>
          </p:cNvPr>
          <p:cNvSpPr txBox="1"/>
          <p:nvPr/>
        </p:nvSpPr>
        <p:spPr>
          <a:xfrm>
            <a:off x="3905540" y="915289"/>
            <a:ext cx="61003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Table 2. Boundary Conditions for CFD as set in ANSYS Fluent.</a:t>
            </a:r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1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176E-E5A3-F24B-2BB8-44C23E41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3D3-CF47-221A-71D7-E971A598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Optical Density for Safety Goggles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1D09D-BBA5-4708-7FF5-E3AD3747E19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15</a:t>
            </a:r>
            <a:endParaRPr lang="en-US">
              <a:latin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F1FFA8-B3C8-CCAC-1CCD-43D6A11B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5026879" cy="3750796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550"/>
          </a:p>
          <a:p>
            <a:pPr>
              <a:buAutoNum type="arabicPeriod"/>
            </a:pPr>
            <a:endParaRPr lang="en-US" sz="15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22DCE-E07C-7F54-D5BB-2D635985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10" y="1792525"/>
            <a:ext cx="3503649" cy="2772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EEAF3-25BD-FA0A-35EF-BF3C65D45CD3}"/>
              </a:ext>
            </a:extLst>
          </p:cNvPr>
          <p:cNvSpPr txBox="1"/>
          <p:nvPr/>
        </p:nvSpPr>
        <p:spPr>
          <a:xfrm>
            <a:off x="83819" y="1021079"/>
            <a:ext cx="480822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Use ANSI Z.136.1 Tables 5-7 to find equations based on laser specifications and application</a:t>
            </a: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Required OD – 4.69</a:t>
            </a:r>
            <a:endParaRPr lang="en-US">
              <a:cs typeface="Arial"/>
            </a:endParaRPr>
          </a:p>
        </p:txBody>
      </p:sp>
      <p:pic>
        <p:nvPicPr>
          <p:cNvPr id="3" name="Picture 2" descr="LS11 Laser Safety Goggles | Edmund Optics">
            <a:extLst>
              <a:ext uri="{FF2B5EF4-FFF2-40B4-BE49-F238E27FC236}">
                <a16:creationId xmlns:a16="http://schemas.microsoft.com/office/drawing/2014/main" id="{87510E03-632C-9FFF-B239-528FC68B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79" y="2882531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1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218D-979C-9076-3B34-8A9CE7A79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 - FMEA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9973-1E60-C51B-1EEA-4F7A4E82A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50"/>
              <a:t>Laser Potential Modes of Failure:</a:t>
            </a:r>
            <a:endParaRPr lang="en-US"/>
          </a:p>
          <a:p>
            <a:r>
              <a:rPr lang="en-US" sz="1550" b="0">
                <a:solidFill>
                  <a:srgbClr val="003D7C"/>
                </a:solidFill>
              </a:rPr>
              <a:t>Diode Overheating </a:t>
            </a:r>
          </a:p>
          <a:p>
            <a:pPr marL="556895" lvl="1" indent="-213995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Engineering Controls – Integrated temperature controller in driver.</a:t>
            </a:r>
          </a:p>
          <a:p>
            <a:r>
              <a:rPr lang="en-US" sz="1550" b="0">
                <a:solidFill>
                  <a:srgbClr val="003D7C"/>
                </a:solidFill>
              </a:rPr>
              <a:t>Diode Overcurrent</a:t>
            </a:r>
          </a:p>
          <a:p>
            <a:pPr marL="556895" lvl="1" indent="-213995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Engineering Controls – Overcurrent protection circuit in driver.</a:t>
            </a:r>
          </a:p>
          <a:p>
            <a:r>
              <a:rPr lang="en-US" sz="1550"/>
              <a:t>Electro-Static</a:t>
            </a:r>
            <a:r>
              <a:rPr lang="en-US" sz="1550" b="0">
                <a:solidFill>
                  <a:srgbClr val="003D7C"/>
                </a:solidFill>
              </a:rPr>
              <a:t> </a:t>
            </a:r>
            <a:r>
              <a:rPr lang="en-US" sz="1550"/>
              <a:t>Discharge (ESF) </a:t>
            </a:r>
            <a:r>
              <a:rPr lang="en-US" sz="1550" b="0">
                <a:solidFill>
                  <a:srgbClr val="003D7C"/>
                </a:solidFill>
              </a:rPr>
              <a:t>to Electronic Components</a:t>
            </a:r>
          </a:p>
          <a:p>
            <a:pPr marL="556895" lvl="1" indent="-213995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Elimination via Process Control – Operator must ground before interacting with laser.</a:t>
            </a:r>
          </a:p>
          <a:p>
            <a:pPr marL="556895" lvl="1" indent="-213995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PPE – Operators must wear anti-ESD wristbands when interacting with laser</a:t>
            </a:r>
            <a:endParaRPr lang="en-US" b="0"/>
          </a:p>
          <a:p>
            <a:pPr marL="0" indent="0">
              <a:buNone/>
            </a:pPr>
            <a:r>
              <a:rPr lang="en-US" sz="1550"/>
              <a:t>Camera:</a:t>
            </a:r>
          </a:p>
          <a:p>
            <a:pPr marL="285750" indent="-285750"/>
            <a:r>
              <a:rPr lang="en-US" sz="1550"/>
              <a:t>Overheating</a:t>
            </a:r>
          </a:p>
          <a:p>
            <a:pPr marL="585470" lvl="1" indent="-285750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Engineering Control – Temperature sensor in camera</a:t>
            </a:r>
          </a:p>
          <a:p>
            <a:pPr marL="285750" indent="-285750"/>
            <a:r>
              <a:rPr lang="en-US" sz="1550"/>
              <a:t>Overcurrent </a:t>
            </a:r>
          </a:p>
          <a:p>
            <a:pPr marL="585470" lvl="1" indent="-285750">
              <a:buFont typeface="Courier New"/>
              <a:buChar char="o"/>
            </a:pPr>
            <a:r>
              <a:rPr lang="en-US" b="0">
                <a:solidFill>
                  <a:srgbClr val="003D7C"/>
                </a:solidFill>
              </a:rPr>
              <a:t>Engineering Control </a:t>
            </a:r>
            <a:r>
              <a:rPr lang="en-US" sz="1400" b="0">
                <a:solidFill>
                  <a:srgbClr val="003D7C"/>
                </a:solidFill>
              </a:rPr>
              <a:t>–  Overcurrent protection circuit in camera</a:t>
            </a:r>
            <a:endParaRPr lang="en-US" b="0">
              <a:solidFill>
                <a:srgbClr val="003D7C"/>
              </a:solidFill>
            </a:endParaRPr>
          </a:p>
          <a:p>
            <a:pPr marL="0" indent="0">
              <a:buNone/>
            </a:pPr>
            <a:endParaRPr lang="en-US" sz="15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09DA7-4993-FECE-3812-D9B892FB8477}"/>
              </a:ext>
            </a:extLst>
          </p:cNvPr>
          <p:cNvSpPr txBox="1"/>
          <p:nvPr/>
        </p:nvSpPr>
        <p:spPr>
          <a:xfrm>
            <a:off x="7298315" y="474604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DEA5-75CB-2B15-8352-50504F3F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  -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7EC59-EFB3-A509-7D5F-6077CB400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996607" cy="3750796"/>
          </a:xfrm>
        </p:spPr>
        <p:txBody>
          <a:bodyPr/>
          <a:lstStyle/>
          <a:p>
            <a:r>
              <a:rPr lang="en-US" sz="1550"/>
              <a:t>Performing Experiment with Laser</a:t>
            </a:r>
            <a:endParaRPr lang="en-US"/>
          </a:p>
          <a:p>
            <a:endParaRPr lang="en-US" sz="1550"/>
          </a:p>
          <a:p>
            <a:r>
              <a:rPr lang="en-US" sz="1550"/>
              <a:t>Timed setup</a:t>
            </a:r>
          </a:p>
          <a:p>
            <a:endParaRPr lang="en-US" sz="1550"/>
          </a:p>
          <a:p>
            <a:r>
              <a:rPr lang="en-US" sz="1550"/>
              <a:t>Comparison of flow studies to CFD and literature</a:t>
            </a:r>
          </a:p>
          <a:p>
            <a:endParaRPr lang="en-US" sz="1550"/>
          </a:p>
          <a:p>
            <a:r>
              <a:rPr lang="en-US" sz="1550"/>
              <a:t>Testing laser safety measures</a:t>
            </a:r>
          </a:p>
          <a:p>
            <a:endParaRPr lang="en-US" sz="1550"/>
          </a:p>
          <a:p>
            <a:r>
              <a:rPr lang="en-US" sz="1600"/>
              <a:t>Testing equipment: BDL comprehensive benchtop model</a:t>
            </a:r>
            <a:endParaRPr lang="en-US" sz="1550"/>
          </a:p>
          <a:p>
            <a:endParaRPr lang="en-US" sz="155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5F390-562B-EA03-9929-B137EEA154CD}"/>
              </a:ext>
            </a:extLst>
          </p:cNvPr>
          <p:cNvSpPr txBox="1"/>
          <p:nvPr/>
        </p:nvSpPr>
        <p:spPr>
          <a:xfrm>
            <a:off x="7525616" y="476553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17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24562-8E03-3116-9436-96A648F7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05" y="831308"/>
            <a:ext cx="2453122" cy="1720995"/>
          </a:xfrm>
          <a:prstGeom prst="rect">
            <a:avLst/>
          </a:prstGeom>
        </p:spPr>
      </p:pic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A5F46924-314B-6A3B-5501-4E245A42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47" y="2551814"/>
            <a:ext cx="2447959" cy="1807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319CCB-4FF1-DD5E-D10A-BEE39C1B5D32}"/>
              </a:ext>
            </a:extLst>
          </p:cNvPr>
          <p:cNvSpPr txBox="1"/>
          <p:nvPr/>
        </p:nvSpPr>
        <p:spPr>
          <a:xfrm>
            <a:off x="1955066" y="4461204"/>
            <a:ext cx="71895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Fig. 5. Top: Laser Fluorescence Experiment Bottom: BDL Comprehensive Flow Model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58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B9A8E-4850-2142-FB99-D80D6665D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95F5-97D6-F2E3-79A7-83ED00D6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07FB1-91C6-5389-B712-FD50641914F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18</a:t>
            </a:r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5D1C6E-7E21-A015-72B1-C9B16E6F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272"/>
            <a:ext cx="9144000" cy="32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93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5658D-2CE6-B622-F6FA-1FA28AB7E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5857-F82D-AF88-6D5A-42F08D41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551F-4F61-0E7B-B1E2-734EC555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5" y="934591"/>
            <a:ext cx="8843557" cy="37507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27F56-5DF5-4DA7-F84F-D5D21ACEDFB6}"/>
              </a:ext>
            </a:extLst>
          </p:cNvPr>
          <p:cNvSpPr txBox="1"/>
          <p:nvPr/>
        </p:nvSpPr>
        <p:spPr>
          <a:xfrm>
            <a:off x="7403145" y="4744412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19</a:t>
            </a:r>
            <a:endParaRPr lang="en-US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2A4B52-9EA0-518A-874E-AFE5A3BA8FBE}"/>
              </a:ext>
            </a:extLst>
          </p:cNvPr>
          <p:cNvSpPr txBox="1">
            <a:spLocks/>
          </p:cNvSpPr>
          <p:nvPr/>
        </p:nvSpPr>
        <p:spPr bwMode="auto">
          <a:xfrm>
            <a:off x="1151757" y="995076"/>
            <a:ext cx="3692540" cy="375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550" b="1" u="sng" kern="0">
                <a:solidFill>
                  <a:srgbClr val="000000"/>
                </a:solidFill>
                <a:latin typeface="Helvetica"/>
                <a:cs typeface="Helvetica"/>
              </a:rPr>
              <a:t>Spend for SP25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Critical Equipment-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 </a:t>
            </a:r>
            <a:r>
              <a:rPr lang="en-US" sz="1200" kern="0" err="1">
                <a:solidFill>
                  <a:srgbClr val="000000"/>
                </a:solidFill>
                <a:latin typeface="Helvetica"/>
                <a:cs typeface="Helvetica"/>
              </a:rPr>
              <a:t>ThorLabs</a:t>
            </a: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 NPL52C Pulse Laser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-$2,300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10000"/>
                </a:solidFill>
                <a:latin typeface="Helvetica"/>
                <a:cs typeface="Helvetica"/>
              </a:rPr>
              <a:t>R&amp;D Spend (Capstone Budget)-   </a:t>
            </a:r>
            <a:endParaRPr lang="en-US" sz="1200" ker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 Laser Safety Goggles: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-$538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10000"/>
                </a:solidFill>
                <a:latin typeface="Helvetica"/>
                <a:cs typeface="Helvetica"/>
              </a:rPr>
              <a:t> CLD1010LP DC Power Supply: </a:t>
            </a:r>
            <a:r>
              <a:rPr lang="en-US" sz="1200" kern="0">
                <a:solidFill>
                  <a:srgbClr val="FF0000"/>
                </a:solidFill>
                <a:latin typeface="Helvetica"/>
                <a:cs typeface="Helvetica"/>
              </a:rPr>
              <a:t>-$85</a:t>
            </a:r>
            <a:endParaRPr lang="en-US" sz="1200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200" kern="0">
              <a:solidFill>
                <a:srgbClr val="E78D0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550" b="1" u="sng" kern="0">
                <a:solidFill>
                  <a:srgbClr val="000000"/>
                </a:solidFill>
                <a:latin typeface="Helvetica"/>
                <a:cs typeface="Helvetica"/>
              </a:rPr>
              <a:t>Budget Buckets Remaining</a:t>
            </a:r>
          </a:p>
          <a:p>
            <a:pPr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Critical Equipment: $12,700</a:t>
            </a:r>
            <a:endParaRPr lang="en-US" sz="1200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kern="0">
                <a:solidFill>
                  <a:srgbClr val="000000"/>
                </a:solidFill>
                <a:latin typeface="Helvetica"/>
                <a:cs typeface="Helvetica"/>
              </a:rPr>
              <a:t>R&amp;D: $2,377</a:t>
            </a:r>
            <a:endParaRPr lang="en-US" sz="1200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1550" b="1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550" b="1" u="sng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2D0B5-3D76-67FD-351F-7B591CAC8E77}"/>
              </a:ext>
            </a:extLst>
          </p:cNvPr>
          <p:cNvSpPr txBox="1"/>
          <p:nvPr/>
        </p:nvSpPr>
        <p:spPr>
          <a:xfrm>
            <a:off x="4847222" y="997117"/>
            <a:ext cx="3991476" cy="37805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50" b="1" u="sng">
                <a:solidFill>
                  <a:srgbClr val="010000"/>
                </a:solidFill>
                <a:latin typeface="Helvetica"/>
              </a:rPr>
              <a:t>Fundraising Updates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BDL Equipment Donation- </a:t>
            </a:r>
            <a:endParaRPr lang="en-US">
              <a:cs typeface="Arial" charset="0"/>
            </a:endParaRP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</a:t>
            </a:r>
            <a:r>
              <a:rPr lang="en-US" sz="1200" err="1">
                <a:solidFill>
                  <a:srgbClr val="000000"/>
                </a:solidFill>
                <a:latin typeface="Helvetica"/>
                <a:cs typeface="Helvetica"/>
              </a:rPr>
              <a:t>ThorLabs</a:t>
            </a: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 CLD1010LP laser driver and diode combo:</a:t>
            </a:r>
            <a:r>
              <a:rPr lang="en-US" sz="1200">
                <a:solidFill>
                  <a:srgbClr val="00B050"/>
                </a:solidFill>
                <a:latin typeface="Helvetica"/>
                <a:cs typeface="Helvetica"/>
              </a:rPr>
              <a:t>  ~$3,000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en-US" sz="1550" b="1" u="sng">
              <a:solidFill>
                <a:srgbClr val="010000"/>
              </a:solidFill>
              <a:latin typeface="Helvetica"/>
              <a:cs typeface="Helvetica"/>
            </a:endParaRP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Hooper Undergraduate Research Grant- 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 Total Potential Equipment Funding: </a:t>
            </a:r>
            <a:r>
              <a:rPr lang="en-US" sz="1200">
                <a:solidFill>
                  <a:srgbClr val="00B050"/>
                </a:solidFill>
                <a:latin typeface="Helvetica"/>
                <a:cs typeface="Helvetica"/>
              </a:rPr>
              <a:t>$1,500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  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600" b="1" u="sng">
                <a:solidFill>
                  <a:srgbClr val="010000"/>
                </a:solidFill>
                <a:latin typeface="Helvetica"/>
                <a:cs typeface="Helvetica"/>
              </a:rPr>
              <a:t>Remaining Equipment</a:t>
            </a:r>
            <a:endParaRPr lang="en-US">
              <a:cs typeface="Arial" charset="0"/>
            </a:endParaRP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Camera (</a:t>
            </a:r>
            <a:r>
              <a:rPr lang="en-US" sz="1200" err="1">
                <a:solidFill>
                  <a:srgbClr val="000000"/>
                </a:solidFill>
                <a:latin typeface="Helvetica"/>
                <a:cs typeface="Helvetica"/>
              </a:rPr>
              <a:t>Filter+Lenses</a:t>
            </a: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Mounting Equipment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Laser Optics Train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Helvetica"/>
                <a:cs typeface="Helvetica"/>
              </a:rPr>
              <a:t>Function Generator</a:t>
            </a:r>
          </a:p>
          <a:p>
            <a:endParaRPr lang="en-US" sz="1600" b="1" u="sng">
              <a:solidFill>
                <a:srgbClr val="01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610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8E58-6448-4818-85BF-698A4E78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8DB7-5E12-4D80-BC74-525CBB97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Image Velocimetry (PIV):</a:t>
            </a: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</a:rPr>
              <a:t>	A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system that uses a combination of a laser and an ultra-high-speed camera to track the change in position of fluorescent tracer particles within a fluid flow, allowing the analysis of the velocity field within the fluid.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9B543-E060-B303-0807-2D26E3AA780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</a:t>
            </a:r>
            <a:endParaRPr lang="en-US" err="1"/>
          </a:p>
        </p:txBody>
      </p:sp>
      <p:pic>
        <p:nvPicPr>
          <p:cNvPr id="1026" name="Picture 2" descr="PIV ( Particle Image Velocimetry ) Overview &amp; Principle | SEIKA Digital  Image">
            <a:extLst>
              <a:ext uri="{FF2B5EF4-FFF2-40B4-BE49-F238E27FC236}">
                <a16:creationId xmlns:a16="http://schemas.microsoft.com/office/drawing/2014/main" id="{2956E57B-1AC4-8C25-61C1-96F9268F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68" y="2367688"/>
            <a:ext cx="2823210" cy="20101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ECB84-2428-B049-A86D-719C9B192C48}"/>
              </a:ext>
            </a:extLst>
          </p:cNvPr>
          <p:cNvSpPr txBox="1"/>
          <p:nvPr/>
        </p:nvSpPr>
        <p:spPr>
          <a:xfrm>
            <a:off x="1008657" y="4406784"/>
            <a:ext cx="337162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1. Overview of Typical PIV System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5B18-3C36-45EE-EFE6-C12754ABD0FD}"/>
              </a:ext>
            </a:extLst>
          </p:cNvPr>
          <p:cNvSpPr txBox="1"/>
          <p:nvPr/>
        </p:nvSpPr>
        <p:spPr>
          <a:xfrm>
            <a:off x="4647885" y="4304814"/>
            <a:ext cx="354581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2. Previous PIV study conducted by the BDL</a:t>
            </a:r>
            <a:endParaRPr lang="en-US" sz="12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A close-up of a tube&#10;&#10;AI-generated content may be incorrect.">
            <a:extLst>
              <a:ext uri="{FF2B5EF4-FFF2-40B4-BE49-F238E27FC236}">
                <a16:creationId xmlns:a16="http://schemas.microsoft.com/office/drawing/2014/main" id="{B639C502-2493-F09F-50E5-15EEBFD7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9" y="2684161"/>
            <a:ext cx="3562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8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5928E-4380-28E2-0BF4-7C053422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AF37-0817-8AF3-A249-1DFB9D8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C2B94-440C-6395-1E27-C8553C32178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20</a:t>
            </a:r>
            <a:endParaRPr lang="en-US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526A0-EBC8-6611-2D09-27CC90BE03D7}"/>
              </a:ext>
            </a:extLst>
          </p:cNvPr>
          <p:cNvSpPr txBox="1"/>
          <p:nvPr/>
        </p:nvSpPr>
        <p:spPr>
          <a:xfrm>
            <a:off x="155127" y="941540"/>
            <a:ext cx="88272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effectLst/>
                <a:latin typeface="Arial"/>
                <a:cs typeface="Arial"/>
              </a:rPr>
              <a:t>[1] Seika Digital Image Corporation, “PIV ( Particle Image Velocimetry ) | Overview &amp; Principle.” [Online]. Available: </a:t>
            </a:r>
            <a:r>
              <a:rPr lang="en-US" sz="1100">
                <a:effectLst/>
                <a:latin typeface="Arial"/>
                <a:cs typeface="Arial"/>
                <a:hlinkClick r:id="rId2"/>
              </a:rPr>
              <a:t>https://www.seika-di.com/en/measurement/principle_of_piv.html</a:t>
            </a:r>
            <a:endParaRPr lang="en-US" sz="1100">
              <a:effectLst/>
              <a:latin typeface="Arial"/>
              <a:cs typeface="Arial"/>
            </a:endParaRPr>
          </a:p>
          <a:p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effectLst/>
                <a:latin typeface="Arial"/>
                <a:cs typeface="Arial"/>
              </a:rPr>
              <a:t>[2] M. Katan and A. Luft, “Global Burden of Stroke,” </a:t>
            </a:r>
            <a:r>
              <a:rPr lang="en-US" sz="1100" i="1">
                <a:effectLst/>
                <a:latin typeface="Arial"/>
                <a:cs typeface="Arial"/>
              </a:rPr>
              <a:t>Semin Neurol</a:t>
            </a:r>
            <a:r>
              <a:rPr lang="en-US" sz="1100">
                <a:effectLst/>
                <a:latin typeface="Arial"/>
                <a:cs typeface="Arial"/>
              </a:rPr>
              <a:t>, vol. 38, no. 02, pp. 208–211, Apr. 2018, </a:t>
            </a:r>
            <a:r>
              <a:rPr lang="en-US" sz="1100" err="1">
                <a:effectLst/>
                <a:latin typeface="Arial"/>
                <a:cs typeface="Arial"/>
              </a:rPr>
              <a:t>doi</a:t>
            </a:r>
            <a:r>
              <a:rPr lang="en-US" sz="1100">
                <a:effectLst/>
                <a:latin typeface="Arial"/>
                <a:cs typeface="Arial"/>
              </a:rPr>
              <a:t>: </a:t>
            </a:r>
            <a:r>
              <a:rPr lang="en-US" sz="1100">
                <a:effectLst/>
                <a:latin typeface="Arial"/>
                <a:cs typeface="Arial"/>
                <a:hlinkClick r:id="rId3"/>
              </a:rPr>
              <a:t>10.1055/s-0038-1649503</a:t>
            </a:r>
            <a:r>
              <a:rPr lang="en-US" sz="1100">
                <a:effectLst/>
                <a:latin typeface="Arial"/>
                <a:cs typeface="Arial"/>
              </a:rPr>
              <a:t>.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latin typeface="Arial"/>
                <a:cs typeface="Arial"/>
              </a:rPr>
              <a:t>[3] “How many people are affected by/at risk for stroke? | NICHD - Eunice Kennedy Shriver National Institute of Child Health and Human Development.”         Accessed: Feb. 26, 2025. [Online]. Available: </a:t>
            </a:r>
            <a:r>
              <a:rPr lang="en-US" sz="110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https://www.nichd.nih.gov/health/topics/stroke/conditioninfo/risk</a:t>
            </a:r>
            <a:r>
              <a:rPr lang="en-US" sz="110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effectLst/>
                <a:latin typeface="Arial"/>
                <a:cs typeface="Arial"/>
              </a:rPr>
              <a:t>[4] F. </a:t>
            </a:r>
            <a:r>
              <a:rPr lang="en-US" sz="1100" err="1">
                <a:latin typeface="Arial"/>
                <a:cs typeface="Arial"/>
              </a:rPr>
              <a:t>Zigunov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“How bright are my </a:t>
            </a:r>
            <a:r>
              <a:rPr lang="en-US" sz="1100" err="1">
                <a:latin typeface="Arial"/>
                <a:cs typeface="Arial"/>
              </a:rPr>
              <a:t>piv</a:t>
            </a:r>
            <a:r>
              <a:rPr lang="en-US" sz="1100">
                <a:latin typeface="Arial"/>
                <a:cs typeface="Arial"/>
              </a:rPr>
              <a:t> particles?,” </a:t>
            </a:r>
            <a:r>
              <a:rPr lang="en-US" sz="1100" err="1">
                <a:latin typeface="Arial"/>
                <a:cs typeface="Arial"/>
              </a:rPr>
              <a:t>Zigunov</a:t>
            </a:r>
            <a:r>
              <a:rPr lang="en-US" sz="1100">
                <a:latin typeface="Arial"/>
                <a:cs typeface="Arial"/>
              </a:rPr>
              <a:t> Aero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https://zigunov</a:t>
            </a:r>
            <a:r>
              <a:rPr lang="en-US" sz="1100">
                <a:effectLst/>
                <a:latin typeface="Arial"/>
                <a:cs typeface="Arial"/>
              </a:rPr>
              <a:t>.</a:t>
            </a:r>
            <a:r>
              <a:rPr lang="en-US" sz="1100">
                <a:latin typeface="Arial"/>
                <a:cs typeface="Arial"/>
              </a:rPr>
              <a:t>com/2023/06/30/how-bright-are-my-piv-particles/ (accessed Mar</a:t>
            </a:r>
            <a:r>
              <a:rPr lang="en-US" sz="1100">
                <a:effectLst/>
                <a:latin typeface="Arial"/>
                <a:cs typeface="Arial"/>
              </a:rPr>
              <a:t>. </a:t>
            </a:r>
            <a:r>
              <a:rPr lang="en-US" sz="1100">
                <a:latin typeface="Arial"/>
                <a:cs typeface="Arial"/>
              </a:rPr>
              <a:t>3</a:t>
            </a:r>
            <a:r>
              <a:rPr lang="en-US" sz="1100">
                <a:effectLst/>
                <a:latin typeface="Arial"/>
                <a:cs typeface="Arial"/>
              </a:rPr>
              <a:t>, </a:t>
            </a:r>
            <a:r>
              <a:rPr lang="en-US" sz="1100">
                <a:latin typeface="Arial"/>
                <a:cs typeface="Arial"/>
              </a:rPr>
              <a:t>2025).</a:t>
            </a:r>
            <a:r>
              <a:rPr lang="en-US" sz="1100">
                <a:effectLst/>
                <a:latin typeface="Arial"/>
                <a:cs typeface="Arial"/>
              </a:rPr>
              <a:t> </a:t>
            </a:r>
          </a:p>
          <a:p>
            <a:endParaRPr lang="en-US" sz="1100">
              <a:latin typeface="Arial"/>
              <a:cs typeface="Arial"/>
            </a:endParaRPr>
          </a:p>
          <a:p>
            <a:r>
              <a:rPr lang="en-US" sz="1100">
                <a:effectLst/>
                <a:latin typeface="Arial"/>
                <a:cs typeface="Arial"/>
              </a:rPr>
              <a:t>[</a:t>
            </a:r>
            <a:r>
              <a:rPr lang="en-US" sz="1100">
                <a:latin typeface="Arial"/>
                <a:cs typeface="Arial"/>
              </a:rPr>
              <a:t>5</a:t>
            </a:r>
            <a:r>
              <a:rPr lang="en-US" sz="1100">
                <a:effectLst/>
                <a:latin typeface="Arial"/>
                <a:cs typeface="Arial"/>
              </a:rPr>
              <a:t>] Allen D Elster, “Expected Velocities,” Questions and Answers in MRI. [Online]. Available: </a:t>
            </a:r>
            <a:r>
              <a:rPr lang="en-US" sz="1100">
                <a:effectLst/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https://mriquestions.com/expected-velocities.html</a:t>
            </a:r>
            <a:endParaRPr lang="en-US" sz="1100">
              <a:effectLst/>
              <a:latin typeface="Arial"/>
              <a:cs typeface="Arial"/>
            </a:endParaRPr>
          </a:p>
          <a:p>
            <a:endParaRPr lang="en-US" sz="1100">
              <a:effectLst/>
              <a:latin typeface="Arial"/>
              <a:cs typeface="Arial"/>
            </a:endParaRPr>
          </a:p>
          <a:p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</a:rPr>
              <a:t>[6] </a:t>
            </a:r>
            <a:r>
              <a:rPr lang="en-US" sz="1200">
                <a:latin typeface="Times New Roman"/>
                <a:cs typeface="Times New Roman"/>
              </a:rPr>
              <a:t>“Light sheet optics for PIV - </a:t>
            </a:r>
            <a:r>
              <a:rPr lang="en-US" sz="1200" err="1">
                <a:latin typeface="Times New Roman"/>
                <a:cs typeface="Times New Roman"/>
              </a:rPr>
              <a:t>HackMD</a:t>
            </a:r>
            <a:r>
              <a:rPr lang="en-US" sz="1200">
                <a:latin typeface="Times New Roman"/>
                <a:cs typeface="Times New Roman"/>
              </a:rPr>
              <a:t>,” </a:t>
            </a:r>
            <a:r>
              <a:rPr lang="en-US" sz="1200" i="1" err="1">
                <a:latin typeface="Times New Roman"/>
                <a:cs typeface="Times New Roman"/>
              </a:rPr>
              <a:t>HackMD</a:t>
            </a:r>
            <a:r>
              <a:rPr lang="en-US" sz="1200">
                <a:latin typeface="Times New Roman"/>
                <a:cs typeface="Times New Roman"/>
              </a:rPr>
              <a:t>, 2023.</a:t>
            </a:r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  <a:hlinkClick r:id="rId6"/>
              </a:rPr>
              <a:t>https://hackmd.io/@cdcl-rpr/light-sheet-optics</a:t>
            </a:r>
            <a:endParaRPr lang="en-US"/>
          </a:p>
          <a:p>
            <a:br>
              <a:rPr lang="en-US"/>
            </a:br>
            <a:endParaRPr lang="en-US"/>
          </a:p>
          <a:p>
            <a:endParaRPr lang="en-US" sz="1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1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EFF2B-1A4C-A8FB-0875-6ABE1B09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3D0F-E658-6051-B7F1-37B392FA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Prototype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2042A-B9D9-8646-C8DD-E8B7EC95F203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13</a:t>
            </a:r>
            <a:endParaRPr lang="en-US" err="1"/>
          </a:p>
        </p:txBody>
      </p:sp>
      <p:pic>
        <p:nvPicPr>
          <p:cNvPr id="4" name="Picture 3" descr="A red and yellow line with blue dots&#10;&#10;AI-generated content may be incorrect.">
            <a:extLst>
              <a:ext uri="{FF2B5EF4-FFF2-40B4-BE49-F238E27FC236}">
                <a16:creationId xmlns:a16="http://schemas.microsoft.com/office/drawing/2014/main" id="{45F13899-4C12-E0A1-1D07-C8A3E6BB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" r="517" b="5100"/>
          <a:stretch/>
        </p:blipFill>
        <p:spPr>
          <a:xfrm>
            <a:off x="436138" y="850131"/>
            <a:ext cx="8334334" cy="3443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E1FC5-BB27-0A08-66E2-8FD37E6B3529}"/>
              </a:ext>
            </a:extLst>
          </p:cNvPr>
          <p:cNvSpPr txBox="1"/>
          <p:nvPr/>
        </p:nvSpPr>
        <p:spPr>
          <a:xfrm>
            <a:off x="2883606" y="4366001"/>
            <a:ext cx="337162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6. Vector Plot of Simulated Test Flow</a:t>
            </a:r>
          </a:p>
        </p:txBody>
      </p:sp>
    </p:spTree>
    <p:extLst>
      <p:ext uri="{BB962C8B-B14F-4D97-AF65-F5344CB8AC3E}">
        <p14:creationId xmlns:p14="http://schemas.microsoft.com/office/powerpoint/2010/main" val="235576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5D88D-4E7B-FE46-8979-79B7312C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5E9C-F12D-DDEB-AE67-B7BFCB3A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Prototype Results -  Cont'd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7E46F-8A3D-BE4E-3BF2-75DE209913FF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13</a:t>
            </a:r>
            <a:endParaRPr lang="en-US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4A20C-C1DA-D6FB-08CF-E82DF96F98BA}"/>
              </a:ext>
            </a:extLst>
          </p:cNvPr>
          <p:cNvSpPr txBox="1"/>
          <p:nvPr/>
        </p:nvSpPr>
        <p:spPr>
          <a:xfrm>
            <a:off x="2883606" y="4366001"/>
            <a:ext cx="33716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7. </a:t>
            </a:r>
            <a:r>
              <a:rPr lang="en-US" sz="120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Pathlines</a:t>
            </a:r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Graphic of Simulated Test Flow</a:t>
            </a:r>
          </a:p>
        </p:txBody>
      </p:sp>
      <p:pic>
        <p:nvPicPr>
          <p:cNvPr id="3" name="Picture 2" descr="A blue and purple object with a white ball on it&#10;&#10;AI-generated content may be incorrect.">
            <a:extLst>
              <a:ext uri="{FF2B5EF4-FFF2-40B4-BE49-F238E27FC236}">
                <a16:creationId xmlns:a16="http://schemas.microsoft.com/office/drawing/2014/main" id="{50D8276D-9E60-877C-0B16-7D01FDF3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0" b="2473"/>
          <a:stretch/>
        </p:blipFill>
        <p:spPr>
          <a:xfrm>
            <a:off x="0" y="698776"/>
            <a:ext cx="9144000" cy="37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90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D105-3242-9AA4-B70C-13D1838F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7124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6FD59-EF9C-9C81-F149-7AF2E3D4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E20-1BF7-3DF7-5564-9D24FE7E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9093E-6C17-B5D6-9393-49A5CF5B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221" y="3378583"/>
            <a:ext cx="3066295" cy="131816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1800">
                <a:solidFill>
                  <a:srgbClr val="C00000"/>
                </a:solidFill>
              </a:rPr>
              <a:t>Sponsor: Tim Becker, PhD</a:t>
            </a:r>
            <a:endParaRPr lang="en-US" sz="1800"/>
          </a:p>
          <a:p>
            <a:pPr marL="0" indent="0" algn="ctr">
              <a:buNone/>
            </a:pPr>
            <a:r>
              <a:rPr lang="en-US" sz="1600" u="sng"/>
              <a:t>Associate Professor</a:t>
            </a:r>
          </a:p>
          <a:p>
            <a:pPr marL="0" indent="0" algn="ctr">
              <a:buNone/>
            </a:pPr>
            <a:r>
              <a:rPr lang="en-US" sz="160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/>
              <a:t>Principle Investigator </a:t>
            </a:r>
          </a:p>
          <a:p>
            <a:pPr marL="0" indent="0" algn="ctr">
              <a:buNone/>
            </a:pPr>
            <a:r>
              <a:rPr lang="en-US" sz="1600"/>
              <a:t>Bioengineering Devices Laboratory (BDL)</a:t>
            </a:r>
          </a:p>
          <a:p>
            <a:pPr marL="0" indent="0" algn="ctr">
              <a:buNone/>
            </a:pPr>
            <a:r>
              <a:rPr lang="en-US" sz="1600" u="sng"/>
              <a:t>Chief Technology Officer</a:t>
            </a:r>
          </a:p>
          <a:p>
            <a:pPr marL="0" indent="0" algn="ctr">
              <a:buNone/>
            </a:pPr>
            <a:r>
              <a:rPr lang="en-US" sz="1600"/>
              <a:t>Aneuvas Technologies, Inc. (ATI)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9BF74-B01B-02DA-1856-53E528489AE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2</a:t>
            </a:r>
            <a:endParaRPr lang="en-US" err="1"/>
          </a:p>
        </p:txBody>
      </p:sp>
      <p:pic>
        <p:nvPicPr>
          <p:cNvPr id="4" name="Picture 3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16596194-CCAF-9A99-1D1C-A8449791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9" y="1420342"/>
            <a:ext cx="1584709" cy="1603550"/>
          </a:xfrm>
          <a:prstGeom prst="rect">
            <a:avLst/>
          </a:prstGeom>
        </p:spPr>
      </p:pic>
      <p:pic>
        <p:nvPicPr>
          <p:cNvPr id="6" name="Picture 5" descr="Wyatt Clark - Senior Research Associate - ANEUVAS TECHNOLOGIES, LLC |  LinkedIn">
            <a:extLst>
              <a:ext uri="{FF2B5EF4-FFF2-40B4-BE49-F238E27FC236}">
                <a16:creationId xmlns:a16="http://schemas.microsoft.com/office/drawing/2014/main" id="{EB09B1DE-7F78-4081-2151-13095E6E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77" y="1423831"/>
            <a:ext cx="1603550" cy="1603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3209D2-52E7-9CC7-4EB6-3765213F0277}"/>
              </a:ext>
            </a:extLst>
          </p:cNvPr>
          <p:cNvSpPr txBox="1">
            <a:spLocks/>
          </p:cNvSpPr>
          <p:nvPr/>
        </p:nvSpPr>
        <p:spPr bwMode="auto">
          <a:xfrm>
            <a:off x="2935113" y="3380354"/>
            <a:ext cx="2862228" cy="9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kern="0">
                <a:solidFill>
                  <a:srgbClr val="C00000"/>
                </a:solidFill>
              </a:rPr>
              <a:t>Client: Wyatt Clark, M.S.</a:t>
            </a:r>
            <a:endParaRPr lang="en-US" sz="1800" kern="0"/>
          </a:p>
          <a:p>
            <a:pPr marL="0" indent="0" algn="ctr">
              <a:buNone/>
            </a:pPr>
            <a:r>
              <a:rPr lang="en-US" sz="1600" u="sng" kern="0"/>
              <a:t>PhD Candidate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 kern="0"/>
              <a:t>Senior Research Associate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Bioengineering Devices Laboratory (BDL)</a:t>
            </a:r>
          </a:p>
          <a:p>
            <a:pPr marL="0" indent="0" algn="ctr">
              <a:buFont typeface="Arial"/>
              <a:buNone/>
            </a:pPr>
            <a:endParaRPr lang="en-US" sz="1600" u="sng" kern="0"/>
          </a:p>
        </p:txBody>
      </p:sp>
      <p:pic>
        <p:nvPicPr>
          <p:cNvPr id="11" name="Content Placeholder 6" descr="A logo with a red circle and black letters&#10;&#10;AI-generated content may be incorrect.">
            <a:extLst>
              <a:ext uri="{FF2B5EF4-FFF2-40B4-BE49-F238E27FC236}">
                <a16:creationId xmlns:a16="http://schemas.microsoft.com/office/drawing/2014/main" id="{516C2500-BF82-EBEC-6633-AD2225155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7772757" y="3626907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 descr="A blue and grey logo with a wrench&#10;&#10;AI-generated content may be incorrect.">
            <a:extLst>
              <a:ext uri="{FF2B5EF4-FFF2-40B4-BE49-F238E27FC236}">
                <a16:creationId xmlns:a16="http://schemas.microsoft.com/office/drawing/2014/main" id="{FEEC7CE2-7005-CE3B-3CB5-13A603CB1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996062" y="3618427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orthern Arizona University lab developing stroke treatment devices |  Education | azdailysun.com">
            <a:extLst>
              <a:ext uri="{FF2B5EF4-FFF2-40B4-BE49-F238E27FC236}">
                <a16:creationId xmlns:a16="http://schemas.microsoft.com/office/drawing/2014/main" id="{B80DFC89-C7E3-282B-D36B-CA46CB89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067" y="1186459"/>
            <a:ext cx="3011687" cy="20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5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3E59-F44D-BB9C-2271-D001BF8B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636F-D757-813B-1221-8565E885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Justification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4CD-B0B9-10D5-3C46-488B609A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120974" cy="3692678"/>
          </a:xfrm>
        </p:spPr>
        <p:txBody>
          <a:bodyPr>
            <a:normAutofit/>
          </a:bodyPr>
          <a:lstStyle/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Almost 800,000 strokes occur in the US every year [2].</a:t>
            </a:r>
          </a:p>
          <a:p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5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Ischemic Stroke: blood flow is blocked in the brain – treated with drugs or mechanical thrombectomy.</a:t>
            </a:r>
          </a:p>
          <a:p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5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Hemorrhagic Stroke: rupture of blood vessel in the brain – treated with coiling and stents.</a:t>
            </a:r>
            <a:endParaRPr lang="en-US"/>
          </a:p>
          <a:p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Endovascular treatments currently about 60% effective [3].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9DB4-2124-93EA-4A8D-09533671BD9A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3</a:t>
            </a:r>
            <a:endParaRPr lang="en-US">
              <a:cs typeface="Arial"/>
            </a:endParaRPr>
          </a:p>
        </p:txBody>
      </p:sp>
      <p:pic>
        <p:nvPicPr>
          <p:cNvPr id="6" name="Aspiration">
            <a:hlinkClick r:id="" action="ppaction://media"/>
            <a:extLst>
              <a:ext uri="{FF2B5EF4-FFF2-40B4-BE49-F238E27FC236}">
                <a16:creationId xmlns:a16="http://schemas.microsoft.com/office/drawing/2014/main" id="{B12D909A-266A-DF51-132E-873349113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087" y="849968"/>
            <a:ext cx="3366658" cy="1984664"/>
          </a:xfrm>
          <a:prstGeom prst="rect">
            <a:avLst/>
          </a:prstGeom>
        </p:spPr>
      </p:pic>
      <p:pic>
        <p:nvPicPr>
          <p:cNvPr id="4" name="coilshort">
            <a:hlinkClick r:id="" action="ppaction://media"/>
            <a:extLst>
              <a:ext uri="{FF2B5EF4-FFF2-40B4-BE49-F238E27FC236}">
                <a16:creationId xmlns:a16="http://schemas.microsoft.com/office/drawing/2014/main" id="{D55F0D19-EAEB-9E77-E56A-B6E30F317D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9233" y="2834633"/>
            <a:ext cx="3366656" cy="188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256B2-B1B9-5D07-17A7-8A2C23483C8D}"/>
              </a:ext>
            </a:extLst>
          </p:cNvPr>
          <p:cNvSpPr txBox="1"/>
          <p:nvPr/>
        </p:nvSpPr>
        <p:spPr>
          <a:xfrm>
            <a:off x="3016004" y="4258437"/>
            <a:ext cx="28399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Fig. 3. BDL aspiration thrombectomy study (top) BDL coiling study (bottom)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802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5063-832B-FE29-ED7E-A3E1722D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: Lens &amp; Laser Configuration</a:t>
            </a:r>
          </a:p>
        </p:txBody>
      </p:sp>
      <p:pic>
        <p:nvPicPr>
          <p:cNvPr id="8" name="Content Placeholder 7" descr="A drawing of a machine&#10;&#10;AI-generated content may be incorrect.">
            <a:extLst>
              <a:ext uri="{FF2B5EF4-FFF2-40B4-BE49-F238E27FC236}">
                <a16:creationId xmlns:a16="http://schemas.microsoft.com/office/drawing/2014/main" id="{F877A43C-8070-428C-06EE-638B2632D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722" y="853846"/>
            <a:ext cx="5110894" cy="39295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70100B-27C8-7BB3-5852-1714B11D0BDD}"/>
              </a:ext>
            </a:extLst>
          </p:cNvPr>
          <p:cNvSpPr txBox="1"/>
          <p:nvPr/>
        </p:nvSpPr>
        <p:spPr>
          <a:xfrm>
            <a:off x="341923" y="1143000"/>
            <a:ext cx="317499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Laser turns on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Convex lens contracts beam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Concave Lens expands beam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Cylindrical lens to diverge beam in x-dimension</a:t>
            </a:r>
            <a:endParaRPr lang="en-US"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Cylindrical lens to diverge beam in y-direction</a:t>
            </a:r>
            <a:endParaRPr lang="en-US"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455C4-C43B-95BF-1A97-2E286BE5154B}"/>
              </a:ext>
            </a:extLst>
          </p:cNvPr>
          <p:cNvSpPr txBox="1"/>
          <p:nvPr/>
        </p:nvSpPr>
        <p:spPr>
          <a:xfrm>
            <a:off x="7161028" y="478420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Santiago 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0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8943-9986-B0E8-CC51-DE9C7A967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3C55-5B1D-5E25-6DAD-8FBFEDF7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: Convex Lens Mount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60A1F-48F0-7A2D-7771-471462176CAF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482D7-6F12-D4EA-F22A-5CCA885CD698}"/>
              </a:ext>
            </a:extLst>
          </p:cNvPr>
          <p:cNvSpPr txBox="1"/>
          <p:nvPr/>
        </p:nvSpPr>
        <p:spPr>
          <a:xfrm>
            <a:off x="234461" y="2471615"/>
            <a:ext cx="30186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Mount holds convex lens in place</a:t>
            </a:r>
            <a:endParaRPr lang="en-US">
              <a:cs typeface="Arial" charset="0"/>
            </a:endParaRPr>
          </a:p>
        </p:txBody>
      </p:sp>
      <p:pic>
        <p:nvPicPr>
          <p:cNvPr id="8" name="Picture 7" descr="A blueprint of a machine&#10;&#10;AI-generated content may be incorrect.">
            <a:extLst>
              <a:ext uri="{FF2B5EF4-FFF2-40B4-BE49-F238E27FC236}">
                <a16:creationId xmlns:a16="http://schemas.microsoft.com/office/drawing/2014/main" id="{8A3A6F59-E2BE-0661-7D0A-5702D8C2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10" y="854808"/>
            <a:ext cx="5574066" cy="3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2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9FC5-5D95-B307-1971-651702D2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: Concave Lens 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7E6AC-F0B3-DF78-9840-89C32C98E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76" y="2459877"/>
            <a:ext cx="3127742" cy="751643"/>
          </a:xfrm>
        </p:spPr>
        <p:txBody>
          <a:bodyPr/>
          <a:lstStyle/>
          <a:p>
            <a:r>
              <a:rPr lang="en-US" sz="2000"/>
              <a:t>Mount holds concave lens in 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3752A-CD10-1842-F8D4-EDC944B8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16" y="854808"/>
            <a:ext cx="5722058" cy="3961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41101-BAD5-8D04-D048-439B3996F5CE}"/>
              </a:ext>
            </a:extLst>
          </p:cNvPr>
          <p:cNvSpPr txBox="1"/>
          <p:nvPr/>
        </p:nvSpPr>
        <p:spPr>
          <a:xfrm>
            <a:off x="7231912" y="481522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6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95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3F3E-2DF9-CD3F-EB44-9811B17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: Breadboard</a:t>
            </a:r>
          </a:p>
        </p:txBody>
      </p:sp>
      <p:pic>
        <p:nvPicPr>
          <p:cNvPr id="6" name="Content Placeholder 5" descr="A drawing of a black rectangular object with holes&#10;&#10;AI-generated content may be incorrect.">
            <a:extLst>
              <a:ext uri="{FF2B5EF4-FFF2-40B4-BE49-F238E27FC236}">
                <a16:creationId xmlns:a16="http://schemas.microsoft.com/office/drawing/2014/main" id="{82231880-7221-3A27-A66A-439B738DA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408" y="851266"/>
            <a:ext cx="5130718" cy="394183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AEED86-115E-DE15-0A29-E499F0D8C3F2}"/>
              </a:ext>
            </a:extLst>
          </p:cNvPr>
          <p:cNvSpPr txBox="1"/>
          <p:nvPr/>
        </p:nvSpPr>
        <p:spPr>
          <a:xfrm>
            <a:off x="214923" y="2315308"/>
            <a:ext cx="33996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Holds all mounting systems in one uniform line</a:t>
            </a:r>
            <a:endParaRPr lang="en-US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B5ADE-3ECE-5237-35E7-375D2CAEA45A}"/>
              </a:ext>
            </a:extLst>
          </p:cNvPr>
          <p:cNvSpPr txBox="1"/>
          <p:nvPr/>
        </p:nvSpPr>
        <p:spPr>
          <a:xfrm>
            <a:off x="7143307" y="479306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7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63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6F1F-B300-34AB-EA15-C0248EBF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F6BA-9470-0EEB-D0BF-4B20A52D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: Laser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CDC43-0E72-CDF8-FB34-F6C403AA9996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8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D16B6-98CE-BCD4-6C68-D1F0A1AB9F26}"/>
              </a:ext>
            </a:extLst>
          </p:cNvPr>
          <p:cNvSpPr txBox="1"/>
          <p:nvPr/>
        </p:nvSpPr>
        <p:spPr>
          <a:xfrm>
            <a:off x="320823" y="2027662"/>
            <a:ext cx="359019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u="sng">
                <a:latin typeface="Arial"/>
                <a:cs typeface="Arial"/>
              </a:rPr>
              <a:t>Start:</a:t>
            </a:r>
            <a:r>
              <a:rPr lang="en-US">
                <a:latin typeface="Arial"/>
                <a:cs typeface="Arial"/>
              </a:rPr>
              <a:t> Laser passes through lenses to create sheet size of 0.1 mm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End: Lights up fluorescent particles in flow</a:t>
            </a:r>
            <a:endParaRPr lang="en-US">
              <a:cs typeface="Arial" charset="0"/>
            </a:endParaRPr>
          </a:p>
        </p:txBody>
      </p:sp>
      <p:pic>
        <p:nvPicPr>
          <p:cNvPr id="7" name="Picture 6" descr="A drawing of a machine&#10;&#10;AI-generated content may be incorrect.">
            <a:extLst>
              <a:ext uri="{FF2B5EF4-FFF2-40B4-BE49-F238E27FC236}">
                <a16:creationId xmlns:a16="http://schemas.microsoft.com/office/drawing/2014/main" id="{582ED5F7-D038-7814-BB7E-24DD91CF7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816" y="854808"/>
            <a:ext cx="5165904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17387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2" ma:contentTypeDescription="Create a new document." ma:contentTypeScope="" ma:versionID="25b4e86e0eb20c00fdb3082a557a2642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be327868d031e842e717dc84b18aa65b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5e1c10-5ab9-497b-b90b-cc446916db2a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59EC2-2A46-4842-8696-1631A01445EA}"/>
</file>

<file path=customXml/itemProps2.xml><?xml version="1.0" encoding="utf-8"?>
<ds:datastoreItem xmlns:ds="http://schemas.openxmlformats.org/officeDocument/2006/customXml" ds:itemID="{A90759EC-300E-4827-8EC1-99CBCDD1F68D}">
  <ds:schemaRefs>
    <ds:schemaRef ds:uri="http://schemas.microsoft.com/office/2006/documentManagement/types"/>
    <ds:schemaRef ds:uri="3a7f03e5-613c-4124-ae9e-b793d0a31ae8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e7132b53-b6ca-4397-9af2-284b6a7726aa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2A946F9-8C95-40CA-A577-9C3A0449BA1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1282</Words>
  <Application>Microsoft Office PowerPoint</Application>
  <PresentationFormat>On-screen Show (16:9)</PresentationFormat>
  <Paragraphs>211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Hebrew Scholar</vt:lpstr>
      <vt:lpstr>Calibri</vt:lpstr>
      <vt:lpstr>Cambria Math</vt:lpstr>
      <vt:lpstr>Courier New</vt:lpstr>
      <vt:lpstr>Helvetica</vt:lpstr>
      <vt:lpstr>Rial</vt:lpstr>
      <vt:lpstr>Times</vt:lpstr>
      <vt:lpstr>Times New Roman</vt:lpstr>
      <vt:lpstr>Dark-Blue-Vertical-PPT-Template</vt:lpstr>
      <vt:lpstr>1_Dark-Blue-Vertical-PPT-Template</vt:lpstr>
      <vt:lpstr>PowerPoint Presentation</vt:lpstr>
      <vt:lpstr>Introduction</vt:lpstr>
      <vt:lpstr>Project Overview</vt:lpstr>
      <vt:lpstr>Project Justification</vt:lpstr>
      <vt:lpstr>Design Description : Lens &amp; Laser Configuration</vt:lpstr>
      <vt:lpstr>Design Description : Convex Lens Mount</vt:lpstr>
      <vt:lpstr>Design Description : Concave Lens Mount</vt:lpstr>
      <vt:lpstr>Design Description : Breadboard</vt:lpstr>
      <vt:lpstr>Design Description : Laser </vt:lpstr>
      <vt:lpstr>Customer and Engineering Requirements</vt:lpstr>
      <vt:lpstr>Updated QFD</vt:lpstr>
      <vt:lpstr>Engineering Analysis – Optimization of Camera and Lens Setup</vt:lpstr>
      <vt:lpstr>Engineering Analysis – F of Lenses &amp; Length</vt:lpstr>
      <vt:lpstr>Engineering Analysis – Aneurysm Model</vt:lpstr>
      <vt:lpstr>Engineering Analysis – Optical Density for Safety Goggles</vt:lpstr>
      <vt:lpstr>Design Validation - FMEA</vt:lpstr>
      <vt:lpstr>Design Validation  - Testing</vt:lpstr>
      <vt:lpstr>Project Schedule</vt:lpstr>
      <vt:lpstr>Budget and Plan</vt:lpstr>
      <vt:lpstr>References</vt:lpstr>
      <vt:lpstr>Virtual Prototype Results</vt:lpstr>
      <vt:lpstr>Virtual Prototype Results -  Cont'd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leader orientation!</dc:title>
  <dc:creator>Cassandra Anderson</dc:creator>
  <cp:lastModifiedBy>Jett Harrison Scruggs</cp:lastModifiedBy>
  <cp:revision>1</cp:revision>
  <cp:lastPrinted>2018-12-03T04:54:09Z</cp:lastPrinted>
  <dcterms:created xsi:type="dcterms:W3CDTF">2014-02-19T16:49:03Z</dcterms:created>
  <dcterms:modified xsi:type="dcterms:W3CDTF">2025-04-19T03:57:20Z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