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3777" r:id="rId5"/>
  </p:sldMasterIdLst>
  <p:notesMasterIdLst>
    <p:notesMasterId r:id="rId30"/>
  </p:notesMasterIdLst>
  <p:handoutMasterIdLst>
    <p:handoutMasterId r:id="rId31"/>
  </p:handoutMasterIdLst>
  <p:sldIdLst>
    <p:sldId id="315" r:id="rId6"/>
    <p:sldId id="257" r:id="rId7"/>
    <p:sldId id="355" r:id="rId8"/>
    <p:sldId id="356" r:id="rId9"/>
    <p:sldId id="357" r:id="rId10"/>
    <p:sldId id="375" r:id="rId11"/>
    <p:sldId id="379" r:id="rId12"/>
    <p:sldId id="360" r:id="rId13"/>
    <p:sldId id="361" r:id="rId14"/>
    <p:sldId id="362" r:id="rId15"/>
    <p:sldId id="366" r:id="rId16"/>
    <p:sldId id="367" r:id="rId17"/>
    <p:sldId id="382" r:id="rId18"/>
    <p:sldId id="368" r:id="rId19"/>
    <p:sldId id="369" r:id="rId20"/>
    <p:sldId id="359" r:id="rId21"/>
    <p:sldId id="378" r:id="rId22"/>
    <p:sldId id="377" r:id="rId23"/>
    <p:sldId id="376" r:id="rId24"/>
    <p:sldId id="380" r:id="rId25"/>
    <p:sldId id="370" r:id="rId26"/>
    <p:sldId id="371" r:id="rId27"/>
    <p:sldId id="373" r:id="rId28"/>
    <p:sldId id="374" r:id="rId29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C27200-38AE-4BB1-B775-17E274344DF1}">
          <p14:sldIdLst>
            <p14:sldId id="315"/>
            <p14:sldId id="257"/>
            <p14:sldId id="355"/>
            <p14:sldId id="356"/>
            <p14:sldId id="357"/>
            <p14:sldId id="375"/>
            <p14:sldId id="379"/>
            <p14:sldId id="360"/>
            <p14:sldId id="361"/>
            <p14:sldId id="362"/>
            <p14:sldId id="366"/>
            <p14:sldId id="367"/>
            <p14:sldId id="382"/>
            <p14:sldId id="368"/>
            <p14:sldId id="369"/>
            <p14:sldId id="359"/>
            <p14:sldId id="378"/>
            <p14:sldId id="377"/>
            <p14:sldId id="376"/>
            <p14:sldId id="380"/>
            <p14:sldId id="370"/>
            <p14:sldId id="371"/>
            <p14:sldId id="373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00"/>
    <a:srgbClr val="F6DA0A"/>
    <a:srgbClr val="238D35"/>
    <a:srgbClr val="0000FF"/>
    <a:srgbClr val="FFCC00"/>
    <a:srgbClr val="0072BC"/>
    <a:srgbClr val="5EA6D5"/>
    <a:srgbClr val="006DBA"/>
    <a:srgbClr val="85C28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tt Harrison Scruggs" userId="56a37c57-e175-441b-a370-f46988625486" providerId="ADAL" clId="{82E3A3C2-0431-4EDF-8FDB-7E82A650D054}"/>
    <pc:docChg chg="undo redo custSel addSld delSld modSld addSection delSection modSection">
      <pc:chgData name="Jett Harrison Scruggs" userId="56a37c57-e175-441b-a370-f46988625486" providerId="ADAL" clId="{82E3A3C2-0431-4EDF-8FDB-7E82A650D054}" dt="2025-02-11T00:22:57" v="3229" actId="20577"/>
      <pc:docMkLst>
        <pc:docMk/>
      </pc:docMkLst>
      <pc:sldChg chg="addSp delSp modSp mod">
        <pc:chgData name="Jett Harrison Scruggs" userId="56a37c57-e175-441b-a370-f46988625486" providerId="ADAL" clId="{82E3A3C2-0431-4EDF-8FDB-7E82A650D054}" dt="2025-02-10T23:40:12.508" v="3161" actId="20577"/>
        <pc:sldMkLst>
          <pc:docMk/>
          <pc:sldMk cId="2319193036" sldId="359"/>
        </pc:sldMkLst>
      </pc:sldChg>
      <pc:sldChg chg="addSp delSp modSp mod">
        <pc:chgData name="Jett Harrison Scruggs" userId="56a37c57-e175-441b-a370-f46988625486" providerId="ADAL" clId="{82E3A3C2-0431-4EDF-8FDB-7E82A650D054}" dt="2025-02-10T23:57:42.297" v="3187" actId="20577"/>
        <pc:sldMkLst>
          <pc:docMk/>
          <pc:sldMk cId="3745329160" sldId="360"/>
        </pc:sldMkLst>
      </pc:sldChg>
      <pc:sldChg chg="modSp mod">
        <pc:chgData name="Jett Harrison Scruggs" userId="56a37c57-e175-441b-a370-f46988625486" providerId="ADAL" clId="{82E3A3C2-0431-4EDF-8FDB-7E82A650D054}" dt="2025-02-09T20:32:08.643" v="3" actId="20577"/>
        <pc:sldMkLst>
          <pc:docMk/>
          <pc:sldMk cId="3868826815" sldId="362"/>
        </pc:sldMkLst>
      </pc:sldChg>
      <pc:sldChg chg="modSp mod">
        <pc:chgData name="Jett Harrison Scruggs" userId="56a37c57-e175-441b-a370-f46988625486" providerId="ADAL" clId="{82E3A3C2-0431-4EDF-8FDB-7E82A650D054}" dt="2025-02-10T08:37:09.510" v="440" actId="20577"/>
        <pc:sldMkLst>
          <pc:docMk/>
          <pc:sldMk cId="2102924898" sldId="366"/>
        </pc:sldMkLst>
        <pc:spChg chg="mod">
          <ac:chgData name="Jett Harrison Scruggs" userId="56a37c57-e175-441b-a370-f46988625486" providerId="ADAL" clId="{82E3A3C2-0431-4EDF-8FDB-7E82A650D054}" dt="2025-02-10T08:37:09.510" v="440" actId="20577"/>
          <ac:spMkLst>
            <pc:docMk/>
            <pc:sldMk cId="2102924898" sldId="366"/>
            <ac:spMk id="2" creationId="{808DFED0-8F26-17F2-9928-0D22CAAB6DF0}"/>
          </ac:spMkLst>
        </pc:spChg>
      </pc:sldChg>
      <pc:sldChg chg="addSp modSp mod">
        <pc:chgData name="Jett Harrison Scruggs" userId="56a37c57-e175-441b-a370-f46988625486" providerId="ADAL" clId="{82E3A3C2-0431-4EDF-8FDB-7E82A650D054}" dt="2025-02-11T00:22:57" v="3229" actId="20577"/>
        <pc:sldMkLst>
          <pc:docMk/>
          <pc:sldMk cId="3880354641" sldId="367"/>
        </pc:sldMkLst>
        <pc:spChg chg="mod">
          <ac:chgData name="Jett Harrison Scruggs" userId="56a37c57-e175-441b-a370-f46988625486" providerId="ADAL" clId="{82E3A3C2-0431-4EDF-8FDB-7E82A650D054}" dt="2025-02-10T08:37:46.106" v="532" actId="20577"/>
          <ac:spMkLst>
            <pc:docMk/>
            <pc:sldMk cId="3880354641" sldId="367"/>
            <ac:spMk id="2" creationId="{8B1CAB9F-A3DC-2462-55AC-5D621AF0170C}"/>
          </ac:spMkLst>
        </pc:spChg>
      </pc:sldChg>
      <pc:sldChg chg="add del">
        <pc:chgData name="Jett Harrison Scruggs" userId="56a37c57-e175-441b-a370-f46988625486" providerId="ADAL" clId="{82E3A3C2-0431-4EDF-8FDB-7E82A650D054}" dt="2025-02-10T20:02:45.924" v="2060" actId="47"/>
        <pc:sldMkLst>
          <pc:docMk/>
          <pc:sldMk cId="2061356184" sldId="372"/>
        </pc:sldMkLst>
      </pc:sldChg>
    </pc:docChg>
  </pc:docChgLst>
  <pc:docChgLst>
    <pc:chgData name="Santiago Miguel Gamez" userId="S::smg734@nau.edu::a1e713b4-1453-499d-b5d0-7982a66ca5bd" providerId="AD" clId="Web-{2ABF2031-4F6E-0D99-0674-6C6070876ABE}"/>
    <pc:docChg chg="modSld">
      <pc:chgData name="Santiago Miguel Gamez" userId="S::smg734@nau.edu::a1e713b4-1453-499d-b5d0-7982a66ca5bd" providerId="AD" clId="Web-{2ABF2031-4F6E-0D99-0674-6C6070876ABE}" dt="2025-03-03T23:56:08.710" v="156" actId="20577"/>
      <pc:docMkLst>
        <pc:docMk/>
      </pc:docMkLst>
      <pc:sldChg chg="modSp">
        <pc:chgData name="Santiago Miguel Gamez" userId="S::smg734@nau.edu::a1e713b4-1453-499d-b5d0-7982a66ca5bd" providerId="AD" clId="Web-{2ABF2031-4F6E-0D99-0674-6C6070876ABE}" dt="2025-03-03T23:39:20.750" v="97" actId="1076"/>
        <pc:sldMkLst>
          <pc:docMk/>
          <pc:sldMk cId="3868826815" sldId="362"/>
        </pc:sldMkLst>
        <pc:spChg chg="mod">
          <ac:chgData name="Santiago Miguel Gamez" userId="S::smg734@nau.edu::a1e713b4-1453-499d-b5d0-7982a66ca5bd" providerId="AD" clId="Web-{2ABF2031-4F6E-0D99-0674-6C6070876ABE}" dt="2025-03-03T23:38:43.374" v="91" actId="1076"/>
          <ac:spMkLst>
            <pc:docMk/>
            <pc:sldMk cId="3868826815" sldId="362"/>
            <ac:spMk id="15" creationId="{02100293-B01E-84B3-FD7D-258F2FD4E74E}"/>
          </ac:spMkLst>
        </pc:spChg>
        <pc:spChg chg="mod">
          <ac:chgData name="Santiago Miguel Gamez" userId="S::smg734@nau.edu::a1e713b4-1453-499d-b5d0-7982a66ca5bd" providerId="AD" clId="Web-{2ABF2031-4F6E-0D99-0674-6C6070876ABE}" dt="2025-03-03T23:38:55.874" v="93" actId="1076"/>
          <ac:spMkLst>
            <pc:docMk/>
            <pc:sldMk cId="3868826815" sldId="362"/>
            <ac:spMk id="16" creationId="{2AA86583-8D50-174B-193E-91F5175626B4}"/>
          </ac:spMkLst>
        </pc:spChg>
        <pc:spChg chg="mod">
          <ac:chgData name="Santiago Miguel Gamez" userId="S::smg734@nau.edu::a1e713b4-1453-499d-b5d0-7982a66ca5bd" providerId="AD" clId="Web-{2ABF2031-4F6E-0D99-0674-6C6070876ABE}" dt="2025-03-03T23:39:20.750" v="97" actId="1076"/>
          <ac:spMkLst>
            <pc:docMk/>
            <pc:sldMk cId="3868826815" sldId="362"/>
            <ac:spMk id="17" creationId="{0D594267-2E16-82B0-A470-4359DAAA5FCB}"/>
          </ac:spMkLst>
        </pc:spChg>
        <pc:spChg chg="mod">
          <ac:chgData name="Santiago Miguel Gamez" userId="S::smg734@nau.edu::a1e713b4-1453-499d-b5d0-7982a66ca5bd" providerId="AD" clId="Web-{2ABF2031-4F6E-0D99-0674-6C6070876ABE}" dt="2025-03-03T23:39:10.734" v="95" actId="1076"/>
          <ac:spMkLst>
            <pc:docMk/>
            <pc:sldMk cId="3868826815" sldId="362"/>
            <ac:spMk id="18" creationId="{547A42C0-DD55-5930-ED39-B61ABDB23868}"/>
          </ac:spMkLst>
        </pc:spChg>
        <pc:spChg chg="mod">
          <ac:chgData name="Santiago Miguel Gamez" userId="S::smg734@nau.edu::a1e713b4-1453-499d-b5d0-7982a66ca5bd" providerId="AD" clId="Web-{2ABF2031-4F6E-0D99-0674-6C6070876ABE}" dt="2025-03-03T23:39:06.046" v="94" actId="1076"/>
          <ac:spMkLst>
            <pc:docMk/>
            <pc:sldMk cId="3868826815" sldId="362"/>
            <ac:spMk id="19" creationId="{34E1924D-C83A-25F1-2AEB-FE76698114E4}"/>
          </ac:spMkLst>
        </pc:spChg>
        <pc:spChg chg="mod">
          <ac:chgData name="Santiago Miguel Gamez" userId="S::smg734@nau.edu::a1e713b4-1453-499d-b5d0-7982a66ca5bd" providerId="AD" clId="Web-{2ABF2031-4F6E-0D99-0674-6C6070876ABE}" dt="2025-03-03T23:39:16.265" v="96" actId="1076"/>
          <ac:spMkLst>
            <pc:docMk/>
            <pc:sldMk cId="3868826815" sldId="362"/>
            <ac:spMk id="20" creationId="{E47B1CF5-8A41-B22A-D945-76B397EF423B}"/>
          </ac:spMkLst>
        </pc:spChg>
      </pc:sldChg>
      <pc:sldChg chg="addSp modSp">
        <pc:chgData name="Santiago Miguel Gamez" userId="S::smg734@nau.edu::a1e713b4-1453-499d-b5d0-7982a66ca5bd" providerId="AD" clId="Web-{2ABF2031-4F6E-0D99-0674-6C6070876ABE}" dt="2025-03-03T23:53:21.988" v="126" actId="20577"/>
        <pc:sldMkLst>
          <pc:docMk/>
          <pc:sldMk cId="2102924898" sldId="366"/>
        </pc:sldMkLst>
        <pc:spChg chg="add mod">
          <ac:chgData name="Santiago Miguel Gamez" userId="S::smg734@nau.edu::a1e713b4-1453-499d-b5d0-7982a66ca5bd" providerId="AD" clId="Web-{2ABF2031-4F6E-0D99-0674-6C6070876ABE}" dt="2025-03-03T23:53:08.722" v="124" actId="20577"/>
          <ac:spMkLst>
            <pc:docMk/>
            <pc:sldMk cId="2102924898" sldId="366"/>
            <ac:spMk id="11" creationId="{C3C4F757-48DD-6DD5-4D1A-1327280CA89F}"/>
          </ac:spMkLst>
        </pc:spChg>
        <pc:spChg chg="add mod">
          <ac:chgData name="Santiago Miguel Gamez" userId="S::smg734@nau.edu::a1e713b4-1453-499d-b5d0-7982a66ca5bd" providerId="AD" clId="Web-{2ABF2031-4F6E-0D99-0674-6C6070876ABE}" dt="2025-03-03T23:53:21.988" v="126" actId="20577"/>
          <ac:spMkLst>
            <pc:docMk/>
            <pc:sldMk cId="2102924898" sldId="366"/>
            <ac:spMk id="13" creationId="{72303494-A806-306D-DC5A-2DA6A2235056}"/>
          </ac:spMkLst>
        </pc:spChg>
      </pc:sldChg>
      <pc:sldChg chg="addSp delSp modSp">
        <pc:chgData name="Santiago Miguel Gamez" userId="S::smg734@nau.edu::a1e713b4-1453-499d-b5d0-7982a66ca5bd" providerId="AD" clId="Web-{2ABF2031-4F6E-0D99-0674-6C6070876ABE}" dt="2025-03-03T23:43:30.834" v="107" actId="20577"/>
        <pc:sldMkLst>
          <pc:docMk/>
          <pc:sldMk cId="3880354641" sldId="367"/>
        </pc:sldMkLst>
        <pc:spChg chg="add del">
          <ac:chgData name="Santiago Miguel Gamez" userId="S::smg734@nau.edu::a1e713b4-1453-499d-b5d0-7982a66ca5bd" providerId="AD" clId="Web-{2ABF2031-4F6E-0D99-0674-6C6070876ABE}" dt="2025-03-03T22:51:52.205" v="1"/>
          <ac:spMkLst>
            <pc:docMk/>
            <pc:sldMk cId="3880354641" sldId="367"/>
            <ac:spMk id="4" creationId="{03F24D34-413C-7BF4-DD0A-853663CC0F2C}"/>
          </ac:spMkLst>
        </pc:spChg>
        <pc:spChg chg="add del">
          <ac:chgData name="Santiago Miguel Gamez" userId="S::smg734@nau.edu::a1e713b4-1453-499d-b5d0-7982a66ca5bd" providerId="AD" clId="Web-{2ABF2031-4F6E-0D99-0674-6C6070876ABE}" dt="2025-03-03T23:24:40.401" v="15"/>
          <ac:spMkLst>
            <pc:docMk/>
            <pc:sldMk cId="3880354641" sldId="367"/>
            <ac:spMk id="6" creationId="{050FC497-A5BE-0D6A-5546-B7BDD3E537A9}"/>
          </ac:spMkLst>
        </pc:spChg>
        <pc:spChg chg="add del mod">
          <ac:chgData name="Santiago Miguel Gamez" userId="S::smg734@nau.edu::a1e713b4-1453-499d-b5d0-7982a66ca5bd" providerId="AD" clId="Web-{2ABF2031-4F6E-0D99-0674-6C6070876ABE}" dt="2025-03-03T23:26:18.138" v="19"/>
          <ac:spMkLst>
            <pc:docMk/>
            <pc:sldMk cId="3880354641" sldId="367"/>
            <ac:spMk id="8" creationId="{874E9A81-9E82-E7C3-7638-11AD4A91C86D}"/>
          </ac:spMkLst>
        </pc:spChg>
        <pc:spChg chg="add del mod">
          <ac:chgData name="Santiago Miguel Gamez" userId="S::smg734@nau.edu::a1e713b4-1453-499d-b5d0-7982a66ca5bd" providerId="AD" clId="Web-{2ABF2031-4F6E-0D99-0674-6C6070876ABE}" dt="2025-03-03T23:36:29.652" v="76"/>
          <ac:spMkLst>
            <pc:docMk/>
            <pc:sldMk cId="3880354641" sldId="367"/>
            <ac:spMk id="13" creationId="{A9C4A8D9-6B84-D1FF-A64A-3381127C91F0}"/>
          </ac:spMkLst>
        </pc:spChg>
        <pc:spChg chg="add del mod">
          <ac:chgData name="Santiago Miguel Gamez" userId="S::smg734@nau.edu::a1e713b4-1453-499d-b5d0-7982a66ca5bd" providerId="AD" clId="Web-{2ABF2031-4F6E-0D99-0674-6C6070876ABE}" dt="2025-03-03T23:36:32.262" v="80"/>
          <ac:spMkLst>
            <pc:docMk/>
            <pc:sldMk cId="3880354641" sldId="367"/>
            <ac:spMk id="14" creationId="{DDBC24DF-288F-B87B-CA44-68578BA88C96}"/>
          </ac:spMkLst>
        </pc:spChg>
        <pc:spChg chg="add del mod">
          <ac:chgData name="Santiago Miguel Gamez" userId="S::smg734@nau.edu::a1e713b4-1453-499d-b5d0-7982a66ca5bd" providerId="AD" clId="Web-{2ABF2031-4F6E-0D99-0674-6C6070876ABE}" dt="2025-03-03T23:36:33.887" v="84"/>
          <ac:spMkLst>
            <pc:docMk/>
            <pc:sldMk cId="3880354641" sldId="367"/>
            <ac:spMk id="15" creationId="{38104F91-AFE2-6DC1-903C-1189BD931410}"/>
          </ac:spMkLst>
        </pc:spChg>
        <pc:spChg chg="add mod">
          <ac:chgData name="Santiago Miguel Gamez" userId="S::smg734@nau.edu::a1e713b4-1453-499d-b5d0-7982a66ca5bd" providerId="AD" clId="Web-{2ABF2031-4F6E-0D99-0674-6C6070876ABE}" dt="2025-03-03T23:43:23.896" v="104" actId="20577"/>
          <ac:spMkLst>
            <pc:docMk/>
            <pc:sldMk cId="3880354641" sldId="367"/>
            <ac:spMk id="17" creationId="{7D9B64D2-3605-F904-53F1-D60A03F3E5C8}"/>
          </ac:spMkLst>
        </pc:spChg>
        <pc:spChg chg="add mod">
          <ac:chgData name="Santiago Miguel Gamez" userId="S::smg734@nau.edu::a1e713b4-1453-499d-b5d0-7982a66ca5bd" providerId="AD" clId="Web-{2ABF2031-4F6E-0D99-0674-6C6070876ABE}" dt="2025-03-03T23:43:27.927" v="105" actId="20577"/>
          <ac:spMkLst>
            <pc:docMk/>
            <pc:sldMk cId="3880354641" sldId="367"/>
            <ac:spMk id="18" creationId="{1D7C5050-55CE-B043-6486-2A8086C64996}"/>
          </ac:spMkLst>
        </pc:spChg>
        <pc:spChg chg="add mod">
          <ac:chgData name="Santiago Miguel Gamez" userId="S::smg734@nau.edu::a1e713b4-1453-499d-b5d0-7982a66ca5bd" providerId="AD" clId="Web-{2ABF2031-4F6E-0D99-0674-6C6070876ABE}" dt="2025-03-03T23:43:30.834" v="107" actId="20577"/>
          <ac:spMkLst>
            <pc:docMk/>
            <pc:sldMk cId="3880354641" sldId="367"/>
            <ac:spMk id="19" creationId="{69826FAD-B2A8-E3E6-A737-F0DCF3D8A023}"/>
          </ac:spMkLst>
        </pc:spChg>
        <pc:picChg chg="del">
          <ac:chgData name="Santiago Miguel Gamez" userId="S::smg734@nau.edu::a1e713b4-1453-499d-b5d0-7982a66ca5bd" providerId="AD" clId="Web-{2ABF2031-4F6E-0D99-0674-6C6070876ABE}" dt="2025-03-03T23:26:05.497" v="18"/>
          <ac:picMkLst>
            <pc:docMk/>
            <pc:sldMk cId="3880354641" sldId="367"/>
            <ac:picMk id="3" creationId="{D289A820-51B6-128A-2629-49B78C576BA6}"/>
          </ac:picMkLst>
        </pc:picChg>
        <pc:picChg chg="add mod">
          <ac:chgData name="Santiago Miguel Gamez" userId="S::smg734@nau.edu::a1e713b4-1453-499d-b5d0-7982a66ca5bd" providerId="AD" clId="Web-{2ABF2031-4F6E-0D99-0674-6C6070876ABE}" dt="2025-03-03T23:33:47.820" v="49" actId="1076"/>
          <ac:picMkLst>
            <pc:docMk/>
            <pc:sldMk cId="3880354641" sldId="367"/>
            <ac:picMk id="4" creationId="{DC8B4583-2E36-A115-C47D-CC51ED37B289}"/>
          </ac:picMkLst>
        </pc:picChg>
        <pc:picChg chg="add mod">
          <ac:chgData name="Santiago Miguel Gamez" userId="S::smg734@nau.edu::a1e713b4-1453-499d-b5d0-7982a66ca5bd" providerId="AD" clId="Web-{2ABF2031-4F6E-0D99-0674-6C6070876ABE}" dt="2025-03-03T23:33:25.335" v="44" actId="1076"/>
          <ac:picMkLst>
            <pc:docMk/>
            <pc:sldMk cId="3880354641" sldId="367"/>
            <ac:picMk id="9" creationId="{DA198904-7043-D0C9-5FAD-4DD6C8381C39}"/>
          </ac:picMkLst>
        </pc:picChg>
        <pc:picChg chg="add mod">
          <ac:chgData name="Santiago Miguel Gamez" userId="S::smg734@nau.edu::a1e713b4-1453-499d-b5d0-7982a66ca5bd" providerId="AD" clId="Web-{2ABF2031-4F6E-0D99-0674-6C6070876ABE}" dt="2025-03-03T23:33:09.976" v="39" actId="1076"/>
          <ac:picMkLst>
            <pc:docMk/>
            <pc:sldMk cId="3880354641" sldId="367"/>
            <ac:picMk id="10" creationId="{17E3C540-EA43-7399-1488-06AD9F93E80A}"/>
          </ac:picMkLst>
        </pc:picChg>
        <pc:picChg chg="add mod">
          <ac:chgData name="Santiago Miguel Gamez" userId="S::smg734@nau.edu::a1e713b4-1453-499d-b5d0-7982a66ca5bd" providerId="AD" clId="Web-{2ABF2031-4F6E-0D99-0674-6C6070876ABE}" dt="2025-03-03T23:33:19.648" v="42" actId="1076"/>
          <ac:picMkLst>
            <pc:docMk/>
            <pc:sldMk cId="3880354641" sldId="367"/>
            <ac:picMk id="11" creationId="{7DBBB41C-1A00-7592-8438-5C6C6A90D533}"/>
          </ac:picMkLst>
        </pc:picChg>
        <pc:picChg chg="add mod">
          <ac:chgData name="Santiago Miguel Gamez" userId="S::smg734@nau.edu::a1e713b4-1453-499d-b5d0-7982a66ca5bd" providerId="AD" clId="Web-{2ABF2031-4F6E-0D99-0674-6C6070876ABE}" dt="2025-03-03T23:33:22.413" v="43" actId="1076"/>
          <ac:picMkLst>
            <pc:docMk/>
            <pc:sldMk cId="3880354641" sldId="367"/>
            <ac:picMk id="12" creationId="{40A8721D-9D06-061B-EB8E-A1A7195B4BDF}"/>
          </ac:picMkLst>
        </pc:picChg>
      </pc:sldChg>
      <pc:sldChg chg="addSp modSp">
        <pc:chgData name="Santiago Miguel Gamez" userId="S::smg734@nau.edu::a1e713b4-1453-499d-b5d0-7982a66ca5bd" providerId="AD" clId="Web-{2ABF2031-4F6E-0D99-0674-6C6070876ABE}" dt="2025-03-03T23:50:03.749" v="119"/>
        <pc:sldMkLst>
          <pc:docMk/>
          <pc:sldMk cId="3311271763" sldId="369"/>
        </pc:sldMkLst>
        <pc:spChg chg="add mod">
          <ac:chgData name="Santiago Miguel Gamez" userId="S::smg734@nau.edu::a1e713b4-1453-499d-b5d0-7982a66ca5bd" providerId="AD" clId="Web-{2ABF2031-4F6E-0D99-0674-6C6070876ABE}" dt="2025-03-03T23:49:56.702" v="118" actId="20577"/>
          <ac:spMkLst>
            <pc:docMk/>
            <pc:sldMk cId="3311271763" sldId="369"/>
            <ac:spMk id="10" creationId="{C5A1833F-58C5-7E41-A55B-626814DA38CE}"/>
          </ac:spMkLst>
        </pc:spChg>
        <pc:picChg chg="mod">
          <ac:chgData name="Santiago Miguel Gamez" userId="S::smg734@nau.edu::a1e713b4-1453-499d-b5d0-7982a66ca5bd" providerId="AD" clId="Web-{2ABF2031-4F6E-0D99-0674-6C6070876ABE}" dt="2025-03-03T23:50:03.749" v="119"/>
          <ac:picMkLst>
            <pc:docMk/>
            <pc:sldMk cId="3311271763" sldId="369"/>
            <ac:picMk id="9" creationId="{B83FED91-8A11-59DE-A10B-82A00D01BE3F}"/>
          </ac:picMkLst>
        </pc:picChg>
      </pc:sldChg>
      <pc:sldChg chg="modSp">
        <pc:chgData name="Santiago Miguel Gamez" userId="S::smg734@nau.edu::a1e713b4-1453-499d-b5d0-7982a66ca5bd" providerId="AD" clId="Web-{2ABF2031-4F6E-0D99-0674-6C6070876ABE}" dt="2025-03-03T23:56:08.710" v="156" actId="20577"/>
        <pc:sldMkLst>
          <pc:docMk/>
          <pc:sldMk cId="3186415667" sldId="373"/>
        </pc:sldMkLst>
        <pc:spChg chg="mod">
          <ac:chgData name="Santiago Miguel Gamez" userId="S::smg734@nau.edu::a1e713b4-1453-499d-b5d0-7982a66ca5bd" providerId="AD" clId="Web-{2ABF2031-4F6E-0D99-0674-6C6070876ABE}" dt="2025-03-03T23:56:08.710" v="156" actId="20577"/>
          <ac:spMkLst>
            <pc:docMk/>
            <pc:sldMk cId="3186415667" sldId="373"/>
            <ac:spMk id="3" creationId="{FC5526A0-EBC8-6611-2D09-27CC90BE03D7}"/>
          </ac:spMkLst>
        </pc:spChg>
      </pc:sldChg>
      <pc:sldChg chg="addSp delSp modSp">
        <pc:chgData name="Santiago Miguel Gamez" userId="S::smg734@nau.edu::a1e713b4-1453-499d-b5d0-7982a66ca5bd" providerId="AD" clId="Web-{2ABF2031-4F6E-0D99-0674-6C6070876ABE}" dt="2025-03-03T22:54:22.873" v="13" actId="1076"/>
        <pc:sldMkLst>
          <pc:docMk/>
          <pc:sldMk cId="1669643892" sldId="380"/>
        </pc:sldMkLst>
        <pc:spChg chg="del">
          <ac:chgData name="Santiago Miguel Gamez" userId="S::smg734@nau.edu::a1e713b4-1453-499d-b5d0-7982a66ca5bd" providerId="AD" clId="Web-{2ABF2031-4F6E-0D99-0674-6C6070876ABE}" dt="2025-03-03T22:51:57.206" v="2"/>
          <ac:spMkLst>
            <pc:docMk/>
            <pc:sldMk cId="1669643892" sldId="380"/>
            <ac:spMk id="3" creationId="{501446F4-3DB4-6B2A-91A1-256DC349A5A8}"/>
          </ac:spMkLst>
        </pc:spChg>
        <pc:picChg chg="add mod ord">
          <ac:chgData name="Santiago Miguel Gamez" userId="S::smg734@nau.edu::a1e713b4-1453-499d-b5d0-7982a66ca5bd" providerId="AD" clId="Web-{2ABF2031-4F6E-0D99-0674-6C6070876ABE}" dt="2025-03-03T22:54:22.873" v="13" actId="1076"/>
          <ac:picMkLst>
            <pc:docMk/>
            <pc:sldMk cId="1669643892" sldId="380"/>
            <ac:picMk id="4" creationId="{50F1E4A3-5EC1-C1CC-A7B7-8C341E4F0B05}"/>
          </ac:picMkLst>
        </pc:picChg>
        <pc:picChg chg="add mod">
          <ac:chgData name="Santiago Miguel Gamez" userId="S::smg734@nau.edu::a1e713b4-1453-499d-b5d0-7982a66ca5bd" providerId="AD" clId="Web-{2ABF2031-4F6E-0D99-0674-6C6070876ABE}" dt="2025-03-03T22:54:18.560" v="12" actId="1076"/>
          <ac:picMkLst>
            <pc:docMk/>
            <pc:sldMk cId="1669643892" sldId="380"/>
            <ac:picMk id="5" creationId="{446E3ADF-91F9-31D2-0612-EEDCF5039223}"/>
          </ac:picMkLst>
        </pc:picChg>
      </pc:sldChg>
      <pc:sldChg chg="addSp delSp modSp">
        <pc:chgData name="Santiago Miguel Gamez" userId="S::smg734@nau.edu::a1e713b4-1453-499d-b5d0-7982a66ca5bd" providerId="AD" clId="Web-{2ABF2031-4F6E-0D99-0674-6C6070876ABE}" dt="2025-03-03T23:50:26.828" v="123" actId="20577"/>
        <pc:sldMkLst>
          <pc:docMk/>
          <pc:sldMk cId="1247011126" sldId="382"/>
        </pc:sldMkLst>
        <pc:spChg chg="add mod">
          <ac:chgData name="Santiago Miguel Gamez" userId="S::smg734@nau.edu::a1e713b4-1453-499d-b5d0-7982a66ca5bd" providerId="AD" clId="Web-{2ABF2031-4F6E-0D99-0674-6C6070876ABE}" dt="2025-03-03T23:50:26.828" v="123" actId="20577"/>
          <ac:spMkLst>
            <pc:docMk/>
            <pc:sldMk cId="1247011126" sldId="382"/>
            <ac:spMk id="3" creationId="{D4572E6E-33DC-BDD9-2D61-902719089E60}"/>
          </ac:spMkLst>
        </pc:spChg>
        <pc:spChg chg="mod">
          <ac:chgData name="Santiago Miguel Gamez" userId="S::smg734@nau.edu::a1e713b4-1453-499d-b5d0-7982a66ca5bd" providerId="AD" clId="Web-{2ABF2031-4F6E-0D99-0674-6C6070876ABE}" dt="2025-03-03T23:43:37.318" v="109" actId="20577"/>
          <ac:spMkLst>
            <pc:docMk/>
            <pc:sldMk cId="1247011126" sldId="382"/>
            <ac:spMk id="10" creationId="{44185A05-B929-ACD9-08BA-5AAABC28AE91}"/>
          </ac:spMkLst>
        </pc:spChg>
        <pc:spChg chg="mod">
          <ac:chgData name="Santiago Miguel Gamez" userId="S::smg734@nau.edu::a1e713b4-1453-499d-b5d0-7982a66ca5bd" providerId="AD" clId="Web-{2ABF2031-4F6E-0D99-0674-6C6070876ABE}" dt="2025-03-03T23:43:40.287" v="111" actId="20577"/>
          <ac:spMkLst>
            <pc:docMk/>
            <pc:sldMk cId="1247011126" sldId="382"/>
            <ac:spMk id="11" creationId="{87398268-B94B-301B-E72E-F34FAD948C7D}"/>
          </ac:spMkLst>
        </pc:spChg>
        <pc:spChg chg="del mod">
          <ac:chgData name="Santiago Miguel Gamez" userId="S::smg734@nau.edu::a1e713b4-1453-499d-b5d0-7982a66ca5bd" providerId="AD" clId="Web-{2ABF2031-4F6E-0D99-0674-6C6070876ABE}" dt="2025-03-03T23:49:35.248" v="113"/>
          <ac:spMkLst>
            <pc:docMk/>
            <pc:sldMk cId="1247011126" sldId="382"/>
            <ac:spMk id="12" creationId="{C5A1833F-58C5-7E41-A55B-626814DA38CE}"/>
          </ac:spMkLst>
        </pc:spChg>
      </pc:sldChg>
    </pc:docChg>
  </pc:docChgLst>
  <pc:docChgLst>
    <pc:chgData name="Christopher Rapoport" userId="S::cr2694@nau.edu::e9ae72dc-620f-4444-a1a2-291e92e56cb9" providerId="AD" clId="Web-{A40DEEC4-A955-4CD7-9F32-4F8AF51D4F0A}"/>
    <pc:docChg chg="delSld modSld modSection">
      <pc:chgData name="Christopher Rapoport" userId="S::cr2694@nau.edu::e9ae72dc-620f-4444-a1a2-291e92e56cb9" providerId="AD" clId="Web-{A40DEEC4-A955-4CD7-9F32-4F8AF51D4F0A}" dt="2025-03-03T23:55:43.073" v="489" actId="20577"/>
      <pc:docMkLst>
        <pc:docMk/>
      </pc:docMkLst>
      <pc:sldChg chg="addSp modSp">
        <pc:chgData name="Christopher Rapoport" userId="S::cr2694@nau.edu::e9ae72dc-620f-4444-a1a2-291e92e56cb9" providerId="AD" clId="Web-{A40DEEC4-A955-4CD7-9F32-4F8AF51D4F0A}" dt="2025-03-03T23:36:42.622" v="444" actId="20577"/>
        <pc:sldMkLst>
          <pc:docMk/>
          <pc:sldMk cId="2319193036" sldId="359"/>
        </pc:sldMkLst>
        <pc:spChg chg="mod">
          <ac:chgData name="Christopher Rapoport" userId="S::cr2694@nau.edu::e9ae72dc-620f-4444-a1a2-291e92e56cb9" providerId="AD" clId="Web-{A40DEEC4-A955-4CD7-9F32-4F8AF51D4F0A}" dt="2025-03-03T23:11:39.735" v="16" actId="1076"/>
          <ac:spMkLst>
            <pc:docMk/>
            <pc:sldMk cId="2319193036" sldId="359"/>
            <ac:spMk id="2" creationId="{38F33BF2-B83F-184B-BFCA-2E4F7FFC45B8}"/>
          </ac:spMkLst>
        </pc:spChg>
        <pc:spChg chg="mod">
          <ac:chgData name="Christopher Rapoport" userId="S::cr2694@nau.edu::e9ae72dc-620f-4444-a1a2-291e92e56cb9" providerId="AD" clId="Web-{A40DEEC4-A955-4CD7-9F32-4F8AF51D4F0A}" dt="2025-03-03T23:31:14.342" v="378" actId="20577"/>
          <ac:spMkLst>
            <pc:docMk/>
            <pc:sldMk cId="2319193036" sldId="359"/>
            <ac:spMk id="4" creationId="{7412ADCB-47E7-49DF-0E9A-18CF3883C3B1}"/>
          </ac:spMkLst>
        </pc:spChg>
        <pc:spChg chg="mod">
          <ac:chgData name="Christopher Rapoport" userId="S::cr2694@nau.edu::e9ae72dc-620f-4444-a1a2-291e92e56cb9" providerId="AD" clId="Web-{A40DEEC4-A955-4CD7-9F32-4F8AF51D4F0A}" dt="2025-03-03T23:36:42.622" v="444" actId="20577"/>
          <ac:spMkLst>
            <pc:docMk/>
            <pc:sldMk cId="2319193036" sldId="359"/>
            <ac:spMk id="5" creationId="{08D147BC-29B1-F7A0-9261-EEA12FC0FC4C}"/>
          </ac:spMkLst>
        </pc:spChg>
        <pc:spChg chg="add mod">
          <ac:chgData name="Christopher Rapoport" userId="S::cr2694@nau.edu::e9ae72dc-620f-4444-a1a2-291e92e56cb9" providerId="AD" clId="Web-{A40DEEC4-A955-4CD7-9F32-4F8AF51D4F0A}" dt="2025-03-03T23:28:15.936" v="300" actId="20577"/>
          <ac:spMkLst>
            <pc:docMk/>
            <pc:sldMk cId="2319193036" sldId="359"/>
            <ac:spMk id="6" creationId="{BA129F79-6BCA-2CBC-78D4-FED8A7F148DD}"/>
          </ac:spMkLst>
        </pc:spChg>
        <pc:graphicFrameChg chg="mod modGraphic">
          <ac:chgData name="Christopher Rapoport" userId="S::cr2694@nau.edu::e9ae72dc-620f-4444-a1a2-291e92e56cb9" providerId="AD" clId="Web-{A40DEEC4-A955-4CD7-9F32-4F8AF51D4F0A}" dt="2025-03-03T23:12:48.422" v="30"/>
          <ac:graphicFrameMkLst>
            <pc:docMk/>
            <pc:sldMk cId="2319193036" sldId="359"/>
            <ac:graphicFrameMk id="7" creationId="{E4AEDF6B-6890-5B5C-CED7-0CAA0F76C8E3}"/>
          </ac:graphicFrameMkLst>
        </pc:graphicFrameChg>
      </pc:sldChg>
      <pc:sldChg chg="addSp delSp modSp">
        <pc:chgData name="Christopher Rapoport" userId="S::cr2694@nau.edu::e9ae72dc-620f-4444-a1a2-291e92e56cb9" providerId="AD" clId="Web-{A40DEEC4-A955-4CD7-9F32-4F8AF51D4F0A}" dt="2025-03-03T23:26:15.092" v="217" actId="20577"/>
        <pc:sldMkLst>
          <pc:docMk/>
          <pc:sldMk cId="3745329160" sldId="360"/>
        </pc:sldMkLst>
        <pc:spChg chg="del mod">
          <ac:chgData name="Christopher Rapoport" userId="S::cr2694@nau.edu::e9ae72dc-620f-4444-a1a2-291e92e56cb9" providerId="AD" clId="Web-{A40DEEC4-A955-4CD7-9F32-4F8AF51D4F0A}" dt="2025-03-03T23:18:43.843" v="125"/>
          <ac:spMkLst>
            <pc:docMk/>
            <pc:sldMk cId="3745329160" sldId="360"/>
            <ac:spMk id="9" creationId="{C0D2EFC2-B043-E538-8CFC-A57FD9958C66}"/>
          </ac:spMkLst>
        </pc:spChg>
        <pc:spChg chg="mod">
          <ac:chgData name="Christopher Rapoport" userId="S::cr2694@nau.edu::e9ae72dc-620f-4444-a1a2-291e92e56cb9" providerId="AD" clId="Web-{A40DEEC4-A955-4CD7-9F32-4F8AF51D4F0A}" dt="2025-03-03T23:26:15.092" v="217" actId="20577"/>
          <ac:spMkLst>
            <pc:docMk/>
            <pc:sldMk cId="3745329160" sldId="360"/>
            <ac:spMk id="10" creationId="{D38195E7-950D-4E1E-2608-658B51C80DD7}"/>
          </ac:spMkLst>
        </pc:spChg>
        <pc:picChg chg="add mod">
          <ac:chgData name="Christopher Rapoport" userId="S::cr2694@nau.edu::e9ae72dc-620f-4444-a1a2-291e92e56cb9" providerId="AD" clId="Web-{A40DEEC4-A955-4CD7-9F32-4F8AF51D4F0A}" dt="2025-03-03T23:09:08.454" v="4" actId="1076"/>
          <ac:picMkLst>
            <pc:docMk/>
            <pc:sldMk cId="3745329160" sldId="360"/>
            <ac:picMk id="3" creationId="{33DBD400-8BCE-3A70-CE16-DF1E74F95EAC}"/>
          </ac:picMkLst>
        </pc:picChg>
        <pc:picChg chg="add mod">
          <ac:chgData name="Christopher Rapoport" userId="S::cr2694@nau.edu::e9ae72dc-620f-4444-a1a2-291e92e56cb9" providerId="AD" clId="Web-{A40DEEC4-A955-4CD7-9F32-4F8AF51D4F0A}" dt="2025-03-03T23:19:50.640" v="129" actId="1076"/>
          <ac:picMkLst>
            <pc:docMk/>
            <pc:sldMk cId="3745329160" sldId="360"/>
            <ac:picMk id="4" creationId="{68359E68-D8B4-7E3E-F47F-99F1C20B40D6}"/>
          </ac:picMkLst>
        </pc:picChg>
        <pc:picChg chg="del">
          <ac:chgData name="Christopher Rapoport" userId="S::cr2694@nau.edu::e9ae72dc-620f-4444-a1a2-291e92e56cb9" providerId="AD" clId="Web-{A40DEEC4-A955-4CD7-9F32-4F8AF51D4F0A}" dt="2025-03-03T23:18:47.765" v="126"/>
          <ac:picMkLst>
            <pc:docMk/>
            <pc:sldMk cId="3745329160" sldId="360"/>
            <ac:picMk id="7" creationId="{1347C134-94C1-2FDE-D881-BA8B08522824}"/>
          </ac:picMkLst>
        </pc:picChg>
        <pc:picChg chg="del">
          <ac:chgData name="Christopher Rapoport" userId="S::cr2694@nau.edu::e9ae72dc-620f-4444-a1a2-291e92e56cb9" providerId="AD" clId="Web-{A40DEEC4-A955-4CD7-9F32-4F8AF51D4F0A}" dt="2025-03-03T23:08:47.954" v="0"/>
          <ac:picMkLst>
            <pc:docMk/>
            <pc:sldMk cId="3745329160" sldId="360"/>
            <ac:picMk id="8" creationId="{29458CEB-5A06-6FA3-E3B4-C1365449604D}"/>
          </ac:picMkLst>
        </pc:picChg>
      </pc:sldChg>
      <pc:sldChg chg="delSp modSp">
        <pc:chgData name="Christopher Rapoport" userId="S::cr2694@nau.edu::e9ae72dc-620f-4444-a1a2-291e92e56cb9" providerId="AD" clId="Web-{A40DEEC4-A955-4CD7-9F32-4F8AF51D4F0A}" dt="2025-03-03T23:26:20.811" v="220" actId="20577"/>
        <pc:sldMkLst>
          <pc:docMk/>
          <pc:sldMk cId="1014042261" sldId="361"/>
        </pc:sldMkLst>
        <pc:spChg chg="mod">
          <ac:chgData name="Christopher Rapoport" userId="S::cr2694@nau.edu::e9ae72dc-620f-4444-a1a2-291e92e56cb9" providerId="AD" clId="Web-{A40DEEC4-A955-4CD7-9F32-4F8AF51D4F0A}" dt="2025-03-03T23:26:20.811" v="220" actId="20577"/>
          <ac:spMkLst>
            <pc:docMk/>
            <pc:sldMk cId="1014042261" sldId="361"/>
            <ac:spMk id="8" creationId="{F7AEE8F1-83F9-CBAD-691C-FDF25B52E167}"/>
          </ac:spMkLst>
        </pc:spChg>
        <pc:spChg chg="del mod">
          <ac:chgData name="Christopher Rapoport" userId="S::cr2694@nau.edu::e9ae72dc-620f-4444-a1a2-291e92e56cb9" providerId="AD" clId="Web-{A40DEEC4-A955-4CD7-9F32-4F8AF51D4F0A}" dt="2025-03-03T23:20:47.702" v="165"/>
          <ac:spMkLst>
            <pc:docMk/>
            <pc:sldMk cId="1014042261" sldId="361"/>
            <ac:spMk id="11" creationId="{4E49AB7C-3710-6228-033D-683425BEE659}"/>
          </ac:spMkLst>
        </pc:spChg>
      </pc:sldChg>
      <pc:sldChg chg="addSp modSp">
        <pc:chgData name="Christopher Rapoport" userId="S::cr2694@nau.edu::e9ae72dc-620f-4444-a1a2-291e92e56cb9" providerId="AD" clId="Web-{A40DEEC4-A955-4CD7-9F32-4F8AF51D4F0A}" dt="2025-03-03T23:27:17.186" v="263" actId="1076"/>
        <pc:sldMkLst>
          <pc:docMk/>
          <pc:sldMk cId="3868826815" sldId="362"/>
        </pc:sldMkLst>
        <pc:spChg chg="mod">
          <ac:chgData name="Christopher Rapoport" userId="S::cr2694@nau.edu::e9ae72dc-620f-4444-a1a2-291e92e56cb9" providerId="AD" clId="Web-{A40DEEC4-A955-4CD7-9F32-4F8AF51D4F0A}" dt="2025-03-03T23:26:54.545" v="238" actId="20577"/>
          <ac:spMkLst>
            <pc:docMk/>
            <pc:sldMk cId="3868826815" sldId="362"/>
            <ac:spMk id="2" creationId="{37529723-AB12-77D7-398D-BEC82F733301}"/>
          </ac:spMkLst>
        </pc:spChg>
        <pc:spChg chg="add mod">
          <ac:chgData name="Christopher Rapoport" userId="S::cr2694@nau.edu::e9ae72dc-620f-4444-a1a2-291e92e56cb9" providerId="AD" clId="Web-{A40DEEC4-A955-4CD7-9F32-4F8AF51D4F0A}" dt="2025-03-03T23:27:17.186" v="263" actId="1076"/>
          <ac:spMkLst>
            <pc:docMk/>
            <pc:sldMk cId="3868826815" sldId="362"/>
            <ac:spMk id="3" creationId="{6ED0ABB6-5D00-4CF6-9AA2-9CBE6FE1BF52}"/>
          </ac:spMkLst>
        </pc:spChg>
        <pc:spChg chg="mod">
          <ac:chgData name="Christopher Rapoport" userId="S::cr2694@nau.edu::e9ae72dc-620f-4444-a1a2-291e92e56cb9" providerId="AD" clId="Web-{A40DEEC4-A955-4CD7-9F32-4F8AF51D4F0A}" dt="2025-03-03T23:25:32.764" v="198" actId="1076"/>
          <ac:spMkLst>
            <pc:docMk/>
            <pc:sldMk cId="3868826815" sldId="362"/>
            <ac:spMk id="12" creationId="{F991480A-8494-D934-9E56-F73C5E608DF2}"/>
          </ac:spMkLst>
        </pc:spChg>
        <pc:spChg chg="mod">
          <ac:chgData name="Christopher Rapoport" userId="S::cr2694@nau.edu::e9ae72dc-620f-4444-a1a2-291e92e56cb9" providerId="AD" clId="Web-{A40DEEC4-A955-4CD7-9F32-4F8AF51D4F0A}" dt="2025-03-03T23:25:28.264" v="197" actId="1076"/>
          <ac:spMkLst>
            <pc:docMk/>
            <pc:sldMk cId="3868826815" sldId="362"/>
            <ac:spMk id="14" creationId="{9151C587-7550-373B-5227-D1EEAA92D3F9}"/>
          </ac:spMkLst>
        </pc:spChg>
        <pc:spChg chg="mod">
          <ac:chgData name="Christopher Rapoport" userId="S::cr2694@nau.edu::e9ae72dc-620f-4444-a1a2-291e92e56cb9" providerId="AD" clId="Web-{A40DEEC4-A955-4CD7-9F32-4F8AF51D4F0A}" dt="2025-03-03T23:25:11.467" v="194" actId="1076"/>
          <ac:spMkLst>
            <pc:docMk/>
            <pc:sldMk cId="3868826815" sldId="362"/>
            <ac:spMk id="15" creationId="{02100293-B01E-84B3-FD7D-258F2FD4E74E}"/>
          </ac:spMkLst>
        </pc:spChg>
        <pc:spChg chg="mod">
          <ac:chgData name="Christopher Rapoport" userId="S::cr2694@nau.edu::e9ae72dc-620f-4444-a1a2-291e92e56cb9" providerId="AD" clId="Web-{A40DEEC4-A955-4CD7-9F32-4F8AF51D4F0A}" dt="2025-03-03T23:24:29.311" v="188" actId="1076"/>
          <ac:spMkLst>
            <pc:docMk/>
            <pc:sldMk cId="3868826815" sldId="362"/>
            <ac:spMk id="16" creationId="{2AA86583-8D50-174B-193E-91F5175626B4}"/>
          </ac:spMkLst>
        </pc:spChg>
        <pc:spChg chg="mod">
          <ac:chgData name="Christopher Rapoport" userId="S::cr2694@nau.edu::e9ae72dc-620f-4444-a1a2-291e92e56cb9" providerId="AD" clId="Web-{A40DEEC4-A955-4CD7-9F32-4F8AF51D4F0A}" dt="2025-03-03T23:23:25.468" v="178" actId="1076"/>
          <ac:spMkLst>
            <pc:docMk/>
            <pc:sldMk cId="3868826815" sldId="362"/>
            <ac:spMk id="17" creationId="{0D594267-2E16-82B0-A470-4359DAAA5FCB}"/>
          </ac:spMkLst>
        </pc:spChg>
        <pc:spChg chg="mod">
          <ac:chgData name="Christopher Rapoport" userId="S::cr2694@nau.edu::e9ae72dc-620f-4444-a1a2-291e92e56cb9" providerId="AD" clId="Web-{A40DEEC4-A955-4CD7-9F32-4F8AF51D4F0A}" dt="2025-03-03T23:23:51.327" v="182" actId="1076"/>
          <ac:spMkLst>
            <pc:docMk/>
            <pc:sldMk cId="3868826815" sldId="362"/>
            <ac:spMk id="18" creationId="{547A42C0-DD55-5930-ED39-B61ABDB23868}"/>
          </ac:spMkLst>
        </pc:spChg>
        <pc:spChg chg="mod">
          <ac:chgData name="Christopher Rapoport" userId="S::cr2694@nau.edu::e9ae72dc-620f-4444-a1a2-291e92e56cb9" providerId="AD" clId="Web-{A40DEEC4-A955-4CD7-9F32-4F8AF51D4F0A}" dt="2025-03-03T23:23:56.202" v="183" actId="1076"/>
          <ac:spMkLst>
            <pc:docMk/>
            <pc:sldMk cId="3868826815" sldId="362"/>
            <ac:spMk id="19" creationId="{34E1924D-C83A-25F1-2AEB-FE76698114E4}"/>
          </ac:spMkLst>
        </pc:spChg>
        <pc:spChg chg="mod">
          <ac:chgData name="Christopher Rapoport" userId="S::cr2694@nau.edu::e9ae72dc-620f-4444-a1a2-291e92e56cb9" providerId="AD" clId="Web-{A40DEEC4-A955-4CD7-9F32-4F8AF51D4F0A}" dt="2025-03-03T23:23:29.171" v="179" actId="1076"/>
          <ac:spMkLst>
            <pc:docMk/>
            <pc:sldMk cId="3868826815" sldId="362"/>
            <ac:spMk id="20" creationId="{E47B1CF5-8A41-B22A-D945-76B397EF423B}"/>
          </ac:spMkLst>
        </pc:spChg>
        <pc:spChg chg="mod">
          <ac:chgData name="Christopher Rapoport" userId="S::cr2694@nau.edu::e9ae72dc-620f-4444-a1a2-291e92e56cb9" providerId="AD" clId="Web-{A40DEEC4-A955-4CD7-9F32-4F8AF51D4F0A}" dt="2025-03-03T23:25:22.467" v="196" actId="1076"/>
          <ac:spMkLst>
            <pc:docMk/>
            <pc:sldMk cId="3868826815" sldId="362"/>
            <ac:spMk id="23" creationId="{3055E13F-7EC0-BAA6-9946-16DF9600AECF}"/>
          </ac:spMkLst>
        </pc:spChg>
        <pc:spChg chg="mod">
          <ac:chgData name="Christopher Rapoport" userId="S::cr2694@nau.edu::e9ae72dc-620f-4444-a1a2-291e92e56cb9" providerId="AD" clId="Web-{A40DEEC4-A955-4CD7-9F32-4F8AF51D4F0A}" dt="2025-03-03T23:24:21.983" v="187" actId="1076"/>
          <ac:spMkLst>
            <pc:docMk/>
            <pc:sldMk cId="3868826815" sldId="362"/>
            <ac:spMk id="24" creationId="{B8BF252B-1AEE-0792-48E3-CA804DC26A27}"/>
          </ac:spMkLst>
        </pc:spChg>
        <pc:spChg chg="mod">
          <ac:chgData name="Christopher Rapoport" userId="S::cr2694@nau.edu::e9ae72dc-620f-4444-a1a2-291e92e56cb9" providerId="AD" clId="Web-{A40DEEC4-A955-4CD7-9F32-4F8AF51D4F0A}" dt="2025-03-03T23:23:42.390" v="181" actId="1076"/>
          <ac:spMkLst>
            <pc:docMk/>
            <pc:sldMk cId="3868826815" sldId="362"/>
            <ac:spMk id="25" creationId="{D8A84595-4DDD-1CFF-02F8-EE2969CA970A}"/>
          </ac:spMkLst>
        </pc:spChg>
        <pc:spChg chg="mod">
          <ac:chgData name="Christopher Rapoport" userId="S::cr2694@nau.edu::e9ae72dc-620f-4444-a1a2-291e92e56cb9" providerId="AD" clId="Web-{A40DEEC4-A955-4CD7-9F32-4F8AF51D4F0A}" dt="2025-03-03T23:23:21.311" v="177" actId="1076"/>
          <ac:spMkLst>
            <pc:docMk/>
            <pc:sldMk cId="3868826815" sldId="362"/>
            <ac:spMk id="26" creationId="{FB19187A-0393-0785-C475-52A88FA248E1}"/>
          </ac:spMkLst>
        </pc:spChg>
        <pc:picChg chg="mod">
          <ac:chgData name="Christopher Rapoport" userId="S::cr2694@nau.edu::e9ae72dc-620f-4444-a1a2-291e92e56cb9" providerId="AD" clId="Web-{A40DEEC4-A955-4CD7-9F32-4F8AF51D4F0A}" dt="2025-03-03T23:25:17.342" v="195" actId="1076"/>
          <ac:picMkLst>
            <pc:docMk/>
            <pc:sldMk cId="3868826815" sldId="362"/>
            <ac:picMk id="8" creationId="{21BD6FF4-E588-75A1-79CD-B05FFEAF0AC9}"/>
          </ac:picMkLst>
        </pc:picChg>
        <pc:picChg chg="mod">
          <ac:chgData name="Christopher Rapoport" userId="S::cr2694@nau.edu::e9ae72dc-620f-4444-a1a2-291e92e56cb9" providerId="AD" clId="Web-{A40DEEC4-A955-4CD7-9F32-4F8AF51D4F0A}" dt="2025-03-03T23:24:11.155" v="184" actId="1076"/>
          <ac:picMkLst>
            <pc:docMk/>
            <pc:sldMk cId="3868826815" sldId="362"/>
            <ac:picMk id="9" creationId="{DF8E3AC1-EAFA-D2DF-AFB7-E51D4E151955}"/>
          </ac:picMkLst>
        </pc:picChg>
        <pc:picChg chg="mod">
          <ac:chgData name="Christopher Rapoport" userId="S::cr2694@nau.edu::e9ae72dc-620f-4444-a1a2-291e92e56cb9" providerId="AD" clId="Web-{A40DEEC4-A955-4CD7-9F32-4F8AF51D4F0A}" dt="2025-03-03T23:23:34.874" v="180" actId="1076"/>
          <ac:picMkLst>
            <pc:docMk/>
            <pc:sldMk cId="3868826815" sldId="362"/>
            <ac:picMk id="10" creationId="{8E76554E-59C2-942D-2493-F32EB56A828B}"/>
          </ac:picMkLst>
        </pc:picChg>
        <pc:picChg chg="mod">
          <ac:chgData name="Christopher Rapoport" userId="S::cr2694@nau.edu::e9ae72dc-620f-4444-a1a2-291e92e56cb9" providerId="AD" clId="Web-{A40DEEC4-A955-4CD7-9F32-4F8AF51D4F0A}" dt="2025-03-03T23:23:13.718" v="175" actId="1076"/>
          <ac:picMkLst>
            <pc:docMk/>
            <pc:sldMk cId="3868826815" sldId="362"/>
            <ac:picMk id="11" creationId="{9FBF0363-619B-B18B-7838-6EA2A6754732}"/>
          </ac:picMkLst>
        </pc:picChg>
      </pc:sldChg>
      <pc:sldChg chg="modSp">
        <pc:chgData name="Christopher Rapoport" userId="S::cr2694@nau.edu::e9ae72dc-620f-4444-a1a2-291e92e56cb9" providerId="AD" clId="Web-{A40DEEC4-A955-4CD7-9F32-4F8AF51D4F0A}" dt="2025-03-03T23:55:43.073" v="489" actId="20577"/>
        <pc:sldMkLst>
          <pc:docMk/>
          <pc:sldMk cId="2102924898" sldId="366"/>
        </pc:sldMkLst>
        <pc:spChg chg="mod">
          <ac:chgData name="Christopher Rapoport" userId="S::cr2694@nau.edu::e9ae72dc-620f-4444-a1a2-291e92e56cb9" providerId="AD" clId="Web-{A40DEEC4-A955-4CD7-9F32-4F8AF51D4F0A}" dt="2025-03-03T23:55:43.073" v="489" actId="20577"/>
          <ac:spMkLst>
            <pc:docMk/>
            <pc:sldMk cId="2102924898" sldId="366"/>
            <ac:spMk id="2" creationId="{808DFED0-8F26-17F2-9928-0D22CAAB6DF0}"/>
          </ac:spMkLst>
        </pc:spChg>
      </pc:sldChg>
      <pc:sldChg chg="modSp">
        <pc:chgData name="Christopher Rapoport" userId="S::cr2694@nau.edu::e9ae72dc-620f-4444-a1a2-291e92e56cb9" providerId="AD" clId="Web-{A40DEEC4-A955-4CD7-9F32-4F8AF51D4F0A}" dt="2025-03-03T23:27:38.514" v="267" actId="20577"/>
        <pc:sldMkLst>
          <pc:docMk/>
          <pc:sldMk cId="2675568198" sldId="368"/>
        </pc:sldMkLst>
        <pc:spChg chg="mod">
          <ac:chgData name="Christopher Rapoport" userId="S::cr2694@nau.edu::e9ae72dc-620f-4444-a1a2-291e92e56cb9" providerId="AD" clId="Web-{A40DEEC4-A955-4CD7-9F32-4F8AF51D4F0A}" dt="2025-03-03T23:27:38.514" v="267" actId="20577"/>
          <ac:spMkLst>
            <pc:docMk/>
            <pc:sldMk cId="2675568198" sldId="368"/>
            <ac:spMk id="6" creationId="{F72B53FE-DC04-DA11-CF9B-DD202593AD8F}"/>
          </ac:spMkLst>
        </pc:spChg>
      </pc:sldChg>
      <pc:sldChg chg="addSp delSp modSp">
        <pc:chgData name="Christopher Rapoport" userId="S::cr2694@nau.edu::e9ae72dc-620f-4444-a1a2-291e92e56cb9" providerId="AD" clId="Web-{A40DEEC4-A955-4CD7-9F32-4F8AF51D4F0A}" dt="2025-03-03T23:52:58.901" v="484" actId="20577"/>
        <pc:sldMkLst>
          <pc:docMk/>
          <pc:sldMk cId="3311271763" sldId="369"/>
        </pc:sldMkLst>
        <pc:spChg chg="mod">
          <ac:chgData name="Christopher Rapoport" userId="S::cr2694@nau.edu::e9ae72dc-620f-4444-a1a2-291e92e56cb9" providerId="AD" clId="Web-{A40DEEC4-A955-4CD7-9F32-4F8AF51D4F0A}" dt="2025-03-03T23:27:45.389" v="272" actId="20577"/>
          <ac:spMkLst>
            <pc:docMk/>
            <pc:sldMk cId="3311271763" sldId="369"/>
            <ac:spMk id="4" creationId="{6DF8D794-94CF-B3BB-1398-51CA8CACE014}"/>
          </ac:spMkLst>
        </pc:spChg>
        <pc:spChg chg="mod">
          <ac:chgData name="Christopher Rapoport" userId="S::cr2694@nau.edu::e9ae72dc-620f-4444-a1a2-291e92e56cb9" providerId="AD" clId="Web-{A40DEEC4-A955-4CD7-9F32-4F8AF51D4F0A}" dt="2025-03-03T23:36:38.841" v="442" actId="20577"/>
          <ac:spMkLst>
            <pc:docMk/>
            <pc:sldMk cId="3311271763" sldId="369"/>
            <ac:spMk id="5" creationId="{38F1D09D-BBA5-4708-7FF5-E3AD3747E19B}"/>
          </ac:spMkLst>
        </pc:spChg>
        <pc:spChg chg="add del">
          <ac:chgData name="Christopher Rapoport" userId="S::cr2694@nau.edu::e9ae72dc-620f-4444-a1a2-291e92e56cb9" providerId="AD" clId="Web-{A40DEEC4-A955-4CD7-9F32-4F8AF51D4F0A}" dt="2025-03-03T23:49:18.339" v="460"/>
          <ac:spMkLst>
            <pc:docMk/>
            <pc:sldMk cId="3311271763" sldId="369"/>
            <ac:spMk id="6" creationId="{46319CD8-9E5C-540D-E709-95CAB52623BC}"/>
          </ac:spMkLst>
        </pc:spChg>
        <pc:spChg chg="add del mod">
          <ac:chgData name="Christopher Rapoport" userId="S::cr2694@nau.edu::e9ae72dc-620f-4444-a1a2-291e92e56cb9" providerId="AD" clId="Web-{A40DEEC4-A955-4CD7-9F32-4F8AF51D4F0A}" dt="2025-03-03T23:49:23.168" v="464"/>
          <ac:spMkLst>
            <pc:docMk/>
            <pc:sldMk cId="3311271763" sldId="369"/>
            <ac:spMk id="7" creationId="{196E6B1F-8976-BBA1-A462-2E1A4CCA19EB}"/>
          </ac:spMkLst>
        </pc:spChg>
        <pc:spChg chg="mod">
          <ac:chgData name="Christopher Rapoport" userId="S::cr2694@nau.edu::e9ae72dc-620f-4444-a1a2-291e92e56cb9" providerId="AD" clId="Web-{A40DEEC4-A955-4CD7-9F32-4F8AF51D4F0A}" dt="2025-03-03T23:52:58.901" v="484" actId="20577"/>
          <ac:spMkLst>
            <pc:docMk/>
            <pc:sldMk cId="3311271763" sldId="369"/>
            <ac:spMk id="8" creationId="{B1F1FFA8-B3C8-CCAC-1CCD-43D6A11BB7F5}"/>
          </ac:spMkLst>
        </pc:spChg>
        <pc:spChg chg="del mod">
          <ac:chgData name="Christopher Rapoport" userId="S::cr2694@nau.edu::e9ae72dc-620f-4444-a1a2-291e92e56cb9" providerId="AD" clId="Web-{A40DEEC4-A955-4CD7-9F32-4F8AF51D4F0A}" dt="2025-03-03T23:52:45.823" v="481"/>
          <ac:spMkLst>
            <pc:docMk/>
            <pc:sldMk cId="3311271763" sldId="369"/>
            <ac:spMk id="10" creationId="{C5A1833F-58C5-7E41-A55B-626814DA38CE}"/>
          </ac:spMkLst>
        </pc:spChg>
        <pc:picChg chg="add del mod">
          <ac:chgData name="Christopher Rapoport" userId="S::cr2694@nau.edu::e9ae72dc-620f-4444-a1a2-291e92e56cb9" providerId="AD" clId="Web-{A40DEEC4-A955-4CD7-9F32-4F8AF51D4F0A}" dt="2025-03-03T23:52:46.698" v="482"/>
          <ac:picMkLst>
            <pc:docMk/>
            <pc:sldMk cId="3311271763" sldId="369"/>
            <ac:picMk id="9" creationId="{B83FED91-8A11-59DE-A10B-82A00D01BE3F}"/>
          </ac:picMkLst>
        </pc:picChg>
      </pc:sldChg>
      <pc:sldChg chg="modSp">
        <pc:chgData name="Christopher Rapoport" userId="S::cr2694@nau.edu::e9ae72dc-620f-4444-a1a2-291e92e56cb9" providerId="AD" clId="Web-{A40DEEC4-A955-4CD7-9F32-4F8AF51D4F0A}" dt="2025-03-03T23:37:08.419" v="450" actId="14100"/>
        <pc:sldMkLst>
          <pc:docMk/>
          <pc:sldMk cId="4196893085" sldId="370"/>
        </pc:sldMkLst>
        <pc:spChg chg="mod">
          <ac:chgData name="Christopher Rapoport" userId="S::cr2694@nau.edu::e9ae72dc-620f-4444-a1a2-291e92e56cb9" providerId="AD" clId="Web-{A40DEEC4-A955-4CD7-9F32-4F8AF51D4F0A}" dt="2025-03-03T23:37:08.419" v="450" actId="14100"/>
          <ac:spMkLst>
            <pc:docMk/>
            <pc:sldMk cId="4196893085" sldId="370"/>
            <ac:spMk id="5" creationId="{70D07FB1-91C6-5389-B712-FD50641914F4}"/>
          </ac:spMkLst>
        </pc:spChg>
      </pc:sldChg>
      <pc:sldChg chg="modSp">
        <pc:chgData name="Christopher Rapoport" userId="S::cr2694@nau.edu::e9ae72dc-620f-4444-a1a2-291e92e56cb9" providerId="AD" clId="Web-{A40DEEC4-A955-4CD7-9F32-4F8AF51D4F0A}" dt="2025-03-03T23:37:02.341" v="449" actId="20577"/>
        <pc:sldMkLst>
          <pc:docMk/>
          <pc:sldMk cId="1186105924" sldId="371"/>
        </pc:sldMkLst>
        <pc:spChg chg="mod">
          <ac:chgData name="Christopher Rapoport" userId="S::cr2694@nau.edu::e9ae72dc-620f-4444-a1a2-291e92e56cb9" providerId="AD" clId="Web-{A40DEEC4-A955-4CD7-9F32-4F8AF51D4F0A}" dt="2025-03-03T23:37:02.341" v="449" actId="20577"/>
          <ac:spMkLst>
            <pc:docMk/>
            <pc:sldMk cId="1186105924" sldId="371"/>
            <ac:spMk id="5" creationId="{55927F56-5DF5-4DA7-F84F-D5D21ACEDFB6}"/>
          </ac:spMkLst>
        </pc:spChg>
      </pc:sldChg>
      <pc:sldChg chg="del">
        <pc:chgData name="Christopher Rapoport" userId="S::cr2694@nau.edu::e9ae72dc-620f-4444-a1a2-291e92e56cb9" providerId="AD" clId="Web-{A40DEEC4-A955-4CD7-9F32-4F8AF51D4F0A}" dt="2025-03-03T23:38:07.544" v="458"/>
        <pc:sldMkLst>
          <pc:docMk/>
          <pc:sldMk cId="611955128" sldId="372"/>
        </pc:sldMkLst>
      </pc:sldChg>
      <pc:sldChg chg="modSp">
        <pc:chgData name="Christopher Rapoport" userId="S::cr2694@nau.edu::e9ae72dc-620f-4444-a1a2-291e92e56cb9" providerId="AD" clId="Web-{A40DEEC4-A955-4CD7-9F32-4F8AF51D4F0A}" dt="2025-03-03T23:55:10.214" v="486" actId="20577"/>
        <pc:sldMkLst>
          <pc:docMk/>
          <pc:sldMk cId="3186415667" sldId="373"/>
        </pc:sldMkLst>
        <pc:spChg chg="mod">
          <ac:chgData name="Christopher Rapoport" userId="S::cr2694@nau.edu::e9ae72dc-620f-4444-a1a2-291e92e56cb9" providerId="AD" clId="Web-{A40DEEC4-A955-4CD7-9F32-4F8AF51D4F0A}" dt="2025-03-03T23:55:10.214" v="486" actId="20577"/>
          <ac:spMkLst>
            <pc:docMk/>
            <pc:sldMk cId="3186415667" sldId="373"/>
            <ac:spMk id="3" creationId="{FC5526A0-EBC8-6611-2D09-27CC90BE03D7}"/>
          </ac:spMkLst>
        </pc:spChg>
      </pc:sldChg>
      <pc:sldChg chg="addSp delSp modSp">
        <pc:chgData name="Christopher Rapoport" userId="S::cr2694@nau.edu::e9ae72dc-620f-4444-a1a2-291e92e56cb9" providerId="AD" clId="Web-{A40DEEC4-A955-4CD7-9F32-4F8AF51D4F0A}" dt="2025-03-03T23:35:00.013" v="400" actId="20577"/>
        <pc:sldMkLst>
          <pc:docMk/>
          <pc:sldMk cId="3262967824" sldId="376"/>
        </pc:sldMkLst>
        <pc:spChg chg="mod">
          <ac:chgData name="Christopher Rapoport" userId="S::cr2694@nau.edu::e9ae72dc-620f-4444-a1a2-291e92e56cb9" providerId="AD" clId="Web-{A40DEEC4-A955-4CD7-9F32-4F8AF51D4F0A}" dt="2025-03-03T23:35:00.013" v="400" actId="20577"/>
          <ac:spMkLst>
            <pc:docMk/>
            <pc:sldMk cId="3262967824" sldId="376"/>
            <ac:spMk id="2" creationId="{49599CB7-B8E0-87A8-5629-B655D0FF9E77}"/>
          </ac:spMkLst>
        </pc:spChg>
        <pc:spChg chg="add del">
          <ac:chgData name="Christopher Rapoport" userId="S::cr2694@nau.edu::e9ae72dc-620f-4444-a1a2-291e92e56cb9" providerId="AD" clId="Web-{A40DEEC4-A955-4CD7-9F32-4F8AF51D4F0A}" dt="2025-03-03T23:29:04.264" v="307"/>
          <ac:spMkLst>
            <pc:docMk/>
            <pc:sldMk cId="3262967824" sldId="376"/>
            <ac:spMk id="3" creationId="{5F741088-63DD-3A3E-3D43-007B680985AA}"/>
          </ac:spMkLst>
        </pc:spChg>
        <pc:spChg chg="add mod">
          <ac:chgData name="Christopher Rapoport" userId="S::cr2694@nau.edu::e9ae72dc-620f-4444-a1a2-291e92e56cb9" providerId="AD" clId="Web-{A40DEEC4-A955-4CD7-9F32-4F8AF51D4F0A}" dt="2025-03-03T23:30:23.107" v="362" actId="20577"/>
          <ac:spMkLst>
            <pc:docMk/>
            <pc:sldMk cId="3262967824" sldId="376"/>
            <ac:spMk id="4" creationId="{7EEF5B9B-271A-3CF6-77FB-3B768DD996E5}"/>
          </ac:spMkLst>
        </pc:spChg>
        <pc:graphicFrameChg chg="mod">
          <ac:chgData name="Christopher Rapoport" userId="S::cr2694@nau.edu::e9ae72dc-620f-4444-a1a2-291e92e56cb9" providerId="AD" clId="Web-{A40DEEC4-A955-4CD7-9F32-4F8AF51D4F0A}" dt="2025-03-03T23:28:42.530" v="305" actId="1076"/>
          <ac:graphicFrameMkLst>
            <pc:docMk/>
            <pc:sldMk cId="3262967824" sldId="376"/>
            <ac:graphicFrameMk id="12" creationId="{EF4FEDE4-C373-311C-A8D9-44A2A8B6439E}"/>
          </ac:graphicFrameMkLst>
        </pc:graphicFrameChg>
      </pc:sldChg>
      <pc:sldChg chg="modSp">
        <pc:chgData name="Christopher Rapoport" userId="S::cr2694@nau.edu::e9ae72dc-620f-4444-a1a2-291e92e56cb9" providerId="AD" clId="Web-{A40DEEC4-A955-4CD7-9F32-4F8AF51D4F0A}" dt="2025-03-03T23:28:30.155" v="304" actId="20577"/>
        <pc:sldMkLst>
          <pc:docMk/>
          <pc:sldMk cId="2891279812" sldId="377"/>
        </pc:sldMkLst>
        <pc:spChg chg="mod">
          <ac:chgData name="Christopher Rapoport" userId="S::cr2694@nau.edu::e9ae72dc-620f-4444-a1a2-291e92e56cb9" providerId="AD" clId="Web-{A40DEEC4-A955-4CD7-9F32-4F8AF51D4F0A}" dt="2025-03-03T23:28:30.155" v="304" actId="20577"/>
          <ac:spMkLst>
            <pc:docMk/>
            <pc:sldMk cId="2891279812" sldId="377"/>
            <ac:spMk id="4" creationId="{479125A2-0A90-A373-7A85-17B2A48FFC41}"/>
          </ac:spMkLst>
        </pc:spChg>
      </pc:sldChg>
      <pc:sldChg chg="addSp delSp modSp">
        <pc:chgData name="Christopher Rapoport" userId="S::cr2694@nau.edu::e9ae72dc-620f-4444-a1a2-291e92e56cb9" providerId="AD" clId="Web-{A40DEEC4-A955-4CD7-9F32-4F8AF51D4F0A}" dt="2025-03-03T23:35:16.154" v="403" actId="20577"/>
        <pc:sldMkLst>
          <pc:docMk/>
          <pc:sldMk cId="2194814692" sldId="378"/>
        </pc:sldMkLst>
        <pc:spChg chg="add mod">
          <ac:chgData name="Christopher Rapoport" userId="S::cr2694@nau.edu::e9ae72dc-620f-4444-a1a2-291e92e56cb9" providerId="AD" clId="Web-{A40DEEC4-A955-4CD7-9F32-4F8AF51D4F0A}" dt="2025-03-03T23:28:25.889" v="302" actId="20577"/>
          <ac:spMkLst>
            <pc:docMk/>
            <pc:sldMk cId="2194814692" sldId="378"/>
            <ac:spMk id="4" creationId="{D37F33AA-85F1-4BA0-B0D2-C1B4E2500218}"/>
          </ac:spMkLst>
        </pc:spChg>
        <pc:spChg chg="mod">
          <ac:chgData name="Christopher Rapoport" userId="S::cr2694@nau.edu::e9ae72dc-620f-4444-a1a2-291e92e56cb9" providerId="AD" clId="Web-{A40DEEC4-A955-4CD7-9F32-4F8AF51D4F0A}" dt="2025-03-03T23:35:16.154" v="403" actId="20577"/>
          <ac:spMkLst>
            <pc:docMk/>
            <pc:sldMk cId="2194814692" sldId="378"/>
            <ac:spMk id="9" creationId="{D5680C8B-2E66-3575-10AC-35362B0C7799}"/>
          </ac:spMkLst>
        </pc:spChg>
        <pc:graphicFrameChg chg="mod modGraphic">
          <ac:chgData name="Christopher Rapoport" userId="S::cr2694@nau.edu::e9ae72dc-620f-4444-a1a2-291e92e56cb9" providerId="AD" clId="Web-{A40DEEC4-A955-4CD7-9F32-4F8AF51D4F0A}" dt="2025-03-03T23:32:07.498" v="380"/>
          <ac:graphicFrameMkLst>
            <pc:docMk/>
            <pc:sldMk cId="2194814692" sldId="378"/>
            <ac:graphicFrameMk id="7" creationId="{CCD1B0C2-0EFB-10EF-EAFE-AFCEFAB35D91}"/>
          </ac:graphicFrameMkLst>
        </pc:graphicFrameChg>
        <pc:picChg chg="add mod">
          <ac:chgData name="Christopher Rapoport" userId="S::cr2694@nau.edu::e9ae72dc-620f-4444-a1a2-291e92e56cb9" providerId="AD" clId="Web-{A40DEEC4-A955-4CD7-9F32-4F8AF51D4F0A}" dt="2025-03-03T23:09:20.282" v="5" actId="1076"/>
          <ac:picMkLst>
            <pc:docMk/>
            <pc:sldMk cId="2194814692" sldId="378"/>
            <ac:picMk id="3" creationId="{4AAA2852-3C15-E5F5-3112-58639F770D25}"/>
          </ac:picMkLst>
        </pc:picChg>
        <pc:picChg chg="del">
          <ac:chgData name="Christopher Rapoport" userId="S::cr2694@nau.edu::e9ae72dc-620f-4444-a1a2-291e92e56cb9" providerId="AD" clId="Web-{A40DEEC4-A955-4CD7-9F32-4F8AF51D4F0A}" dt="2025-03-03T23:08:59.532" v="2"/>
          <ac:picMkLst>
            <pc:docMk/>
            <pc:sldMk cId="2194814692" sldId="378"/>
            <ac:picMk id="8" creationId="{2AE723A4-CD61-CAAC-6C08-91E56C828F72}"/>
          </ac:picMkLst>
        </pc:picChg>
      </pc:sldChg>
      <pc:sldChg chg="addSp delSp modSp">
        <pc:chgData name="Christopher Rapoport" userId="S::cr2694@nau.edu::e9ae72dc-620f-4444-a1a2-291e92e56cb9" providerId="AD" clId="Web-{A40DEEC4-A955-4CD7-9F32-4F8AF51D4F0A}" dt="2025-03-03T23:26:06.124" v="213" actId="20577"/>
        <pc:sldMkLst>
          <pc:docMk/>
          <pc:sldMk cId="1055547504" sldId="379"/>
        </pc:sldMkLst>
        <pc:spChg chg="add del mod">
          <ac:chgData name="Christopher Rapoport" userId="S::cr2694@nau.edu::e9ae72dc-620f-4444-a1a2-291e92e56cb9" providerId="AD" clId="Web-{A40DEEC4-A955-4CD7-9F32-4F8AF51D4F0A}" dt="2025-03-03T23:18:01.546" v="111"/>
          <ac:spMkLst>
            <pc:docMk/>
            <pc:sldMk cId="1055547504" sldId="379"/>
            <ac:spMk id="3" creationId="{D94D134E-AE2A-C141-34AC-BF272D0B13AE}"/>
          </ac:spMkLst>
        </pc:spChg>
        <pc:spChg chg="mod">
          <ac:chgData name="Christopher Rapoport" userId="S::cr2694@nau.edu::e9ae72dc-620f-4444-a1a2-291e92e56cb9" providerId="AD" clId="Web-{A40DEEC4-A955-4CD7-9F32-4F8AF51D4F0A}" dt="2025-03-03T23:26:06.124" v="213" actId="20577"/>
          <ac:spMkLst>
            <pc:docMk/>
            <pc:sldMk cId="1055547504" sldId="379"/>
            <ac:spMk id="4" creationId="{2A04A0A2-0B78-C497-BC3B-F7DC5B38D6F9}"/>
          </ac:spMkLst>
        </pc:spChg>
      </pc:sldChg>
      <pc:sldChg chg="addSp modSp">
        <pc:chgData name="Christopher Rapoport" userId="S::cr2694@nau.edu::e9ae72dc-620f-4444-a1a2-291e92e56cb9" providerId="AD" clId="Web-{A40DEEC4-A955-4CD7-9F32-4F8AF51D4F0A}" dt="2025-03-03T23:37:35.403" v="457" actId="20577"/>
        <pc:sldMkLst>
          <pc:docMk/>
          <pc:sldMk cId="1669643892" sldId="380"/>
        </pc:sldMkLst>
        <pc:spChg chg="add mod">
          <ac:chgData name="Christopher Rapoport" userId="S::cr2694@nau.edu::e9ae72dc-620f-4444-a1a2-291e92e56cb9" providerId="AD" clId="Web-{A40DEEC4-A955-4CD7-9F32-4F8AF51D4F0A}" dt="2025-03-03T23:36:06.951" v="440" actId="1076"/>
          <ac:spMkLst>
            <pc:docMk/>
            <pc:sldMk cId="1669643892" sldId="380"/>
            <ac:spMk id="3" creationId="{7FEEE327-9553-BEE4-918F-B7DD6E199020}"/>
          </ac:spMkLst>
        </pc:spChg>
        <pc:spChg chg="add mod">
          <ac:chgData name="Christopher Rapoport" userId="S::cr2694@nau.edu::e9ae72dc-620f-4444-a1a2-291e92e56cb9" providerId="AD" clId="Web-{A40DEEC4-A955-4CD7-9F32-4F8AF51D4F0A}" dt="2025-03-03T23:37:35.403" v="457" actId="20577"/>
          <ac:spMkLst>
            <pc:docMk/>
            <pc:sldMk cId="1669643892" sldId="380"/>
            <ac:spMk id="6" creationId="{734FD887-A2CD-BDC4-F4A6-467D58512339}"/>
          </ac:spMkLst>
        </pc:spChg>
      </pc:sldChg>
      <pc:sldChg chg="delSp modSp del">
        <pc:chgData name="Christopher Rapoport" userId="S::cr2694@nau.edu::e9ae72dc-620f-4444-a1a2-291e92e56cb9" providerId="AD" clId="Web-{A40DEEC4-A955-4CD7-9F32-4F8AF51D4F0A}" dt="2025-03-03T23:33:19.748" v="385"/>
        <pc:sldMkLst>
          <pc:docMk/>
          <pc:sldMk cId="2133852694" sldId="381"/>
        </pc:sldMkLst>
        <pc:spChg chg="mod">
          <ac:chgData name="Christopher Rapoport" userId="S::cr2694@nau.edu::e9ae72dc-620f-4444-a1a2-291e92e56cb9" providerId="AD" clId="Web-{A40DEEC4-A955-4CD7-9F32-4F8AF51D4F0A}" dt="2025-03-03T23:32:23.982" v="383" actId="20577"/>
          <ac:spMkLst>
            <pc:docMk/>
            <pc:sldMk cId="2133852694" sldId="381"/>
            <ac:spMk id="6" creationId="{83F80AAA-F115-0ADE-8C1B-085CE83BC2C2}"/>
          </ac:spMkLst>
        </pc:spChg>
        <pc:graphicFrameChg chg="del">
          <ac:chgData name="Christopher Rapoport" userId="S::cr2694@nau.edu::e9ae72dc-620f-4444-a1a2-291e92e56cb9" providerId="AD" clId="Web-{A40DEEC4-A955-4CD7-9F32-4F8AF51D4F0A}" dt="2025-03-03T23:33:16.420" v="384"/>
          <ac:graphicFrameMkLst>
            <pc:docMk/>
            <pc:sldMk cId="2133852694" sldId="381"/>
            <ac:graphicFrameMk id="4" creationId="{8529D60E-EF4F-6A9B-1CB3-87762E275183}"/>
          </ac:graphicFrameMkLst>
        </pc:graphicFrameChg>
      </pc:sldChg>
      <pc:sldChg chg="modSp">
        <pc:chgData name="Christopher Rapoport" userId="S::cr2694@nau.edu::e9ae72dc-620f-4444-a1a2-291e92e56cb9" providerId="AD" clId="Web-{A40DEEC4-A955-4CD7-9F32-4F8AF51D4F0A}" dt="2025-03-03T23:27:34.514" v="265" actId="20577"/>
        <pc:sldMkLst>
          <pc:docMk/>
          <pc:sldMk cId="1247011126" sldId="382"/>
        </pc:sldMkLst>
        <pc:spChg chg="mod">
          <ac:chgData name="Christopher Rapoport" userId="S::cr2694@nau.edu::e9ae72dc-620f-4444-a1a2-291e92e56cb9" providerId="AD" clId="Web-{A40DEEC4-A955-4CD7-9F32-4F8AF51D4F0A}" dt="2025-03-03T23:27:34.514" v="265" actId="20577"/>
          <ac:spMkLst>
            <pc:docMk/>
            <pc:sldMk cId="1247011126" sldId="382"/>
            <ac:spMk id="8" creationId="{7ED804C2-9132-1B0D-79A7-9CAFD8032582}"/>
          </ac:spMkLst>
        </pc:spChg>
      </pc:sldChg>
    </pc:docChg>
  </pc:docChgLst>
  <pc:docChgLst>
    <pc:chgData name="Rory Kian Pack" userId="c7f1e152-4d08-4f76-975e-df89bf1b6e1c" providerId="ADAL" clId="{16EE7694-5F57-47FA-84D2-51BD34919446}"/>
    <pc:docChg chg="undo custSel addSld delSld modSld sldOrd modSection">
      <pc:chgData name="Rory Kian Pack" userId="c7f1e152-4d08-4f76-975e-df89bf1b6e1c" providerId="ADAL" clId="{16EE7694-5F57-47FA-84D2-51BD34919446}" dt="2025-02-10T23:32:47.161" v="3874" actId="20577"/>
      <pc:docMkLst>
        <pc:docMk/>
      </pc:docMkLst>
      <pc:sldChg chg="addSp modSp mod">
        <pc:chgData name="Rory Kian Pack" userId="c7f1e152-4d08-4f76-975e-df89bf1b6e1c" providerId="ADAL" clId="{16EE7694-5F57-47FA-84D2-51BD34919446}" dt="2025-02-10T00:16:00.610" v="1397" actId="1076"/>
        <pc:sldMkLst>
          <pc:docMk/>
          <pc:sldMk cId="773808778" sldId="257"/>
        </pc:sldMkLst>
        <pc:spChg chg="mod">
          <ac:chgData name="Rory Kian Pack" userId="c7f1e152-4d08-4f76-975e-df89bf1b6e1c" providerId="ADAL" clId="{16EE7694-5F57-47FA-84D2-51BD34919446}" dt="2025-02-10T00:04:38.518" v="1244" actId="20577"/>
          <ac:spMkLst>
            <pc:docMk/>
            <pc:sldMk cId="773808778" sldId="257"/>
            <ac:spMk id="3" creationId="{772A8DB7-5E12-4D80-BC74-525CBB9793F9}"/>
          </ac:spMkLst>
        </pc:spChg>
        <pc:spChg chg="add mod">
          <ac:chgData name="Rory Kian Pack" userId="c7f1e152-4d08-4f76-975e-df89bf1b6e1c" providerId="ADAL" clId="{16EE7694-5F57-47FA-84D2-51BD34919446}" dt="2025-02-10T00:16:00.610" v="1397" actId="1076"/>
          <ac:spMkLst>
            <pc:docMk/>
            <pc:sldMk cId="773808778" sldId="257"/>
            <ac:spMk id="5" creationId="{6FEECB84-2428-B049-A86D-719C9B192C48}"/>
          </ac:spMkLst>
        </pc:spChg>
        <pc:spChg chg="add mod">
          <ac:chgData name="Rory Kian Pack" userId="c7f1e152-4d08-4f76-975e-df89bf1b6e1c" providerId="ADAL" clId="{16EE7694-5F57-47FA-84D2-51BD34919446}" dt="2025-02-10T00:16:00.610" v="1397" actId="1076"/>
          <ac:spMkLst>
            <pc:docMk/>
            <pc:sldMk cId="773808778" sldId="257"/>
            <ac:spMk id="8" creationId="{B1C85B18-3C36-45EE-EFE6-C12754ABD0FD}"/>
          </ac:spMkLst>
        </pc:spChg>
        <pc:picChg chg="add mod">
          <ac:chgData name="Rory Kian Pack" userId="c7f1e152-4d08-4f76-975e-df89bf1b6e1c" providerId="ADAL" clId="{16EE7694-5F57-47FA-84D2-51BD34919446}" dt="2025-02-10T00:16:00.610" v="1397" actId="1076"/>
          <ac:picMkLst>
            <pc:docMk/>
            <pc:sldMk cId="773808778" sldId="257"/>
            <ac:picMk id="1026" creationId="{2956E57B-1AC4-8C25-61C1-96F9268FB18F}"/>
          </ac:picMkLst>
        </pc:picChg>
      </pc:sldChg>
      <pc:sldChg chg="del">
        <pc:chgData name="Rory Kian Pack" userId="c7f1e152-4d08-4f76-975e-df89bf1b6e1c" providerId="ADAL" clId="{16EE7694-5F57-47FA-84D2-51BD34919446}" dt="2025-02-10T23:32:16.470" v="3839" actId="47"/>
        <pc:sldMkLst>
          <pc:docMk/>
          <pc:sldMk cId="4077630035" sldId="350"/>
        </pc:sldMkLst>
      </pc:sldChg>
      <pc:sldChg chg="del">
        <pc:chgData name="Rory Kian Pack" userId="c7f1e152-4d08-4f76-975e-df89bf1b6e1c" providerId="ADAL" clId="{16EE7694-5F57-47FA-84D2-51BD34919446}" dt="2025-02-10T23:32:18.179" v="3840" actId="47"/>
        <pc:sldMkLst>
          <pc:docMk/>
          <pc:sldMk cId="813305685" sldId="354"/>
        </pc:sldMkLst>
      </pc:sldChg>
      <pc:sldChg chg="addSp delSp modSp mod">
        <pc:chgData name="Rory Kian Pack" userId="c7f1e152-4d08-4f76-975e-df89bf1b6e1c" providerId="ADAL" clId="{16EE7694-5F57-47FA-84D2-51BD34919446}" dt="2025-02-10T00:18:02.148" v="1441" actId="1076"/>
        <pc:sldMkLst>
          <pc:docMk/>
          <pc:sldMk cId="1470959150" sldId="355"/>
        </pc:sldMkLst>
        <pc:spChg chg="mod">
          <ac:chgData name="Rory Kian Pack" userId="c7f1e152-4d08-4f76-975e-df89bf1b6e1c" providerId="ADAL" clId="{16EE7694-5F57-47FA-84D2-51BD34919446}" dt="2025-02-10T00:18:02.148" v="1441" actId="1076"/>
          <ac:spMkLst>
            <pc:docMk/>
            <pc:sldMk cId="1470959150" sldId="355"/>
            <ac:spMk id="3" creationId="{49D9093E-6C17-B5D6-9393-49A5CF5B3E5A}"/>
          </ac:spMkLst>
        </pc:spChg>
      </pc:sldChg>
      <pc:sldChg chg="modSp mod">
        <pc:chgData name="Rory Kian Pack" userId="c7f1e152-4d08-4f76-975e-df89bf1b6e1c" providerId="ADAL" clId="{16EE7694-5F57-47FA-84D2-51BD34919446}" dt="2025-02-10T18:48:08.713" v="3417" actId="20577"/>
        <pc:sldMkLst>
          <pc:docMk/>
          <pc:sldMk cId="1480236926" sldId="356"/>
        </pc:sldMkLst>
        <pc:spChg chg="mod">
          <ac:chgData name="Rory Kian Pack" userId="c7f1e152-4d08-4f76-975e-df89bf1b6e1c" providerId="ADAL" clId="{16EE7694-5F57-47FA-84D2-51BD34919446}" dt="2025-02-10T18:48:08.713" v="3417" actId="20577"/>
          <ac:spMkLst>
            <pc:docMk/>
            <pc:sldMk cId="1480236926" sldId="356"/>
            <ac:spMk id="3" creationId="{DD9394CD-B0B9-10D5-3C46-488B609A577A}"/>
          </ac:spMkLst>
        </pc:spChg>
      </pc:sldChg>
      <pc:sldChg chg="addSp modSp mod">
        <pc:chgData name="Rory Kian Pack" userId="c7f1e152-4d08-4f76-975e-df89bf1b6e1c" providerId="ADAL" clId="{16EE7694-5F57-47FA-84D2-51BD34919446}" dt="2025-02-10T23:22:41.010" v="3680" actId="20577"/>
        <pc:sldMkLst>
          <pc:docMk/>
          <pc:sldMk cId="1245421797" sldId="357"/>
        </pc:sldMkLst>
        <pc:spChg chg="mod">
          <ac:chgData name="Rory Kian Pack" userId="c7f1e152-4d08-4f76-975e-df89bf1b6e1c" providerId="ADAL" clId="{16EE7694-5F57-47FA-84D2-51BD34919446}" dt="2025-02-09T20:26:33.015" v="280" actId="20577"/>
          <ac:spMkLst>
            <pc:docMk/>
            <pc:sldMk cId="1245421797" sldId="357"/>
            <ac:spMk id="2" creationId="{AAAB3C55-5B1D-5E25-6DAD-8FBFEDF76D67}"/>
          </ac:spMkLst>
        </pc:spChg>
      </pc:sldChg>
      <pc:sldChg chg="del">
        <pc:chgData name="Rory Kian Pack" userId="c7f1e152-4d08-4f76-975e-df89bf1b6e1c" providerId="ADAL" clId="{16EE7694-5F57-47FA-84D2-51BD34919446}" dt="2025-02-09T20:26:47.071" v="281" actId="47"/>
        <pc:sldMkLst>
          <pc:docMk/>
          <pc:sldMk cId="3024207832" sldId="358"/>
        </pc:sldMkLst>
      </pc:sldChg>
      <pc:sldChg chg="addSp modSp mod">
        <pc:chgData name="Rory Kian Pack" userId="c7f1e152-4d08-4f76-975e-df89bf1b6e1c" providerId="ADAL" clId="{16EE7694-5F57-47FA-84D2-51BD34919446}" dt="2025-02-10T23:22:17.677" v="3674" actId="1036"/>
        <pc:sldMkLst>
          <pc:docMk/>
          <pc:sldMk cId="1014042261" sldId="361"/>
        </pc:sldMkLst>
      </pc:sldChg>
      <pc:sldChg chg="modSp mod">
        <pc:chgData name="Rory Kian Pack" userId="c7f1e152-4d08-4f76-975e-df89bf1b6e1c" providerId="ADAL" clId="{16EE7694-5F57-47FA-84D2-51BD34919446}" dt="2025-02-10T22:03:32.036" v="3455" actId="20577"/>
        <pc:sldMkLst>
          <pc:docMk/>
          <pc:sldMk cId="3868826815" sldId="362"/>
        </pc:sldMkLst>
      </pc:sldChg>
      <pc:sldChg chg="del">
        <pc:chgData name="Rory Kian Pack" userId="c7f1e152-4d08-4f76-975e-df89bf1b6e1c" providerId="ADAL" clId="{16EE7694-5F57-47FA-84D2-51BD34919446}" dt="2025-02-09T19:49:25.828" v="0" actId="47"/>
        <pc:sldMkLst>
          <pc:docMk/>
          <pc:sldMk cId="1277564167" sldId="363"/>
        </pc:sldMkLst>
      </pc:sldChg>
      <pc:sldChg chg="del">
        <pc:chgData name="Rory Kian Pack" userId="c7f1e152-4d08-4f76-975e-df89bf1b6e1c" providerId="ADAL" clId="{16EE7694-5F57-47FA-84D2-51BD34919446}" dt="2025-02-09T19:49:43.187" v="2" actId="47"/>
        <pc:sldMkLst>
          <pc:docMk/>
          <pc:sldMk cId="3247852964" sldId="364"/>
        </pc:sldMkLst>
      </pc:sldChg>
      <pc:sldChg chg="del">
        <pc:chgData name="Rory Kian Pack" userId="c7f1e152-4d08-4f76-975e-df89bf1b6e1c" providerId="ADAL" clId="{16EE7694-5F57-47FA-84D2-51BD34919446}" dt="2025-02-09T19:49:38.947" v="1" actId="47"/>
        <pc:sldMkLst>
          <pc:docMk/>
          <pc:sldMk cId="3537788318" sldId="365"/>
        </pc:sldMkLst>
      </pc:sldChg>
      <pc:sldChg chg="addSp modSp mod">
        <pc:chgData name="Rory Kian Pack" userId="c7f1e152-4d08-4f76-975e-df89bf1b6e1c" providerId="ADAL" clId="{16EE7694-5F57-47FA-84D2-51BD34919446}" dt="2025-02-10T23:25:22.493" v="3732" actId="1076"/>
        <pc:sldMkLst>
          <pc:docMk/>
          <pc:sldMk cId="2102924898" sldId="366"/>
        </pc:sldMkLst>
      </pc:sldChg>
      <pc:sldChg chg="delSp modSp mod">
        <pc:chgData name="Rory Kian Pack" userId="c7f1e152-4d08-4f76-975e-df89bf1b6e1c" providerId="ADAL" clId="{16EE7694-5F57-47FA-84D2-51BD34919446}" dt="2025-02-10T23:25:05.711" v="3729" actId="20577"/>
        <pc:sldMkLst>
          <pc:docMk/>
          <pc:sldMk cId="3880354641" sldId="367"/>
        </pc:sldMkLst>
        <pc:spChg chg="mod">
          <ac:chgData name="Rory Kian Pack" userId="c7f1e152-4d08-4f76-975e-df89bf1b6e1c" providerId="ADAL" clId="{16EE7694-5F57-47FA-84D2-51BD34919446}" dt="2025-02-09T20:41:44.982" v="467" actId="20577"/>
          <ac:spMkLst>
            <pc:docMk/>
            <pc:sldMk cId="3880354641" sldId="367"/>
            <ac:spMk id="5" creationId="{0E4A1C97-BB6F-6963-B89B-A2168A3320A0}"/>
          </ac:spMkLst>
        </pc:spChg>
      </pc:sldChg>
      <pc:sldChg chg="addSp delSp modSp mod">
        <pc:chgData name="Rory Kian Pack" userId="c7f1e152-4d08-4f76-975e-df89bf1b6e1c" providerId="ADAL" clId="{16EE7694-5F57-47FA-84D2-51BD34919446}" dt="2025-02-10T23:25:39.950" v="3747" actId="20577"/>
        <pc:sldMkLst>
          <pc:docMk/>
          <pc:sldMk cId="2675568198" sldId="368"/>
        </pc:sldMkLst>
        <pc:spChg chg="mod">
          <ac:chgData name="Rory Kian Pack" userId="c7f1e152-4d08-4f76-975e-df89bf1b6e1c" providerId="ADAL" clId="{16EE7694-5F57-47FA-84D2-51BD34919446}" dt="2025-02-09T20:33:49.387" v="362" actId="20577"/>
          <ac:spMkLst>
            <pc:docMk/>
            <pc:sldMk cId="2675568198" sldId="368"/>
            <ac:spMk id="2" creationId="{127B9425-3CD0-0806-2D82-5ADD4AB8F7B3}"/>
          </ac:spMkLst>
        </pc:spChg>
        <pc:spChg chg="mod">
          <ac:chgData name="Rory Kian Pack" userId="c7f1e152-4d08-4f76-975e-df89bf1b6e1c" providerId="ADAL" clId="{16EE7694-5F57-47FA-84D2-51BD34919446}" dt="2025-02-09T20:41:33.294" v="463" actId="20577"/>
          <ac:spMkLst>
            <pc:docMk/>
            <pc:sldMk cId="2675568198" sldId="368"/>
            <ac:spMk id="5" creationId="{44865602-D507-AA28-3D0D-BA0216707B37}"/>
          </ac:spMkLst>
        </pc:spChg>
      </pc:sldChg>
      <pc:sldChg chg="modSp mod">
        <pc:chgData name="Rory Kian Pack" userId="c7f1e152-4d08-4f76-975e-df89bf1b6e1c" providerId="ADAL" clId="{16EE7694-5F57-47FA-84D2-51BD34919446}" dt="2025-02-10T23:27:30.707" v="3804" actId="20577"/>
        <pc:sldMkLst>
          <pc:docMk/>
          <pc:sldMk cId="3311271763" sldId="369"/>
        </pc:sldMkLst>
      </pc:sldChg>
      <pc:sldChg chg="addSp delSp modSp mod">
        <pc:chgData name="Rory Kian Pack" userId="c7f1e152-4d08-4f76-975e-df89bf1b6e1c" providerId="ADAL" clId="{16EE7694-5F57-47FA-84D2-51BD34919446}" dt="2025-02-10T23:23:23.741" v="3688" actId="20577"/>
        <pc:sldMkLst>
          <pc:docMk/>
          <pc:sldMk cId="1186105924" sldId="371"/>
        </pc:sldMkLst>
        <pc:spChg chg="mod">
          <ac:chgData name="Rory Kian Pack" userId="c7f1e152-4d08-4f76-975e-df89bf1b6e1c" providerId="ADAL" clId="{16EE7694-5F57-47FA-84D2-51BD34919446}" dt="2025-02-10T04:28:40.108" v="3256" actId="14100"/>
          <ac:spMkLst>
            <pc:docMk/>
            <pc:sldMk cId="1186105924" sldId="371"/>
            <ac:spMk id="3" creationId="{5002551F-4F61-0E7B-B1E2-734EC55572DE}"/>
          </ac:spMkLst>
        </pc:spChg>
        <pc:spChg chg="add mod">
          <ac:chgData name="Rory Kian Pack" userId="c7f1e152-4d08-4f76-975e-df89bf1b6e1c" providerId="ADAL" clId="{16EE7694-5F57-47FA-84D2-51BD34919446}" dt="2025-02-10T04:30:56.675" v="3412" actId="1076"/>
          <ac:spMkLst>
            <pc:docMk/>
            <pc:sldMk cId="1186105924" sldId="371"/>
            <ac:spMk id="6" creationId="{E02A4B52-9EA0-518A-874E-AFE5A3BA8FBE}"/>
          </ac:spMkLst>
        </pc:spChg>
        <pc:spChg chg="add mod">
          <ac:chgData name="Rory Kian Pack" userId="c7f1e152-4d08-4f76-975e-df89bf1b6e1c" providerId="ADAL" clId="{16EE7694-5F57-47FA-84D2-51BD34919446}" dt="2025-02-10T23:23:23.741" v="3688" actId="20577"/>
          <ac:spMkLst>
            <pc:docMk/>
            <pc:sldMk cId="1186105924" sldId="371"/>
            <ac:spMk id="9" creationId="{895BD565-8915-6181-92E9-8F286C0FAFA4}"/>
          </ac:spMkLst>
        </pc:spChg>
        <pc:picChg chg="add mod">
          <ac:chgData name="Rory Kian Pack" userId="c7f1e152-4d08-4f76-975e-df89bf1b6e1c" providerId="ADAL" clId="{16EE7694-5F57-47FA-84D2-51BD34919446}" dt="2025-02-10T04:29:54.442" v="3308" actId="1076"/>
          <ac:picMkLst>
            <pc:docMk/>
            <pc:sldMk cId="1186105924" sldId="371"/>
            <ac:picMk id="8" creationId="{9E95F9C0-21B5-ACBF-5836-AD0A8A697142}"/>
          </ac:picMkLst>
        </pc:picChg>
      </pc:sldChg>
      <pc:sldChg chg="addSp modSp mod ord">
        <pc:chgData name="Rory Kian Pack" userId="c7f1e152-4d08-4f76-975e-df89bf1b6e1c" providerId="ADAL" clId="{16EE7694-5F57-47FA-84D2-51BD34919446}" dt="2025-02-10T23:32:00.548" v="3838" actId="255"/>
        <pc:sldMkLst>
          <pc:docMk/>
          <pc:sldMk cId="611955128" sldId="372"/>
        </pc:sldMkLst>
        <pc:spChg chg="mod">
          <ac:chgData name="Rory Kian Pack" userId="c7f1e152-4d08-4f76-975e-df89bf1b6e1c" providerId="ADAL" clId="{16EE7694-5F57-47FA-84D2-51BD34919446}" dt="2025-02-10T23:31:37.029" v="3834" actId="20577"/>
          <ac:spMkLst>
            <pc:docMk/>
            <pc:sldMk cId="611955128" sldId="372"/>
            <ac:spMk id="2" creationId="{9FDF53D1-E3FD-2A18-A1B6-28698792E5C2}"/>
          </ac:spMkLst>
        </pc:spChg>
      </pc:sldChg>
      <pc:sldChg chg="addSp modSp mod">
        <pc:chgData name="Rory Kian Pack" userId="c7f1e152-4d08-4f76-975e-df89bf1b6e1c" providerId="ADAL" clId="{16EE7694-5F57-47FA-84D2-51BD34919446}" dt="2025-02-10T23:31:27.449" v="3816" actId="21"/>
        <pc:sldMkLst>
          <pc:docMk/>
          <pc:sldMk cId="3186415667" sldId="373"/>
        </pc:sldMkLst>
        <pc:spChg chg="add mod">
          <ac:chgData name="Rory Kian Pack" userId="c7f1e152-4d08-4f76-975e-df89bf1b6e1c" providerId="ADAL" clId="{16EE7694-5F57-47FA-84D2-51BD34919446}" dt="2025-02-10T23:31:27.449" v="3816" actId="21"/>
          <ac:spMkLst>
            <pc:docMk/>
            <pc:sldMk cId="3186415667" sldId="373"/>
            <ac:spMk id="3" creationId="{FC5526A0-EBC8-6611-2D09-27CC90BE03D7}"/>
          </ac:spMkLst>
        </pc:spChg>
      </pc:sldChg>
      <pc:sldChg chg="modSp new mod">
        <pc:chgData name="Rory Kian Pack" userId="c7f1e152-4d08-4f76-975e-df89bf1b6e1c" providerId="ADAL" clId="{16EE7694-5F57-47FA-84D2-51BD34919446}" dt="2025-02-10T23:32:47.161" v="3874" actId="20577"/>
        <pc:sldMkLst>
          <pc:docMk/>
          <pc:sldMk cId="4071245277" sldId="374"/>
        </pc:sldMkLst>
        <pc:spChg chg="mod">
          <ac:chgData name="Rory Kian Pack" userId="c7f1e152-4d08-4f76-975e-df89bf1b6e1c" providerId="ADAL" clId="{16EE7694-5F57-47FA-84D2-51BD34919446}" dt="2025-02-10T23:32:47.161" v="3874" actId="20577"/>
          <ac:spMkLst>
            <pc:docMk/>
            <pc:sldMk cId="4071245277" sldId="374"/>
            <ac:spMk id="2" creationId="{A3B7D105-3242-9AA4-B70C-13D1838FB2F7}"/>
          </ac:spMkLst>
        </pc:spChg>
      </pc:sldChg>
    </pc:docChg>
  </pc:docChgLst>
  <pc:docChgLst>
    <pc:chgData name="Christopher Rapoport" userId="S::cr2694@nau.edu::e9ae72dc-620f-4444-a1a2-291e92e56cb9" providerId="AD" clId="Web-{B358C0F0-1ED2-4C4F-AC46-03D18DD8F37F}"/>
    <pc:docChg chg="modSld">
      <pc:chgData name="Christopher Rapoport" userId="S::cr2694@nau.edu::e9ae72dc-620f-4444-a1a2-291e92e56cb9" providerId="AD" clId="Web-{B358C0F0-1ED2-4C4F-AC46-03D18DD8F37F}" dt="2025-03-03T18:24:00.072" v="1353" actId="1076"/>
      <pc:docMkLst>
        <pc:docMk/>
      </pc:docMkLst>
      <pc:sldChg chg="modSp">
        <pc:chgData name="Christopher Rapoport" userId="S::cr2694@nau.edu::e9ae72dc-620f-4444-a1a2-291e92e56cb9" providerId="AD" clId="Web-{B358C0F0-1ED2-4C4F-AC46-03D18DD8F37F}" dt="2025-03-03T17:10:12.729" v="1"/>
        <pc:sldMkLst>
          <pc:docMk/>
          <pc:sldMk cId="2319193036" sldId="359"/>
        </pc:sldMkLst>
        <pc:graphicFrameChg chg="mod modGraphic">
          <ac:chgData name="Christopher Rapoport" userId="S::cr2694@nau.edu::e9ae72dc-620f-4444-a1a2-291e92e56cb9" providerId="AD" clId="Web-{B358C0F0-1ED2-4C4F-AC46-03D18DD8F37F}" dt="2025-03-03T17:10:12.729" v="1"/>
          <ac:graphicFrameMkLst>
            <pc:docMk/>
            <pc:sldMk cId="2319193036" sldId="359"/>
            <ac:graphicFrameMk id="7" creationId="{E4AEDF6B-6890-5B5C-CED7-0CAA0F76C8E3}"/>
          </ac:graphicFrameMkLst>
        </pc:graphicFrameChg>
      </pc:sldChg>
      <pc:sldChg chg="addSp delSp modSp">
        <pc:chgData name="Christopher Rapoport" userId="S::cr2694@nau.edu::e9ae72dc-620f-4444-a1a2-291e92e56cb9" providerId="AD" clId="Web-{B358C0F0-1ED2-4C4F-AC46-03D18DD8F37F}" dt="2025-03-03T17:40:24.100" v="824"/>
        <pc:sldMkLst>
          <pc:docMk/>
          <pc:sldMk cId="3745329160" sldId="360"/>
        </pc:sldMkLst>
        <pc:spChg chg="del">
          <ac:chgData name="Christopher Rapoport" userId="S::cr2694@nau.edu::e9ae72dc-620f-4444-a1a2-291e92e56cb9" providerId="AD" clId="Web-{B358C0F0-1ED2-4C4F-AC46-03D18DD8F37F}" dt="2025-03-03T17:13:58.057" v="2"/>
          <ac:spMkLst>
            <pc:docMk/>
            <pc:sldMk cId="3745329160" sldId="360"/>
            <ac:spMk id="6" creationId="{D5641E56-FEF6-F910-13FD-F2637F5165AF}"/>
          </ac:spMkLst>
        </pc:spChg>
        <pc:graphicFrameChg chg="add mod ord modGraphic">
          <ac:chgData name="Christopher Rapoport" userId="S::cr2694@nau.edu::e9ae72dc-620f-4444-a1a2-291e92e56cb9" providerId="AD" clId="Web-{B358C0F0-1ED2-4C4F-AC46-03D18DD8F37F}" dt="2025-03-03T17:40:24.100" v="824"/>
          <ac:graphicFrameMkLst>
            <pc:docMk/>
            <pc:sldMk cId="3745329160" sldId="360"/>
            <ac:graphicFrameMk id="3" creationId="{FAA54C9B-BBB1-6581-1948-C84C33525259}"/>
          </ac:graphicFrameMkLst>
        </pc:graphicFrameChg>
      </pc:sldChg>
      <pc:sldChg chg="addSp modSp">
        <pc:chgData name="Christopher Rapoport" userId="S::cr2694@nau.edu::e9ae72dc-620f-4444-a1a2-291e92e56cb9" providerId="AD" clId="Web-{B358C0F0-1ED2-4C4F-AC46-03D18DD8F37F}" dt="2025-03-03T18:24:00.072" v="1353" actId="1076"/>
        <pc:sldMkLst>
          <pc:docMk/>
          <pc:sldMk cId="3311271763" sldId="369"/>
        </pc:sldMkLst>
        <pc:spChg chg="mod">
          <ac:chgData name="Christopher Rapoport" userId="S::cr2694@nau.edu::e9ae72dc-620f-4444-a1a2-291e92e56cb9" providerId="AD" clId="Web-{B358C0F0-1ED2-4C4F-AC46-03D18DD8F37F}" dt="2025-03-03T18:22:45.692" v="1301" actId="20577"/>
          <ac:spMkLst>
            <pc:docMk/>
            <pc:sldMk cId="3311271763" sldId="369"/>
            <ac:spMk id="2" creationId="{AE0203D3-CF47-221A-71D7-E971A598ECD7}"/>
          </ac:spMkLst>
        </pc:spChg>
        <pc:spChg chg="add mod">
          <ac:chgData name="Christopher Rapoport" userId="S::cr2694@nau.edu::e9ae72dc-620f-4444-a1a2-291e92e56cb9" providerId="AD" clId="Web-{B358C0F0-1ED2-4C4F-AC46-03D18DD8F37F}" dt="2025-03-03T18:24:00.072" v="1353" actId="1076"/>
          <ac:spMkLst>
            <pc:docMk/>
            <pc:sldMk cId="3311271763" sldId="369"/>
            <ac:spMk id="4" creationId="{6DF8D794-94CF-B3BB-1398-51CA8CACE014}"/>
          </ac:spMkLst>
        </pc:spChg>
        <pc:spChg chg="mod">
          <ac:chgData name="Christopher Rapoport" userId="S::cr2694@nau.edu::e9ae72dc-620f-4444-a1a2-291e92e56cb9" providerId="AD" clId="Web-{B358C0F0-1ED2-4C4F-AC46-03D18DD8F37F}" dt="2025-03-03T18:22:15.737" v="1279" actId="20577"/>
          <ac:spMkLst>
            <pc:docMk/>
            <pc:sldMk cId="3311271763" sldId="369"/>
            <ac:spMk id="8" creationId="{B1F1FFA8-B3C8-CCAC-1CCD-43D6A11BB7F5}"/>
          </ac:spMkLst>
        </pc:spChg>
        <pc:picChg chg="add mod">
          <ac:chgData name="Christopher Rapoport" userId="S::cr2694@nau.edu::e9ae72dc-620f-4444-a1a2-291e92e56cb9" providerId="AD" clId="Web-{B358C0F0-1ED2-4C4F-AC46-03D18DD8F37F}" dt="2025-03-03T18:22:27.629" v="1282" actId="1076"/>
          <ac:picMkLst>
            <pc:docMk/>
            <pc:sldMk cId="3311271763" sldId="369"/>
            <ac:picMk id="3" creationId="{4CD0F413-B8F8-D08E-D242-3990B15ED38B}"/>
          </ac:picMkLst>
        </pc:picChg>
      </pc:sldChg>
    </pc:docChg>
  </pc:docChgLst>
  <pc:docChgLst>
    <pc:chgData name="Christopher Rapoport" userId="S::cr2694@nau.edu::e9ae72dc-620f-4444-a1a2-291e92e56cb9" providerId="AD" clId="Web-{631BE13C-F46A-43C3-8390-2CE1D4B7D20A}"/>
    <pc:docChg chg="modSld">
      <pc:chgData name="Christopher Rapoport" userId="S::cr2694@nau.edu::e9ae72dc-620f-4444-a1a2-291e92e56cb9" providerId="AD" clId="Web-{631BE13C-F46A-43C3-8390-2CE1D4B7D20A}" dt="2025-03-03T18:28:37.385" v="0"/>
      <pc:docMkLst>
        <pc:docMk/>
      </pc:docMkLst>
      <pc:sldChg chg="addSp delSp modSp">
        <pc:chgData name="Christopher Rapoport" userId="S::cr2694@nau.edu::e9ae72dc-620f-4444-a1a2-291e92e56cb9" providerId="AD" clId="Web-{631BE13C-F46A-43C3-8390-2CE1D4B7D20A}" dt="2025-03-03T18:28:37.385" v="0"/>
        <pc:sldMkLst>
          <pc:docMk/>
          <pc:sldMk cId="4196893085" sldId="370"/>
        </pc:sldMkLst>
        <pc:spChg chg="add mod">
          <ac:chgData name="Christopher Rapoport" userId="S::cr2694@nau.edu::e9ae72dc-620f-4444-a1a2-291e92e56cb9" providerId="AD" clId="Web-{631BE13C-F46A-43C3-8390-2CE1D4B7D20A}" dt="2025-03-03T18:28:37.385" v="0"/>
          <ac:spMkLst>
            <pc:docMk/>
            <pc:sldMk cId="4196893085" sldId="370"/>
            <ac:spMk id="6" creationId="{CD36B5DE-B70B-42B4-B844-C3B24969ACDF}"/>
          </ac:spMkLst>
        </pc:spChg>
        <pc:picChg chg="del">
          <ac:chgData name="Christopher Rapoport" userId="S::cr2694@nau.edu::e9ae72dc-620f-4444-a1a2-291e92e56cb9" providerId="AD" clId="Web-{631BE13C-F46A-43C3-8390-2CE1D4B7D20A}" dt="2025-03-03T18:28:37.385" v="0"/>
          <ac:picMkLst>
            <pc:docMk/>
            <pc:sldMk cId="4196893085" sldId="370"/>
            <ac:picMk id="4" creationId="{FEC347BA-D2C5-F814-F78B-048C10D34B7B}"/>
          </ac:picMkLst>
        </pc:picChg>
      </pc:sldChg>
    </pc:docChg>
  </pc:docChgLst>
  <pc:docChgLst>
    <pc:chgData name="Christopher Rapoport" userId="S::cr2694@nau.edu::e9ae72dc-620f-4444-a1a2-291e92e56cb9" providerId="AD" clId="Web-{8DA18426-20B4-4746-845C-49A0D65102BC}"/>
    <pc:docChg chg="addSld delSld modSld modMainMaster modSection">
      <pc:chgData name="Christopher Rapoport" userId="S::cr2694@nau.edu::e9ae72dc-620f-4444-a1a2-291e92e56cb9" providerId="AD" clId="Web-{8DA18426-20B4-4746-845C-49A0D65102BC}" dt="2025-02-10T22:12:46.467" v="80" actId="20577"/>
      <pc:docMkLst>
        <pc:docMk/>
      </pc:docMkLst>
      <pc:sldChg chg="addSp delSp modSp">
        <pc:chgData name="Christopher Rapoport" userId="S::cr2694@nau.edu::e9ae72dc-620f-4444-a1a2-291e92e56cb9" providerId="AD" clId="Web-{8DA18426-20B4-4746-845C-49A0D65102BC}" dt="2025-02-10T22:09:21.459" v="52"/>
        <pc:sldMkLst>
          <pc:docMk/>
          <pc:sldMk cId="773808778" sldId="257"/>
        </pc:sldMkLst>
      </pc:sldChg>
      <pc:sldChg chg="del">
        <pc:chgData name="Christopher Rapoport" userId="S::cr2694@nau.edu::e9ae72dc-620f-4444-a1a2-291e92e56cb9" providerId="AD" clId="Web-{8DA18426-20B4-4746-845C-49A0D65102BC}" dt="2025-02-10T22:02:43.255" v="24"/>
        <pc:sldMkLst>
          <pc:docMk/>
          <pc:sldMk cId="688383863" sldId="284"/>
        </pc:sldMkLst>
      </pc:sldChg>
      <pc:sldChg chg="addSp delSp modSp">
        <pc:chgData name="Christopher Rapoport" userId="S::cr2694@nau.edu::e9ae72dc-620f-4444-a1a2-291e92e56cb9" providerId="AD" clId="Web-{8DA18426-20B4-4746-845C-49A0D65102BC}" dt="2025-02-10T22:09:21.459" v="52"/>
        <pc:sldMkLst>
          <pc:docMk/>
          <pc:sldMk cId="4077630035" sldId="350"/>
        </pc:sldMkLst>
      </pc:sldChg>
      <pc:sldChg chg="addSp delSp modSp">
        <pc:chgData name="Christopher Rapoport" userId="S::cr2694@nau.edu::e9ae72dc-620f-4444-a1a2-291e92e56cb9" providerId="AD" clId="Web-{8DA18426-20B4-4746-845C-49A0D65102BC}" dt="2025-02-10T22:09:21.459" v="52"/>
        <pc:sldMkLst>
          <pc:docMk/>
          <pc:sldMk cId="813305685" sldId="354"/>
        </pc:sldMkLst>
      </pc:sldChg>
      <pc:sldChg chg="addSp delSp modSp">
        <pc:chgData name="Christopher Rapoport" userId="S::cr2694@nau.edu::e9ae72dc-620f-4444-a1a2-291e92e56cb9" providerId="AD" clId="Web-{8DA18426-20B4-4746-845C-49A0D65102BC}" dt="2025-02-10T22:09:21.459" v="52"/>
        <pc:sldMkLst>
          <pc:docMk/>
          <pc:sldMk cId="1470959150" sldId="355"/>
        </pc:sldMkLst>
        <pc:picChg chg="mod">
          <ac:chgData name="Christopher Rapoport" userId="S::cr2694@nau.edu::e9ae72dc-620f-4444-a1a2-291e92e56cb9" providerId="AD" clId="Web-{8DA18426-20B4-4746-845C-49A0D65102BC}" dt="2025-02-10T21:19:26.473" v="20" actId="1076"/>
          <ac:picMkLst>
            <pc:docMk/>
            <pc:sldMk cId="1470959150" sldId="355"/>
            <ac:picMk id="6" creationId="{EB09B1DE-7F78-4081-2151-13095E6EBC8D}"/>
          </ac:picMkLst>
        </pc:picChg>
      </pc:sldChg>
      <pc:sldChg chg="addSp delSp modSp">
        <pc:chgData name="Christopher Rapoport" userId="S::cr2694@nau.edu::e9ae72dc-620f-4444-a1a2-291e92e56cb9" providerId="AD" clId="Web-{8DA18426-20B4-4746-845C-49A0D65102BC}" dt="2025-02-10T22:10:44.603" v="55" actId="20577"/>
        <pc:sldMkLst>
          <pc:docMk/>
          <pc:sldMk cId="1480236926" sldId="356"/>
        </pc:sldMkLst>
        <pc:spChg chg="mod">
          <ac:chgData name="Christopher Rapoport" userId="S::cr2694@nau.edu::e9ae72dc-620f-4444-a1a2-291e92e56cb9" providerId="AD" clId="Web-{8DA18426-20B4-4746-845C-49A0D65102BC}" dt="2025-02-10T21:20:51.588" v="23" actId="20577"/>
          <ac:spMkLst>
            <pc:docMk/>
            <pc:sldMk cId="1480236926" sldId="356"/>
            <ac:spMk id="3" creationId="{DD9394CD-B0B9-10D5-3C46-488B609A577A}"/>
          </ac:spMkLst>
        </pc:spChg>
        <pc:spChg chg="mod">
          <ac:chgData name="Christopher Rapoport" userId="S::cr2694@nau.edu::e9ae72dc-620f-4444-a1a2-291e92e56cb9" providerId="AD" clId="Web-{8DA18426-20B4-4746-845C-49A0D65102BC}" dt="2025-02-10T22:10:44.603" v="55" actId="20577"/>
          <ac:spMkLst>
            <pc:docMk/>
            <pc:sldMk cId="1480236926" sldId="356"/>
            <ac:spMk id="5" creationId="{65249DB4-2124-93EA-4A8D-09533671BD9A}"/>
          </ac:spMkLst>
        </pc:spChg>
        <pc:spChg chg="mod">
          <ac:chgData name="Christopher Rapoport" userId="S::cr2694@nau.edu::e9ae72dc-620f-4444-a1a2-291e92e56cb9" providerId="AD" clId="Web-{8DA18426-20B4-4746-845C-49A0D65102BC}" dt="2025-02-10T21:17:46.388" v="19" actId="20577"/>
          <ac:spMkLst>
            <pc:docMk/>
            <pc:sldMk cId="1480236926" sldId="356"/>
            <ac:spMk id="7" creationId="{EF8256B2-B1B9-5D07-17A7-8A2C23483C8D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0:47.243" v="57" actId="20577"/>
        <pc:sldMkLst>
          <pc:docMk/>
          <pc:sldMk cId="1245421797" sldId="357"/>
        </pc:sldMkLst>
        <pc:spChg chg="mod">
          <ac:chgData name="Christopher Rapoport" userId="S::cr2694@nau.edu::e9ae72dc-620f-4444-a1a2-291e92e56cb9" providerId="AD" clId="Web-{8DA18426-20B4-4746-845C-49A0D65102BC}" dt="2025-02-10T22:10:47.243" v="57" actId="20577"/>
          <ac:spMkLst>
            <pc:docMk/>
            <pc:sldMk cId="1245421797" sldId="357"/>
            <ac:spMk id="5" creationId="{45460A1F-48F0-7A2D-7771-471462176CAF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0:51.275" v="59" actId="20577"/>
        <pc:sldMkLst>
          <pc:docMk/>
          <pc:sldMk cId="2319193036" sldId="359"/>
        </pc:sldMkLst>
        <pc:spChg chg="mod">
          <ac:chgData name="Christopher Rapoport" userId="S::cr2694@nau.edu::e9ae72dc-620f-4444-a1a2-291e92e56cb9" providerId="AD" clId="Web-{8DA18426-20B4-4746-845C-49A0D65102BC}" dt="2025-02-10T22:10:51.275" v="59" actId="20577"/>
          <ac:spMkLst>
            <pc:docMk/>
            <pc:sldMk cId="2319193036" sldId="359"/>
            <ac:spMk id="5" creationId="{08D147BC-29B1-F7A0-9261-EEA12FC0FC4C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0:54.150" v="61" actId="20577"/>
        <pc:sldMkLst>
          <pc:docMk/>
          <pc:sldMk cId="3745329160" sldId="360"/>
        </pc:sldMkLst>
        <pc:spChg chg="mod">
          <ac:chgData name="Christopher Rapoport" userId="S::cr2694@nau.edu::e9ae72dc-620f-4444-a1a2-291e92e56cb9" providerId="AD" clId="Web-{8DA18426-20B4-4746-845C-49A0D65102BC}" dt="2025-02-10T22:10:54.150" v="61" actId="20577"/>
          <ac:spMkLst>
            <pc:docMk/>
            <pc:sldMk cId="3745329160" sldId="360"/>
            <ac:spMk id="5" creationId="{D82F971C-9A35-DC4A-558E-67A67BBCA005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1:15.963" v="64" actId="20577"/>
        <pc:sldMkLst>
          <pc:docMk/>
          <pc:sldMk cId="1014042261" sldId="361"/>
        </pc:sldMkLst>
        <pc:spChg chg="mod">
          <ac:chgData name="Christopher Rapoport" userId="S::cr2694@nau.edu::e9ae72dc-620f-4444-a1a2-291e92e56cb9" providerId="AD" clId="Web-{8DA18426-20B4-4746-845C-49A0D65102BC}" dt="2025-02-10T22:11:15.963" v="64" actId="20577"/>
          <ac:spMkLst>
            <pc:docMk/>
            <pc:sldMk cId="1014042261" sldId="361"/>
            <ac:spMk id="5" creationId="{F5C0CEFF-E2F4-038D-1DFE-90E0A3C9F93B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1:25.542" v="67" actId="20577"/>
        <pc:sldMkLst>
          <pc:docMk/>
          <pc:sldMk cId="3868826815" sldId="362"/>
        </pc:sldMkLst>
        <pc:spChg chg="mod">
          <ac:chgData name="Christopher Rapoport" userId="S::cr2694@nau.edu::e9ae72dc-620f-4444-a1a2-291e92e56cb9" providerId="AD" clId="Web-{8DA18426-20B4-4746-845C-49A0D65102BC}" dt="2025-02-10T22:11:25.542" v="67" actId="20577"/>
          <ac:spMkLst>
            <pc:docMk/>
            <pc:sldMk cId="3868826815" sldId="362"/>
            <ac:spMk id="5" creationId="{26C07CC2-5F5E-1E33-99D4-42434695564B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1:28.308" v="69" actId="20577"/>
        <pc:sldMkLst>
          <pc:docMk/>
          <pc:sldMk cId="2102924898" sldId="366"/>
        </pc:sldMkLst>
        <pc:spChg chg="mod">
          <ac:chgData name="Christopher Rapoport" userId="S::cr2694@nau.edu::e9ae72dc-620f-4444-a1a2-291e92e56cb9" providerId="AD" clId="Web-{8DA18426-20B4-4746-845C-49A0D65102BC}" dt="2025-02-10T22:11:28.308" v="69" actId="20577"/>
          <ac:spMkLst>
            <pc:docMk/>
            <pc:sldMk cId="2102924898" sldId="366"/>
            <ac:spMk id="5" creationId="{F6421694-34A7-82D4-B157-7AB990EBE1B4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1:34.698" v="72" actId="20577"/>
        <pc:sldMkLst>
          <pc:docMk/>
          <pc:sldMk cId="3880354641" sldId="367"/>
        </pc:sldMkLst>
        <pc:spChg chg="mod">
          <ac:chgData name="Christopher Rapoport" userId="S::cr2694@nau.edu::e9ae72dc-620f-4444-a1a2-291e92e56cb9" providerId="AD" clId="Web-{8DA18426-20B4-4746-845C-49A0D65102BC}" dt="2025-02-10T22:11:34.698" v="72" actId="20577"/>
          <ac:spMkLst>
            <pc:docMk/>
            <pc:sldMk cId="3880354641" sldId="367"/>
            <ac:spMk id="5" creationId="{0E4A1C97-BB6F-6963-B89B-A2168A3320A0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2:33.170" v="74" actId="20577"/>
        <pc:sldMkLst>
          <pc:docMk/>
          <pc:sldMk cId="2675568198" sldId="368"/>
        </pc:sldMkLst>
        <pc:spChg chg="mod">
          <ac:chgData name="Christopher Rapoport" userId="S::cr2694@nau.edu::e9ae72dc-620f-4444-a1a2-291e92e56cb9" providerId="AD" clId="Web-{8DA18426-20B4-4746-845C-49A0D65102BC}" dt="2025-02-10T22:12:33.170" v="74" actId="20577"/>
          <ac:spMkLst>
            <pc:docMk/>
            <pc:sldMk cId="2675568198" sldId="368"/>
            <ac:spMk id="5" creationId="{44865602-D507-AA28-3D0D-BA0216707B37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2:38.232" v="76" actId="20577"/>
        <pc:sldMkLst>
          <pc:docMk/>
          <pc:sldMk cId="3311271763" sldId="369"/>
        </pc:sldMkLst>
        <pc:spChg chg="mod">
          <ac:chgData name="Christopher Rapoport" userId="S::cr2694@nau.edu::e9ae72dc-620f-4444-a1a2-291e92e56cb9" providerId="AD" clId="Web-{8DA18426-20B4-4746-845C-49A0D65102BC}" dt="2025-02-10T22:12:38.232" v="76" actId="20577"/>
          <ac:spMkLst>
            <pc:docMk/>
            <pc:sldMk cId="3311271763" sldId="369"/>
            <ac:spMk id="5" creationId="{38F1D09D-BBA5-4708-7FF5-E3AD3747E19B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2:42.748" v="78" actId="20577"/>
        <pc:sldMkLst>
          <pc:docMk/>
          <pc:sldMk cId="4196893085" sldId="370"/>
        </pc:sldMkLst>
        <pc:spChg chg="mod">
          <ac:chgData name="Christopher Rapoport" userId="S::cr2694@nau.edu::e9ae72dc-620f-4444-a1a2-291e92e56cb9" providerId="AD" clId="Web-{8DA18426-20B4-4746-845C-49A0D65102BC}" dt="2025-02-10T22:12:42.748" v="78" actId="20577"/>
          <ac:spMkLst>
            <pc:docMk/>
            <pc:sldMk cId="4196893085" sldId="370"/>
            <ac:spMk id="5" creationId="{70D07FB1-91C6-5389-B712-FD50641914F4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2:46.467" v="80" actId="20577"/>
        <pc:sldMkLst>
          <pc:docMk/>
          <pc:sldMk cId="1186105924" sldId="371"/>
        </pc:sldMkLst>
        <pc:spChg chg="mod">
          <ac:chgData name="Christopher Rapoport" userId="S::cr2694@nau.edu::e9ae72dc-620f-4444-a1a2-291e92e56cb9" providerId="AD" clId="Web-{8DA18426-20B4-4746-845C-49A0D65102BC}" dt="2025-02-10T22:12:46.467" v="80" actId="20577"/>
          <ac:spMkLst>
            <pc:docMk/>
            <pc:sldMk cId="1186105924" sldId="371"/>
            <ac:spMk id="5" creationId="{55927F56-5DF5-4DA7-F84F-D5D21ACEDFB6}"/>
          </ac:spMkLst>
        </pc:spChg>
      </pc:sldChg>
      <pc:sldChg chg="addSp delSp modSp add replId">
        <pc:chgData name="Christopher Rapoport" userId="S::cr2694@nau.edu::e9ae72dc-620f-4444-a1a2-291e92e56cb9" providerId="AD" clId="Web-{8DA18426-20B4-4746-845C-49A0D65102BC}" dt="2025-02-10T22:09:21.459" v="52"/>
        <pc:sldMkLst>
          <pc:docMk/>
          <pc:sldMk cId="611955128" sldId="372"/>
        </pc:sldMkLst>
        <pc:spChg chg="mod">
          <ac:chgData name="Christopher Rapoport" userId="S::cr2694@nau.edu::e9ae72dc-620f-4444-a1a2-291e92e56cb9" providerId="AD" clId="Web-{8DA18426-20B4-4746-845C-49A0D65102BC}" dt="2025-02-10T22:02:55.459" v="30" actId="20577"/>
          <ac:spMkLst>
            <pc:docMk/>
            <pc:sldMk cId="611955128" sldId="372"/>
            <ac:spMk id="2" creationId="{9FDF53D1-E3FD-2A18-A1B6-28698792E5C2}"/>
          </ac:spMkLst>
        </pc:spChg>
        <pc:spChg chg="mod">
          <ac:chgData name="Christopher Rapoport" userId="S::cr2694@nau.edu::e9ae72dc-620f-4444-a1a2-291e92e56cb9" providerId="AD" clId="Web-{8DA18426-20B4-4746-845C-49A0D65102BC}" dt="2025-02-10T22:03:14.710" v="38" actId="20577"/>
          <ac:spMkLst>
            <pc:docMk/>
            <pc:sldMk cId="611955128" sldId="372"/>
            <ac:spMk id="5" creationId="{F477DB58-D623-BAAF-7201-61C3C0D07B48}"/>
          </ac:spMkLst>
        </pc:spChg>
      </pc:sldChg>
      <pc:sldChg chg="addSp delSp modSp add replId">
        <pc:chgData name="Christopher Rapoport" userId="S::cr2694@nau.edu::e9ae72dc-620f-4444-a1a2-291e92e56cb9" providerId="AD" clId="Web-{8DA18426-20B4-4746-845C-49A0D65102BC}" dt="2025-02-10T22:09:21.459" v="52"/>
        <pc:sldMkLst>
          <pc:docMk/>
          <pc:sldMk cId="3186415667" sldId="373"/>
        </pc:sldMkLst>
        <pc:spChg chg="mod">
          <ac:chgData name="Christopher Rapoport" userId="S::cr2694@nau.edu::e9ae72dc-620f-4444-a1a2-291e92e56cb9" providerId="AD" clId="Web-{8DA18426-20B4-4746-845C-49A0D65102BC}" dt="2025-02-10T22:03:31.179" v="42" actId="20577"/>
          <ac:spMkLst>
            <pc:docMk/>
            <pc:sldMk cId="3186415667" sldId="373"/>
            <ac:spMk id="2" creationId="{4FF6AF37-0817-8AF3-A249-1DFB9D868FAC}"/>
          </ac:spMkLst>
        </pc:spChg>
      </pc:sldChg>
      <pc:sldMasterChg chg="mod modSldLayout">
        <pc:chgData name="Christopher Rapoport" userId="S::cr2694@nau.edu::e9ae72dc-620f-4444-a1a2-291e92e56cb9" providerId="AD" clId="Web-{8DA18426-20B4-4746-845C-49A0D65102BC}" dt="2025-02-10T22:10:35.759" v="54"/>
        <pc:sldMasterMkLst>
          <pc:docMk/>
          <pc:sldMasterMk cId="0" sldId="2147483648"/>
        </pc:sldMasterMkLst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40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42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45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47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50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51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52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728163518" sldId="2147483763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1880373538" sldId="2147483768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1577442899" sldId="2147483770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11972753" sldId="2147483771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1592171207" sldId="2147483774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1310371351" sldId="2147483796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588916892" sldId="2147483798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1752040872" sldId="2147483800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836706764" sldId="2147483803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3560598000" sldId="2147483805"/>
          </pc:sldLayoutMkLst>
        </pc:sldLayoutChg>
      </pc:sldMasterChg>
      <pc:sldMasterChg chg="mod modSldLayout">
        <pc:chgData name="Christopher Rapoport" userId="S::cr2694@nau.edu::e9ae72dc-620f-4444-a1a2-291e92e56cb9" providerId="AD" clId="Web-{8DA18426-20B4-4746-845C-49A0D65102BC}" dt="2025-02-10T22:10:35.759" v="54"/>
        <pc:sldMasterMkLst>
          <pc:docMk/>
          <pc:sldMasterMk cId="255735896" sldId="2147483777"/>
        </pc:sldMasterMkLst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940515174" sldId="2147483779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509777931" sldId="2147483780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490189589" sldId="2147483782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422388769" sldId="2147483784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189579297" sldId="2147483785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396549202" sldId="2147483789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37833827" sldId="2147483790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578159591" sldId="2147483791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2012329372" sldId="2147483792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306543590" sldId="2147483793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2021280019" sldId="2147483794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969751537" sldId="2147483795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97851770" sldId="2147483797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2043674431" sldId="2147483799"/>
          </pc:sldLayoutMkLst>
        </pc:sldLayoutChg>
      </pc:sldMasterChg>
    </pc:docChg>
  </pc:docChgLst>
  <pc:docChgLst>
    <pc:chgData name="Rory Kian Pack" userId="S::rkp74@nau.edu::c7f1e152-4d08-4f76-975e-df89bf1b6e1c" providerId="AD" clId="Web-{A4BBC536-15E8-CE57-7798-9F91DF0F29B0}"/>
    <pc:docChg chg="addSld modSld sldOrd modSection">
      <pc:chgData name="Rory Kian Pack" userId="S::rkp74@nau.edu::c7f1e152-4d08-4f76-975e-df89bf1b6e1c" providerId="AD" clId="Web-{A4BBC536-15E8-CE57-7798-9F91DF0F29B0}" dt="2025-03-03T23:49:52.358" v="1014" actId="1076"/>
      <pc:docMkLst>
        <pc:docMk/>
      </pc:docMkLst>
      <pc:sldChg chg="ord">
        <pc:chgData name="Rory Kian Pack" userId="S::rkp74@nau.edu::c7f1e152-4d08-4f76-975e-df89bf1b6e1c" providerId="AD" clId="Web-{A4BBC536-15E8-CE57-7798-9F91DF0F29B0}" dt="2025-03-03T22:53:05.809" v="106"/>
        <pc:sldMkLst>
          <pc:docMk/>
          <pc:sldMk cId="351286796" sldId="315"/>
        </pc:sldMkLst>
      </pc:sldChg>
      <pc:sldChg chg="modSp">
        <pc:chgData name="Rory Kian Pack" userId="S::rkp74@nau.edu::c7f1e152-4d08-4f76-975e-df89bf1b6e1c" providerId="AD" clId="Web-{A4BBC536-15E8-CE57-7798-9F91DF0F29B0}" dt="2025-03-03T23:24:37.284" v="343" actId="20577"/>
        <pc:sldMkLst>
          <pc:docMk/>
          <pc:sldMk cId="2319193036" sldId="359"/>
        </pc:sldMkLst>
        <pc:spChg chg="mod">
          <ac:chgData name="Rory Kian Pack" userId="S::rkp74@nau.edu::c7f1e152-4d08-4f76-975e-df89bf1b6e1c" providerId="AD" clId="Web-{A4BBC536-15E8-CE57-7798-9F91DF0F29B0}" dt="2025-03-03T23:24:37.284" v="343" actId="20577"/>
          <ac:spMkLst>
            <pc:docMk/>
            <pc:sldMk cId="2319193036" sldId="359"/>
            <ac:spMk id="4" creationId="{7412ADCB-47E7-49DF-0E9A-18CF3883C3B1}"/>
          </ac:spMkLst>
        </pc:spChg>
      </pc:sldChg>
      <pc:sldChg chg="addSp delSp modSp">
        <pc:chgData name="Rory Kian Pack" userId="S::rkp74@nau.edu::c7f1e152-4d08-4f76-975e-df89bf1b6e1c" providerId="AD" clId="Web-{A4BBC536-15E8-CE57-7798-9F91DF0F29B0}" dt="2025-03-03T22:52:02.320" v="100" actId="1076"/>
        <pc:sldMkLst>
          <pc:docMk/>
          <pc:sldMk cId="1014042261" sldId="361"/>
        </pc:sldMkLst>
        <pc:spChg chg="add mod">
          <ac:chgData name="Rory Kian Pack" userId="S::rkp74@nau.edu::c7f1e152-4d08-4f76-975e-df89bf1b6e1c" providerId="AD" clId="Web-{A4BBC536-15E8-CE57-7798-9F91DF0F29B0}" dt="2025-03-03T22:49:44.545" v="74" actId="1076"/>
          <ac:spMkLst>
            <pc:docMk/>
            <pc:sldMk cId="1014042261" sldId="361"/>
            <ac:spMk id="8" creationId="{F7AEE8F1-83F9-CBAD-691C-FDF25B52E167}"/>
          </ac:spMkLst>
        </pc:spChg>
        <pc:spChg chg="add del">
          <ac:chgData name="Rory Kian Pack" userId="S::rkp74@nau.edu::c7f1e152-4d08-4f76-975e-df89bf1b6e1c" providerId="AD" clId="Web-{A4BBC536-15E8-CE57-7798-9F91DF0F29B0}" dt="2025-03-03T22:50:27.391" v="79"/>
          <ac:spMkLst>
            <pc:docMk/>
            <pc:sldMk cId="1014042261" sldId="361"/>
            <ac:spMk id="10" creationId="{FF044EF9-F5B6-64BC-53EC-8A41CE02B15B}"/>
          </ac:spMkLst>
        </pc:spChg>
        <pc:spChg chg="add mod">
          <ac:chgData name="Rory Kian Pack" userId="S::rkp74@nau.edu::c7f1e152-4d08-4f76-975e-df89bf1b6e1c" providerId="AD" clId="Web-{A4BBC536-15E8-CE57-7798-9F91DF0F29B0}" dt="2025-03-03T22:52:02.320" v="100" actId="1076"/>
          <ac:spMkLst>
            <pc:docMk/>
            <pc:sldMk cId="1014042261" sldId="361"/>
            <ac:spMk id="11" creationId="{4E49AB7C-3710-6228-033D-683425BEE659}"/>
          </ac:spMkLst>
        </pc:spChg>
        <pc:picChg chg="add mod modCrop">
          <ac:chgData name="Rory Kian Pack" userId="S::rkp74@nau.edu::c7f1e152-4d08-4f76-975e-df89bf1b6e1c" providerId="AD" clId="Web-{A4BBC536-15E8-CE57-7798-9F91DF0F29B0}" dt="2025-03-03T22:51:50.069" v="99" actId="14100"/>
          <ac:picMkLst>
            <pc:docMk/>
            <pc:sldMk cId="1014042261" sldId="361"/>
            <ac:picMk id="3" creationId="{9ACD0BF0-A7AE-7443-245D-D057DFD2D494}"/>
          </ac:picMkLst>
        </pc:picChg>
        <pc:picChg chg="add mod modCrop">
          <ac:chgData name="Rory Kian Pack" userId="S::rkp74@nau.edu::c7f1e152-4d08-4f76-975e-df89bf1b6e1c" providerId="AD" clId="Web-{A4BBC536-15E8-CE57-7798-9F91DF0F29B0}" dt="2025-03-03T22:51:40.521" v="97"/>
          <ac:picMkLst>
            <pc:docMk/>
            <pc:sldMk cId="1014042261" sldId="361"/>
            <ac:picMk id="4" creationId="{4FA74813-8B47-D6B1-C880-3CEB71627ACC}"/>
          </ac:picMkLst>
        </pc:picChg>
      </pc:sldChg>
      <pc:sldChg chg="addSp modSp">
        <pc:chgData name="Rory Kian Pack" userId="S::rkp74@nau.edu::c7f1e152-4d08-4f76-975e-df89bf1b6e1c" providerId="AD" clId="Web-{A4BBC536-15E8-CE57-7798-9F91DF0F29B0}" dt="2025-03-03T23:10:28.631" v="280" actId="1076"/>
        <pc:sldMkLst>
          <pc:docMk/>
          <pc:sldMk cId="2675568198" sldId="368"/>
        </pc:sldMkLst>
        <pc:spChg chg="mod">
          <ac:chgData name="Rory Kian Pack" userId="S::rkp74@nau.edu::c7f1e152-4d08-4f76-975e-df89bf1b6e1c" providerId="AD" clId="Web-{A4BBC536-15E8-CE57-7798-9F91DF0F29B0}" dt="2025-03-03T22:53:36.248" v="117" actId="20577"/>
          <ac:spMkLst>
            <pc:docMk/>
            <pc:sldMk cId="2675568198" sldId="368"/>
            <ac:spMk id="2" creationId="{127B9425-3CD0-0806-2D82-5ADD4AB8F7B3}"/>
          </ac:spMkLst>
        </pc:spChg>
        <pc:spChg chg="mod">
          <ac:chgData name="Rory Kian Pack" userId="S::rkp74@nau.edu::c7f1e152-4d08-4f76-975e-df89bf1b6e1c" providerId="AD" clId="Web-{A4BBC536-15E8-CE57-7798-9F91DF0F29B0}" dt="2025-03-03T22:53:40.842" v="118" actId="20577"/>
          <ac:spMkLst>
            <pc:docMk/>
            <pc:sldMk cId="2675568198" sldId="368"/>
            <ac:spMk id="5" creationId="{44865602-D507-AA28-3D0D-BA0216707B37}"/>
          </ac:spMkLst>
        </pc:spChg>
        <pc:spChg chg="add mod">
          <ac:chgData name="Rory Kian Pack" userId="S::rkp74@nau.edu::c7f1e152-4d08-4f76-975e-df89bf1b6e1c" providerId="AD" clId="Web-{A4BBC536-15E8-CE57-7798-9F91DF0F29B0}" dt="2025-03-03T23:09:34.190" v="272" actId="20577"/>
          <ac:spMkLst>
            <pc:docMk/>
            <pc:sldMk cId="2675568198" sldId="368"/>
            <ac:spMk id="6" creationId="{F72B53FE-DC04-DA11-CF9B-DD202593AD8F}"/>
          </ac:spMkLst>
        </pc:spChg>
        <pc:picChg chg="mod">
          <ac:chgData name="Rory Kian Pack" userId="S::rkp74@nau.edu::c7f1e152-4d08-4f76-975e-df89bf1b6e1c" providerId="AD" clId="Web-{A4BBC536-15E8-CE57-7798-9F91DF0F29B0}" dt="2025-03-03T23:10:28.631" v="280" actId="1076"/>
          <ac:picMkLst>
            <pc:docMk/>
            <pc:sldMk cId="2675568198" sldId="368"/>
            <ac:picMk id="3" creationId="{BC709D36-824A-11FA-A90B-23761E426231}"/>
          </ac:picMkLst>
        </pc:picChg>
      </pc:sldChg>
      <pc:sldChg chg="addSp delSp modSp">
        <pc:chgData name="Rory Kian Pack" userId="S::rkp74@nau.edu::c7f1e152-4d08-4f76-975e-df89bf1b6e1c" providerId="AD" clId="Web-{A4BBC536-15E8-CE57-7798-9F91DF0F29B0}" dt="2025-03-03T23:49:52.358" v="1014" actId="1076"/>
        <pc:sldMkLst>
          <pc:docMk/>
          <pc:sldMk cId="1186105924" sldId="371"/>
        </pc:sldMkLst>
        <pc:spChg chg="mod">
          <ac:chgData name="Rory Kian Pack" userId="S::rkp74@nau.edu::c7f1e152-4d08-4f76-975e-df89bf1b6e1c" providerId="AD" clId="Web-{A4BBC536-15E8-CE57-7798-9F91DF0F29B0}" dt="2025-03-03T23:20:26.516" v="315" actId="20577"/>
          <ac:spMkLst>
            <pc:docMk/>
            <pc:sldMk cId="1186105924" sldId="371"/>
            <ac:spMk id="3" creationId="{5002551F-4F61-0E7B-B1E2-734EC55572DE}"/>
          </ac:spMkLst>
        </pc:spChg>
        <pc:spChg chg="mod">
          <ac:chgData name="Rory Kian Pack" userId="S::rkp74@nau.edu::c7f1e152-4d08-4f76-975e-df89bf1b6e1c" providerId="AD" clId="Web-{A4BBC536-15E8-CE57-7798-9F91DF0F29B0}" dt="2025-03-03T23:49:52.358" v="1014" actId="1076"/>
          <ac:spMkLst>
            <pc:docMk/>
            <pc:sldMk cId="1186105924" sldId="371"/>
            <ac:spMk id="6" creationId="{E02A4B52-9EA0-518A-874E-AFE5A3BA8FBE}"/>
          </ac:spMkLst>
        </pc:spChg>
        <pc:spChg chg="add del mod">
          <ac:chgData name="Rory Kian Pack" userId="S::rkp74@nau.edu::c7f1e152-4d08-4f76-975e-df89bf1b6e1c" providerId="AD" clId="Web-{A4BBC536-15E8-CE57-7798-9F91DF0F29B0}" dt="2025-03-03T23:34:40.685" v="657"/>
          <ac:spMkLst>
            <pc:docMk/>
            <pc:sldMk cId="1186105924" sldId="371"/>
            <ac:spMk id="7" creationId="{975E83FF-FE27-4B1A-6E6A-34D079AB5345}"/>
          </ac:spMkLst>
        </pc:spChg>
        <pc:spChg chg="del">
          <ac:chgData name="Rory Kian Pack" userId="S::rkp74@nau.edu::c7f1e152-4d08-4f76-975e-df89bf1b6e1c" providerId="AD" clId="Web-{A4BBC536-15E8-CE57-7798-9F91DF0F29B0}" dt="2025-03-03T23:20:09.484" v="312"/>
          <ac:spMkLst>
            <pc:docMk/>
            <pc:sldMk cId="1186105924" sldId="371"/>
            <ac:spMk id="9" creationId="{895BD565-8915-6181-92E9-8F286C0FAFA4}"/>
          </ac:spMkLst>
        </pc:spChg>
        <pc:spChg chg="add mod">
          <ac:chgData name="Rory Kian Pack" userId="S::rkp74@nau.edu::c7f1e152-4d08-4f76-975e-df89bf1b6e1c" providerId="AD" clId="Web-{A4BBC536-15E8-CE57-7798-9F91DF0F29B0}" dt="2025-03-03T23:49:38.107" v="1012" actId="1076"/>
          <ac:spMkLst>
            <pc:docMk/>
            <pc:sldMk cId="1186105924" sldId="371"/>
            <ac:spMk id="10" creationId="{8D32D0B5-3D76-67FD-351F-7B591CAC8E77}"/>
          </ac:spMkLst>
        </pc:spChg>
        <pc:picChg chg="del">
          <ac:chgData name="Rory Kian Pack" userId="S::rkp74@nau.edu::c7f1e152-4d08-4f76-975e-df89bf1b6e1c" providerId="AD" clId="Web-{A4BBC536-15E8-CE57-7798-9F91DF0F29B0}" dt="2025-03-03T23:20:06.812" v="311"/>
          <ac:picMkLst>
            <pc:docMk/>
            <pc:sldMk cId="1186105924" sldId="371"/>
            <ac:picMk id="8" creationId="{9E95F9C0-21B5-ACBF-5836-AD0A8A697142}"/>
          </ac:picMkLst>
        </pc:picChg>
      </pc:sldChg>
      <pc:sldChg chg="addSp delSp modSp">
        <pc:chgData name="Rory Kian Pack" userId="S::rkp74@nau.edu::c7f1e152-4d08-4f76-975e-df89bf1b6e1c" providerId="AD" clId="Web-{A4BBC536-15E8-CE57-7798-9F91DF0F29B0}" dt="2025-03-03T23:18:25.149" v="310" actId="20577"/>
        <pc:sldMkLst>
          <pc:docMk/>
          <pc:sldMk cId="2891279812" sldId="377"/>
        </pc:sldMkLst>
        <pc:spChg chg="mod">
          <ac:chgData name="Rory Kian Pack" userId="S::rkp74@nau.edu::c7f1e152-4d08-4f76-975e-df89bf1b6e1c" providerId="AD" clId="Web-{A4BBC536-15E8-CE57-7798-9F91DF0F29B0}" dt="2025-03-03T23:18:25.149" v="310" actId="20577"/>
          <ac:spMkLst>
            <pc:docMk/>
            <pc:sldMk cId="2891279812" sldId="377"/>
            <ac:spMk id="4" creationId="{479125A2-0A90-A373-7A85-17B2A48FFC41}"/>
          </ac:spMkLst>
        </pc:spChg>
        <pc:picChg chg="del mod">
          <ac:chgData name="Rory Kian Pack" userId="S::rkp74@nau.edu::c7f1e152-4d08-4f76-975e-df89bf1b6e1c" providerId="AD" clId="Web-{A4BBC536-15E8-CE57-7798-9F91DF0F29B0}" dt="2025-03-03T23:16:41.563" v="297"/>
          <ac:picMkLst>
            <pc:docMk/>
            <pc:sldMk cId="2891279812" sldId="377"/>
            <ac:picMk id="3" creationId="{2FAA61E2-C471-D4E1-1A7B-D9F8467A7875}"/>
          </ac:picMkLst>
        </pc:picChg>
        <pc:picChg chg="add mod">
          <ac:chgData name="Rory Kian Pack" userId="S::rkp74@nau.edu::c7f1e152-4d08-4f76-975e-df89bf1b6e1c" providerId="AD" clId="Web-{A4BBC536-15E8-CE57-7798-9F91DF0F29B0}" dt="2025-03-03T23:16:45.626" v="299" actId="1076"/>
          <ac:picMkLst>
            <pc:docMk/>
            <pc:sldMk cId="2891279812" sldId="377"/>
            <ac:picMk id="6" creationId="{C83E2988-DE22-FC69-B0FA-6AF5C876C496}"/>
          </ac:picMkLst>
        </pc:picChg>
      </pc:sldChg>
      <pc:sldChg chg="modSp">
        <pc:chgData name="Rory Kian Pack" userId="S::rkp74@nau.edu::c7f1e152-4d08-4f76-975e-df89bf1b6e1c" providerId="AD" clId="Web-{A4BBC536-15E8-CE57-7798-9F91DF0F29B0}" dt="2025-03-03T22:52:27.869" v="102"/>
        <pc:sldMkLst>
          <pc:docMk/>
          <pc:sldMk cId="1055547504" sldId="379"/>
        </pc:sldMkLst>
        <pc:picChg chg="mod">
          <ac:chgData name="Rory Kian Pack" userId="S::rkp74@nau.edu::c7f1e152-4d08-4f76-975e-df89bf1b6e1c" providerId="AD" clId="Web-{A4BBC536-15E8-CE57-7798-9F91DF0F29B0}" dt="2025-03-03T22:52:15.790" v="101"/>
          <ac:picMkLst>
            <pc:docMk/>
            <pc:sldMk cId="1055547504" sldId="379"/>
            <ac:picMk id="2050" creationId="{D14F1EC1-46F3-78C2-0884-5168D390D01E}"/>
          </ac:picMkLst>
        </pc:picChg>
        <pc:picChg chg="mod">
          <ac:chgData name="Rory Kian Pack" userId="S::rkp74@nau.edu::c7f1e152-4d08-4f76-975e-df89bf1b6e1c" providerId="AD" clId="Web-{A4BBC536-15E8-CE57-7798-9F91DF0F29B0}" dt="2025-03-03T22:52:27.869" v="102"/>
          <ac:picMkLst>
            <pc:docMk/>
            <pc:sldMk cId="1055547504" sldId="379"/>
            <ac:picMk id="2052" creationId="{C0D324DA-2A32-7764-6338-4EC326A94419}"/>
          </ac:picMkLst>
        </pc:picChg>
      </pc:sldChg>
      <pc:sldChg chg="modSp">
        <pc:chgData name="Rory Kian Pack" userId="S::rkp74@nau.edu::c7f1e152-4d08-4f76-975e-df89bf1b6e1c" providerId="AD" clId="Web-{A4BBC536-15E8-CE57-7798-9F91DF0F29B0}" dt="2025-03-03T23:12:03.622" v="296" actId="1076"/>
        <pc:sldMkLst>
          <pc:docMk/>
          <pc:sldMk cId="2133852694" sldId="381"/>
        </pc:sldMkLst>
        <pc:spChg chg="mod">
          <ac:chgData name="Rory Kian Pack" userId="S::rkp74@nau.edu::c7f1e152-4d08-4f76-975e-df89bf1b6e1c" providerId="AD" clId="Web-{A4BBC536-15E8-CE57-7798-9F91DF0F29B0}" dt="2025-03-03T23:12:03.622" v="296" actId="1076"/>
          <ac:spMkLst>
            <pc:docMk/>
            <pc:sldMk cId="2133852694" sldId="381"/>
            <ac:spMk id="6" creationId="{83F80AAA-F115-0ADE-8C1B-085CE83BC2C2}"/>
          </ac:spMkLst>
        </pc:spChg>
        <pc:graphicFrameChg chg="mod">
          <ac:chgData name="Rory Kian Pack" userId="S::rkp74@nau.edu::c7f1e152-4d08-4f76-975e-df89bf1b6e1c" providerId="AD" clId="Web-{A4BBC536-15E8-CE57-7798-9F91DF0F29B0}" dt="2025-03-03T23:12:00.106" v="295" actId="1076"/>
          <ac:graphicFrameMkLst>
            <pc:docMk/>
            <pc:sldMk cId="2133852694" sldId="381"/>
            <ac:graphicFrameMk id="4" creationId="{8529D60E-EF4F-6A9B-1CB3-87762E275183}"/>
          </ac:graphicFrameMkLst>
        </pc:graphicFrameChg>
      </pc:sldChg>
      <pc:sldChg chg="addSp delSp modSp add ord replId">
        <pc:chgData name="Rory Kian Pack" userId="S::rkp74@nau.edu::c7f1e152-4d08-4f76-975e-df89bf1b6e1c" providerId="AD" clId="Web-{A4BBC536-15E8-CE57-7798-9F91DF0F29B0}" dt="2025-03-03T23:08:02.402" v="196" actId="1076"/>
        <pc:sldMkLst>
          <pc:docMk/>
          <pc:sldMk cId="1247011126" sldId="382"/>
        </pc:sldMkLst>
        <pc:spChg chg="add del">
          <ac:chgData name="Rory Kian Pack" userId="S::rkp74@nau.edu::c7f1e152-4d08-4f76-975e-df89bf1b6e1c" providerId="AD" clId="Web-{A4BBC536-15E8-CE57-7798-9F91DF0F29B0}" dt="2025-03-03T22:54:03.797" v="121"/>
          <ac:spMkLst>
            <pc:docMk/>
            <pc:sldMk cId="1247011126" sldId="382"/>
            <ac:spMk id="4" creationId="{6379667F-9F66-C56E-E226-ACB7B19DD8E5}"/>
          </ac:spMkLst>
        </pc:spChg>
        <pc:spChg chg="add mod">
          <ac:chgData name="Rory Kian Pack" userId="S::rkp74@nau.edu::c7f1e152-4d08-4f76-975e-df89bf1b6e1c" providerId="AD" clId="Web-{A4BBC536-15E8-CE57-7798-9F91DF0F29B0}" dt="2025-03-03T23:05:24.282" v="166" actId="20577"/>
          <ac:spMkLst>
            <pc:docMk/>
            <pc:sldMk cId="1247011126" sldId="382"/>
            <ac:spMk id="8" creationId="{7ED804C2-9132-1B0D-79A7-9CAFD8032582}"/>
          </ac:spMkLst>
        </pc:spChg>
        <pc:spChg chg="add mod">
          <ac:chgData name="Rory Kian Pack" userId="S::rkp74@nau.edu::c7f1e152-4d08-4f76-975e-df89bf1b6e1c" providerId="AD" clId="Web-{A4BBC536-15E8-CE57-7798-9F91DF0F29B0}" dt="2025-03-03T23:07:54.527" v="192" actId="20577"/>
          <ac:spMkLst>
            <pc:docMk/>
            <pc:sldMk cId="1247011126" sldId="382"/>
            <ac:spMk id="10" creationId="{44185A05-B929-ACD9-08BA-5AAABC28AE91}"/>
          </ac:spMkLst>
        </pc:spChg>
        <pc:spChg chg="add mod">
          <ac:chgData name="Rory Kian Pack" userId="S::rkp74@nau.edu::c7f1e152-4d08-4f76-975e-df89bf1b6e1c" providerId="AD" clId="Web-{A4BBC536-15E8-CE57-7798-9F91DF0F29B0}" dt="2025-03-03T23:07:56.558" v="194" actId="20577"/>
          <ac:spMkLst>
            <pc:docMk/>
            <pc:sldMk cId="1247011126" sldId="382"/>
            <ac:spMk id="11" creationId="{87398268-B94B-301B-E72E-F34FAD948C7D}"/>
          </ac:spMkLst>
        </pc:spChg>
        <pc:spChg chg="add mod">
          <ac:chgData name="Rory Kian Pack" userId="S::rkp74@nau.edu::c7f1e152-4d08-4f76-975e-df89bf1b6e1c" providerId="AD" clId="Web-{A4BBC536-15E8-CE57-7798-9F91DF0F29B0}" dt="2025-03-03T23:08:02.402" v="196" actId="1076"/>
          <ac:spMkLst>
            <pc:docMk/>
            <pc:sldMk cId="1247011126" sldId="382"/>
            <ac:spMk id="12" creationId="{C5A1833F-58C5-7E41-A55B-626814DA38CE}"/>
          </ac:spMkLst>
        </pc:spChg>
        <pc:picChg chg="del">
          <ac:chgData name="Rory Kian Pack" userId="S::rkp74@nau.edu::c7f1e152-4d08-4f76-975e-df89bf1b6e1c" providerId="AD" clId="Web-{A4BBC536-15E8-CE57-7798-9F91DF0F29B0}" dt="2025-03-03T22:53:43.639" v="119"/>
          <ac:picMkLst>
            <pc:docMk/>
            <pc:sldMk cId="1247011126" sldId="382"/>
            <ac:picMk id="3" creationId="{01BD3BF5-0E95-B53C-CEEB-A6035BA77613}"/>
          </ac:picMkLst>
        </pc:picChg>
        <pc:picChg chg="add mod">
          <ac:chgData name="Rory Kian Pack" userId="S::rkp74@nau.edu::c7f1e152-4d08-4f76-975e-df89bf1b6e1c" providerId="AD" clId="Web-{A4BBC536-15E8-CE57-7798-9F91DF0F29B0}" dt="2025-03-03T23:06:15.160" v="173"/>
          <ac:picMkLst>
            <pc:docMk/>
            <pc:sldMk cId="1247011126" sldId="382"/>
            <ac:picMk id="6" creationId="{2ADA97EA-91C1-E5A3-FFD3-FC35473C0D84}"/>
          </ac:picMkLst>
        </pc:picChg>
        <pc:picChg chg="add mod">
          <ac:chgData name="Rory Kian Pack" userId="S::rkp74@nau.edu::c7f1e152-4d08-4f76-975e-df89bf1b6e1c" providerId="AD" clId="Web-{A4BBC536-15E8-CE57-7798-9F91DF0F29B0}" dt="2025-03-03T23:06:02.066" v="172"/>
          <ac:picMkLst>
            <pc:docMk/>
            <pc:sldMk cId="1247011126" sldId="382"/>
            <ac:picMk id="9" creationId="{AE328ACD-3B93-2CC8-AA45-4E5F4F8AF41C}"/>
          </ac:picMkLst>
        </pc:picChg>
      </pc:sldChg>
    </pc:docChg>
  </pc:docChgLst>
  <pc:docChgLst>
    <pc:chgData name="Santiago Miguel Gamez" userId="S::smg734@nau.edu::a1e713b4-1453-499d-b5d0-7982a66ca5bd" providerId="AD" clId="Web-{ABC98110-2A5F-9995-4AEA-827AC9143D65}"/>
    <pc:docChg chg="modSld">
      <pc:chgData name="Santiago Miguel Gamez" userId="S::smg734@nau.edu::a1e713b4-1453-499d-b5d0-7982a66ca5bd" providerId="AD" clId="Web-{ABC98110-2A5F-9995-4AEA-827AC9143D65}" dt="2025-02-10T23:17:52.862" v="8" actId="1076"/>
      <pc:docMkLst>
        <pc:docMk/>
      </pc:docMkLst>
      <pc:sldChg chg="addSp delSp modSp">
        <pc:chgData name="Santiago Miguel Gamez" userId="S::smg734@nau.edu::a1e713b4-1453-499d-b5d0-7982a66ca5bd" providerId="AD" clId="Web-{ABC98110-2A5F-9995-4AEA-827AC9143D65}" dt="2025-02-10T23:17:52.862" v="8" actId="1076"/>
        <pc:sldMkLst>
          <pc:docMk/>
          <pc:sldMk cId="1014042261" sldId="361"/>
        </pc:sldMkLst>
      </pc:sldChg>
    </pc:docChg>
  </pc:docChgLst>
  <pc:docChgLst>
    <pc:chgData name="Rory Kian Pack" userId="c7f1e152-4d08-4f76-975e-df89bf1b6e1c" providerId="ADAL" clId="{7E87F87F-98A6-43B8-9E60-89F8584A55C2}"/>
    <pc:docChg chg="undo custSel addSld delSld modSld addSection delSection">
      <pc:chgData name="Rory Kian Pack" userId="c7f1e152-4d08-4f76-975e-df89bf1b6e1c" providerId="ADAL" clId="{7E87F87F-98A6-43B8-9E60-89F8584A55C2}" dt="2025-02-08T01:56:49.710" v="659" actId="20577"/>
      <pc:docMkLst>
        <pc:docMk/>
      </pc:docMkLst>
      <pc:sldChg chg="del">
        <pc:chgData name="Rory Kian Pack" userId="c7f1e152-4d08-4f76-975e-df89bf1b6e1c" providerId="ADAL" clId="{7E87F87F-98A6-43B8-9E60-89F8584A55C2}" dt="2025-02-08T01:49:36.880" v="219" actId="47"/>
        <pc:sldMkLst>
          <pc:docMk/>
          <pc:sldMk cId="1453530305" sldId="258"/>
        </pc:sldMkLst>
      </pc:sldChg>
      <pc:sldChg chg="del">
        <pc:chgData name="Rory Kian Pack" userId="c7f1e152-4d08-4f76-975e-df89bf1b6e1c" providerId="ADAL" clId="{7E87F87F-98A6-43B8-9E60-89F8584A55C2}" dt="2025-02-08T01:49:26.343" v="218" actId="47"/>
        <pc:sldMkLst>
          <pc:docMk/>
          <pc:sldMk cId="1569930915" sldId="259"/>
        </pc:sldMkLst>
      </pc:sldChg>
      <pc:sldChg chg="del">
        <pc:chgData name="Rory Kian Pack" userId="c7f1e152-4d08-4f76-975e-df89bf1b6e1c" providerId="ADAL" clId="{7E87F87F-98A6-43B8-9E60-89F8584A55C2}" dt="2025-02-08T01:49:42.199" v="220" actId="47"/>
        <pc:sldMkLst>
          <pc:docMk/>
          <pc:sldMk cId="863348810" sldId="261"/>
        </pc:sldMkLst>
      </pc:sldChg>
      <pc:sldChg chg="modSp mod">
        <pc:chgData name="Rory Kian Pack" userId="c7f1e152-4d08-4f76-975e-df89bf1b6e1c" providerId="ADAL" clId="{7E87F87F-98A6-43B8-9E60-89F8584A55C2}" dt="2025-02-08T01:56:49.710" v="659" actId="20577"/>
        <pc:sldMkLst>
          <pc:docMk/>
          <pc:sldMk cId="351286796" sldId="315"/>
        </pc:sldMkLst>
        <pc:spChg chg="mod">
          <ac:chgData name="Rory Kian Pack" userId="c7f1e152-4d08-4f76-975e-df89bf1b6e1c" providerId="ADAL" clId="{7E87F87F-98A6-43B8-9E60-89F8584A55C2}" dt="2025-02-08T01:56:49.710" v="659" actId="20577"/>
          <ac:spMkLst>
            <pc:docMk/>
            <pc:sldMk cId="351286796" sldId="315"/>
            <ac:spMk id="3" creationId="{00000000-0000-0000-0000-000000000000}"/>
          </ac:spMkLst>
        </pc:spChg>
      </pc:sldChg>
      <pc:sldChg chg="modSp add mod">
        <pc:chgData name="Rory Kian Pack" userId="c7f1e152-4d08-4f76-975e-df89bf1b6e1c" providerId="ADAL" clId="{7E87F87F-98A6-43B8-9E60-89F8584A55C2}" dt="2025-02-08T01:54:28.244" v="556" actId="20577"/>
        <pc:sldMkLst>
          <pc:docMk/>
          <pc:sldMk cId="1470959150" sldId="355"/>
        </pc:sldMkLst>
        <pc:spChg chg="mod">
          <ac:chgData name="Rory Kian Pack" userId="c7f1e152-4d08-4f76-975e-df89bf1b6e1c" providerId="ADAL" clId="{7E87F87F-98A6-43B8-9E60-89F8584A55C2}" dt="2025-02-08T01:43:47.186" v="16" actId="20577"/>
          <ac:spMkLst>
            <pc:docMk/>
            <pc:sldMk cId="1470959150" sldId="355"/>
            <ac:spMk id="2" creationId="{043A1E20-1BF7-3DF7-5564-9D24FE7E4C92}"/>
          </ac:spMkLst>
        </pc:spChg>
        <pc:spChg chg="mod">
          <ac:chgData name="Rory Kian Pack" userId="c7f1e152-4d08-4f76-975e-df89bf1b6e1c" providerId="ADAL" clId="{7E87F87F-98A6-43B8-9E60-89F8584A55C2}" dt="2025-02-08T01:54:28.244" v="556" actId="20577"/>
          <ac:spMkLst>
            <pc:docMk/>
            <pc:sldMk cId="1470959150" sldId="355"/>
            <ac:spMk id="3" creationId="{49D9093E-6C17-B5D6-9393-49A5CF5B3E5A}"/>
          </ac:spMkLst>
        </pc:spChg>
      </pc:sldChg>
      <pc:sldChg chg="modSp add mod">
        <pc:chgData name="Rory Kian Pack" userId="c7f1e152-4d08-4f76-975e-df89bf1b6e1c" providerId="ADAL" clId="{7E87F87F-98A6-43B8-9E60-89F8584A55C2}" dt="2025-02-08T01:44:00.707" v="34" actId="20577"/>
        <pc:sldMkLst>
          <pc:docMk/>
          <pc:sldMk cId="1480236926" sldId="356"/>
        </pc:sldMkLst>
        <pc:spChg chg="mod">
          <ac:chgData name="Rory Kian Pack" userId="c7f1e152-4d08-4f76-975e-df89bf1b6e1c" providerId="ADAL" clId="{7E87F87F-98A6-43B8-9E60-89F8584A55C2}" dt="2025-02-08T01:44:00.707" v="34" actId="20577"/>
          <ac:spMkLst>
            <pc:docMk/>
            <pc:sldMk cId="1480236926" sldId="356"/>
            <ac:spMk id="2" creationId="{F092636F-D757-813B-1221-8565E88515B1}"/>
          </ac:spMkLst>
        </pc:spChg>
      </pc:sldChg>
      <pc:sldChg chg="modSp add mod">
        <pc:chgData name="Rory Kian Pack" userId="c7f1e152-4d08-4f76-975e-df89bf1b6e1c" providerId="ADAL" clId="{7E87F87F-98A6-43B8-9E60-89F8584A55C2}" dt="2025-02-08T01:47:35.986" v="47" actId="20577"/>
        <pc:sldMkLst>
          <pc:docMk/>
          <pc:sldMk cId="1245421797" sldId="357"/>
        </pc:sldMkLst>
        <pc:spChg chg="mod">
          <ac:chgData name="Rory Kian Pack" userId="c7f1e152-4d08-4f76-975e-df89bf1b6e1c" providerId="ADAL" clId="{7E87F87F-98A6-43B8-9E60-89F8584A55C2}" dt="2025-02-08T01:47:35.986" v="47" actId="20577"/>
          <ac:spMkLst>
            <pc:docMk/>
            <pc:sldMk cId="1245421797" sldId="357"/>
            <ac:spMk id="2" creationId="{AAAB3C55-5B1D-5E25-6DAD-8FBFEDF76D67}"/>
          </ac:spMkLst>
        </pc:spChg>
      </pc:sldChg>
      <pc:sldChg chg="modSp add mod">
        <pc:chgData name="Rory Kian Pack" userId="c7f1e152-4d08-4f76-975e-df89bf1b6e1c" providerId="ADAL" clId="{7E87F87F-98A6-43B8-9E60-89F8584A55C2}" dt="2025-02-08T01:47:46.170" v="68" actId="20577"/>
        <pc:sldMkLst>
          <pc:docMk/>
          <pc:sldMk cId="3024207832" sldId="358"/>
        </pc:sldMkLst>
      </pc:sldChg>
      <pc:sldChg chg="modSp add mod">
        <pc:chgData name="Rory Kian Pack" userId="c7f1e152-4d08-4f76-975e-df89bf1b6e1c" providerId="ADAL" clId="{7E87F87F-98A6-43B8-9E60-89F8584A55C2}" dt="2025-02-08T01:48:00.250" v="90" actId="20577"/>
        <pc:sldMkLst>
          <pc:docMk/>
          <pc:sldMk cId="2319193036" sldId="359"/>
        </pc:sldMkLst>
        <pc:spChg chg="mod">
          <ac:chgData name="Rory Kian Pack" userId="c7f1e152-4d08-4f76-975e-df89bf1b6e1c" providerId="ADAL" clId="{7E87F87F-98A6-43B8-9E60-89F8584A55C2}" dt="2025-02-08T01:48:00.250" v="90" actId="20577"/>
          <ac:spMkLst>
            <pc:docMk/>
            <pc:sldMk cId="2319193036" sldId="359"/>
            <ac:spMk id="2" creationId="{38F33BF2-B83F-184B-BFCA-2E4F7FFC45B8}"/>
          </ac:spMkLst>
        </pc:spChg>
      </pc:sldChg>
      <pc:sldChg chg="modSp add mod">
        <pc:chgData name="Rory Kian Pack" userId="c7f1e152-4d08-4f76-975e-df89bf1b6e1c" providerId="ADAL" clId="{7E87F87F-98A6-43B8-9E60-89F8584A55C2}" dt="2025-02-08T01:48:21.107" v="121" actId="20577"/>
        <pc:sldMkLst>
          <pc:docMk/>
          <pc:sldMk cId="3745329160" sldId="360"/>
        </pc:sldMkLst>
        <pc:spChg chg="mod">
          <ac:chgData name="Rory Kian Pack" userId="c7f1e152-4d08-4f76-975e-df89bf1b6e1c" providerId="ADAL" clId="{7E87F87F-98A6-43B8-9E60-89F8584A55C2}" dt="2025-02-08T01:48:21.107" v="121" actId="20577"/>
          <ac:spMkLst>
            <pc:docMk/>
            <pc:sldMk cId="3745329160" sldId="360"/>
            <ac:spMk id="2" creationId="{5742E82D-26C0-0A9F-1CF4-5C7BE6F6C871}"/>
          </ac:spMkLst>
        </pc:spChg>
      </pc:sldChg>
      <pc:sldChg chg="modSp add mod">
        <pc:chgData name="Rory Kian Pack" userId="c7f1e152-4d08-4f76-975e-df89bf1b6e1c" providerId="ADAL" clId="{7E87F87F-98A6-43B8-9E60-89F8584A55C2}" dt="2025-02-08T01:48:38.389" v="175" actId="20577"/>
        <pc:sldMkLst>
          <pc:docMk/>
          <pc:sldMk cId="1014042261" sldId="361"/>
        </pc:sldMkLst>
        <pc:spChg chg="mod">
          <ac:chgData name="Rory Kian Pack" userId="c7f1e152-4d08-4f76-975e-df89bf1b6e1c" providerId="ADAL" clId="{7E87F87F-98A6-43B8-9E60-89F8584A55C2}" dt="2025-02-08T01:48:38.389" v="175" actId="20577"/>
          <ac:spMkLst>
            <pc:docMk/>
            <pc:sldMk cId="1014042261" sldId="361"/>
            <ac:spMk id="2" creationId="{FC206954-E2BB-5E99-CD52-DC2D35030631}"/>
          </ac:spMkLst>
        </pc:spChg>
      </pc:sldChg>
      <pc:sldChg chg="modSp add mod">
        <pc:chgData name="Rory Kian Pack" userId="c7f1e152-4d08-4f76-975e-df89bf1b6e1c" providerId="ADAL" clId="{7E87F87F-98A6-43B8-9E60-89F8584A55C2}" dt="2025-02-08T01:49:00.107" v="215" actId="20577"/>
        <pc:sldMkLst>
          <pc:docMk/>
          <pc:sldMk cId="3868826815" sldId="362"/>
        </pc:sldMkLst>
        <pc:spChg chg="mod">
          <ac:chgData name="Rory Kian Pack" userId="c7f1e152-4d08-4f76-975e-df89bf1b6e1c" providerId="ADAL" clId="{7E87F87F-98A6-43B8-9E60-89F8584A55C2}" dt="2025-02-08T01:49:00.107" v="215" actId="20577"/>
          <ac:spMkLst>
            <pc:docMk/>
            <pc:sldMk cId="3868826815" sldId="362"/>
            <ac:spMk id="2" creationId="{37529723-AB12-77D7-398D-BEC82F733301}"/>
          </ac:spMkLst>
        </pc:spChg>
      </pc:sldChg>
      <pc:sldChg chg="modSp add mod">
        <pc:chgData name="Rory Kian Pack" userId="c7f1e152-4d08-4f76-975e-df89bf1b6e1c" providerId="ADAL" clId="{7E87F87F-98A6-43B8-9E60-89F8584A55C2}" dt="2025-02-08T01:51:13.903" v="235" actId="20577"/>
        <pc:sldMkLst>
          <pc:docMk/>
          <pc:sldMk cId="1277564167" sldId="363"/>
        </pc:sldMkLst>
      </pc:sldChg>
      <pc:sldChg chg="add">
        <pc:chgData name="Rory Kian Pack" userId="c7f1e152-4d08-4f76-975e-df89bf1b6e1c" providerId="ADAL" clId="{7E87F87F-98A6-43B8-9E60-89F8584A55C2}" dt="2025-02-08T01:51:18.346" v="236" actId="2890"/>
        <pc:sldMkLst>
          <pc:docMk/>
          <pc:sldMk cId="3247852964" sldId="364"/>
        </pc:sldMkLst>
      </pc:sldChg>
      <pc:sldChg chg="add">
        <pc:chgData name="Rory Kian Pack" userId="c7f1e152-4d08-4f76-975e-df89bf1b6e1c" providerId="ADAL" clId="{7E87F87F-98A6-43B8-9E60-89F8584A55C2}" dt="2025-02-08T01:51:20.999" v="237" actId="2890"/>
        <pc:sldMkLst>
          <pc:docMk/>
          <pc:sldMk cId="3537788318" sldId="365"/>
        </pc:sldMkLst>
      </pc:sldChg>
      <pc:sldChg chg="modSp add mod">
        <pc:chgData name="Rory Kian Pack" userId="c7f1e152-4d08-4f76-975e-df89bf1b6e1c" providerId="ADAL" clId="{7E87F87F-98A6-43B8-9E60-89F8584A55C2}" dt="2025-02-08T01:51:49.814" v="333" actId="20577"/>
        <pc:sldMkLst>
          <pc:docMk/>
          <pc:sldMk cId="2102924898" sldId="366"/>
        </pc:sldMkLst>
        <pc:spChg chg="mod">
          <ac:chgData name="Rory Kian Pack" userId="c7f1e152-4d08-4f76-975e-df89bf1b6e1c" providerId="ADAL" clId="{7E87F87F-98A6-43B8-9E60-89F8584A55C2}" dt="2025-02-08T01:51:49.814" v="333" actId="20577"/>
          <ac:spMkLst>
            <pc:docMk/>
            <pc:sldMk cId="2102924898" sldId="366"/>
            <ac:spMk id="2" creationId="{808DFED0-8F26-17F2-9928-0D22CAAB6DF0}"/>
          </ac:spMkLst>
        </pc:spChg>
      </pc:sldChg>
      <pc:sldChg chg="add">
        <pc:chgData name="Rory Kian Pack" userId="c7f1e152-4d08-4f76-975e-df89bf1b6e1c" providerId="ADAL" clId="{7E87F87F-98A6-43B8-9E60-89F8584A55C2}" dt="2025-02-08T01:51:54.768" v="334" actId="2890"/>
        <pc:sldMkLst>
          <pc:docMk/>
          <pc:sldMk cId="3880354641" sldId="367"/>
        </pc:sldMkLst>
      </pc:sldChg>
      <pc:sldChg chg="add">
        <pc:chgData name="Rory Kian Pack" userId="c7f1e152-4d08-4f76-975e-df89bf1b6e1c" providerId="ADAL" clId="{7E87F87F-98A6-43B8-9E60-89F8584A55C2}" dt="2025-02-08T01:51:59.375" v="335" actId="2890"/>
        <pc:sldMkLst>
          <pc:docMk/>
          <pc:sldMk cId="2675568198" sldId="368"/>
        </pc:sldMkLst>
      </pc:sldChg>
      <pc:sldChg chg="add">
        <pc:chgData name="Rory Kian Pack" userId="c7f1e152-4d08-4f76-975e-df89bf1b6e1c" providerId="ADAL" clId="{7E87F87F-98A6-43B8-9E60-89F8584A55C2}" dt="2025-02-08T01:52:06.178" v="336" actId="2890"/>
        <pc:sldMkLst>
          <pc:docMk/>
          <pc:sldMk cId="3311271763" sldId="369"/>
        </pc:sldMkLst>
      </pc:sldChg>
      <pc:sldChg chg="modSp add mod">
        <pc:chgData name="Rory Kian Pack" userId="c7f1e152-4d08-4f76-975e-df89bf1b6e1c" providerId="ADAL" clId="{7E87F87F-98A6-43B8-9E60-89F8584A55C2}" dt="2025-02-08T01:52:26.392" v="361" actId="20577"/>
        <pc:sldMkLst>
          <pc:docMk/>
          <pc:sldMk cId="4196893085" sldId="370"/>
        </pc:sldMkLst>
        <pc:spChg chg="mod">
          <ac:chgData name="Rory Kian Pack" userId="c7f1e152-4d08-4f76-975e-df89bf1b6e1c" providerId="ADAL" clId="{7E87F87F-98A6-43B8-9E60-89F8584A55C2}" dt="2025-02-08T01:52:26.392" v="361" actId="20577"/>
          <ac:spMkLst>
            <pc:docMk/>
            <pc:sldMk cId="4196893085" sldId="370"/>
            <ac:spMk id="2" creationId="{E97195F5-97D6-F2E3-79A7-83ED00D6C6AF}"/>
          </ac:spMkLst>
        </pc:spChg>
      </pc:sldChg>
      <pc:sldChg chg="modSp add mod">
        <pc:chgData name="Rory Kian Pack" userId="c7f1e152-4d08-4f76-975e-df89bf1b6e1c" providerId="ADAL" clId="{7E87F87F-98A6-43B8-9E60-89F8584A55C2}" dt="2025-02-08T01:52:38.722" v="403" actId="20577"/>
        <pc:sldMkLst>
          <pc:docMk/>
          <pc:sldMk cId="1186105924" sldId="371"/>
        </pc:sldMkLst>
        <pc:spChg chg="mod">
          <ac:chgData name="Rory Kian Pack" userId="c7f1e152-4d08-4f76-975e-df89bf1b6e1c" providerId="ADAL" clId="{7E87F87F-98A6-43B8-9E60-89F8584A55C2}" dt="2025-02-08T01:52:38.722" v="403" actId="20577"/>
          <ac:spMkLst>
            <pc:docMk/>
            <pc:sldMk cId="1186105924" sldId="371"/>
            <ac:spMk id="2" creationId="{526B5857-F82D-AF88-6D5A-42F08D41CA2D}"/>
          </ac:spMkLst>
        </pc:spChg>
      </pc:sldChg>
    </pc:docChg>
  </pc:docChgLst>
  <pc:docChgLst>
    <pc:chgData name="Rory Kian Pack" userId="S::rkp74@nau.edu::c7f1e152-4d08-4f76-975e-df89bf1b6e1c" providerId="AD" clId="Web-{2D0C793A-6B39-E08A-EAD2-155F6C00294D}"/>
    <pc:docChg chg="modSld">
      <pc:chgData name="Rory Kian Pack" userId="S::rkp74@nau.edu::c7f1e152-4d08-4f76-975e-df89bf1b6e1c" providerId="AD" clId="Web-{2D0C793A-6B39-E08A-EAD2-155F6C00294D}" dt="2025-02-10T22:00:54.718" v="23" actId="20577"/>
      <pc:docMkLst>
        <pc:docMk/>
      </pc:docMkLst>
      <pc:sldChg chg="modSp">
        <pc:chgData name="Rory Kian Pack" userId="S::rkp74@nau.edu::c7f1e152-4d08-4f76-975e-df89bf1b6e1c" providerId="AD" clId="Web-{2D0C793A-6B39-E08A-EAD2-155F6C00294D}" dt="2025-02-10T22:00:54.718" v="23" actId="20577"/>
        <pc:sldMkLst>
          <pc:docMk/>
          <pc:sldMk cId="1480236926" sldId="356"/>
        </pc:sldMkLst>
        <pc:spChg chg="mod">
          <ac:chgData name="Rory Kian Pack" userId="S::rkp74@nau.edu::c7f1e152-4d08-4f76-975e-df89bf1b6e1c" providerId="AD" clId="Web-{2D0C793A-6B39-E08A-EAD2-155F6C00294D}" dt="2025-02-10T21:59:57.967" v="5" actId="20577"/>
          <ac:spMkLst>
            <pc:docMk/>
            <pc:sldMk cId="1480236926" sldId="356"/>
            <ac:spMk id="3" creationId="{DD9394CD-B0B9-10D5-3C46-488B609A577A}"/>
          </ac:spMkLst>
        </pc:spChg>
        <pc:spChg chg="mod">
          <ac:chgData name="Rory Kian Pack" userId="S::rkp74@nau.edu::c7f1e152-4d08-4f76-975e-df89bf1b6e1c" providerId="AD" clId="Web-{2D0C793A-6B39-E08A-EAD2-155F6C00294D}" dt="2025-02-10T22:00:54.718" v="23" actId="20577"/>
          <ac:spMkLst>
            <pc:docMk/>
            <pc:sldMk cId="1480236926" sldId="356"/>
            <ac:spMk id="7" creationId="{EF8256B2-B1B9-5D07-17A7-8A2C23483C8D}"/>
          </ac:spMkLst>
        </pc:spChg>
      </pc:sldChg>
    </pc:docChg>
  </pc:docChgLst>
  <pc:docChgLst>
    <pc:chgData name="Christopher Rapoport" userId="S::cr2694@nau.edu::e9ae72dc-620f-4444-a1a2-291e92e56cb9" providerId="AD" clId="Web-{22C9C3E2-5D8B-43B3-9A40-5013AC82CD63}"/>
    <pc:docChg chg="modSld">
      <pc:chgData name="Christopher Rapoport" userId="S::cr2694@nau.edu::e9ae72dc-620f-4444-a1a2-291e92e56cb9" providerId="AD" clId="Web-{22C9C3E2-5D8B-43B3-9A40-5013AC82CD63}" dt="2025-02-09T20:43:47.265" v="146" actId="20577"/>
      <pc:docMkLst>
        <pc:docMk/>
      </pc:docMkLst>
      <pc:sldChg chg="modSp">
        <pc:chgData name="Christopher Rapoport" userId="S::cr2694@nau.edu::e9ae72dc-620f-4444-a1a2-291e92e56cb9" providerId="AD" clId="Web-{22C9C3E2-5D8B-43B3-9A40-5013AC82CD63}" dt="2025-02-09T20:39:55.883" v="93" actId="20577"/>
        <pc:sldMkLst>
          <pc:docMk/>
          <pc:sldMk cId="773808778" sldId="257"/>
        </pc:sldMkLst>
        <pc:spChg chg="mod">
          <ac:chgData name="Christopher Rapoport" userId="S::cr2694@nau.edu::e9ae72dc-620f-4444-a1a2-291e92e56cb9" providerId="AD" clId="Web-{22C9C3E2-5D8B-43B3-9A40-5013AC82CD63}" dt="2025-02-09T20:39:55.883" v="93" actId="20577"/>
          <ac:spMkLst>
            <pc:docMk/>
            <pc:sldMk cId="773808778" sldId="257"/>
            <ac:spMk id="4" creationId="{F5A9B543-E060-B303-0807-2D26E3AA7804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0:02.180" v="102" actId="20577"/>
        <pc:sldMkLst>
          <pc:docMk/>
          <pc:sldMk cId="1470959150" sldId="355"/>
        </pc:sldMkLst>
        <pc:spChg chg="mod">
          <ac:chgData name="Christopher Rapoport" userId="S::cr2694@nau.edu::e9ae72dc-620f-4444-a1a2-291e92e56cb9" providerId="AD" clId="Web-{22C9C3E2-5D8B-43B3-9A40-5013AC82CD63}" dt="2025-02-09T20:25:40.537" v="1" actId="1076"/>
          <ac:spMkLst>
            <pc:docMk/>
            <pc:sldMk cId="1470959150" sldId="355"/>
            <ac:spMk id="3" creationId="{49D9093E-6C17-B5D6-9393-49A5CF5B3E5A}"/>
          </ac:spMkLst>
        </pc:spChg>
        <pc:spChg chg="mod">
          <ac:chgData name="Christopher Rapoport" userId="S::cr2694@nau.edu::e9ae72dc-620f-4444-a1a2-291e92e56cb9" providerId="AD" clId="Web-{22C9C3E2-5D8B-43B3-9A40-5013AC82CD63}" dt="2025-02-09T20:40:02.180" v="102" actId="20577"/>
          <ac:spMkLst>
            <pc:docMk/>
            <pc:sldMk cId="1470959150" sldId="355"/>
            <ac:spMk id="5" creationId="{A3C9BF74-B01B-02DA-1856-53E528489AE4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0:10.118" v="103" actId="20577"/>
        <pc:sldMkLst>
          <pc:docMk/>
          <pc:sldMk cId="1245421797" sldId="357"/>
        </pc:sldMkLst>
        <pc:spChg chg="mod">
          <ac:chgData name="Christopher Rapoport" userId="S::cr2694@nau.edu::e9ae72dc-620f-4444-a1a2-291e92e56cb9" providerId="AD" clId="Web-{22C9C3E2-5D8B-43B3-9A40-5013AC82CD63}" dt="2025-02-09T20:40:10.118" v="103" actId="20577"/>
          <ac:spMkLst>
            <pc:docMk/>
            <pc:sldMk cId="1245421797" sldId="357"/>
            <ac:spMk id="5" creationId="{45460A1F-48F0-7A2D-7771-471462176CAF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0:19.884" v="106" actId="20577"/>
        <pc:sldMkLst>
          <pc:docMk/>
          <pc:sldMk cId="2319193036" sldId="359"/>
        </pc:sldMkLst>
        <pc:spChg chg="mod">
          <ac:chgData name="Christopher Rapoport" userId="S::cr2694@nau.edu::e9ae72dc-620f-4444-a1a2-291e92e56cb9" providerId="AD" clId="Web-{22C9C3E2-5D8B-43B3-9A40-5013AC82CD63}" dt="2025-02-09T20:40:19.884" v="106" actId="20577"/>
          <ac:spMkLst>
            <pc:docMk/>
            <pc:sldMk cId="2319193036" sldId="359"/>
            <ac:spMk id="5" creationId="{08D147BC-29B1-F7A0-9261-EEA12FC0FC4C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0:34.698" v="108" actId="20577"/>
        <pc:sldMkLst>
          <pc:docMk/>
          <pc:sldMk cId="3745329160" sldId="360"/>
        </pc:sldMkLst>
        <pc:spChg chg="mod">
          <ac:chgData name="Christopher Rapoport" userId="S::cr2694@nau.edu::e9ae72dc-620f-4444-a1a2-291e92e56cb9" providerId="AD" clId="Web-{22C9C3E2-5D8B-43B3-9A40-5013AC82CD63}" dt="2025-02-09T20:40:34.698" v="108" actId="20577"/>
          <ac:spMkLst>
            <pc:docMk/>
            <pc:sldMk cId="3745329160" sldId="360"/>
            <ac:spMk id="5" creationId="{D82F971C-9A35-DC4A-558E-67A67BBCA005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0:45.246" v="112" actId="20577"/>
        <pc:sldMkLst>
          <pc:docMk/>
          <pc:sldMk cId="1014042261" sldId="361"/>
        </pc:sldMkLst>
        <pc:spChg chg="mod">
          <ac:chgData name="Christopher Rapoport" userId="S::cr2694@nau.edu::e9ae72dc-620f-4444-a1a2-291e92e56cb9" providerId="AD" clId="Web-{22C9C3E2-5D8B-43B3-9A40-5013AC82CD63}" dt="2025-02-09T20:40:45.246" v="112" actId="20577"/>
          <ac:spMkLst>
            <pc:docMk/>
            <pc:sldMk cId="1014042261" sldId="361"/>
            <ac:spMk id="5" creationId="{F5C0CEFF-E2F4-038D-1DFE-90E0A3C9F93B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0:50.965" v="115" actId="20577"/>
        <pc:sldMkLst>
          <pc:docMk/>
          <pc:sldMk cId="3868826815" sldId="362"/>
        </pc:sldMkLst>
        <pc:spChg chg="mod">
          <ac:chgData name="Christopher Rapoport" userId="S::cr2694@nau.edu::e9ae72dc-620f-4444-a1a2-291e92e56cb9" providerId="AD" clId="Web-{22C9C3E2-5D8B-43B3-9A40-5013AC82CD63}" dt="2025-02-09T20:40:50.965" v="115" actId="20577"/>
          <ac:spMkLst>
            <pc:docMk/>
            <pc:sldMk cId="3868826815" sldId="362"/>
            <ac:spMk id="5" creationId="{26C07CC2-5F5E-1E33-99D4-42434695564B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1:05.982" v="122" actId="20577"/>
        <pc:sldMkLst>
          <pc:docMk/>
          <pc:sldMk cId="2102924898" sldId="366"/>
        </pc:sldMkLst>
        <pc:spChg chg="mod">
          <ac:chgData name="Christopher Rapoport" userId="S::cr2694@nau.edu::e9ae72dc-620f-4444-a1a2-291e92e56cb9" providerId="AD" clId="Web-{22C9C3E2-5D8B-43B3-9A40-5013AC82CD63}" dt="2025-02-09T20:41:05.982" v="122" actId="20577"/>
          <ac:spMkLst>
            <pc:docMk/>
            <pc:sldMk cId="2102924898" sldId="366"/>
            <ac:spMk id="5" creationId="{F6421694-34A7-82D4-B157-7AB990EBE1B4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1:09.326" v="124" actId="20577"/>
        <pc:sldMkLst>
          <pc:docMk/>
          <pc:sldMk cId="3880354641" sldId="367"/>
        </pc:sldMkLst>
        <pc:spChg chg="mod">
          <ac:chgData name="Christopher Rapoport" userId="S::cr2694@nau.edu::e9ae72dc-620f-4444-a1a2-291e92e56cb9" providerId="AD" clId="Web-{22C9C3E2-5D8B-43B3-9A40-5013AC82CD63}" dt="2025-02-09T20:41:09.326" v="124" actId="20577"/>
          <ac:spMkLst>
            <pc:docMk/>
            <pc:sldMk cId="3880354641" sldId="367"/>
            <ac:spMk id="5" creationId="{0E4A1C97-BB6F-6963-B89B-A2168A3320A0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1:23.530" v="127" actId="20577"/>
        <pc:sldMkLst>
          <pc:docMk/>
          <pc:sldMk cId="2675568198" sldId="368"/>
        </pc:sldMkLst>
        <pc:spChg chg="mod">
          <ac:chgData name="Christopher Rapoport" userId="S::cr2694@nau.edu::e9ae72dc-620f-4444-a1a2-291e92e56cb9" providerId="AD" clId="Web-{22C9C3E2-5D8B-43B3-9A40-5013AC82CD63}" dt="2025-02-09T20:41:23.530" v="127" actId="20577"/>
          <ac:spMkLst>
            <pc:docMk/>
            <pc:sldMk cId="2675568198" sldId="368"/>
            <ac:spMk id="5" creationId="{44865602-D507-AA28-3D0D-BA0216707B37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1:29.436" v="132" actId="20577"/>
        <pc:sldMkLst>
          <pc:docMk/>
          <pc:sldMk cId="3311271763" sldId="369"/>
        </pc:sldMkLst>
        <pc:spChg chg="mod">
          <ac:chgData name="Christopher Rapoport" userId="S::cr2694@nau.edu::e9ae72dc-620f-4444-a1a2-291e92e56cb9" providerId="AD" clId="Web-{22C9C3E2-5D8B-43B3-9A40-5013AC82CD63}" dt="2025-02-09T20:41:29.436" v="132" actId="20577"/>
          <ac:spMkLst>
            <pc:docMk/>
            <pc:sldMk cId="3311271763" sldId="369"/>
            <ac:spMk id="5" creationId="{38F1D09D-BBA5-4708-7FF5-E3AD3747E19B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3:47.265" v="146" actId="20577"/>
        <pc:sldMkLst>
          <pc:docMk/>
          <pc:sldMk cId="4196893085" sldId="370"/>
        </pc:sldMkLst>
        <pc:spChg chg="mod">
          <ac:chgData name="Christopher Rapoport" userId="S::cr2694@nau.edu::e9ae72dc-620f-4444-a1a2-291e92e56cb9" providerId="AD" clId="Web-{22C9C3E2-5D8B-43B3-9A40-5013AC82CD63}" dt="2025-02-09T20:43:47.265" v="146" actId="20577"/>
          <ac:spMkLst>
            <pc:docMk/>
            <pc:sldMk cId="4196893085" sldId="370"/>
            <ac:spMk id="5" creationId="{70D07FB1-91C6-5389-B712-FD50641914F4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2:13.924" v="136" actId="20577"/>
        <pc:sldMkLst>
          <pc:docMk/>
          <pc:sldMk cId="1186105924" sldId="371"/>
        </pc:sldMkLst>
        <pc:spChg chg="mod">
          <ac:chgData name="Christopher Rapoport" userId="S::cr2694@nau.edu::e9ae72dc-620f-4444-a1a2-291e92e56cb9" providerId="AD" clId="Web-{22C9C3E2-5D8B-43B3-9A40-5013AC82CD63}" dt="2025-02-09T20:42:13.924" v="136" actId="20577"/>
          <ac:spMkLst>
            <pc:docMk/>
            <pc:sldMk cId="1186105924" sldId="371"/>
            <ac:spMk id="5" creationId="{55927F56-5DF5-4DA7-F84F-D5D21ACEDFB6}"/>
          </ac:spMkLst>
        </pc:spChg>
      </pc:sldChg>
    </pc:docChg>
  </pc:docChgLst>
  <pc:docChgLst>
    <pc:chgData name="Christopher Rapoport" userId="S::cr2694@nau.edu::e9ae72dc-620f-4444-a1a2-291e92e56cb9" providerId="AD" clId="Web-{D74D42F5-51C3-4931-AD60-C2D5CC88DA90}"/>
    <pc:docChg chg="modSld">
      <pc:chgData name="Christopher Rapoport" userId="S::cr2694@nau.edu::e9ae72dc-620f-4444-a1a2-291e92e56cb9" providerId="AD" clId="Web-{D74D42F5-51C3-4931-AD60-C2D5CC88DA90}" dt="2025-02-10T17:50:14.718" v="20" actId="1076"/>
      <pc:docMkLst>
        <pc:docMk/>
      </pc:docMkLst>
      <pc:sldChg chg="addSp delSp modSp addAnim">
        <pc:chgData name="Christopher Rapoport" userId="S::cr2694@nau.edu::e9ae72dc-620f-4444-a1a2-291e92e56cb9" providerId="AD" clId="Web-{D74D42F5-51C3-4931-AD60-C2D5CC88DA90}" dt="2025-02-10T17:50:14.718" v="20" actId="1076"/>
        <pc:sldMkLst>
          <pc:docMk/>
          <pc:sldMk cId="1480236926" sldId="356"/>
        </pc:sldMkLst>
        <pc:picChg chg="add mod">
          <ac:chgData name="Christopher Rapoport" userId="S::cr2694@nau.edu::e9ae72dc-620f-4444-a1a2-291e92e56cb9" providerId="AD" clId="Web-{D74D42F5-51C3-4931-AD60-C2D5CC88DA90}" dt="2025-02-10T17:50:14.718" v="20" actId="1076"/>
          <ac:picMkLst>
            <pc:docMk/>
            <pc:sldMk cId="1480236926" sldId="356"/>
            <ac:picMk id="6" creationId="{B12D909A-266A-DF51-132E-8733491130B9}"/>
          </ac:picMkLst>
        </pc:picChg>
      </pc:sldChg>
    </pc:docChg>
  </pc:docChgLst>
  <pc:docChgLst>
    <pc:chgData name="Santiago Miguel Gamez" userId="S::smg734@nau.edu::a1e713b4-1453-499d-b5d0-7982a66ca5bd" providerId="AD" clId="Web-{C3542964-2681-A7F5-4EE0-6D5785FCBE7F}"/>
    <pc:docChg chg="modSld">
      <pc:chgData name="Santiago Miguel Gamez" userId="S::smg734@nau.edu::a1e713b4-1453-499d-b5d0-7982a66ca5bd" providerId="AD" clId="Web-{C3542964-2681-A7F5-4EE0-6D5785FCBE7F}" dt="2025-02-09T20:41:27.168" v="193" actId="20577"/>
      <pc:docMkLst>
        <pc:docMk/>
      </pc:docMkLst>
      <pc:sldChg chg="addSp modSp">
        <pc:chgData name="Santiago Miguel Gamez" userId="S::smg734@nau.edu::a1e713b4-1453-499d-b5d0-7982a66ca5bd" providerId="AD" clId="Web-{C3542964-2681-A7F5-4EE0-6D5785FCBE7F}" dt="2025-02-09T20:26:54.799" v="18" actId="1076"/>
        <pc:sldMkLst>
          <pc:docMk/>
          <pc:sldMk cId="773808778" sldId="257"/>
        </pc:sldMkLst>
        <pc:spChg chg="add mod">
          <ac:chgData name="Santiago Miguel Gamez" userId="S::smg734@nau.edu::a1e713b4-1453-499d-b5d0-7982a66ca5bd" providerId="AD" clId="Web-{C3542964-2681-A7F5-4EE0-6D5785FCBE7F}" dt="2025-02-09T20:26:54.799" v="18" actId="1076"/>
          <ac:spMkLst>
            <pc:docMk/>
            <pc:sldMk cId="773808778" sldId="257"/>
            <ac:spMk id="4" creationId="{F5A9B543-E060-B303-0807-2D26E3AA7804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59.833" v="34"/>
        <pc:sldMkLst>
          <pc:docMk/>
          <pc:sldMk cId="688383863" sldId="284"/>
        </pc:sldMkLst>
      </pc:sldChg>
      <pc:sldChg chg="addSp modSp">
        <pc:chgData name="Santiago Miguel Gamez" userId="S::smg734@nau.edu::a1e713b4-1453-499d-b5d0-7982a66ca5bd" providerId="AD" clId="Web-{C3542964-2681-A7F5-4EE0-6D5785FCBE7F}" dt="2025-02-09T20:27:27.550" v="21" actId="1076"/>
        <pc:sldMkLst>
          <pc:docMk/>
          <pc:sldMk cId="351286796" sldId="315"/>
        </pc:sldMkLst>
      </pc:sldChg>
      <pc:sldChg chg="addSp">
        <pc:chgData name="Santiago Miguel Gamez" userId="S::smg734@nau.edu::a1e713b4-1453-499d-b5d0-7982a66ca5bd" providerId="AD" clId="Web-{C3542964-2681-A7F5-4EE0-6D5785FCBE7F}" dt="2025-02-09T20:29:10.552" v="36"/>
        <pc:sldMkLst>
          <pc:docMk/>
          <pc:sldMk cId="4077630035" sldId="350"/>
        </pc:sldMkLst>
      </pc:sldChg>
      <pc:sldChg chg="addSp">
        <pc:chgData name="Santiago Miguel Gamez" userId="S::smg734@nau.edu::a1e713b4-1453-499d-b5d0-7982a66ca5bd" providerId="AD" clId="Web-{C3542964-2681-A7F5-4EE0-6D5785FCBE7F}" dt="2025-02-09T20:29:07.177" v="35"/>
        <pc:sldMkLst>
          <pc:docMk/>
          <pc:sldMk cId="813305685" sldId="354"/>
        </pc:sldMkLst>
      </pc:sldChg>
      <pc:sldChg chg="addSp">
        <pc:chgData name="Santiago Miguel Gamez" userId="S::smg734@nau.edu::a1e713b4-1453-499d-b5d0-7982a66ca5bd" providerId="AD" clId="Web-{C3542964-2681-A7F5-4EE0-6D5785FCBE7F}" dt="2025-02-09T20:27:05.658" v="19"/>
        <pc:sldMkLst>
          <pc:docMk/>
          <pc:sldMk cId="1470959150" sldId="355"/>
        </pc:sldMkLst>
        <pc:spChg chg="add">
          <ac:chgData name="Santiago Miguel Gamez" userId="S::smg734@nau.edu::a1e713b4-1453-499d-b5d0-7982a66ca5bd" providerId="AD" clId="Web-{C3542964-2681-A7F5-4EE0-6D5785FCBE7F}" dt="2025-02-09T20:27:05.658" v="19"/>
          <ac:spMkLst>
            <pc:docMk/>
            <pc:sldMk cId="1470959150" sldId="355"/>
            <ac:spMk id="5" creationId="{A3C9BF74-B01B-02DA-1856-53E528489AE4}"/>
          </ac:spMkLst>
        </pc:spChg>
      </pc:sldChg>
      <pc:sldChg chg="addSp modSp">
        <pc:chgData name="Santiago Miguel Gamez" userId="S::smg734@nau.edu::a1e713b4-1453-499d-b5d0-7982a66ca5bd" providerId="AD" clId="Web-{C3542964-2681-A7F5-4EE0-6D5785FCBE7F}" dt="2025-02-09T20:27:34.472" v="22"/>
        <pc:sldMkLst>
          <pc:docMk/>
          <pc:sldMk cId="1480236926" sldId="356"/>
        </pc:sldMkLst>
        <pc:spChg chg="mod">
          <ac:chgData name="Santiago Miguel Gamez" userId="S::smg734@nau.edu::a1e713b4-1453-499d-b5d0-7982a66ca5bd" providerId="AD" clId="Web-{C3542964-2681-A7F5-4EE0-6D5785FCBE7F}" dt="2025-02-09T20:24:23.217" v="13" actId="20577"/>
          <ac:spMkLst>
            <pc:docMk/>
            <pc:sldMk cId="1480236926" sldId="356"/>
            <ac:spMk id="3" creationId="{DD9394CD-B0B9-10D5-3C46-488B609A577A}"/>
          </ac:spMkLst>
        </pc:spChg>
        <pc:spChg chg="add">
          <ac:chgData name="Santiago Miguel Gamez" userId="S::smg734@nau.edu::a1e713b4-1453-499d-b5d0-7982a66ca5bd" providerId="AD" clId="Web-{C3542964-2681-A7F5-4EE0-6D5785FCBE7F}" dt="2025-02-09T20:27:34.472" v="22"/>
          <ac:spMkLst>
            <pc:docMk/>
            <pc:sldMk cId="1480236926" sldId="356"/>
            <ac:spMk id="5" creationId="{65249DB4-2124-93EA-4A8D-09533671BD9A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7:41.847" v="23"/>
        <pc:sldMkLst>
          <pc:docMk/>
          <pc:sldMk cId="1245421797" sldId="357"/>
        </pc:sldMkLst>
        <pc:spChg chg="add">
          <ac:chgData name="Santiago Miguel Gamez" userId="S::smg734@nau.edu::a1e713b4-1453-499d-b5d0-7982a66ca5bd" providerId="AD" clId="Web-{C3542964-2681-A7F5-4EE0-6D5785FCBE7F}" dt="2025-02-09T20:27:41.847" v="23"/>
          <ac:spMkLst>
            <pc:docMk/>
            <pc:sldMk cId="1245421797" sldId="357"/>
            <ac:spMk id="5" creationId="{45460A1F-48F0-7A2D-7771-471462176CAF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7:45.800" v="24"/>
        <pc:sldMkLst>
          <pc:docMk/>
          <pc:sldMk cId="2319193036" sldId="359"/>
        </pc:sldMkLst>
        <pc:spChg chg="add">
          <ac:chgData name="Santiago Miguel Gamez" userId="S::smg734@nau.edu::a1e713b4-1453-499d-b5d0-7982a66ca5bd" providerId="AD" clId="Web-{C3542964-2681-A7F5-4EE0-6D5785FCBE7F}" dt="2025-02-09T20:27:45.800" v="24"/>
          <ac:spMkLst>
            <pc:docMk/>
            <pc:sldMk cId="2319193036" sldId="359"/>
            <ac:spMk id="5" creationId="{08D147BC-29B1-F7A0-9261-EEA12FC0FC4C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7:49.550" v="25"/>
        <pc:sldMkLst>
          <pc:docMk/>
          <pc:sldMk cId="3745329160" sldId="360"/>
        </pc:sldMkLst>
        <pc:spChg chg="add">
          <ac:chgData name="Santiago Miguel Gamez" userId="S::smg734@nau.edu::a1e713b4-1453-499d-b5d0-7982a66ca5bd" providerId="AD" clId="Web-{C3542964-2681-A7F5-4EE0-6D5785FCBE7F}" dt="2025-02-09T20:27:49.550" v="25"/>
          <ac:spMkLst>
            <pc:docMk/>
            <pc:sldMk cId="3745329160" sldId="360"/>
            <ac:spMk id="5" creationId="{D82F971C-9A35-DC4A-558E-67A67BBCA005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7:53.863" v="26"/>
        <pc:sldMkLst>
          <pc:docMk/>
          <pc:sldMk cId="1014042261" sldId="361"/>
        </pc:sldMkLst>
        <pc:spChg chg="add">
          <ac:chgData name="Santiago Miguel Gamez" userId="S::smg734@nau.edu::a1e713b4-1453-499d-b5d0-7982a66ca5bd" providerId="AD" clId="Web-{C3542964-2681-A7F5-4EE0-6D5785FCBE7F}" dt="2025-02-09T20:27:53.863" v="26"/>
          <ac:spMkLst>
            <pc:docMk/>
            <pc:sldMk cId="1014042261" sldId="361"/>
            <ac:spMk id="5" creationId="{F5C0CEFF-E2F4-038D-1DFE-90E0A3C9F93B}"/>
          </ac:spMkLst>
        </pc:spChg>
      </pc:sldChg>
      <pc:sldChg chg="addSp modSp">
        <pc:chgData name="Santiago Miguel Gamez" userId="S::smg734@nau.edu::a1e713b4-1453-499d-b5d0-7982a66ca5bd" providerId="AD" clId="Web-{C3542964-2681-A7F5-4EE0-6D5785FCBE7F}" dt="2025-02-09T20:41:27.168" v="193" actId="20577"/>
        <pc:sldMkLst>
          <pc:docMk/>
          <pc:sldMk cId="3868826815" sldId="362"/>
        </pc:sldMkLst>
        <pc:spChg chg="add">
          <ac:chgData name="Santiago Miguel Gamez" userId="S::smg734@nau.edu::a1e713b4-1453-499d-b5d0-7982a66ca5bd" providerId="AD" clId="Web-{C3542964-2681-A7F5-4EE0-6D5785FCBE7F}" dt="2025-02-09T20:27:58.254" v="27"/>
          <ac:spMkLst>
            <pc:docMk/>
            <pc:sldMk cId="3868826815" sldId="362"/>
            <ac:spMk id="5" creationId="{26C07CC2-5F5E-1E33-99D4-42434695564B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02.019" v="28"/>
        <pc:sldMkLst>
          <pc:docMk/>
          <pc:sldMk cId="2102924898" sldId="366"/>
        </pc:sldMkLst>
        <pc:spChg chg="add">
          <ac:chgData name="Santiago Miguel Gamez" userId="S::smg734@nau.edu::a1e713b4-1453-499d-b5d0-7982a66ca5bd" providerId="AD" clId="Web-{C3542964-2681-A7F5-4EE0-6D5785FCBE7F}" dt="2025-02-09T20:28:02.019" v="28"/>
          <ac:spMkLst>
            <pc:docMk/>
            <pc:sldMk cId="2102924898" sldId="366"/>
            <ac:spMk id="5" creationId="{F6421694-34A7-82D4-B157-7AB990EBE1B4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06.644" v="29"/>
        <pc:sldMkLst>
          <pc:docMk/>
          <pc:sldMk cId="3880354641" sldId="367"/>
        </pc:sldMkLst>
        <pc:spChg chg="add">
          <ac:chgData name="Santiago Miguel Gamez" userId="S::smg734@nau.edu::a1e713b4-1453-499d-b5d0-7982a66ca5bd" providerId="AD" clId="Web-{C3542964-2681-A7F5-4EE0-6D5785FCBE7F}" dt="2025-02-09T20:28:06.644" v="29"/>
          <ac:spMkLst>
            <pc:docMk/>
            <pc:sldMk cId="3880354641" sldId="367"/>
            <ac:spMk id="5" creationId="{0E4A1C97-BB6F-6963-B89B-A2168A3320A0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12.223" v="30"/>
        <pc:sldMkLst>
          <pc:docMk/>
          <pc:sldMk cId="2675568198" sldId="368"/>
        </pc:sldMkLst>
        <pc:spChg chg="add">
          <ac:chgData name="Santiago Miguel Gamez" userId="S::smg734@nau.edu::a1e713b4-1453-499d-b5d0-7982a66ca5bd" providerId="AD" clId="Web-{C3542964-2681-A7F5-4EE0-6D5785FCBE7F}" dt="2025-02-09T20:28:12.223" v="30"/>
          <ac:spMkLst>
            <pc:docMk/>
            <pc:sldMk cId="2675568198" sldId="368"/>
            <ac:spMk id="5" creationId="{44865602-D507-AA28-3D0D-BA0216707B37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47.349" v="31"/>
        <pc:sldMkLst>
          <pc:docMk/>
          <pc:sldMk cId="3311271763" sldId="369"/>
        </pc:sldMkLst>
        <pc:spChg chg="add">
          <ac:chgData name="Santiago Miguel Gamez" userId="S::smg734@nau.edu::a1e713b4-1453-499d-b5d0-7982a66ca5bd" providerId="AD" clId="Web-{C3542964-2681-A7F5-4EE0-6D5785FCBE7F}" dt="2025-02-09T20:28:47.349" v="31"/>
          <ac:spMkLst>
            <pc:docMk/>
            <pc:sldMk cId="3311271763" sldId="369"/>
            <ac:spMk id="5" creationId="{38F1D09D-BBA5-4708-7FF5-E3AD3747E19B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51.021" v="32"/>
        <pc:sldMkLst>
          <pc:docMk/>
          <pc:sldMk cId="4196893085" sldId="370"/>
        </pc:sldMkLst>
        <pc:spChg chg="add">
          <ac:chgData name="Santiago Miguel Gamez" userId="S::smg734@nau.edu::a1e713b4-1453-499d-b5d0-7982a66ca5bd" providerId="AD" clId="Web-{C3542964-2681-A7F5-4EE0-6D5785FCBE7F}" dt="2025-02-09T20:28:51.021" v="32"/>
          <ac:spMkLst>
            <pc:docMk/>
            <pc:sldMk cId="4196893085" sldId="370"/>
            <ac:spMk id="5" creationId="{70D07FB1-91C6-5389-B712-FD50641914F4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55.224" v="33"/>
        <pc:sldMkLst>
          <pc:docMk/>
          <pc:sldMk cId="1186105924" sldId="371"/>
        </pc:sldMkLst>
        <pc:spChg chg="add">
          <ac:chgData name="Santiago Miguel Gamez" userId="S::smg734@nau.edu::a1e713b4-1453-499d-b5d0-7982a66ca5bd" providerId="AD" clId="Web-{C3542964-2681-A7F5-4EE0-6D5785FCBE7F}" dt="2025-02-09T20:28:55.224" v="33"/>
          <ac:spMkLst>
            <pc:docMk/>
            <pc:sldMk cId="1186105924" sldId="371"/>
            <ac:spMk id="5" creationId="{55927F56-5DF5-4DA7-F84F-D5D21ACEDFB6}"/>
          </ac:spMkLst>
        </pc:spChg>
      </pc:sldChg>
    </pc:docChg>
  </pc:docChgLst>
  <pc:docChgLst>
    <pc:chgData name="Christopher Rapoport" userId="S::cr2694@nau.edu::e9ae72dc-620f-4444-a1a2-291e92e56cb9" providerId="AD" clId="Web-{CF6107AD-583E-43A4-BD54-C8F3B794758F}"/>
    <pc:docChg chg="modSld">
      <pc:chgData name="Christopher Rapoport" userId="S::cr2694@nau.edu::e9ae72dc-620f-4444-a1a2-291e92e56cb9" providerId="AD" clId="Web-{CF6107AD-583E-43A4-BD54-C8F3B794758F}" dt="2025-02-10T17:58:17.732" v="286" actId="20577"/>
      <pc:docMkLst>
        <pc:docMk/>
      </pc:docMkLst>
      <pc:sldChg chg="modSp">
        <pc:chgData name="Christopher Rapoport" userId="S::cr2694@nau.edu::e9ae72dc-620f-4444-a1a2-291e92e56cb9" providerId="AD" clId="Web-{CF6107AD-583E-43A4-BD54-C8F3B794758F}" dt="2025-02-10T17:39:24.147" v="11" actId="20577"/>
        <pc:sldMkLst>
          <pc:docMk/>
          <pc:sldMk cId="1470959150" sldId="355"/>
        </pc:sldMkLst>
        <pc:spChg chg="mod">
          <ac:chgData name="Christopher Rapoport" userId="S::cr2694@nau.edu::e9ae72dc-620f-4444-a1a2-291e92e56cb9" providerId="AD" clId="Web-{CF6107AD-583E-43A4-BD54-C8F3B794758F}" dt="2025-02-10T17:37:23.990" v="1" actId="1076"/>
          <ac:spMkLst>
            <pc:docMk/>
            <pc:sldMk cId="1470959150" sldId="355"/>
            <ac:spMk id="3" creationId="{49D9093E-6C17-B5D6-9393-49A5CF5B3E5A}"/>
          </ac:spMkLst>
        </pc:spChg>
        <pc:spChg chg="mod">
          <ac:chgData name="Christopher Rapoport" userId="S::cr2694@nau.edu::e9ae72dc-620f-4444-a1a2-291e92e56cb9" providerId="AD" clId="Web-{CF6107AD-583E-43A4-BD54-C8F3B794758F}" dt="2025-02-10T17:39:24.147" v="11" actId="20577"/>
          <ac:spMkLst>
            <pc:docMk/>
            <pc:sldMk cId="1470959150" sldId="355"/>
            <ac:spMk id="9" creationId="{C73209D2-52E7-9CC7-4EB6-3765213F0277}"/>
          </ac:spMkLst>
        </pc:spChg>
        <pc:picChg chg="mod">
          <ac:chgData name="Christopher Rapoport" userId="S::cr2694@nau.edu::e9ae72dc-620f-4444-a1a2-291e92e56cb9" providerId="AD" clId="Web-{CF6107AD-583E-43A4-BD54-C8F3B794758F}" dt="2025-02-10T17:37:29.943" v="2" actId="1076"/>
          <ac:picMkLst>
            <pc:docMk/>
            <pc:sldMk cId="1470959150" sldId="355"/>
            <ac:picMk id="4" creationId="{16596194-CCAF-9A99-1D1C-A8449791B3C3}"/>
          </ac:picMkLst>
        </pc:picChg>
        <pc:picChg chg="mod">
          <ac:chgData name="Christopher Rapoport" userId="S::cr2694@nau.edu::e9ae72dc-620f-4444-a1a2-291e92e56cb9" providerId="AD" clId="Web-{CF6107AD-583E-43A4-BD54-C8F3B794758F}" dt="2025-02-10T17:38:05.709" v="8" actId="1076"/>
          <ac:picMkLst>
            <pc:docMk/>
            <pc:sldMk cId="1470959150" sldId="355"/>
            <ac:picMk id="6" creationId="{EB09B1DE-7F78-4081-2151-13095E6EBC8D}"/>
          </ac:picMkLst>
        </pc:picChg>
      </pc:sldChg>
      <pc:sldChg chg="modSp">
        <pc:chgData name="Christopher Rapoport" userId="S::cr2694@nau.edu::e9ae72dc-620f-4444-a1a2-291e92e56cb9" providerId="AD" clId="Web-{CF6107AD-583E-43A4-BD54-C8F3B794758F}" dt="2025-02-10T17:58:17.732" v="286" actId="20577"/>
        <pc:sldMkLst>
          <pc:docMk/>
          <pc:sldMk cId="1480236926" sldId="356"/>
        </pc:sldMkLst>
        <pc:spChg chg="mod">
          <ac:chgData name="Christopher Rapoport" userId="S::cr2694@nau.edu::e9ae72dc-620f-4444-a1a2-291e92e56cb9" providerId="AD" clId="Web-{CF6107AD-583E-43A4-BD54-C8F3B794758F}" dt="2025-02-10T17:58:17.732" v="286" actId="20577"/>
          <ac:spMkLst>
            <pc:docMk/>
            <pc:sldMk cId="1480236926" sldId="356"/>
            <ac:spMk id="3" creationId="{DD9394CD-B0B9-10D5-3C46-488B609A577A}"/>
          </ac:spMkLst>
        </pc:spChg>
      </pc:sldChg>
    </pc:docChg>
  </pc:docChgLst>
  <pc:docChgLst>
    <pc:chgData name="Santiago Miguel Gamez" userId="S::smg734@nau.edu::a1e713b4-1453-499d-b5d0-7982a66ca5bd" providerId="AD" clId="Web-{DFD59A6E-80B2-316A-C13B-8FA5F656A429}"/>
    <pc:docChg chg="addSld modSld modSection">
      <pc:chgData name="Santiago Miguel Gamez" userId="S::smg734@nau.edu::a1e713b4-1453-499d-b5d0-7982a66ca5bd" providerId="AD" clId="Web-{DFD59A6E-80B2-316A-C13B-8FA5F656A429}" dt="2025-03-03T19:06:24.616" v="20" actId="20577"/>
      <pc:docMkLst>
        <pc:docMk/>
      </pc:docMkLst>
      <pc:sldChg chg="modSp new">
        <pc:chgData name="Santiago Miguel Gamez" userId="S::smg734@nau.edu::a1e713b4-1453-499d-b5d0-7982a66ca5bd" providerId="AD" clId="Web-{DFD59A6E-80B2-316A-C13B-8FA5F656A429}" dt="2025-03-03T19:06:24.616" v="20" actId="20577"/>
        <pc:sldMkLst>
          <pc:docMk/>
          <pc:sldMk cId="1669643892" sldId="380"/>
        </pc:sldMkLst>
        <pc:spChg chg="mod">
          <ac:chgData name="Santiago Miguel Gamez" userId="S::smg734@nau.edu::a1e713b4-1453-499d-b5d0-7982a66ca5bd" providerId="AD" clId="Web-{DFD59A6E-80B2-316A-C13B-8FA5F656A429}" dt="2025-03-03T19:06:24.616" v="20" actId="20577"/>
          <ac:spMkLst>
            <pc:docMk/>
            <pc:sldMk cId="1669643892" sldId="380"/>
            <ac:spMk id="2" creationId="{8E3EFF1B-826D-F272-DA4A-F8A0B0FD059C}"/>
          </ac:spMkLst>
        </pc:spChg>
      </pc:sldChg>
    </pc:docChg>
  </pc:docChgLst>
  <pc:docChgLst>
    <pc:chgData name="Christopher Rapoport" userId="S::cr2694@nau.edu::e9ae72dc-620f-4444-a1a2-291e92e56cb9" providerId="AD" clId="Web-{C93E9F9A-C0ED-4E93-860B-40417F32385C}"/>
    <pc:docChg chg="sldOrd">
      <pc:chgData name="Christopher Rapoport" userId="S::cr2694@nau.edu::e9ae72dc-620f-4444-a1a2-291e92e56cb9" providerId="AD" clId="Web-{C93E9F9A-C0ED-4E93-860B-40417F32385C}" dt="2025-03-03T17:06:31.319" v="0"/>
      <pc:docMkLst>
        <pc:docMk/>
      </pc:docMkLst>
      <pc:sldChg chg="ord">
        <pc:chgData name="Christopher Rapoport" userId="S::cr2694@nau.edu::e9ae72dc-620f-4444-a1a2-291e92e56cb9" providerId="AD" clId="Web-{C93E9F9A-C0ED-4E93-860B-40417F32385C}" dt="2025-03-03T17:06:31.319" v="0"/>
        <pc:sldMkLst>
          <pc:docMk/>
          <pc:sldMk cId="773808778" sldId="257"/>
        </pc:sldMkLst>
      </pc:sldChg>
    </pc:docChg>
  </pc:docChgLst>
  <pc:docChgLst>
    <pc:chgData name="Christopher Rapoport" userId="e9ae72dc-620f-4444-a1a2-291e92e56cb9" providerId="ADAL" clId="{E7D6D777-8891-E540-BFA7-548E3DAD5B23}"/>
    <pc:docChg chg="undo custSel modSld">
      <pc:chgData name="Christopher Rapoport" userId="e9ae72dc-620f-4444-a1a2-291e92e56cb9" providerId="ADAL" clId="{E7D6D777-8891-E540-BFA7-548E3DAD5B23}" dt="2025-03-10T03:44:02.678" v="1" actId="14734"/>
      <pc:docMkLst>
        <pc:docMk/>
      </pc:docMkLst>
      <pc:sldChg chg="modSp mod">
        <pc:chgData name="Christopher Rapoport" userId="e9ae72dc-620f-4444-a1a2-291e92e56cb9" providerId="ADAL" clId="{E7D6D777-8891-E540-BFA7-548E3DAD5B23}" dt="2025-03-10T03:44:02.678" v="1" actId="14734"/>
        <pc:sldMkLst>
          <pc:docMk/>
          <pc:sldMk cId="2194814692" sldId="378"/>
        </pc:sldMkLst>
        <pc:graphicFrameChg chg="modGraphic">
          <ac:chgData name="Christopher Rapoport" userId="e9ae72dc-620f-4444-a1a2-291e92e56cb9" providerId="ADAL" clId="{E7D6D777-8891-E540-BFA7-548E3DAD5B23}" dt="2025-03-10T03:44:02.678" v="1" actId="14734"/>
          <ac:graphicFrameMkLst>
            <pc:docMk/>
            <pc:sldMk cId="2194814692" sldId="378"/>
            <ac:graphicFrameMk id="7" creationId="{CCD1B0C2-0EFB-10EF-EAFE-AFCEFAB35D91}"/>
          </ac:graphicFrameMkLst>
        </pc:graphicFrameChg>
      </pc:sldChg>
    </pc:docChg>
  </pc:docChgLst>
  <pc:docChgLst>
    <pc:chgData name="Santiago Miguel Gamez" userId="a1e713b4-1453-499d-b5d0-7982a66ca5bd" providerId="ADAL" clId="{7165FBA3-71F2-4754-8620-4130CC078282}"/>
    <pc:docChg chg="modSld">
      <pc:chgData name="Santiago Miguel Gamez" userId="a1e713b4-1453-499d-b5d0-7982a66ca5bd" providerId="ADAL" clId="{7165FBA3-71F2-4754-8620-4130CC078282}" dt="2025-02-09T22:53:47.920" v="537" actId="20577"/>
      <pc:docMkLst>
        <pc:docMk/>
      </pc:docMkLst>
      <pc:sldChg chg="modSp mod">
        <pc:chgData name="Santiago Miguel Gamez" userId="a1e713b4-1453-499d-b5d0-7982a66ca5bd" providerId="ADAL" clId="{7165FBA3-71F2-4754-8620-4130CC078282}" dt="2025-02-09T22:53:47.920" v="537" actId="20577"/>
        <pc:sldMkLst>
          <pc:docMk/>
          <pc:sldMk cId="3311271763" sldId="369"/>
        </pc:sldMkLst>
      </pc:sldChg>
    </pc:docChg>
  </pc:docChgLst>
  <pc:docChgLst>
    <pc:chgData name="Rory Kian Pack" userId="S::rkp74@nau.edu::c7f1e152-4d08-4f76-975e-df89bf1b6e1c" providerId="AD" clId="Web-{3E56A85D-F4E1-E74F-32B2-44F97CF617EA}"/>
    <pc:docChg chg="modSld">
      <pc:chgData name="Rory Kian Pack" userId="S::rkp74@nau.edu::c7f1e152-4d08-4f76-975e-df89bf1b6e1c" providerId="AD" clId="Web-{3E56A85D-F4E1-E74F-32B2-44F97CF617EA}" dt="2025-03-03T06:07:13.640" v="8" actId="1076"/>
      <pc:docMkLst>
        <pc:docMk/>
      </pc:docMkLst>
      <pc:sldChg chg="addSp modSp">
        <pc:chgData name="Rory Kian Pack" userId="S::rkp74@nau.edu::c7f1e152-4d08-4f76-975e-df89bf1b6e1c" providerId="AD" clId="Web-{3E56A85D-F4E1-E74F-32B2-44F97CF617EA}" dt="2025-03-03T06:07:13.640" v="8" actId="1076"/>
        <pc:sldMkLst>
          <pc:docMk/>
          <pc:sldMk cId="2675568198" sldId="368"/>
        </pc:sldMkLst>
        <pc:picChg chg="add mod modCrop">
          <ac:chgData name="Rory Kian Pack" userId="S::rkp74@nau.edu::c7f1e152-4d08-4f76-975e-df89bf1b6e1c" providerId="AD" clId="Web-{3E56A85D-F4E1-E74F-32B2-44F97CF617EA}" dt="2025-03-03T06:07:13.640" v="8" actId="1076"/>
          <ac:picMkLst>
            <pc:docMk/>
            <pc:sldMk cId="2675568198" sldId="368"/>
            <ac:picMk id="3" creationId="{BC709D36-824A-11FA-A90B-23761E426231}"/>
          </ac:picMkLst>
        </pc:picChg>
      </pc:sldChg>
    </pc:docChg>
  </pc:docChgLst>
  <pc:docChgLst>
    <pc:chgData name="Christopher Rapoport" userId="S::cr2694@nau.edu::e9ae72dc-620f-4444-a1a2-291e92e56cb9" providerId="AD" clId="Web-{ACA8F1E3-9498-4EDB-909A-8048C7717C3E}"/>
    <pc:docChg chg="modSld">
      <pc:chgData name="Christopher Rapoport" userId="S::cr2694@nau.edu::e9ae72dc-620f-4444-a1a2-291e92e56cb9" providerId="AD" clId="Web-{ACA8F1E3-9498-4EDB-909A-8048C7717C3E}" dt="2025-02-10T04:42:13.430" v="83" actId="14100"/>
      <pc:docMkLst>
        <pc:docMk/>
      </pc:docMkLst>
      <pc:sldChg chg="modSp">
        <pc:chgData name="Christopher Rapoport" userId="S::cr2694@nau.edu::e9ae72dc-620f-4444-a1a2-291e92e56cb9" providerId="AD" clId="Web-{ACA8F1E3-9498-4EDB-909A-8048C7717C3E}" dt="2025-02-10T04:27:35.030" v="4" actId="14100"/>
        <pc:sldMkLst>
          <pc:docMk/>
          <pc:sldMk cId="351286796" sldId="315"/>
        </pc:sldMkLst>
        <pc:picChg chg="mod">
          <ac:chgData name="Christopher Rapoport" userId="S::cr2694@nau.edu::e9ae72dc-620f-4444-a1a2-291e92e56cb9" providerId="AD" clId="Web-{ACA8F1E3-9498-4EDB-909A-8048C7717C3E}" dt="2025-02-10T04:27:35.030" v="4" actId="14100"/>
          <ac:picMkLst>
            <pc:docMk/>
            <pc:sldMk cId="351286796" sldId="315"/>
            <ac:picMk id="5" creationId="{96D247D7-E9DB-354F-AF1F-4984AA750572}"/>
          </ac:picMkLst>
        </pc:picChg>
      </pc:sldChg>
      <pc:sldChg chg="addSp delSp modSp">
        <pc:chgData name="Christopher Rapoport" userId="S::cr2694@nau.edu::e9ae72dc-620f-4444-a1a2-291e92e56cb9" providerId="AD" clId="Web-{ACA8F1E3-9498-4EDB-909A-8048C7717C3E}" dt="2025-02-10T04:42:13.430" v="83" actId="14100"/>
        <pc:sldMkLst>
          <pc:docMk/>
          <pc:sldMk cId="1470959150" sldId="355"/>
        </pc:sldMkLst>
        <pc:spChg chg="mod">
          <ac:chgData name="Christopher Rapoport" userId="S::cr2694@nau.edu::e9ae72dc-620f-4444-a1a2-291e92e56cb9" providerId="AD" clId="Web-{ACA8F1E3-9498-4EDB-909A-8048C7717C3E}" dt="2025-02-10T04:42:13.430" v="83" actId="14100"/>
          <ac:spMkLst>
            <pc:docMk/>
            <pc:sldMk cId="1470959150" sldId="355"/>
            <ac:spMk id="3" creationId="{49D9093E-6C17-B5D6-9393-49A5CF5B3E5A}"/>
          </ac:spMkLst>
        </pc:spChg>
        <pc:spChg chg="add mod">
          <ac:chgData name="Christopher Rapoport" userId="S::cr2694@nau.edu::e9ae72dc-620f-4444-a1a2-291e92e56cb9" providerId="AD" clId="Web-{ACA8F1E3-9498-4EDB-909A-8048C7717C3E}" dt="2025-02-10T04:40:46.194" v="72" actId="14100"/>
          <ac:spMkLst>
            <pc:docMk/>
            <pc:sldMk cId="1470959150" sldId="355"/>
            <ac:spMk id="9" creationId="{C73209D2-52E7-9CC7-4EB6-3765213F0277}"/>
          </ac:spMkLst>
        </pc:spChg>
        <pc:picChg chg="add mod">
          <ac:chgData name="Christopher Rapoport" userId="S::cr2694@nau.edu::e9ae72dc-620f-4444-a1a2-291e92e56cb9" providerId="AD" clId="Web-{ACA8F1E3-9498-4EDB-909A-8048C7717C3E}" dt="2025-02-10T04:42:12.602" v="82" actId="1076"/>
          <ac:picMkLst>
            <pc:docMk/>
            <pc:sldMk cId="1470959150" sldId="355"/>
            <ac:picMk id="4" creationId="{16596194-CCAF-9A99-1D1C-A8449791B3C3}"/>
          </ac:picMkLst>
        </pc:picChg>
        <pc:picChg chg="add mod">
          <ac:chgData name="Christopher Rapoport" userId="S::cr2694@nau.edu::e9ae72dc-620f-4444-a1a2-291e92e56cb9" providerId="AD" clId="Web-{ACA8F1E3-9498-4EDB-909A-8048C7717C3E}" dt="2025-02-10T04:41:00.366" v="73" actId="1076"/>
          <ac:picMkLst>
            <pc:docMk/>
            <pc:sldMk cId="1470959150" sldId="355"/>
            <ac:picMk id="6" creationId="{EB09B1DE-7F78-4081-2151-13095E6EBC8D}"/>
          </ac:picMkLst>
        </pc:picChg>
        <pc:picChg chg="add mod">
          <ac:chgData name="Christopher Rapoport" userId="S::cr2694@nau.edu::e9ae72dc-620f-4444-a1a2-291e92e56cb9" providerId="AD" clId="Web-{ACA8F1E3-9498-4EDB-909A-8048C7717C3E}" dt="2025-02-10T04:41:27.741" v="77" actId="1076"/>
          <ac:picMkLst>
            <pc:docMk/>
            <pc:sldMk cId="1470959150" sldId="355"/>
            <ac:picMk id="11" creationId="{516C2500-BF82-EBEC-6633-AD2225155415}"/>
          </ac:picMkLst>
        </pc:picChg>
        <pc:picChg chg="add mod">
          <ac:chgData name="Christopher Rapoport" userId="S::cr2694@nau.edu::e9ae72dc-620f-4444-a1a2-291e92e56cb9" providerId="AD" clId="Web-{ACA8F1E3-9498-4EDB-909A-8048C7717C3E}" dt="2025-02-10T04:41:40.273" v="79" actId="1076"/>
          <ac:picMkLst>
            <pc:docMk/>
            <pc:sldMk cId="1470959150" sldId="355"/>
            <ac:picMk id="13" creationId="{FEEC7CE2-7005-CE3B-3CB5-13A603CB12DB}"/>
          </ac:picMkLst>
        </pc:picChg>
      </pc:sldChg>
    </pc:docChg>
  </pc:docChgLst>
  <pc:docChgLst>
    <pc:chgData name="Santiago Miguel Gamez" userId="S::smg734@nau.edu::a1e713b4-1453-499d-b5d0-7982a66ca5bd" providerId="AD" clId="Web-{6D77DFEC-2B55-9170-C962-D6CE840D4EFF}"/>
    <pc:docChg chg="modSld sldOrd">
      <pc:chgData name="Santiago Miguel Gamez" userId="S::smg734@nau.edu::a1e713b4-1453-499d-b5d0-7982a66ca5bd" providerId="AD" clId="Web-{6D77DFEC-2B55-9170-C962-D6CE840D4EFF}" dt="2025-03-03T16:36:58.910" v="690" actId="14100"/>
      <pc:docMkLst>
        <pc:docMk/>
      </pc:docMkLst>
      <pc:sldChg chg="addSp delSp modSp ord">
        <pc:chgData name="Santiago Miguel Gamez" userId="S::smg734@nau.edu::a1e713b4-1453-499d-b5d0-7982a66ca5bd" providerId="AD" clId="Web-{6D77DFEC-2B55-9170-C962-D6CE840D4EFF}" dt="2025-03-03T16:21:14.538" v="435"/>
        <pc:sldMkLst>
          <pc:docMk/>
          <pc:sldMk cId="3868826815" sldId="362"/>
        </pc:sldMkLst>
        <pc:spChg chg="add del mod">
          <ac:chgData name="Santiago Miguel Gamez" userId="S::smg734@nau.edu::a1e713b4-1453-499d-b5d0-7982a66ca5bd" providerId="AD" clId="Web-{6D77DFEC-2B55-9170-C962-D6CE840D4EFF}" dt="2025-03-03T15:42:34.201" v="7"/>
          <ac:spMkLst>
            <pc:docMk/>
            <pc:sldMk cId="3868826815" sldId="362"/>
            <ac:spMk id="6" creationId="{8AD94AFE-8711-F8B9-8717-25DFFE10BDA8}"/>
          </ac:spMkLst>
        </pc:spChg>
        <pc:spChg chg="del">
          <ac:chgData name="Santiago Miguel Gamez" userId="S::smg734@nau.edu::a1e713b4-1453-499d-b5d0-7982a66ca5bd" providerId="AD" clId="Web-{6D77DFEC-2B55-9170-C962-D6CE840D4EFF}" dt="2025-03-03T15:41:49.092" v="0"/>
          <ac:spMkLst>
            <pc:docMk/>
            <pc:sldMk cId="3868826815" sldId="362"/>
            <ac:spMk id="7" creationId="{DA6C3265-9EFC-45A4-A7BC-772A44A014F3}"/>
          </ac:spMkLst>
        </pc:spChg>
        <pc:spChg chg="add mod">
          <ac:chgData name="Santiago Miguel Gamez" userId="S::smg734@nau.edu::a1e713b4-1453-499d-b5d0-7982a66ca5bd" providerId="AD" clId="Web-{6D77DFEC-2B55-9170-C962-D6CE840D4EFF}" dt="2025-03-03T16:02:59.386" v="337" actId="1076"/>
          <ac:spMkLst>
            <pc:docMk/>
            <pc:sldMk cId="3868826815" sldId="362"/>
            <ac:spMk id="12" creationId="{F991480A-8494-D934-9E56-F73C5E608DF2}"/>
          </ac:spMkLst>
        </pc:spChg>
        <pc:spChg chg="add del">
          <ac:chgData name="Santiago Miguel Gamez" userId="S::smg734@nau.edu::a1e713b4-1453-499d-b5d0-7982a66ca5bd" providerId="AD" clId="Web-{6D77DFEC-2B55-9170-C962-D6CE840D4EFF}" dt="2025-03-03T15:44:58.169" v="34"/>
          <ac:spMkLst>
            <pc:docMk/>
            <pc:sldMk cId="3868826815" sldId="362"/>
            <ac:spMk id="13" creationId="{7E1FE6BF-0E5E-0195-115F-834A351C0848}"/>
          </ac:spMkLst>
        </pc:spChg>
        <pc:spChg chg="add mod">
          <ac:chgData name="Santiago Miguel Gamez" userId="S::smg734@nau.edu::a1e713b4-1453-499d-b5d0-7982a66ca5bd" providerId="AD" clId="Web-{6D77DFEC-2B55-9170-C962-D6CE840D4EFF}" dt="2025-03-03T16:03:03.542" v="338" actId="1076"/>
          <ac:spMkLst>
            <pc:docMk/>
            <pc:sldMk cId="3868826815" sldId="362"/>
            <ac:spMk id="14" creationId="{9151C587-7550-373B-5227-D1EEAA92D3F9}"/>
          </ac:spMkLst>
        </pc:spChg>
        <pc:spChg chg="add mod">
          <ac:chgData name="Santiago Miguel Gamez" userId="S::smg734@nau.edu::a1e713b4-1453-499d-b5d0-7982a66ca5bd" providerId="AD" clId="Web-{6D77DFEC-2B55-9170-C962-D6CE840D4EFF}" dt="2025-03-03T16:03:05.932" v="339" actId="1076"/>
          <ac:spMkLst>
            <pc:docMk/>
            <pc:sldMk cId="3868826815" sldId="362"/>
            <ac:spMk id="15" creationId="{02100293-B01E-84B3-FD7D-258F2FD4E74E}"/>
          </ac:spMkLst>
        </pc:spChg>
        <pc:spChg chg="add mod">
          <ac:chgData name="Santiago Miguel Gamez" userId="S::smg734@nau.edu::a1e713b4-1453-499d-b5d0-7982a66ca5bd" providerId="AD" clId="Web-{6D77DFEC-2B55-9170-C962-D6CE840D4EFF}" dt="2025-03-03T16:03:11.370" v="340" actId="1076"/>
          <ac:spMkLst>
            <pc:docMk/>
            <pc:sldMk cId="3868826815" sldId="362"/>
            <ac:spMk id="16" creationId="{2AA86583-8D50-174B-193E-91F5175626B4}"/>
          </ac:spMkLst>
        </pc:spChg>
        <pc:spChg chg="add mod">
          <ac:chgData name="Santiago Miguel Gamez" userId="S::smg734@nau.edu::a1e713b4-1453-499d-b5d0-7982a66ca5bd" providerId="AD" clId="Web-{6D77DFEC-2B55-9170-C962-D6CE840D4EFF}" dt="2025-03-03T16:03:33.839" v="345" actId="1076"/>
          <ac:spMkLst>
            <pc:docMk/>
            <pc:sldMk cId="3868826815" sldId="362"/>
            <ac:spMk id="17" creationId="{0D594267-2E16-82B0-A470-4359DAAA5FCB}"/>
          </ac:spMkLst>
        </pc:spChg>
        <pc:spChg chg="add mod">
          <ac:chgData name="Santiago Miguel Gamez" userId="S::smg734@nau.edu::a1e713b4-1453-499d-b5d0-7982a66ca5bd" providerId="AD" clId="Web-{6D77DFEC-2B55-9170-C962-D6CE840D4EFF}" dt="2025-03-03T16:03:27.682" v="343" actId="1076"/>
          <ac:spMkLst>
            <pc:docMk/>
            <pc:sldMk cId="3868826815" sldId="362"/>
            <ac:spMk id="18" creationId="{547A42C0-DD55-5930-ED39-B61ABDB23868}"/>
          </ac:spMkLst>
        </pc:spChg>
        <pc:spChg chg="add mod">
          <ac:chgData name="Santiago Miguel Gamez" userId="S::smg734@nau.edu::a1e713b4-1453-499d-b5d0-7982a66ca5bd" providerId="AD" clId="Web-{6D77DFEC-2B55-9170-C962-D6CE840D4EFF}" dt="2025-03-03T16:03:24.651" v="342" actId="1076"/>
          <ac:spMkLst>
            <pc:docMk/>
            <pc:sldMk cId="3868826815" sldId="362"/>
            <ac:spMk id="19" creationId="{34E1924D-C83A-25F1-2AEB-FE76698114E4}"/>
          </ac:spMkLst>
        </pc:spChg>
        <pc:spChg chg="add mod">
          <ac:chgData name="Santiago Miguel Gamez" userId="S::smg734@nau.edu::a1e713b4-1453-499d-b5d0-7982a66ca5bd" providerId="AD" clId="Web-{6D77DFEC-2B55-9170-C962-D6CE840D4EFF}" dt="2025-03-03T16:03:30.807" v="344" actId="1076"/>
          <ac:spMkLst>
            <pc:docMk/>
            <pc:sldMk cId="3868826815" sldId="362"/>
            <ac:spMk id="20" creationId="{E47B1CF5-8A41-B22A-D945-76B397EF423B}"/>
          </ac:spMkLst>
        </pc:spChg>
        <pc:spChg chg="add del">
          <ac:chgData name="Santiago Miguel Gamez" userId="S::smg734@nau.edu::a1e713b4-1453-499d-b5d0-7982a66ca5bd" providerId="AD" clId="Web-{6D77DFEC-2B55-9170-C962-D6CE840D4EFF}" dt="2025-03-03T16:04:24.682" v="351"/>
          <ac:spMkLst>
            <pc:docMk/>
            <pc:sldMk cId="3868826815" sldId="362"/>
            <ac:spMk id="21" creationId="{D5E18064-B13C-A1D0-82E3-06EFEE2FB194}"/>
          </ac:spMkLst>
        </pc:spChg>
        <pc:spChg chg="add del mod">
          <ac:chgData name="Santiago Miguel Gamez" userId="S::smg734@nau.edu::a1e713b4-1453-499d-b5d0-7982a66ca5bd" providerId="AD" clId="Web-{6D77DFEC-2B55-9170-C962-D6CE840D4EFF}" dt="2025-03-03T16:04:33.057" v="354"/>
          <ac:spMkLst>
            <pc:docMk/>
            <pc:sldMk cId="3868826815" sldId="362"/>
            <ac:spMk id="22" creationId="{D5E18064-B13C-A1D0-82E3-06EFEE2FB194}"/>
          </ac:spMkLst>
        </pc:spChg>
        <pc:spChg chg="add mod">
          <ac:chgData name="Santiago Miguel Gamez" userId="S::smg734@nau.edu::a1e713b4-1453-499d-b5d0-7982a66ca5bd" providerId="AD" clId="Web-{6D77DFEC-2B55-9170-C962-D6CE840D4EFF}" dt="2025-03-03T16:05:13.510" v="376" actId="20577"/>
          <ac:spMkLst>
            <pc:docMk/>
            <pc:sldMk cId="3868826815" sldId="362"/>
            <ac:spMk id="23" creationId="{3055E13F-7EC0-BAA6-9946-16DF9600AECF}"/>
          </ac:spMkLst>
        </pc:spChg>
        <pc:spChg chg="add mod">
          <ac:chgData name="Santiago Miguel Gamez" userId="S::smg734@nau.edu::a1e713b4-1453-499d-b5d0-7982a66ca5bd" providerId="AD" clId="Web-{6D77DFEC-2B55-9170-C962-D6CE840D4EFF}" dt="2025-03-03T16:06:07.697" v="393" actId="1076"/>
          <ac:spMkLst>
            <pc:docMk/>
            <pc:sldMk cId="3868826815" sldId="362"/>
            <ac:spMk id="24" creationId="{B8BF252B-1AEE-0792-48E3-CA804DC26A27}"/>
          </ac:spMkLst>
        </pc:spChg>
        <pc:spChg chg="add mod">
          <ac:chgData name="Santiago Miguel Gamez" userId="S::smg734@nau.edu::a1e713b4-1453-499d-b5d0-7982a66ca5bd" providerId="AD" clId="Web-{6D77DFEC-2B55-9170-C962-D6CE840D4EFF}" dt="2025-03-03T16:06:54.744" v="404" actId="20577"/>
          <ac:spMkLst>
            <pc:docMk/>
            <pc:sldMk cId="3868826815" sldId="362"/>
            <ac:spMk id="25" creationId="{D8A84595-4DDD-1CFF-02F8-EE2969CA970A}"/>
          </ac:spMkLst>
        </pc:spChg>
        <pc:spChg chg="add mod">
          <ac:chgData name="Santiago Miguel Gamez" userId="S::smg734@nau.edu::a1e713b4-1453-499d-b5d0-7982a66ca5bd" providerId="AD" clId="Web-{6D77DFEC-2B55-9170-C962-D6CE840D4EFF}" dt="2025-03-03T16:07:11.603" v="407" actId="20577"/>
          <ac:spMkLst>
            <pc:docMk/>
            <pc:sldMk cId="3868826815" sldId="362"/>
            <ac:spMk id="26" creationId="{FB19187A-0393-0785-C475-52A88FA248E1}"/>
          </ac:spMkLst>
        </pc:spChg>
        <pc:picChg chg="add del mod ord">
          <ac:chgData name="Santiago Miguel Gamez" userId="S::smg734@nau.edu::a1e713b4-1453-499d-b5d0-7982a66ca5bd" providerId="AD" clId="Web-{6D77DFEC-2B55-9170-C962-D6CE840D4EFF}" dt="2025-03-03T15:42:16.529" v="6"/>
          <ac:picMkLst>
            <pc:docMk/>
            <pc:sldMk cId="3868826815" sldId="362"/>
            <ac:picMk id="3" creationId="{60E40966-403D-48F4-42EC-B2CB10918EF6}"/>
          </ac:picMkLst>
        </pc:picChg>
        <pc:picChg chg="add mod ord">
          <ac:chgData name="Santiago Miguel Gamez" userId="S::smg734@nau.edu::a1e713b4-1453-499d-b5d0-7982a66ca5bd" providerId="AD" clId="Web-{6D77DFEC-2B55-9170-C962-D6CE840D4EFF}" dt="2025-03-03T16:03:37.854" v="346" actId="1076"/>
          <ac:picMkLst>
            <pc:docMk/>
            <pc:sldMk cId="3868826815" sldId="362"/>
            <ac:picMk id="8" creationId="{21BD6FF4-E588-75A1-79CD-B05FFEAF0AC9}"/>
          </ac:picMkLst>
        </pc:picChg>
        <pc:picChg chg="add mod">
          <ac:chgData name="Santiago Miguel Gamez" userId="S::smg734@nau.edu::a1e713b4-1453-499d-b5d0-7982a66ca5bd" providerId="AD" clId="Web-{6D77DFEC-2B55-9170-C962-D6CE840D4EFF}" dt="2025-03-03T16:03:40.917" v="347" actId="1076"/>
          <ac:picMkLst>
            <pc:docMk/>
            <pc:sldMk cId="3868826815" sldId="362"/>
            <ac:picMk id="9" creationId="{DF8E3AC1-EAFA-D2DF-AFB7-E51D4E151955}"/>
          </ac:picMkLst>
        </pc:picChg>
        <pc:picChg chg="add mod">
          <ac:chgData name="Santiago Miguel Gamez" userId="S::smg734@nau.edu::a1e713b4-1453-499d-b5d0-7982a66ca5bd" providerId="AD" clId="Web-{6D77DFEC-2B55-9170-C962-D6CE840D4EFF}" dt="2025-03-03T16:03:43.042" v="348" actId="1076"/>
          <ac:picMkLst>
            <pc:docMk/>
            <pc:sldMk cId="3868826815" sldId="362"/>
            <ac:picMk id="10" creationId="{8E76554E-59C2-942D-2493-F32EB56A828B}"/>
          </ac:picMkLst>
        </pc:picChg>
        <pc:picChg chg="add mod">
          <ac:chgData name="Santiago Miguel Gamez" userId="S::smg734@nau.edu::a1e713b4-1453-499d-b5d0-7982a66ca5bd" providerId="AD" clId="Web-{6D77DFEC-2B55-9170-C962-D6CE840D4EFF}" dt="2025-03-03T16:03:45.292" v="349" actId="1076"/>
          <ac:picMkLst>
            <pc:docMk/>
            <pc:sldMk cId="3868826815" sldId="362"/>
            <ac:picMk id="11" creationId="{9FBF0363-619B-B18B-7838-6EA2A6754732}"/>
          </ac:picMkLst>
        </pc:picChg>
      </pc:sldChg>
      <pc:sldChg chg="addSp delSp modSp">
        <pc:chgData name="Santiago Miguel Gamez" userId="S::smg734@nau.edu::a1e713b4-1453-499d-b5d0-7982a66ca5bd" providerId="AD" clId="Web-{6D77DFEC-2B55-9170-C962-D6CE840D4EFF}" dt="2025-03-03T16:36:58.910" v="690" actId="14100"/>
        <pc:sldMkLst>
          <pc:docMk/>
          <pc:sldMk cId="3880354641" sldId="367"/>
        </pc:sldMkLst>
        <pc:spChg chg="del">
          <ac:chgData name="Santiago Miguel Gamez" userId="S::smg734@nau.edu::a1e713b4-1453-499d-b5d0-7982a66ca5bd" providerId="AD" clId="Web-{6D77DFEC-2B55-9170-C962-D6CE840D4EFF}" dt="2025-03-03T16:36:42.004" v="686"/>
          <ac:spMkLst>
            <pc:docMk/>
            <pc:sldMk cId="3880354641" sldId="367"/>
            <ac:spMk id="6" creationId="{BF3F1CE7-A51B-205C-02E0-062EF231036B}"/>
          </ac:spMkLst>
        </pc:spChg>
        <pc:picChg chg="add mod ord">
          <ac:chgData name="Santiago Miguel Gamez" userId="S::smg734@nau.edu::a1e713b4-1453-499d-b5d0-7982a66ca5bd" providerId="AD" clId="Web-{6D77DFEC-2B55-9170-C962-D6CE840D4EFF}" dt="2025-03-03T16:36:58.910" v="690" actId="14100"/>
          <ac:picMkLst>
            <pc:docMk/>
            <pc:sldMk cId="3880354641" sldId="367"/>
            <ac:picMk id="3" creationId="{D289A820-51B6-128A-2629-49B78C576BA6}"/>
          </ac:picMkLst>
        </pc:picChg>
      </pc:sldChg>
      <pc:sldChg chg="addSp delSp modSp">
        <pc:chgData name="Santiago Miguel Gamez" userId="S::smg734@nau.edu::a1e713b4-1453-499d-b5d0-7982a66ca5bd" providerId="AD" clId="Web-{6D77DFEC-2B55-9170-C962-D6CE840D4EFF}" dt="2025-03-03T16:28:51.365" v="685"/>
        <pc:sldMkLst>
          <pc:docMk/>
          <pc:sldMk cId="3262967824" sldId="376"/>
        </pc:sldMkLst>
        <pc:spChg chg="del">
          <ac:chgData name="Santiago Miguel Gamez" userId="S::smg734@nau.edu::a1e713b4-1453-499d-b5d0-7982a66ca5bd" providerId="AD" clId="Web-{6D77DFEC-2B55-9170-C962-D6CE840D4EFF}" dt="2025-03-03T16:18:36.601" v="408"/>
          <ac:spMkLst>
            <pc:docMk/>
            <pc:sldMk cId="3262967824" sldId="376"/>
            <ac:spMk id="7" creationId="{F770EB36-24E9-D65C-B6BE-5699420F065D}"/>
          </ac:spMkLst>
        </pc:spChg>
        <pc:spChg chg="add del mod">
          <ac:chgData name="Santiago Miguel Gamez" userId="S::smg734@nau.edu::a1e713b4-1453-499d-b5d0-7982a66ca5bd" providerId="AD" clId="Web-{6D77DFEC-2B55-9170-C962-D6CE840D4EFF}" dt="2025-03-03T16:20:31.335" v="429"/>
          <ac:spMkLst>
            <pc:docMk/>
            <pc:sldMk cId="3262967824" sldId="376"/>
            <ac:spMk id="11" creationId="{859E87EA-9762-D9DA-F0DE-086BE851DF70}"/>
          </ac:spMkLst>
        </pc:spChg>
        <pc:graphicFrameChg chg="add del mod ord modGraphic">
          <ac:chgData name="Santiago Miguel Gamez" userId="S::smg734@nau.edu::a1e713b4-1453-499d-b5d0-7982a66ca5bd" providerId="AD" clId="Web-{6D77DFEC-2B55-9170-C962-D6CE840D4EFF}" dt="2025-03-03T16:20:25.054" v="428"/>
          <ac:graphicFrameMkLst>
            <pc:docMk/>
            <pc:sldMk cId="3262967824" sldId="376"/>
            <ac:graphicFrameMk id="3" creationId="{90C25C02-CE23-563A-7046-F260135DD461}"/>
          </ac:graphicFrameMkLst>
        </pc:graphicFrameChg>
        <pc:graphicFrameChg chg="add mod ord modGraphic">
          <ac:chgData name="Santiago Miguel Gamez" userId="S::smg734@nau.edu::a1e713b4-1453-499d-b5d0-7982a66ca5bd" providerId="AD" clId="Web-{6D77DFEC-2B55-9170-C962-D6CE840D4EFF}" dt="2025-03-03T16:28:51.365" v="685"/>
          <ac:graphicFrameMkLst>
            <pc:docMk/>
            <pc:sldMk cId="3262967824" sldId="376"/>
            <ac:graphicFrameMk id="12" creationId="{EF4FEDE4-C373-311C-A8D9-44A2A8B6439E}"/>
          </ac:graphicFrameMkLst>
        </pc:graphicFrameChg>
        <pc:picChg chg="add del mod">
          <ac:chgData name="Santiago Miguel Gamez" userId="S::smg734@nau.edu::a1e713b4-1453-499d-b5d0-7982a66ca5bd" providerId="AD" clId="Web-{6D77DFEC-2B55-9170-C962-D6CE840D4EFF}" dt="2025-03-03T16:19:15.929" v="414"/>
          <ac:picMkLst>
            <pc:docMk/>
            <pc:sldMk cId="3262967824" sldId="376"/>
            <ac:picMk id="6" creationId="{4F55A7A9-53B3-F86D-396C-FC40A8E07E57}"/>
          </ac:picMkLst>
        </pc:picChg>
        <pc:picChg chg="add del mod">
          <ac:chgData name="Santiago Miguel Gamez" userId="S::smg734@nau.edu::a1e713b4-1453-499d-b5d0-7982a66ca5bd" providerId="AD" clId="Web-{6D77DFEC-2B55-9170-C962-D6CE840D4EFF}" dt="2025-03-03T16:20:07.663" v="426"/>
          <ac:picMkLst>
            <pc:docMk/>
            <pc:sldMk cId="3262967824" sldId="376"/>
            <ac:picMk id="8" creationId="{0FAD3141-A96F-2FF5-25DD-F933B6E018A7}"/>
          </ac:picMkLst>
        </pc:picChg>
        <pc:picChg chg="add del mod">
          <ac:chgData name="Santiago Miguel Gamez" userId="S::smg734@nau.edu::a1e713b4-1453-499d-b5d0-7982a66ca5bd" providerId="AD" clId="Web-{6D77DFEC-2B55-9170-C962-D6CE840D4EFF}" dt="2025-03-03T16:19:53.101" v="420"/>
          <ac:picMkLst>
            <pc:docMk/>
            <pc:sldMk cId="3262967824" sldId="376"/>
            <ac:picMk id="9" creationId="{62CD0CE8-AC04-5DFD-E071-15FFD30EF3F6}"/>
          </ac:picMkLst>
        </pc:picChg>
        <pc:picChg chg="add mod">
          <ac:chgData name="Santiago Miguel Gamez" userId="S::smg734@nau.edu::a1e713b4-1453-499d-b5d0-7982a66ca5bd" providerId="AD" clId="Web-{6D77DFEC-2B55-9170-C962-D6CE840D4EFF}" dt="2025-03-03T16:22:30.413" v="449" actId="1076"/>
          <ac:picMkLst>
            <pc:docMk/>
            <pc:sldMk cId="3262967824" sldId="376"/>
            <ac:picMk id="14" creationId="{7EDE1767-A5A1-74F2-7724-1DE444E5DA4F}"/>
          </ac:picMkLst>
        </pc:picChg>
        <pc:picChg chg="add mod">
          <ac:chgData name="Santiago Miguel Gamez" userId="S::smg734@nau.edu::a1e713b4-1453-499d-b5d0-7982a66ca5bd" providerId="AD" clId="Web-{6D77DFEC-2B55-9170-C962-D6CE840D4EFF}" dt="2025-03-03T16:22:27.210" v="448" actId="1076"/>
          <ac:picMkLst>
            <pc:docMk/>
            <pc:sldMk cId="3262967824" sldId="376"/>
            <ac:picMk id="16" creationId="{B20E27F6-22D0-382C-861A-5A7983BE8E4D}"/>
          </ac:picMkLst>
        </pc:picChg>
        <pc:picChg chg="add mod">
          <ac:chgData name="Santiago Miguel Gamez" userId="S::smg734@nau.edu::a1e713b4-1453-499d-b5d0-7982a66ca5bd" providerId="AD" clId="Web-{6D77DFEC-2B55-9170-C962-D6CE840D4EFF}" dt="2025-03-03T16:22:25.554" v="447" actId="1076"/>
          <ac:picMkLst>
            <pc:docMk/>
            <pc:sldMk cId="3262967824" sldId="376"/>
            <ac:picMk id="18" creationId="{DBF9ACE6-A60C-F1F9-18F4-6BD2231F10B9}"/>
          </ac:picMkLst>
        </pc:picChg>
        <pc:picChg chg="add mod">
          <ac:chgData name="Santiago Miguel Gamez" userId="S::smg734@nau.edu::a1e713b4-1453-499d-b5d0-7982a66ca5bd" providerId="AD" clId="Web-{6D77DFEC-2B55-9170-C962-D6CE840D4EFF}" dt="2025-03-03T16:22:22.554" v="446" actId="1076"/>
          <ac:picMkLst>
            <pc:docMk/>
            <pc:sldMk cId="3262967824" sldId="376"/>
            <ac:picMk id="20" creationId="{675567F8-0F47-93E8-AE00-00FB4BEC9FF0}"/>
          </ac:picMkLst>
        </pc:picChg>
      </pc:sldChg>
    </pc:docChg>
  </pc:docChgLst>
  <pc:docChgLst>
    <pc:chgData name="Rory Kian Pack" userId="S::rkp74@nau.edu::c7f1e152-4d08-4f76-975e-df89bf1b6e1c" providerId="AD" clId="Web-{7FE2D996-3FAF-2A11-A096-6719D32EA709}"/>
    <pc:docChg chg="modSld">
      <pc:chgData name="Rory Kian Pack" userId="S::rkp74@nau.edu::c7f1e152-4d08-4f76-975e-df89bf1b6e1c" providerId="AD" clId="Web-{7FE2D996-3FAF-2A11-A096-6719D32EA709}" dt="2025-02-10T04:57:30.509" v="4" actId="20577"/>
      <pc:docMkLst>
        <pc:docMk/>
      </pc:docMkLst>
      <pc:sldChg chg="modSp">
        <pc:chgData name="Rory Kian Pack" userId="S::rkp74@nau.edu::c7f1e152-4d08-4f76-975e-df89bf1b6e1c" providerId="AD" clId="Web-{7FE2D996-3FAF-2A11-A096-6719D32EA709}" dt="2025-02-10T04:57:30.509" v="4" actId="20577"/>
        <pc:sldMkLst>
          <pc:docMk/>
          <pc:sldMk cId="351286796" sldId="315"/>
        </pc:sldMkLst>
        <pc:spChg chg="mod">
          <ac:chgData name="Rory Kian Pack" userId="S::rkp74@nau.edu::c7f1e152-4d08-4f76-975e-df89bf1b6e1c" providerId="AD" clId="Web-{7FE2D996-3FAF-2A11-A096-6719D32EA709}" dt="2025-02-10T04:57:30.509" v="4" actId="20577"/>
          <ac:spMkLst>
            <pc:docMk/>
            <pc:sldMk cId="351286796" sldId="315"/>
            <ac:spMk id="3" creationId="{00000000-0000-0000-0000-000000000000}"/>
          </ac:spMkLst>
        </pc:spChg>
      </pc:sldChg>
    </pc:docChg>
  </pc:docChgLst>
  <pc:docChgLst>
    <pc:chgData name="Christopher Rapoport" userId="S::cr2694@nau.edu::e9ae72dc-620f-4444-a1a2-291e92e56cb9" providerId="AD" clId="Web-{074F7633-1641-429E-BC84-0A1BEDB718B1}"/>
    <pc:docChg chg="modSld">
      <pc:chgData name="Christopher Rapoport" userId="S::cr2694@nau.edu::e9ae72dc-620f-4444-a1a2-291e92e56cb9" providerId="AD" clId="Web-{074F7633-1641-429E-BC84-0A1BEDB718B1}" dt="2025-02-10T18:22:07.792" v="7" actId="1076"/>
      <pc:docMkLst>
        <pc:docMk/>
      </pc:docMkLst>
      <pc:sldChg chg="addSp modSp">
        <pc:chgData name="Christopher Rapoport" userId="S::cr2694@nau.edu::e9ae72dc-620f-4444-a1a2-291e92e56cb9" providerId="AD" clId="Web-{074F7633-1641-429E-BC84-0A1BEDB718B1}" dt="2025-02-10T18:22:07.792" v="7" actId="1076"/>
        <pc:sldMkLst>
          <pc:docMk/>
          <pc:sldMk cId="1470959150" sldId="355"/>
        </pc:sldMkLst>
        <pc:picChg chg="add mod">
          <ac:chgData name="Christopher Rapoport" userId="S::cr2694@nau.edu::e9ae72dc-620f-4444-a1a2-291e92e56cb9" providerId="AD" clId="Web-{074F7633-1641-429E-BC84-0A1BEDB718B1}" dt="2025-02-10T18:22:07.792" v="7" actId="1076"/>
          <ac:picMkLst>
            <pc:docMk/>
            <pc:sldMk cId="1470959150" sldId="355"/>
            <ac:picMk id="7" creationId="{B80DFC89-C7E3-282B-D36B-CA46CB897FC3}"/>
          </ac:picMkLst>
        </pc:picChg>
      </pc:sldChg>
      <pc:sldChg chg="modSp">
        <pc:chgData name="Christopher Rapoport" userId="S::cr2694@nau.edu::e9ae72dc-620f-4444-a1a2-291e92e56cb9" providerId="AD" clId="Web-{074F7633-1641-429E-BC84-0A1BEDB718B1}" dt="2025-02-10T17:59:16.476" v="0" actId="1076"/>
        <pc:sldMkLst>
          <pc:docMk/>
          <pc:sldMk cId="1480236926" sldId="356"/>
        </pc:sldMkLst>
        <pc:picChg chg="mod">
          <ac:chgData name="Christopher Rapoport" userId="S::cr2694@nau.edu::e9ae72dc-620f-4444-a1a2-291e92e56cb9" providerId="AD" clId="Web-{074F7633-1641-429E-BC84-0A1BEDB718B1}" dt="2025-02-10T17:59:16.476" v="0" actId="1076"/>
          <ac:picMkLst>
            <pc:docMk/>
            <pc:sldMk cId="1480236926" sldId="356"/>
            <ac:picMk id="6" creationId="{B12D909A-266A-DF51-132E-8733491130B9}"/>
          </ac:picMkLst>
        </pc:picChg>
      </pc:sldChg>
    </pc:docChg>
  </pc:docChgLst>
  <pc:docChgLst>
    <pc:chgData name="Jett Harrison Scruggs" userId="56a37c57-e175-441b-a370-f46988625486" providerId="ADAL" clId="{7CEB00F7-AFD7-4536-B1C8-7867021F5364}"/>
    <pc:docChg chg="undo custSel addSld modSld sldOrd modSection">
      <pc:chgData name="Jett Harrison Scruggs" userId="56a37c57-e175-441b-a370-f46988625486" providerId="ADAL" clId="{7CEB00F7-AFD7-4536-B1C8-7867021F5364}" dt="2025-03-10T02:33:17.846" v="1980" actId="478"/>
      <pc:docMkLst>
        <pc:docMk/>
      </pc:docMkLst>
      <pc:sldChg chg="modSp mod ord">
        <pc:chgData name="Jett Harrison Scruggs" userId="56a37c57-e175-441b-a370-f46988625486" providerId="ADAL" clId="{7CEB00F7-AFD7-4536-B1C8-7867021F5364}" dt="2025-03-04T00:39:27.972" v="1978" actId="14734"/>
        <pc:sldMkLst>
          <pc:docMk/>
          <pc:sldMk cId="2319193036" sldId="359"/>
        </pc:sldMkLst>
        <pc:spChg chg="mod">
          <ac:chgData name="Jett Harrison Scruggs" userId="56a37c57-e175-441b-a370-f46988625486" providerId="ADAL" clId="{7CEB00F7-AFD7-4536-B1C8-7867021F5364}" dt="2025-03-03T23:40:10.308" v="1974" actId="20577"/>
          <ac:spMkLst>
            <pc:docMk/>
            <pc:sldMk cId="2319193036" sldId="359"/>
            <ac:spMk id="2" creationId="{38F33BF2-B83F-184B-BFCA-2E4F7FFC45B8}"/>
          </ac:spMkLst>
        </pc:spChg>
        <pc:spChg chg="mod">
          <ac:chgData name="Jett Harrison Scruggs" userId="56a37c57-e175-441b-a370-f46988625486" providerId="ADAL" clId="{7CEB00F7-AFD7-4536-B1C8-7867021F5364}" dt="2025-03-03T23:20:34.765" v="1782" actId="20577"/>
          <ac:spMkLst>
            <pc:docMk/>
            <pc:sldMk cId="2319193036" sldId="359"/>
            <ac:spMk id="4" creationId="{7412ADCB-47E7-49DF-0E9A-18CF3883C3B1}"/>
          </ac:spMkLst>
        </pc:spChg>
        <pc:spChg chg="mod">
          <ac:chgData name="Jett Harrison Scruggs" userId="56a37c57-e175-441b-a370-f46988625486" providerId="ADAL" clId="{7CEB00F7-AFD7-4536-B1C8-7867021F5364}" dt="2025-03-03T18:59:01.495" v="774" actId="20577"/>
          <ac:spMkLst>
            <pc:docMk/>
            <pc:sldMk cId="2319193036" sldId="359"/>
            <ac:spMk id="5" creationId="{08D147BC-29B1-F7A0-9261-EEA12FC0FC4C}"/>
          </ac:spMkLst>
        </pc:spChg>
        <pc:graphicFrameChg chg="modGraphic">
          <ac:chgData name="Jett Harrison Scruggs" userId="56a37c57-e175-441b-a370-f46988625486" providerId="ADAL" clId="{7CEB00F7-AFD7-4536-B1C8-7867021F5364}" dt="2025-03-04T00:39:27.972" v="1978" actId="14734"/>
          <ac:graphicFrameMkLst>
            <pc:docMk/>
            <pc:sldMk cId="2319193036" sldId="359"/>
            <ac:graphicFrameMk id="7" creationId="{E4AEDF6B-6890-5B5C-CED7-0CAA0F76C8E3}"/>
          </ac:graphicFrameMkLst>
        </pc:graphicFrameChg>
      </pc:sldChg>
      <pc:sldChg chg="modSp mod">
        <pc:chgData name="Jett Harrison Scruggs" userId="56a37c57-e175-441b-a370-f46988625486" providerId="ADAL" clId="{7CEB00F7-AFD7-4536-B1C8-7867021F5364}" dt="2025-03-03T23:22:33.561" v="1788" actId="20577"/>
        <pc:sldMkLst>
          <pc:docMk/>
          <pc:sldMk cId="3745329160" sldId="360"/>
        </pc:sldMkLst>
        <pc:spChg chg="mod">
          <ac:chgData name="Jett Harrison Scruggs" userId="56a37c57-e175-441b-a370-f46988625486" providerId="ADAL" clId="{7CEB00F7-AFD7-4536-B1C8-7867021F5364}" dt="2025-03-03T23:22:33.561" v="1788" actId="20577"/>
          <ac:spMkLst>
            <pc:docMk/>
            <pc:sldMk cId="3745329160" sldId="360"/>
            <ac:spMk id="10" creationId="{D38195E7-950D-4E1E-2608-658B51C80DD7}"/>
          </ac:spMkLst>
        </pc:spChg>
      </pc:sldChg>
      <pc:sldChg chg="modSp mod ord">
        <pc:chgData name="Jett Harrison Scruggs" userId="56a37c57-e175-441b-a370-f46988625486" providerId="ADAL" clId="{7CEB00F7-AFD7-4536-B1C8-7867021F5364}" dt="2025-03-03T23:23:07.431" v="1791" actId="20577"/>
        <pc:sldMkLst>
          <pc:docMk/>
          <pc:sldMk cId="1014042261" sldId="361"/>
        </pc:sldMkLst>
        <pc:spChg chg="mod">
          <ac:chgData name="Jett Harrison Scruggs" userId="56a37c57-e175-441b-a370-f46988625486" providerId="ADAL" clId="{7CEB00F7-AFD7-4536-B1C8-7867021F5364}" dt="2025-03-03T23:23:07.431" v="1791" actId="20577"/>
          <ac:spMkLst>
            <pc:docMk/>
            <pc:sldMk cId="1014042261" sldId="361"/>
            <ac:spMk id="8" creationId="{F7AEE8F1-83F9-CBAD-691C-FDF25B52E167}"/>
          </ac:spMkLst>
        </pc:spChg>
      </pc:sldChg>
      <pc:sldChg chg="addSp delSp modSp mod">
        <pc:chgData name="Jett Harrison Scruggs" userId="56a37c57-e175-441b-a370-f46988625486" providerId="ADAL" clId="{7CEB00F7-AFD7-4536-B1C8-7867021F5364}" dt="2025-03-10T02:33:17.846" v="1980" actId="478"/>
        <pc:sldMkLst>
          <pc:docMk/>
          <pc:sldMk cId="2102924898" sldId="366"/>
        </pc:sldMkLst>
        <pc:spChg chg="mod">
          <ac:chgData name="Jett Harrison Scruggs" userId="56a37c57-e175-441b-a370-f46988625486" providerId="ADAL" clId="{7CEB00F7-AFD7-4536-B1C8-7867021F5364}" dt="2025-03-03T23:26:21.933" v="1849" actId="20577"/>
          <ac:spMkLst>
            <pc:docMk/>
            <pc:sldMk cId="2102924898" sldId="366"/>
            <ac:spMk id="2" creationId="{808DFED0-8F26-17F2-9928-0D22CAAB6DF0}"/>
          </ac:spMkLst>
        </pc:spChg>
        <pc:spChg chg="add mod">
          <ac:chgData name="Jett Harrison Scruggs" userId="56a37c57-e175-441b-a370-f46988625486" providerId="ADAL" clId="{7CEB00F7-AFD7-4536-B1C8-7867021F5364}" dt="2025-03-03T09:04:56.855" v="710" actId="1036"/>
          <ac:spMkLst>
            <pc:docMk/>
            <pc:sldMk cId="2102924898" sldId="366"/>
            <ac:spMk id="3" creationId="{767E64CD-058F-4DCE-E918-C5900253A821}"/>
          </ac:spMkLst>
        </pc:spChg>
        <pc:spChg chg="add mod">
          <ac:chgData name="Jett Harrison Scruggs" userId="56a37c57-e175-441b-a370-f46988625486" providerId="ADAL" clId="{7CEB00F7-AFD7-4536-B1C8-7867021F5364}" dt="2025-03-03T09:04:56.299" v="709" actId="1036"/>
          <ac:spMkLst>
            <pc:docMk/>
            <pc:sldMk cId="2102924898" sldId="366"/>
            <ac:spMk id="6" creationId="{A4C0526E-94D1-1C91-1740-17BA1BA551D6}"/>
          </ac:spMkLst>
        </pc:spChg>
        <pc:spChg chg="add mod">
          <ac:chgData name="Jett Harrison Scruggs" userId="56a37c57-e175-441b-a370-f46988625486" providerId="ADAL" clId="{7CEB00F7-AFD7-4536-B1C8-7867021F5364}" dt="2025-03-03T08:50:29.318" v="159" actId="20577"/>
          <ac:spMkLst>
            <pc:docMk/>
            <pc:sldMk cId="2102924898" sldId="366"/>
            <ac:spMk id="7" creationId="{0F1C7108-C6E1-9B0C-2E9D-AB5ACC2718B8}"/>
          </ac:spMkLst>
        </pc:spChg>
        <pc:spChg chg="add mod">
          <ac:chgData name="Jett Harrison Scruggs" userId="56a37c57-e175-441b-a370-f46988625486" providerId="ADAL" clId="{7CEB00F7-AFD7-4536-B1C8-7867021F5364}" dt="2025-03-03T09:05:39.972" v="741" actId="1076"/>
          <ac:spMkLst>
            <pc:docMk/>
            <pc:sldMk cId="2102924898" sldId="366"/>
            <ac:spMk id="8" creationId="{8BA05C01-16E3-BD43-FCBF-3FEB99277376}"/>
          </ac:spMkLst>
        </pc:spChg>
        <pc:spChg chg="add mod">
          <ac:chgData name="Jett Harrison Scruggs" userId="56a37c57-e175-441b-a370-f46988625486" providerId="ADAL" clId="{7CEB00F7-AFD7-4536-B1C8-7867021F5364}" dt="2025-03-03T23:39:26.661" v="1936" actId="20577"/>
          <ac:spMkLst>
            <pc:docMk/>
            <pc:sldMk cId="2102924898" sldId="366"/>
            <ac:spMk id="9" creationId="{D2731B3C-E515-7544-85F4-DACF865DADE8}"/>
          </ac:spMkLst>
        </pc:spChg>
        <pc:spChg chg="mod">
          <ac:chgData name="Jett Harrison Scruggs" userId="56a37c57-e175-441b-a370-f46988625486" providerId="ADAL" clId="{7CEB00F7-AFD7-4536-B1C8-7867021F5364}" dt="2025-03-03T09:06:18.457" v="771" actId="20577"/>
          <ac:spMkLst>
            <pc:docMk/>
            <pc:sldMk cId="2102924898" sldId="366"/>
            <ac:spMk id="10" creationId="{9FA22E53-A593-B4B9-0C40-18B37807CFE3}"/>
          </ac:spMkLst>
        </pc:spChg>
        <pc:spChg chg="add del">
          <ac:chgData name="Jett Harrison Scruggs" userId="56a37c57-e175-441b-a370-f46988625486" providerId="ADAL" clId="{7CEB00F7-AFD7-4536-B1C8-7867021F5364}" dt="2025-03-10T02:33:17.846" v="1980" actId="478"/>
          <ac:spMkLst>
            <pc:docMk/>
            <pc:sldMk cId="2102924898" sldId="366"/>
            <ac:spMk id="13" creationId="{72303494-A806-306D-DC5A-2DA6A2235056}"/>
          </ac:spMkLst>
        </pc:spChg>
      </pc:sldChg>
      <pc:sldChg chg="modSp mod">
        <pc:chgData name="Jett Harrison Scruggs" userId="56a37c57-e175-441b-a370-f46988625486" providerId="ADAL" clId="{7CEB00F7-AFD7-4536-B1C8-7867021F5364}" dt="2025-03-03T23:26:12.837" v="1847" actId="20577"/>
        <pc:sldMkLst>
          <pc:docMk/>
          <pc:sldMk cId="3186415667" sldId="373"/>
        </pc:sldMkLst>
        <pc:spChg chg="mod">
          <ac:chgData name="Jett Harrison Scruggs" userId="56a37c57-e175-441b-a370-f46988625486" providerId="ADAL" clId="{7CEB00F7-AFD7-4536-B1C8-7867021F5364}" dt="2025-03-03T23:26:12.837" v="1847" actId="20577"/>
          <ac:spMkLst>
            <pc:docMk/>
            <pc:sldMk cId="3186415667" sldId="373"/>
            <ac:spMk id="3" creationId="{FC5526A0-EBC8-6611-2D09-27CC90BE03D7}"/>
          </ac:spMkLst>
        </pc:spChg>
      </pc:sldChg>
      <pc:sldChg chg="modSp mod">
        <pc:chgData name="Jett Harrison Scruggs" userId="56a37c57-e175-441b-a370-f46988625486" providerId="ADAL" clId="{7CEB00F7-AFD7-4536-B1C8-7867021F5364}" dt="2025-03-03T20:02:16.301" v="1361" actId="20577"/>
        <pc:sldMkLst>
          <pc:docMk/>
          <pc:sldMk cId="3262967824" sldId="376"/>
        </pc:sldMkLst>
        <pc:spChg chg="mod">
          <ac:chgData name="Jett Harrison Scruggs" userId="56a37c57-e175-441b-a370-f46988625486" providerId="ADAL" clId="{7CEB00F7-AFD7-4536-B1C8-7867021F5364}" dt="2025-03-03T20:02:16.301" v="1361" actId="20577"/>
          <ac:spMkLst>
            <pc:docMk/>
            <pc:sldMk cId="3262967824" sldId="376"/>
            <ac:spMk id="5" creationId="{E472E961-CAFB-938D-3DA6-618086EC6331}"/>
          </ac:spMkLst>
        </pc:spChg>
      </pc:sldChg>
      <pc:sldChg chg="modSp mod">
        <pc:chgData name="Jett Harrison Scruggs" userId="56a37c57-e175-441b-a370-f46988625486" providerId="ADAL" clId="{7CEB00F7-AFD7-4536-B1C8-7867021F5364}" dt="2025-03-03T20:02:11.053" v="1359" actId="20577"/>
        <pc:sldMkLst>
          <pc:docMk/>
          <pc:sldMk cId="2891279812" sldId="377"/>
        </pc:sldMkLst>
        <pc:spChg chg="mod">
          <ac:chgData name="Jett Harrison Scruggs" userId="56a37c57-e175-441b-a370-f46988625486" providerId="ADAL" clId="{7CEB00F7-AFD7-4536-B1C8-7867021F5364}" dt="2025-03-03T20:02:11.053" v="1359" actId="20577"/>
          <ac:spMkLst>
            <pc:docMk/>
            <pc:sldMk cId="2891279812" sldId="377"/>
            <ac:spMk id="5" creationId="{57F90E3A-61A2-20D0-6C04-6B3912F661F7}"/>
          </ac:spMkLst>
        </pc:spChg>
      </pc:sldChg>
      <pc:sldChg chg="modSp mod">
        <pc:chgData name="Jett Harrison Scruggs" userId="56a37c57-e175-441b-a370-f46988625486" providerId="ADAL" clId="{7CEB00F7-AFD7-4536-B1C8-7867021F5364}" dt="2025-03-03T20:02:07.098" v="1357" actId="20577"/>
        <pc:sldMkLst>
          <pc:docMk/>
          <pc:sldMk cId="2194814692" sldId="378"/>
        </pc:sldMkLst>
        <pc:spChg chg="mod">
          <ac:chgData name="Jett Harrison Scruggs" userId="56a37c57-e175-441b-a370-f46988625486" providerId="ADAL" clId="{7CEB00F7-AFD7-4536-B1C8-7867021F5364}" dt="2025-03-03T20:02:07.098" v="1357" actId="20577"/>
          <ac:spMkLst>
            <pc:docMk/>
            <pc:sldMk cId="2194814692" sldId="378"/>
            <ac:spMk id="5" creationId="{0047D5D4-9A7D-AB58-8C27-5AFD25D24BB2}"/>
          </ac:spMkLst>
        </pc:spChg>
      </pc:sldChg>
      <pc:sldChg chg="addSp modSp mod ord">
        <pc:chgData name="Jett Harrison Scruggs" userId="56a37c57-e175-441b-a370-f46988625486" providerId="ADAL" clId="{7CEB00F7-AFD7-4536-B1C8-7867021F5364}" dt="2025-03-04T00:27:36.011" v="1976"/>
        <pc:sldMkLst>
          <pc:docMk/>
          <pc:sldMk cId="1055547504" sldId="379"/>
        </pc:sldMkLst>
        <pc:spChg chg="mod">
          <ac:chgData name="Jett Harrison Scruggs" userId="56a37c57-e175-441b-a370-f46988625486" providerId="ADAL" clId="{7CEB00F7-AFD7-4536-B1C8-7867021F5364}" dt="2025-03-03T18:59:59.706" v="811" actId="20577"/>
          <ac:spMkLst>
            <pc:docMk/>
            <pc:sldMk cId="1055547504" sldId="379"/>
            <ac:spMk id="2" creationId="{6ED6954F-4F21-561F-E9A6-8C32371B2FBF}"/>
          </ac:spMkLst>
        </pc:spChg>
        <pc:spChg chg="add mod">
          <ac:chgData name="Jett Harrison Scruggs" userId="56a37c57-e175-441b-a370-f46988625486" providerId="ADAL" clId="{7CEB00F7-AFD7-4536-B1C8-7867021F5364}" dt="2025-03-03T23:28:28.545" v="1851" actId="20577"/>
          <ac:spMkLst>
            <pc:docMk/>
            <pc:sldMk cId="1055547504" sldId="379"/>
            <ac:spMk id="4" creationId="{2A04A0A2-0B78-C497-BC3B-F7DC5B38D6F9}"/>
          </ac:spMkLst>
        </pc:spChg>
        <pc:spChg chg="mod">
          <ac:chgData name="Jett Harrison Scruggs" userId="56a37c57-e175-441b-a370-f46988625486" providerId="ADAL" clId="{7CEB00F7-AFD7-4536-B1C8-7867021F5364}" dt="2025-03-03T18:59:12.110" v="777" actId="20577"/>
          <ac:spMkLst>
            <pc:docMk/>
            <pc:sldMk cId="1055547504" sldId="379"/>
            <ac:spMk id="5" creationId="{E1672F25-A70C-F5C2-248E-84B11E607CD2}"/>
          </ac:spMkLst>
        </pc:spChg>
        <pc:spChg chg="mod">
          <ac:chgData name="Jett Harrison Scruggs" userId="56a37c57-e175-441b-a370-f46988625486" providerId="ADAL" clId="{7CEB00F7-AFD7-4536-B1C8-7867021F5364}" dt="2025-03-03T23:36:56.552" v="1934" actId="20577"/>
          <ac:spMkLst>
            <pc:docMk/>
            <pc:sldMk cId="1055547504" sldId="379"/>
            <ac:spMk id="6" creationId="{639FF191-07D5-7E07-5DCD-A0D65AE01915}"/>
          </ac:spMkLst>
        </pc:spChg>
        <pc:picChg chg="add mod">
          <ac:chgData name="Jett Harrison Scruggs" userId="56a37c57-e175-441b-a370-f46988625486" providerId="ADAL" clId="{7CEB00F7-AFD7-4536-B1C8-7867021F5364}" dt="2025-03-03T20:19:37.085" v="1519" actId="1076"/>
          <ac:picMkLst>
            <pc:docMk/>
            <pc:sldMk cId="1055547504" sldId="379"/>
            <ac:picMk id="2050" creationId="{D14F1EC1-46F3-78C2-0884-5168D390D01E}"/>
          </ac:picMkLst>
        </pc:picChg>
        <pc:picChg chg="add mod">
          <ac:chgData name="Jett Harrison Scruggs" userId="56a37c57-e175-441b-a370-f46988625486" providerId="ADAL" clId="{7CEB00F7-AFD7-4536-B1C8-7867021F5364}" dt="2025-03-03T20:21:05.925" v="1578" actId="1076"/>
          <ac:picMkLst>
            <pc:docMk/>
            <pc:sldMk cId="1055547504" sldId="379"/>
            <ac:picMk id="2052" creationId="{C0D324DA-2A32-7764-6338-4EC326A94419}"/>
          </ac:picMkLst>
        </pc:picChg>
      </pc:sldChg>
      <pc:sldChg chg="addSp delSp modSp new mod">
        <pc:chgData name="Jett Harrison Scruggs" userId="56a37c57-e175-441b-a370-f46988625486" providerId="ADAL" clId="{7CEB00F7-AFD7-4536-B1C8-7867021F5364}" dt="2025-03-03T20:18:22.390" v="1513" actId="20577"/>
        <pc:sldMkLst>
          <pc:docMk/>
          <pc:sldMk cId="2133852694" sldId="381"/>
        </pc:sldMkLst>
      </pc:sldChg>
    </pc:docChg>
  </pc:docChgLst>
  <pc:docChgLst>
    <pc:chgData name="Santiago Miguel Gamez" userId="S::smg734@nau.edu::a1e713b4-1453-499d-b5d0-7982a66ca5bd" providerId="AD" clId="Web-{335332A6-8470-3611-A270-B69B45E601E9}"/>
    <pc:docChg chg="modSld">
      <pc:chgData name="Santiago Miguel Gamez" userId="S::smg734@nau.edu::a1e713b4-1453-499d-b5d0-7982a66ca5bd" providerId="AD" clId="Web-{335332A6-8470-3611-A270-B69B45E601E9}" dt="2025-02-09T21:25:03.182" v="58" actId="20577"/>
      <pc:docMkLst>
        <pc:docMk/>
      </pc:docMkLst>
      <pc:sldChg chg="modSp">
        <pc:chgData name="Santiago Miguel Gamez" userId="S::smg734@nau.edu::a1e713b4-1453-499d-b5d0-7982a66ca5bd" providerId="AD" clId="Web-{335332A6-8470-3611-A270-B69B45E601E9}" dt="2025-02-09T21:22:48.867" v="7" actId="20577"/>
        <pc:sldMkLst>
          <pc:docMk/>
          <pc:sldMk cId="773808778" sldId="257"/>
        </pc:sldMkLst>
        <pc:spChg chg="mod">
          <ac:chgData name="Santiago Miguel Gamez" userId="S::smg734@nau.edu::a1e713b4-1453-499d-b5d0-7982a66ca5bd" providerId="AD" clId="Web-{335332A6-8470-3611-A270-B69B45E601E9}" dt="2025-02-09T21:22:48.867" v="7" actId="20577"/>
          <ac:spMkLst>
            <pc:docMk/>
            <pc:sldMk cId="773808778" sldId="257"/>
            <ac:spMk id="4" creationId="{F5A9B543-E060-B303-0807-2D26E3AA7804}"/>
          </ac:spMkLst>
        </pc:spChg>
      </pc:sldChg>
      <pc:sldChg chg="delSp modSp">
        <pc:chgData name="Santiago Miguel Gamez" userId="S::smg734@nau.edu::a1e713b4-1453-499d-b5d0-7982a66ca5bd" providerId="AD" clId="Web-{335332A6-8470-3611-A270-B69B45E601E9}" dt="2025-02-09T21:22:44.133" v="3"/>
        <pc:sldMkLst>
          <pc:docMk/>
          <pc:sldMk cId="351286796" sldId="315"/>
        </pc:sldMkLst>
      </pc:sldChg>
      <pc:sldChg chg="modSp">
        <pc:chgData name="Santiago Miguel Gamez" userId="S::smg734@nau.edu::a1e713b4-1453-499d-b5d0-7982a66ca5bd" providerId="AD" clId="Web-{335332A6-8470-3611-A270-B69B45E601E9}" dt="2025-02-09T21:22:54.039" v="9" actId="20577"/>
        <pc:sldMkLst>
          <pc:docMk/>
          <pc:sldMk cId="1470959150" sldId="355"/>
        </pc:sldMkLst>
        <pc:spChg chg="mod">
          <ac:chgData name="Santiago Miguel Gamez" userId="S::smg734@nau.edu::a1e713b4-1453-499d-b5d0-7982a66ca5bd" providerId="AD" clId="Web-{335332A6-8470-3611-A270-B69B45E601E9}" dt="2025-02-09T21:22:54.039" v="9" actId="20577"/>
          <ac:spMkLst>
            <pc:docMk/>
            <pc:sldMk cId="1470959150" sldId="355"/>
            <ac:spMk id="5" creationId="{A3C9BF74-B01B-02DA-1856-53E528489AE4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08.226" v="15" actId="20577"/>
        <pc:sldMkLst>
          <pc:docMk/>
          <pc:sldMk cId="1480236926" sldId="356"/>
        </pc:sldMkLst>
        <pc:spChg chg="mod">
          <ac:chgData name="Santiago Miguel Gamez" userId="S::smg734@nau.edu::a1e713b4-1453-499d-b5d0-7982a66ca5bd" providerId="AD" clId="Web-{335332A6-8470-3611-A270-B69B45E601E9}" dt="2025-02-09T21:23:08.226" v="15" actId="20577"/>
          <ac:spMkLst>
            <pc:docMk/>
            <pc:sldMk cId="1480236926" sldId="356"/>
            <ac:spMk id="5" creationId="{65249DB4-2124-93EA-4A8D-09533671BD9A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14.023" v="17" actId="20577"/>
        <pc:sldMkLst>
          <pc:docMk/>
          <pc:sldMk cId="1245421797" sldId="357"/>
        </pc:sldMkLst>
        <pc:spChg chg="mod">
          <ac:chgData name="Santiago Miguel Gamez" userId="S::smg734@nau.edu::a1e713b4-1453-499d-b5d0-7982a66ca5bd" providerId="AD" clId="Web-{335332A6-8470-3611-A270-B69B45E601E9}" dt="2025-02-09T21:23:14.023" v="17" actId="20577"/>
          <ac:spMkLst>
            <pc:docMk/>
            <pc:sldMk cId="1245421797" sldId="357"/>
            <ac:spMk id="5" creationId="{45460A1F-48F0-7A2D-7771-471462176CAF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19.664" v="19" actId="20577"/>
        <pc:sldMkLst>
          <pc:docMk/>
          <pc:sldMk cId="2319193036" sldId="359"/>
        </pc:sldMkLst>
        <pc:spChg chg="mod">
          <ac:chgData name="Santiago Miguel Gamez" userId="S::smg734@nau.edu::a1e713b4-1453-499d-b5d0-7982a66ca5bd" providerId="AD" clId="Web-{335332A6-8470-3611-A270-B69B45E601E9}" dt="2025-02-09T21:23:19.664" v="19" actId="20577"/>
          <ac:spMkLst>
            <pc:docMk/>
            <pc:sldMk cId="2319193036" sldId="359"/>
            <ac:spMk id="5" creationId="{08D147BC-29B1-F7A0-9261-EEA12FC0FC4C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23.164" v="21" actId="20577"/>
        <pc:sldMkLst>
          <pc:docMk/>
          <pc:sldMk cId="3745329160" sldId="360"/>
        </pc:sldMkLst>
        <pc:spChg chg="mod">
          <ac:chgData name="Santiago Miguel Gamez" userId="S::smg734@nau.edu::a1e713b4-1453-499d-b5d0-7982a66ca5bd" providerId="AD" clId="Web-{335332A6-8470-3611-A270-B69B45E601E9}" dt="2025-02-09T21:23:23.164" v="21" actId="20577"/>
          <ac:spMkLst>
            <pc:docMk/>
            <pc:sldMk cId="3745329160" sldId="360"/>
            <ac:spMk id="5" creationId="{D82F971C-9A35-DC4A-558E-67A67BBCA005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26.445" v="23" actId="20577"/>
        <pc:sldMkLst>
          <pc:docMk/>
          <pc:sldMk cId="1014042261" sldId="361"/>
        </pc:sldMkLst>
        <pc:spChg chg="mod">
          <ac:chgData name="Santiago Miguel Gamez" userId="S::smg734@nau.edu::a1e713b4-1453-499d-b5d0-7982a66ca5bd" providerId="AD" clId="Web-{335332A6-8470-3611-A270-B69B45E601E9}" dt="2025-02-09T21:23:26.445" v="23" actId="20577"/>
          <ac:spMkLst>
            <pc:docMk/>
            <pc:sldMk cId="1014042261" sldId="361"/>
            <ac:spMk id="5" creationId="{F5C0CEFF-E2F4-038D-1DFE-90E0A3C9F93B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30.914" v="25" actId="20577"/>
        <pc:sldMkLst>
          <pc:docMk/>
          <pc:sldMk cId="3868826815" sldId="362"/>
        </pc:sldMkLst>
        <pc:spChg chg="mod">
          <ac:chgData name="Santiago Miguel Gamez" userId="S::smg734@nau.edu::a1e713b4-1453-499d-b5d0-7982a66ca5bd" providerId="AD" clId="Web-{335332A6-8470-3611-A270-B69B45E601E9}" dt="2025-02-09T21:23:30.914" v="25" actId="20577"/>
          <ac:spMkLst>
            <pc:docMk/>
            <pc:sldMk cId="3868826815" sldId="362"/>
            <ac:spMk id="5" creationId="{26C07CC2-5F5E-1E33-99D4-42434695564B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33.586" v="27" actId="20577"/>
        <pc:sldMkLst>
          <pc:docMk/>
          <pc:sldMk cId="2102924898" sldId="366"/>
        </pc:sldMkLst>
        <pc:spChg chg="mod">
          <ac:chgData name="Santiago Miguel Gamez" userId="S::smg734@nau.edu::a1e713b4-1453-499d-b5d0-7982a66ca5bd" providerId="AD" clId="Web-{335332A6-8470-3611-A270-B69B45E601E9}" dt="2025-02-09T21:23:33.586" v="27" actId="20577"/>
          <ac:spMkLst>
            <pc:docMk/>
            <pc:sldMk cId="2102924898" sldId="366"/>
            <ac:spMk id="5" creationId="{F6421694-34A7-82D4-B157-7AB990EBE1B4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37.805" v="29" actId="20577"/>
        <pc:sldMkLst>
          <pc:docMk/>
          <pc:sldMk cId="3880354641" sldId="367"/>
        </pc:sldMkLst>
        <pc:spChg chg="mod">
          <ac:chgData name="Santiago Miguel Gamez" userId="S::smg734@nau.edu::a1e713b4-1453-499d-b5d0-7982a66ca5bd" providerId="AD" clId="Web-{335332A6-8470-3611-A270-B69B45E601E9}" dt="2025-02-09T21:23:37.805" v="29" actId="20577"/>
          <ac:spMkLst>
            <pc:docMk/>
            <pc:sldMk cId="3880354641" sldId="367"/>
            <ac:spMk id="5" creationId="{0E4A1C97-BB6F-6963-B89B-A2168A3320A0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42.242" v="32" actId="20577"/>
        <pc:sldMkLst>
          <pc:docMk/>
          <pc:sldMk cId="2675568198" sldId="368"/>
        </pc:sldMkLst>
        <pc:spChg chg="mod">
          <ac:chgData name="Santiago Miguel Gamez" userId="S::smg734@nau.edu::a1e713b4-1453-499d-b5d0-7982a66ca5bd" providerId="AD" clId="Web-{335332A6-8470-3611-A270-B69B45E601E9}" dt="2025-02-09T21:23:42.242" v="32" actId="20577"/>
          <ac:spMkLst>
            <pc:docMk/>
            <pc:sldMk cId="2675568198" sldId="368"/>
            <ac:spMk id="5" creationId="{44865602-D507-AA28-3D0D-BA0216707B37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5:03.182" v="58" actId="20577"/>
        <pc:sldMkLst>
          <pc:docMk/>
          <pc:sldMk cId="3311271763" sldId="369"/>
        </pc:sldMkLst>
        <pc:spChg chg="mod">
          <ac:chgData name="Santiago Miguel Gamez" userId="S::smg734@nau.edu::a1e713b4-1453-499d-b5d0-7982a66ca5bd" providerId="AD" clId="Web-{335332A6-8470-3611-A270-B69B45E601E9}" dt="2025-02-09T21:25:03.182" v="58" actId="20577"/>
          <ac:spMkLst>
            <pc:docMk/>
            <pc:sldMk cId="3311271763" sldId="369"/>
            <ac:spMk id="2" creationId="{AE0203D3-CF47-221A-71D7-E971A598ECD7}"/>
          </ac:spMkLst>
        </pc:spChg>
        <pc:spChg chg="mod">
          <ac:chgData name="Santiago Miguel Gamez" userId="S::smg734@nau.edu::a1e713b4-1453-499d-b5d0-7982a66ca5bd" providerId="AD" clId="Web-{335332A6-8470-3611-A270-B69B45E601E9}" dt="2025-02-09T21:23:46.070" v="35" actId="20577"/>
          <ac:spMkLst>
            <pc:docMk/>
            <pc:sldMk cId="3311271763" sldId="369"/>
            <ac:spMk id="5" creationId="{38F1D09D-BBA5-4708-7FF5-E3AD3747E19B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49.367" v="37" actId="20577"/>
        <pc:sldMkLst>
          <pc:docMk/>
          <pc:sldMk cId="4196893085" sldId="370"/>
        </pc:sldMkLst>
        <pc:spChg chg="mod">
          <ac:chgData name="Santiago Miguel Gamez" userId="S::smg734@nau.edu::a1e713b4-1453-499d-b5d0-7982a66ca5bd" providerId="AD" clId="Web-{335332A6-8470-3611-A270-B69B45E601E9}" dt="2025-02-09T21:23:49.367" v="37" actId="20577"/>
          <ac:spMkLst>
            <pc:docMk/>
            <pc:sldMk cId="4196893085" sldId="370"/>
            <ac:spMk id="5" creationId="{70D07FB1-91C6-5389-B712-FD50641914F4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53.055" v="40" actId="20577"/>
        <pc:sldMkLst>
          <pc:docMk/>
          <pc:sldMk cId="1186105924" sldId="371"/>
        </pc:sldMkLst>
        <pc:spChg chg="mod">
          <ac:chgData name="Santiago Miguel Gamez" userId="S::smg734@nau.edu::a1e713b4-1453-499d-b5d0-7982a66ca5bd" providerId="AD" clId="Web-{335332A6-8470-3611-A270-B69B45E601E9}" dt="2025-02-09T21:23:53.055" v="40" actId="20577"/>
          <ac:spMkLst>
            <pc:docMk/>
            <pc:sldMk cId="1186105924" sldId="371"/>
            <ac:spMk id="5" creationId="{55927F56-5DF5-4DA7-F84F-D5D21ACEDFB6}"/>
          </ac:spMkLst>
        </pc:spChg>
      </pc:sldChg>
    </pc:docChg>
  </pc:docChgLst>
  <pc:docChgLst>
    <pc:chgData name="Christopher Rapoport" userId="S::cr2694@nau.edu::e9ae72dc-620f-4444-a1a2-291e92e56cb9" providerId="AD" clId="Web-{ECD59BC5-A473-4502-A9DE-1EBFE45272E9}"/>
    <pc:docChg chg="modSld">
      <pc:chgData name="Christopher Rapoport" userId="S::cr2694@nau.edu::e9ae72dc-620f-4444-a1a2-291e92e56cb9" providerId="AD" clId="Web-{ECD59BC5-A473-4502-A9DE-1EBFE45272E9}" dt="2025-03-03T19:12:43.400" v="66"/>
      <pc:docMkLst>
        <pc:docMk/>
      </pc:docMkLst>
      <pc:sldChg chg="addSp delSp modSp">
        <pc:chgData name="Christopher Rapoport" userId="S::cr2694@nau.edu::e9ae72dc-620f-4444-a1a2-291e92e56cb9" providerId="AD" clId="Web-{ECD59BC5-A473-4502-A9DE-1EBFE45272E9}" dt="2025-03-03T18:38:25.711" v="29" actId="1076"/>
        <pc:sldMkLst>
          <pc:docMk/>
          <pc:sldMk cId="4196893085" sldId="370"/>
        </pc:sldMkLst>
        <pc:spChg chg="del">
          <ac:chgData name="Christopher Rapoport" userId="S::cr2694@nau.edu::e9ae72dc-620f-4444-a1a2-291e92e56cb9" providerId="AD" clId="Web-{ECD59BC5-A473-4502-A9DE-1EBFE45272E9}" dt="2025-03-03T18:33:14.910" v="0"/>
          <ac:spMkLst>
            <pc:docMk/>
            <pc:sldMk cId="4196893085" sldId="370"/>
            <ac:spMk id="6" creationId="{CD36B5DE-B70B-42B4-B844-C3B24969ACDF}"/>
          </ac:spMkLst>
        </pc:spChg>
        <pc:spChg chg="add del mod">
          <ac:chgData name="Christopher Rapoport" userId="S::cr2694@nau.edu::e9ae72dc-620f-4444-a1a2-291e92e56cb9" providerId="AD" clId="Web-{ECD59BC5-A473-4502-A9DE-1EBFE45272E9}" dt="2025-03-03T18:37:57.006" v="25"/>
          <ac:spMkLst>
            <pc:docMk/>
            <pc:sldMk cId="4196893085" sldId="370"/>
            <ac:spMk id="7" creationId="{C89C569B-195D-3136-5056-6942BD655023}"/>
          </ac:spMkLst>
        </pc:spChg>
        <pc:picChg chg="add del mod ord">
          <ac:chgData name="Christopher Rapoport" userId="S::cr2694@nau.edu::e9ae72dc-620f-4444-a1a2-291e92e56cb9" providerId="AD" clId="Web-{ECD59BC5-A473-4502-A9DE-1EBFE45272E9}" dt="2025-03-03T18:37:08.159" v="24"/>
          <ac:picMkLst>
            <pc:docMk/>
            <pc:sldMk cId="4196893085" sldId="370"/>
            <ac:picMk id="3" creationId="{D4811367-6304-0EC5-9685-A72633049C02}"/>
          </ac:picMkLst>
        </pc:picChg>
        <pc:picChg chg="add mod ord">
          <ac:chgData name="Christopher Rapoport" userId="S::cr2694@nau.edu::e9ae72dc-620f-4444-a1a2-291e92e56cb9" providerId="AD" clId="Web-{ECD59BC5-A473-4502-A9DE-1EBFE45272E9}" dt="2025-03-03T18:38:25.711" v="29" actId="1076"/>
          <ac:picMkLst>
            <pc:docMk/>
            <pc:sldMk cId="4196893085" sldId="370"/>
            <ac:picMk id="8" creationId="{15DE0C67-AFF7-17BE-75C0-8DB910161698}"/>
          </ac:picMkLst>
        </pc:picChg>
      </pc:sldChg>
      <pc:sldChg chg="delSp modSp">
        <pc:chgData name="Christopher Rapoport" userId="S::cr2694@nau.edu::e9ae72dc-620f-4444-a1a2-291e92e56cb9" providerId="AD" clId="Web-{ECD59BC5-A473-4502-A9DE-1EBFE45272E9}" dt="2025-03-03T19:12:43.400" v="66"/>
        <pc:sldMkLst>
          <pc:docMk/>
          <pc:sldMk cId="611955128" sldId="372"/>
        </pc:sldMkLst>
        <pc:spChg chg="del mod">
          <ac:chgData name="Christopher Rapoport" userId="S::cr2694@nau.edu::e9ae72dc-620f-4444-a1a2-291e92e56cb9" providerId="AD" clId="Web-{ECD59BC5-A473-4502-A9DE-1EBFE45272E9}" dt="2025-03-03T19:12:43.400" v="66"/>
          <ac:spMkLst>
            <pc:docMk/>
            <pc:sldMk cId="611955128" sldId="372"/>
            <ac:spMk id="4" creationId="{BBB8F201-3E5F-FBB5-F863-7FA0CF3F258F}"/>
          </ac:spMkLst>
        </pc:spChg>
      </pc:sldChg>
      <pc:sldChg chg="modSp">
        <pc:chgData name="Christopher Rapoport" userId="S::cr2694@nau.edu::e9ae72dc-620f-4444-a1a2-291e92e56cb9" providerId="AD" clId="Web-{ECD59BC5-A473-4502-A9DE-1EBFE45272E9}" dt="2025-03-03T19:12:07.039" v="63" actId="20577"/>
        <pc:sldMkLst>
          <pc:docMk/>
          <pc:sldMk cId="3186415667" sldId="373"/>
        </pc:sldMkLst>
        <pc:spChg chg="mod">
          <ac:chgData name="Christopher Rapoport" userId="S::cr2694@nau.edu::e9ae72dc-620f-4444-a1a2-291e92e56cb9" providerId="AD" clId="Web-{ECD59BC5-A473-4502-A9DE-1EBFE45272E9}" dt="2025-03-03T19:12:07.039" v="63" actId="20577"/>
          <ac:spMkLst>
            <pc:docMk/>
            <pc:sldMk cId="3186415667" sldId="373"/>
            <ac:spMk id="3" creationId="{FC5526A0-EBC8-6611-2D09-27CC90BE03D7}"/>
          </ac:spMkLst>
        </pc:spChg>
      </pc:sldChg>
    </pc:docChg>
  </pc:docChgLst>
  <pc:docChgLst>
    <pc:chgData name="Rory Kian Pack" userId="S::rkp74@nau.edu::c7f1e152-4d08-4f76-975e-df89bf1b6e1c" providerId="AD" clId="Web-{9D36BC82-8DC7-289E-8334-37EA7F62A667}"/>
    <pc:docChg chg="modSld sldOrd">
      <pc:chgData name="Rory Kian Pack" userId="S::rkp74@nau.edu::c7f1e152-4d08-4f76-975e-df89bf1b6e1c" providerId="AD" clId="Web-{9D36BC82-8DC7-289E-8334-37EA7F62A667}" dt="2025-03-02T21:20:30.086" v="87"/>
      <pc:docMkLst>
        <pc:docMk/>
      </pc:docMkLst>
      <pc:sldChg chg="addSp delSp modSp ord">
        <pc:chgData name="Rory Kian Pack" userId="S::rkp74@nau.edu::c7f1e152-4d08-4f76-975e-df89bf1b6e1c" providerId="AD" clId="Web-{9D36BC82-8DC7-289E-8334-37EA7F62A667}" dt="2025-03-02T21:20:30.086" v="87"/>
        <pc:sldMkLst>
          <pc:docMk/>
          <pc:sldMk cId="1245421797" sldId="357"/>
        </pc:sldMkLst>
        <pc:spChg chg="mod">
          <ac:chgData name="Rory Kian Pack" userId="S::rkp74@nau.edu::c7f1e152-4d08-4f76-975e-df89bf1b6e1c" providerId="AD" clId="Web-{9D36BC82-8DC7-289E-8334-37EA7F62A667}" dt="2025-03-02T20:39:29.786" v="85" actId="20577"/>
          <ac:spMkLst>
            <pc:docMk/>
            <pc:sldMk cId="1245421797" sldId="357"/>
            <ac:spMk id="2" creationId="{AAAB3C55-5B1D-5E25-6DAD-8FBFEDF76D67}"/>
          </ac:spMkLst>
        </pc:spChg>
        <pc:spChg chg="del">
          <ac:chgData name="Rory Kian Pack" userId="S::rkp74@nau.edu::c7f1e152-4d08-4f76-975e-df89bf1b6e1c" providerId="AD" clId="Web-{9D36BC82-8DC7-289E-8334-37EA7F62A667}" dt="2025-03-02T20:35:29.940" v="4"/>
          <ac:spMkLst>
            <pc:docMk/>
            <pc:sldMk cId="1245421797" sldId="357"/>
            <ac:spMk id="3" creationId="{B0E8F360-AA40-338F-7DC7-EF07A4A0E9E5}"/>
          </ac:spMkLst>
        </pc:spChg>
        <pc:spChg chg="del">
          <ac:chgData name="Rory Kian Pack" userId="S::rkp74@nau.edu::c7f1e152-4d08-4f76-975e-df89bf1b6e1c" providerId="AD" clId="Web-{9D36BC82-8DC7-289E-8334-37EA7F62A667}" dt="2025-03-02T20:35:29.908" v="2"/>
          <ac:spMkLst>
            <pc:docMk/>
            <pc:sldMk cId="1245421797" sldId="357"/>
            <ac:spMk id="7" creationId="{84E01EDF-3ECD-E147-C930-4F8A90A8E43B}"/>
          </ac:spMkLst>
        </pc:spChg>
        <pc:spChg chg="del">
          <ac:chgData name="Rory Kian Pack" userId="S::rkp74@nau.edu::c7f1e152-4d08-4f76-975e-df89bf1b6e1c" providerId="AD" clId="Web-{9D36BC82-8DC7-289E-8334-37EA7F62A667}" dt="2025-03-02T20:35:29.908" v="0"/>
          <ac:spMkLst>
            <pc:docMk/>
            <pc:sldMk cId="1245421797" sldId="357"/>
            <ac:spMk id="8" creationId="{CDD79ED4-DA42-2B99-0F0D-CA695BD2FECF}"/>
          </ac:spMkLst>
        </pc:spChg>
        <pc:spChg chg="add mod">
          <ac:chgData name="Rory Kian Pack" userId="S::rkp74@nau.edu::c7f1e152-4d08-4f76-975e-df89bf1b6e1c" providerId="AD" clId="Web-{9D36BC82-8DC7-289E-8334-37EA7F62A667}" dt="2025-03-02T20:35:29.940" v="4"/>
          <ac:spMkLst>
            <pc:docMk/>
            <pc:sldMk cId="1245421797" sldId="357"/>
            <ac:spMk id="9" creationId="{E0494A51-40A6-C6AF-2DAC-1E801364F860}"/>
          </ac:spMkLst>
        </pc:spChg>
        <pc:picChg chg="del">
          <ac:chgData name="Rory Kian Pack" userId="S::rkp74@nau.edu::c7f1e152-4d08-4f76-975e-df89bf1b6e1c" providerId="AD" clId="Web-{9D36BC82-8DC7-289E-8334-37EA7F62A667}" dt="2025-03-02T20:35:29.908" v="3"/>
          <ac:picMkLst>
            <pc:docMk/>
            <pc:sldMk cId="1245421797" sldId="357"/>
            <ac:picMk id="6" creationId="{8ED695D8-0A30-9627-77B4-A885E8518C76}"/>
          </ac:picMkLst>
        </pc:picChg>
        <pc:picChg chg="del">
          <ac:chgData name="Rory Kian Pack" userId="S::rkp74@nau.edu::c7f1e152-4d08-4f76-975e-df89bf1b6e1c" providerId="AD" clId="Web-{9D36BC82-8DC7-289E-8334-37EA7F62A667}" dt="2025-03-02T20:35:29.908" v="1"/>
          <ac:picMkLst>
            <pc:docMk/>
            <pc:sldMk cId="1245421797" sldId="357"/>
            <ac:picMk id="1026" creationId="{A8537B67-59AC-DD44-79AC-971238DA5B1D}"/>
          </ac:picMkLst>
        </pc:picChg>
      </pc:sldChg>
      <pc:sldChg chg="addSp delSp modSp">
        <pc:chgData name="Rory Kian Pack" userId="S::rkp74@nau.edu::c7f1e152-4d08-4f76-975e-df89bf1b6e1c" providerId="AD" clId="Web-{9D36BC82-8DC7-289E-8334-37EA7F62A667}" dt="2025-03-02T20:35:40.691" v="5"/>
        <pc:sldMkLst>
          <pc:docMk/>
          <pc:sldMk cId="2319193036" sldId="359"/>
        </pc:sldMkLst>
        <pc:spChg chg="del">
          <ac:chgData name="Rory Kian Pack" userId="S::rkp74@nau.edu::c7f1e152-4d08-4f76-975e-df89bf1b6e1c" providerId="AD" clId="Web-{9D36BC82-8DC7-289E-8334-37EA7F62A667}" dt="2025-03-02T20:35:40.691" v="5"/>
          <ac:spMkLst>
            <pc:docMk/>
            <pc:sldMk cId="2319193036" sldId="359"/>
            <ac:spMk id="3" creationId="{94F6139A-F522-0D0F-57EC-6C1CB7588FCB}"/>
          </ac:spMkLst>
        </pc:spChg>
        <pc:spChg chg="add mod">
          <ac:chgData name="Rory Kian Pack" userId="S::rkp74@nau.edu::c7f1e152-4d08-4f76-975e-df89bf1b6e1c" providerId="AD" clId="Web-{9D36BC82-8DC7-289E-8334-37EA7F62A667}" dt="2025-03-02T20:35:40.691" v="5"/>
          <ac:spMkLst>
            <pc:docMk/>
            <pc:sldMk cId="2319193036" sldId="359"/>
            <ac:spMk id="6" creationId="{B87A883B-4D7C-CADA-C80F-5DF0432B36CB}"/>
          </ac:spMkLst>
        </pc:spChg>
      </pc:sldChg>
      <pc:sldChg chg="addSp delSp modSp">
        <pc:chgData name="Rory Kian Pack" userId="S::rkp74@nau.edu::c7f1e152-4d08-4f76-975e-df89bf1b6e1c" providerId="AD" clId="Web-{9D36BC82-8DC7-289E-8334-37EA7F62A667}" dt="2025-03-02T20:35:47.894" v="6"/>
        <pc:sldMkLst>
          <pc:docMk/>
          <pc:sldMk cId="3745329160" sldId="360"/>
        </pc:sldMkLst>
        <pc:spChg chg="del">
          <ac:chgData name="Rory Kian Pack" userId="S::rkp74@nau.edu::c7f1e152-4d08-4f76-975e-df89bf1b6e1c" providerId="AD" clId="Web-{9D36BC82-8DC7-289E-8334-37EA7F62A667}" dt="2025-03-02T20:35:47.894" v="6"/>
          <ac:spMkLst>
            <pc:docMk/>
            <pc:sldMk cId="3745329160" sldId="360"/>
            <ac:spMk id="3" creationId="{15C5EDA5-9070-BD2B-A1CE-1E1BF88E17C8}"/>
          </ac:spMkLst>
        </pc:spChg>
        <pc:spChg chg="add mod">
          <ac:chgData name="Rory Kian Pack" userId="S::rkp74@nau.edu::c7f1e152-4d08-4f76-975e-df89bf1b6e1c" providerId="AD" clId="Web-{9D36BC82-8DC7-289E-8334-37EA7F62A667}" dt="2025-03-02T20:35:47.894" v="6"/>
          <ac:spMkLst>
            <pc:docMk/>
            <pc:sldMk cId="3745329160" sldId="360"/>
            <ac:spMk id="6" creationId="{D5641E56-FEF6-F910-13FD-F2637F5165AF}"/>
          </ac:spMkLst>
        </pc:spChg>
      </pc:sldChg>
      <pc:sldChg chg="addSp delSp modSp">
        <pc:chgData name="Rory Kian Pack" userId="S::rkp74@nau.edu::c7f1e152-4d08-4f76-975e-df89bf1b6e1c" providerId="AD" clId="Web-{9D36BC82-8DC7-289E-8334-37EA7F62A667}" dt="2025-03-02T20:35:55.504" v="8"/>
        <pc:sldMkLst>
          <pc:docMk/>
          <pc:sldMk cId="1014042261" sldId="361"/>
        </pc:sldMkLst>
        <pc:spChg chg="del">
          <ac:chgData name="Rory Kian Pack" userId="S::rkp74@nau.edu::c7f1e152-4d08-4f76-975e-df89bf1b6e1c" providerId="AD" clId="Web-{9D36BC82-8DC7-289E-8334-37EA7F62A667}" dt="2025-03-02T20:35:55.504" v="8"/>
          <ac:spMkLst>
            <pc:docMk/>
            <pc:sldMk cId="1014042261" sldId="361"/>
            <ac:spMk id="6" creationId="{270B8B86-DDE7-07F3-B1FB-070C713334A2}"/>
          </ac:spMkLst>
        </pc:spChg>
        <pc:spChg chg="add mod">
          <ac:chgData name="Rory Kian Pack" userId="S::rkp74@nau.edu::c7f1e152-4d08-4f76-975e-df89bf1b6e1c" providerId="AD" clId="Web-{9D36BC82-8DC7-289E-8334-37EA7F62A667}" dt="2025-03-02T20:35:53.316" v="7"/>
          <ac:spMkLst>
            <pc:docMk/>
            <pc:sldMk cId="1014042261" sldId="361"/>
            <ac:spMk id="7" creationId="{0950B9A3-DED8-3251-07AA-D9AAC8EFBC4E}"/>
          </ac:spMkLst>
        </pc:spChg>
        <pc:picChg chg="del">
          <ac:chgData name="Rory Kian Pack" userId="S::rkp74@nau.edu::c7f1e152-4d08-4f76-975e-df89bf1b6e1c" providerId="AD" clId="Web-{9D36BC82-8DC7-289E-8334-37EA7F62A667}" dt="2025-03-02T20:35:53.316" v="7"/>
          <ac:picMkLst>
            <pc:docMk/>
            <pc:sldMk cId="1014042261" sldId="361"/>
            <ac:picMk id="4" creationId="{7B9DFAE5-B179-8881-F0BC-9508E209012E}"/>
          </ac:picMkLst>
        </pc:picChg>
      </pc:sldChg>
      <pc:sldChg chg="addSp delSp modSp">
        <pc:chgData name="Rory Kian Pack" userId="S::rkp74@nau.edu::c7f1e152-4d08-4f76-975e-df89bf1b6e1c" providerId="AD" clId="Web-{9D36BC82-8DC7-289E-8334-37EA7F62A667}" dt="2025-03-02T20:38:37.516" v="57" actId="20577"/>
        <pc:sldMkLst>
          <pc:docMk/>
          <pc:sldMk cId="3868826815" sldId="362"/>
        </pc:sldMkLst>
        <pc:spChg chg="mod">
          <ac:chgData name="Rory Kian Pack" userId="S::rkp74@nau.edu::c7f1e152-4d08-4f76-975e-df89bf1b6e1c" providerId="AD" clId="Web-{9D36BC82-8DC7-289E-8334-37EA7F62A667}" dt="2025-03-02T20:38:37.516" v="57" actId="20577"/>
          <ac:spMkLst>
            <pc:docMk/>
            <pc:sldMk cId="3868826815" sldId="362"/>
            <ac:spMk id="2" creationId="{37529723-AB12-77D7-398D-BEC82F733301}"/>
          </ac:spMkLst>
        </pc:spChg>
        <pc:spChg chg="del">
          <ac:chgData name="Rory Kian Pack" userId="S::rkp74@nau.edu::c7f1e152-4d08-4f76-975e-df89bf1b6e1c" providerId="AD" clId="Web-{9D36BC82-8DC7-289E-8334-37EA7F62A667}" dt="2025-03-02T20:36:04.458" v="10"/>
          <ac:spMkLst>
            <pc:docMk/>
            <pc:sldMk cId="3868826815" sldId="362"/>
            <ac:spMk id="3" creationId="{34ACC0A8-0FD9-8575-336E-FB29D217C144}"/>
          </ac:spMkLst>
        </pc:spChg>
        <pc:spChg chg="del">
          <ac:chgData name="Rory Kian Pack" userId="S::rkp74@nau.edu::c7f1e152-4d08-4f76-975e-df89bf1b6e1c" providerId="AD" clId="Web-{9D36BC82-8DC7-289E-8334-37EA7F62A667}" dt="2025-03-02T20:36:00.614" v="9"/>
          <ac:spMkLst>
            <pc:docMk/>
            <pc:sldMk cId="3868826815" sldId="362"/>
            <ac:spMk id="4" creationId="{FD6911FA-7762-4B3E-6BDA-9023A30A4512}"/>
          </ac:spMkLst>
        </pc:spChg>
        <pc:spChg chg="add mod">
          <ac:chgData name="Rory Kian Pack" userId="S::rkp74@nau.edu::c7f1e152-4d08-4f76-975e-df89bf1b6e1c" providerId="AD" clId="Web-{9D36BC82-8DC7-289E-8334-37EA7F62A667}" dt="2025-03-02T20:36:04.458" v="10"/>
          <ac:spMkLst>
            <pc:docMk/>
            <pc:sldMk cId="3868826815" sldId="362"/>
            <ac:spMk id="7" creationId="{DA6C3265-9EFC-45A4-A7BC-772A44A014F3}"/>
          </ac:spMkLst>
        </pc:spChg>
      </pc:sldChg>
      <pc:sldChg chg="addSp delSp modSp">
        <pc:chgData name="Rory Kian Pack" userId="S::rkp74@nau.edu::c7f1e152-4d08-4f76-975e-df89bf1b6e1c" providerId="AD" clId="Web-{9D36BC82-8DC7-289E-8334-37EA7F62A667}" dt="2025-03-02T20:37:19.354" v="34" actId="20577"/>
        <pc:sldMkLst>
          <pc:docMk/>
          <pc:sldMk cId="2102924898" sldId="366"/>
        </pc:sldMkLst>
        <pc:spChg chg="mod">
          <ac:chgData name="Rory Kian Pack" userId="S::rkp74@nau.edu::c7f1e152-4d08-4f76-975e-df89bf1b6e1c" providerId="AD" clId="Web-{9D36BC82-8DC7-289E-8334-37EA7F62A667}" dt="2025-03-02T20:37:19.354" v="34" actId="20577"/>
          <ac:spMkLst>
            <pc:docMk/>
            <pc:sldMk cId="2102924898" sldId="366"/>
            <ac:spMk id="2" creationId="{808DFED0-8F26-17F2-9928-0D22CAAB6DF0}"/>
          </ac:spMkLst>
        </pc:spChg>
        <pc:spChg chg="del">
          <ac:chgData name="Rory Kian Pack" userId="S::rkp74@nau.edu::c7f1e152-4d08-4f76-975e-df89bf1b6e1c" providerId="AD" clId="Web-{9D36BC82-8DC7-289E-8334-37EA7F62A667}" dt="2025-03-02T20:36:11.818" v="12"/>
          <ac:spMkLst>
            <pc:docMk/>
            <pc:sldMk cId="2102924898" sldId="366"/>
            <ac:spMk id="3" creationId="{23F1D0D1-E08C-BCE2-C475-1A002586FCC9}"/>
          </ac:spMkLst>
        </pc:spChg>
        <pc:spChg chg="del">
          <ac:chgData name="Rory Kian Pack" userId="S::rkp74@nau.edu::c7f1e152-4d08-4f76-975e-df89bf1b6e1c" providerId="AD" clId="Web-{9D36BC82-8DC7-289E-8334-37EA7F62A667}" dt="2025-03-02T20:36:11.818" v="11"/>
          <ac:spMkLst>
            <pc:docMk/>
            <pc:sldMk cId="2102924898" sldId="366"/>
            <ac:spMk id="4" creationId="{F3F4108F-3309-1820-8C73-D6C5A9C21F52}"/>
          </ac:spMkLst>
        </pc:spChg>
        <pc:spChg chg="del">
          <ac:chgData name="Rory Kian Pack" userId="S::rkp74@nau.edu::c7f1e152-4d08-4f76-975e-df89bf1b6e1c" providerId="AD" clId="Web-{9D36BC82-8DC7-289E-8334-37EA7F62A667}" dt="2025-03-02T20:36:11.865" v="14"/>
          <ac:spMkLst>
            <pc:docMk/>
            <pc:sldMk cId="2102924898" sldId="366"/>
            <ac:spMk id="7" creationId="{8F3A2F9D-3B7A-4152-C9C7-020F3EEF4E93}"/>
          </ac:spMkLst>
        </pc:spChg>
        <pc:spChg chg="add mod">
          <ac:chgData name="Rory Kian Pack" userId="S::rkp74@nau.edu::c7f1e152-4d08-4f76-975e-df89bf1b6e1c" providerId="AD" clId="Web-{9D36BC82-8DC7-289E-8334-37EA7F62A667}" dt="2025-03-02T20:36:11.865" v="13"/>
          <ac:spMkLst>
            <pc:docMk/>
            <pc:sldMk cId="2102924898" sldId="366"/>
            <ac:spMk id="10" creationId="{9FA22E53-A593-B4B9-0C40-18B37807CFE3}"/>
          </ac:spMkLst>
        </pc:spChg>
        <pc:picChg chg="del">
          <ac:chgData name="Rory Kian Pack" userId="S::rkp74@nau.edu::c7f1e152-4d08-4f76-975e-df89bf1b6e1c" providerId="AD" clId="Web-{9D36BC82-8DC7-289E-8334-37EA7F62A667}" dt="2025-03-02T20:36:11.865" v="15"/>
          <ac:picMkLst>
            <pc:docMk/>
            <pc:sldMk cId="2102924898" sldId="366"/>
            <ac:picMk id="6" creationId="{09B4AF90-5B57-CFAA-E50F-DE166E0C0CF9}"/>
          </ac:picMkLst>
        </pc:picChg>
        <pc:picChg chg="del">
          <ac:chgData name="Rory Kian Pack" userId="S::rkp74@nau.edu::c7f1e152-4d08-4f76-975e-df89bf1b6e1c" providerId="AD" clId="Web-{9D36BC82-8DC7-289E-8334-37EA7F62A667}" dt="2025-03-02T20:36:11.865" v="13"/>
          <ac:picMkLst>
            <pc:docMk/>
            <pc:sldMk cId="2102924898" sldId="366"/>
            <ac:picMk id="9" creationId="{DC379C41-3002-437F-9E9F-9DC702212EB1}"/>
          </ac:picMkLst>
        </pc:picChg>
      </pc:sldChg>
      <pc:sldChg chg="addSp delSp modSp">
        <pc:chgData name="Rory Kian Pack" userId="S::rkp74@nau.edu::c7f1e152-4d08-4f76-975e-df89bf1b6e1c" providerId="AD" clId="Web-{9D36BC82-8DC7-289E-8334-37EA7F62A667}" dt="2025-03-02T20:37:25.636" v="37" actId="20577"/>
        <pc:sldMkLst>
          <pc:docMk/>
          <pc:sldMk cId="3880354641" sldId="367"/>
        </pc:sldMkLst>
        <pc:spChg chg="mod">
          <ac:chgData name="Rory Kian Pack" userId="S::rkp74@nau.edu::c7f1e152-4d08-4f76-975e-df89bf1b6e1c" providerId="AD" clId="Web-{9D36BC82-8DC7-289E-8334-37EA7F62A667}" dt="2025-03-02T20:37:25.636" v="37" actId="20577"/>
          <ac:spMkLst>
            <pc:docMk/>
            <pc:sldMk cId="3880354641" sldId="367"/>
            <ac:spMk id="2" creationId="{8B1CAB9F-A3DC-2462-55AC-5D621AF0170C}"/>
          </ac:spMkLst>
        </pc:spChg>
        <pc:spChg chg="del">
          <ac:chgData name="Rory Kian Pack" userId="S::rkp74@nau.edu::c7f1e152-4d08-4f76-975e-df89bf1b6e1c" providerId="AD" clId="Web-{9D36BC82-8DC7-289E-8334-37EA7F62A667}" dt="2025-03-02T20:36:18.740" v="16"/>
          <ac:spMkLst>
            <pc:docMk/>
            <pc:sldMk cId="3880354641" sldId="367"/>
            <ac:spMk id="3" creationId="{F04944DB-2D7A-16D5-144E-EB4F8BA66DF1}"/>
          </ac:spMkLst>
        </pc:spChg>
        <pc:spChg chg="add mod">
          <ac:chgData name="Rory Kian Pack" userId="S::rkp74@nau.edu::c7f1e152-4d08-4f76-975e-df89bf1b6e1c" providerId="AD" clId="Web-{9D36BC82-8DC7-289E-8334-37EA7F62A667}" dt="2025-03-02T20:36:18.740" v="16"/>
          <ac:spMkLst>
            <pc:docMk/>
            <pc:sldMk cId="3880354641" sldId="367"/>
            <ac:spMk id="6" creationId="{BF3F1CE7-A51B-205C-02E0-062EF231036B}"/>
          </ac:spMkLst>
        </pc:spChg>
      </pc:sldChg>
      <pc:sldChg chg="delSp modSp">
        <pc:chgData name="Rory Kian Pack" userId="S::rkp74@nau.edu::c7f1e152-4d08-4f76-975e-df89bf1b6e1c" providerId="AD" clId="Web-{9D36BC82-8DC7-289E-8334-37EA7F62A667}" dt="2025-03-02T20:37:33.871" v="48" actId="20577"/>
        <pc:sldMkLst>
          <pc:docMk/>
          <pc:sldMk cId="2675568198" sldId="368"/>
        </pc:sldMkLst>
        <pc:spChg chg="mod">
          <ac:chgData name="Rory Kian Pack" userId="S::rkp74@nau.edu::c7f1e152-4d08-4f76-975e-df89bf1b6e1c" providerId="AD" clId="Web-{9D36BC82-8DC7-289E-8334-37EA7F62A667}" dt="2025-03-02T20:37:33.871" v="48" actId="20577"/>
          <ac:spMkLst>
            <pc:docMk/>
            <pc:sldMk cId="2675568198" sldId="368"/>
            <ac:spMk id="2" creationId="{127B9425-3CD0-0806-2D82-5ADD4AB8F7B3}"/>
          </ac:spMkLst>
        </pc:spChg>
        <pc:spChg chg="del">
          <ac:chgData name="Rory Kian Pack" userId="S::rkp74@nau.edu::c7f1e152-4d08-4f76-975e-df89bf1b6e1c" providerId="AD" clId="Web-{9D36BC82-8DC7-289E-8334-37EA7F62A667}" dt="2025-03-02T20:36:25.303" v="18"/>
          <ac:spMkLst>
            <pc:docMk/>
            <pc:sldMk cId="2675568198" sldId="368"/>
            <ac:spMk id="3" creationId="{91CB69B6-FC58-E7E3-D94E-F27858DC952C}"/>
          </ac:spMkLst>
        </pc:spChg>
        <pc:spChg chg="del">
          <ac:chgData name="Rory Kian Pack" userId="S::rkp74@nau.edu::c7f1e152-4d08-4f76-975e-df89bf1b6e1c" providerId="AD" clId="Web-{9D36BC82-8DC7-289E-8334-37EA7F62A667}" dt="2025-03-02T20:36:25.303" v="17"/>
          <ac:spMkLst>
            <pc:docMk/>
            <pc:sldMk cId="2675568198" sldId="368"/>
            <ac:spMk id="4" creationId="{9CB744B9-FE7E-CC86-5344-6659F94C84BB}"/>
          </ac:spMkLst>
        </pc:spChg>
        <pc:spChg chg="del">
          <ac:chgData name="Rory Kian Pack" userId="S::rkp74@nau.edu::c7f1e152-4d08-4f76-975e-df89bf1b6e1c" providerId="AD" clId="Web-{9D36BC82-8DC7-289E-8334-37EA7F62A667}" dt="2025-03-02T20:36:25.303" v="19"/>
          <ac:spMkLst>
            <pc:docMk/>
            <pc:sldMk cId="2675568198" sldId="368"/>
            <ac:spMk id="9" creationId="{D30053E4-4360-5F10-F7CB-2E789BD862C9}"/>
          </ac:spMkLst>
        </pc:spChg>
        <pc:picChg chg="del">
          <ac:chgData name="Rory Kian Pack" userId="S::rkp74@nau.edu::c7f1e152-4d08-4f76-975e-df89bf1b6e1c" providerId="AD" clId="Web-{9D36BC82-8DC7-289E-8334-37EA7F62A667}" dt="2025-03-02T20:36:25.303" v="21"/>
          <ac:picMkLst>
            <pc:docMk/>
            <pc:sldMk cId="2675568198" sldId="368"/>
            <ac:picMk id="6" creationId="{D00E36EC-7FC6-EE77-016E-FF052B05F5C0}"/>
          </ac:picMkLst>
        </pc:picChg>
        <pc:picChg chg="del">
          <ac:chgData name="Rory Kian Pack" userId="S::rkp74@nau.edu::c7f1e152-4d08-4f76-975e-df89bf1b6e1c" providerId="AD" clId="Web-{9D36BC82-8DC7-289E-8334-37EA7F62A667}" dt="2025-03-02T20:36:25.303" v="20"/>
          <ac:picMkLst>
            <pc:docMk/>
            <pc:sldMk cId="2675568198" sldId="368"/>
            <ac:picMk id="8" creationId="{E9B95D93-1749-BB72-07AC-F49BDEDE68DD}"/>
          </ac:picMkLst>
        </pc:picChg>
      </pc:sldChg>
      <pc:sldChg chg="addSp delSp modSp">
        <pc:chgData name="Rory Kian Pack" userId="S::rkp74@nau.edu::c7f1e152-4d08-4f76-975e-df89bf1b6e1c" providerId="AD" clId="Web-{9D36BC82-8DC7-289E-8334-37EA7F62A667}" dt="2025-03-02T20:37:41.215" v="56" actId="20577"/>
        <pc:sldMkLst>
          <pc:docMk/>
          <pc:sldMk cId="3311271763" sldId="369"/>
        </pc:sldMkLst>
        <pc:spChg chg="mod">
          <ac:chgData name="Rory Kian Pack" userId="S::rkp74@nau.edu::c7f1e152-4d08-4f76-975e-df89bf1b6e1c" providerId="AD" clId="Web-{9D36BC82-8DC7-289E-8334-37EA7F62A667}" dt="2025-03-02T20:37:41.215" v="56" actId="20577"/>
          <ac:spMkLst>
            <pc:docMk/>
            <pc:sldMk cId="3311271763" sldId="369"/>
            <ac:spMk id="2" creationId="{AE0203D3-CF47-221A-71D7-E971A598ECD7}"/>
          </ac:spMkLst>
        </pc:spChg>
        <pc:spChg chg="del">
          <ac:chgData name="Rory Kian Pack" userId="S::rkp74@nau.edu::c7f1e152-4d08-4f76-975e-df89bf1b6e1c" providerId="AD" clId="Web-{9D36BC82-8DC7-289E-8334-37EA7F62A667}" dt="2025-03-02T20:37:02.759" v="24"/>
          <ac:spMkLst>
            <pc:docMk/>
            <pc:sldMk cId="3311271763" sldId="369"/>
            <ac:spMk id="3" creationId="{041A9ACC-A891-BA33-CC23-5865A394A899}"/>
          </ac:spMkLst>
        </pc:spChg>
        <pc:spChg chg="del">
          <ac:chgData name="Rory Kian Pack" userId="S::rkp74@nau.edu::c7f1e152-4d08-4f76-975e-df89bf1b6e1c" providerId="AD" clId="Web-{9D36BC82-8DC7-289E-8334-37EA7F62A667}" dt="2025-03-02T20:37:02.728" v="22"/>
          <ac:spMkLst>
            <pc:docMk/>
            <pc:sldMk cId="3311271763" sldId="369"/>
            <ac:spMk id="6" creationId="{E4EE8B90-33F1-22E7-FC49-F8A5226181EA}"/>
          </ac:spMkLst>
        </pc:spChg>
        <pc:spChg chg="add mod">
          <ac:chgData name="Rory Kian Pack" userId="S::rkp74@nau.edu::c7f1e152-4d08-4f76-975e-df89bf1b6e1c" providerId="AD" clId="Web-{9D36BC82-8DC7-289E-8334-37EA7F62A667}" dt="2025-03-02T20:37:02.759" v="24"/>
          <ac:spMkLst>
            <pc:docMk/>
            <pc:sldMk cId="3311271763" sldId="369"/>
            <ac:spMk id="8" creationId="{B1F1FFA8-B3C8-CCAC-1CCD-43D6A11BB7F5}"/>
          </ac:spMkLst>
        </pc:spChg>
        <pc:picChg chg="del">
          <ac:chgData name="Rory Kian Pack" userId="S::rkp74@nau.edu::c7f1e152-4d08-4f76-975e-df89bf1b6e1c" providerId="AD" clId="Web-{9D36BC82-8DC7-289E-8334-37EA7F62A667}" dt="2025-03-02T20:37:02.728" v="23"/>
          <ac:picMkLst>
            <pc:docMk/>
            <pc:sldMk cId="3311271763" sldId="369"/>
            <ac:picMk id="4" creationId="{D75F0ED2-BAF5-2A3F-FA5C-BCD579CB57C3}"/>
          </ac:picMkLst>
        </pc:picChg>
      </pc:sldChg>
    </pc:docChg>
  </pc:docChgLst>
  <pc:docChgLst>
    <pc:chgData name="Rory Kian Pack" userId="S::rkp74@nau.edu::c7f1e152-4d08-4f76-975e-df89bf1b6e1c" providerId="AD" clId="Web-{625C7B22-1D75-FDFE-1C8A-5ABAF1B14D99}"/>
    <pc:docChg chg="modSld">
      <pc:chgData name="Rory Kian Pack" userId="S::rkp74@nau.edu::c7f1e152-4d08-4f76-975e-df89bf1b6e1c" providerId="AD" clId="Web-{625C7B22-1D75-FDFE-1C8A-5ABAF1B14D99}" dt="2025-03-03T04:46:32.036" v="44" actId="20577"/>
      <pc:docMkLst>
        <pc:docMk/>
      </pc:docMkLst>
      <pc:sldChg chg="addSp delSp modSp">
        <pc:chgData name="Rory Kian Pack" userId="S::rkp74@nau.edu::c7f1e152-4d08-4f76-975e-df89bf1b6e1c" providerId="AD" clId="Web-{625C7B22-1D75-FDFE-1C8A-5ABAF1B14D99}" dt="2025-03-03T04:46:32.036" v="44" actId="20577"/>
        <pc:sldMkLst>
          <pc:docMk/>
          <pc:sldMk cId="1014042261" sldId="361"/>
        </pc:sldMkLst>
        <pc:spChg chg="del">
          <ac:chgData name="Rory Kian Pack" userId="S::rkp74@nau.edu::c7f1e152-4d08-4f76-975e-df89bf1b6e1c" providerId="AD" clId="Web-{625C7B22-1D75-FDFE-1C8A-5ABAF1B14D99}" dt="2025-03-03T04:44:12.026" v="0"/>
          <ac:spMkLst>
            <pc:docMk/>
            <pc:sldMk cId="1014042261" sldId="361"/>
            <ac:spMk id="7" creationId="{0950B9A3-DED8-3251-07AA-D9AAC8EFBC4E}"/>
          </ac:spMkLst>
        </pc:spChg>
        <pc:spChg chg="add mod">
          <ac:chgData name="Rory Kian Pack" userId="S::rkp74@nau.edu::c7f1e152-4d08-4f76-975e-df89bf1b6e1c" providerId="AD" clId="Web-{625C7B22-1D75-FDFE-1C8A-5ABAF1B14D99}" dt="2025-03-03T04:46:32.036" v="44" actId="20577"/>
          <ac:spMkLst>
            <pc:docMk/>
            <pc:sldMk cId="1014042261" sldId="361"/>
            <ac:spMk id="8" creationId="{479125A2-0A90-A373-7A85-17B2A48FFC41}"/>
          </ac:spMkLst>
        </pc:spChg>
        <pc:picChg chg="add del mod modCrop">
          <ac:chgData name="Rory Kian Pack" userId="S::rkp74@nau.edu::c7f1e152-4d08-4f76-975e-df89bf1b6e1c" providerId="AD" clId="Web-{625C7B22-1D75-FDFE-1C8A-5ABAF1B14D99}" dt="2025-03-03T04:44:58.687" v="10"/>
          <ac:picMkLst>
            <pc:docMk/>
            <pc:sldMk cId="1014042261" sldId="361"/>
            <ac:picMk id="3" creationId="{23F0B3C1-4FD7-34A9-4430-7175C4D4B083}"/>
          </ac:picMkLst>
        </pc:picChg>
        <pc:picChg chg="add mod">
          <ac:chgData name="Rory Kian Pack" userId="S::rkp74@nau.edu::c7f1e152-4d08-4f76-975e-df89bf1b6e1c" providerId="AD" clId="Web-{625C7B22-1D75-FDFE-1C8A-5ABAF1B14D99}" dt="2025-03-03T04:45:25.828" v="12"/>
          <ac:picMkLst>
            <pc:docMk/>
            <pc:sldMk cId="1014042261" sldId="361"/>
            <ac:picMk id="4" creationId="{2FAA61E2-C471-D4E1-1A7B-D9F8467A7875}"/>
          </ac:picMkLst>
        </pc:picChg>
      </pc:sldChg>
    </pc:docChg>
  </pc:docChgLst>
  <pc:docChgLst>
    <pc:chgData name="Christopher Rapoport" userId="S::cr2694@nau.edu::e9ae72dc-620f-4444-a1a2-291e92e56cb9" providerId="AD" clId="Web-{CC2E03BD-3D36-483C-A751-A6B92FBA8D1C}"/>
    <pc:docChg chg="addSld delSld modSld">
      <pc:chgData name="Christopher Rapoport" userId="S::cr2694@nau.edu::e9ae72dc-620f-4444-a1a2-291e92e56cb9" providerId="AD" clId="Web-{CC2E03BD-3D36-483C-A751-A6B92FBA8D1C}" dt="2025-02-10T19:26:32.789" v="193" actId="20577"/>
      <pc:docMkLst>
        <pc:docMk/>
      </pc:docMkLst>
      <pc:sldChg chg="addSp delSp modSp">
        <pc:chgData name="Christopher Rapoport" userId="S::cr2694@nau.edu::e9ae72dc-620f-4444-a1a2-291e92e56cb9" providerId="AD" clId="Web-{CC2E03BD-3D36-483C-A751-A6B92FBA8D1C}" dt="2025-02-10T19:26:15.945" v="190" actId="14100"/>
        <pc:sldMkLst>
          <pc:docMk/>
          <pc:sldMk cId="773808778" sldId="257"/>
        </pc:sldMkLst>
        <pc:spChg chg="mod">
          <ac:chgData name="Christopher Rapoport" userId="S::cr2694@nau.edu::e9ae72dc-620f-4444-a1a2-291e92e56cb9" providerId="AD" clId="Web-{CC2E03BD-3D36-483C-A751-A6B92FBA8D1C}" dt="2025-02-10T19:26:15.945" v="190" actId="14100"/>
          <ac:spMkLst>
            <pc:docMk/>
            <pc:sldMk cId="773808778" sldId="257"/>
            <ac:spMk id="5" creationId="{6FEECB84-2428-B049-A86D-719C9B192C48}"/>
          </ac:spMkLst>
        </pc:spChg>
        <pc:spChg chg="mod">
          <ac:chgData name="Christopher Rapoport" userId="S::cr2694@nau.edu::e9ae72dc-620f-4444-a1a2-291e92e56cb9" providerId="AD" clId="Web-{CC2E03BD-3D36-483C-A751-A6B92FBA8D1C}" dt="2025-02-10T19:26:08.695" v="189" actId="20577"/>
          <ac:spMkLst>
            <pc:docMk/>
            <pc:sldMk cId="773808778" sldId="257"/>
            <ac:spMk id="8" creationId="{B1C85B18-3C36-45EE-EFE6-C12754ABD0FD}"/>
          </ac:spMkLst>
        </pc:spChg>
        <pc:picChg chg="add mod">
          <ac:chgData name="Christopher Rapoport" userId="S::cr2694@nau.edu::e9ae72dc-620f-4444-a1a2-291e92e56cb9" providerId="AD" clId="Web-{CC2E03BD-3D36-483C-A751-A6B92FBA8D1C}" dt="2025-02-10T18:25:10.380" v="22" actId="1076"/>
          <ac:picMkLst>
            <pc:docMk/>
            <pc:sldMk cId="773808778" sldId="257"/>
            <ac:picMk id="6" creationId="{B639C502-2493-F09F-50E5-15EEBFD7EF7B}"/>
          </ac:picMkLst>
        </pc:picChg>
      </pc:sldChg>
      <pc:sldChg chg="addSp modSp addAnim">
        <pc:chgData name="Christopher Rapoport" userId="S::cr2694@nau.edu::e9ae72dc-620f-4444-a1a2-291e92e56cb9" providerId="AD" clId="Web-{CC2E03BD-3D36-483C-A751-A6B92FBA8D1C}" dt="2025-02-10T19:26:32.789" v="193" actId="20577"/>
        <pc:sldMkLst>
          <pc:docMk/>
          <pc:sldMk cId="1480236926" sldId="356"/>
        </pc:sldMkLst>
        <pc:spChg chg="add mod">
          <ac:chgData name="Christopher Rapoport" userId="S::cr2694@nau.edu::e9ae72dc-620f-4444-a1a2-291e92e56cb9" providerId="AD" clId="Web-{CC2E03BD-3D36-483C-A751-A6B92FBA8D1C}" dt="2025-02-10T19:26:32.789" v="193" actId="20577"/>
          <ac:spMkLst>
            <pc:docMk/>
            <pc:sldMk cId="1480236926" sldId="356"/>
            <ac:spMk id="7" creationId="{EF8256B2-B1B9-5D07-17A7-8A2C23483C8D}"/>
          </ac:spMkLst>
        </pc:spChg>
        <pc:picChg chg="add mod">
          <ac:chgData name="Christopher Rapoport" userId="S::cr2694@nau.edu::e9ae72dc-620f-4444-a1a2-291e92e56cb9" providerId="AD" clId="Web-{CC2E03BD-3D36-483C-A751-A6B92FBA8D1C}" dt="2025-02-10T18:05:16.082" v="19" actId="1076"/>
          <ac:picMkLst>
            <pc:docMk/>
            <pc:sldMk cId="1480236926" sldId="356"/>
            <ac:picMk id="4" creationId="{D55F0D19-EAEB-9E77-E56A-B6E30F317D9C}"/>
          </ac:picMkLst>
        </pc:picChg>
        <pc:picChg chg="mod">
          <ac:chgData name="Christopher Rapoport" userId="S::cr2694@nau.edu::e9ae72dc-620f-4444-a1a2-291e92e56cb9" providerId="AD" clId="Web-{CC2E03BD-3D36-483C-A751-A6B92FBA8D1C}" dt="2025-02-10T18:05:03.129" v="17" actId="1076"/>
          <ac:picMkLst>
            <pc:docMk/>
            <pc:sldMk cId="1480236926" sldId="356"/>
            <ac:picMk id="6" creationId="{B12D909A-266A-DF51-132E-8733491130B9}"/>
          </ac:picMkLst>
        </pc:picChg>
      </pc:sldChg>
      <pc:sldChg chg="addSp delSp modSp">
        <pc:chgData name="Christopher Rapoport" userId="S::cr2694@nau.edu::e9ae72dc-620f-4444-a1a2-291e92e56cb9" providerId="AD" clId="Web-{CC2E03BD-3D36-483C-A751-A6B92FBA8D1C}" dt="2025-02-10T19:23:52.987" v="121" actId="20577"/>
        <pc:sldMkLst>
          <pc:docMk/>
          <pc:sldMk cId="2102924898" sldId="366"/>
        </pc:sldMkLst>
        <pc:spChg chg="mod">
          <ac:chgData name="Christopher Rapoport" userId="S::cr2694@nau.edu::e9ae72dc-620f-4444-a1a2-291e92e56cb9" providerId="AD" clId="Web-{CC2E03BD-3D36-483C-A751-A6B92FBA8D1C}" dt="2025-02-10T18:27:09.038" v="63" actId="20577"/>
          <ac:spMkLst>
            <pc:docMk/>
            <pc:sldMk cId="2102924898" sldId="366"/>
            <ac:spMk id="2" creationId="{808DFED0-8F26-17F2-9928-0D22CAAB6DF0}"/>
          </ac:spMkLst>
        </pc:spChg>
      </pc:sldChg>
      <pc:sldChg chg="modSp">
        <pc:chgData name="Christopher Rapoport" userId="S::cr2694@nau.edu::e9ae72dc-620f-4444-a1a2-291e92e56cb9" providerId="AD" clId="Web-{CC2E03BD-3D36-483C-A751-A6B92FBA8D1C}" dt="2025-02-10T19:08:24.456" v="69" actId="1076"/>
        <pc:sldMkLst>
          <pc:docMk/>
          <pc:sldMk cId="3311271763" sldId="369"/>
        </pc:sldMkLst>
      </pc:sldChg>
      <pc:sldChg chg="new del">
        <pc:chgData name="Christopher Rapoport" userId="S::cr2694@nau.edu::e9ae72dc-620f-4444-a1a2-291e92e56cb9" providerId="AD" clId="Web-{CC2E03BD-3D36-483C-A751-A6B92FBA8D1C}" dt="2025-02-10T18:56:12.416" v="66"/>
        <pc:sldMkLst>
          <pc:docMk/>
          <pc:sldMk cId="1727311402" sldId="372"/>
        </pc:sldMkLst>
      </pc:sldChg>
    </pc:docChg>
  </pc:docChgLst>
  <pc:docChgLst>
    <pc:chgData name="Rory Kian Pack" userId="S::rkp74@nau.edu::c7f1e152-4d08-4f76-975e-df89bf1b6e1c" providerId="AD" clId="Web-{8F065ACF-B4E6-4E47-09F6-A7C1036BFEEE}"/>
    <pc:docChg chg="modSld">
      <pc:chgData name="Rory Kian Pack" userId="S::rkp74@nau.edu::c7f1e152-4d08-4f76-975e-df89bf1b6e1c" providerId="AD" clId="Web-{8F065ACF-B4E6-4E47-09F6-A7C1036BFEEE}" dt="2025-02-10T18:14:12.190" v="221" actId="1076"/>
      <pc:docMkLst>
        <pc:docMk/>
      </pc:docMkLst>
      <pc:sldChg chg="modSp">
        <pc:chgData name="Rory Kian Pack" userId="S::rkp74@nau.edu::c7f1e152-4d08-4f76-975e-df89bf1b6e1c" providerId="AD" clId="Web-{8F065ACF-B4E6-4E47-09F6-A7C1036BFEEE}" dt="2025-02-10T18:06:19.296" v="2" actId="20577"/>
        <pc:sldMkLst>
          <pc:docMk/>
          <pc:sldMk cId="1480236926" sldId="356"/>
        </pc:sldMkLst>
        <pc:spChg chg="mod">
          <ac:chgData name="Rory Kian Pack" userId="S::rkp74@nau.edu::c7f1e152-4d08-4f76-975e-df89bf1b6e1c" providerId="AD" clId="Web-{8F065ACF-B4E6-4E47-09F6-A7C1036BFEEE}" dt="2025-02-10T18:06:19.296" v="2" actId="20577"/>
          <ac:spMkLst>
            <pc:docMk/>
            <pc:sldMk cId="1480236926" sldId="356"/>
            <ac:spMk id="3" creationId="{DD9394CD-B0B9-10D5-3C46-488B609A577A}"/>
          </ac:spMkLst>
        </pc:spChg>
      </pc:sldChg>
      <pc:sldChg chg="addSp modSp">
        <pc:chgData name="Rory Kian Pack" userId="S::rkp74@nau.edu::c7f1e152-4d08-4f76-975e-df89bf1b6e1c" providerId="AD" clId="Web-{8F065ACF-B4E6-4E47-09F6-A7C1036BFEEE}" dt="2025-02-10T18:14:12.190" v="221" actId="1076"/>
        <pc:sldMkLst>
          <pc:docMk/>
          <pc:sldMk cId="3868826815" sldId="362"/>
        </pc:sldMkLst>
      </pc:sldChg>
      <pc:sldChg chg="modSp">
        <pc:chgData name="Rory Kian Pack" userId="S::rkp74@nau.edu::c7f1e152-4d08-4f76-975e-df89bf1b6e1c" providerId="AD" clId="Web-{8F065ACF-B4E6-4E47-09F6-A7C1036BFEEE}" dt="2025-02-10T18:09:59.273" v="16" actId="20577"/>
        <pc:sldMkLst>
          <pc:docMk/>
          <pc:sldMk cId="3880354641" sldId="367"/>
        </pc:sldMkLst>
      </pc:sldChg>
      <pc:sldChg chg="modSp">
        <pc:chgData name="Rory Kian Pack" userId="S::rkp74@nau.edu::c7f1e152-4d08-4f76-975e-df89bf1b6e1c" providerId="AD" clId="Web-{8F065ACF-B4E6-4E47-09F6-A7C1036BFEEE}" dt="2025-02-10T18:10:58.698" v="17" actId="20577"/>
        <pc:sldMkLst>
          <pc:docMk/>
          <pc:sldMk cId="1186105924" sldId="371"/>
        </pc:sldMkLst>
        <pc:spChg chg="mod">
          <ac:chgData name="Rory Kian Pack" userId="S::rkp74@nau.edu::c7f1e152-4d08-4f76-975e-df89bf1b6e1c" providerId="AD" clId="Web-{8F065ACF-B4E6-4E47-09F6-A7C1036BFEEE}" dt="2025-02-10T18:10:58.698" v="17" actId="20577"/>
          <ac:spMkLst>
            <pc:docMk/>
            <pc:sldMk cId="1186105924" sldId="371"/>
            <ac:spMk id="9" creationId="{895BD565-8915-6181-92E9-8F286C0FAFA4}"/>
          </ac:spMkLst>
        </pc:spChg>
      </pc:sldChg>
    </pc:docChg>
  </pc:docChgLst>
  <pc:docChgLst>
    <pc:chgData name="Christopher Rapoport" userId="S::cr2694@nau.edu::e9ae72dc-620f-4444-a1a2-291e92e56cb9" providerId="AD" clId="Web-{BA2E96AE-85B0-4952-94AF-FF4DCE958F6C}"/>
    <pc:docChg chg="modSld sldOrd">
      <pc:chgData name="Christopher Rapoport" userId="S::cr2694@nau.edu::e9ae72dc-620f-4444-a1a2-291e92e56cb9" providerId="AD" clId="Web-{BA2E96AE-85B0-4952-94AF-FF4DCE958F6C}" dt="2025-03-03T19:10:19.329" v="665" actId="20577"/>
      <pc:docMkLst>
        <pc:docMk/>
      </pc:docMkLst>
      <pc:sldChg chg="modSp">
        <pc:chgData name="Christopher Rapoport" userId="S::cr2694@nau.edu::e9ae72dc-620f-4444-a1a2-291e92e56cb9" providerId="AD" clId="Web-{BA2E96AE-85B0-4952-94AF-FF4DCE958F6C}" dt="2025-03-03T19:10:19.329" v="665" actId="20577"/>
        <pc:sldMkLst>
          <pc:docMk/>
          <pc:sldMk cId="1480236926" sldId="356"/>
        </pc:sldMkLst>
        <pc:spChg chg="mod">
          <ac:chgData name="Christopher Rapoport" userId="S::cr2694@nau.edu::e9ae72dc-620f-4444-a1a2-291e92e56cb9" providerId="AD" clId="Web-{BA2E96AE-85B0-4952-94AF-FF4DCE958F6C}" dt="2025-03-03T19:10:19.329" v="665" actId="20577"/>
          <ac:spMkLst>
            <pc:docMk/>
            <pc:sldMk cId="1480236926" sldId="356"/>
            <ac:spMk id="3" creationId="{DD9394CD-B0B9-10D5-3C46-488B609A577A}"/>
          </ac:spMkLst>
        </pc:spChg>
        <pc:spChg chg="mod">
          <ac:chgData name="Christopher Rapoport" userId="S::cr2694@nau.edu::e9ae72dc-620f-4444-a1a2-291e92e56cb9" providerId="AD" clId="Web-{BA2E96AE-85B0-4952-94AF-FF4DCE958F6C}" dt="2025-03-03T19:08:20.794" v="655" actId="1076"/>
          <ac:spMkLst>
            <pc:docMk/>
            <pc:sldMk cId="1480236926" sldId="356"/>
            <ac:spMk id="7" creationId="{EF8256B2-B1B9-5D07-17A7-8A2C23483C8D}"/>
          </ac:spMkLst>
        </pc:spChg>
      </pc:sldChg>
      <pc:sldChg chg="addSp delSp modSp">
        <pc:chgData name="Christopher Rapoport" userId="S::cr2694@nau.edu::e9ae72dc-620f-4444-a1a2-291e92e56cb9" providerId="AD" clId="Web-{BA2E96AE-85B0-4952-94AF-FF4DCE958F6C}" dt="2025-03-03T19:05:33.960" v="554" actId="20577"/>
        <pc:sldMkLst>
          <pc:docMk/>
          <pc:sldMk cId="3745329160" sldId="360"/>
        </pc:sldMkLst>
        <pc:spChg chg="add mod">
          <ac:chgData name="Christopher Rapoport" userId="S::cr2694@nau.edu::e9ae72dc-620f-4444-a1a2-291e92e56cb9" providerId="AD" clId="Web-{BA2E96AE-85B0-4952-94AF-FF4DCE958F6C}" dt="2025-03-03T19:05:33.960" v="554" actId="20577"/>
          <ac:spMkLst>
            <pc:docMk/>
            <pc:sldMk cId="3745329160" sldId="360"/>
            <ac:spMk id="6" creationId="{6B5B9ECD-9DF0-328F-E849-B1F440099B42}"/>
          </ac:spMkLst>
        </pc:spChg>
        <pc:spChg chg="add mod">
          <ac:chgData name="Christopher Rapoport" userId="S::cr2694@nau.edu::e9ae72dc-620f-4444-a1a2-291e92e56cb9" providerId="AD" clId="Web-{BA2E96AE-85B0-4952-94AF-FF4DCE958F6C}" dt="2025-03-03T19:05:20.225" v="551" actId="20577"/>
          <ac:spMkLst>
            <pc:docMk/>
            <pc:sldMk cId="3745329160" sldId="360"/>
            <ac:spMk id="9" creationId="{C0D2EFC2-B043-E538-8CFC-A57FD9958C66}"/>
          </ac:spMkLst>
        </pc:spChg>
        <pc:spChg chg="add mod">
          <ac:chgData name="Christopher Rapoport" userId="S::cr2694@nau.edu::e9ae72dc-620f-4444-a1a2-291e92e56cb9" providerId="AD" clId="Web-{BA2E96AE-85B0-4952-94AF-FF4DCE958F6C}" dt="2025-03-03T19:04:56.505" v="548" actId="20577"/>
          <ac:spMkLst>
            <pc:docMk/>
            <pc:sldMk cId="3745329160" sldId="360"/>
            <ac:spMk id="10" creationId="{D38195E7-950D-4E1E-2608-658B51C80DD7}"/>
          </ac:spMkLst>
        </pc:spChg>
        <pc:graphicFrameChg chg="del">
          <ac:chgData name="Christopher Rapoport" userId="S::cr2694@nau.edu::e9ae72dc-620f-4444-a1a2-291e92e56cb9" providerId="AD" clId="Web-{BA2E96AE-85B0-4952-94AF-FF4DCE958F6C}" dt="2025-03-03T18:53:15.481" v="140"/>
          <ac:graphicFrameMkLst>
            <pc:docMk/>
            <pc:sldMk cId="3745329160" sldId="360"/>
            <ac:graphicFrameMk id="3" creationId="{FAA54C9B-BBB1-6581-1948-C84C33525259}"/>
          </ac:graphicFrameMkLst>
        </pc:graphicFrameChg>
        <pc:picChg chg="add mod">
          <ac:chgData name="Christopher Rapoport" userId="S::cr2694@nau.edu::e9ae72dc-620f-4444-a1a2-291e92e56cb9" providerId="AD" clId="Web-{BA2E96AE-85B0-4952-94AF-FF4DCE958F6C}" dt="2025-03-03T19:02:48.516" v="492" actId="1076"/>
          <ac:picMkLst>
            <pc:docMk/>
            <pc:sldMk cId="3745329160" sldId="360"/>
            <ac:picMk id="7" creationId="{1347C134-94C1-2FDE-D881-BA8B08522824}"/>
          </ac:picMkLst>
        </pc:picChg>
        <pc:picChg chg="add mod">
          <ac:chgData name="Christopher Rapoport" userId="S::cr2694@nau.edu::e9ae72dc-620f-4444-a1a2-291e92e56cb9" providerId="AD" clId="Web-{BA2E96AE-85B0-4952-94AF-FF4DCE958F6C}" dt="2025-03-03T19:03:57.863" v="500" actId="1076"/>
          <ac:picMkLst>
            <pc:docMk/>
            <pc:sldMk cId="3745329160" sldId="360"/>
            <ac:picMk id="8" creationId="{29458CEB-5A06-6FA3-E3B4-C1365449604D}"/>
          </ac:picMkLst>
        </pc:picChg>
      </pc:sldChg>
      <pc:sldChg chg="modSp">
        <pc:chgData name="Christopher Rapoport" userId="S::cr2694@nau.edu::e9ae72dc-620f-4444-a1a2-291e92e56cb9" providerId="AD" clId="Web-{BA2E96AE-85B0-4952-94AF-FF4DCE958F6C}" dt="2025-03-03T18:39:58.750" v="8" actId="14100"/>
        <pc:sldMkLst>
          <pc:docMk/>
          <pc:sldMk cId="4196893085" sldId="370"/>
        </pc:sldMkLst>
        <pc:picChg chg="mod">
          <ac:chgData name="Christopher Rapoport" userId="S::cr2694@nau.edu::e9ae72dc-620f-4444-a1a2-291e92e56cb9" providerId="AD" clId="Web-{BA2E96AE-85B0-4952-94AF-FF4DCE958F6C}" dt="2025-03-03T18:39:58.750" v="8" actId="14100"/>
          <ac:picMkLst>
            <pc:docMk/>
            <pc:sldMk cId="4196893085" sldId="370"/>
            <ac:picMk id="8" creationId="{15DE0C67-AFF7-17BE-75C0-8DB910161698}"/>
          </ac:picMkLst>
        </pc:picChg>
      </pc:sldChg>
      <pc:sldChg chg="addSp delSp modSp">
        <pc:chgData name="Christopher Rapoport" userId="S::cr2694@nau.edu::e9ae72dc-620f-4444-a1a2-291e92e56cb9" providerId="AD" clId="Web-{BA2E96AE-85B0-4952-94AF-FF4DCE958F6C}" dt="2025-03-03T19:03:13.111" v="498"/>
        <pc:sldMkLst>
          <pc:docMk/>
          <pc:sldMk cId="2194814692" sldId="378"/>
        </pc:sldMkLst>
        <pc:spChg chg="add del">
          <ac:chgData name="Christopher Rapoport" userId="S::cr2694@nau.edu::e9ae72dc-620f-4444-a1a2-291e92e56cb9" providerId="AD" clId="Web-{BA2E96AE-85B0-4952-94AF-FF4DCE958F6C}" dt="2025-03-03T18:50:03.474" v="11"/>
          <ac:spMkLst>
            <pc:docMk/>
            <pc:sldMk cId="2194814692" sldId="378"/>
            <ac:spMk id="6" creationId="{18893416-1BED-6D27-2176-95BFA24D4B18}"/>
          </ac:spMkLst>
        </pc:spChg>
        <pc:spChg chg="add mod">
          <ac:chgData name="Christopher Rapoport" userId="S::cr2694@nau.edu::e9ae72dc-620f-4444-a1a2-291e92e56cb9" providerId="AD" clId="Web-{BA2E96AE-85B0-4952-94AF-FF4DCE958F6C}" dt="2025-03-03T18:52:44.699" v="139" actId="20577"/>
          <ac:spMkLst>
            <pc:docMk/>
            <pc:sldMk cId="2194814692" sldId="378"/>
            <ac:spMk id="9" creationId="{D5680C8B-2E66-3575-10AC-35362B0C7799}"/>
          </ac:spMkLst>
        </pc:spChg>
        <pc:graphicFrameChg chg="add del mod ord modGraphic">
          <ac:chgData name="Christopher Rapoport" userId="S::cr2694@nau.edu::e9ae72dc-620f-4444-a1a2-291e92e56cb9" providerId="AD" clId="Web-{BA2E96AE-85B0-4952-94AF-FF4DCE958F6C}" dt="2025-03-03T18:49:53.037" v="10"/>
          <ac:graphicFrameMkLst>
            <pc:docMk/>
            <pc:sldMk cId="2194814692" sldId="378"/>
            <ac:graphicFrameMk id="4" creationId="{9B81AF75-6896-92B6-F0AB-90A2776C7ABD}"/>
          </ac:graphicFrameMkLst>
        </pc:graphicFrameChg>
        <pc:graphicFrameChg chg="add mod ord modGraphic">
          <ac:chgData name="Christopher Rapoport" userId="S::cr2694@nau.edu::e9ae72dc-620f-4444-a1a2-291e92e56cb9" providerId="AD" clId="Web-{BA2E96AE-85B0-4952-94AF-FF4DCE958F6C}" dt="2025-03-03T19:03:13.111" v="498"/>
          <ac:graphicFrameMkLst>
            <pc:docMk/>
            <pc:sldMk cId="2194814692" sldId="378"/>
            <ac:graphicFrameMk id="7" creationId="{CCD1B0C2-0EFB-10EF-EAFE-AFCEFAB35D91}"/>
          </ac:graphicFrameMkLst>
        </pc:graphicFrameChg>
        <pc:picChg chg="add mod">
          <ac:chgData name="Christopher Rapoport" userId="S::cr2694@nau.edu::e9ae72dc-620f-4444-a1a2-291e92e56cb9" providerId="AD" clId="Web-{BA2E96AE-85B0-4952-94AF-FF4DCE958F6C}" dt="2025-03-03T18:52:07.463" v="118" actId="1076"/>
          <ac:picMkLst>
            <pc:docMk/>
            <pc:sldMk cId="2194814692" sldId="378"/>
            <ac:picMk id="8" creationId="{2AE723A4-CD61-CAAC-6C08-91E56C828F72}"/>
          </ac:picMkLst>
        </pc:picChg>
      </pc:sldChg>
      <pc:sldChg chg="ord">
        <pc:chgData name="Christopher Rapoport" userId="S::cr2694@nau.edu::e9ae72dc-620f-4444-a1a2-291e92e56cb9" providerId="AD" clId="Web-{BA2E96AE-85B0-4952-94AF-FF4DCE958F6C}" dt="2025-03-03T19:09:56.500" v="664"/>
        <pc:sldMkLst>
          <pc:docMk/>
          <pc:sldMk cId="1055547504" sldId="379"/>
        </pc:sldMkLst>
      </pc:sldChg>
    </pc:docChg>
  </pc:docChgLst>
  <pc:docChgLst>
    <pc:chgData name="Santiago Miguel Gamez" userId="S::smg734@nau.edu::a1e713b4-1453-499d-b5d0-7982a66ca5bd" providerId="AD" clId="Web-{89331270-9C18-55B8-8AF9-8D0FD1DA7950}"/>
    <pc:docChg chg="modSld">
      <pc:chgData name="Santiago Miguel Gamez" userId="S::smg734@nau.edu::a1e713b4-1453-499d-b5d0-7982a66ca5bd" providerId="AD" clId="Web-{89331270-9C18-55B8-8AF9-8D0FD1DA7950}" dt="2025-02-10T22:03:46.249" v="46" actId="20577"/>
      <pc:docMkLst>
        <pc:docMk/>
      </pc:docMkLst>
      <pc:sldChg chg="addSp modSp">
        <pc:chgData name="Santiago Miguel Gamez" userId="S::smg734@nau.edu::a1e713b4-1453-499d-b5d0-7982a66ca5bd" providerId="AD" clId="Web-{89331270-9C18-55B8-8AF9-8D0FD1DA7950}" dt="2025-02-10T22:03:46.249" v="46" actId="20577"/>
        <pc:sldMkLst>
          <pc:docMk/>
          <pc:sldMk cId="3311271763" sldId="369"/>
        </pc:sldMkLst>
      </pc:sldChg>
    </pc:docChg>
  </pc:docChgLst>
  <pc:docChgLst>
    <pc:chgData name="Santiago Miguel Gamez" userId="a1e713b4-1453-499d-b5d0-7982a66ca5bd" providerId="ADAL" clId="{30560C5A-9FDF-8641-A666-D988A94E08A9}"/>
    <pc:docChg chg="modSld">
      <pc:chgData name="Santiago Miguel Gamez" userId="a1e713b4-1453-499d-b5d0-7982a66ca5bd" providerId="ADAL" clId="{30560C5A-9FDF-8641-A666-D988A94E08A9}" dt="2025-03-10T03:31:32.173" v="40" actId="1076"/>
      <pc:docMkLst>
        <pc:docMk/>
      </pc:docMkLst>
      <pc:sldChg chg="delSp modSp">
        <pc:chgData name="Santiago Miguel Gamez" userId="a1e713b4-1453-499d-b5d0-7982a66ca5bd" providerId="ADAL" clId="{30560C5A-9FDF-8641-A666-D988A94E08A9}" dt="2025-03-10T03:31:32.173" v="40" actId="1076"/>
        <pc:sldMkLst>
          <pc:docMk/>
          <pc:sldMk cId="3262967824" sldId="376"/>
        </pc:sldMkLst>
        <pc:spChg chg="del mod">
          <ac:chgData name="Santiago Miguel Gamez" userId="a1e713b4-1453-499d-b5d0-7982a66ca5bd" providerId="ADAL" clId="{30560C5A-9FDF-8641-A666-D988A94E08A9}" dt="2025-03-10T03:31:10.156" v="35" actId="478"/>
          <ac:spMkLst>
            <pc:docMk/>
            <pc:sldMk cId="3262967824" sldId="376"/>
            <ac:spMk id="4" creationId="{7EEF5B9B-271A-3CF6-77FB-3B768DD996E5}"/>
          </ac:spMkLst>
        </pc:spChg>
        <pc:graphicFrameChg chg="mod">
          <ac:chgData name="Santiago Miguel Gamez" userId="a1e713b4-1453-499d-b5d0-7982a66ca5bd" providerId="ADAL" clId="{30560C5A-9FDF-8641-A666-D988A94E08A9}" dt="2025-03-10T03:30:08.376" v="1" actId="1076"/>
          <ac:graphicFrameMkLst>
            <pc:docMk/>
            <pc:sldMk cId="3262967824" sldId="376"/>
            <ac:graphicFrameMk id="12" creationId="{EF4FEDE4-C373-311C-A8D9-44A2A8B6439E}"/>
          </ac:graphicFrameMkLst>
        </pc:graphicFrameChg>
        <pc:picChg chg="mod">
          <ac:chgData name="Santiago Miguel Gamez" userId="a1e713b4-1453-499d-b5d0-7982a66ca5bd" providerId="ADAL" clId="{30560C5A-9FDF-8641-A666-D988A94E08A9}" dt="2025-03-10T03:31:15.360" v="36" actId="1076"/>
          <ac:picMkLst>
            <pc:docMk/>
            <pc:sldMk cId="3262967824" sldId="376"/>
            <ac:picMk id="14" creationId="{7EDE1767-A5A1-74F2-7724-1DE444E5DA4F}"/>
          </ac:picMkLst>
        </pc:picChg>
        <pc:picChg chg="mod">
          <ac:chgData name="Santiago Miguel Gamez" userId="a1e713b4-1453-499d-b5d0-7982a66ca5bd" providerId="ADAL" clId="{30560C5A-9FDF-8641-A666-D988A94E08A9}" dt="2025-03-10T03:31:20.970" v="37" actId="1076"/>
          <ac:picMkLst>
            <pc:docMk/>
            <pc:sldMk cId="3262967824" sldId="376"/>
            <ac:picMk id="16" creationId="{B20E27F6-22D0-382C-861A-5A7983BE8E4D}"/>
          </ac:picMkLst>
        </pc:picChg>
        <pc:picChg chg="mod">
          <ac:chgData name="Santiago Miguel Gamez" userId="a1e713b4-1453-499d-b5d0-7982a66ca5bd" providerId="ADAL" clId="{30560C5A-9FDF-8641-A666-D988A94E08A9}" dt="2025-03-10T03:31:27.123" v="38" actId="1076"/>
          <ac:picMkLst>
            <pc:docMk/>
            <pc:sldMk cId="3262967824" sldId="376"/>
            <ac:picMk id="18" creationId="{DBF9ACE6-A60C-F1F9-18F4-6BD2231F10B9}"/>
          </ac:picMkLst>
        </pc:picChg>
        <pc:picChg chg="mod">
          <ac:chgData name="Santiago Miguel Gamez" userId="a1e713b4-1453-499d-b5d0-7982a66ca5bd" providerId="ADAL" clId="{30560C5A-9FDF-8641-A666-D988A94E08A9}" dt="2025-03-10T03:31:32.173" v="40" actId="1076"/>
          <ac:picMkLst>
            <pc:docMk/>
            <pc:sldMk cId="3262967824" sldId="376"/>
            <ac:picMk id="20" creationId="{675567F8-0F47-93E8-AE00-00FB4BEC9FF0}"/>
          </ac:picMkLst>
        </pc:picChg>
      </pc:sldChg>
    </pc:docChg>
  </pc:docChgLst>
  <pc:docChgLst>
    <pc:chgData name="Rory Kian Pack" userId="S::rkp74@nau.edu::c7f1e152-4d08-4f76-975e-df89bf1b6e1c" providerId="AD" clId="Web-{C0CF419A-848B-CC10-7C80-E1B53924F321}"/>
    <pc:docChg chg="modSld">
      <pc:chgData name="Rory Kian Pack" userId="S::rkp74@nau.edu::c7f1e152-4d08-4f76-975e-df89bf1b6e1c" providerId="AD" clId="Web-{C0CF419A-848B-CC10-7C80-E1B53924F321}" dt="2025-03-03T20:38:15.853" v="312" actId="20577"/>
      <pc:docMkLst>
        <pc:docMk/>
      </pc:docMkLst>
      <pc:sldChg chg="modSp">
        <pc:chgData name="Rory Kian Pack" userId="S::rkp74@nau.edu::c7f1e152-4d08-4f76-975e-df89bf1b6e1c" providerId="AD" clId="Web-{C0CF419A-848B-CC10-7C80-E1B53924F321}" dt="2025-03-03T20:32:52.796" v="18" actId="20577"/>
        <pc:sldMkLst>
          <pc:docMk/>
          <pc:sldMk cId="773808778" sldId="257"/>
        </pc:sldMkLst>
        <pc:spChg chg="mod">
          <ac:chgData name="Rory Kian Pack" userId="S::rkp74@nau.edu::c7f1e152-4d08-4f76-975e-df89bf1b6e1c" providerId="AD" clId="Web-{C0CF419A-848B-CC10-7C80-E1B53924F321}" dt="2025-03-03T20:32:46.405" v="12" actId="20577"/>
          <ac:spMkLst>
            <pc:docMk/>
            <pc:sldMk cId="773808778" sldId="257"/>
            <ac:spMk id="5" creationId="{6FEECB84-2428-B049-A86D-719C9B192C48}"/>
          </ac:spMkLst>
        </pc:spChg>
        <pc:spChg chg="mod">
          <ac:chgData name="Rory Kian Pack" userId="S::rkp74@nau.edu::c7f1e152-4d08-4f76-975e-df89bf1b6e1c" providerId="AD" clId="Web-{C0CF419A-848B-CC10-7C80-E1B53924F321}" dt="2025-03-03T20:32:52.796" v="18" actId="20577"/>
          <ac:spMkLst>
            <pc:docMk/>
            <pc:sldMk cId="773808778" sldId="257"/>
            <ac:spMk id="8" creationId="{B1C85B18-3C36-45EE-EFE6-C12754ABD0FD}"/>
          </ac:spMkLst>
        </pc:spChg>
      </pc:sldChg>
      <pc:sldChg chg="modSp">
        <pc:chgData name="Rory Kian Pack" userId="S::rkp74@nau.edu::c7f1e152-4d08-4f76-975e-df89bf1b6e1c" providerId="AD" clId="Web-{C0CF419A-848B-CC10-7C80-E1B53924F321}" dt="2025-03-03T20:32:58.968" v="20" actId="20577"/>
        <pc:sldMkLst>
          <pc:docMk/>
          <pc:sldMk cId="1480236926" sldId="356"/>
        </pc:sldMkLst>
        <pc:spChg chg="mod">
          <ac:chgData name="Rory Kian Pack" userId="S::rkp74@nau.edu::c7f1e152-4d08-4f76-975e-df89bf1b6e1c" providerId="AD" clId="Web-{C0CF419A-848B-CC10-7C80-E1B53924F321}" dt="2025-03-03T20:32:58.968" v="20" actId="20577"/>
          <ac:spMkLst>
            <pc:docMk/>
            <pc:sldMk cId="1480236926" sldId="356"/>
            <ac:spMk id="7" creationId="{EF8256B2-B1B9-5D07-17A7-8A2C23483C8D}"/>
          </ac:spMkLst>
        </pc:spChg>
      </pc:sldChg>
      <pc:sldChg chg="addSp modSp">
        <pc:chgData name="Rory Kian Pack" userId="S::rkp74@nau.edu::c7f1e152-4d08-4f76-975e-df89bf1b6e1c" providerId="AD" clId="Web-{C0CF419A-848B-CC10-7C80-E1B53924F321}" dt="2025-03-03T20:34:55.753" v="112" actId="20577"/>
        <pc:sldMkLst>
          <pc:docMk/>
          <pc:sldMk cId="1245421797" sldId="357"/>
        </pc:sldMkLst>
        <pc:spChg chg="mod">
          <ac:chgData name="Rory Kian Pack" userId="S::rkp74@nau.edu::c7f1e152-4d08-4f76-975e-df89bf1b6e1c" providerId="AD" clId="Web-{C0CF419A-848B-CC10-7C80-E1B53924F321}" dt="2025-03-03T20:33:33.453" v="47" actId="1076"/>
          <ac:spMkLst>
            <pc:docMk/>
            <pc:sldMk cId="1245421797" sldId="357"/>
            <ac:spMk id="3" creationId="{9BE881C8-8FE3-A841-383D-D80F40591857}"/>
          </ac:spMkLst>
        </pc:spChg>
        <pc:spChg chg="mod">
          <ac:chgData name="Rory Kian Pack" userId="S::rkp74@nau.edu::c7f1e152-4d08-4f76-975e-df89bf1b6e1c" providerId="AD" clId="Web-{C0CF419A-848B-CC10-7C80-E1B53924F321}" dt="2025-03-03T20:33:33.469" v="48" actId="1076"/>
          <ac:spMkLst>
            <pc:docMk/>
            <pc:sldMk cId="1245421797" sldId="357"/>
            <ac:spMk id="4" creationId="{1567FFE1-3E0E-EE09-1C07-FF3A8B64810F}"/>
          </ac:spMkLst>
        </pc:spChg>
        <pc:spChg chg="mod">
          <ac:chgData name="Rory Kian Pack" userId="S::rkp74@nau.edu::c7f1e152-4d08-4f76-975e-df89bf1b6e1c" providerId="AD" clId="Web-{C0CF419A-848B-CC10-7C80-E1B53924F321}" dt="2025-03-03T20:33:33.438" v="46" actId="1076"/>
          <ac:spMkLst>
            <pc:docMk/>
            <pc:sldMk cId="1245421797" sldId="357"/>
            <ac:spMk id="8" creationId="{71D12C5F-840A-06D4-4338-C463F4041775}"/>
          </ac:spMkLst>
        </pc:spChg>
        <pc:spChg chg="mod">
          <ac:chgData name="Rory Kian Pack" userId="S::rkp74@nau.edu::c7f1e152-4d08-4f76-975e-df89bf1b6e1c" providerId="AD" clId="Web-{C0CF419A-848B-CC10-7C80-E1B53924F321}" dt="2025-03-03T20:33:44.829" v="61" actId="1076"/>
          <ac:spMkLst>
            <pc:docMk/>
            <pc:sldMk cId="1245421797" sldId="357"/>
            <ac:spMk id="10" creationId="{21AC6A45-FABA-8630-B31A-705A8669BE4F}"/>
          </ac:spMkLst>
        </pc:spChg>
        <pc:spChg chg="mod">
          <ac:chgData name="Rory Kian Pack" userId="S::rkp74@nau.edu::c7f1e152-4d08-4f76-975e-df89bf1b6e1c" providerId="AD" clId="Web-{C0CF419A-848B-CC10-7C80-E1B53924F321}" dt="2025-03-03T20:34:02.361" v="65" actId="1076"/>
          <ac:spMkLst>
            <pc:docMk/>
            <pc:sldMk cId="1245421797" sldId="357"/>
            <ac:spMk id="13" creationId="{DC3A60E4-1C4E-C0B4-F56B-763D52709F5B}"/>
          </ac:spMkLst>
        </pc:spChg>
        <pc:spChg chg="mod">
          <ac:chgData name="Rory Kian Pack" userId="S::rkp74@nau.edu::c7f1e152-4d08-4f76-975e-df89bf1b6e1c" providerId="AD" clId="Web-{C0CF419A-848B-CC10-7C80-E1B53924F321}" dt="2025-03-03T20:33:33.532" v="55" actId="1076"/>
          <ac:spMkLst>
            <pc:docMk/>
            <pc:sldMk cId="1245421797" sldId="357"/>
            <ac:spMk id="14" creationId="{ADCC39B8-9F42-14D6-6C98-B8552277571F}"/>
          </ac:spMkLst>
        </pc:spChg>
        <pc:spChg chg="mod">
          <ac:chgData name="Rory Kian Pack" userId="S::rkp74@nau.edu::c7f1e152-4d08-4f76-975e-df89bf1b6e1c" providerId="AD" clId="Web-{C0CF419A-848B-CC10-7C80-E1B53924F321}" dt="2025-03-03T20:33:33.547" v="58" actId="1076"/>
          <ac:spMkLst>
            <pc:docMk/>
            <pc:sldMk cId="1245421797" sldId="357"/>
            <ac:spMk id="17" creationId="{837D4FD7-5804-8E72-7817-D9BBC28121C1}"/>
          </ac:spMkLst>
        </pc:spChg>
        <pc:spChg chg="mod">
          <ac:chgData name="Rory Kian Pack" userId="S::rkp74@nau.edu::c7f1e152-4d08-4f76-975e-df89bf1b6e1c" providerId="AD" clId="Web-{C0CF419A-848B-CC10-7C80-E1B53924F321}" dt="2025-03-03T20:33:51.329" v="62" actId="1076"/>
          <ac:spMkLst>
            <pc:docMk/>
            <pc:sldMk cId="1245421797" sldId="357"/>
            <ac:spMk id="18" creationId="{FA297040-ABB9-DD4E-13AE-51B9BC52DC14}"/>
          </ac:spMkLst>
        </pc:spChg>
        <pc:spChg chg="add mod">
          <ac:chgData name="Rory Kian Pack" userId="S::rkp74@nau.edu::c7f1e152-4d08-4f76-975e-df89bf1b6e1c" providerId="AD" clId="Web-{C0CF419A-848B-CC10-7C80-E1B53924F321}" dt="2025-03-03T20:34:55.753" v="112" actId="20577"/>
          <ac:spMkLst>
            <pc:docMk/>
            <pc:sldMk cId="1245421797" sldId="357"/>
            <ac:spMk id="19" creationId="{12CC8992-B24A-F21E-7986-F6598F746402}"/>
          </ac:spMkLst>
        </pc:spChg>
        <pc:cxnChg chg="mod">
          <ac:chgData name="Rory Kian Pack" userId="S::rkp74@nau.edu::c7f1e152-4d08-4f76-975e-df89bf1b6e1c" providerId="AD" clId="Web-{C0CF419A-848B-CC10-7C80-E1B53924F321}" dt="2025-03-03T20:33:33.469" v="49" actId="1076"/>
          <ac:cxnSpMkLst>
            <pc:docMk/>
            <pc:sldMk cId="1245421797" sldId="357"/>
            <ac:cxnSpMk id="6" creationId="{2897A961-7BB4-9845-7DDA-D899D9CEE645}"/>
          </ac:cxnSpMkLst>
        </pc:cxnChg>
        <pc:cxnChg chg="mod">
          <ac:chgData name="Rory Kian Pack" userId="S::rkp74@nau.edu::c7f1e152-4d08-4f76-975e-df89bf1b6e1c" providerId="AD" clId="Web-{C0CF419A-848B-CC10-7C80-E1B53924F321}" dt="2025-03-03T20:33:33.485" v="50" actId="1076"/>
          <ac:cxnSpMkLst>
            <pc:docMk/>
            <pc:sldMk cId="1245421797" sldId="357"/>
            <ac:cxnSpMk id="7" creationId="{C09BD438-62EC-9800-2D9E-39565054BC9E}"/>
          </ac:cxnSpMkLst>
        </pc:cxnChg>
        <pc:cxnChg chg="mod">
          <ac:chgData name="Rory Kian Pack" userId="S::rkp74@nau.edu::c7f1e152-4d08-4f76-975e-df89bf1b6e1c" providerId="AD" clId="Web-{C0CF419A-848B-CC10-7C80-E1B53924F321}" dt="2025-03-03T20:33:33.500" v="52" actId="1076"/>
          <ac:cxnSpMkLst>
            <pc:docMk/>
            <pc:sldMk cId="1245421797" sldId="357"/>
            <ac:cxnSpMk id="11" creationId="{AD7D544C-1B63-A997-FE48-2197E9D41996}"/>
          </ac:cxnSpMkLst>
        </pc:cxnChg>
        <pc:cxnChg chg="mod">
          <ac:chgData name="Rory Kian Pack" userId="S::rkp74@nau.edu::c7f1e152-4d08-4f76-975e-df89bf1b6e1c" providerId="AD" clId="Web-{C0CF419A-848B-CC10-7C80-E1B53924F321}" dt="2025-03-03T20:33:33.500" v="53" actId="1076"/>
          <ac:cxnSpMkLst>
            <pc:docMk/>
            <pc:sldMk cId="1245421797" sldId="357"/>
            <ac:cxnSpMk id="12" creationId="{A53B8396-4093-B6E4-574A-FBB691FC0E8B}"/>
          </ac:cxnSpMkLst>
        </pc:cxnChg>
        <pc:cxnChg chg="mod">
          <ac:chgData name="Rory Kian Pack" userId="S::rkp74@nau.edu::c7f1e152-4d08-4f76-975e-df89bf1b6e1c" providerId="AD" clId="Web-{C0CF419A-848B-CC10-7C80-E1B53924F321}" dt="2025-03-03T20:33:33.532" v="56" actId="1076"/>
          <ac:cxnSpMkLst>
            <pc:docMk/>
            <pc:sldMk cId="1245421797" sldId="357"/>
            <ac:cxnSpMk id="15" creationId="{D5B69A02-690D-0D7D-0297-BFBD7105954E}"/>
          </ac:cxnSpMkLst>
        </pc:cxnChg>
        <pc:cxnChg chg="mod">
          <ac:chgData name="Rory Kian Pack" userId="S::rkp74@nau.edu::c7f1e152-4d08-4f76-975e-df89bf1b6e1c" providerId="AD" clId="Web-{C0CF419A-848B-CC10-7C80-E1B53924F321}" dt="2025-03-03T20:33:33.547" v="57" actId="1076"/>
          <ac:cxnSpMkLst>
            <pc:docMk/>
            <pc:sldMk cId="1245421797" sldId="357"/>
            <ac:cxnSpMk id="16" creationId="{4B11CEF4-3BF6-5052-79DE-55BAA91B6437}"/>
          </ac:cxnSpMkLst>
        </pc:cxnChg>
      </pc:sldChg>
      <pc:sldChg chg="addSp delSp modSp">
        <pc:chgData name="Rory Kian Pack" userId="S::rkp74@nau.edu::c7f1e152-4d08-4f76-975e-df89bf1b6e1c" providerId="AD" clId="Web-{C0CF419A-848B-CC10-7C80-E1B53924F321}" dt="2025-03-03T20:38:15.853" v="312" actId="20577"/>
        <pc:sldMkLst>
          <pc:docMk/>
          <pc:sldMk cId="1014042261" sldId="361"/>
        </pc:sldMkLst>
        <pc:spChg chg="add mod">
          <ac:chgData name="Rory Kian Pack" userId="S::rkp74@nau.edu::c7f1e152-4d08-4f76-975e-df89bf1b6e1c" providerId="AD" clId="Web-{C0CF419A-848B-CC10-7C80-E1B53924F321}" dt="2025-03-03T20:38:15.853" v="312" actId="20577"/>
          <ac:spMkLst>
            <pc:docMk/>
            <pc:sldMk cId="1014042261" sldId="361"/>
            <ac:spMk id="6" creationId="{E3365A32-D90D-59B0-FA60-457DB4A6F680}"/>
          </ac:spMkLst>
        </pc:spChg>
        <pc:spChg chg="del">
          <ac:chgData name="Rory Kian Pack" userId="S::rkp74@nau.edu::c7f1e152-4d08-4f76-975e-df89bf1b6e1c" providerId="AD" clId="Web-{C0CF419A-848B-CC10-7C80-E1B53924F321}" dt="2025-03-03T20:35:09.753" v="117"/>
          <ac:spMkLst>
            <pc:docMk/>
            <pc:sldMk cId="1014042261" sldId="361"/>
            <ac:spMk id="8" creationId="{479125A2-0A90-A373-7A85-17B2A48FFC41}"/>
          </ac:spMkLst>
        </pc:spChg>
        <pc:picChg chg="del">
          <ac:chgData name="Rory Kian Pack" userId="S::rkp74@nau.edu::c7f1e152-4d08-4f76-975e-df89bf1b6e1c" providerId="AD" clId="Web-{C0CF419A-848B-CC10-7C80-E1B53924F321}" dt="2025-03-03T20:35:09.753" v="118"/>
          <ac:picMkLst>
            <pc:docMk/>
            <pc:sldMk cId="1014042261" sldId="361"/>
            <ac:picMk id="4" creationId="{2FAA61E2-C471-D4E1-1A7B-D9F8467A7875}"/>
          </ac:picMkLst>
        </pc:picChg>
      </pc:sldChg>
      <pc:sldChg chg="addSp modSp">
        <pc:chgData name="Rory Kian Pack" userId="S::rkp74@nau.edu::c7f1e152-4d08-4f76-975e-df89bf1b6e1c" providerId="AD" clId="Web-{C0CF419A-848B-CC10-7C80-E1B53924F321}" dt="2025-03-03T20:35:00.816" v="116" actId="20577"/>
        <pc:sldMkLst>
          <pc:docMk/>
          <pc:sldMk cId="3874718975" sldId="375"/>
        </pc:sldMkLst>
        <pc:spChg chg="add mod">
          <ac:chgData name="Rory Kian Pack" userId="S::rkp74@nau.edu::c7f1e152-4d08-4f76-975e-df89bf1b6e1c" providerId="AD" clId="Web-{C0CF419A-848B-CC10-7C80-E1B53924F321}" dt="2025-03-03T20:35:00.816" v="116" actId="20577"/>
          <ac:spMkLst>
            <pc:docMk/>
            <pc:sldMk cId="3874718975" sldId="375"/>
            <ac:spMk id="6" creationId="{EC26E926-5619-C887-A294-B0B353B2FA15}"/>
          </ac:spMkLst>
        </pc:spChg>
        <pc:picChg chg="mod">
          <ac:chgData name="Rory Kian Pack" userId="S::rkp74@nau.edu::c7f1e152-4d08-4f76-975e-df89bf1b6e1c" providerId="AD" clId="Web-{C0CF419A-848B-CC10-7C80-E1B53924F321}" dt="2025-03-03T20:32:31.811" v="5" actId="1076"/>
          <ac:picMkLst>
            <pc:docMk/>
            <pc:sldMk cId="3874718975" sldId="375"/>
            <ac:picMk id="3" creationId="{03722935-F1AF-F24C-2A43-2C258D1DEBD3}"/>
          </ac:picMkLst>
        </pc:picChg>
      </pc:sldChg>
      <pc:sldChg chg="addSp delSp">
        <pc:chgData name="Rory Kian Pack" userId="S::rkp74@nau.edu::c7f1e152-4d08-4f76-975e-df89bf1b6e1c" providerId="AD" clId="Web-{C0CF419A-848B-CC10-7C80-E1B53924F321}" dt="2025-03-03T20:35:16.285" v="120"/>
        <pc:sldMkLst>
          <pc:docMk/>
          <pc:sldMk cId="2891279812" sldId="377"/>
        </pc:sldMkLst>
        <pc:spChg chg="add">
          <ac:chgData name="Rory Kian Pack" userId="S::rkp74@nau.edu::c7f1e152-4d08-4f76-975e-df89bf1b6e1c" providerId="AD" clId="Web-{C0CF419A-848B-CC10-7C80-E1B53924F321}" dt="2025-03-03T20:35:16.285" v="120"/>
          <ac:spMkLst>
            <pc:docMk/>
            <pc:sldMk cId="2891279812" sldId="377"/>
            <ac:spMk id="4" creationId="{479125A2-0A90-A373-7A85-17B2A48FFC41}"/>
          </ac:spMkLst>
        </pc:spChg>
        <pc:spChg chg="del">
          <ac:chgData name="Rory Kian Pack" userId="S::rkp74@nau.edu::c7f1e152-4d08-4f76-975e-df89bf1b6e1c" providerId="AD" clId="Web-{C0CF419A-848B-CC10-7C80-E1B53924F321}" dt="2025-03-03T20:35:15.582" v="119"/>
          <ac:spMkLst>
            <pc:docMk/>
            <pc:sldMk cId="2891279812" sldId="377"/>
            <ac:spMk id="7" creationId="{8FB16853-B1EF-0D02-58D1-61C613FEA0E5}"/>
          </ac:spMkLst>
        </pc:spChg>
        <pc:picChg chg="add">
          <ac:chgData name="Rory Kian Pack" userId="S::rkp74@nau.edu::c7f1e152-4d08-4f76-975e-df89bf1b6e1c" providerId="AD" clId="Web-{C0CF419A-848B-CC10-7C80-E1B53924F321}" dt="2025-03-03T20:35:16.285" v="120"/>
          <ac:picMkLst>
            <pc:docMk/>
            <pc:sldMk cId="2891279812" sldId="377"/>
            <ac:picMk id="3" creationId="{2FAA61E2-C471-D4E1-1A7B-D9F8467A7875}"/>
          </ac:picMkLst>
        </pc:picChg>
      </pc:sldChg>
    </pc:docChg>
  </pc:docChgLst>
  <pc:docChgLst>
    <pc:chgData name="Jett Harrison Scruggs" userId="S::jhs243@nau.edu::56a37c57-e175-441b-a370-f46988625486" providerId="AD" clId="Web-{F92DBF2E-2025-47AC-B04A-0E0BF5F34C38}"/>
    <pc:docChg chg="modSld sldOrd">
      <pc:chgData name="Jett Harrison Scruggs" userId="S::jhs243@nau.edu::56a37c57-e175-441b-a370-f46988625486" providerId="AD" clId="Web-{F92DBF2E-2025-47AC-B04A-0E0BF5F34C38}" dt="2025-03-03T08:37:14.605" v="1098" actId="14100"/>
      <pc:docMkLst>
        <pc:docMk/>
      </pc:docMkLst>
      <pc:sldChg chg="addSp delSp modSp">
        <pc:chgData name="Jett Harrison Scruggs" userId="S::jhs243@nau.edu::56a37c57-e175-441b-a370-f46988625486" providerId="AD" clId="Web-{F92DBF2E-2025-47AC-B04A-0E0BF5F34C38}" dt="2025-03-03T08:27:19.885" v="1039"/>
        <pc:sldMkLst>
          <pc:docMk/>
          <pc:sldMk cId="2319193036" sldId="359"/>
        </pc:sldMkLst>
        <pc:spChg chg="add del mod">
          <ac:chgData name="Jett Harrison Scruggs" userId="S::jhs243@nau.edu::56a37c57-e175-441b-a370-f46988625486" providerId="AD" clId="Web-{F92DBF2E-2025-47AC-B04A-0E0BF5F34C38}" dt="2025-03-03T05:59:28.466" v="6"/>
          <ac:spMkLst>
            <pc:docMk/>
            <pc:sldMk cId="2319193036" sldId="359"/>
            <ac:spMk id="3" creationId="{82D16C69-74A0-F7F7-C0F4-0939AD79DF1D}"/>
          </ac:spMkLst>
        </pc:spChg>
        <pc:spChg chg="add mod">
          <ac:chgData name="Jett Harrison Scruggs" userId="S::jhs243@nau.edu::56a37c57-e175-441b-a370-f46988625486" providerId="AD" clId="Web-{F92DBF2E-2025-47AC-B04A-0E0BF5F34C38}" dt="2025-03-03T08:26:49.712" v="1035" actId="20577"/>
          <ac:spMkLst>
            <pc:docMk/>
            <pc:sldMk cId="2319193036" sldId="359"/>
            <ac:spMk id="4" creationId="{7412ADCB-47E7-49DF-0E9A-18CF3883C3B1}"/>
          </ac:spMkLst>
        </pc:spChg>
        <pc:spChg chg="del">
          <ac:chgData name="Jett Harrison Scruggs" userId="S::jhs243@nau.edu::56a37c57-e175-441b-a370-f46988625486" providerId="AD" clId="Web-{F92DBF2E-2025-47AC-B04A-0E0BF5F34C38}" dt="2025-03-03T05:59:26.560" v="2"/>
          <ac:spMkLst>
            <pc:docMk/>
            <pc:sldMk cId="2319193036" sldId="359"/>
            <ac:spMk id="6" creationId="{B87A883B-4D7C-CADA-C80F-5DF0432B36CB}"/>
          </ac:spMkLst>
        </pc:spChg>
        <pc:graphicFrameChg chg="add del mod modGraphic">
          <ac:chgData name="Jett Harrison Scruggs" userId="S::jhs243@nau.edu::56a37c57-e175-441b-a370-f46988625486" providerId="AD" clId="Web-{F92DBF2E-2025-47AC-B04A-0E0BF5F34C38}" dt="2025-03-03T06:00:17.282" v="13"/>
          <ac:graphicFrameMkLst>
            <pc:docMk/>
            <pc:sldMk cId="2319193036" sldId="359"/>
            <ac:graphicFrameMk id="4" creationId="{674400BB-3B4E-CE2F-7170-DBFFA89487E0}"/>
          </ac:graphicFrameMkLst>
        </pc:graphicFrameChg>
        <pc:graphicFrameChg chg="add mod modGraphic">
          <ac:chgData name="Jett Harrison Scruggs" userId="S::jhs243@nau.edu::56a37c57-e175-441b-a370-f46988625486" providerId="AD" clId="Web-{F92DBF2E-2025-47AC-B04A-0E0BF5F34C38}" dt="2025-03-03T08:23:49.379" v="998"/>
          <ac:graphicFrameMkLst>
            <pc:docMk/>
            <pc:sldMk cId="2319193036" sldId="359"/>
            <ac:graphicFrameMk id="7" creationId="{E4AEDF6B-6890-5B5C-CED7-0CAA0F76C8E3}"/>
          </ac:graphicFrameMkLst>
        </pc:graphicFrameChg>
        <pc:picChg chg="add mod modCrop">
          <ac:chgData name="Jett Harrison Scruggs" userId="S::jhs243@nau.edu::56a37c57-e175-441b-a370-f46988625486" providerId="AD" clId="Web-{F92DBF2E-2025-47AC-B04A-0E0BF5F34C38}" dt="2025-03-03T08:27:19.885" v="1039"/>
          <ac:picMkLst>
            <pc:docMk/>
            <pc:sldMk cId="2319193036" sldId="359"/>
            <ac:picMk id="3" creationId="{6DA23DD3-9AD2-DAB3-C3D3-78A1F4B57CD1}"/>
          </ac:picMkLst>
        </pc:picChg>
      </pc:sldChg>
      <pc:sldChg chg="addSp delSp">
        <pc:chgData name="Jett Harrison Scruggs" userId="S::jhs243@nau.edu::56a37c57-e175-441b-a370-f46988625486" providerId="AD" clId="Web-{F92DBF2E-2025-47AC-B04A-0E0BF5F34C38}" dt="2025-03-03T05:59:14.465" v="1"/>
        <pc:sldMkLst>
          <pc:docMk/>
          <pc:sldMk cId="3745329160" sldId="360"/>
        </pc:sldMkLst>
        <pc:spChg chg="add del">
          <ac:chgData name="Jett Harrison Scruggs" userId="S::jhs243@nau.edu::56a37c57-e175-441b-a370-f46988625486" providerId="AD" clId="Web-{F92DBF2E-2025-47AC-B04A-0E0BF5F34C38}" dt="2025-03-03T05:59:14.465" v="1"/>
          <ac:spMkLst>
            <pc:docMk/>
            <pc:sldMk cId="3745329160" sldId="360"/>
            <ac:spMk id="6" creationId="{D5641E56-FEF6-F910-13FD-F2637F5165AF}"/>
          </ac:spMkLst>
        </pc:spChg>
      </pc:sldChg>
      <pc:sldChg chg="modSp ord">
        <pc:chgData name="Jett Harrison Scruggs" userId="S::jhs243@nau.edu::56a37c57-e175-441b-a370-f46988625486" providerId="AD" clId="Web-{F92DBF2E-2025-47AC-B04A-0E0BF5F34C38}" dt="2025-03-03T08:37:14.605" v="1098" actId="14100"/>
        <pc:sldMkLst>
          <pc:docMk/>
          <pc:sldMk cId="2102924898" sldId="366"/>
        </pc:sldMkLst>
        <pc:spChg chg="mod">
          <ac:chgData name="Jett Harrison Scruggs" userId="S::jhs243@nau.edu::56a37c57-e175-441b-a370-f46988625486" providerId="AD" clId="Web-{F92DBF2E-2025-47AC-B04A-0E0BF5F34C38}" dt="2025-03-03T08:32:13.190" v="1045" actId="20577"/>
          <ac:spMkLst>
            <pc:docMk/>
            <pc:sldMk cId="2102924898" sldId="366"/>
            <ac:spMk id="2" creationId="{808DFED0-8F26-17F2-9928-0D22CAAB6DF0}"/>
          </ac:spMkLst>
        </pc:spChg>
        <pc:spChg chg="mod">
          <ac:chgData name="Jett Harrison Scruggs" userId="S::jhs243@nau.edu::56a37c57-e175-441b-a370-f46988625486" providerId="AD" clId="Web-{F92DBF2E-2025-47AC-B04A-0E0BF5F34C38}" dt="2025-03-03T08:33:22.880" v="1063" actId="20577"/>
          <ac:spMkLst>
            <pc:docMk/>
            <pc:sldMk cId="2102924898" sldId="366"/>
            <ac:spMk id="5" creationId="{F6421694-34A7-82D4-B157-7AB990EBE1B4}"/>
          </ac:spMkLst>
        </pc:spChg>
        <pc:spChg chg="mod">
          <ac:chgData name="Jett Harrison Scruggs" userId="S::jhs243@nau.edu::56a37c57-e175-441b-a370-f46988625486" providerId="AD" clId="Web-{F92DBF2E-2025-47AC-B04A-0E0BF5F34C38}" dt="2025-03-03T08:37:14.605" v="1098" actId="14100"/>
          <ac:spMkLst>
            <pc:docMk/>
            <pc:sldMk cId="2102924898" sldId="366"/>
            <ac:spMk id="10" creationId="{9FA22E53-A593-B4B9-0C40-18B37807CFE3}"/>
          </ac:spMkLst>
        </pc:spChg>
      </pc:sldChg>
      <pc:sldChg chg="modSp">
        <pc:chgData name="Jett Harrison Scruggs" userId="S::jhs243@nau.edu::56a37c57-e175-441b-a370-f46988625486" providerId="AD" clId="Web-{F92DBF2E-2025-47AC-B04A-0E0BF5F34C38}" dt="2025-03-03T08:33:34.443" v="1068" actId="20577"/>
        <pc:sldMkLst>
          <pc:docMk/>
          <pc:sldMk cId="3880354641" sldId="367"/>
        </pc:sldMkLst>
        <pc:spChg chg="mod">
          <ac:chgData name="Jett Harrison Scruggs" userId="S::jhs243@nau.edu::56a37c57-e175-441b-a370-f46988625486" providerId="AD" clId="Web-{F92DBF2E-2025-47AC-B04A-0E0BF5F34C38}" dt="2025-03-03T08:33:34.443" v="1068" actId="20577"/>
          <ac:spMkLst>
            <pc:docMk/>
            <pc:sldMk cId="3880354641" sldId="367"/>
            <ac:spMk id="2" creationId="{8B1CAB9F-A3DC-2462-55AC-5D621AF0170C}"/>
          </ac:spMkLst>
        </pc:spChg>
        <pc:spChg chg="mod">
          <ac:chgData name="Jett Harrison Scruggs" userId="S::jhs243@nau.edu::56a37c57-e175-441b-a370-f46988625486" providerId="AD" clId="Web-{F92DBF2E-2025-47AC-B04A-0E0BF5F34C38}" dt="2025-03-03T08:33:32.208" v="1067" actId="20577"/>
          <ac:spMkLst>
            <pc:docMk/>
            <pc:sldMk cId="3880354641" sldId="367"/>
            <ac:spMk id="5" creationId="{0E4A1C97-BB6F-6963-B89B-A2168A3320A0}"/>
          </ac:spMkLst>
        </pc:spChg>
      </pc:sldChg>
    </pc:docChg>
  </pc:docChgLst>
  <pc:docChgLst>
    <pc:chgData name="Rory Kian Pack" userId="S::rkp74@nau.edu::c7f1e152-4d08-4f76-975e-df89bf1b6e1c" providerId="AD" clId="Web-{B12FFD25-426D-601D-74DC-4417D7BBBBD9}"/>
    <pc:docChg chg="addSld modSld sldOrd modSection">
      <pc:chgData name="Rory Kian Pack" userId="S::rkp74@nau.edu::c7f1e152-4d08-4f76-975e-df89bf1b6e1c" providerId="AD" clId="Web-{B12FFD25-426D-601D-74DC-4417D7BBBBD9}" dt="2025-03-03T02:16:50.815" v="371" actId="20577"/>
      <pc:docMkLst>
        <pc:docMk/>
      </pc:docMkLst>
      <pc:sldChg chg="addSp delSp modSp">
        <pc:chgData name="Rory Kian Pack" userId="S::rkp74@nau.edu::c7f1e152-4d08-4f76-975e-df89bf1b6e1c" providerId="AD" clId="Web-{B12FFD25-426D-601D-74DC-4417D7BBBBD9}" dt="2025-03-03T01:55:35.647" v="216" actId="1076"/>
        <pc:sldMkLst>
          <pc:docMk/>
          <pc:sldMk cId="1245421797" sldId="357"/>
        </pc:sldMkLst>
        <pc:spChg chg="mod">
          <ac:chgData name="Rory Kian Pack" userId="S::rkp74@nau.edu::c7f1e152-4d08-4f76-975e-df89bf1b6e1c" providerId="AD" clId="Web-{B12FFD25-426D-601D-74DC-4417D7BBBBD9}" dt="2025-03-03T01:38:50.257" v="12" actId="20577"/>
          <ac:spMkLst>
            <pc:docMk/>
            <pc:sldMk cId="1245421797" sldId="357"/>
            <ac:spMk id="2" creationId="{AAAB3C55-5B1D-5E25-6DAD-8FBFEDF76D67}"/>
          </ac:spMkLst>
        </pc:spChg>
        <pc:spChg chg="add mod">
          <ac:chgData name="Rory Kian Pack" userId="S::rkp74@nau.edu::c7f1e152-4d08-4f76-975e-df89bf1b6e1c" providerId="AD" clId="Web-{B12FFD25-426D-601D-74DC-4417D7BBBBD9}" dt="2025-03-03T01:55:35.553" v="204" actId="1076"/>
          <ac:spMkLst>
            <pc:docMk/>
            <pc:sldMk cId="1245421797" sldId="357"/>
            <ac:spMk id="3" creationId="{9BE881C8-8FE3-A841-383D-D80F40591857}"/>
          </ac:spMkLst>
        </pc:spChg>
        <pc:spChg chg="add mod">
          <ac:chgData name="Rory Kian Pack" userId="S::rkp74@nau.edu::c7f1e152-4d08-4f76-975e-df89bf1b6e1c" providerId="AD" clId="Web-{B12FFD25-426D-601D-74DC-4417D7BBBBD9}" dt="2025-03-03T01:55:35.553" v="205" actId="1076"/>
          <ac:spMkLst>
            <pc:docMk/>
            <pc:sldMk cId="1245421797" sldId="357"/>
            <ac:spMk id="4" creationId="{1567FFE1-3E0E-EE09-1C07-FF3A8B64810F}"/>
          </ac:spMkLst>
        </pc:spChg>
        <pc:spChg chg="add mod ord">
          <ac:chgData name="Rory Kian Pack" userId="S::rkp74@nau.edu::c7f1e152-4d08-4f76-975e-df89bf1b6e1c" providerId="AD" clId="Web-{B12FFD25-426D-601D-74DC-4417D7BBBBD9}" dt="2025-03-03T01:55:35.537" v="203" actId="1076"/>
          <ac:spMkLst>
            <pc:docMk/>
            <pc:sldMk cId="1245421797" sldId="357"/>
            <ac:spMk id="8" creationId="{71D12C5F-840A-06D4-4338-C463F4041775}"/>
          </ac:spMkLst>
        </pc:spChg>
        <pc:spChg chg="del">
          <ac:chgData name="Rory Kian Pack" userId="S::rkp74@nau.edu::c7f1e152-4d08-4f76-975e-df89bf1b6e1c" providerId="AD" clId="Web-{B12FFD25-426D-601D-74DC-4417D7BBBBD9}" dt="2025-03-03T01:42:35.572" v="26"/>
          <ac:spMkLst>
            <pc:docMk/>
            <pc:sldMk cId="1245421797" sldId="357"/>
            <ac:spMk id="9" creationId="{E0494A51-40A6-C6AF-2DAC-1E801364F860}"/>
          </ac:spMkLst>
        </pc:spChg>
        <pc:spChg chg="add mod">
          <ac:chgData name="Rory Kian Pack" userId="S::rkp74@nau.edu::c7f1e152-4d08-4f76-975e-df89bf1b6e1c" providerId="AD" clId="Web-{B12FFD25-426D-601D-74DC-4417D7BBBBD9}" dt="2025-03-03T01:55:35.584" v="208" actId="1076"/>
          <ac:spMkLst>
            <pc:docMk/>
            <pc:sldMk cId="1245421797" sldId="357"/>
            <ac:spMk id="10" creationId="{21AC6A45-FABA-8630-B31A-705A8669BE4F}"/>
          </ac:spMkLst>
        </pc:spChg>
        <pc:spChg chg="add mod">
          <ac:chgData name="Rory Kian Pack" userId="S::rkp74@nau.edu::c7f1e152-4d08-4f76-975e-df89bf1b6e1c" providerId="AD" clId="Web-{B12FFD25-426D-601D-74DC-4417D7BBBBD9}" dt="2025-03-03T01:55:35.600" v="211" actId="1076"/>
          <ac:spMkLst>
            <pc:docMk/>
            <pc:sldMk cId="1245421797" sldId="357"/>
            <ac:spMk id="13" creationId="{DC3A60E4-1C4E-C0B4-F56B-763D52709F5B}"/>
          </ac:spMkLst>
        </pc:spChg>
        <pc:spChg chg="add mod">
          <ac:chgData name="Rory Kian Pack" userId="S::rkp74@nau.edu::c7f1e152-4d08-4f76-975e-df89bf1b6e1c" providerId="AD" clId="Web-{B12FFD25-426D-601D-74DC-4417D7BBBBD9}" dt="2025-03-03T01:55:35.615" v="212" actId="1076"/>
          <ac:spMkLst>
            <pc:docMk/>
            <pc:sldMk cId="1245421797" sldId="357"/>
            <ac:spMk id="14" creationId="{ADCC39B8-9F42-14D6-6C98-B8552277571F}"/>
          </ac:spMkLst>
        </pc:spChg>
        <pc:spChg chg="add mod">
          <ac:chgData name="Rory Kian Pack" userId="S::rkp74@nau.edu::c7f1e152-4d08-4f76-975e-df89bf1b6e1c" providerId="AD" clId="Web-{B12FFD25-426D-601D-74DC-4417D7BBBBD9}" dt="2025-03-03T01:55:35.631" v="215" actId="1076"/>
          <ac:spMkLst>
            <pc:docMk/>
            <pc:sldMk cId="1245421797" sldId="357"/>
            <ac:spMk id="17" creationId="{837D4FD7-5804-8E72-7817-D9BBC28121C1}"/>
          </ac:spMkLst>
        </pc:spChg>
        <pc:spChg chg="add mod">
          <ac:chgData name="Rory Kian Pack" userId="S::rkp74@nau.edu::c7f1e152-4d08-4f76-975e-df89bf1b6e1c" providerId="AD" clId="Web-{B12FFD25-426D-601D-74DC-4417D7BBBBD9}" dt="2025-03-03T01:55:35.647" v="216" actId="1076"/>
          <ac:spMkLst>
            <pc:docMk/>
            <pc:sldMk cId="1245421797" sldId="357"/>
            <ac:spMk id="18" creationId="{FA297040-ABB9-DD4E-13AE-51B9BC52DC14}"/>
          </ac:spMkLst>
        </pc:spChg>
        <pc:cxnChg chg="add mod">
          <ac:chgData name="Rory Kian Pack" userId="S::rkp74@nau.edu::c7f1e152-4d08-4f76-975e-df89bf1b6e1c" providerId="AD" clId="Web-{B12FFD25-426D-601D-74DC-4417D7BBBBD9}" dt="2025-03-03T01:55:35.568" v="206" actId="1076"/>
          <ac:cxnSpMkLst>
            <pc:docMk/>
            <pc:sldMk cId="1245421797" sldId="357"/>
            <ac:cxnSpMk id="6" creationId="{2897A961-7BB4-9845-7DDA-D899D9CEE645}"/>
          </ac:cxnSpMkLst>
        </pc:cxnChg>
        <pc:cxnChg chg="add mod">
          <ac:chgData name="Rory Kian Pack" userId="S::rkp74@nau.edu::c7f1e152-4d08-4f76-975e-df89bf1b6e1c" providerId="AD" clId="Web-{B12FFD25-426D-601D-74DC-4417D7BBBBD9}" dt="2025-03-03T01:55:35.568" v="207" actId="1076"/>
          <ac:cxnSpMkLst>
            <pc:docMk/>
            <pc:sldMk cId="1245421797" sldId="357"/>
            <ac:cxnSpMk id="7" creationId="{C09BD438-62EC-9800-2D9E-39565054BC9E}"/>
          </ac:cxnSpMkLst>
        </pc:cxnChg>
        <pc:cxnChg chg="add mod">
          <ac:chgData name="Rory Kian Pack" userId="S::rkp74@nau.edu::c7f1e152-4d08-4f76-975e-df89bf1b6e1c" providerId="AD" clId="Web-{B12FFD25-426D-601D-74DC-4417D7BBBBD9}" dt="2025-03-03T01:55:35.584" v="209" actId="1076"/>
          <ac:cxnSpMkLst>
            <pc:docMk/>
            <pc:sldMk cId="1245421797" sldId="357"/>
            <ac:cxnSpMk id="11" creationId="{AD7D544C-1B63-A997-FE48-2197E9D41996}"/>
          </ac:cxnSpMkLst>
        </pc:cxnChg>
        <pc:cxnChg chg="add mod">
          <ac:chgData name="Rory Kian Pack" userId="S::rkp74@nau.edu::c7f1e152-4d08-4f76-975e-df89bf1b6e1c" providerId="AD" clId="Web-{B12FFD25-426D-601D-74DC-4417D7BBBBD9}" dt="2025-03-03T01:55:35.600" v="210" actId="1076"/>
          <ac:cxnSpMkLst>
            <pc:docMk/>
            <pc:sldMk cId="1245421797" sldId="357"/>
            <ac:cxnSpMk id="12" creationId="{A53B8396-4093-B6E4-574A-FBB691FC0E8B}"/>
          </ac:cxnSpMkLst>
        </pc:cxnChg>
        <pc:cxnChg chg="add mod">
          <ac:chgData name="Rory Kian Pack" userId="S::rkp74@nau.edu::c7f1e152-4d08-4f76-975e-df89bf1b6e1c" providerId="AD" clId="Web-{B12FFD25-426D-601D-74DC-4417D7BBBBD9}" dt="2025-03-03T01:55:35.615" v="213" actId="1076"/>
          <ac:cxnSpMkLst>
            <pc:docMk/>
            <pc:sldMk cId="1245421797" sldId="357"/>
            <ac:cxnSpMk id="15" creationId="{D5B69A02-690D-0D7D-0297-BFBD7105954E}"/>
          </ac:cxnSpMkLst>
        </pc:cxnChg>
        <pc:cxnChg chg="add mod">
          <ac:chgData name="Rory Kian Pack" userId="S::rkp74@nau.edu::c7f1e152-4d08-4f76-975e-df89bf1b6e1c" providerId="AD" clId="Web-{B12FFD25-426D-601D-74DC-4417D7BBBBD9}" dt="2025-03-03T01:55:35.615" v="214" actId="1076"/>
          <ac:cxnSpMkLst>
            <pc:docMk/>
            <pc:sldMk cId="1245421797" sldId="357"/>
            <ac:cxnSpMk id="16" creationId="{4B11CEF4-3BF6-5052-79DE-55BAA91B6437}"/>
          </ac:cxnSpMkLst>
        </pc:cxnChg>
      </pc:sldChg>
      <pc:sldChg chg="modSp">
        <pc:chgData name="Rory Kian Pack" userId="S::rkp74@nau.edu::c7f1e152-4d08-4f76-975e-df89bf1b6e1c" providerId="AD" clId="Web-{B12FFD25-426D-601D-74DC-4417D7BBBBD9}" dt="2025-03-03T02:01:07.130" v="300" actId="20577"/>
        <pc:sldMkLst>
          <pc:docMk/>
          <pc:sldMk cId="2319193036" sldId="359"/>
        </pc:sldMkLst>
        <pc:spChg chg="mod">
          <ac:chgData name="Rory Kian Pack" userId="S::rkp74@nau.edu::c7f1e152-4d08-4f76-975e-df89bf1b6e1c" providerId="AD" clId="Web-{B12FFD25-426D-601D-74DC-4417D7BBBBD9}" dt="2025-03-03T01:59:48.359" v="232" actId="20577"/>
          <ac:spMkLst>
            <pc:docMk/>
            <pc:sldMk cId="2319193036" sldId="359"/>
            <ac:spMk id="2" creationId="{38F33BF2-B83F-184B-BFCA-2E4F7FFC45B8}"/>
          </ac:spMkLst>
        </pc:spChg>
        <pc:spChg chg="mod">
          <ac:chgData name="Rory Kian Pack" userId="S::rkp74@nau.edu::c7f1e152-4d08-4f76-975e-df89bf1b6e1c" providerId="AD" clId="Web-{B12FFD25-426D-601D-74DC-4417D7BBBBD9}" dt="2025-03-03T02:01:07.130" v="300" actId="20577"/>
          <ac:spMkLst>
            <pc:docMk/>
            <pc:sldMk cId="2319193036" sldId="359"/>
            <ac:spMk id="5" creationId="{08D147BC-29B1-F7A0-9261-EEA12FC0FC4C}"/>
          </ac:spMkLst>
        </pc:spChg>
      </pc:sldChg>
      <pc:sldChg chg="modSp">
        <pc:chgData name="Rory Kian Pack" userId="S::rkp74@nau.edu::c7f1e152-4d08-4f76-975e-df89bf1b6e1c" providerId="AD" clId="Web-{B12FFD25-426D-601D-74DC-4417D7BBBBD9}" dt="2025-03-03T02:01:13.224" v="306" actId="20577"/>
        <pc:sldMkLst>
          <pc:docMk/>
          <pc:sldMk cId="3745329160" sldId="360"/>
        </pc:sldMkLst>
        <pc:spChg chg="mod">
          <ac:chgData name="Rory Kian Pack" userId="S::rkp74@nau.edu::c7f1e152-4d08-4f76-975e-df89bf1b6e1c" providerId="AD" clId="Web-{B12FFD25-426D-601D-74DC-4417D7BBBBD9}" dt="2025-03-03T02:00:12.767" v="255" actId="20577"/>
          <ac:spMkLst>
            <pc:docMk/>
            <pc:sldMk cId="3745329160" sldId="360"/>
            <ac:spMk id="2" creationId="{5742E82D-26C0-0A9F-1CF4-5C7BE6F6C871}"/>
          </ac:spMkLst>
        </pc:spChg>
        <pc:spChg chg="mod">
          <ac:chgData name="Rory Kian Pack" userId="S::rkp74@nau.edu::c7f1e152-4d08-4f76-975e-df89bf1b6e1c" providerId="AD" clId="Web-{B12FFD25-426D-601D-74DC-4417D7BBBBD9}" dt="2025-03-03T02:01:13.224" v="306" actId="20577"/>
          <ac:spMkLst>
            <pc:docMk/>
            <pc:sldMk cId="3745329160" sldId="360"/>
            <ac:spMk id="5" creationId="{D82F971C-9A35-DC4A-558E-67A67BBCA005}"/>
          </ac:spMkLst>
        </pc:spChg>
      </pc:sldChg>
      <pc:sldChg chg="modSp">
        <pc:chgData name="Rory Kian Pack" userId="S::rkp74@nau.edu::c7f1e152-4d08-4f76-975e-df89bf1b6e1c" providerId="AD" clId="Web-{B12FFD25-426D-601D-74DC-4417D7BBBBD9}" dt="2025-03-03T02:01:19.569" v="307" actId="20577"/>
        <pc:sldMkLst>
          <pc:docMk/>
          <pc:sldMk cId="1014042261" sldId="361"/>
        </pc:sldMkLst>
        <pc:spChg chg="mod">
          <ac:chgData name="Rory Kian Pack" userId="S::rkp74@nau.edu::c7f1e152-4d08-4f76-975e-df89bf1b6e1c" providerId="AD" clId="Web-{B12FFD25-426D-601D-74DC-4417D7BBBBD9}" dt="2025-03-03T02:00:54.739" v="296" actId="20577"/>
          <ac:spMkLst>
            <pc:docMk/>
            <pc:sldMk cId="1014042261" sldId="361"/>
            <ac:spMk id="2" creationId="{FC206954-E2BB-5E99-CD52-DC2D35030631}"/>
          </ac:spMkLst>
        </pc:spChg>
        <pc:spChg chg="mod">
          <ac:chgData name="Rory Kian Pack" userId="S::rkp74@nau.edu::c7f1e152-4d08-4f76-975e-df89bf1b6e1c" providerId="AD" clId="Web-{B12FFD25-426D-601D-74DC-4417D7BBBBD9}" dt="2025-03-03T02:01:19.569" v="307" actId="20577"/>
          <ac:spMkLst>
            <pc:docMk/>
            <pc:sldMk cId="1014042261" sldId="361"/>
            <ac:spMk id="5" creationId="{F5C0CEFF-E2F4-038D-1DFE-90E0A3C9F93B}"/>
          </ac:spMkLst>
        </pc:spChg>
      </pc:sldChg>
      <pc:sldChg chg="modSp">
        <pc:chgData name="Rory Kian Pack" userId="S::rkp74@nau.edu::c7f1e152-4d08-4f76-975e-df89bf1b6e1c" providerId="AD" clId="Web-{B12FFD25-426D-601D-74DC-4417D7BBBBD9}" dt="2025-03-03T02:01:24.350" v="308" actId="20577"/>
        <pc:sldMkLst>
          <pc:docMk/>
          <pc:sldMk cId="3868826815" sldId="362"/>
        </pc:sldMkLst>
        <pc:spChg chg="mod">
          <ac:chgData name="Rory Kian Pack" userId="S::rkp74@nau.edu::c7f1e152-4d08-4f76-975e-df89bf1b6e1c" providerId="AD" clId="Web-{B12FFD25-426D-601D-74DC-4417D7BBBBD9}" dt="2025-03-03T02:00:36.456" v="288" actId="20577"/>
          <ac:spMkLst>
            <pc:docMk/>
            <pc:sldMk cId="3868826815" sldId="362"/>
            <ac:spMk id="2" creationId="{37529723-AB12-77D7-398D-BEC82F733301}"/>
          </ac:spMkLst>
        </pc:spChg>
        <pc:spChg chg="mod">
          <ac:chgData name="Rory Kian Pack" userId="S::rkp74@nau.edu::c7f1e152-4d08-4f76-975e-df89bf1b6e1c" providerId="AD" clId="Web-{B12FFD25-426D-601D-74DC-4417D7BBBBD9}" dt="2025-03-03T02:01:24.350" v="308" actId="20577"/>
          <ac:spMkLst>
            <pc:docMk/>
            <pc:sldMk cId="3868826815" sldId="362"/>
            <ac:spMk id="5" creationId="{26C07CC2-5F5E-1E33-99D4-42434695564B}"/>
          </ac:spMkLst>
        </pc:spChg>
      </pc:sldChg>
      <pc:sldChg chg="modSp">
        <pc:chgData name="Rory Kian Pack" userId="S::rkp74@nau.edu::c7f1e152-4d08-4f76-975e-df89bf1b6e1c" providerId="AD" clId="Web-{B12FFD25-426D-601D-74DC-4417D7BBBBD9}" dt="2025-03-03T02:01:41.759" v="310" actId="20577"/>
        <pc:sldMkLst>
          <pc:docMk/>
          <pc:sldMk cId="2102924898" sldId="366"/>
        </pc:sldMkLst>
        <pc:spChg chg="mod">
          <ac:chgData name="Rory Kian Pack" userId="S::rkp74@nau.edu::c7f1e152-4d08-4f76-975e-df89bf1b6e1c" providerId="AD" clId="Web-{B12FFD25-426D-601D-74DC-4417D7BBBBD9}" dt="2025-03-03T02:01:41.759" v="310" actId="20577"/>
          <ac:spMkLst>
            <pc:docMk/>
            <pc:sldMk cId="2102924898" sldId="366"/>
            <ac:spMk id="5" creationId="{F6421694-34A7-82D4-B157-7AB990EBE1B4}"/>
          </ac:spMkLst>
        </pc:spChg>
      </pc:sldChg>
      <pc:sldChg chg="modSp">
        <pc:chgData name="Rory Kian Pack" userId="S::rkp74@nau.edu::c7f1e152-4d08-4f76-975e-df89bf1b6e1c" providerId="AD" clId="Web-{B12FFD25-426D-601D-74DC-4417D7BBBBD9}" dt="2025-03-03T02:01:46.900" v="311" actId="20577"/>
        <pc:sldMkLst>
          <pc:docMk/>
          <pc:sldMk cId="3880354641" sldId="367"/>
        </pc:sldMkLst>
        <pc:spChg chg="mod">
          <ac:chgData name="Rory Kian Pack" userId="S::rkp74@nau.edu::c7f1e152-4d08-4f76-975e-df89bf1b6e1c" providerId="AD" clId="Web-{B12FFD25-426D-601D-74DC-4417D7BBBBD9}" dt="2025-03-03T02:01:46.900" v="311" actId="20577"/>
          <ac:spMkLst>
            <pc:docMk/>
            <pc:sldMk cId="3880354641" sldId="367"/>
            <ac:spMk id="5" creationId="{0E4A1C97-BB6F-6963-B89B-A2168A3320A0}"/>
          </ac:spMkLst>
        </pc:spChg>
      </pc:sldChg>
      <pc:sldChg chg="modSp">
        <pc:chgData name="Rory Kian Pack" userId="S::rkp74@nau.edu::c7f1e152-4d08-4f76-975e-df89bf1b6e1c" providerId="AD" clId="Web-{B12FFD25-426D-601D-74DC-4417D7BBBBD9}" dt="2025-03-03T02:16:50.815" v="371" actId="20577"/>
        <pc:sldMkLst>
          <pc:docMk/>
          <pc:sldMk cId="2675568198" sldId="368"/>
        </pc:sldMkLst>
        <pc:spChg chg="mod">
          <ac:chgData name="Rory Kian Pack" userId="S::rkp74@nau.edu::c7f1e152-4d08-4f76-975e-df89bf1b6e1c" providerId="AD" clId="Web-{B12FFD25-426D-601D-74DC-4417D7BBBBD9}" dt="2025-03-03T02:16:50.815" v="371" actId="20577"/>
          <ac:spMkLst>
            <pc:docMk/>
            <pc:sldMk cId="2675568198" sldId="368"/>
            <ac:spMk id="2" creationId="{127B9425-3CD0-0806-2D82-5ADD4AB8F7B3}"/>
          </ac:spMkLst>
        </pc:spChg>
        <pc:spChg chg="mod">
          <ac:chgData name="Rory Kian Pack" userId="S::rkp74@nau.edu::c7f1e152-4d08-4f76-975e-df89bf1b6e1c" providerId="AD" clId="Web-{B12FFD25-426D-601D-74DC-4417D7BBBBD9}" dt="2025-03-03T02:01:59.916" v="317" actId="20577"/>
          <ac:spMkLst>
            <pc:docMk/>
            <pc:sldMk cId="2675568198" sldId="368"/>
            <ac:spMk id="5" creationId="{44865602-D507-AA28-3D0D-BA0216707B37}"/>
          </ac:spMkLst>
        </pc:spChg>
      </pc:sldChg>
      <pc:sldChg chg="modSp">
        <pc:chgData name="Rory Kian Pack" userId="S::rkp74@nau.edu::c7f1e152-4d08-4f76-975e-df89bf1b6e1c" providerId="AD" clId="Web-{B12FFD25-426D-601D-74DC-4417D7BBBBD9}" dt="2025-03-03T02:01:56.619" v="316" actId="20577"/>
        <pc:sldMkLst>
          <pc:docMk/>
          <pc:sldMk cId="3311271763" sldId="369"/>
        </pc:sldMkLst>
        <pc:spChg chg="mod">
          <ac:chgData name="Rory Kian Pack" userId="S::rkp74@nau.edu::c7f1e152-4d08-4f76-975e-df89bf1b6e1c" providerId="AD" clId="Web-{B12FFD25-426D-601D-74DC-4417D7BBBBD9}" dt="2025-03-03T02:01:56.619" v="316" actId="20577"/>
          <ac:spMkLst>
            <pc:docMk/>
            <pc:sldMk cId="3311271763" sldId="369"/>
            <ac:spMk id="5" creationId="{38F1D09D-BBA5-4708-7FF5-E3AD3747E19B}"/>
          </ac:spMkLst>
        </pc:spChg>
      </pc:sldChg>
      <pc:sldChg chg="modSp">
        <pc:chgData name="Rory Kian Pack" userId="S::rkp74@nau.edu::c7f1e152-4d08-4f76-975e-df89bf1b6e1c" providerId="AD" clId="Web-{B12FFD25-426D-601D-74DC-4417D7BBBBD9}" dt="2025-03-03T02:11:06.646" v="362" actId="20577"/>
        <pc:sldMkLst>
          <pc:docMk/>
          <pc:sldMk cId="4196893085" sldId="370"/>
        </pc:sldMkLst>
        <pc:spChg chg="mod">
          <ac:chgData name="Rory Kian Pack" userId="S::rkp74@nau.edu::c7f1e152-4d08-4f76-975e-df89bf1b6e1c" providerId="AD" clId="Web-{B12FFD25-426D-601D-74DC-4417D7BBBBD9}" dt="2025-03-03T02:11:06.646" v="362" actId="20577"/>
          <ac:spMkLst>
            <pc:docMk/>
            <pc:sldMk cId="4196893085" sldId="370"/>
            <ac:spMk id="5" creationId="{70D07FB1-91C6-5389-B712-FD50641914F4}"/>
          </ac:spMkLst>
        </pc:spChg>
      </pc:sldChg>
      <pc:sldChg chg="modSp">
        <pc:chgData name="Rory Kian Pack" userId="S::rkp74@nau.edu::c7f1e152-4d08-4f76-975e-df89bf1b6e1c" providerId="AD" clId="Web-{B12FFD25-426D-601D-74DC-4417D7BBBBD9}" dt="2025-03-03T02:11:11.958" v="365" actId="20577"/>
        <pc:sldMkLst>
          <pc:docMk/>
          <pc:sldMk cId="1186105924" sldId="371"/>
        </pc:sldMkLst>
        <pc:spChg chg="mod">
          <ac:chgData name="Rory Kian Pack" userId="S::rkp74@nau.edu::c7f1e152-4d08-4f76-975e-df89bf1b6e1c" providerId="AD" clId="Web-{B12FFD25-426D-601D-74DC-4417D7BBBBD9}" dt="2025-03-03T02:11:11.958" v="365" actId="20577"/>
          <ac:spMkLst>
            <pc:docMk/>
            <pc:sldMk cId="1186105924" sldId="371"/>
            <ac:spMk id="5" creationId="{55927F56-5DF5-4DA7-F84F-D5D21ACEDFB6}"/>
          </ac:spMkLst>
        </pc:spChg>
      </pc:sldChg>
      <pc:sldChg chg="addSp delSp modSp add replId">
        <pc:chgData name="Rory Kian Pack" userId="S::rkp74@nau.edu::c7f1e152-4d08-4f76-975e-df89bf1b6e1c" providerId="AD" clId="Web-{B12FFD25-426D-601D-74DC-4417D7BBBBD9}" dt="2025-03-03T01:57:54.832" v="217" actId="20577"/>
        <pc:sldMkLst>
          <pc:docMk/>
          <pc:sldMk cId="3874718975" sldId="375"/>
        </pc:sldMkLst>
        <pc:spChg chg="mod">
          <ac:chgData name="Rory Kian Pack" userId="S::rkp74@nau.edu::c7f1e152-4d08-4f76-975e-df89bf1b6e1c" providerId="AD" clId="Web-{B12FFD25-426D-601D-74DC-4417D7BBBBD9}" dt="2025-03-03T01:39:19.726" v="22" actId="20577"/>
          <ac:spMkLst>
            <pc:docMk/>
            <pc:sldMk cId="3874718975" sldId="375"/>
            <ac:spMk id="2" creationId="{EB9B029C-DE1E-85DC-A906-70EB7E9539CD}"/>
          </ac:spMkLst>
        </pc:spChg>
        <pc:spChg chg="mod">
          <ac:chgData name="Rory Kian Pack" userId="S::rkp74@nau.edu::c7f1e152-4d08-4f76-975e-df89bf1b6e1c" providerId="AD" clId="Web-{B12FFD25-426D-601D-74DC-4417D7BBBBD9}" dt="2025-03-03T01:57:54.832" v="217" actId="20577"/>
          <ac:spMkLst>
            <pc:docMk/>
            <pc:sldMk cId="3874718975" sldId="375"/>
            <ac:spMk id="5" creationId="{676FD3F2-BD74-DE3C-607B-17D327723EC1}"/>
          </ac:spMkLst>
        </pc:spChg>
        <pc:spChg chg="del">
          <ac:chgData name="Rory Kian Pack" userId="S::rkp74@nau.edu::c7f1e152-4d08-4f76-975e-df89bf1b6e1c" providerId="AD" clId="Web-{B12FFD25-426D-601D-74DC-4417D7BBBBD9}" dt="2025-03-03T01:41:37.165" v="23"/>
          <ac:spMkLst>
            <pc:docMk/>
            <pc:sldMk cId="3874718975" sldId="375"/>
            <ac:spMk id="9" creationId="{EC5255F4-09A4-30BC-4F51-F43E138B1BAF}"/>
          </ac:spMkLst>
        </pc:spChg>
        <pc:picChg chg="add mod">
          <ac:chgData name="Rory Kian Pack" userId="S::rkp74@nau.edu::c7f1e152-4d08-4f76-975e-df89bf1b6e1c" providerId="AD" clId="Web-{B12FFD25-426D-601D-74DC-4417D7BBBBD9}" dt="2025-03-03T01:41:40.665" v="25" actId="1076"/>
          <ac:picMkLst>
            <pc:docMk/>
            <pc:sldMk cId="3874718975" sldId="375"/>
            <ac:picMk id="3" creationId="{03722935-F1AF-F24C-2A43-2C258D1DEBD3}"/>
          </ac:picMkLst>
        </pc:picChg>
      </pc:sldChg>
      <pc:sldChg chg="modSp add ord replId">
        <pc:chgData name="Rory Kian Pack" userId="S::rkp74@nau.edu::c7f1e152-4d08-4f76-975e-df89bf1b6e1c" providerId="AD" clId="Web-{B12FFD25-426D-601D-74DC-4417D7BBBBD9}" dt="2025-03-03T02:11:02.427" v="361" actId="20577"/>
        <pc:sldMkLst>
          <pc:docMk/>
          <pc:sldMk cId="3262967824" sldId="376"/>
        </pc:sldMkLst>
        <pc:spChg chg="mod">
          <ac:chgData name="Rory Kian Pack" userId="S::rkp74@nau.edu::c7f1e152-4d08-4f76-975e-df89bf1b6e1c" providerId="AD" clId="Web-{B12FFD25-426D-601D-74DC-4417D7BBBBD9}" dt="2025-03-03T02:08:57.308" v="351" actId="20577"/>
          <ac:spMkLst>
            <pc:docMk/>
            <pc:sldMk cId="3262967824" sldId="376"/>
            <ac:spMk id="2" creationId="{49599CB7-B8E0-87A8-5629-B655D0FF9E77}"/>
          </ac:spMkLst>
        </pc:spChg>
        <pc:spChg chg="mod">
          <ac:chgData name="Rory Kian Pack" userId="S::rkp74@nau.edu::c7f1e152-4d08-4f76-975e-df89bf1b6e1c" providerId="AD" clId="Web-{B12FFD25-426D-601D-74DC-4417D7BBBBD9}" dt="2025-03-03T02:11:02.427" v="361" actId="20577"/>
          <ac:spMkLst>
            <pc:docMk/>
            <pc:sldMk cId="3262967824" sldId="376"/>
            <ac:spMk id="5" creationId="{E472E961-CAFB-938D-3DA6-618086EC6331}"/>
          </ac:spMkLst>
        </pc:spChg>
      </pc:sldChg>
      <pc:sldChg chg="modSp add ord replId">
        <pc:chgData name="Rory Kian Pack" userId="S::rkp74@nau.edu::c7f1e152-4d08-4f76-975e-df89bf1b6e1c" providerId="AD" clId="Web-{B12FFD25-426D-601D-74DC-4417D7BBBBD9}" dt="2025-03-03T02:10:58.192" v="360" actId="20577"/>
        <pc:sldMkLst>
          <pc:docMk/>
          <pc:sldMk cId="2891279812" sldId="377"/>
        </pc:sldMkLst>
        <pc:spChg chg="mod">
          <ac:chgData name="Rory Kian Pack" userId="S::rkp74@nau.edu::c7f1e152-4d08-4f76-975e-df89bf1b6e1c" providerId="AD" clId="Web-{B12FFD25-426D-601D-74DC-4417D7BBBBD9}" dt="2025-03-03T02:08:51.714" v="346" actId="20577"/>
          <ac:spMkLst>
            <pc:docMk/>
            <pc:sldMk cId="2891279812" sldId="377"/>
            <ac:spMk id="2" creationId="{89719DFF-4BD7-49A8-384E-682B4FCDAF07}"/>
          </ac:spMkLst>
        </pc:spChg>
        <pc:spChg chg="mod">
          <ac:chgData name="Rory Kian Pack" userId="S::rkp74@nau.edu::c7f1e152-4d08-4f76-975e-df89bf1b6e1c" providerId="AD" clId="Web-{B12FFD25-426D-601D-74DC-4417D7BBBBD9}" dt="2025-03-03T02:10:58.192" v="360" actId="20577"/>
          <ac:spMkLst>
            <pc:docMk/>
            <pc:sldMk cId="2891279812" sldId="377"/>
            <ac:spMk id="5" creationId="{57F90E3A-61A2-20D0-6C04-6B3912F661F7}"/>
          </ac:spMkLst>
        </pc:spChg>
      </pc:sldChg>
      <pc:sldChg chg="modSp add ord replId">
        <pc:chgData name="Rory Kian Pack" userId="S::rkp74@nau.edu::c7f1e152-4d08-4f76-975e-df89bf1b6e1c" providerId="AD" clId="Web-{B12FFD25-426D-601D-74DC-4417D7BBBBD9}" dt="2025-03-03T02:10:55.489" v="359" actId="20577"/>
        <pc:sldMkLst>
          <pc:docMk/>
          <pc:sldMk cId="2194814692" sldId="378"/>
        </pc:sldMkLst>
        <pc:spChg chg="mod">
          <ac:chgData name="Rory Kian Pack" userId="S::rkp74@nau.edu::c7f1e152-4d08-4f76-975e-df89bf1b6e1c" providerId="AD" clId="Web-{B12FFD25-426D-601D-74DC-4417D7BBBBD9}" dt="2025-03-03T02:08:45.526" v="343" actId="20577"/>
          <ac:spMkLst>
            <pc:docMk/>
            <pc:sldMk cId="2194814692" sldId="378"/>
            <ac:spMk id="2" creationId="{BA90BFA9-596B-952B-50E0-209DB60BDFD3}"/>
          </ac:spMkLst>
        </pc:spChg>
        <pc:spChg chg="mod">
          <ac:chgData name="Rory Kian Pack" userId="S::rkp74@nau.edu::c7f1e152-4d08-4f76-975e-df89bf1b6e1c" providerId="AD" clId="Web-{B12FFD25-426D-601D-74DC-4417D7BBBBD9}" dt="2025-03-03T02:10:55.489" v="359" actId="20577"/>
          <ac:spMkLst>
            <pc:docMk/>
            <pc:sldMk cId="2194814692" sldId="378"/>
            <ac:spMk id="5" creationId="{0047D5D4-9A7D-AB58-8C27-5AFD25D24BB2}"/>
          </ac:spMkLst>
        </pc:spChg>
      </pc:sldChg>
      <pc:sldChg chg="modSp add ord replId">
        <pc:chgData name="Rory Kian Pack" userId="S::rkp74@nau.edu::c7f1e152-4d08-4f76-975e-df89bf1b6e1c" providerId="AD" clId="Web-{B12FFD25-426D-601D-74DC-4417D7BBBBD9}" dt="2025-03-03T02:10:49.082" v="357" actId="20577"/>
        <pc:sldMkLst>
          <pc:docMk/>
          <pc:sldMk cId="1055547504" sldId="379"/>
        </pc:sldMkLst>
        <pc:spChg chg="mod">
          <ac:chgData name="Rory Kian Pack" userId="S::rkp74@nau.edu::c7f1e152-4d08-4f76-975e-df89bf1b6e1c" providerId="AD" clId="Web-{B12FFD25-426D-601D-74DC-4417D7BBBBD9}" dt="2025-03-03T02:09:12.716" v="355" actId="20577"/>
          <ac:spMkLst>
            <pc:docMk/>
            <pc:sldMk cId="1055547504" sldId="379"/>
            <ac:spMk id="2" creationId="{6ED6954F-4F21-561F-E9A6-8C32371B2FBF}"/>
          </ac:spMkLst>
        </pc:spChg>
        <pc:spChg chg="mod">
          <ac:chgData name="Rory Kian Pack" userId="S::rkp74@nau.edu::c7f1e152-4d08-4f76-975e-df89bf1b6e1c" providerId="AD" clId="Web-{B12FFD25-426D-601D-74DC-4417D7BBBBD9}" dt="2025-03-03T02:10:49.082" v="357" actId="20577"/>
          <ac:spMkLst>
            <pc:docMk/>
            <pc:sldMk cId="1055547504" sldId="379"/>
            <ac:spMk id="5" creationId="{E1672F25-A70C-F5C2-248E-84B11E607CD2}"/>
          </ac:spMkLst>
        </pc:spChg>
      </pc:sldChg>
    </pc:docChg>
  </pc:docChgLst>
  <pc:docChgLst>
    <pc:chgData name="Santiago Miguel Gamez" userId="S::smg734@nau.edu::a1e713b4-1453-499d-b5d0-7982a66ca5bd" providerId="AD" clId="Web-{E4C42638-2364-0DB5-F2D5-F6CE33A824EE}"/>
    <pc:docChg chg="modSld">
      <pc:chgData name="Santiago Miguel Gamez" userId="S::smg734@nau.edu::a1e713b4-1453-499d-b5d0-7982a66ca5bd" providerId="AD" clId="Web-{E4C42638-2364-0DB5-F2D5-F6CE33A824EE}" dt="2025-03-04T00:31:00.700" v="0" actId="14100"/>
      <pc:docMkLst>
        <pc:docMk/>
      </pc:docMkLst>
      <pc:sldChg chg="modSp">
        <pc:chgData name="Santiago Miguel Gamez" userId="S::smg734@nau.edu::a1e713b4-1453-499d-b5d0-7982a66ca5bd" providerId="AD" clId="Web-{E4C42638-2364-0DB5-F2D5-F6CE33A824EE}" dt="2025-03-04T00:31:00.700" v="0" actId="14100"/>
        <pc:sldMkLst>
          <pc:docMk/>
          <pc:sldMk cId="3868826815" sldId="362"/>
        </pc:sldMkLst>
        <pc:spChg chg="mod">
          <ac:chgData name="Santiago Miguel Gamez" userId="S::smg734@nau.edu::a1e713b4-1453-499d-b5d0-7982a66ca5bd" providerId="AD" clId="Web-{E4C42638-2364-0DB5-F2D5-F6CE33A824EE}" dt="2025-03-04T00:31:00.700" v="0" actId="14100"/>
          <ac:spMkLst>
            <pc:docMk/>
            <pc:sldMk cId="3868826815" sldId="362"/>
            <ac:spMk id="25" creationId="{D8A84595-4DDD-1CFF-02F8-EE2969CA970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t" anchorCtr="0" compatLnSpc="1">
            <a:prstTxWarp prst="textNoShape">
              <a:avLst/>
            </a:prstTxWarp>
          </a:bodyPr>
          <a:lstStyle>
            <a:lvl1pPr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t" anchorCtr="0" compatLnSpc="1">
            <a:prstTxWarp prst="textNoShape">
              <a:avLst/>
            </a:prstTxWarp>
          </a:bodyPr>
          <a:lstStyle>
            <a:lvl1pPr algn="r"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b" anchorCtr="0" compatLnSpc="1">
            <a:prstTxWarp prst="textNoShape">
              <a:avLst/>
            </a:prstTxWarp>
          </a:bodyPr>
          <a:lstStyle>
            <a:lvl1pPr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b" anchorCtr="0" compatLnSpc="1">
            <a:prstTxWarp prst="textNoShape">
              <a:avLst/>
            </a:prstTxWarp>
          </a:bodyPr>
          <a:lstStyle>
            <a:lvl1pPr algn="r"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E4E61F8C-8B83-46FD-924E-318F610A7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4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>
            <a:lvl1pPr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>
            <a:lvl1pPr algn="r"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8013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b" anchorCtr="0" compatLnSpc="1">
            <a:prstTxWarp prst="textNoShape">
              <a:avLst/>
            </a:prstTxWarp>
          </a:bodyPr>
          <a:lstStyle>
            <a:lvl1pPr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b" anchorCtr="0" compatLnSpc="1">
            <a:prstTxWarp prst="textNoShape">
              <a:avLst/>
            </a:prstTxWarp>
          </a:bodyPr>
          <a:lstStyle>
            <a:lvl1pPr algn="r"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DB9721C8-080E-4AE7-89F7-915173249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68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3861097" y="-3858141"/>
            <a:ext cx="1424763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496194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881963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E17EA-E11B-7643-B529-9C0DD26D7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52"/>
          <a:stretch/>
        </p:blipFill>
        <p:spPr>
          <a:xfrm>
            <a:off x="452336" y="407544"/>
            <a:ext cx="8232331" cy="79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04087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465"/>
            <a:ext cx="8305800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16"/>
            <a:ext cx="8305800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 Hebrew Scholar" charset="-79"/>
                <a:ea typeface="Arial Hebrew Scholar" charset="-79"/>
                <a:cs typeface="Arial Hebrew Scholar" charset="-79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530E-D695-45C9-AFB6-E411BBE09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635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8917"/>
            <a:ext cx="4081571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8917"/>
            <a:ext cx="4114800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9D31-C077-4F1D-9A24-5EC35A00F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893" y="1013359"/>
            <a:ext cx="4125260" cy="375635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13358"/>
            <a:ext cx="4114287" cy="1829272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01699"/>
            <a:ext cx="4114287" cy="186801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425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02BB6-1A9C-452C-B494-FBD8DDFC7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894" y="976441"/>
            <a:ext cx="4076033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6441"/>
            <a:ext cx="4114287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2894" y="2953383"/>
            <a:ext cx="4076033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383"/>
            <a:ext cx="4114287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6E62A-80FB-44D8-8A0D-CECAD572A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452894" y="1011533"/>
            <a:ext cx="8309593" cy="375818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Table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180C0-0ACE-425D-849B-9C4339D94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95" y="3600450"/>
            <a:ext cx="6685089" cy="425054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0996" y="459581"/>
            <a:ext cx="6685089" cy="30861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0995" y="4025503"/>
            <a:ext cx="6685089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16E3-BCC5-4306-8204-3518F102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8" y="285750"/>
            <a:ext cx="7783513" cy="428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02FB3DF-3873-43AF-B7C0-F43F0EED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43D0A33-83FC-4E08-A325-589DCB564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EEC729-7DA5-453A-9EC3-6A6528B9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DCE99-AE09-400D-9631-C8AD913CAF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70676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A44D-3761-DB4C-9854-D8F77D6E7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9A577-EF2C-F841-8445-DF0CB405F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4DA29-6D11-1A47-967D-8B2DEDE6C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F8EA-D5E0-B240-AFEC-FE2DFFBDFB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EB001-D55A-FC47-B06A-B822A530D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D554C-9363-B64E-B0A9-4C798F88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4A71-629A-9245-BC09-C7A7EC26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800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2693341" y="-1307158"/>
            <a:ext cx="3760275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382486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768255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 rot="5400000">
            <a:off x="3874769" y="-3878717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38320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7793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 rot="5400000">
            <a:off x="3874769" y="-3878717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496194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881963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38320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517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3906566" y="-93933"/>
            <a:ext cx="1333824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1936558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521616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4530474" y="-800840"/>
            <a:ext cx="8601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4" y="4052317"/>
            <a:ext cx="2035968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7353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2114550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780977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3874770" y="-118443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4106801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8958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3874770" y="-118443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1936558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521616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 rot="5400000">
            <a:off x="4530474" y="-800840"/>
            <a:ext cx="86010" cy="9141046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414568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77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8876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7929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9144000" cy="432744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7443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6569" y="110465"/>
            <a:ext cx="8315201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018916"/>
            <a:ext cx="8315202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66512" y="4914900"/>
            <a:ext cx="1995258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6568" y="4914900"/>
            <a:ext cx="4927869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920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465"/>
            <a:ext cx="8305800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16"/>
            <a:ext cx="8305800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 Hebrew Scholar" charset="-79"/>
                <a:ea typeface="Arial Hebrew Scholar" charset="-79"/>
                <a:cs typeface="Arial Hebrew Scholar" charset="-79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530E-D695-45C9-AFB6-E411BBE09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382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8917"/>
            <a:ext cx="4081571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8917"/>
            <a:ext cx="4114800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9D31-C077-4F1D-9A24-5EC35A00F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5959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893" y="1013359"/>
            <a:ext cx="4125260" cy="375635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13358"/>
            <a:ext cx="4114287" cy="1829272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01699"/>
            <a:ext cx="4114287" cy="186801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425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02BB6-1A9C-452C-B494-FBD8DDFC7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2937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894" y="976441"/>
            <a:ext cx="4076033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6441"/>
            <a:ext cx="4114287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2894" y="2953383"/>
            <a:ext cx="4076033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383"/>
            <a:ext cx="4114287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6E62A-80FB-44D8-8A0D-CECAD572A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54359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309315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346399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732168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4" y="491943"/>
            <a:ext cx="2035968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135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452894" y="1011533"/>
            <a:ext cx="8309593" cy="375818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Table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180C0-0ACE-425D-849B-9C4339D94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8001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95" y="3600450"/>
            <a:ext cx="6685089" cy="425054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0996" y="459581"/>
            <a:ext cx="6685089" cy="30861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0995" y="4025503"/>
            <a:ext cx="6685089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16E3-BCC5-4306-8204-3518F102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5153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4165453" y="164953"/>
            <a:ext cx="816051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7120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7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FBCE2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1689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4165453" y="164953"/>
            <a:ext cx="816051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9144000" cy="432744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4289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6569" y="110465"/>
            <a:ext cx="8315201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018916"/>
            <a:ext cx="8315202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66512" y="4914900"/>
            <a:ext cx="1995258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6568" y="4914900"/>
            <a:ext cx="4927869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 rot="5400000">
            <a:off x="4373454" y="372952"/>
            <a:ext cx="400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 rot="5400000">
            <a:off x="4146772" y="-4143816"/>
            <a:ext cx="853413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0463"/>
            <a:ext cx="830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6301"/>
            <a:ext cx="8305800" cy="371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48222" y="4914900"/>
            <a:ext cx="29135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600" b="1" i="0" u="none" kern="1500" cap="all" spc="112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380" y="49149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600" b="1" i="0" u="none" kern="1500" cap="all" spc="112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5447" y="49149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675" b="1" i="0" u="none" cap="all">
                <a:solidFill>
                  <a:srgbClr val="003264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fld id="{1BD493C5-18C0-4657-ABB8-57661F65A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06" name="Straight Connector 11"/>
          <p:cNvCxnSpPr>
            <a:cxnSpLocks noChangeShapeType="1"/>
          </p:cNvCxnSpPr>
          <p:nvPr/>
        </p:nvCxnSpPr>
        <p:spPr bwMode="auto">
          <a:xfrm>
            <a:off x="1074058" y="853413"/>
            <a:ext cx="7765143" cy="119328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7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8580637" y="542727"/>
            <a:ext cx="58341" cy="15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68" r:id="rId2"/>
    <p:sldLayoutId id="2147483796" r:id="rId3"/>
    <p:sldLayoutId id="2147483745" r:id="rId4"/>
    <p:sldLayoutId id="2147483774" r:id="rId5"/>
    <p:sldLayoutId id="2147483771" r:id="rId6"/>
    <p:sldLayoutId id="2147483798" r:id="rId7"/>
    <p:sldLayoutId id="2147483770" r:id="rId8"/>
    <p:sldLayoutId id="2147483740" r:id="rId9"/>
    <p:sldLayoutId id="2147483763" r:id="rId10"/>
    <p:sldLayoutId id="2147483742" r:id="rId11"/>
    <p:sldLayoutId id="2147483752" r:id="rId12"/>
    <p:sldLayoutId id="2147483750" r:id="rId13"/>
    <p:sldLayoutId id="2147483751" r:id="rId14"/>
    <p:sldLayoutId id="2147483747" r:id="rId15"/>
    <p:sldLayoutId id="2147483803" r:id="rId16"/>
    <p:sldLayoutId id="2147483805" r:id="rId1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cap="all">
          <a:solidFill>
            <a:schemeClr val="bg1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003264"/>
        </a:buClr>
        <a:buChar char="•"/>
        <a:defRPr sz="1575">
          <a:solidFill>
            <a:srgbClr val="003264"/>
          </a:solidFill>
          <a:latin typeface="Arial"/>
          <a:ea typeface="+mn-ea"/>
          <a:cs typeface="Arial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350" b="1">
          <a:solidFill>
            <a:srgbClr val="003264"/>
          </a:solidFill>
          <a:latin typeface="Arial"/>
          <a:cs typeface="Arial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350" i="0">
          <a:solidFill>
            <a:srgbClr val="003264"/>
          </a:solidFill>
          <a:latin typeface="Arial"/>
          <a:cs typeface="Arial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003264"/>
          </a:solidFill>
          <a:latin typeface="Arial"/>
          <a:cs typeface="Arial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003264"/>
          </a:solidFill>
          <a:latin typeface="Arial"/>
          <a:cs typeface="Arial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3"/>
          <p:cNvSpPr>
            <a:spLocks noChangeArrowheads="1"/>
          </p:cNvSpPr>
          <p:nvPr userDrawn="1"/>
        </p:nvSpPr>
        <p:spPr bwMode="auto">
          <a:xfrm rot="5400000">
            <a:off x="4370497" y="372953"/>
            <a:ext cx="40005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 rot="5400000">
            <a:off x="4146772" y="-4143816"/>
            <a:ext cx="853413" cy="9141044"/>
          </a:xfrm>
          <a:prstGeom prst="rect">
            <a:avLst/>
          </a:prstGeom>
          <a:solidFill>
            <a:srgbClr val="FBCE2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0463"/>
            <a:ext cx="830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6301"/>
            <a:ext cx="8305800" cy="371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48222" y="4914900"/>
            <a:ext cx="29135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600" b="1" i="0" u="none" kern="1500" cap="all" spc="1125">
                <a:solidFill>
                  <a:schemeClr val="bg1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380" y="49149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600" b="1" i="0" u="none" kern="1500" cap="all" spc="1125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5447" y="49149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675" b="1" i="0" u="none" cap="all">
                <a:solidFill>
                  <a:schemeClr val="bg1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fld id="{1BD493C5-18C0-4657-ABB8-57661F65A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06" name="Straight Connector 11"/>
          <p:cNvCxnSpPr>
            <a:cxnSpLocks noChangeShapeType="1"/>
          </p:cNvCxnSpPr>
          <p:nvPr/>
        </p:nvCxnSpPr>
        <p:spPr bwMode="auto">
          <a:xfrm>
            <a:off x="1074058" y="853413"/>
            <a:ext cx="7765143" cy="119328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7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8580637" y="542727"/>
            <a:ext cx="58341" cy="15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5573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9" r:id="rId2"/>
    <p:sldLayoutId id="2147483782" r:id="rId3"/>
    <p:sldLayoutId id="2147483797" r:id="rId4"/>
    <p:sldLayoutId id="2147483784" r:id="rId5"/>
    <p:sldLayoutId id="2147483785" r:id="rId6"/>
    <p:sldLayoutId id="2147483799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cap="all">
          <a:solidFill>
            <a:schemeClr val="tx1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003264"/>
        </a:buClr>
        <a:buChar char="•"/>
        <a:defRPr sz="1575">
          <a:solidFill>
            <a:srgbClr val="003264"/>
          </a:solidFill>
          <a:latin typeface="Arial"/>
          <a:ea typeface="+mn-ea"/>
          <a:cs typeface="Arial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350" b="1">
          <a:solidFill>
            <a:srgbClr val="003264"/>
          </a:solidFill>
          <a:latin typeface="Arial"/>
          <a:cs typeface="Arial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350" i="0">
          <a:solidFill>
            <a:srgbClr val="003264"/>
          </a:solidFill>
          <a:latin typeface="Arial"/>
          <a:cs typeface="Arial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003264"/>
          </a:solidFill>
          <a:latin typeface="Arial"/>
          <a:cs typeface="Arial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003264"/>
          </a:solidFill>
          <a:latin typeface="Arial"/>
          <a:cs typeface="Arial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55/s-0038-1649503" TargetMode="External"/><Relationship Id="rId2" Type="http://schemas.openxmlformats.org/officeDocument/2006/relationships/hyperlink" Target="https://www.seika-di.com/en/measurement/principle_of_piv.html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ronshnapp.wordpress.com/2021/02/15/my-milli-micro-piv-setup/" TargetMode="External"/><Relationship Id="rId4" Type="http://schemas.openxmlformats.org/officeDocument/2006/relationships/hyperlink" Target="https://www.nichd.nih.gov/health/topics/stroke/conditioninfo/risk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8.jpe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ndscape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DB9C52DE-2450-A540-9F51-091363BE7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3" r="9687" b="17890"/>
          <a:stretch/>
        </p:blipFill>
        <p:spPr>
          <a:xfrm>
            <a:off x="0" y="1393366"/>
            <a:ext cx="6967879" cy="3518809"/>
          </a:xfrm>
          <a:prstGeom prst="rect">
            <a:avLst/>
          </a:prstGeom>
        </p:spPr>
      </p:pic>
      <p:pic>
        <p:nvPicPr>
          <p:cNvPr id="4" name="Picture 9" descr="head.jpg                                                       0000F899 Phantazmo                      B3F6FC1C:">
            <a:extLst>
              <a:ext uri="{FF2B5EF4-FFF2-40B4-BE49-F238E27FC236}">
                <a16:creationId xmlns:a16="http://schemas.microsoft.com/office/drawing/2014/main" id="{59C9FC23-E261-0548-893F-0A8A83CD6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79" y="1393366"/>
            <a:ext cx="2176121" cy="351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134"/>
          <p:cNvSpPr txBox="1"/>
          <p:nvPr/>
        </p:nvSpPr>
        <p:spPr>
          <a:xfrm>
            <a:off x="0" y="1778598"/>
            <a:ext cx="7018094" cy="29941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US" sz="1600">
                <a:solidFill>
                  <a:srgbClr val="C00000"/>
                </a:solidFill>
                <a:latin typeface="Arial"/>
                <a:cs typeface="Arial"/>
              </a:rPr>
              <a:t>ME476C SP25 – PIV Group</a:t>
            </a:r>
          </a:p>
          <a:p>
            <a:pPr algn="ctr"/>
            <a:endParaRPr lang="en-US" sz="1600"/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Santiago Gamez</a:t>
            </a:r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Kian Pack</a:t>
            </a:r>
          </a:p>
          <a:p>
            <a:pPr algn="ctr"/>
            <a:r>
              <a:rPr lang="en-US" sz="1400">
                <a:latin typeface="Arial"/>
                <a:cs typeface="Arial"/>
              </a:rPr>
              <a:t>Christopher Rapoport</a:t>
            </a:r>
            <a:endParaRPr lang="en-US" sz="1400">
              <a:cs typeface="Arial"/>
            </a:endParaRPr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Jett Scruggs</a:t>
            </a:r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algn="ctr"/>
            <a:r>
              <a:rPr lang="en-US" sz="1400" b="1">
                <a:solidFill>
                  <a:srgbClr val="FFFF00"/>
                </a:solidFill>
                <a:latin typeface="Helvetica"/>
                <a:cs typeface="Helvetica"/>
              </a:rPr>
              <a:t>Development of a Novel Particle Image Velocimetry System for the NAU Bioengineering Devices Laboratory</a:t>
            </a:r>
          </a:p>
          <a:p>
            <a:pPr algn="ctr"/>
            <a:endParaRPr lang="en-US" sz="160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Research Area: Translational research on biomaterials, flow modeling, and medical device development for the treatment of aneurysms</a:t>
            </a:r>
            <a:endParaRPr lang="en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247D7-E9DB-354F-AF1F-4984AA750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2" r="98" b="21411"/>
          <a:stretch>
            <a:fillRect/>
          </a:stretch>
        </p:blipFill>
        <p:spPr bwMode="auto">
          <a:xfrm>
            <a:off x="5256213" y="1407741"/>
            <a:ext cx="1711666" cy="10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F399C2D-52E8-8E47-87BC-72FC031D20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14552" r="55430" b="42151"/>
          <a:stretch/>
        </p:blipFill>
        <p:spPr bwMode="auto">
          <a:xfrm>
            <a:off x="2129" y="1420651"/>
            <a:ext cx="1371600" cy="106596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128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97DAB-65DD-AC7A-FA61-5C2AA5378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29723-AB12-77D7-398D-BEC82F73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 – Configuration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07CC2-5F5E-1E33-99D4-42434695564B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9</a:t>
            </a:r>
            <a:endParaRPr lang="en-US" err="1"/>
          </a:p>
        </p:txBody>
      </p:sp>
      <p:pic>
        <p:nvPicPr>
          <p:cNvPr id="8" name="Content Placeholder 7" descr="A drawing of a box&#10;&#10;AI-generated content may be incorrect.">
            <a:extLst>
              <a:ext uri="{FF2B5EF4-FFF2-40B4-BE49-F238E27FC236}">
                <a16:creationId xmlns:a16="http://schemas.microsoft.com/office/drawing/2014/main" id="{21BD6FF4-E588-75A1-79CD-B05FFEAF0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12585" y="1406796"/>
            <a:ext cx="1901407" cy="1422295"/>
          </a:xfrm>
        </p:spPr>
      </p:pic>
      <p:pic>
        <p:nvPicPr>
          <p:cNvPr id="9" name="Picture 8" descr="A drawing of a mirror and camera&#10;&#10;AI-generated content may be incorrect.">
            <a:extLst>
              <a:ext uri="{FF2B5EF4-FFF2-40B4-BE49-F238E27FC236}">
                <a16:creationId xmlns:a16="http://schemas.microsoft.com/office/drawing/2014/main" id="{DF8E3AC1-EAFA-D2DF-AFB7-E51D4E151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55242" y="1402430"/>
            <a:ext cx="1894973" cy="1421230"/>
          </a:xfrm>
          <a:prstGeom prst="rect">
            <a:avLst/>
          </a:prstGeom>
        </p:spPr>
      </p:pic>
      <p:pic>
        <p:nvPicPr>
          <p:cNvPr id="10" name="Picture 9" descr="A drawing of a camera and a box&#10;&#10;AI-generated content may be incorrect.">
            <a:extLst>
              <a:ext uri="{FF2B5EF4-FFF2-40B4-BE49-F238E27FC236}">
                <a16:creationId xmlns:a16="http://schemas.microsoft.com/office/drawing/2014/main" id="{8E76554E-59C2-942D-2493-F32EB56A8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814" y="1165559"/>
            <a:ext cx="1421232" cy="1894974"/>
          </a:xfrm>
          <a:prstGeom prst="rect">
            <a:avLst/>
          </a:prstGeom>
        </p:spPr>
      </p:pic>
      <p:pic>
        <p:nvPicPr>
          <p:cNvPr id="11" name="Picture 10" descr="A drawing of a box&#10;&#10;AI-generated content may be incorrect.">
            <a:extLst>
              <a:ext uri="{FF2B5EF4-FFF2-40B4-BE49-F238E27FC236}">
                <a16:creationId xmlns:a16="http://schemas.microsoft.com/office/drawing/2014/main" id="{9FBF0363-619B-B18B-7838-6EA2A6754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56488" y="1384904"/>
            <a:ext cx="1902494" cy="1466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91480A-8494-D934-9E56-F73C5E608DF2}"/>
              </a:ext>
            </a:extLst>
          </p:cNvPr>
          <p:cNvSpPr txBox="1"/>
          <p:nvPr/>
        </p:nvSpPr>
        <p:spPr>
          <a:xfrm>
            <a:off x="2376584" y="3060533"/>
            <a:ext cx="60909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u="sng">
                <a:latin typeface="Arial"/>
                <a:cs typeface="Arial"/>
              </a:rPr>
              <a:t>Pros:</a:t>
            </a:r>
          </a:p>
          <a:p>
            <a:endParaRPr lang="en-US" sz="1200"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Setup Time</a:t>
            </a:r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1C587-7550-373B-5227-D1EEAA92D3F9}"/>
              </a:ext>
            </a:extLst>
          </p:cNvPr>
          <p:cNvSpPr txBox="1"/>
          <p:nvPr/>
        </p:nvSpPr>
        <p:spPr>
          <a:xfrm>
            <a:off x="3126128" y="3060533"/>
            <a:ext cx="86476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u="sng">
                <a:latin typeface="Arial"/>
                <a:cs typeface="Arial"/>
              </a:rPr>
              <a:t>Cons:</a:t>
            </a:r>
          </a:p>
          <a:p>
            <a:endParaRPr lang="en-US" sz="1200" u="sng"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Cost</a:t>
            </a:r>
          </a:p>
          <a:p>
            <a:endParaRPr lang="en-US" sz="1200"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Weight</a:t>
            </a:r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Versatility</a:t>
            </a:r>
            <a:endParaRPr lang="en-US" sz="1200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100293-B01E-84B3-FD7D-258F2FD4E74E}"/>
              </a:ext>
            </a:extLst>
          </p:cNvPr>
          <p:cNvSpPr txBox="1"/>
          <p:nvPr/>
        </p:nvSpPr>
        <p:spPr>
          <a:xfrm>
            <a:off x="3990548" y="3075675"/>
            <a:ext cx="86476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u="sng">
                <a:latin typeface="Arial"/>
                <a:cs typeface="Arial"/>
              </a:rPr>
              <a:t>Pros:</a:t>
            </a:r>
          </a:p>
          <a:p>
            <a:endParaRPr lang="en-US" sz="1200"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Versatility</a:t>
            </a:r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A86583-8D50-174B-193E-91F5175626B4}"/>
              </a:ext>
            </a:extLst>
          </p:cNvPr>
          <p:cNvSpPr txBox="1"/>
          <p:nvPr/>
        </p:nvSpPr>
        <p:spPr>
          <a:xfrm>
            <a:off x="4784185" y="3072133"/>
            <a:ext cx="70685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u="sng">
                <a:latin typeface="Arial"/>
                <a:cs typeface="Arial"/>
              </a:rPr>
              <a:t>Cons:</a:t>
            </a:r>
          </a:p>
          <a:p>
            <a:endParaRPr lang="en-US" sz="1200"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Cost</a:t>
            </a:r>
          </a:p>
          <a:p>
            <a:endParaRPr lang="en-US" sz="1200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Weight</a:t>
            </a:r>
          </a:p>
          <a:p>
            <a:endParaRPr lang="en-US" sz="1200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Setup Time</a:t>
            </a:r>
          </a:p>
          <a:p>
            <a:endParaRPr lang="en-US" sz="1200">
              <a:latin typeface="Arial"/>
              <a:cs typeface="Arial"/>
            </a:endParaRPr>
          </a:p>
          <a:p>
            <a:endParaRPr lang="en-US" sz="1200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594267-2E16-82B0-A470-4359DAAA5FCB}"/>
              </a:ext>
            </a:extLst>
          </p:cNvPr>
          <p:cNvSpPr txBox="1"/>
          <p:nvPr/>
        </p:nvSpPr>
        <p:spPr>
          <a:xfrm>
            <a:off x="8209527" y="3076407"/>
            <a:ext cx="86476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u="sng">
                <a:latin typeface="Arial"/>
                <a:cs typeface="Arial"/>
              </a:rPr>
              <a:t>Cons:</a:t>
            </a:r>
          </a:p>
          <a:p>
            <a:endParaRPr lang="en-US" sz="1200"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Cost</a:t>
            </a:r>
          </a:p>
          <a:p>
            <a:endParaRPr lang="en-US" sz="1200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Weight</a:t>
            </a:r>
          </a:p>
          <a:p>
            <a:endParaRPr lang="en-US" sz="1200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Versatility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7A42C0-DD55-5930-ED39-B61ABDB23868}"/>
              </a:ext>
            </a:extLst>
          </p:cNvPr>
          <p:cNvSpPr txBox="1"/>
          <p:nvPr/>
        </p:nvSpPr>
        <p:spPr>
          <a:xfrm>
            <a:off x="6464775" y="3064196"/>
            <a:ext cx="8948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u="sng">
                <a:latin typeface="Arial"/>
                <a:cs typeface="Arial"/>
              </a:rPr>
              <a:t>Cons:</a:t>
            </a:r>
          </a:p>
          <a:p>
            <a:endParaRPr lang="en-US" sz="1200"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Versatility</a:t>
            </a:r>
            <a:endParaRPr lang="en-US" sz="1200"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E1924D-C83A-25F1-2AEB-FE76698114E4}"/>
              </a:ext>
            </a:extLst>
          </p:cNvPr>
          <p:cNvSpPr txBox="1"/>
          <p:nvPr/>
        </p:nvSpPr>
        <p:spPr>
          <a:xfrm>
            <a:off x="5754565" y="3075675"/>
            <a:ext cx="89484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u="sng">
                <a:latin typeface="Arial"/>
                <a:cs typeface="Arial"/>
              </a:rPr>
              <a:t>Pros:</a:t>
            </a:r>
          </a:p>
          <a:p>
            <a:endParaRPr lang="en-US" sz="1200"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Cost</a:t>
            </a:r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Setup Time</a:t>
            </a:r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Weight</a:t>
            </a:r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7B1CF5-8A41-B22A-D945-76B397EF423B}"/>
              </a:ext>
            </a:extLst>
          </p:cNvPr>
          <p:cNvSpPr txBox="1"/>
          <p:nvPr/>
        </p:nvSpPr>
        <p:spPr>
          <a:xfrm>
            <a:off x="7480472" y="3076407"/>
            <a:ext cx="86476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u="sng">
                <a:latin typeface="Arial"/>
                <a:cs typeface="Arial"/>
              </a:rPr>
              <a:t>Pros:</a:t>
            </a:r>
          </a:p>
          <a:p>
            <a:endParaRPr lang="en-US" sz="1200"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Setup Time</a:t>
            </a:r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55E13F-7EC0-BAA6-9946-16DF9600AECF}"/>
              </a:ext>
            </a:extLst>
          </p:cNvPr>
          <p:cNvSpPr txBox="1"/>
          <p:nvPr/>
        </p:nvSpPr>
        <p:spPr>
          <a:xfrm>
            <a:off x="2376585" y="854126"/>
            <a:ext cx="13685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Hanging Camera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BF252B-1AEE-0792-48E3-CA804DC26A27}"/>
              </a:ext>
            </a:extLst>
          </p:cNvPr>
          <p:cNvSpPr txBox="1"/>
          <p:nvPr/>
        </p:nvSpPr>
        <p:spPr>
          <a:xfrm>
            <a:off x="4017737" y="889295"/>
            <a:ext cx="13685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Hanging Mirror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A84595-4DDD-1CFF-02F8-EE2969CA970A}"/>
              </a:ext>
            </a:extLst>
          </p:cNvPr>
          <p:cNvSpPr txBox="1"/>
          <p:nvPr/>
        </p:nvSpPr>
        <p:spPr>
          <a:xfrm>
            <a:off x="5766416" y="875579"/>
            <a:ext cx="142345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Cart and Camera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19187A-0393-0785-C475-52A88FA248E1}"/>
              </a:ext>
            </a:extLst>
          </p:cNvPr>
          <p:cNvSpPr txBox="1"/>
          <p:nvPr/>
        </p:nvSpPr>
        <p:spPr>
          <a:xfrm>
            <a:off x="7520894" y="849730"/>
            <a:ext cx="13685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Rolling Camera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0ABB6-5D00-4CF6-9AA2-9CBE6FE1BF52}"/>
              </a:ext>
            </a:extLst>
          </p:cNvPr>
          <p:cNvSpPr txBox="1"/>
          <p:nvPr/>
        </p:nvSpPr>
        <p:spPr>
          <a:xfrm>
            <a:off x="127489" y="1288073"/>
            <a:ext cx="225083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Figure 9: Configuration concept generation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68826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0C4F7-22C2-150A-2CB6-60DDAD7AA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DFED0-8F26-17F2-9928-0D22CAAB6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Exposure for 18% Grey Level [4]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21694-34A7-82D4-B157-7AB990EBE1B4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10</a:t>
            </a:r>
            <a:endParaRPr lang="en-US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9FA22E53-A593-B4B9-0C40-18B37807CF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6178" y="848210"/>
                <a:ext cx="4611585" cy="2043674"/>
              </a:xfrm>
            </p:spPr>
            <p:txBody>
              <a:bodyPr/>
              <a:lstStyle/>
              <a:p>
                <a:r>
                  <a:rPr lang="en-US" sz="1550">
                    <a:latin typeface="Arial" panose="020B0604020202020204" pitchFamily="34" charset="0"/>
                    <a:cs typeface="Arial" panose="020B0604020202020204" pitchFamily="34" charset="0"/>
                  </a:rPr>
                  <a:t>The 18% grey level is a common reference point used in imaging, ensuring consistent brightness in images.</a:t>
                </a:r>
              </a:p>
              <a:p>
                <a:r>
                  <a:rPr lang="en-US" sz="1600"/>
                  <a:t>If the grey level is too high, the image may be overexposed. Too low, and the particles may be too dim to detect.</a:t>
                </a:r>
                <a:endParaRPr lang="en-US" sz="155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550">
                    <a:latin typeface="Arial" panose="020B0604020202020204" pitchFamily="34" charset="0"/>
                    <a:cs typeface="Arial" panose="020B0604020202020204" pitchFamily="34" charset="0"/>
                  </a:rPr>
                  <a:t>Analyzed the Chronos 1.4 Color and BW/Monochrome Cameras.</a:t>
                </a:r>
              </a:p>
              <a:p>
                <a:r>
                  <a:rPr lang="en-US" sz="1550">
                    <a:latin typeface="Arial" panose="020B0604020202020204" pitchFamily="34" charset="0"/>
                    <a:cs typeface="Arial" panose="020B0604020202020204" pitchFamily="34" charset="0"/>
                  </a:rPr>
                  <a:t>‘S’ – Camera ISO value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5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5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55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b>
                    </m:sSub>
                  </m:oMath>
                </a14:m>
                <a:r>
                  <a:rPr lang="en-US" sz="1550">
                    <a:latin typeface="Arial" panose="020B0604020202020204" pitchFamily="34" charset="0"/>
                    <a:cs typeface="Arial" panose="020B0604020202020204" pitchFamily="34" charset="0"/>
                  </a:rPr>
                  <a:t> - Grey level at 18%</a:t>
                </a:r>
              </a:p>
              <a:p>
                <a:endParaRPr lang="en-US" sz="15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9FA22E53-A593-B4B9-0C40-18B37807CF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6178" y="848210"/>
                <a:ext cx="4611585" cy="2043674"/>
              </a:xfrm>
              <a:blipFill>
                <a:blip r:embed="rId2"/>
                <a:stretch>
                  <a:fillRect l="-529" t="-597" r="-265" b="-34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7E64CD-058F-4DCE-E918-C5900253A821}"/>
                  </a:ext>
                </a:extLst>
              </p:cNvPr>
              <p:cNvSpPr txBox="1"/>
              <p:nvPr/>
            </p:nvSpPr>
            <p:spPr>
              <a:xfrm>
                <a:off x="4604169" y="855643"/>
                <a:ext cx="1566519" cy="636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𝑙𝑢𝑥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7E64CD-058F-4DCE-E918-C5900253A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69" y="855643"/>
                <a:ext cx="1566519" cy="636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C0526E-94D1-1C91-1740-17BA1BA551D6}"/>
                  </a:ext>
                </a:extLst>
              </p:cNvPr>
              <p:cNvSpPr txBox="1"/>
              <p:nvPr/>
            </p:nvSpPr>
            <p:spPr>
              <a:xfrm>
                <a:off x="6500981" y="874369"/>
                <a:ext cx="1818896" cy="5844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𝑙𝑢𝑥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C0526E-94D1-1C91-1740-17BA1BA55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981" y="874369"/>
                <a:ext cx="1818896" cy="5844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1C7108-C6E1-9B0C-2E9D-AB5ACC2718B8}"/>
                  </a:ext>
                </a:extLst>
              </p:cNvPr>
              <p:cNvSpPr txBox="1"/>
              <p:nvPr/>
            </p:nvSpPr>
            <p:spPr>
              <a:xfrm>
                <a:off x="4604169" y="1762750"/>
                <a:ext cx="3464538" cy="5843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18,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𝐶𝑜𝑙𝑜𝑟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𝑙𝑢𝑥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320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=.03125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1C7108-C6E1-9B0C-2E9D-AB5ACC271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69" y="1762750"/>
                <a:ext cx="3464538" cy="5843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A05C01-16E3-BD43-FCBF-3FEB99277376}"/>
                  </a:ext>
                </a:extLst>
              </p:cNvPr>
              <p:cNvSpPr txBox="1"/>
              <p:nvPr/>
            </p:nvSpPr>
            <p:spPr>
              <a:xfrm>
                <a:off x="4604169" y="2571750"/>
                <a:ext cx="3464538" cy="5843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18,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𝑙𝑢𝑥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740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=.01351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A05C01-16E3-BD43-FCBF-3FEB99277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69" y="2571750"/>
                <a:ext cx="3464538" cy="5843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D2731B3C-E515-7544-85F4-DACF865DADE8}"/>
              </a:ext>
            </a:extLst>
          </p:cNvPr>
          <p:cNvSpPr txBox="1">
            <a:spLocks/>
          </p:cNvSpPr>
          <p:nvPr/>
        </p:nvSpPr>
        <p:spPr bwMode="auto">
          <a:xfrm>
            <a:off x="0" y="3471745"/>
            <a:ext cx="9144000" cy="129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r>
              <a:rPr lang="en-US" sz="1550"/>
              <a:t>The monochrome camera requires half the light exposure to reach the 18% grey level. </a:t>
            </a:r>
          </a:p>
          <a:p>
            <a:r>
              <a:rPr lang="en-US" sz="1550"/>
              <a:t>ISO generally correlates to a higher camera efficiency, but overexposure tends to occur more easily due to sensitivity to light.</a:t>
            </a:r>
          </a:p>
          <a:p>
            <a:endParaRPr lang="en-US" sz="1550"/>
          </a:p>
          <a:p>
            <a:endParaRPr lang="en-US" sz="15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4F757-48DD-6DD5-4D1A-1327280CA89F}"/>
              </a:ext>
            </a:extLst>
          </p:cNvPr>
          <p:cNvSpPr txBox="1"/>
          <p:nvPr/>
        </p:nvSpPr>
        <p:spPr>
          <a:xfrm>
            <a:off x="6929651" y="1887216"/>
            <a:ext cx="3124200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Times New Roman"/>
                <a:cs typeface="Arial"/>
              </a:rPr>
              <a:t>(1)</a:t>
            </a:r>
            <a:endParaRPr lang="en-US" sz="1600" b="1">
              <a:latin typeface="Times New Roman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303494-A806-306D-DC5A-2DA6A2235056}"/>
              </a:ext>
            </a:extLst>
          </p:cNvPr>
          <p:cNvSpPr txBox="1"/>
          <p:nvPr/>
        </p:nvSpPr>
        <p:spPr>
          <a:xfrm>
            <a:off x="6929651" y="2720654"/>
            <a:ext cx="3124200" cy="33855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Times New Roman"/>
                <a:cs typeface="Arial"/>
              </a:rPr>
              <a:t>(2)</a:t>
            </a:r>
            <a:endParaRPr lang="en-US" sz="1600" b="1">
              <a:latin typeface="Times New Roman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24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A4860-D430-0372-293C-D0F7CF26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AB9F-A3DC-2462-55AC-5D621AF0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#3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4A1C97-BB6F-6963-B89B-A2168A3320A0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11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B4583-2E36-A115-C47D-CC51ED37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49" y="1830983"/>
            <a:ext cx="5026269" cy="1877188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98904-7043-D0C9-5FAD-4DD6C8381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40" y="1068998"/>
            <a:ext cx="3981450" cy="895350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black numbers and a line&#10;&#10;AI-generated content may be incorrect.">
            <a:extLst>
              <a:ext uri="{FF2B5EF4-FFF2-40B4-BE49-F238E27FC236}">
                <a16:creationId xmlns:a16="http://schemas.microsoft.com/office/drawing/2014/main" id="{17E3C540-EA43-7399-1488-06AD9F93E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69" y="2874717"/>
            <a:ext cx="2562225" cy="58102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BBB41C-1A00-7592-8438-5C6C6A90D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81" y="3710720"/>
            <a:ext cx="2514600" cy="447675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40A8721D-9D06-061B-EB8E-A1A7195B4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547" y="1891812"/>
            <a:ext cx="2733675" cy="876300"/>
          </a:xfrm>
          <a:prstGeom prst="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9B64D2-3605-F904-53F1-D60A03F3E5C8}"/>
              </a:ext>
            </a:extLst>
          </p:cNvPr>
          <p:cNvSpPr txBox="1"/>
          <p:nvPr/>
        </p:nvSpPr>
        <p:spPr>
          <a:xfrm>
            <a:off x="2874199" y="1282745"/>
            <a:ext cx="3124200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10000"/>
                </a:solidFill>
                <a:latin typeface="Times New Roman"/>
                <a:cs typeface="Arial"/>
              </a:rPr>
              <a:t>(3)</a:t>
            </a:r>
            <a:endParaRPr lang="en-US" sz="1600" b="1">
              <a:solidFill>
                <a:srgbClr val="010000"/>
              </a:solidFill>
              <a:latin typeface="Times New Roman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7C5050-55CE-B043-6486-2A8086C64996}"/>
              </a:ext>
            </a:extLst>
          </p:cNvPr>
          <p:cNvSpPr txBox="1"/>
          <p:nvPr/>
        </p:nvSpPr>
        <p:spPr>
          <a:xfrm>
            <a:off x="2038929" y="2997245"/>
            <a:ext cx="3124200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10000"/>
                </a:solidFill>
                <a:latin typeface="Times New Roman"/>
                <a:cs typeface="Arial"/>
              </a:rPr>
              <a:t>(4)</a:t>
            </a:r>
            <a:endParaRPr lang="en-US" sz="1600" b="1">
              <a:solidFill>
                <a:srgbClr val="010000"/>
              </a:solidFill>
              <a:latin typeface="Times New Roman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826FAD-B2A8-E3E6-A737-F0DCF3D8A023}"/>
              </a:ext>
            </a:extLst>
          </p:cNvPr>
          <p:cNvSpPr txBox="1"/>
          <p:nvPr/>
        </p:nvSpPr>
        <p:spPr>
          <a:xfrm>
            <a:off x="2038929" y="3766571"/>
            <a:ext cx="3124200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10000"/>
                </a:solidFill>
                <a:latin typeface="Times New Roman"/>
                <a:cs typeface="Arial"/>
              </a:rPr>
              <a:t>(5)</a:t>
            </a:r>
            <a:endParaRPr lang="en-US" sz="1600" b="1">
              <a:solidFill>
                <a:srgbClr val="010000"/>
              </a:solidFill>
              <a:latin typeface="Times New Roman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354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F68D4-70A3-EFC4-BB87-63258E33B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34FE0-31B3-7C46-FBDF-2FDDB672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Laser Pulse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5217E-158F-2263-996A-B2135E3B9308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12</a:t>
            </a:r>
            <a:endParaRPr lang="en-US"/>
          </a:p>
        </p:txBody>
      </p:sp>
      <p:pic>
        <p:nvPicPr>
          <p:cNvPr id="6" name="Picture 5" descr="A diagram of a camera frame rate&#10;&#10;AI-generated content may be incorrect.">
            <a:extLst>
              <a:ext uri="{FF2B5EF4-FFF2-40B4-BE49-F238E27FC236}">
                <a16:creationId xmlns:a16="http://schemas.microsoft.com/office/drawing/2014/main" id="{2ADA97EA-91C1-E5A3-FFD3-FC35473C0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01" y="1738563"/>
            <a:ext cx="5083343" cy="1666374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D804C2-9132-1B0D-79A7-9CAFD8032582}"/>
              </a:ext>
            </a:extLst>
          </p:cNvPr>
          <p:cNvSpPr txBox="1"/>
          <p:nvPr/>
        </p:nvSpPr>
        <p:spPr>
          <a:xfrm>
            <a:off x="1518512" y="3595680"/>
            <a:ext cx="3124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Fig. 10. Diagram Displaying "Frame Straddling" in PIV</a:t>
            </a:r>
            <a:endParaRPr lang="en-US" sz="1200"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328ACD-3B93-2CC8-AA45-4E5F4F8AF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114" y="1741823"/>
            <a:ext cx="2253915" cy="2058402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185A05-B929-ACD9-08BA-5AAABC28AE91}"/>
              </a:ext>
            </a:extLst>
          </p:cNvPr>
          <p:cNvSpPr txBox="1"/>
          <p:nvPr/>
        </p:nvSpPr>
        <p:spPr>
          <a:xfrm>
            <a:off x="7072526" y="1744341"/>
            <a:ext cx="3124200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10000"/>
                </a:solidFill>
                <a:latin typeface="Times New Roman"/>
                <a:cs typeface="Arial"/>
              </a:rPr>
              <a:t>(6)</a:t>
            </a:r>
            <a:endParaRPr lang="en-US" sz="1600" b="1">
              <a:solidFill>
                <a:srgbClr val="010000"/>
              </a:solidFill>
              <a:latin typeface="Times New Roman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398268-B94B-301B-E72E-F34FAD948C7D}"/>
              </a:ext>
            </a:extLst>
          </p:cNvPr>
          <p:cNvSpPr txBox="1"/>
          <p:nvPr/>
        </p:nvSpPr>
        <p:spPr>
          <a:xfrm>
            <a:off x="7072526" y="2436580"/>
            <a:ext cx="3124200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10000"/>
                </a:solidFill>
                <a:latin typeface="Times New Roman"/>
                <a:cs typeface="Arial"/>
              </a:rPr>
              <a:t>(7)</a:t>
            </a:r>
            <a:endParaRPr lang="en-US" sz="1600" b="1">
              <a:solidFill>
                <a:srgbClr val="010000"/>
              </a:solidFill>
              <a:latin typeface="Times New Roman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72E6E-33DC-BDD9-2D61-902719089E60}"/>
              </a:ext>
            </a:extLst>
          </p:cNvPr>
          <p:cNvSpPr txBox="1"/>
          <p:nvPr/>
        </p:nvSpPr>
        <p:spPr>
          <a:xfrm>
            <a:off x="7072526" y="3238268"/>
            <a:ext cx="3124200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10000"/>
                </a:solidFill>
                <a:latin typeface="Times New Roman"/>
                <a:cs typeface="Arial"/>
              </a:rPr>
              <a:t>(8)</a:t>
            </a:r>
            <a:endParaRPr lang="en-US" sz="1600" b="1">
              <a:solidFill>
                <a:srgbClr val="010000"/>
              </a:solidFill>
              <a:latin typeface="Times New Roman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011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CDE4D-7ED3-F542-678C-B811CAE4B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9425-3CD0-0806-2D82-5ADD4AB8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Laser Pulse Energy Cont'd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65602-D507-AA28-3D0D-BA0216707B37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13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709D36-824A-11FA-A90B-23761E42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2" t="3313" r="4853" b="4141"/>
          <a:stretch/>
        </p:blipFill>
        <p:spPr>
          <a:xfrm>
            <a:off x="899509" y="856276"/>
            <a:ext cx="7344358" cy="36457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B53FE-DC04-DA11-CF9B-DD202593AD8F}"/>
              </a:ext>
            </a:extLst>
          </p:cNvPr>
          <p:cNvSpPr txBox="1"/>
          <p:nvPr/>
        </p:nvSpPr>
        <p:spPr>
          <a:xfrm>
            <a:off x="866520" y="4505250"/>
            <a:ext cx="73500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Fig. 11. Camera Framerate vs Laser Pulse Energy Graphs, Log. Scale on Left, Linear Scale on Right</a:t>
            </a:r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568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9176E-E5A3-F24B-2BB8-44C23E41A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3D3-CF47-221A-71D7-E971A598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Laser Fluorescence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F1D09D-BBA5-4708-7FF5-E3AD3747E19B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14</a:t>
            </a:r>
            <a:endParaRPr lang="en-US" err="1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F1FFA8-B3C8-CCAC-1CCD-43D6A11BB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8" y="1018916"/>
            <a:ext cx="5026879" cy="3750796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sz="1550"/>
              <a:t>Fill a 2L Pyrex beaker with water, add PIV particles and stir bar and place on stir plate</a:t>
            </a:r>
            <a:endParaRPr lang="en-US"/>
          </a:p>
          <a:p>
            <a:pPr>
              <a:buAutoNum type="arabicPeriod"/>
            </a:pPr>
            <a:r>
              <a:rPr lang="en-US" sz="1550"/>
              <a:t> Set up laser pointing at beaker</a:t>
            </a:r>
          </a:p>
          <a:p>
            <a:pPr>
              <a:buAutoNum type="arabicPeriod"/>
            </a:pPr>
            <a:r>
              <a:rPr lang="en-US" sz="1550"/>
              <a:t> Start stirring beaker at a low RPM</a:t>
            </a:r>
          </a:p>
          <a:p>
            <a:pPr>
              <a:buAutoNum type="arabicPeriod"/>
            </a:pPr>
            <a:r>
              <a:rPr lang="en-US" sz="1550"/>
              <a:t>Pulse the laser and observe how particles fluoresce</a:t>
            </a:r>
          </a:p>
          <a:p>
            <a:pPr>
              <a:buAutoNum type="arabicPeriod"/>
            </a:pPr>
            <a:r>
              <a:rPr lang="en-US" sz="1550"/>
              <a:t>Increase RPM and pulse laser again. Observe particle fluorescence</a:t>
            </a:r>
          </a:p>
          <a:p>
            <a:pPr>
              <a:buAutoNum type="arabicPeriod"/>
            </a:pPr>
            <a:r>
              <a:rPr lang="en-US" sz="1550"/>
              <a:t>Repeat steps 4 and 5 until particles no longer fluoresce</a:t>
            </a:r>
          </a:p>
          <a:p>
            <a:pPr>
              <a:buAutoNum type="arabicPeriod"/>
            </a:pPr>
            <a:r>
              <a:rPr lang="en-US" sz="1550"/>
              <a:t>Convert RPM into Velocity</a:t>
            </a:r>
          </a:p>
          <a:p>
            <a:pPr marL="0" indent="0">
              <a:buNone/>
            </a:pPr>
            <a:endParaRPr lang="en-US" sz="1550"/>
          </a:p>
          <a:p>
            <a:pPr marL="0" indent="0">
              <a:buNone/>
            </a:pPr>
            <a:r>
              <a:rPr lang="en-US" sz="1550"/>
              <a:t>Velocity of flow system: ~ 0.26 m/s</a:t>
            </a:r>
          </a:p>
          <a:p>
            <a:pPr marL="0" indent="0">
              <a:buNone/>
            </a:pPr>
            <a:endParaRPr lang="en-US" sz="1550"/>
          </a:p>
          <a:p>
            <a:pPr>
              <a:buAutoNum type="arabicPeriod"/>
            </a:pPr>
            <a:endParaRPr lang="en-US" sz="15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0F413-B8F8-D08E-D242-3990B15ED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109" y="1168121"/>
            <a:ext cx="3648809" cy="2568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8D794-94CF-B3BB-1398-51CA8CACE014}"/>
              </a:ext>
            </a:extLst>
          </p:cNvPr>
          <p:cNvSpPr txBox="1"/>
          <p:nvPr/>
        </p:nvSpPr>
        <p:spPr>
          <a:xfrm>
            <a:off x="5425481" y="3736102"/>
            <a:ext cx="34918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Figure 12: Laser Fluorescence Experiment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1271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61653-2FF1-E4A0-44F0-917AA679B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33BF2-B83F-184B-BFCA-2E4F7FFC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96" y="110465"/>
            <a:ext cx="8315201" cy="742950"/>
          </a:xfrm>
        </p:spPr>
        <p:txBody>
          <a:bodyPr/>
          <a:lstStyle/>
          <a:p>
            <a:r>
              <a:rPr lang="en-US"/>
              <a:t>Concept Evaluation- Camera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147BC-29B1-F7A0-9261-EEA12FC0FC4C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15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4AEDF6B-6890-5B5C-CED7-0CAA0F76C8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596791"/>
              </p:ext>
            </p:extLst>
          </p:nvPr>
        </p:nvGraphicFramePr>
        <p:xfrm>
          <a:off x="0" y="1169376"/>
          <a:ext cx="6911254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322">
                  <a:extLst>
                    <a:ext uri="{9D8B030D-6E8A-4147-A177-3AD203B41FA5}">
                      <a16:colId xmlns:a16="http://schemas.microsoft.com/office/drawing/2014/main" val="370131950"/>
                    </a:ext>
                  </a:extLst>
                </a:gridCol>
                <a:gridCol w="987322">
                  <a:extLst>
                    <a:ext uri="{9D8B030D-6E8A-4147-A177-3AD203B41FA5}">
                      <a16:colId xmlns:a16="http://schemas.microsoft.com/office/drawing/2014/main" val="3220224010"/>
                    </a:ext>
                  </a:extLst>
                </a:gridCol>
                <a:gridCol w="987322">
                  <a:extLst>
                    <a:ext uri="{9D8B030D-6E8A-4147-A177-3AD203B41FA5}">
                      <a16:colId xmlns:a16="http://schemas.microsoft.com/office/drawing/2014/main" val="3938755008"/>
                    </a:ext>
                  </a:extLst>
                </a:gridCol>
                <a:gridCol w="987322">
                  <a:extLst>
                    <a:ext uri="{9D8B030D-6E8A-4147-A177-3AD203B41FA5}">
                      <a16:colId xmlns:a16="http://schemas.microsoft.com/office/drawing/2014/main" val="145841088"/>
                    </a:ext>
                  </a:extLst>
                </a:gridCol>
                <a:gridCol w="987322">
                  <a:extLst>
                    <a:ext uri="{9D8B030D-6E8A-4147-A177-3AD203B41FA5}">
                      <a16:colId xmlns:a16="http://schemas.microsoft.com/office/drawing/2014/main" val="1367474104"/>
                    </a:ext>
                  </a:extLst>
                </a:gridCol>
                <a:gridCol w="987322">
                  <a:extLst>
                    <a:ext uri="{9D8B030D-6E8A-4147-A177-3AD203B41FA5}">
                      <a16:colId xmlns:a16="http://schemas.microsoft.com/office/drawing/2014/main" val="268483919"/>
                    </a:ext>
                  </a:extLst>
                </a:gridCol>
                <a:gridCol w="987322">
                  <a:extLst>
                    <a:ext uri="{9D8B030D-6E8A-4147-A177-3AD203B41FA5}">
                      <a16:colId xmlns:a16="http://schemas.microsoft.com/office/drawing/2014/main" val="3352576437"/>
                    </a:ext>
                  </a:extLst>
                </a:gridCol>
              </a:tblGrid>
              <a:tr h="917108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latin typeface="Calibri"/>
                        </a:rPr>
                        <a:t>Notable Specs.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Chronos 1.4 High Speed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Chronos 2.1-HD High Speed Camera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DITECT 1.3MP, 200 FPS High Speed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DITECT 1.3MP, 1000 FPS High Speed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 err="1">
                          <a:latin typeface="Calibri"/>
                        </a:rPr>
                        <a:t>Photron</a:t>
                      </a:r>
                      <a:r>
                        <a:rPr lang="en-US" sz="1200" b="1" i="0">
                          <a:latin typeface="Calibri"/>
                        </a:rPr>
                        <a:t> </a:t>
                      </a:r>
                      <a:r>
                        <a:rPr lang="en-US" sz="1200" b="1" i="0" err="1">
                          <a:latin typeface="Calibri"/>
                        </a:rPr>
                        <a:t>Fastcam</a:t>
                      </a:r>
                      <a:r>
                        <a:rPr lang="en-US" sz="1200" b="1" i="0">
                          <a:latin typeface="Calibri"/>
                        </a:rPr>
                        <a:t> Mini CX100 (Used, B&amp;W)</a:t>
                      </a:r>
                      <a:endParaRPr lang="en-US" sz="1200" b="1" i="0" u="none" strike="noStrike" noProof="0">
                        <a:solidFill>
                          <a:srgbClr val="191919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noProof="0" err="1">
                          <a:latin typeface="Calibri"/>
                        </a:rPr>
                        <a:t>Photron</a:t>
                      </a:r>
                      <a:r>
                        <a:rPr lang="en-US" sz="1200" b="1" i="0" u="none" strike="noStrike" noProof="0">
                          <a:latin typeface="Calibri"/>
                        </a:rPr>
                        <a:t> </a:t>
                      </a:r>
                      <a:r>
                        <a:rPr lang="en-US" sz="1200" b="1" i="0" u="none" strike="noStrike" noProof="0" err="1">
                          <a:latin typeface="Calibri"/>
                        </a:rPr>
                        <a:t>Fastcam</a:t>
                      </a:r>
                      <a:r>
                        <a:rPr lang="en-US" sz="1200" b="1" i="0" u="none" strike="noStrike" noProof="0">
                          <a:latin typeface="Calibri"/>
                        </a:rPr>
                        <a:t> SA8 30K-C2 (Used, Color)</a:t>
                      </a:r>
                      <a:endParaRPr lang="en-US" sz="1200" b="1" i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732293"/>
                  </a:ext>
                </a:extLst>
              </a:tr>
              <a:tr h="247221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latin typeface="Calibri"/>
                        </a:rPr>
                        <a:t>Cost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$5600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$7900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$4750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$9850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$4625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$7500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199751"/>
                  </a:ext>
                </a:extLst>
              </a:tr>
              <a:tr h="247221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latin typeface="Calibri"/>
                        </a:rPr>
                        <a:t>RAM (GB)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309396"/>
                  </a:ext>
                </a:extLst>
              </a:tr>
              <a:tr h="58216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latin typeface="Calibri"/>
                        </a:rPr>
                        <a:t>FPS at Given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1069 FPS @ 1.3MP (1280x1040)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1000 FPS @ 2.1MP (1920x1080)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200 FPS @ 1.3MP (1280x1040)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1000 FPS @ 1.3MP (1280x1040)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1000 FPS @ 2.1MP (1920x1040)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1000 FPS @ 1.3MP (1280x1040)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681115"/>
                  </a:ext>
                </a:extLst>
              </a:tr>
              <a:tr h="414694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latin typeface="Calibri"/>
                        </a:rPr>
                        <a:t> ISO (Color/BW)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320/740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500/1000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-----------------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-----------------</a:t>
                      </a:r>
                      <a:endParaRPr lang="en-US" sz="1200" b="1" i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------/10000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latin typeface="Calibri"/>
                        </a:rPr>
                        <a:t>2500/------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851358"/>
                  </a:ext>
                </a:extLst>
              </a:tr>
              <a:tr h="41469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Pixel Size (µm)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-----------------</a:t>
                      </a:r>
                      <a:endParaRPr lang="en-US" sz="1200" b="0" i="0" u="none" strike="noStrike" noProof="0">
                        <a:solidFill>
                          <a:srgbClr val="003366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-----------------</a:t>
                      </a:r>
                      <a:endParaRPr lang="en-US" sz="1200" b="0" i="0" u="none" strike="noStrike" noProof="0">
                        <a:solidFill>
                          <a:srgbClr val="003366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673516"/>
                  </a:ext>
                </a:extLst>
              </a:tr>
              <a:tr h="41469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Preference (1-6)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>
                          <a:latin typeface="Calibri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667509"/>
                  </a:ext>
                </a:extLst>
              </a:tr>
            </a:tbl>
          </a:graphicData>
        </a:graphic>
      </p:graphicFrame>
      <p:pic>
        <p:nvPicPr>
          <p:cNvPr id="3" name="Picture 2" descr="Chronos 1.4 High Speed Camera | Kron Technologies">
            <a:extLst>
              <a:ext uri="{FF2B5EF4-FFF2-40B4-BE49-F238E27FC236}">
                <a16:creationId xmlns:a16="http://schemas.microsoft.com/office/drawing/2014/main" id="{6DA23DD3-9AD2-DAB3-C3D3-78A1F4B57C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2" r="2049" b="3622"/>
          <a:stretch/>
        </p:blipFill>
        <p:spPr>
          <a:xfrm>
            <a:off x="6911599" y="1790601"/>
            <a:ext cx="2237087" cy="1555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2ADCB-47E7-49DF-0E9A-18CF3883C3B1}"/>
              </a:ext>
            </a:extLst>
          </p:cNvPr>
          <p:cNvSpPr txBox="1"/>
          <p:nvPr/>
        </p:nvSpPr>
        <p:spPr>
          <a:xfrm>
            <a:off x="6912344" y="3359055"/>
            <a:ext cx="223107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alibri"/>
                <a:ea typeface="Calibri"/>
                <a:cs typeface="Calibri"/>
              </a:rPr>
              <a:t>Fig. 13. Chronos 1.4 with a camera lens installed (sold separately)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29F79-6BCA-2CBC-78D4-FED8A7F148DD}"/>
              </a:ext>
            </a:extLst>
          </p:cNvPr>
          <p:cNvSpPr txBox="1"/>
          <p:nvPr/>
        </p:nvSpPr>
        <p:spPr>
          <a:xfrm>
            <a:off x="17584" y="861646"/>
            <a:ext cx="687558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Table 1: Camera Specifications</a:t>
            </a:r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93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44746-3F8F-61A1-1E4E-176AB081E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0BFA9-596B-952B-50E0-209DB60B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Evaluation– Function Generator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7D5D4-9A7D-AB58-8C27-5AFD25D24BB2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16</a:t>
            </a:r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CD1B0C2-0EFB-10EF-EAFE-AFCEFAB35D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687341"/>
              </p:ext>
            </p:extLst>
          </p:nvPr>
        </p:nvGraphicFramePr>
        <p:xfrm>
          <a:off x="0" y="1186961"/>
          <a:ext cx="6706896" cy="3540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128">
                  <a:extLst>
                    <a:ext uri="{9D8B030D-6E8A-4147-A177-3AD203B41FA5}">
                      <a16:colId xmlns:a16="http://schemas.microsoft.com/office/drawing/2014/main" val="3124860155"/>
                    </a:ext>
                  </a:extLst>
                </a:gridCol>
                <a:gridCol w="958128">
                  <a:extLst>
                    <a:ext uri="{9D8B030D-6E8A-4147-A177-3AD203B41FA5}">
                      <a16:colId xmlns:a16="http://schemas.microsoft.com/office/drawing/2014/main" val="426338319"/>
                    </a:ext>
                  </a:extLst>
                </a:gridCol>
                <a:gridCol w="958128">
                  <a:extLst>
                    <a:ext uri="{9D8B030D-6E8A-4147-A177-3AD203B41FA5}">
                      <a16:colId xmlns:a16="http://schemas.microsoft.com/office/drawing/2014/main" val="1232290471"/>
                    </a:ext>
                  </a:extLst>
                </a:gridCol>
                <a:gridCol w="958128">
                  <a:extLst>
                    <a:ext uri="{9D8B030D-6E8A-4147-A177-3AD203B41FA5}">
                      <a16:colId xmlns:a16="http://schemas.microsoft.com/office/drawing/2014/main" val="1747671031"/>
                    </a:ext>
                  </a:extLst>
                </a:gridCol>
                <a:gridCol w="958128">
                  <a:extLst>
                    <a:ext uri="{9D8B030D-6E8A-4147-A177-3AD203B41FA5}">
                      <a16:colId xmlns:a16="http://schemas.microsoft.com/office/drawing/2014/main" val="1421324389"/>
                    </a:ext>
                  </a:extLst>
                </a:gridCol>
                <a:gridCol w="958128">
                  <a:extLst>
                    <a:ext uri="{9D8B030D-6E8A-4147-A177-3AD203B41FA5}">
                      <a16:colId xmlns:a16="http://schemas.microsoft.com/office/drawing/2014/main" val="780365533"/>
                    </a:ext>
                  </a:extLst>
                </a:gridCol>
                <a:gridCol w="958128">
                  <a:extLst>
                    <a:ext uri="{9D8B030D-6E8A-4147-A177-3AD203B41FA5}">
                      <a16:colId xmlns:a16="http://schemas.microsoft.com/office/drawing/2014/main" val="764615818"/>
                    </a:ext>
                  </a:extLst>
                </a:gridCol>
              </a:tblGrid>
              <a:tr h="85129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Stanford Research DG645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Quantum Composer 9520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BNC 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BNC 725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BNC 575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BNC 525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365953"/>
                  </a:ext>
                </a:extLst>
              </a:tr>
              <a:tr h="4063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5 </a:t>
                      </a:r>
                      <a:r>
                        <a:rPr lang="en-US" sz="1000" err="1"/>
                        <a:t>ps</a:t>
                      </a:r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250 </a:t>
                      </a:r>
                      <a:r>
                        <a:rPr lang="en-US" sz="1000" err="1"/>
                        <a:t>ps</a:t>
                      </a:r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100 </a:t>
                      </a:r>
                      <a:r>
                        <a:rPr lang="en-US" sz="1000" err="1"/>
                        <a:t>ps</a:t>
                      </a:r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10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250 </a:t>
                      </a:r>
                      <a:r>
                        <a:rPr lang="en-US" sz="1000" err="1"/>
                        <a:t>ps</a:t>
                      </a:r>
                      <a:r>
                        <a:rPr lang="en-US" sz="10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4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894337"/>
                  </a:ext>
                </a:extLst>
              </a:tr>
              <a:tr h="4063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Jitter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&lt;100 </a:t>
                      </a:r>
                      <a:r>
                        <a:rPr lang="en-US" sz="1000" err="1"/>
                        <a:t>ps</a:t>
                      </a:r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&lt;50 </a:t>
                      </a:r>
                      <a:r>
                        <a:rPr lang="en-US" sz="1000" err="1"/>
                        <a:t>ps</a:t>
                      </a:r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&lt;50 </a:t>
                      </a:r>
                      <a:r>
                        <a:rPr lang="en-US" sz="1000" err="1"/>
                        <a:t>ps</a:t>
                      </a:r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&lt; 200 </a:t>
                      </a:r>
                      <a:r>
                        <a:rPr lang="en-US" sz="1000" err="1"/>
                        <a:t>ps</a:t>
                      </a:r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&lt;120 </a:t>
                      </a:r>
                      <a:r>
                        <a:rPr lang="en-US" sz="1000" err="1"/>
                        <a:t>ps</a:t>
                      </a:r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&lt;250 </a:t>
                      </a:r>
                      <a:r>
                        <a:rPr lang="en-US" sz="1000" err="1"/>
                        <a:t>ps</a:t>
                      </a:r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12691"/>
                  </a:ext>
                </a:extLst>
              </a:tr>
              <a:tr h="4063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210070"/>
                  </a:ext>
                </a:extLst>
              </a:tr>
              <a:tr h="4063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Trigger 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1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20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50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100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10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20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457993"/>
                  </a:ext>
                </a:extLst>
              </a:tr>
              <a:tr h="4063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$4,495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$4,300-$6,200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$3,450-$5750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$6,690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$4,800-$6,700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$2875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367079"/>
                  </a:ext>
                </a:extLst>
              </a:tr>
              <a:tr h="6578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No 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LabView Certified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/>
                        <a:t>No Interface</a:t>
                      </a:r>
                    </a:p>
                    <a:p>
                      <a:pPr lvl="0">
                        <a:buNone/>
                      </a:pPr>
                      <a:r>
                        <a:rPr lang="en-US" sz="1000"/>
                        <a:t>LabView Certified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91464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5680C8B-2E66-3575-10AC-35362B0C7799}"/>
              </a:ext>
            </a:extLst>
          </p:cNvPr>
          <p:cNvSpPr txBox="1"/>
          <p:nvPr/>
        </p:nvSpPr>
        <p:spPr>
          <a:xfrm>
            <a:off x="6688666" y="3428999"/>
            <a:ext cx="24200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Figure 14: Stanford Research DG645</a:t>
            </a:r>
            <a:endParaRPr lang="en-US" sz="1200"/>
          </a:p>
        </p:txBody>
      </p:sp>
      <p:pic>
        <p:nvPicPr>
          <p:cNvPr id="3" name="Picture 2" descr="Digital Delay &amp; Pulse Generators ...">
            <a:extLst>
              <a:ext uri="{FF2B5EF4-FFF2-40B4-BE49-F238E27FC236}">
                <a16:creationId xmlns:a16="http://schemas.microsoft.com/office/drawing/2014/main" id="{4AAA2852-3C15-E5F5-3112-58639F770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230" y="1966912"/>
            <a:ext cx="2143125" cy="1209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7F33AA-85F1-4BA0-B0D2-C1B4E2500218}"/>
              </a:ext>
            </a:extLst>
          </p:cNvPr>
          <p:cNvSpPr txBox="1"/>
          <p:nvPr/>
        </p:nvSpPr>
        <p:spPr>
          <a:xfrm>
            <a:off x="17584" y="879230"/>
            <a:ext cx="669094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Table 2: Function Generator Specs</a:t>
            </a:r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14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C67FB-27BC-E054-F5EE-723A41996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19DFF-4BD7-49A8-384E-682B4FCDA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Evaluation- Laser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90E3A-61A2-20D0-6C04-6B3912F661F7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17</a:t>
            </a:r>
            <a:endParaRPr lang="en-US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79125A2-0A90-A373-7A85-17B2A48FFC41}"/>
              </a:ext>
            </a:extLst>
          </p:cNvPr>
          <p:cNvSpPr txBox="1"/>
          <p:nvPr/>
        </p:nvSpPr>
        <p:spPr>
          <a:xfrm>
            <a:off x="2886679" y="987267"/>
            <a:ext cx="337162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Table 3 – Breakdown of Laser Generation Components and Specifications</a:t>
            </a:r>
          </a:p>
        </p:txBody>
      </p:sp>
      <p:pic>
        <p:nvPicPr>
          <p:cNvPr id="6" name="Picture 5" descr="A close-up of a laser&#10;&#10;AI-generated content may be incorrect.">
            <a:extLst>
              <a:ext uri="{FF2B5EF4-FFF2-40B4-BE49-F238E27FC236}">
                <a16:creationId xmlns:a16="http://schemas.microsoft.com/office/drawing/2014/main" id="{C83E2988-DE22-FC69-B0FA-6AF5C876C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447733"/>
            <a:ext cx="89249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79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5EE66-E7EA-9EEA-D8E2-9C9F033E6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9CB7-B8E0-87A8-5629-B655D0FF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Evaluation– Configuration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2E961-CAFB-938D-3DA6-618086EC6331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18</a:t>
            </a:r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EF4FEDE4-C373-311C-A8D9-44A2A8B643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4730787"/>
              </p:ext>
            </p:extLst>
          </p:nvPr>
        </p:nvGraphicFramePr>
        <p:xfrm>
          <a:off x="368680" y="2836464"/>
          <a:ext cx="831532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065">
                  <a:extLst>
                    <a:ext uri="{9D8B030D-6E8A-4147-A177-3AD203B41FA5}">
                      <a16:colId xmlns:a16="http://schemas.microsoft.com/office/drawing/2014/main" val="1307962995"/>
                    </a:ext>
                  </a:extLst>
                </a:gridCol>
                <a:gridCol w="1663065">
                  <a:extLst>
                    <a:ext uri="{9D8B030D-6E8A-4147-A177-3AD203B41FA5}">
                      <a16:colId xmlns:a16="http://schemas.microsoft.com/office/drawing/2014/main" val="2054039837"/>
                    </a:ext>
                  </a:extLst>
                </a:gridCol>
                <a:gridCol w="1663065">
                  <a:extLst>
                    <a:ext uri="{9D8B030D-6E8A-4147-A177-3AD203B41FA5}">
                      <a16:colId xmlns:a16="http://schemas.microsoft.com/office/drawing/2014/main" val="2711106966"/>
                    </a:ext>
                  </a:extLst>
                </a:gridCol>
                <a:gridCol w="1663065">
                  <a:extLst>
                    <a:ext uri="{9D8B030D-6E8A-4147-A177-3AD203B41FA5}">
                      <a16:colId xmlns:a16="http://schemas.microsoft.com/office/drawing/2014/main" val="2486752898"/>
                    </a:ext>
                  </a:extLst>
                </a:gridCol>
                <a:gridCol w="1663065">
                  <a:extLst>
                    <a:ext uri="{9D8B030D-6E8A-4147-A177-3AD203B41FA5}">
                      <a16:colId xmlns:a16="http://schemas.microsoft.com/office/drawing/2014/main" val="28208270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Hanging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Hanging Mirror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Cart and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Rolling Camera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504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6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Datum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07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Versatility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Datum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581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Setup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Datum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512964"/>
                  </a:ext>
                </a:extLst>
              </a:tr>
            </a:tbl>
          </a:graphicData>
        </a:graphic>
      </p:graphicFrame>
      <p:pic>
        <p:nvPicPr>
          <p:cNvPr id="14" name="Content Placeholder 7" descr="A drawing of a box&#10;&#10;AI-generated content may be incorrect.">
            <a:extLst>
              <a:ext uri="{FF2B5EF4-FFF2-40B4-BE49-F238E27FC236}">
                <a16:creationId xmlns:a16="http://schemas.microsoft.com/office/drawing/2014/main" id="{7EDE1767-A5A1-74F2-7724-1DE444E5D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5400000">
            <a:off x="2020216" y="1380703"/>
            <a:ext cx="1608139" cy="115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A drawing of a mirror and camera&#10;&#10;AI-generated content may be incorrect.">
            <a:extLst>
              <a:ext uri="{FF2B5EF4-FFF2-40B4-BE49-F238E27FC236}">
                <a16:creationId xmlns:a16="http://schemas.microsoft.com/office/drawing/2014/main" id="{B20E27F6-22D0-382C-861A-5A7983BE8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44835" y="1351156"/>
            <a:ext cx="1594184" cy="1210678"/>
          </a:xfrm>
          <a:prstGeom prst="rect">
            <a:avLst/>
          </a:prstGeom>
        </p:spPr>
      </p:pic>
      <p:pic>
        <p:nvPicPr>
          <p:cNvPr id="18" name="Picture 17" descr="A drawing of a camera and a box&#10;&#10;AI-generated content may be incorrect.">
            <a:extLst>
              <a:ext uri="{FF2B5EF4-FFF2-40B4-BE49-F238E27FC236}">
                <a16:creationId xmlns:a16="http://schemas.microsoft.com/office/drawing/2014/main" id="{DBF9ACE6-A60C-F1F9-18F4-6BD2231F1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965" y="1152426"/>
            <a:ext cx="1210680" cy="1594185"/>
          </a:xfrm>
          <a:prstGeom prst="rect">
            <a:avLst/>
          </a:prstGeom>
        </p:spPr>
      </p:pic>
      <p:pic>
        <p:nvPicPr>
          <p:cNvPr id="20" name="Picture 19" descr="A drawing of a box&#10;&#10;AI-generated content may be incorrect.">
            <a:extLst>
              <a:ext uri="{FF2B5EF4-FFF2-40B4-BE49-F238E27FC236}">
                <a16:creationId xmlns:a16="http://schemas.microsoft.com/office/drawing/2014/main" id="{675567F8-0F47-93E8-AE00-00FB4BEC9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087350" y="1340642"/>
            <a:ext cx="1594186" cy="121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67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88E58-6448-4818-85BF-698A4E78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8DB7-5E12-4D80-BC74-525CBB979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 Image Velocimetry (PIV):</a:t>
            </a: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 panose="020B0604020202020204" pitchFamily="34" charset="0"/>
              </a:rPr>
              <a:t>	A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system that uses a combination of a laser and an ultra-high-speed camera to track the change in position of fluorescent tracer particles within a fluid flow, allowing the analysis of the velocity field within the fluid.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9B543-E060-B303-0807-2D26E3AA7804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1</a:t>
            </a:r>
            <a:endParaRPr lang="en-US" err="1"/>
          </a:p>
        </p:txBody>
      </p:sp>
      <p:pic>
        <p:nvPicPr>
          <p:cNvPr id="1026" name="Picture 2" descr="PIV ( Particle Image Velocimetry ) Overview &amp; Principle | SEIKA Digital  Image">
            <a:extLst>
              <a:ext uri="{FF2B5EF4-FFF2-40B4-BE49-F238E27FC236}">
                <a16:creationId xmlns:a16="http://schemas.microsoft.com/office/drawing/2014/main" id="{2956E57B-1AC4-8C25-61C1-96F9268FB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68" y="2367688"/>
            <a:ext cx="2823210" cy="20101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EECB84-2428-B049-A86D-719C9B192C48}"/>
              </a:ext>
            </a:extLst>
          </p:cNvPr>
          <p:cNvSpPr txBox="1"/>
          <p:nvPr/>
        </p:nvSpPr>
        <p:spPr>
          <a:xfrm>
            <a:off x="1008657" y="4406784"/>
            <a:ext cx="337162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Fig. 1. Overview of Typical PIV System 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85B18-3C36-45EE-EFE6-C12754ABD0FD}"/>
              </a:ext>
            </a:extLst>
          </p:cNvPr>
          <p:cNvSpPr txBox="1"/>
          <p:nvPr/>
        </p:nvSpPr>
        <p:spPr>
          <a:xfrm>
            <a:off x="4647885" y="4304814"/>
            <a:ext cx="354581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Fig. 2. Previous PIV study conducted by the BDL</a:t>
            </a:r>
            <a:endParaRPr lang="en-US" sz="120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Picture 5" descr="A close-up of a tube&#10;&#10;AI-generated content may be incorrect.">
            <a:extLst>
              <a:ext uri="{FF2B5EF4-FFF2-40B4-BE49-F238E27FC236}">
                <a16:creationId xmlns:a16="http://schemas.microsoft.com/office/drawing/2014/main" id="{B639C502-2493-F09F-50E5-15EEBFD7E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19" y="2684161"/>
            <a:ext cx="35623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08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EFF1B-826D-F272-DA4A-F8A0B0FD0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Conceptual CAD Design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F1E4A3-5EC1-C1CC-A7B7-8C341E4F0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457" y="1089132"/>
            <a:ext cx="2776100" cy="3615858"/>
          </a:xfrm>
        </p:spPr>
      </p:pic>
      <p:pic>
        <p:nvPicPr>
          <p:cNvPr id="5" name="Picture 4" descr="A black table with a metal object on it&#10;&#10;AI-generated content may be incorrect.">
            <a:extLst>
              <a:ext uri="{FF2B5EF4-FFF2-40B4-BE49-F238E27FC236}">
                <a16:creationId xmlns:a16="http://schemas.microsoft.com/office/drawing/2014/main" id="{446E3ADF-91F9-31D2-0612-EEDCF5039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692" y="1636580"/>
            <a:ext cx="5678366" cy="250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EEE327-9553-BEE4-918F-B7DD6E199020}"/>
              </a:ext>
            </a:extLst>
          </p:cNvPr>
          <p:cNvSpPr txBox="1"/>
          <p:nvPr/>
        </p:nvSpPr>
        <p:spPr>
          <a:xfrm>
            <a:off x="3512527" y="1090245"/>
            <a:ext cx="556553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Figure 15: CAD of selected configuration</a:t>
            </a:r>
            <a:endParaRPr lang="en-US" sz="1200"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FD887-A2CD-BDC4-F4A6-467D58512339}"/>
              </a:ext>
            </a:extLst>
          </p:cNvPr>
          <p:cNvSpPr txBox="1"/>
          <p:nvPr/>
        </p:nvSpPr>
        <p:spPr>
          <a:xfrm>
            <a:off x="7253654" y="474345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43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B9A8E-4850-2142-FB99-D80D6665D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195F5-97D6-F2E3-79A7-83ED00D6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07FB1-91C6-5389-B712-FD50641914F4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20</a:t>
            </a:r>
            <a:endParaRPr lang="en-US" err="1"/>
          </a:p>
        </p:txBody>
      </p:sp>
      <p:pic>
        <p:nvPicPr>
          <p:cNvPr id="8" name="Content Placeholder 7" descr="A white grid with pink and green squares&#10;&#10;AI-generated content may be incorrect.">
            <a:extLst>
              <a:ext uri="{FF2B5EF4-FFF2-40B4-BE49-F238E27FC236}">
                <a16:creationId xmlns:a16="http://schemas.microsoft.com/office/drawing/2014/main" id="{15DE0C67-AFF7-17BE-75C0-8DB910161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81" y="851170"/>
            <a:ext cx="9148130" cy="3918430"/>
          </a:xfrm>
        </p:spPr>
      </p:pic>
    </p:spTree>
    <p:extLst>
      <p:ext uri="{BB962C8B-B14F-4D97-AF65-F5344CB8AC3E}">
        <p14:creationId xmlns:p14="http://schemas.microsoft.com/office/powerpoint/2010/main" val="4196893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5658D-2CE6-B622-F6FA-1FA28AB7E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B5857-F82D-AF88-6D5A-42F08D41C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and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2551F-4F61-0E7B-B1E2-734EC5557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5" y="934591"/>
            <a:ext cx="8843557" cy="37507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27F56-5DF5-4DA7-F84F-D5D21ACEDFB6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21</a:t>
            </a:r>
            <a:endParaRPr lang="en-US" err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2A4B52-9EA0-518A-874E-AFE5A3BA8FBE}"/>
              </a:ext>
            </a:extLst>
          </p:cNvPr>
          <p:cNvSpPr txBox="1">
            <a:spLocks/>
          </p:cNvSpPr>
          <p:nvPr/>
        </p:nvSpPr>
        <p:spPr bwMode="auto">
          <a:xfrm>
            <a:off x="1151757" y="995076"/>
            <a:ext cx="3692540" cy="375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550" b="1" u="sng" kern="0">
                <a:solidFill>
                  <a:srgbClr val="000000"/>
                </a:solidFill>
                <a:latin typeface="Helvetica"/>
                <a:cs typeface="Helvetica"/>
              </a:rPr>
              <a:t>Committed Spend for SP25</a:t>
            </a:r>
          </a:p>
          <a:p>
            <a:pPr mar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00000"/>
                </a:solidFill>
                <a:latin typeface="Helvetica"/>
                <a:cs typeface="Helvetica"/>
              </a:rPr>
              <a:t>Critical Equipment-</a:t>
            </a:r>
          </a:p>
          <a:p>
            <a:pPr mar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00000"/>
                </a:solidFill>
                <a:latin typeface="Helvetica"/>
                <a:cs typeface="Helvetica"/>
              </a:rPr>
              <a:t> Camera (Incl. S&amp;H + tax): </a:t>
            </a:r>
            <a:r>
              <a:rPr lang="en-US" sz="1200" kern="0">
                <a:solidFill>
                  <a:srgbClr val="FF0000"/>
                </a:solidFill>
                <a:latin typeface="Helvetica"/>
                <a:cs typeface="Helvetica"/>
              </a:rPr>
              <a:t>-$6,000</a:t>
            </a:r>
            <a:r>
              <a:rPr lang="en-US" sz="1550"/>
              <a:t> </a:t>
            </a:r>
            <a:endParaRPr lang="en-US" sz="1200" ker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00000"/>
                </a:solidFill>
                <a:latin typeface="Helvetica"/>
                <a:cs typeface="Helvetica"/>
              </a:rPr>
              <a:t> Function Generator (Incl. S&amp;H + tax): </a:t>
            </a:r>
            <a:r>
              <a:rPr lang="en-US" sz="1200" kern="0">
                <a:solidFill>
                  <a:srgbClr val="FF0000"/>
                </a:solidFill>
                <a:latin typeface="Helvetica"/>
                <a:cs typeface="Helvetica"/>
              </a:rPr>
              <a:t>-$5,000</a:t>
            </a:r>
            <a:endParaRPr lang="en-US" sz="1200" ker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10000"/>
                </a:solidFill>
                <a:latin typeface="Helvetica"/>
                <a:cs typeface="Helvetica"/>
              </a:rPr>
              <a:t>R&amp;D Spend (Capstone Budget)-   </a:t>
            </a:r>
            <a:endParaRPr lang="en-US" sz="1200" ker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00000"/>
                </a:solidFill>
                <a:latin typeface="Helvetica"/>
                <a:cs typeface="Helvetica"/>
              </a:rPr>
              <a:t> Laser Safety Goggles: </a:t>
            </a:r>
            <a:r>
              <a:rPr lang="en-US" sz="1200" kern="0">
                <a:solidFill>
                  <a:srgbClr val="FF0000"/>
                </a:solidFill>
                <a:latin typeface="Helvetica"/>
                <a:cs typeface="Helvetica"/>
              </a:rPr>
              <a:t>-$900</a:t>
            </a:r>
          </a:p>
          <a:p>
            <a:pPr mar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10000"/>
                </a:solidFill>
                <a:latin typeface="Helvetica"/>
                <a:cs typeface="Helvetica"/>
              </a:rPr>
              <a:t> CLD1010LP DC Power Supply: </a:t>
            </a:r>
            <a:r>
              <a:rPr lang="en-US" sz="1200" kern="0">
                <a:solidFill>
                  <a:srgbClr val="FF0000"/>
                </a:solidFill>
                <a:latin typeface="Helvetica"/>
                <a:cs typeface="Helvetica"/>
              </a:rPr>
              <a:t>-$50</a:t>
            </a:r>
            <a:endParaRPr lang="en-US" sz="1200" ker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200" kern="0">
              <a:solidFill>
                <a:srgbClr val="E78D0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1550" b="1" u="sng" kern="0">
                <a:solidFill>
                  <a:srgbClr val="000000"/>
                </a:solidFill>
                <a:latin typeface="Helvetica"/>
                <a:cs typeface="Helvetica"/>
              </a:rPr>
              <a:t>Budget Buckets Remaining</a:t>
            </a:r>
          </a:p>
          <a:p>
            <a:pPr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00000"/>
                </a:solidFill>
                <a:latin typeface="Helvetica"/>
                <a:cs typeface="Helvetica"/>
              </a:rPr>
              <a:t>Critical Equipment: $4,000</a:t>
            </a:r>
            <a:endParaRPr lang="en-US" sz="1200" ker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00000"/>
                </a:solidFill>
                <a:latin typeface="Helvetica"/>
                <a:cs typeface="Helvetica"/>
              </a:rPr>
              <a:t>R&amp;D: $2,050</a:t>
            </a:r>
            <a:endParaRPr lang="en-US" sz="1200" ker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sz="1550" b="1" ker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550" b="1" u="sng" ker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ker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ker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ker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32D0B5-3D76-67FD-351F-7B591CAC8E77}"/>
              </a:ext>
            </a:extLst>
          </p:cNvPr>
          <p:cNvSpPr txBox="1"/>
          <p:nvPr/>
        </p:nvSpPr>
        <p:spPr>
          <a:xfrm>
            <a:off x="4847222" y="997117"/>
            <a:ext cx="3991476" cy="43037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50" b="1" u="sng">
                <a:solidFill>
                  <a:srgbClr val="010000"/>
                </a:solidFill>
                <a:latin typeface="Helvetica"/>
              </a:rPr>
              <a:t>Fundraising Updates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BDL Equipment Donation- </a:t>
            </a:r>
            <a:endParaRPr lang="en-US">
              <a:cs typeface="Arial" charset="0"/>
            </a:endParaRP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 </a:t>
            </a:r>
            <a:r>
              <a:rPr lang="en-US" sz="1200" err="1">
                <a:solidFill>
                  <a:srgbClr val="000000"/>
                </a:solidFill>
                <a:latin typeface="Helvetica"/>
                <a:cs typeface="Helvetica"/>
              </a:rPr>
              <a:t>ThorLabs</a:t>
            </a: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 CLD1010LP laser driver and diode combo:</a:t>
            </a:r>
            <a:r>
              <a:rPr lang="en-US" sz="1200">
                <a:solidFill>
                  <a:srgbClr val="00B050"/>
                </a:solidFill>
                <a:latin typeface="Helvetica"/>
                <a:cs typeface="Helvetica"/>
              </a:rPr>
              <a:t>  ~$3,000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endParaRPr lang="en-US" sz="1550" b="1" u="sng">
              <a:solidFill>
                <a:srgbClr val="010000"/>
              </a:solidFill>
              <a:latin typeface="Helvetica"/>
              <a:cs typeface="Helvetica"/>
            </a:endParaRP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Hooper Undergraduate Research Grant- 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 Total Potential Equipment Funding: </a:t>
            </a:r>
            <a:r>
              <a:rPr lang="en-US" sz="1200">
                <a:solidFill>
                  <a:srgbClr val="00B050"/>
                </a:solidFill>
                <a:latin typeface="Helvetica"/>
                <a:cs typeface="Helvetica"/>
              </a:rPr>
              <a:t>$1,500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  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600" b="1" u="sng">
                <a:solidFill>
                  <a:srgbClr val="010000"/>
                </a:solidFill>
                <a:latin typeface="Helvetica"/>
                <a:cs typeface="Helvetica"/>
              </a:rPr>
              <a:t>Remaining Equipment</a:t>
            </a:r>
            <a:endParaRPr lang="en-US">
              <a:cs typeface="Arial" charset="0"/>
            </a:endParaRP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Light Sheet Generator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Camera Filter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Camera Lenses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Additional Laser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Mounting Equipment</a:t>
            </a:r>
          </a:p>
          <a:p>
            <a:endParaRPr lang="en-US" sz="1600" b="1" u="sng">
              <a:solidFill>
                <a:srgbClr val="010000"/>
              </a:solidFill>
              <a:latin typeface="Helvetica"/>
              <a:cs typeface="Helvetica"/>
            </a:endParaRPr>
          </a:p>
          <a:p>
            <a:pPr>
              <a:spcBef>
                <a:spcPts val="800"/>
              </a:spcBef>
              <a:spcAft>
                <a:spcPts val="0"/>
              </a:spcAft>
            </a:pPr>
            <a:endParaRPr lang="en-US" sz="120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86105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5928E-4380-28E2-0BF4-7C053422A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6AF37-0817-8AF3-A249-1DFB9D86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C2B94-440C-6395-1E27-C8553C321787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13</a:t>
            </a:r>
            <a:endParaRPr lang="en-US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526A0-EBC8-6611-2D09-27CC90BE03D7}"/>
              </a:ext>
            </a:extLst>
          </p:cNvPr>
          <p:cNvSpPr txBox="1"/>
          <p:nvPr/>
        </p:nvSpPr>
        <p:spPr>
          <a:xfrm>
            <a:off x="190569" y="950400"/>
            <a:ext cx="8827200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effectLst/>
                <a:latin typeface="Arial"/>
                <a:cs typeface="Arial"/>
              </a:rPr>
              <a:t>[1] Seika Digital Image Corporation, “PIV ( Particle Image Velocimetry ) | Overview &amp; Principle.” [Online]. Available: </a:t>
            </a:r>
            <a:r>
              <a:rPr lang="en-US" sz="1100">
                <a:effectLst/>
                <a:latin typeface="Arial"/>
                <a:cs typeface="Arial"/>
                <a:hlinkClick r:id="rId2"/>
              </a:rPr>
              <a:t>https://www.seika-di.com/en/measurement/principle_of_piv.html</a:t>
            </a:r>
            <a:endParaRPr lang="en-US" sz="1100">
              <a:effectLst/>
              <a:latin typeface="Arial"/>
              <a:cs typeface="Arial"/>
            </a:endParaRPr>
          </a:p>
          <a:p>
            <a:endParaRPr lang="en-US" sz="11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>
                <a:effectLst/>
                <a:latin typeface="Arial"/>
                <a:cs typeface="Arial"/>
              </a:rPr>
              <a:t>[2] M. Katan and A. Luft, “Global Burden of Stroke,” </a:t>
            </a:r>
            <a:r>
              <a:rPr lang="en-US" sz="1100" i="1">
                <a:effectLst/>
                <a:latin typeface="Arial"/>
                <a:cs typeface="Arial"/>
              </a:rPr>
              <a:t>Semin Neurol</a:t>
            </a:r>
            <a:r>
              <a:rPr lang="en-US" sz="1100">
                <a:effectLst/>
                <a:latin typeface="Arial"/>
                <a:cs typeface="Arial"/>
              </a:rPr>
              <a:t>, vol. 38, no. 02, pp. 208–211, Apr. 2018, </a:t>
            </a:r>
            <a:r>
              <a:rPr lang="en-US" sz="1100" err="1">
                <a:effectLst/>
                <a:latin typeface="Arial"/>
                <a:cs typeface="Arial"/>
              </a:rPr>
              <a:t>doi</a:t>
            </a:r>
            <a:r>
              <a:rPr lang="en-US" sz="1100">
                <a:effectLst/>
                <a:latin typeface="Arial"/>
                <a:cs typeface="Arial"/>
              </a:rPr>
              <a:t>: </a:t>
            </a:r>
            <a:r>
              <a:rPr lang="en-US" sz="1100">
                <a:effectLst/>
                <a:latin typeface="Arial"/>
                <a:cs typeface="Arial"/>
                <a:hlinkClick r:id="rId3"/>
              </a:rPr>
              <a:t>10.1055/s-0038-1649503</a:t>
            </a:r>
            <a:r>
              <a:rPr lang="en-US" sz="1100">
                <a:effectLst/>
                <a:latin typeface="Arial"/>
                <a:cs typeface="Arial"/>
              </a:rPr>
              <a:t>.</a:t>
            </a:r>
          </a:p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>
                <a:latin typeface="Arial"/>
                <a:cs typeface="Arial"/>
              </a:rPr>
              <a:t>[3] “How many people are affected by/at risk for stroke? | NICHD - Eunice Kennedy Shriver National Institute of Child Health and Human Development.”         Accessed: Feb. 26, 2025. [Online]. Available: </a:t>
            </a:r>
            <a:r>
              <a:rPr lang="en-US" sz="110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https://www.nichd.nih.gov/health/topics/stroke/conditioninfo/risk</a:t>
            </a:r>
            <a:r>
              <a:rPr lang="en-US" sz="110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endParaRPr lang="en-US" sz="11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>
                <a:effectLst/>
                <a:latin typeface="Arial"/>
                <a:cs typeface="Arial"/>
              </a:rPr>
              <a:t>[4] F. </a:t>
            </a:r>
            <a:r>
              <a:rPr lang="en-US" sz="1100" err="1">
                <a:latin typeface="Arial"/>
                <a:cs typeface="Arial"/>
              </a:rPr>
              <a:t>Zigunov</a:t>
            </a:r>
            <a:r>
              <a:rPr lang="en-US" sz="1100">
                <a:effectLst/>
                <a:latin typeface="Arial"/>
                <a:cs typeface="Arial"/>
              </a:rPr>
              <a:t>, </a:t>
            </a:r>
            <a:r>
              <a:rPr lang="en-US" sz="1100">
                <a:latin typeface="Arial"/>
                <a:cs typeface="Arial"/>
              </a:rPr>
              <a:t>“How bright are my </a:t>
            </a:r>
            <a:r>
              <a:rPr lang="en-US" sz="1100" err="1">
                <a:latin typeface="Arial"/>
                <a:cs typeface="Arial"/>
              </a:rPr>
              <a:t>piv</a:t>
            </a:r>
            <a:r>
              <a:rPr lang="en-US" sz="1100">
                <a:latin typeface="Arial"/>
                <a:cs typeface="Arial"/>
              </a:rPr>
              <a:t> particles?,” </a:t>
            </a:r>
            <a:r>
              <a:rPr lang="en-US" sz="1100" err="1">
                <a:latin typeface="Arial"/>
                <a:cs typeface="Arial"/>
              </a:rPr>
              <a:t>Zigunov</a:t>
            </a:r>
            <a:r>
              <a:rPr lang="en-US" sz="1100">
                <a:latin typeface="Arial"/>
                <a:cs typeface="Arial"/>
              </a:rPr>
              <a:t> Aero</a:t>
            </a:r>
            <a:r>
              <a:rPr lang="en-US" sz="1100">
                <a:effectLst/>
                <a:latin typeface="Arial"/>
                <a:cs typeface="Arial"/>
              </a:rPr>
              <a:t>, </a:t>
            </a:r>
            <a:r>
              <a:rPr lang="en-US" sz="1100">
                <a:latin typeface="Arial"/>
                <a:cs typeface="Arial"/>
              </a:rPr>
              <a:t>https://zigunov</a:t>
            </a:r>
            <a:r>
              <a:rPr lang="en-US" sz="1100">
                <a:effectLst/>
                <a:latin typeface="Arial"/>
                <a:cs typeface="Arial"/>
              </a:rPr>
              <a:t>.</a:t>
            </a:r>
            <a:r>
              <a:rPr lang="en-US" sz="1100">
                <a:latin typeface="Arial"/>
                <a:cs typeface="Arial"/>
              </a:rPr>
              <a:t>com/2023/06/30/how-bright-are-my-piv-particles/ (accessed Mar</a:t>
            </a:r>
            <a:r>
              <a:rPr lang="en-US" sz="1100">
                <a:effectLst/>
                <a:latin typeface="Arial"/>
                <a:cs typeface="Arial"/>
              </a:rPr>
              <a:t>. </a:t>
            </a:r>
            <a:r>
              <a:rPr lang="en-US" sz="1100">
                <a:latin typeface="Arial"/>
                <a:cs typeface="Arial"/>
              </a:rPr>
              <a:t>3</a:t>
            </a:r>
            <a:r>
              <a:rPr lang="en-US" sz="1100">
                <a:effectLst/>
                <a:latin typeface="Arial"/>
                <a:cs typeface="Arial"/>
              </a:rPr>
              <a:t>, </a:t>
            </a:r>
            <a:r>
              <a:rPr lang="en-US" sz="1100">
                <a:latin typeface="Arial"/>
                <a:cs typeface="Arial"/>
              </a:rPr>
              <a:t>2025).</a:t>
            </a:r>
            <a:r>
              <a:rPr lang="en-US" sz="1100">
                <a:effectLst/>
                <a:latin typeface="Arial"/>
                <a:cs typeface="Arial"/>
              </a:rPr>
              <a:t> </a:t>
            </a:r>
          </a:p>
          <a:p>
            <a:endParaRPr lang="en-US" sz="1000">
              <a:cs typeface="Arial" panose="020B0604020202020204" pitchFamily="34" charset="0"/>
            </a:endParaRPr>
          </a:p>
          <a:p>
            <a:r>
              <a:rPr lang="en-US" sz="1100">
                <a:latin typeface="Arial"/>
                <a:cs typeface="Arial"/>
              </a:rPr>
              <a:t>[5] Published by ronshnapp View all posts by ronshnapp, P. by ronshnapp, Ronshnapp, and V. all posts by ronshnapp, “My milli-micro-PIV setup,” The Fluid Dynamics Lab, </a:t>
            </a:r>
            <a:r>
              <a:rPr lang="en-US" sz="1100">
                <a:latin typeface="Arial"/>
                <a:cs typeface="Arial"/>
                <a:hlinkClick r:id="rId5"/>
              </a:rPr>
              <a:t>https://ronshnapp.wordpress.com/2021/02/15/my-milli-micro-piv-setup/</a:t>
            </a:r>
            <a:r>
              <a:rPr lang="en-US" sz="1100">
                <a:latin typeface="Arial"/>
                <a:cs typeface="Arial"/>
              </a:rPr>
              <a:t> (accessed Mar. 3, 2025). </a:t>
            </a:r>
            <a:endParaRPr lang="en-US" sz="1100">
              <a:latin typeface="Arial"/>
            </a:endParaRPr>
          </a:p>
          <a:p>
            <a:endParaRPr lang="en-US" sz="1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415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7D105-3242-9AA4-B70C-13D1838FB2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 </a:t>
            </a:r>
            <a:br>
              <a:rPr lang="en-US"/>
            </a:br>
            <a:br>
              <a:rPr lang="en-US"/>
            </a:br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7124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6FD59-EF9C-9C81-F149-7AF2E3D4D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1E20-1BF7-3DF7-5564-9D24FE7E4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9093E-6C17-B5D6-9393-49A5CF5B3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3221" y="3378583"/>
            <a:ext cx="3066295" cy="131816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1800">
                <a:solidFill>
                  <a:srgbClr val="C00000"/>
                </a:solidFill>
              </a:rPr>
              <a:t>Sponsor: Tim Becker, PhD</a:t>
            </a:r>
            <a:endParaRPr lang="en-US" sz="1800"/>
          </a:p>
          <a:p>
            <a:pPr marL="0" indent="0" algn="ctr">
              <a:buNone/>
            </a:pPr>
            <a:r>
              <a:rPr lang="en-US" sz="1600" u="sng"/>
              <a:t>Associate Professor</a:t>
            </a:r>
          </a:p>
          <a:p>
            <a:pPr marL="0" indent="0" algn="ctr">
              <a:buNone/>
            </a:pPr>
            <a:r>
              <a:rPr lang="en-US" sz="1600"/>
              <a:t>Mechanical Engineering Department</a:t>
            </a:r>
          </a:p>
          <a:p>
            <a:pPr marL="0" indent="0" algn="ctr">
              <a:buNone/>
            </a:pPr>
            <a:r>
              <a:rPr lang="en-US" sz="1600" u="sng"/>
              <a:t>Principle Investigator </a:t>
            </a:r>
          </a:p>
          <a:p>
            <a:pPr marL="0" indent="0" algn="ctr">
              <a:buNone/>
            </a:pPr>
            <a:r>
              <a:rPr lang="en-US" sz="1600"/>
              <a:t>Bioengineering Devices Laboratory (BDL)</a:t>
            </a:r>
          </a:p>
          <a:p>
            <a:pPr marL="0" indent="0" algn="ctr">
              <a:buNone/>
            </a:pPr>
            <a:r>
              <a:rPr lang="en-US" sz="1600" u="sng"/>
              <a:t>Chief Technology Officer</a:t>
            </a:r>
          </a:p>
          <a:p>
            <a:pPr marL="0" indent="0" algn="ctr">
              <a:buNone/>
            </a:pPr>
            <a:r>
              <a:rPr lang="en-US" sz="1600"/>
              <a:t>Aneuvas Technologies, Inc. (ATI)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9BF74-B01B-02DA-1856-53E528489AE4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2</a:t>
            </a:r>
            <a:endParaRPr lang="en-US" err="1"/>
          </a:p>
        </p:txBody>
      </p:sp>
      <p:pic>
        <p:nvPicPr>
          <p:cNvPr id="4" name="Picture 3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16596194-CCAF-9A99-1D1C-A8449791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99" y="1420342"/>
            <a:ext cx="1584709" cy="1603550"/>
          </a:xfrm>
          <a:prstGeom prst="rect">
            <a:avLst/>
          </a:prstGeom>
        </p:spPr>
      </p:pic>
      <p:pic>
        <p:nvPicPr>
          <p:cNvPr id="6" name="Picture 5" descr="Wyatt Clark - Senior Research Associate - ANEUVAS TECHNOLOGIES, LLC |  LinkedIn">
            <a:extLst>
              <a:ext uri="{FF2B5EF4-FFF2-40B4-BE49-F238E27FC236}">
                <a16:creationId xmlns:a16="http://schemas.microsoft.com/office/drawing/2014/main" id="{EB09B1DE-7F78-4081-2151-13095E6EB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477" y="1423831"/>
            <a:ext cx="1603550" cy="16035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3209D2-52E7-9CC7-4EB6-3765213F0277}"/>
              </a:ext>
            </a:extLst>
          </p:cNvPr>
          <p:cNvSpPr txBox="1">
            <a:spLocks/>
          </p:cNvSpPr>
          <p:nvPr/>
        </p:nvSpPr>
        <p:spPr bwMode="auto">
          <a:xfrm>
            <a:off x="2935113" y="3380354"/>
            <a:ext cx="2862228" cy="97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800" kern="0">
                <a:solidFill>
                  <a:srgbClr val="C00000"/>
                </a:solidFill>
              </a:rPr>
              <a:t>Client: Wyatt Clark, M.S.</a:t>
            </a:r>
            <a:endParaRPr lang="en-US" sz="1800" kern="0"/>
          </a:p>
          <a:p>
            <a:pPr marL="0" indent="0" algn="ctr">
              <a:buNone/>
            </a:pPr>
            <a:r>
              <a:rPr lang="en-US" sz="1600" u="sng" kern="0"/>
              <a:t>PhD Candidate</a:t>
            </a:r>
          </a:p>
          <a:p>
            <a:pPr marL="0" indent="0" algn="ctr">
              <a:buFont typeface="Arial"/>
              <a:buNone/>
            </a:pPr>
            <a:r>
              <a:rPr lang="en-US" sz="1600" kern="0"/>
              <a:t>Mechanical Engineering Department</a:t>
            </a:r>
          </a:p>
          <a:p>
            <a:pPr marL="0" indent="0" algn="ctr">
              <a:buNone/>
            </a:pPr>
            <a:r>
              <a:rPr lang="en-US" sz="1600" u="sng" kern="0"/>
              <a:t>Senior Research Associate</a:t>
            </a:r>
          </a:p>
          <a:p>
            <a:pPr marL="0" indent="0" algn="ctr">
              <a:buFont typeface="Arial"/>
              <a:buNone/>
            </a:pPr>
            <a:r>
              <a:rPr lang="en-US" sz="1600" kern="0"/>
              <a:t>Bioengineering Devices Laboratory (BDL)</a:t>
            </a:r>
          </a:p>
          <a:p>
            <a:pPr marL="0" indent="0" algn="ctr">
              <a:buFont typeface="Arial"/>
              <a:buNone/>
            </a:pPr>
            <a:endParaRPr lang="en-US" sz="1600" u="sng" kern="0"/>
          </a:p>
        </p:txBody>
      </p:sp>
      <p:pic>
        <p:nvPicPr>
          <p:cNvPr id="11" name="Content Placeholder 6" descr="A logo with a red circle and black letters&#10;&#10;AI-generated content may be incorrect.">
            <a:extLst>
              <a:ext uri="{FF2B5EF4-FFF2-40B4-BE49-F238E27FC236}">
                <a16:creationId xmlns:a16="http://schemas.microsoft.com/office/drawing/2014/main" id="{516C2500-BF82-EBEC-6633-AD22251554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14552" r="55430" b="42151"/>
          <a:stretch/>
        </p:blipFill>
        <p:spPr bwMode="auto">
          <a:xfrm>
            <a:off x="7772757" y="3626907"/>
            <a:ext cx="1371600" cy="10659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12" descr="A blue and grey logo with a wrench&#10;&#10;AI-generated content may be incorrect.">
            <a:extLst>
              <a:ext uri="{FF2B5EF4-FFF2-40B4-BE49-F238E27FC236}">
                <a16:creationId xmlns:a16="http://schemas.microsoft.com/office/drawing/2014/main" id="{FEEC7CE2-7005-CE3B-3CB5-13A603CB1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2" r="98" b="21411"/>
          <a:stretch>
            <a:fillRect/>
          </a:stretch>
        </p:blipFill>
        <p:spPr bwMode="auto">
          <a:xfrm>
            <a:off x="5996062" y="3618427"/>
            <a:ext cx="1711666" cy="10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orthern Arizona University lab developing stroke treatment devices |  Education | azdailysun.com">
            <a:extLst>
              <a:ext uri="{FF2B5EF4-FFF2-40B4-BE49-F238E27FC236}">
                <a16:creationId xmlns:a16="http://schemas.microsoft.com/office/drawing/2014/main" id="{B80DFC89-C7E3-282B-D36B-CA46CB897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067" y="1186459"/>
            <a:ext cx="3011687" cy="208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5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43E59-F44D-BB9C-2271-D001BF8BB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636F-D757-813B-1221-8565E885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Justification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394CD-B0B9-10D5-3C46-488B609A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8" y="1018916"/>
            <a:ext cx="4120974" cy="3692678"/>
          </a:xfrm>
        </p:spPr>
        <p:txBody>
          <a:bodyPr>
            <a:normAutofit/>
          </a:bodyPr>
          <a:lstStyle/>
          <a:p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Almost 800,000 strokes occur in the US every year [2].</a:t>
            </a:r>
          </a:p>
          <a:p>
            <a:endParaRPr lang="en-US" sz="155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Ischemic Stroke: blood flow is blocked in the brain – treated with drugs or mechanical thrombectomy.</a:t>
            </a:r>
            <a:endParaRPr lang="en-US" sz="155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55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Hemorrhagic Stroke: rupture of blood vessel in the brain – treated with coiling and stents.</a:t>
            </a:r>
            <a:endParaRPr lang="en-US" sz="155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55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Endovascular treatments currently about 60% effective [3].</a:t>
            </a:r>
            <a:endParaRPr lang="en-US" sz="155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49DB4-2124-93EA-4A8D-09533671BD9A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3</a:t>
            </a:r>
            <a:endParaRPr lang="en-US">
              <a:cs typeface="Arial"/>
            </a:endParaRPr>
          </a:p>
        </p:txBody>
      </p:sp>
      <p:pic>
        <p:nvPicPr>
          <p:cNvPr id="6" name="Aspiration">
            <a:hlinkClick r:id="" action="ppaction://media"/>
            <a:extLst>
              <a:ext uri="{FF2B5EF4-FFF2-40B4-BE49-F238E27FC236}">
                <a16:creationId xmlns:a16="http://schemas.microsoft.com/office/drawing/2014/main" id="{B12D909A-266A-DF51-132E-873349113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6087" y="849968"/>
            <a:ext cx="3366658" cy="1984664"/>
          </a:xfrm>
          <a:prstGeom prst="rect">
            <a:avLst/>
          </a:prstGeom>
        </p:spPr>
      </p:pic>
      <p:pic>
        <p:nvPicPr>
          <p:cNvPr id="4" name="coilshort">
            <a:hlinkClick r:id="" action="ppaction://media"/>
            <a:extLst>
              <a:ext uri="{FF2B5EF4-FFF2-40B4-BE49-F238E27FC236}">
                <a16:creationId xmlns:a16="http://schemas.microsoft.com/office/drawing/2014/main" id="{D55F0D19-EAEB-9E77-E56A-B6E30F317D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79233" y="2834633"/>
            <a:ext cx="3366656" cy="1880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256B2-B1B9-5D07-17A7-8A2C23483C8D}"/>
              </a:ext>
            </a:extLst>
          </p:cNvPr>
          <p:cNvSpPr txBox="1"/>
          <p:nvPr/>
        </p:nvSpPr>
        <p:spPr>
          <a:xfrm>
            <a:off x="3016004" y="4258437"/>
            <a:ext cx="283994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Fig. 3. BDL aspiration thrombectomy study (top) BDL coiling study (bottom)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8023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8943-9986-B0E8-CC51-DE9C7A967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D12C5F-840A-06D4-4338-C463F4041775}"/>
              </a:ext>
            </a:extLst>
          </p:cNvPr>
          <p:cNvSpPr txBox="1"/>
          <p:nvPr/>
        </p:nvSpPr>
        <p:spPr>
          <a:xfrm>
            <a:off x="2901560" y="3478198"/>
            <a:ext cx="291851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Arial"/>
                <a:cs typeface="Arial"/>
              </a:rPr>
              <a:t>Energy Flow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B3C55-5B1D-5E25-6DAD-8FBFEDF76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 – Black Box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60A1F-48F0-7A2D-7771-471462176CAF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4</a:t>
            </a:r>
            <a:endParaRPr lang="en-US" err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E881C8-8FE3-A841-383D-D80F40591857}"/>
              </a:ext>
            </a:extLst>
          </p:cNvPr>
          <p:cNvSpPr/>
          <p:nvPr/>
        </p:nvSpPr>
        <p:spPr bwMode="auto">
          <a:xfrm>
            <a:off x="2903967" y="1554513"/>
            <a:ext cx="2914650" cy="14783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7FFE1-3E0E-EE09-1C07-FF3A8B64810F}"/>
              </a:ext>
            </a:extLst>
          </p:cNvPr>
          <p:cNvSpPr txBox="1"/>
          <p:nvPr/>
        </p:nvSpPr>
        <p:spPr>
          <a:xfrm>
            <a:off x="2901560" y="1943381"/>
            <a:ext cx="291851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Capture Images of Particle Positions</a:t>
            </a:r>
            <a:endParaRPr lang="en-US">
              <a:cs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97A961-7BB4-9845-7DDA-D899D9CEE645}"/>
              </a:ext>
            </a:extLst>
          </p:cNvPr>
          <p:cNvCxnSpPr/>
          <p:nvPr/>
        </p:nvCxnSpPr>
        <p:spPr bwMode="auto">
          <a:xfrm>
            <a:off x="4039448" y="3434447"/>
            <a:ext cx="636169" cy="4513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9BD438-62EC-9800-2D9E-39565054BC9E}"/>
              </a:ext>
            </a:extLst>
          </p:cNvPr>
          <p:cNvCxnSpPr>
            <a:cxnSpLocks/>
          </p:cNvCxnSpPr>
          <p:nvPr/>
        </p:nvCxnSpPr>
        <p:spPr bwMode="auto">
          <a:xfrm>
            <a:off x="4039448" y="3763939"/>
            <a:ext cx="636169" cy="4513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1AC6A45-FABA-8630-B31A-705A8669BE4F}"/>
              </a:ext>
            </a:extLst>
          </p:cNvPr>
          <p:cNvSpPr txBox="1"/>
          <p:nvPr/>
        </p:nvSpPr>
        <p:spPr>
          <a:xfrm>
            <a:off x="2891166" y="3807404"/>
            <a:ext cx="291851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Arial"/>
                <a:cs typeface="Arial"/>
              </a:rPr>
              <a:t>Signal Flow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7D544C-1B63-A997-FE48-2197E9D41996}"/>
              </a:ext>
            </a:extLst>
          </p:cNvPr>
          <p:cNvCxnSpPr>
            <a:cxnSpLocks/>
          </p:cNvCxnSpPr>
          <p:nvPr/>
        </p:nvCxnSpPr>
        <p:spPr bwMode="auto">
          <a:xfrm>
            <a:off x="1600513" y="1905081"/>
            <a:ext cx="1304259" cy="4513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3B8396-4093-B6E4-574A-FBB691FC0E8B}"/>
              </a:ext>
            </a:extLst>
          </p:cNvPr>
          <p:cNvCxnSpPr>
            <a:cxnSpLocks/>
          </p:cNvCxnSpPr>
          <p:nvPr/>
        </p:nvCxnSpPr>
        <p:spPr bwMode="auto">
          <a:xfrm>
            <a:off x="1592462" y="2596791"/>
            <a:ext cx="1304260" cy="12562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C3A60E4-1C4E-C0B4-F56B-763D52709F5B}"/>
              </a:ext>
            </a:extLst>
          </p:cNvPr>
          <p:cNvSpPr txBox="1"/>
          <p:nvPr/>
        </p:nvSpPr>
        <p:spPr>
          <a:xfrm>
            <a:off x="781946" y="2643703"/>
            <a:ext cx="29185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Arial"/>
                <a:cs typeface="Arial"/>
              </a:rPr>
              <a:t>Function Generator </a:t>
            </a:r>
            <a:endParaRPr lang="en-US" sz="1000">
              <a:cs typeface="Arial"/>
            </a:endParaRPr>
          </a:p>
          <a:p>
            <a:pPr algn="ctr"/>
            <a:r>
              <a:rPr lang="en-US" sz="1000">
                <a:latin typeface="Arial"/>
                <a:cs typeface="Arial"/>
              </a:rPr>
              <a:t>Pulse</a:t>
            </a:r>
            <a:endParaRPr lang="en-US" sz="1000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C39B8-9F42-14D6-6C98-B8552277571F}"/>
              </a:ext>
            </a:extLst>
          </p:cNvPr>
          <p:cNvSpPr txBox="1"/>
          <p:nvPr/>
        </p:nvSpPr>
        <p:spPr>
          <a:xfrm>
            <a:off x="784594" y="1944331"/>
            <a:ext cx="29185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Arial"/>
                <a:cs typeface="Arial"/>
              </a:rPr>
              <a:t>Laser Reflection, </a:t>
            </a:r>
            <a:endParaRPr lang="en-US" sz="1000">
              <a:cs typeface="Arial"/>
            </a:endParaRPr>
          </a:p>
          <a:p>
            <a:pPr algn="ctr"/>
            <a:r>
              <a:rPr lang="en-US" sz="1000">
                <a:latin typeface="Arial"/>
                <a:cs typeface="Arial"/>
              </a:rPr>
              <a:t>Electrical Power</a:t>
            </a:r>
            <a:endParaRPr lang="en-US" sz="1000">
              <a:cs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B69A02-690D-0D7D-0297-BFBD7105954E}"/>
              </a:ext>
            </a:extLst>
          </p:cNvPr>
          <p:cNvCxnSpPr>
            <a:cxnSpLocks/>
          </p:cNvCxnSpPr>
          <p:nvPr/>
        </p:nvCxnSpPr>
        <p:spPr bwMode="auto">
          <a:xfrm>
            <a:off x="5818344" y="1880933"/>
            <a:ext cx="1304259" cy="4513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11CEF4-3BF6-5052-79DE-55BAA91B6437}"/>
              </a:ext>
            </a:extLst>
          </p:cNvPr>
          <p:cNvCxnSpPr>
            <a:cxnSpLocks/>
          </p:cNvCxnSpPr>
          <p:nvPr/>
        </p:nvCxnSpPr>
        <p:spPr bwMode="auto">
          <a:xfrm>
            <a:off x="5810293" y="2572643"/>
            <a:ext cx="1304260" cy="12562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37D4FD7-5804-8E72-7817-D9BBC28121C1}"/>
              </a:ext>
            </a:extLst>
          </p:cNvPr>
          <p:cNvSpPr txBox="1"/>
          <p:nvPr/>
        </p:nvSpPr>
        <p:spPr>
          <a:xfrm>
            <a:off x="5010476" y="2600824"/>
            <a:ext cx="291851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Arial"/>
                <a:cs typeface="Arial"/>
              </a:rPr>
              <a:t>Image Files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297040-ABB9-DD4E-13AE-51B9BC52DC14}"/>
              </a:ext>
            </a:extLst>
          </p:cNvPr>
          <p:cNvSpPr txBox="1"/>
          <p:nvPr/>
        </p:nvSpPr>
        <p:spPr>
          <a:xfrm>
            <a:off x="5097386" y="1892775"/>
            <a:ext cx="29185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Arial"/>
                <a:cs typeface="Arial"/>
              </a:rPr>
              <a:t>Heat, </a:t>
            </a:r>
            <a:endParaRPr lang="en-US" sz="1000">
              <a:cs typeface="Arial"/>
            </a:endParaRPr>
          </a:p>
          <a:p>
            <a:pPr algn="ctr"/>
            <a:r>
              <a:rPr lang="en-US" sz="1000">
                <a:latin typeface="Arial"/>
                <a:cs typeface="Arial"/>
              </a:rPr>
              <a:t>Diffuse Light Reflection</a:t>
            </a:r>
            <a:endParaRPr lang="en-US" sz="1000"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CC8992-B24A-F21E-7986-F6598F746402}"/>
              </a:ext>
            </a:extLst>
          </p:cNvPr>
          <p:cNvSpPr txBox="1"/>
          <p:nvPr/>
        </p:nvSpPr>
        <p:spPr>
          <a:xfrm>
            <a:off x="3016004" y="4258437"/>
            <a:ext cx="283994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Fig. 4. Black Box Model of PIV System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42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F24B8-05C2-3568-1BE3-0C2D72C6F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029C-DE1E-85DC-A906-70EB7E953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 – Subsystems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FD3F2-BD74-DE3C-607B-17D327723EC1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5</a:t>
            </a:r>
            <a:endParaRPr lang="en-US" err="1"/>
          </a:p>
        </p:txBody>
      </p:sp>
      <p:pic>
        <p:nvPicPr>
          <p:cNvPr id="3" name="Picture 2" descr="A diagram of a laser&#10;&#10;AI-generated content may be incorrect.">
            <a:extLst>
              <a:ext uri="{FF2B5EF4-FFF2-40B4-BE49-F238E27FC236}">
                <a16:creationId xmlns:a16="http://schemas.microsoft.com/office/drawing/2014/main" id="{03722935-F1AF-F24C-2A43-2C258D1DE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18" y="853299"/>
            <a:ext cx="7993767" cy="3612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26E926-5619-C887-A294-B0B353B2FA15}"/>
              </a:ext>
            </a:extLst>
          </p:cNvPr>
          <p:cNvSpPr txBox="1"/>
          <p:nvPr/>
        </p:nvSpPr>
        <p:spPr>
          <a:xfrm>
            <a:off x="2950896" y="4489931"/>
            <a:ext cx="32522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Fig. 5. Subsystem Functional Decomposition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718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70238-46FA-01DB-B8C5-C9E9505E9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54F-4F21-561F-E9A6-8C32371B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 - Camera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72F25-A70C-F5C2-248E-84B11E607CD2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6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FF191-07D5-7E07-5DCD-A0D65AE01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8" y="1018916"/>
            <a:ext cx="5173647" cy="37507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Resolution: ~1000 FPS at 1.3MP</a:t>
            </a:r>
          </a:p>
          <a:p>
            <a:pPr>
              <a:lnSpc>
                <a:spcPct val="150000"/>
              </a:lnSpc>
            </a:pPr>
            <a:r>
              <a:rPr lang="en-US"/>
              <a:t>Needs to have enough RAM to record for around 10 seconds at given resolution.</a:t>
            </a:r>
          </a:p>
          <a:p>
            <a:pPr>
              <a:lnSpc>
                <a:spcPct val="150000"/>
              </a:lnSpc>
            </a:pPr>
            <a:r>
              <a:rPr lang="en-US"/>
              <a:t>Budget: $5000-8000 for camera alone.</a:t>
            </a:r>
          </a:p>
          <a:p>
            <a:pPr>
              <a:lnSpc>
                <a:spcPct val="150000"/>
              </a:lnSpc>
            </a:pPr>
            <a:r>
              <a:rPr lang="en-US"/>
              <a:t>Found several new and used options, most being within the price range. </a:t>
            </a:r>
          </a:p>
          <a:p>
            <a:pPr>
              <a:lnSpc>
                <a:spcPct val="150000"/>
              </a:lnSpc>
            </a:pPr>
            <a:r>
              <a:rPr lang="en-US"/>
              <a:t>Some options require additional purchases (camera lenses, for example). Can factor into remainder of budget.</a:t>
            </a:r>
          </a:p>
          <a:p>
            <a:pPr>
              <a:lnSpc>
                <a:spcPct val="150000"/>
              </a:lnSpc>
            </a:pPr>
            <a:endParaRPr lang="en-US"/>
          </a:p>
          <a:p>
            <a:pPr>
              <a:lnSpc>
                <a:spcPct val="150000"/>
              </a:lnSpc>
            </a:pPr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4F1EC1-46F3-78C2-0884-5168D390D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38" y="853415"/>
            <a:ext cx="2182599" cy="156625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0D324DA-2A32-7764-6338-4EC326A94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91" y="2550264"/>
            <a:ext cx="1703600" cy="153793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04A0A2-0B78-C497-BC3B-F7DC5B38D6F9}"/>
              </a:ext>
            </a:extLst>
          </p:cNvPr>
          <p:cNvSpPr txBox="1"/>
          <p:nvPr/>
        </p:nvSpPr>
        <p:spPr>
          <a:xfrm>
            <a:off x="6214278" y="3985915"/>
            <a:ext cx="254749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i="1">
                <a:latin typeface="Arial"/>
                <a:cs typeface="Arial"/>
              </a:rPr>
              <a:t>Figure 6, Top: Chronos 2.1-HD Camera Bottom: </a:t>
            </a:r>
            <a:r>
              <a:rPr lang="en-US" sz="1200" i="1" err="1">
                <a:latin typeface="Arial"/>
                <a:cs typeface="Arial"/>
              </a:rPr>
              <a:t>Photron</a:t>
            </a:r>
            <a:r>
              <a:rPr lang="en-US" sz="1200" i="1">
                <a:latin typeface="Arial"/>
                <a:cs typeface="Arial"/>
              </a:rPr>
              <a:t> FASTCAM Mini CX100</a:t>
            </a:r>
          </a:p>
        </p:txBody>
      </p:sp>
    </p:spTree>
    <p:extLst>
      <p:ext uri="{BB962C8B-B14F-4D97-AF65-F5344CB8AC3E}">
        <p14:creationId xmlns:p14="http://schemas.microsoft.com/office/powerpoint/2010/main" val="1055547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82501-61E5-5B88-D019-F6FB4E88E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E82D-26C0-0A9F-1CF4-5C7BE6F6C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 – Function Generator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F971C-9A35-DC4A-558E-67A67BBCA005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7</a:t>
            </a:r>
            <a:endParaRPr lang="en-US" err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B9ECD-9DF0-328F-E849-B1F440099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8" y="1018916"/>
            <a:ext cx="4795282" cy="3750796"/>
          </a:xfrm>
        </p:spPr>
        <p:txBody>
          <a:bodyPr/>
          <a:lstStyle/>
          <a:p>
            <a:r>
              <a:rPr lang="en-US" sz="1550"/>
              <a:t>Resolution: Smallest time-step between pulses</a:t>
            </a:r>
          </a:p>
          <a:p>
            <a:endParaRPr lang="en-US" sz="1550"/>
          </a:p>
          <a:p>
            <a:r>
              <a:rPr lang="en-US" sz="1550"/>
              <a:t>Jitter: Accuracy of timing</a:t>
            </a:r>
          </a:p>
          <a:p>
            <a:endParaRPr lang="en-US" sz="1550"/>
          </a:p>
          <a:p>
            <a:r>
              <a:rPr lang="en-US" sz="1550"/>
              <a:t>Number of Channels: How many devices can be controlled</a:t>
            </a:r>
          </a:p>
          <a:p>
            <a:endParaRPr lang="en-US" sz="1550"/>
          </a:p>
          <a:p>
            <a:r>
              <a:rPr lang="en-US" sz="1550"/>
              <a:t>Trigger Rate: How fast the Generator can trigger an external device</a:t>
            </a:r>
          </a:p>
          <a:p>
            <a:endParaRPr lang="en-US" sz="1550"/>
          </a:p>
          <a:p>
            <a:r>
              <a:rPr lang="en-US" sz="1550"/>
              <a:t>User Friendliness: How easy is it to change the generator's settings, is there a physical interface or does it require a PC to configure?</a:t>
            </a:r>
          </a:p>
          <a:p>
            <a:endParaRPr lang="en-US" sz="1550"/>
          </a:p>
          <a:p>
            <a:endParaRPr lang="en-US" sz="15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8195E7-950D-4E1E-2608-658B51C80DD7}"/>
              </a:ext>
            </a:extLst>
          </p:cNvPr>
          <p:cNvSpPr txBox="1"/>
          <p:nvPr/>
        </p:nvSpPr>
        <p:spPr>
          <a:xfrm>
            <a:off x="5842450" y="4297680"/>
            <a:ext cx="298704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Figure 7: Top: </a:t>
            </a:r>
            <a:r>
              <a:rPr lang="en-US" sz="1200" err="1">
                <a:latin typeface="Arial"/>
                <a:cs typeface="Arial"/>
              </a:rPr>
              <a:t>Quantom</a:t>
            </a:r>
            <a:r>
              <a:rPr lang="en-US" sz="1200">
                <a:latin typeface="Arial"/>
                <a:cs typeface="Arial"/>
              </a:rPr>
              <a:t> Composers 9520 Bottom: BNC 525</a:t>
            </a:r>
            <a:endParaRPr lang="en-US" sz="1200">
              <a:cs typeface="Arial" charset="0"/>
            </a:endParaRPr>
          </a:p>
        </p:txBody>
      </p:sp>
      <p:pic>
        <p:nvPicPr>
          <p:cNvPr id="3" name="Picture 2" descr="Pulse Delay Generator ...">
            <a:extLst>
              <a:ext uri="{FF2B5EF4-FFF2-40B4-BE49-F238E27FC236}">
                <a16:creationId xmlns:a16="http://schemas.microsoft.com/office/drawing/2014/main" id="{33DBD400-8BCE-3A70-CE16-DF1E74F95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185" y="3030763"/>
            <a:ext cx="2352675" cy="1266825"/>
          </a:xfrm>
          <a:prstGeom prst="rect">
            <a:avLst/>
          </a:prstGeom>
        </p:spPr>
      </p:pic>
      <p:pic>
        <p:nvPicPr>
          <p:cNvPr id="4" name="Picture 3" descr="9520 Pulse Delay Generator | Quantum ...">
            <a:extLst>
              <a:ext uri="{FF2B5EF4-FFF2-40B4-BE49-F238E27FC236}">
                <a16:creationId xmlns:a16="http://schemas.microsoft.com/office/drawing/2014/main" id="{68359E68-D8B4-7E3E-F47F-99F1C20B4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090" y="101917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2BD4F-3D5E-1D11-F77C-2C36FE968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06954-E2BB-5E99-CD52-DC2D3503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 - Laser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0CEFF-E2F4-038D-1DFE-90E0A3C9F93B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8</a:t>
            </a:r>
            <a:endParaRPr lang="en-US" err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365A32-D90D-59B0-FA60-457DB4A6F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8" y="1018916"/>
            <a:ext cx="4795282" cy="3750796"/>
          </a:xfrm>
        </p:spPr>
        <p:txBody>
          <a:bodyPr/>
          <a:lstStyle/>
          <a:p>
            <a:r>
              <a:rPr lang="en-US" sz="1550"/>
              <a:t>Diode for Existing Driver:</a:t>
            </a:r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Laser Power</a:t>
            </a:r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Drive Current</a:t>
            </a:r>
            <a:endParaRPr lang="en-US" b="0"/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Form Factor</a:t>
            </a:r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Fiber Connection</a:t>
            </a:r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endParaRPr lang="en-US" b="0">
              <a:solidFill>
                <a:srgbClr val="003D7C"/>
              </a:solidFill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/>
              <a:t>New Laser System:</a:t>
            </a:r>
            <a:endParaRPr lang="en-US" sz="1400" b="0">
              <a:solidFill>
                <a:srgbClr val="003D7C"/>
              </a:solidFill>
            </a:endParaRPr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sz="1200" b="0">
                <a:solidFill>
                  <a:srgbClr val="003D7C"/>
                </a:solidFill>
              </a:rPr>
              <a:t>Laser Power</a:t>
            </a:r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sz="1200" b="0">
                <a:solidFill>
                  <a:srgbClr val="003D7C"/>
                </a:solidFill>
              </a:rPr>
              <a:t>Type</a:t>
            </a:r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sz="1200" b="0">
                <a:solidFill>
                  <a:srgbClr val="003D7C"/>
                </a:solidFill>
              </a:rPr>
              <a:t>Pulsed or CW</a:t>
            </a:r>
            <a:endParaRPr lang="en-US" sz="1200" b="0"/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sz="1200" b="0">
                <a:solidFill>
                  <a:srgbClr val="003D7C"/>
                </a:solidFill>
              </a:rPr>
              <a:t>Power Supply</a:t>
            </a:r>
            <a:endParaRPr lang="en-US" sz="1200" b="0"/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sz="1200" b="0">
                <a:solidFill>
                  <a:srgbClr val="003D7C"/>
                </a:solidFill>
              </a:rPr>
              <a:t>Modulation Control</a:t>
            </a:r>
            <a:endParaRPr lang="en-US" sz="1200" b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1550"/>
          </a:p>
        </p:txBody>
      </p:sp>
      <p:pic>
        <p:nvPicPr>
          <p:cNvPr id="3" name="Picture 2" descr="A digital device with a display and a cable&#10;&#10;AI-generated content may be incorrect.">
            <a:extLst>
              <a:ext uri="{FF2B5EF4-FFF2-40B4-BE49-F238E27FC236}">
                <a16:creationId xmlns:a16="http://schemas.microsoft.com/office/drawing/2014/main" id="{9ACD0BF0-A7AE-7443-245D-D057DFD2D4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02" r="-192" b="-313"/>
          <a:stretch/>
        </p:blipFill>
        <p:spPr>
          <a:xfrm>
            <a:off x="5782475" y="1548951"/>
            <a:ext cx="2985654" cy="1795183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4" name="Picture 3" descr="A close-up of a laser&#10;&#10;AI-generated content may be incorrect.">
            <a:extLst>
              <a:ext uri="{FF2B5EF4-FFF2-40B4-BE49-F238E27FC236}">
                <a16:creationId xmlns:a16="http://schemas.microsoft.com/office/drawing/2014/main" id="{4FA74813-8B47-D6B1-C880-3CEB7162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88" r="337" b="1792"/>
          <a:stretch/>
        </p:blipFill>
        <p:spPr>
          <a:xfrm>
            <a:off x="3103867" y="1549721"/>
            <a:ext cx="2262090" cy="1794886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AEE8F1-83F9-CBAD-691C-FDF25B52E167}"/>
              </a:ext>
            </a:extLst>
          </p:cNvPr>
          <p:cNvSpPr txBox="1"/>
          <p:nvPr/>
        </p:nvSpPr>
        <p:spPr>
          <a:xfrm>
            <a:off x="2676551" y="3475364"/>
            <a:ext cx="61003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Fig. 8: Left: Thorlabs Dedicated Pulsed Laser. Right: CLD1010LP Laser Driver</a:t>
            </a:r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42261"/>
      </p:ext>
    </p:extLst>
  </p:cSld>
  <p:clrMapOvr>
    <a:masterClrMapping/>
  </p:clrMapOvr>
</p:sld>
</file>

<file path=ppt/theme/theme1.xml><?xml version="1.0" encoding="utf-8"?>
<a:theme xmlns:a="http://schemas.openxmlformats.org/drawingml/2006/main" name="Dark-Blue-Vertical-PPT-Template">
  <a:themeElements>
    <a:clrScheme name="Custom 1">
      <a:dk1>
        <a:srgbClr val="003366"/>
      </a:dk1>
      <a:lt1>
        <a:srgbClr val="FFFFFF"/>
      </a:lt1>
      <a:dk2>
        <a:srgbClr val="0066B3"/>
      </a:dk2>
      <a:lt2>
        <a:srgbClr val="C3B8B2"/>
      </a:lt2>
      <a:accent1>
        <a:srgbClr val="FBB040"/>
      </a:accent1>
      <a:accent2>
        <a:srgbClr val="F07F09"/>
      </a:accent2>
      <a:accent3>
        <a:srgbClr val="B1541F"/>
      </a:accent3>
      <a:accent4>
        <a:srgbClr val="00ABA3"/>
      </a:accent4>
      <a:accent5>
        <a:srgbClr val="009DDC"/>
      </a:accent5>
      <a:accent6>
        <a:srgbClr val="0066B3"/>
      </a:accent6>
      <a:hlink>
        <a:srgbClr val="FFCC00"/>
      </a:hlink>
      <a:folHlink>
        <a:srgbClr val="0085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AU_Preside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ark-Blue-Vertical-PPT-Template">
  <a:themeElements>
    <a:clrScheme name="Custom 1">
      <a:dk1>
        <a:srgbClr val="003366"/>
      </a:dk1>
      <a:lt1>
        <a:srgbClr val="FFFFFF"/>
      </a:lt1>
      <a:dk2>
        <a:srgbClr val="0066B3"/>
      </a:dk2>
      <a:lt2>
        <a:srgbClr val="C3B8B2"/>
      </a:lt2>
      <a:accent1>
        <a:srgbClr val="FBB040"/>
      </a:accent1>
      <a:accent2>
        <a:srgbClr val="F07F09"/>
      </a:accent2>
      <a:accent3>
        <a:srgbClr val="B1541F"/>
      </a:accent3>
      <a:accent4>
        <a:srgbClr val="00ABA3"/>
      </a:accent4>
      <a:accent5>
        <a:srgbClr val="009DDC"/>
      </a:accent5>
      <a:accent6>
        <a:srgbClr val="0066B3"/>
      </a:accent6>
      <a:hlink>
        <a:srgbClr val="FFCC00"/>
      </a:hlink>
      <a:folHlink>
        <a:srgbClr val="0085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AU_Preside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132b53-b6ca-4397-9af2-284b6a7726aa">
      <Terms xmlns="http://schemas.microsoft.com/office/infopath/2007/PartnerControls"/>
    </lcf76f155ced4ddcb4097134ff3c332f>
    <TaxCatchAll xmlns="3a7f03e5-613c-4124-ae9e-b793d0a31ae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F80BC03CDDCB47B1141B1E1E5505E2" ma:contentTypeVersion="12" ma:contentTypeDescription="Create a new document." ma:contentTypeScope="" ma:versionID="25b4e86e0eb20c00fdb3082a557a2642">
  <xsd:schema xmlns:xsd="http://www.w3.org/2001/XMLSchema" xmlns:xs="http://www.w3.org/2001/XMLSchema" xmlns:p="http://schemas.microsoft.com/office/2006/metadata/properties" xmlns:ns2="e7132b53-b6ca-4397-9af2-284b6a7726aa" xmlns:ns3="3a7f03e5-613c-4124-ae9e-b793d0a31ae8" targetNamespace="http://schemas.microsoft.com/office/2006/metadata/properties" ma:root="true" ma:fieldsID="be327868d031e842e717dc84b18aa65b" ns2:_="" ns3:_="">
    <xsd:import namespace="e7132b53-b6ca-4397-9af2-284b6a7726aa"/>
    <xsd:import namespace="3a7f03e5-613c-4124-ae9e-b793d0a31a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32b53-b6ca-4397-9af2-284b6a772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f03e5-613c-4124-ae9e-b793d0a31ae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55e1c10-5ab9-497b-b90b-cc446916db2a}" ma:internalName="TaxCatchAll" ma:showField="CatchAllData" ma:web="3a7f03e5-613c-4124-ae9e-b793d0a31a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A946F9-8C95-40CA-A577-9C3A0449BA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0759EC-300E-4827-8EC1-99CBCDD1F68D}">
  <ds:schemaRefs>
    <ds:schemaRef ds:uri="3a7f03e5-613c-4124-ae9e-b793d0a31ae8"/>
    <ds:schemaRef ds:uri="e7132b53-b6ca-4397-9af2-284b6a7726aa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7A89476B-13AB-4D9A-ADB0-746899911B17}"/>
</file>

<file path=docMetadata/LabelInfo.xml><?xml version="1.0" encoding="utf-8"?>
<clbl:labelList xmlns:clbl="http://schemas.microsoft.com/office/2020/mipLabelMetadata">
  <clbl:label id="{27d49e9f-89e1-4aa0-99a3-d35b57b2ba03}" enabled="0" method="" siteId="{27d49e9f-89e1-4aa0-99a3-d35b57b2ba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Dark-Blue-Vertical-PPT-Template</vt:lpstr>
      <vt:lpstr>1_Dark-Blue-Vertical-PPT-Template</vt:lpstr>
      <vt:lpstr>PowerPoint Presentation</vt:lpstr>
      <vt:lpstr>Introduction</vt:lpstr>
      <vt:lpstr>Project Overview</vt:lpstr>
      <vt:lpstr>Project Justification</vt:lpstr>
      <vt:lpstr>Functional Decomposition – Black Box Model</vt:lpstr>
      <vt:lpstr>Functional Decomposition – Subsystems</vt:lpstr>
      <vt:lpstr>Concept Generation - Camera</vt:lpstr>
      <vt:lpstr>Concept Generation – Function Generator</vt:lpstr>
      <vt:lpstr>Concept Generation - Laser</vt:lpstr>
      <vt:lpstr>Concept Generation – Configuration </vt:lpstr>
      <vt:lpstr>Engineering Analysis – Exposure for 18% Grey Level [4]</vt:lpstr>
      <vt:lpstr>Engineering Analysis – #3</vt:lpstr>
      <vt:lpstr>Engineering Analysis – Laser Pulse Energy</vt:lpstr>
      <vt:lpstr>Engineering Analysis – Laser Pulse Energy Cont'd</vt:lpstr>
      <vt:lpstr>Engineering Analysis – Laser Fluorescence</vt:lpstr>
      <vt:lpstr>Concept Evaluation- Camera</vt:lpstr>
      <vt:lpstr>Concept Evaluation– Function Generator</vt:lpstr>
      <vt:lpstr>Concept Evaluation- Laser</vt:lpstr>
      <vt:lpstr>Concept Evaluation– Configuration </vt:lpstr>
      <vt:lpstr>Conceptual CAD Design</vt:lpstr>
      <vt:lpstr>Project Schedule</vt:lpstr>
      <vt:lpstr>Budget and Plan</vt:lpstr>
      <vt:lpstr>References</vt:lpstr>
      <vt:lpstr>Thank you!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New leader orientation!</dc:title>
  <dc:creator>Cassandra Anderson</dc:creator>
  <cp:revision>2</cp:revision>
  <cp:lastPrinted>2018-12-03T04:54:09Z</cp:lastPrinted>
  <dcterms:created xsi:type="dcterms:W3CDTF">2014-02-19T16:49:03Z</dcterms:created>
  <dcterms:modified xsi:type="dcterms:W3CDTF">2025-05-15T15:57:43Z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0x010100ADF80BC03CDDCB47B1141B1E1E5505E2</vt:lpwstr>
  </property>
  <property fmtid="{D5CDD505-2E9C-101B-9397-08002B2CF9AE}" pid="3" name="MediaServiceImageTags">
    <vt:lpwstr/>
  </property>
</Properties>
</file>