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3777" r:id="rId5"/>
  </p:sldMasterIdLst>
  <p:notesMasterIdLst>
    <p:notesMasterId r:id="rId24"/>
  </p:notesMasterIdLst>
  <p:handoutMasterIdLst>
    <p:handoutMasterId r:id="rId25"/>
  </p:handoutMasterIdLst>
  <p:sldIdLst>
    <p:sldId id="315" r:id="rId6"/>
    <p:sldId id="257" r:id="rId7"/>
    <p:sldId id="355" r:id="rId8"/>
    <p:sldId id="356" r:id="rId9"/>
    <p:sldId id="357" r:id="rId10"/>
    <p:sldId id="359" r:id="rId11"/>
    <p:sldId id="360" r:id="rId12"/>
    <p:sldId id="361" r:id="rId13"/>
    <p:sldId id="362" r:id="rId14"/>
    <p:sldId id="366" r:id="rId15"/>
    <p:sldId id="367" r:id="rId16"/>
    <p:sldId id="368" r:id="rId17"/>
    <p:sldId id="369" r:id="rId18"/>
    <p:sldId id="370" r:id="rId19"/>
    <p:sldId id="371" r:id="rId20"/>
    <p:sldId id="373" r:id="rId21"/>
    <p:sldId id="372" r:id="rId22"/>
    <p:sldId id="374" r:id="rId23"/>
  </p:sldIdLst>
  <p:sldSz cx="9144000" cy="5143500" type="screen16x9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1C27200-38AE-4BB1-B775-17E274344DF1}">
          <p14:sldIdLst>
            <p14:sldId id="315"/>
            <p14:sldId id="257"/>
            <p14:sldId id="355"/>
            <p14:sldId id="356"/>
            <p14:sldId id="357"/>
            <p14:sldId id="359"/>
            <p14:sldId id="360"/>
            <p14:sldId id="361"/>
            <p14:sldId id="362"/>
            <p14:sldId id="366"/>
            <p14:sldId id="367"/>
            <p14:sldId id="368"/>
            <p14:sldId id="369"/>
            <p14:sldId id="370"/>
            <p14:sldId id="371"/>
            <p14:sldId id="373"/>
            <p14:sldId id="372"/>
            <p14:sldId id="3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DA0A"/>
    <a:srgbClr val="010000"/>
    <a:srgbClr val="238D35"/>
    <a:srgbClr val="0000FF"/>
    <a:srgbClr val="FFCC00"/>
    <a:srgbClr val="0072BC"/>
    <a:srgbClr val="5EA6D5"/>
    <a:srgbClr val="006DBA"/>
    <a:srgbClr val="85C28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4599F94E-CEE6-441E-89CC-EB005ECD8F06}">
      <a14:m xmlns:a14="http://schemas.microsoft.com/office/drawing/2010/main">
        <m:mathPr xmlns:m="http://schemas.openxmlformats.org/officeDocument/2006/math">
          <m:brkBin m:val="before"/>
          <m:brkBinSub m:val="--"/>
        </m:mathPr>
      </a14:m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4A6F27-A239-8557-AE5E-C7F052E4CA6C}" v="1" dt="2025-03-03T16:11:26.8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r Rapoport" userId="S::cr2694@nau.edu::e9ae72dc-620f-4444-a1a2-291e92e56cb9" providerId="AD" clId="Web-{8DA18426-20B4-4746-845C-49A0D65102BC}"/>
    <pc:docChg chg="addSld delSld modSld modMainMaster modSection">
      <pc:chgData name="Christopher Rapoport" userId="S::cr2694@nau.edu::e9ae72dc-620f-4444-a1a2-291e92e56cb9" providerId="AD" clId="Web-{8DA18426-20B4-4746-845C-49A0D65102BC}" dt="2025-02-10T22:12:46.467" v="80" actId="20577"/>
      <pc:docMkLst>
        <pc:docMk/>
      </pc:docMkLst>
      <pc:sldChg chg="addSp delSp modSp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773808778" sldId="257"/>
        </pc:sldMkLst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773808778" sldId="257"/>
            <ac:spMk id="7" creationId="{C3DAC980-82D1-5649-F125-072E7B55C589}"/>
          </ac:spMkLst>
        </pc:spChg>
      </pc:sldChg>
      <pc:sldChg chg="del">
        <pc:chgData name="Christopher Rapoport" userId="S::cr2694@nau.edu::e9ae72dc-620f-4444-a1a2-291e92e56cb9" providerId="AD" clId="Web-{8DA18426-20B4-4746-845C-49A0D65102BC}" dt="2025-02-10T22:02:43.255" v="24"/>
        <pc:sldMkLst>
          <pc:docMk/>
          <pc:sldMk cId="688383863" sldId="284"/>
        </pc:sldMkLst>
      </pc:sldChg>
      <pc:sldChg chg="addSp delSp modSp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4077630035" sldId="350"/>
        </pc:sldMkLst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4077630035" sldId="350"/>
            <ac:spMk id="4" creationId="{7515CC74-4DB8-DFA1-3E55-2AAE42761BB8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813305685" sldId="354"/>
        </pc:sldMkLst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813305685" sldId="354"/>
            <ac:spMk id="3" creationId="{CF3EA404-79E2-5925-DF67-0CA93646F313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1470959150" sldId="355"/>
        </pc:sldMkLst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1470959150" sldId="355"/>
            <ac:spMk id="8" creationId="{01DAFE14-074E-58CF-C7D0-28D2A553970B}"/>
          </ac:spMkLst>
        </pc:spChg>
        <pc:picChg chg="mod">
          <ac:chgData name="Christopher Rapoport" userId="S::cr2694@nau.edu::e9ae72dc-620f-4444-a1a2-291e92e56cb9" providerId="AD" clId="Web-{8DA18426-20B4-4746-845C-49A0D65102BC}" dt="2025-02-10T21:19:26.473" v="20" actId="1076"/>
          <ac:picMkLst>
            <pc:docMk/>
            <pc:sldMk cId="1470959150" sldId="355"/>
            <ac:picMk id="6" creationId="{EB09B1DE-7F78-4081-2151-13095E6EBC8D}"/>
          </ac:picMkLst>
        </pc:picChg>
      </pc:sldChg>
      <pc:sldChg chg="addSp delSp modSp">
        <pc:chgData name="Christopher Rapoport" userId="S::cr2694@nau.edu::e9ae72dc-620f-4444-a1a2-291e92e56cb9" providerId="AD" clId="Web-{8DA18426-20B4-4746-845C-49A0D65102BC}" dt="2025-02-10T22:10:44.603" v="55" actId="20577"/>
        <pc:sldMkLst>
          <pc:docMk/>
          <pc:sldMk cId="1480236926" sldId="356"/>
        </pc:sldMkLst>
        <pc:spChg chg="mod">
          <ac:chgData name="Christopher Rapoport" userId="S::cr2694@nau.edu::e9ae72dc-620f-4444-a1a2-291e92e56cb9" providerId="AD" clId="Web-{8DA18426-20B4-4746-845C-49A0D65102BC}" dt="2025-02-10T21:20:51.588" v="23" actId="20577"/>
          <ac:spMkLst>
            <pc:docMk/>
            <pc:sldMk cId="1480236926" sldId="356"/>
            <ac:spMk id="3" creationId="{DD9394CD-B0B9-10D5-3C46-488B609A577A}"/>
          </ac:spMkLst>
        </pc:spChg>
        <pc:spChg chg="mod">
          <ac:chgData name="Christopher Rapoport" userId="S::cr2694@nau.edu::e9ae72dc-620f-4444-a1a2-291e92e56cb9" providerId="AD" clId="Web-{8DA18426-20B4-4746-845C-49A0D65102BC}" dt="2025-02-10T22:10:44.603" v="55" actId="20577"/>
          <ac:spMkLst>
            <pc:docMk/>
            <pc:sldMk cId="1480236926" sldId="356"/>
            <ac:spMk id="5" creationId="{65249DB4-2124-93EA-4A8D-09533671BD9A}"/>
          </ac:spMkLst>
        </pc:spChg>
        <pc:spChg chg="mod">
          <ac:chgData name="Christopher Rapoport" userId="S::cr2694@nau.edu::e9ae72dc-620f-4444-a1a2-291e92e56cb9" providerId="AD" clId="Web-{8DA18426-20B4-4746-845C-49A0D65102BC}" dt="2025-02-10T21:17:46.388" v="19" actId="20577"/>
          <ac:spMkLst>
            <pc:docMk/>
            <pc:sldMk cId="1480236926" sldId="356"/>
            <ac:spMk id="7" creationId="{EF8256B2-B1B9-5D07-17A7-8A2C23483C8D}"/>
          </ac:spMkLst>
        </pc:spChg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1480236926" sldId="356"/>
            <ac:spMk id="8" creationId="{5E74FFC8-3AC2-4969-665E-EC0E72B03CEC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0:47.243" v="57" actId="20577"/>
        <pc:sldMkLst>
          <pc:docMk/>
          <pc:sldMk cId="1245421797" sldId="357"/>
        </pc:sldMkLst>
        <pc:spChg chg="add del mod">
          <ac:chgData name="Christopher Rapoport" userId="S::cr2694@nau.edu::e9ae72dc-620f-4444-a1a2-291e92e56cb9" providerId="AD" clId="Web-{8DA18426-20B4-4746-845C-49A0D65102BC}" dt="2025-02-10T22:09:24.725" v="53"/>
          <ac:spMkLst>
            <pc:docMk/>
            <pc:sldMk cId="1245421797" sldId="357"/>
            <ac:spMk id="4" creationId="{3C596E4F-9F4D-4241-4F65-30B78D06F018}"/>
          </ac:spMkLst>
        </pc:spChg>
        <pc:spChg chg="mod">
          <ac:chgData name="Christopher Rapoport" userId="S::cr2694@nau.edu::e9ae72dc-620f-4444-a1a2-291e92e56cb9" providerId="AD" clId="Web-{8DA18426-20B4-4746-845C-49A0D65102BC}" dt="2025-02-10T22:10:47.243" v="57" actId="20577"/>
          <ac:spMkLst>
            <pc:docMk/>
            <pc:sldMk cId="1245421797" sldId="357"/>
            <ac:spMk id="5" creationId="{45460A1F-48F0-7A2D-7771-471462176CAF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0:51.275" v="59" actId="20577"/>
        <pc:sldMkLst>
          <pc:docMk/>
          <pc:sldMk cId="2319193036" sldId="359"/>
        </pc:sldMkLst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2319193036" sldId="359"/>
            <ac:spMk id="4" creationId="{83989385-ABB5-CE14-A83A-CAEA38D8685F}"/>
          </ac:spMkLst>
        </pc:spChg>
        <pc:spChg chg="mod">
          <ac:chgData name="Christopher Rapoport" userId="S::cr2694@nau.edu::e9ae72dc-620f-4444-a1a2-291e92e56cb9" providerId="AD" clId="Web-{8DA18426-20B4-4746-845C-49A0D65102BC}" dt="2025-02-10T22:10:51.275" v="59" actId="20577"/>
          <ac:spMkLst>
            <pc:docMk/>
            <pc:sldMk cId="2319193036" sldId="359"/>
            <ac:spMk id="5" creationId="{08D147BC-29B1-F7A0-9261-EEA12FC0FC4C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0:54.150" v="61" actId="20577"/>
        <pc:sldMkLst>
          <pc:docMk/>
          <pc:sldMk cId="3745329160" sldId="360"/>
        </pc:sldMkLst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3745329160" sldId="360"/>
            <ac:spMk id="4" creationId="{2C5170A1-7546-B980-53CC-BCAB2E0074B4}"/>
          </ac:spMkLst>
        </pc:spChg>
        <pc:spChg chg="mod">
          <ac:chgData name="Christopher Rapoport" userId="S::cr2694@nau.edu::e9ae72dc-620f-4444-a1a2-291e92e56cb9" providerId="AD" clId="Web-{8DA18426-20B4-4746-845C-49A0D65102BC}" dt="2025-02-10T22:10:54.150" v="61" actId="20577"/>
          <ac:spMkLst>
            <pc:docMk/>
            <pc:sldMk cId="3745329160" sldId="360"/>
            <ac:spMk id="5" creationId="{D82F971C-9A35-DC4A-558E-67A67BBCA005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1:15.963" v="64" actId="20577"/>
        <pc:sldMkLst>
          <pc:docMk/>
          <pc:sldMk cId="1014042261" sldId="361"/>
        </pc:sldMkLst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1014042261" sldId="361"/>
            <ac:spMk id="4" creationId="{3A262712-0B2D-69C2-BA5C-5CA48DABD373}"/>
          </ac:spMkLst>
        </pc:spChg>
        <pc:spChg chg="mod">
          <ac:chgData name="Christopher Rapoport" userId="S::cr2694@nau.edu::e9ae72dc-620f-4444-a1a2-291e92e56cb9" providerId="AD" clId="Web-{8DA18426-20B4-4746-845C-49A0D65102BC}" dt="2025-02-10T22:11:15.963" v="64" actId="20577"/>
          <ac:spMkLst>
            <pc:docMk/>
            <pc:sldMk cId="1014042261" sldId="361"/>
            <ac:spMk id="5" creationId="{F5C0CEFF-E2F4-038D-1DFE-90E0A3C9F93B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1:25.542" v="67" actId="20577"/>
        <pc:sldMkLst>
          <pc:docMk/>
          <pc:sldMk cId="3868826815" sldId="362"/>
        </pc:sldMkLst>
        <pc:spChg chg="mod">
          <ac:chgData name="Christopher Rapoport" userId="S::cr2694@nau.edu::e9ae72dc-620f-4444-a1a2-291e92e56cb9" providerId="AD" clId="Web-{8DA18426-20B4-4746-845C-49A0D65102BC}" dt="2025-02-10T22:11:25.542" v="67" actId="20577"/>
          <ac:spMkLst>
            <pc:docMk/>
            <pc:sldMk cId="3868826815" sldId="362"/>
            <ac:spMk id="5" creationId="{26C07CC2-5F5E-1E33-99D4-42434695564B}"/>
          </ac:spMkLst>
        </pc:spChg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3868826815" sldId="362"/>
            <ac:spMk id="6" creationId="{704C7DD7-0729-A220-AF7C-79EF74551831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1:28.308" v="69" actId="20577"/>
        <pc:sldMkLst>
          <pc:docMk/>
          <pc:sldMk cId="2102924898" sldId="366"/>
        </pc:sldMkLst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2102924898" sldId="366"/>
            <ac:spMk id="3" creationId="{D938F4A2-D3C6-C630-1DBB-7C119B9E45F6}"/>
          </ac:spMkLst>
        </pc:spChg>
        <pc:spChg chg="mod">
          <ac:chgData name="Christopher Rapoport" userId="S::cr2694@nau.edu::e9ae72dc-620f-4444-a1a2-291e92e56cb9" providerId="AD" clId="Web-{8DA18426-20B4-4746-845C-49A0D65102BC}" dt="2025-02-10T22:11:28.308" v="69" actId="20577"/>
          <ac:spMkLst>
            <pc:docMk/>
            <pc:sldMk cId="2102924898" sldId="366"/>
            <ac:spMk id="5" creationId="{F6421694-34A7-82D4-B157-7AB990EBE1B4}"/>
          </ac:spMkLst>
        </pc:spChg>
        <pc:spChg chg="mod">
          <ac:chgData name="Christopher Rapoport" userId="S::cr2694@nau.edu::e9ae72dc-620f-4444-a1a2-291e92e56cb9" providerId="AD" clId="Web-{8DA18426-20B4-4746-845C-49A0D65102BC}" dt="2025-02-10T21:17:11.933" v="16" actId="20577"/>
          <ac:spMkLst>
            <pc:docMk/>
            <pc:sldMk cId="2102924898" sldId="366"/>
            <ac:spMk id="7" creationId="{8F3A2F9D-3B7A-4152-C9C7-020F3EEF4E93}"/>
          </ac:spMkLst>
        </pc:spChg>
        <pc:spChg chg="add del mod">
          <ac:chgData name="Christopher Rapoport" userId="S::cr2694@nau.edu::e9ae72dc-620f-4444-a1a2-291e92e56cb9" providerId="AD" clId="Web-{8DA18426-20B4-4746-845C-49A0D65102BC}" dt="2025-02-10T21:13:24.183" v="1"/>
          <ac:spMkLst>
            <pc:docMk/>
            <pc:sldMk cId="2102924898" sldId="366"/>
            <ac:spMk id="8" creationId="{EBA3D43C-0760-7E03-559D-00240EA1016D}"/>
          </ac:spMkLst>
        </pc:spChg>
        <pc:picChg chg="del">
          <ac:chgData name="Christopher Rapoport" userId="S::cr2694@nau.edu::e9ae72dc-620f-4444-a1a2-291e92e56cb9" providerId="AD" clId="Web-{8DA18426-20B4-4746-845C-49A0D65102BC}" dt="2025-02-10T21:13:15.698" v="0"/>
          <ac:picMkLst>
            <pc:docMk/>
            <pc:sldMk cId="2102924898" sldId="366"/>
            <ac:picMk id="4" creationId="{63AECA19-E8F7-6391-1A64-9DBE49A62771}"/>
          </ac:picMkLst>
        </pc:picChg>
        <pc:picChg chg="add mod ord">
          <ac:chgData name="Christopher Rapoport" userId="S::cr2694@nau.edu::e9ae72dc-620f-4444-a1a2-291e92e56cb9" providerId="AD" clId="Web-{8DA18426-20B4-4746-845C-49A0D65102BC}" dt="2025-02-10T21:13:27.199" v="2" actId="1076"/>
          <ac:picMkLst>
            <pc:docMk/>
            <pc:sldMk cId="2102924898" sldId="366"/>
            <ac:picMk id="9" creationId="{DC379C41-3002-437F-9E9F-9DC702212EB1}"/>
          </ac:picMkLst>
        </pc:picChg>
      </pc:sldChg>
      <pc:sldChg chg="addSp delSp modSp">
        <pc:chgData name="Christopher Rapoport" userId="S::cr2694@nau.edu::e9ae72dc-620f-4444-a1a2-291e92e56cb9" providerId="AD" clId="Web-{8DA18426-20B4-4746-845C-49A0D65102BC}" dt="2025-02-10T22:11:34.698" v="72" actId="20577"/>
        <pc:sldMkLst>
          <pc:docMk/>
          <pc:sldMk cId="3880354641" sldId="367"/>
        </pc:sldMkLst>
        <pc:spChg chg="mod">
          <ac:chgData name="Christopher Rapoport" userId="S::cr2694@nau.edu::e9ae72dc-620f-4444-a1a2-291e92e56cb9" providerId="AD" clId="Web-{8DA18426-20B4-4746-845C-49A0D65102BC}" dt="2025-02-10T22:11:34.698" v="72" actId="20577"/>
          <ac:spMkLst>
            <pc:docMk/>
            <pc:sldMk cId="3880354641" sldId="367"/>
            <ac:spMk id="5" creationId="{0E4A1C97-BB6F-6963-B89B-A2168A3320A0}"/>
          </ac:spMkLst>
        </pc:spChg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3880354641" sldId="367"/>
            <ac:spMk id="6" creationId="{117EF537-2891-2B1C-0E08-0BE5E08B3047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2:33.170" v="74" actId="20577"/>
        <pc:sldMkLst>
          <pc:docMk/>
          <pc:sldMk cId="2675568198" sldId="368"/>
        </pc:sldMkLst>
        <pc:spChg chg="mod">
          <ac:chgData name="Christopher Rapoport" userId="S::cr2694@nau.edu::e9ae72dc-620f-4444-a1a2-291e92e56cb9" providerId="AD" clId="Web-{8DA18426-20B4-4746-845C-49A0D65102BC}" dt="2025-02-10T22:12:33.170" v="74" actId="20577"/>
          <ac:spMkLst>
            <pc:docMk/>
            <pc:sldMk cId="2675568198" sldId="368"/>
            <ac:spMk id="5" creationId="{44865602-D507-AA28-3D0D-BA0216707B37}"/>
          </ac:spMkLst>
        </pc:spChg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2675568198" sldId="368"/>
            <ac:spMk id="7" creationId="{1A50C685-7DCA-1774-4CE1-9AEEA1912E88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2:38.232" v="76" actId="20577"/>
        <pc:sldMkLst>
          <pc:docMk/>
          <pc:sldMk cId="3311271763" sldId="369"/>
        </pc:sldMkLst>
        <pc:spChg chg="mod">
          <ac:chgData name="Christopher Rapoport" userId="S::cr2694@nau.edu::e9ae72dc-620f-4444-a1a2-291e92e56cb9" providerId="AD" clId="Web-{8DA18426-20B4-4746-845C-49A0D65102BC}" dt="2025-02-10T22:12:38.232" v="76" actId="20577"/>
          <ac:spMkLst>
            <pc:docMk/>
            <pc:sldMk cId="3311271763" sldId="369"/>
            <ac:spMk id="5" creationId="{38F1D09D-BBA5-4708-7FF5-E3AD3747E19B}"/>
          </ac:spMkLst>
        </pc:spChg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3311271763" sldId="369"/>
            <ac:spMk id="7" creationId="{52EE5D65-AAF5-2A15-C7F3-6E3E7AAA3AF8}"/>
          </ac:spMkLst>
        </pc:spChg>
      </pc:sldChg>
      <pc:sldChg chg="addSp delSp modSp">
        <pc:chgData name="Christopher Rapoport" userId="S::cr2694@nau.edu::e9ae72dc-620f-4444-a1a2-291e92e56cb9" providerId="AD" clId="Web-{8DA18426-20B4-4746-845C-49A0D65102BC}" dt="2025-02-10T22:12:42.748" v="78" actId="20577"/>
        <pc:sldMkLst>
          <pc:docMk/>
          <pc:sldMk cId="4196893085" sldId="370"/>
        </pc:sldMkLst>
        <pc:spChg chg="del">
          <ac:chgData name="Christopher Rapoport" userId="S::cr2694@nau.edu::e9ae72dc-620f-4444-a1a2-291e92e56cb9" providerId="AD" clId="Web-{8DA18426-20B4-4746-845C-49A0D65102BC}" dt="2025-02-10T22:04:52.292" v="43"/>
          <ac:spMkLst>
            <pc:docMk/>
            <pc:sldMk cId="4196893085" sldId="370"/>
            <ac:spMk id="3" creationId="{510EEBBB-A00B-0663-DA8D-967AA12E6F79}"/>
          </ac:spMkLst>
        </pc:spChg>
        <pc:spChg chg="mod">
          <ac:chgData name="Christopher Rapoport" userId="S::cr2694@nau.edu::e9ae72dc-620f-4444-a1a2-291e92e56cb9" providerId="AD" clId="Web-{8DA18426-20B4-4746-845C-49A0D65102BC}" dt="2025-02-10T22:12:42.748" v="78" actId="20577"/>
          <ac:spMkLst>
            <pc:docMk/>
            <pc:sldMk cId="4196893085" sldId="370"/>
            <ac:spMk id="5" creationId="{70D07FB1-91C6-5389-B712-FD50641914F4}"/>
          </ac:spMkLst>
        </pc:spChg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4196893085" sldId="370"/>
            <ac:spMk id="6" creationId="{9650CE4A-5D92-5E90-05D4-17F216D192D6}"/>
          </ac:spMkLst>
        </pc:spChg>
        <pc:picChg chg="add mod ord">
          <ac:chgData name="Christopher Rapoport" userId="S::cr2694@nau.edu::e9ae72dc-620f-4444-a1a2-291e92e56cb9" providerId="AD" clId="Web-{8DA18426-20B4-4746-845C-49A0D65102BC}" dt="2025-02-10T22:05:10.558" v="46" actId="1076"/>
          <ac:picMkLst>
            <pc:docMk/>
            <pc:sldMk cId="4196893085" sldId="370"/>
            <ac:picMk id="4" creationId="{FEC347BA-D2C5-F814-F78B-048C10D34B7B}"/>
          </ac:picMkLst>
        </pc:picChg>
      </pc:sldChg>
      <pc:sldChg chg="addSp delSp modSp">
        <pc:chgData name="Christopher Rapoport" userId="S::cr2694@nau.edu::e9ae72dc-620f-4444-a1a2-291e92e56cb9" providerId="AD" clId="Web-{8DA18426-20B4-4746-845C-49A0D65102BC}" dt="2025-02-10T22:12:46.467" v="80" actId="20577"/>
        <pc:sldMkLst>
          <pc:docMk/>
          <pc:sldMk cId="1186105924" sldId="371"/>
        </pc:sldMkLst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1186105924" sldId="371"/>
            <ac:spMk id="4" creationId="{8D4F5C30-75DB-3093-5BAB-6A4245564D46}"/>
          </ac:spMkLst>
        </pc:spChg>
        <pc:spChg chg="mod">
          <ac:chgData name="Christopher Rapoport" userId="S::cr2694@nau.edu::e9ae72dc-620f-4444-a1a2-291e92e56cb9" providerId="AD" clId="Web-{8DA18426-20B4-4746-845C-49A0D65102BC}" dt="2025-02-10T22:12:46.467" v="80" actId="20577"/>
          <ac:spMkLst>
            <pc:docMk/>
            <pc:sldMk cId="1186105924" sldId="371"/>
            <ac:spMk id="5" creationId="{55927F56-5DF5-4DA7-F84F-D5D21ACEDFB6}"/>
          </ac:spMkLst>
        </pc:spChg>
      </pc:sldChg>
      <pc:sldChg chg="addSp delSp modSp add replId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611955128" sldId="372"/>
        </pc:sldMkLst>
        <pc:spChg chg="mod">
          <ac:chgData name="Christopher Rapoport" userId="S::cr2694@nau.edu::e9ae72dc-620f-4444-a1a2-291e92e56cb9" providerId="AD" clId="Web-{8DA18426-20B4-4746-845C-49A0D65102BC}" dt="2025-02-10T22:02:55.459" v="30" actId="20577"/>
          <ac:spMkLst>
            <pc:docMk/>
            <pc:sldMk cId="611955128" sldId="372"/>
            <ac:spMk id="2" creationId="{9FDF53D1-E3FD-2A18-A1B6-28698792E5C2}"/>
          </ac:spMkLst>
        </pc:spChg>
        <pc:spChg chg="del">
          <ac:chgData name="Christopher Rapoport" userId="S::cr2694@nau.edu::e9ae72dc-620f-4444-a1a2-291e92e56cb9" providerId="AD" clId="Web-{8DA18426-20B4-4746-845C-49A0D65102BC}" dt="2025-02-10T22:02:58.772" v="31"/>
          <ac:spMkLst>
            <pc:docMk/>
            <pc:sldMk cId="611955128" sldId="372"/>
            <ac:spMk id="3" creationId="{1470CEE0-87B4-FA17-C127-DE587E84F895}"/>
          </ac:spMkLst>
        </pc:spChg>
        <pc:spChg chg="mod">
          <ac:chgData name="Christopher Rapoport" userId="S::cr2694@nau.edu::e9ae72dc-620f-4444-a1a2-291e92e56cb9" providerId="AD" clId="Web-{8DA18426-20B4-4746-845C-49A0D65102BC}" dt="2025-02-10T22:03:14.710" v="38" actId="20577"/>
          <ac:spMkLst>
            <pc:docMk/>
            <pc:sldMk cId="611955128" sldId="372"/>
            <ac:spMk id="5" creationId="{F477DB58-D623-BAAF-7201-61C3C0D07B48}"/>
          </ac:spMkLst>
        </pc:spChg>
        <pc:spChg chg="del">
          <ac:chgData name="Christopher Rapoport" userId="S::cr2694@nau.edu::e9ae72dc-620f-4444-a1a2-291e92e56cb9" providerId="AD" clId="Web-{8DA18426-20B4-4746-845C-49A0D65102BC}" dt="2025-02-10T22:03:03.303" v="32"/>
          <ac:spMkLst>
            <pc:docMk/>
            <pc:sldMk cId="611955128" sldId="372"/>
            <ac:spMk id="6" creationId="{62B96C91-C6C3-D845-D7C6-922A79081A0D}"/>
          </ac:spMkLst>
        </pc:spChg>
        <pc:spChg chg="add del mod">
          <ac:chgData name="Christopher Rapoport" userId="S::cr2694@nau.edu::e9ae72dc-620f-4444-a1a2-291e92e56cb9" providerId="AD" clId="Web-{8DA18426-20B4-4746-845C-49A0D65102BC}" dt="2025-02-10T22:03:06.303" v="33"/>
          <ac:spMkLst>
            <pc:docMk/>
            <pc:sldMk cId="611955128" sldId="372"/>
            <ac:spMk id="7" creationId="{88014743-EA1E-AFDC-1446-038DC7AFAD82}"/>
          </ac:spMkLst>
        </pc:spChg>
        <pc:spChg chg="del">
          <ac:chgData name="Christopher Rapoport" userId="S::cr2694@nau.edu::e9ae72dc-620f-4444-a1a2-291e92e56cb9" providerId="AD" clId="Web-{8DA18426-20B4-4746-845C-49A0D65102BC}" dt="2025-02-10T22:03:09.757" v="35"/>
          <ac:spMkLst>
            <pc:docMk/>
            <pc:sldMk cId="611955128" sldId="372"/>
            <ac:spMk id="9" creationId="{D55BD843-4251-A8F2-16CB-25C46549A6A8}"/>
          </ac:spMkLst>
        </pc:spChg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611955128" sldId="372"/>
            <ac:spMk id="10" creationId="{996CA38E-1879-56CF-BA34-115C8A204150}"/>
          </ac:spMkLst>
        </pc:spChg>
        <pc:picChg chg="del">
          <ac:chgData name="Christopher Rapoport" userId="S::cr2694@nau.edu::e9ae72dc-620f-4444-a1a2-291e92e56cb9" providerId="AD" clId="Web-{8DA18426-20B4-4746-845C-49A0D65102BC}" dt="2025-02-10T22:03:07.569" v="34"/>
          <ac:picMkLst>
            <pc:docMk/>
            <pc:sldMk cId="611955128" sldId="372"/>
            <ac:picMk id="8" creationId="{4715A4B9-F2D5-B55C-DEE2-E6CFB580B292}"/>
          </ac:picMkLst>
        </pc:picChg>
      </pc:sldChg>
      <pc:sldChg chg="addSp delSp modSp add replId">
        <pc:chgData name="Christopher Rapoport" userId="S::cr2694@nau.edu::e9ae72dc-620f-4444-a1a2-291e92e56cb9" providerId="AD" clId="Web-{8DA18426-20B4-4746-845C-49A0D65102BC}" dt="2025-02-10T22:09:21.459" v="52"/>
        <pc:sldMkLst>
          <pc:docMk/>
          <pc:sldMk cId="3186415667" sldId="373"/>
        </pc:sldMkLst>
        <pc:spChg chg="mod">
          <ac:chgData name="Christopher Rapoport" userId="S::cr2694@nau.edu::e9ae72dc-620f-4444-a1a2-291e92e56cb9" providerId="AD" clId="Web-{8DA18426-20B4-4746-845C-49A0D65102BC}" dt="2025-02-10T22:03:31.179" v="42" actId="20577"/>
          <ac:spMkLst>
            <pc:docMk/>
            <pc:sldMk cId="3186415667" sldId="373"/>
            <ac:spMk id="2" creationId="{4FF6AF37-0817-8AF3-A249-1DFB9D868FAC}"/>
          </ac:spMkLst>
        </pc:spChg>
        <pc:spChg chg="add del mod">
          <ac:chgData name="Christopher Rapoport" userId="S::cr2694@nau.edu::e9ae72dc-620f-4444-a1a2-291e92e56cb9" providerId="AD" clId="Web-{8DA18426-20B4-4746-845C-49A0D65102BC}" dt="2025-02-10T22:09:21.459" v="52"/>
          <ac:spMkLst>
            <pc:docMk/>
            <pc:sldMk cId="3186415667" sldId="373"/>
            <ac:spMk id="3" creationId="{666C5995-228B-D621-4667-30843EE360D3}"/>
          </ac:spMkLst>
        </pc:spChg>
      </pc:sldChg>
      <pc:sldMasterChg chg="mod modSldLayout">
        <pc:chgData name="Christopher Rapoport" userId="S::cr2694@nau.edu::e9ae72dc-620f-4444-a1a2-291e92e56cb9" providerId="AD" clId="Web-{8DA18426-20B4-4746-845C-49A0D65102BC}" dt="2025-02-10T22:10:35.759" v="54"/>
        <pc:sldMasterMkLst>
          <pc:docMk/>
          <pc:sldMasterMk cId="0" sldId="2147483648"/>
        </pc:sldMasterMkLst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4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42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45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47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5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51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0" sldId="2147483752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728163518" sldId="2147483763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880373538" sldId="2147483768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577442899" sldId="214748377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1972753" sldId="2147483771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592171207" sldId="2147483774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310371351" sldId="2147483796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588916892" sldId="2147483798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1752040872" sldId="214748380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836706764" sldId="2147483803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0" sldId="2147483648"/>
            <pc:sldLayoutMk cId="3560598000" sldId="2147483805"/>
          </pc:sldLayoutMkLst>
        </pc:sldLayoutChg>
      </pc:sldMasterChg>
      <pc:sldMasterChg chg="mod modSldLayout">
        <pc:chgData name="Christopher Rapoport" userId="S::cr2694@nau.edu::e9ae72dc-620f-4444-a1a2-291e92e56cb9" providerId="AD" clId="Web-{8DA18426-20B4-4746-845C-49A0D65102BC}" dt="2025-02-10T22:10:35.759" v="54"/>
        <pc:sldMasterMkLst>
          <pc:docMk/>
          <pc:sldMasterMk cId="255735896" sldId="2147483777"/>
        </pc:sldMasterMkLst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940515174" sldId="2147483779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509777931" sldId="214748378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490189589" sldId="2147483782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422388769" sldId="2147483784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189579297" sldId="2147483785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396549202" sldId="2147483789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37833827" sldId="2147483790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578159591" sldId="2147483791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2012329372" sldId="2147483792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306543590" sldId="2147483793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2021280019" sldId="2147483794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1969751537" sldId="2147483795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97851770" sldId="2147483797"/>
          </pc:sldLayoutMkLst>
        </pc:sldLayoutChg>
        <pc:sldLayoutChg chg="mod">
          <pc:chgData name="Christopher Rapoport" userId="S::cr2694@nau.edu::e9ae72dc-620f-4444-a1a2-291e92e56cb9" providerId="AD" clId="Web-{8DA18426-20B4-4746-845C-49A0D65102BC}" dt="2025-02-10T22:10:35.759" v="54"/>
          <pc:sldLayoutMkLst>
            <pc:docMk/>
            <pc:sldMasterMk cId="255735896" sldId="2147483777"/>
            <pc:sldLayoutMk cId="2043674431" sldId="2147483799"/>
          </pc:sldLayoutMkLst>
        </pc:sldLayoutChg>
      </pc:sldMasterChg>
    </pc:docChg>
  </pc:docChgLst>
  <pc:docChgLst>
    <pc:chgData name="Santiago Miguel Gamez" userId="S::smg734@nau.edu::a1e713b4-1453-499d-b5d0-7982a66ca5bd" providerId="AD" clId="Web-{ABC98110-2A5F-9995-4AEA-827AC9143D65}"/>
    <pc:docChg chg="modSld">
      <pc:chgData name="Santiago Miguel Gamez" userId="S::smg734@nau.edu::a1e713b4-1453-499d-b5d0-7982a66ca5bd" providerId="AD" clId="Web-{ABC98110-2A5F-9995-4AEA-827AC9143D65}" dt="2025-02-10T23:17:52.862" v="8" actId="1076"/>
      <pc:docMkLst>
        <pc:docMk/>
      </pc:docMkLst>
      <pc:sldChg chg="addSp delSp modSp">
        <pc:chgData name="Santiago Miguel Gamez" userId="S::smg734@nau.edu::a1e713b4-1453-499d-b5d0-7982a66ca5bd" providerId="AD" clId="Web-{ABC98110-2A5F-9995-4AEA-827AC9143D65}" dt="2025-02-10T23:17:52.862" v="8" actId="1076"/>
        <pc:sldMkLst>
          <pc:docMk/>
          <pc:sldMk cId="1014042261" sldId="361"/>
        </pc:sldMkLst>
        <pc:spChg chg="del">
          <ac:chgData name="Santiago Miguel Gamez" userId="S::smg734@nau.edu::a1e713b4-1453-499d-b5d0-7982a66ca5bd" providerId="AD" clId="Web-{ABC98110-2A5F-9995-4AEA-827AC9143D65}" dt="2025-02-10T23:17:23.596" v="0"/>
          <ac:spMkLst>
            <pc:docMk/>
            <pc:sldMk cId="1014042261" sldId="361"/>
            <ac:spMk id="3" creationId="{A01F8A53-F0F2-23B3-9434-1CF02FE2146D}"/>
          </ac:spMkLst>
        </pc:spChg>
        <pc:picChg chg="add mod ord">
          <ac:chgData name="Santiago Miguel Gamez" userId="S::smg734@nau.edu::a1e713b4-1453-499d-b5d0-7982a66ca5bd" providerId="AD" clId="Web-{ABC98110-2A5F-9995-4AEA-827AC9143D65}" dt="2025-02-10T23:17:52.862" v="8" actId="1076"/>
          <ac:picMkLst>
            <pc:docMk/>
            <pc:sldMk cId="1014042261" sldId="361"/>
            <ac:picMk id="4" creationId="{7B9DFAE5-B179-8881-F0BC-9508E209012E}"/>
          </ac:picMkLst>
        </pc:picChg>
      </pc:sldChg>
    </pc:docChg>
  </pc:docChgLst>
  <pc:docChgLst>
    <pc:chgData name="Christopher Rapoport" userId="S::cr2694@nau.edu::e9ae72dc-620f-4444-a1a2-291e92e56cb9" providerId="AD" clId="Web-{CF6107AD-583E-43A4-BD54-C8F3B794758F}"/>
    <pc:docChg chg="modSld">
      <pc:chgData name="Christopher Rapoport" userId="S::cr2694@nau.edu::e9ae72dc-620f-4444-a1a2-291e92e56cb9" providerId="AD" clId="Web-{CF6107AD-583E-43A4-BD54-C8F3B794758F}" dt="2025-02-10T17:58:17.732" v="286" actId="20577"/>
      <pc:docMkLst>
        <pc:docMk/>
      </pc:docMkLst>
      <pc:sldChg chg="modSp">
        <pc:chgData name="Christopher Rapoport" userId="S::cr2694@nau.edu::e9ae72dc-620f-4444-a1a2-291e92e56cb9" providerId="AD" clId="Web-{CF6107AD-583E-43A4-BD54-C8F3B794758F}" dt="2025-02-10T17:39:24.147" v="11" actId="20577"/>
        <pc:sldMkLst>
          <pc:docMk/>
          <pc:sldMk cId="1470959150" sldId="355"/>
        </pc:sldMkLst>
        <pc:spChg chg="mod">
          <ac:chgData name="Christopher Rapoport" userId="S::cr2694@nau.edu::e9ae72dc-620f-4444-a1a2-291e92e56cb9" providerId="AD" clId="Web-{CF6107AD-583E-43A4-BD54-C8F3B794758F}" dt="2025-02-10T17:37:23.990" v="1" actId="1076"/>
          <ac:spMkLst>
            <pc:docMk/>
            <pc:sldMk cId="1470959150" sldId="355"/>
            <ac:spMk id="3" creationId="{49D9093E-6C17-B5D6-9393-49A5CF5B3E5A}"/>
          </ac:spMkLst>
        </pc:spChg>
        <pc:spChg chg="mod">
          <ac:chgData name="Christopher Rapoport" userId="S::cr2694@nau.edu::e9ae72dc-620f-4444-a1a2-291e92e56cb9" providerId="AD" clId="Web-{CF6107AD-583E-43A4-BD54-C8F3B794758F}" dt="2025-02-10T17:39:24.147" v="11" actId="20577"/>
          <ac:spMkLst>
            <pc:docMk/>
            <pc:sldMk cId="1470959150" sldId="355"/>
            <ac:spMk id="9" creationId="{C73209D2-52E7-9CC7-4EB6-3765213F0277}"/>
          </ac:spMkLst>
        </pc:spChg>
        <pc:picChg chg="mod">
          <ac:chgData name="Christopher Rapoport" userId="S::cr2694@nau.edu::e9ae72dc-620f-4444-a1a2-291e92e56cb9" providerId="AD" clId="Web-{CF6107AD-583E-43A4-BD54-C8F3B794758F}" dt="2025-02-10T17:37:29.943" v="2" actId="1076"/>
          <ac:picMkLst>
            <pc:docMk/>
            <pc:sldMk cId="1470959150" sldId="355"/>
            <ac:picMk id="4" creationId="{16596194-CCAF-9A99-1D1C-A8449791B3C3}"/>
          </ac:picMkLst>
        </pc:picChg>
        <pc:picChg chg="mod">
          <ac:chgData name="Christopher Rapoport" userId="S::cr2694@nau.edu::e9ae72dc-620f-4444-a1a2-291e92e56cb9" providerId="AD" clId="Web-{CF6107AD-583E-43A4-BD54-C8F3B794758F}" dt="2025-02-10T17:38:05.709" v="8" actId="1076"/>
          <ac:picMkLst>
            <pc:docMk/>
            <pc:sldMk cId="1470959150" sldId="355"/>
            <ac:picMk id="6" creationId="{EB09B1DE-7F78-4081-2151-13095E6EBC8D}"/>
          </ac:picMkLst>
        </pc:picChg>
      </pc:sldChg>
      <pc:sldChg chg="modSp">
        <pc:chgData name="Christopher Rapoport" userId="S::cr2694@nau.edu::e9ae72dc-620f-4444-a1a2-291e92e56cb9" providerId="AD" clId="Web-{CF6107AD-583E-43A4-BD54-C8F3B794758F}" dt="2025-02-10T17:58:17.732" v="286" actId="20577"/>
        <pc:sldMkLst>
          <pc:docMk/>
          <pc:sldMk cId="1480236926" sldId="356"/>
        </pc:sldMkLst>
        <pc:spChg chg="mod">
          <ac:chgData name="Christopher Rapoport" userId="S::cr2694@nau.edu::e9ae72dc-620f-4444-a1a2-291e92e56cb9" providerId="AD" clId="Web-{CF6107AD-583E-43A4-BD54-C8F3B794758F}" dt="2025-02-10T17:58:17.732" v="286" actId="20577"/>
          <ac:spMkLst>
            <pc:docMk/>
            <pc:sldMk cId="1480236926" sldId="356"/>
            <ac:spMk id="3" creationId="{DD9394CD-B0B9-10D5-3C46-488B609A577A}"/>
          </ac:spMkLst>
        </pc:spChg>
      </pc:sldChg>
    </pc:docChg>
  </pc:docChgLst>
  <pc:docChgLst>
    <pc:chgData name="Rory Kian Pack" userId="c7f1e152-4d08-4f76-975e-df89bf1b6e1c" providerId="ADAL" clId="{7E87F87F-98A6-43B8-9E60-89F8584A55C2}"/>
    <pc:docChg chg="undo custSel addSld delSld modSld addSection delSection">
      <pc:chgData name="Rory Kian Pack" userId="c7f1e152-4d08-4f76-975e-df89bf1b6e1c" providerId="ADAL" clId="{7E87F87F-98A6-43B8-9E60-89F8584A55C2}" dt="2025-02-08T01:56:49.710" v="659" actId="20577"/>
      <pc:docMkLst>
        <pc:docMk/>
      </pc:docMkLst>
      <pc:sldChg chg="del">
        <pc:chgData name="Rory Kian Pack" userId="c7f1e152-4d08-4f76-975e-df89bf1b6e1c" providerId="ADAL" clId="{7E87F87F-98A6-43B8-9E60-89F8584A55C2}" dt="2025-02-08T01:49:36.880" v="219" actId="47"/>
        <pc:sldMkLst>
          <pc:docMk/>
          <pc:sldMk cId="1453530305" sldId="258"/>
        </pc:sldMkLst>
      </pc:sldChg>
      <pc:sldChg chg="del">
        <pc:chgData name="Rory Kian Pack" userId="c7f1e152-4d08-4f76-975e-df89bf1b6e1c" providerId="ADAL" clId="{7E87F87F-98A6-43B8-9E60-89F8584A55C2}" dt="2025-02-08T01:49:26.343" v="218" actId="47"/>
        <pc:sldMkLst>
          <pc:docMk/>
          <pc:sldMk cId="1569930915" sldId="259"/>
        </pc:sldMkLst>
      </pc:sldChg>
      <pc:sldChg chg="del">
        <pc:chgData name="Rory Kian Pack" userId="c7f1e152-4d08-4f76-975e-df89bf1b6e1c" providerId="ADAL" clId="{7E87F87F-98A6-43B8-9E60-89F8584A55C2}" dt="2025-02-08T01:49:42.199" v="220" actId="47"/>
        <pc:sldMkLst>
          <pc:docMk/>
          <pc:sldMk cId="863348810" sldId="261"/>
        </pc:sldMkLst>
      </pc:sldChg>
      <pc:sldChg chg="modSp mod">
        <pc:chgData name="Rory Kian Pack" userId="c7f1e152-4d08-4f76-975e-df89bf1b6e1c" providerId="ADAL" clId="{7E87F87F-98A6-43B8-9E60-89F8584A55C2}" dt="2025-02-08T01:56:49.710" v="659" actId="20577"/>
        <pc:sldMkLst>
          <pc:docMk/>
          <pc:sldMk cId="351286796" sldId="315"/>
        </pc:sldMkLst>
        <pc:spChg chg="mod">
          <ac:chgData name="Rory Kian Pack" userId="c7f1e152-4d08-4f76-975e-df89bf1b6e1c" providerId="ADAL" clId="{7E87F87F-98A6-43B8-9E60-89F8584A55C2}" dt="2025-02-08T01:56:49.710" v="659" actId="20577"/>
          <ac:spMkLst>
            <pc:docMk/>
            <pc:sldMk cId="351286796" sldId="315"/>
            <ac:spMk id="3" creationId="{00000000-0000-0000-0000-000000000000}"/>
          </ac:spMkLst>
        </pc:spChg>
      </pc:sldChg>
      <pc:sldChg chg="modSp add mod">
        <pc:chgData name="Rory Kian Pack" userId="c7f1e152-4d08-4f76-975e-df89bf1b6e1c" providerId="ADAL" clId="{7E87F87F-98A6-43B8-9E60-89F8584A55C2}" dt="2025-02-08T01:54:28.244" v="556" actId="20577"/>
        <pc:sldMkLst>
          <pc:docMk/>
          <pc:sldMk cId="1470959150" sldId="355"/>
        </pc:sldMkLst>
        <pc:spChg chg="mod">
          <ac:chgData name="Rory Kian Pack" userId="c7f1e152-4d08-4f76-975e-df89bf1b6e1c" providerId="ADAL" clId="{7E87F87F-98A6-43B8-9E60-89F8584A55C2}" dt="2025-02-08T01:43:47.186" v="16" actId="20577"/>
          <ac:spMkLst>
            <pc:docMk/>
            <pc:sldMk cId="1470959150" sldId="355"/>
            <ac:spMk id="2" creationId="{043A1E20-1BF7-3DF7-5564-9D24FE7E4C92}"/>
          </ac:spMkLst>
        </pc:spChg>
        <pc:spChg chg="mod">
          <ac:chgData name="Rory Kian Pack" userId="c7f1e152-4d08-4f76-975e-df89bf1b6e1c" providerId="ADAL" clId="{7E87F87F-98A6-43B8-9E60-89F8584A55C2}" dt="2025-02-08T01:54:28.244" v="556" actId="20577"/>
          <ac:spMkLst>
            <pc:docMk/>
            <pc:sldMk cId="1470959150" sldId="355"/>
            <ac:spMk id="3" creationId="{49D9093E-6C17-B5D6-9393-49A5CF5B3E5A}"/>
          </ac:spMkLst>
        </pc:spChg>
      </pc:sldChg>
      <pc:sldChg chg="modSp add mod">
        <pc:chgData name="Rory Kian Pack" userId="c7f1e152-4d08-4f76-975e-df89bf1b6e1c" providerId="ADAL" clId="{7E87F87F-98A6-43B8-9E60-89F8584A55C2}" dt="2025-02-08T01:44:00.707" v="34" actId="20577"/>
        <pc:sldMkLst>
          <pc:docMk/>
          <pc:sldMk cId="1480236926" sldId="356"/>
        </pc:sldMkLst>
        <pc:spChg chg="mod">
          <ac:chgData name="Rory Kian Pack" userId="c7f1e152-4d08-4f76-975e-df89bf1b6e1c" providerId="ADAL" clId="{7E87F87F-98A6-43B8-9E60-89F8584A55C2}" dt="2025-02-08T01:44:00.707" v="34" actId="20577"/>
          <ac:spMkLst>
            <pc:docMk/>
            <pc:sldMk cId="1480236926" sldId="356"/>
            <ac:spMk id="2" creationId="{F092636F-D757-813B-1221-8565E88515B1}"/>
          </ac:spMkLst>
        </pc:spChg>
      </pc:sldChg>
      <pc:sldChg chg="modSp add mod">
        <pc:chgData name="Rory Kian Pack" userId="c7f1e152-4d08-4f76-975e-df89bf1b6e1c" providerId="ADAL" clId="{7E87F87F-98A6-43B8-9E60-89F8584A55C2}" dt="2025-02-08T01:47:35.986" v="47" actId="20577"/>
        <pc:sldMkLst>
          <pc:docMk/>
          <pc:sldMk cId="1245421797" sldId="357"/>
        </pc:sldMkLst>
        <pc:spChg chg="mod">
          <ac:chgData name="Rory Kian Pack" userId="c7f1e152-4d08-4f76-975e-df89bf1b6e1c" providerId="ADAL" clId="{7E87F87F-98A6-43B8-9E60-89F8584A55C2}" dt="2025-02-08T01:47:35.986" v="47" actId="20577"/>
          <ac:spMkLst>
            <pc:docMk/>
            <pc:sldMk cId="1245421797" sldId="357"/>
            <ac:spMk id="2" creationId="{AAAB3C55-5B1D-5E25-6DAD-8FBFEDF76D67}"/>
          </ac:spMkLst>
        </pc:spChg>
      </pc:sldChg>
      <pc:sldChg chg="modSp add mod">
        <pc:chgData name="Rory Kian Pack" userId="c7f1e152-4d08-4f76-975e-df89bf1b6e1c" providerId="ADAL" clId="{7E87F87F-98A6-43B8-9E60-89F8584A55C2}" dt="2025-02-08T01:47:46.170" v="68" actId="20577"/>
        <pc:sldMkLst>
          <pc:docMk/>
          <pc:sldMk cId="3024207832" sldId="358"/>
        </pc:sldMkLst>
      </pc:sldChg>
      <pc:sldChg chg="modSp add mod">
        <pc:chgData name="Rory Kian Pack" userId="c7f1e152-4d08-4f76-975e-df89bf1b6e1c" providerId="ADAL" clId="{7E87F87F-98A6-43B8-9E60-89F8584A55C2}" dt="2025-02-08T01:48:00.250" v="90" actId="20577"/>
        <pc:sldMkLst>
          <pc:docMk/>
          <pc:sldMk cId="2319193036" sldId="359"/>
        </pc:sldMkLst>
        <pc:spChg chg="mod">
          <ac:chgData name="Rory Kian Pack" userId="c7f1e152-4d08-4f76-975e-df89bf1b6e1c" providerId="ADAL" clId="{7E87F87F-98A6-43B8-9E60-89F8584A55C2}" dt="2025-02-08T01:48:00.250" v="90" actId="20577"/>
          <ac:spMkLst>
            <pc:docMk/>
            <pc:sldMk cId="2319193036" sldId="359"/>
            <ac:spMk id="2" creationId="{38F33BF2-B83F-184B-BFCA-2E4F7FFC45B8}"/>
          </ac:spMkLst>
        </pc:spChg>
      </pc:sldChg>
      <pc:sldChg chg="modSp add mod">
        <pc:chgData name="Rory Kian Pack" userId="c7f1e152-4d08-4f76-975e-df89bf1b6e1c" providerId="ADAL" clId="{7E87F87F-98A6-43B8-9E60-89F8584A55C2}" dt="2025-02-08T01:48:21.107" v="121" actId="20577"/>
        <pc:sldMkLst>
          <pc:docMk/>
          <pc:sldMk cId="3745329160" sldId="360"/>
        </pc:sldMkLst>
        <pc:spChg chg="mod">
          <ac:chgData name="Rory Kian Pack" userId="c7f1e152-4d08-4f76-975e-df89bf1b6e1c" providerId="ADAL" clId="{7E87F87F-98A6-43B8-9E60-89F8584A55C2}" dt="2025-02-08T01:48:21.107" v="121" actId="20577"/>
          <ac:spMkLst>
            <pc:docMk/>
            <pc:sldMk cId="3745329160" sldId="360"/>
            <ac:spMk id="2" creationId="{5742E82D-26C0-0A9F-1CF4-5C7BE6F6C871}"/>
          </ac:spMkLst>
        </pc:spChg>
      </pc:sldChg>
      <pc:sldChg chg="modSp add mod">
        <pc:chgData name="Rory Kian Pack" userId="c7f1e152-4d08-4f76-975e-df89bf1b6e1c" providerId="ADAL" clId="{7E87F87F-98A6-43B8-9E60-89F8584A55C2}" dt="2025-02-08T01:48:38.389" v="175" actId="20577"/>
        <pc:sldMkLst>
          <pc:docMk/>
          <pc:sldMk cId="1014042261" sldId="361"/>
        </pc:sldMkLst>
        <pc:spChg chg="mod">
          <ac:chgData name="Rory Kian Pack" userId="c7f1e152-4d08-4f76-975e-df89bf1b6e1c" providerId="ADAL" clId="{7E87F87F-98A6-43B8-9E60-89F8584A55C2}" dt="2025-02-08T01:48:38.389" v="175" actId="20577"/>
          <ac:spMkLst>
            <pc:docMk/>
            <pc:sldMk cId="1014042261" sldId="361"/>
            <ac:spMk id="2" creationId="{FC206954-E2BB-5E99-CD52-DC2D35030631}"/>
          </ac:spMkLst>
        </pc:spChg>
      </pc:sldChg>
      <pc:sldChg chg="modSp add mod">
        <pc:chgData name="Rory Kian Pack" userId="c7f1e152-4d08-4f76-975e-df89bf1b6e1c" providerId="ADAL" clId="{7E87F87F-98A6-43B8-9E60-89F8584A55C2}" dt="2025-02-08T01:49:00.107" v="215" actId="20577"/>
        <pc:sldMkLst>
          <pc:docMk/>
          <pc:sldMk cId="3868826815" sldId="362"/>
        </pc:sldMkLst>
        <pc:spChg chg="mod">
          <ac:chgData name="Rory Kian Pack" userId="c7f1e152-4d08-4f76-975e-df89bf1b6e1c" providerId="ADAL" clId="{7E87F87F-98A6-43B8-9E60-89F8584A55C2}" dt="2025-02-08T01:49:00.107" v="215" actId="20577"/>
          <ac:spMkLst>
            <pc:docMk/>
            <pc:sldMk cId="3868826815" sldId="362"/>
            <ac:spMk id="2" creationId="{37529723-AB12-77D7-398D-BEC82F733301}"/>
          </ac:spMkLst>
        </pc:spChg>
      </pc:sldChg>
      <pc:sldChg chg="modSp add mod">
        <pc:chgData name="Rory Kian Pack" userId="c7f1e152-4d08-4f76-975e-df89bf1b6e1c" providerId="ADAL" clId="{7E87F87F-98A6-43B8-9E60-89F8584A55C2}" dt="2025-02-08T01:51:13.903" v="235" actId="20577"/>
        <pc:sldMkLst>
          <pc:docMk/>
          <pc:sldMk cId="1277564167" sldId="363"/>
        </pc:sldMkLst>
      </pc:sldChg>
      <pc:sldChg chg="add">
        <pc:chgData name="Rory Kian Pack" userId="c7f1e152-4d08-4f76-975e-df89bf1b6e1c" providerId="ADAL" clId="{7E87F87F-98A6-43B8-9E60-89F8584A55C2}" dt="2025-02-08T01:51:18.346" v="236" actId="2890"/>
        <pc:sldMkLst>
          <pc:docMk/>
          <pc:sldMk cId="3247852964" sldId="364"/>
        </pc:sldMkLst>
      </pc:sldChg>
      <pc:sldChg chg="add">
        <pc:chgData name="Rory Kian Pack" userId="c7f1e152-4d08-4f76-975e-df89bf1b6e1c" providerId="ADAL" clId="{7E87F87F-98A6-43B8-9E60-89F8584A55C2}" dt="2025-02-08T01:51:20.999" v="237" actId="2890"/>
        <pc:sldMkLst>
          <pc:docMk/>
          <pc:sldMk cId="3537788318" sldId="365"/>
        </pc:sldMkLst>
      </pc:sldChg>
      <pc:sldChg chg="modSp add mod">
        <pc:chgData name="Rory Kian Pack" userId="c7f1e152-4d08-4f76-975e-df89bf1b6e1c" providerId="ADAL" clId="{7E87F87F-98A6-43B8-9E60-89F8584A55C2}" dt="2025-02-08T01:51:49.814" v="333" actId="20577"/>
        <pc:sldMkLst>
          <pc:docMk/>
          <pc:sldMk cId="2102924898" sldId="366"/>
        </pc:sldMkLst>
        <pc:spChg chg="mod">
          <ac:chgData name="Rory Kian Pack" userId="c7f1e152-4d08-4f76-975e-df89bf1b6e1c" providerId="ADAL" clId="{7E87F87F-98A6-43B8-9E60-89F8584A55C2}" dt="2025-02-08T01:51:49.814" v="333" actId="20577"/>
          <ac:spMkLst>
            <pc:docMk/>
            <pc:sldMk cId="2102924898" sldId="366"/>
            <ac:spMk id="2" creationId="{808DFED0-8F26-17F2-9928-0D22CAAB6DF0}"/>
          </ac:spMkLst>
        </pc:spChg>
      </pc:sldChg>
      <pc:sldChg chg="add">
        <pc:chgData name="Rory Kian Pack" userId="c7f1e152-4d08-4f76-975e-df89bf1b6e1c" providerId="ADAL" clId="{7E87F87F-98A6-43B8-9E60-89F8584A55C2}" dt="2025-02-08T01:51:54.768" v="334" actId="2890"/>
        <pc:sldMkLst>
          <pc:docMk/>
          <pc:sldMk cId="3880354641" sldId="367"/>
        </pc:sldMkLst>
      </pc:sldChg>
      <pc:sldChg chg="add">
        <pc:chgData name="Rory Kian Pack" userId="c7f1e152-4d08-4f76-975e-df89bf1b6e1c" providerId="ADAL" clId="{7E87F87F-98A6-43B8-9E60-89F8584A55C2}" dt="2025-02-08T01:51:59.375" v="335" actId="2890"/>
        <pc:sldMkLst>
          <pc:docMk/>
          <pc:sldMk cId="2675568198" sldId="368"/>
        </pc:sldMkLst>
      </pc:sldChg>
      <pc:sldChg chg="add">
        <pc:chgData name="Rory Kian Pack" userId="c7f1e152-4d08-4f76-975e-df89bf1b6e1c" providerId="ADAL" clId="{7E87F87F-98A6-43B8-9E60-89F8584A55C2}" dt="2025-02-08T01:52:06.178" v="336" actId="2890"/>
        <pc:sldMkLst>
          <pc:docMk/>
          <pc:sldMk cId="3311271763" sldId="369"/>
        </pc:sldMkLst>
      </pc:sldChg>
      <pc:sldChg chg="modSp add mod">
        <pc:chgData name="Rory Kian Pack" userId="c7f1e152-4d08-4f76-975e-df89bf1b6e1c" providerId="ADAL" clId="{7E87F87F-98A6-43B8-9E60-89F8584A55C2}" dt="2025-02-08T01:52:26.392" v="361" actId="20577"/>
        <pc:sldMkLst>
          <pc:docMk/>
          <pc:sldMk cId="4196893085" sldId="370"/>
        </pc:sldMkLst>
        <pc:spChg chg="mod">
          <ac:chgData name="Rory Kian Pack" userId="c7f1e152-4d08-4f76-975e-df89bf1b6e1c" providerId="ADAL" clId="{7E87F87F-98A6-43B8-9E60-89F8584A55C2}" dt="2025-02-08T01:52:26.392" v="361" actId="20577"/>
          <ac:spMkLst>
            <pc:docMk/>
            <pc:sldMk cId="4196893085" sldId="370"/>
            <ac:spMk id="2" creationId="{E97195F5-97D6-F2E3-79A7-83ED00D6C6AF}"/>
          </ac:spMkLst>
        </pc:spChg>
      </pc:sldChg>
      <pc:sldChg chg="modSp add mod">
        <pc:chgData name="Rory Kian Pack" userId="c7f1e152-4d08-4f76-975e-df89bf1b6e1c" providerId="ADAL" clId="{7E87F87F-98A6-43B8-9E60-89F8584A55C2}" dt="2025-02-08T01:52:38.722" v="403" actId="20577"/>
        <pc:sldMkLst>
          <pc:docMk/>
          <pc:sldMk cId="1186105924" sldId="371"/>
        </pc:sldMkLst>
        <pc:spChg chg="mod">
          <ac:chgData name="Rory Kian Pack" userId="c7f1e152-4d08-4f76-975e-df89bf1b6e1c" providerId="ADAL" clId="{7E87F87F-98A6-43B8-9E60-89F8584A55C2}" dt="2025-02-08T01:52:38.722" v="403" actId="20577"/>
          <ac:spMkLst>
            <pc:docMk/>
            <pc:sldMk cId="1186105924" sldId="371"/>
            <ac:spMk id="2" creationId="{526B5857-F82D-AF88-6D5A-42F08D41CA2D}"/>
          </ac:spMkLst>
        </pc:spChg>
      </pc:sldChg>
    </pc:docChg>
  </pc:docChgLst>
  <pc:docChgLst>
    <pc:chgData name="Santiago Miguel Gamez" userId="a1e713b4-1453-499d-b5d0-7982a66ca5bd" providerId="ADAL" clId="{7165FBA3-71F2-4754-8620-4130CC078282}"/>
    <pc:docChg chg="modSld">
      <pc:chgData name="Santiago Miguel Gamez" userId="a1e713b4-1453-499d-b5d0-7982a66ca5bd" providerId="ADAL" clId="{7165FBA3-71F2-4754-8620-4130CC078282}" dt="2025-02-09T22:53:47.920" v="537" actId="20577"/>
      <pc:docMkLst>
        <pc:docMk/>
      </pc:docMkLst>
      <pc:sldChg chg="modSp mod">
        <pc:chgData name="Santiago Miguel Gamez" userId="a1e713b4-1453-499d-b5d0-7982a66ca5bd" providerId="ADAL" clId="{7165FBA3-71F2-4754-8620-4130CC078282}" dt="2025-02-09T22:53:47.920" v="537" actId="20577"/>
        <pc:sldMkLst>
          <pc:docMk/>
          <pc:sldMk cId="3311271763" sldId="369"/>
        </pc:sldMkLst>
        <pc:spChg chg="mod">
          <ac:chgData name="Santiago Miguel Gamez" userId="a1e713b4-1453-499d-b5d0-7982a66ca5bd" providerId="ADAL" clId="{7165FBA3-71F2-4754-8620-4130CC078282}" dt="2025-02-09T22:53:47.920" v="537" actId="20577"/>
          <ac:spMkLst>
            <pc:docMk/>
            <pc:sldMk cId="3311271763" sldId="369"/>
            <ac:spMk id="3" creationId="{041A9ACC-A891-BA33-CC23-5865A394A899}"/>
          </ac:spMkLst>
        </pc:spChg>
      </pc:sldChg>
    </pc:docChg>
  </pc:docChgLst>
  <pc:docChgLst>
    <pc:chgData name="Santiago Miguel Gamez" userId="S::smg734@nau.edu::a1e713b4-1453-499d-b5d0-7982a66ca5bd" providerId="AD" clId="Web-{8A4A6F27-A239-8557-AE5E-C7F052E4CA6C}"/>
    <pc:docChg chg="modSld">
      <pc:chgData name="Santiago Miguel Gamez" userId="S::smg734@nau.edu::a1e713b4-1453-499d-b5d0-7982a66ca5bd" providerId="AD" clId="Web-{8A4A6F27-A239-8557-AE5E-C7F052E4CA6C}" dt="2025-03-03T16:11:26.882" v="0" actId="1076"/>
      <pc:docMkLst>
        <pc:docMk/>
      </pc:docMkLst>
      <pc:sldChg chg="modSp">
        <pc:chgData name="Santiago Miguel Gamez" userId="S::smg734@nau.edu::a1e713b4-1453-499d-b5d0-7982a66ca5bd" providerId="AD" clId="Web-{8A4A6F27-A239-8557-AE5E-C7F052E4CA6C}" dt="2025-03-03T16:11:26.882" v="0" actId="1076"/>
        <pc:sldMkLst>
          <pc:docMk/>
          <pc:sldMk cId="3311271763" sldId="369"/>
        </pc:sldMkLst>
        <pc:spChg chg="mod">
          <ac:chgData name="Santiago Miguel Gamez" userId="S::smg734@nau.edu::a1e713b4-1453-499d-b5d0-7982a66ca5bd" providerId="AD" clId="Web-{8A4A6F27-A239-8557-AE5E-C7F052E4CA6C}" dt="2025-03-03T16:11:26.882" v="0" actId="1076"/>
          <ac:spMkLst>
            <pc:docMk/>
            <pc:sldMk cId="3311271763" sldId="369"/>
            <ac:spMk id="3" creationId="{041A9ACC-A891-BA33-CC23-5865A394A899}"/>
          </ac:spMkLst>
        </pc:spChg>
      </pc:sldChg>
    </pc:docChg>
  </pc:docChgLst>
  <pc:docChgLst>
    <pc:chgData name="Santiago Miguel Gamez" userId="S::smg734@nau.edu::a1e713b4-1453-499d-b5d0-7982a66ca5bd" providerId="AD" clId="Web-{C3542964-2681-A7F5-4EE0-6D5785FCBE7F}"/>
    <pc:docChg chg="modSld">
      <pc:chgData name="Santiago Miguel Gamez" userId="S::smg734@nau.edu::a1e713b4-1453-499d-b5d0-7982a66ca5bd" providerId="AD" clId="Web-{C3542964-2681-A7F5-4EE0-6D5785FCBE7F}" dt="2025-02-09T20:41:27.168" v="193" actId="20577"/>
      <pc:docMkLst>
        <pc:docMk/>
      </pc:docMkLst>
      <pc:sldChg chg="addSp modSp">
        <pc:chgData name="Santiago Miguel Gamez" userId="S::smg734@nau.edu::a1e713b4-1453-499d-b5d0-7982a66ca5bd" providerId="AD" clId="Web-{C3542964-2681-A7F5-4EE0-6D5785FCBE7F}" dt="2025-02-09T20:26:54.799" v="18" actId="1076"/>
        <pc:sldMkLst>
          <pc:docMk/>
          <pc:sldMk cId="773808778" sldId="257"/>
        </pc:sldMkLst>
        <pc:spChg chg="add mod">
          <ac:chgData name="Santiago Miguel Gamez" userId="S::smg734@nau.edu::a1e713b4-1453-499d-b5d0-7982a66ca5bd" providerId="AD" clId="Web-{C3542964-2681-A7F5-4EE0-6D5785FCBE7F}" dt="2025-02-09T20:26:54.799" v="18" actId="1076"/>
          <ac:spMkLst>
            <pc:docMk/>
            <pc:sldMk cId="773808778" sldId="257"/>
            <ac:spMk id="4" creationId="{F5A9B543-E060-B303-0807-2D26E3AA7804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59.833" v="34"/>
        <pc:sldMkLst>
          <pc:docMk/>
          <pc:sldMk cId="688383863" sldId="284"/>
        </pc:sldMkLst>
        <pc:spChg chg="add">
          <ac:chgData name="Santiago Miguel Gamez" userId="S::smg734@nau.edu::a1e713b4-1453-499d-b5d0-7982a66ca5bd" providerId="AD" clId="Web-{C3542964-2681-A7F5-4EE0-6D5785FCBE7F}" dt="2025-02-09T20:28:59.833" v="34"/>
          <ac:spMkLst>
            <pc:docMk/>
            <pc:sldMk cId="688383863" sldId="284"/>
            <ac:spMk id="8" creationId="{4BA8A730-0871-4043-9E54-CC07F4EA0531}"/>
          </ac:spMkLst>
        </pc:spChg>
      </pc:sldChg>
      <pc:sldChg chg="addSp modSp">
        <pc:chgData name="Santiago Miguel Gamez" userId="S::smg734@nau.edu::a1e713b4-1453-499d-b5d0-7982a66ca5bd" providerId="AD" clId="Web-{C3542964-2681-A7F5-4EE0-6D5785FCBE7F}" dt="2025-02-09T20:27:27.550" v="21" actId="1076"/>
        <pc:sldMkLst>
          <pc:docMk/>
          <pc:sldMk cId="351286796" sldId="315"/>
        </pc:sldMkLst>
        <pc:spChg chg="add mod">
          <ac:chgData name="Santiago Miguel Gamez" userId="S::smg734@nau.edu::a1e713b4-1453-499d-b5d0-7982a66ca5bd" providerId="AD" clId="Web-{C3542964-2681-A7F5-4EE0-6D5785FCBE7F}" dt="2025-02-09T20:27:27.550" v="21" actId="1076"/>
          <ac:spMkLst>
            <pc:docMk/>
            <pc:sldMk cId="351286796" sldId="315"/>
            <ac:spMk id="8" creationId="{C9258232-F56A-2B3E-6CAB-77F9EEF55106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9:10.552" v="36"/>
        <pc:sldMkLst>
          <pc:docMk/>
          <pc:sldMk cId="4077630035" sldId="350"/>
        </pc:sldMkLst>
        <pc:spChg chg="add">
          <ac:chgData name="Santiago Miguel Gamez" userId="S::smg734@nau.edu::a1e713b4-1453-499d-b5d0-7982a66ca5bd" providerId="AD" clId="Web-{C3542964-2681-A7F5-4EE0-6D5785FCBE7F}" dt="2025-02-09T20:29:10.552" v="36"/>
          <ac:spMkLst>
            <pc:docMk/>
            <pc:sldMk cId="4077630035" sldId="350"/>
            <ac:spMk id="5" creationId="{9894A18D-05FD-9336-0A38-F8E41BF28D59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9:07.177" v="35"/>
        <pc:sldMkLst>
          <pc:docMk/>
          <pc:sldMk cId="813305685" sldId="354"/>
        </pc:sldMkLst>
        <pc:spChg chg="add">
          <ac:chgData name="Santiago Miguel Gamez" userId="S::smg734@nau.edu::a1e713b4-1453-499d-b5d0-7982a66ca5bd" providerId="AD" clId="Web-{C3542964-2681-A7F5-4EE0-6D5785FCBE7F}" dt="2025-02-09T20:29:07.177" v="35"/>
          <ac:spMkLst>
            <pc:docMk/>
            <pc:sldMk cId="813305685" sldId="354"/>
            <ac:spMk id="4" creationId="{726CCF04-0083-C870-3B32-71F824E312CB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7:05.658" v="19"/>
        <pc:sldMkLst>
          <pc:docMk/>
          <pc:sldMk cId="1470959150" sldId="355"/>
        </pc:sldMkLst>
        <pc:spChg chg="add">
          <ac:chgData name="Santiago Miguel Gamez" userId="S::smg734@nau.edu::a1e713b4-1453-499d-b5d0-7982a66ca5bd" providerId="AD" clId="Web-{C3542964-2681-A7F5-4EE0-6D5785FCBE7F}" dt="2025-02-09T20:27:05.658" v="19"/>
          <ac:spMkLst>
            <pc:docMk/>
            <pc:sldMk cId="1470959150" sldId="355"/>
            <ac:spMk id="5" creationId="{A3C9BF74-B01B-02DA-1856-53E528489AE4}"/>
          </ac:spMkLst>
        </pc:spChg>
      </pc:sldChg>
      <pc:sldChg chg="addSp modSp">
        <pc:chgData name="Santiago Miguel Gamez" userId="S::smg734@nau.edu::a1e713b4-1453-499d-b5d0-7982a66ca5bd" providerId="AD" clId="Web-{C3542964-2681-A7F5-4EE0-6D5785FCBE7F}" dt="2025-02-09T20:27:34.472" v="22"/>
        <pc:sldMkLst>
          <pc:docMk/>
          <pc:sldMk cId="1480236926" sldId="356"/>
        </pc:sldMkLst>
        <pc:spChg chg="mod">
          <ac:chgData name="Santiago Miguel Gamez" userId="S::smg734@nau.edu::a1e713b4-1453-499d-b5d0-7982a66ca5bd" providerId="AD" clId="Web-{C3542964-2681-A7F5-4EE0-6D5785FCBE7F}" dt="2025-02-09T20:24:23.217" v="13" actId="20577"/>
          <ac:spMkLst>
            <pc:docMk/>
            <pc:sldMk cId="1480236926" sldId="356"/>
            <ac:spMk id="3" creationId="{DD9394CD-B0B9-10D5-3C46-488B609A577A}"/>
          </ac:spMkLst>
        </pc:spChg>
        <pc:spChg chg="add">
          <ac:chgData name="Santiago Miguel Gamez" userId="S::smg734@nau.edu::a1e713b4-1453-499d-b5d0-7982a66ca5bd" providerId="AD" clId="Web-{C3542964-2681-A7F5-4EE0-6D5785FCBE7F}" dt="2025-02-09T20:27:34.472" v="22"/>
          <ac:spMkLst>
            <pc:docMk/>
            <pc:sldMk cId="1480236926" sldId="356"/>
            <ac:spMk id="5" creationId="{65249DB4-2124-93EA-4A8D-09533671BD9A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7:41.847" v="23"/>
        <pc:sldMkLst>
          <pc:docMk/>
          <pc:sldMk cId="1245421797" sldId="357"/>
        </pc:sldMkLst>
        <pc:spChg chg="add">
          <ac:chgData name="Santiago Miguel Gamez" userId="S::smg734@nau.edu::a1e713b4-1453-499d-b5d0-7982a66ca5bd" providerId="AD" clId="Web-{C3542964-2681-A7F5-4EE0-6D5785FCBE7F}" dt="2025-02-09T20:27:41.847" v="23"/>
          <ac:spMkLst>
            <pc:docMk/>
            <pc:sldMk cId="1245421797" sldId="357"/>
            <ac:spMk id="5" creationId="{45460A1F-48F0-7A2D-7771-471462176CAF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7:45.800" v="24"/>
        <pc:sldMkLst>
          <pc:docMk/>
          <pc:sldMk cId="2319193036" sldId="359"/>
        </pc:sldMkLst>
        <pc:spChg chg="add">
          <ac:chgData name="Santiago Miguel Gamez" userId="S::smg734@nau.edu::a1e713b4-1453-499d-b5d0-7982a66ca5bd" providerId="AD" clId="Web-{C3542964-2681-A7F5-4EE0-6D5785FCBE7F}" dt="2025-02-09T20:27:45.800" v="24"/>
          <ac:spMkLst>
            <pc:docMk/>
            <pc:sldMk cId="2319193036" sldId="359"/>
            <ac:spMk id="5" creationId="{08D147BC-29B1-F7A0-9261-EEA12FC0FC4C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7:49.550" v="25"/>
        <pc:sldMkLst>
          <pc:docMk/>
          <pc:sldMk cId="3745329160" sldId="360"/>
        </pc:sldMkLst>
        <pc:spChg chg="add">
          <ac:chgData name="Santiago Miguel Gamez" userId="S::smg734@nau.edu::a1e713b4-1453-499d-b5d0-7982a66ca5bd" providerId="AD" clId="Web-{C3542964-2681-A7F5-4EE0-6D5785FCBE7F}" dt="2025-02-09T20:27:49.550" v="25"/>
          <ac:spMkLst>
            <pc:docMk/>
            <pc:sldMk cId="3745329160" sldId="360"/>
            <ac:spMk id="5" creationId="{D82F971C-9A35-DC4A-558E-67A67BBCA005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7:53.863" v="26"/>
        <pc:sldMkLst>
          <pc:docMk/>
          <pc:sldMk cId="1014042261" sldId="361"/>
        </pc:sldMkLst>
        <pc:spChg chg="add">
          <ac:chgData name="Santiago Miguel Gamez" userId="S::smg734@nau.edu::a1e713b4-1453-499d-b5d0-7982a66ca5bd" providerId="AD" clId="Web-{C3542964-2681-A7F5-4EE0-6D5785FCBE7F}" dt="2025-02-09T20:27:53.863" v="26"/>
          <ac:spMkLst>
            <pc:docMk/>
            <pc:sldMk cId="1014042261" sldId="361"/>
            <ac:spMk id="5" creationId="{F5C0CEFF-E2F4-038D-1DFE-90E0A3C9F93B}"/>
          </ac:spMkLst>
        </pc:spChg>
      </pc:sldChg>
      <pc:sldChg chg="addSp modSp">
        <pc:chgData name="Santiago Miguel Gamez" userId="S::smg734@nau.edu::a1e713b4-1453-499d-b5d0-7982a66ca5bd" providerId="AD" clId="Web-{C3542964-2681-A7F5-4EE0-6D5785FCBE7F}" dt="2025-02-09T20:41:27.168" v="193" actId="20577"/>
        <pc:sldMkLst>
          <pc:docMk/>
          <pc:sldMk cId="3868826815" sldId="362"/>
        </pc:sldMkLst>
        <pc:spChg chg="mod">
          <ac:chgData name="Santiago Miguel Gamez" userId="S::smg734@nau.edu::a1e713b4-1453-499d-b5d0-7982a66ca5bd" providerId="AD" clId="Web-{C3542964-2681-A7F5-4EE0-6D5785FCBE7F}" dt="2025-02-09T20:41:27.168" v="193" actId="20577"/>
          <ac:spMkLst>
            <pc:docMk/>
            <pc:sldMk cId="3868826815" sldId="362"/>
            <ac:spMk id="3" creationId="{34ACC0A8-0FD9-8575-336E-FB29D217C144}"/>
          </ac:spMkLst>
        </pc:spChg>
        <pc:spChg chg="add">
          <ac:chgData name="Santiago Miguel Gamez" userId="S::smg734@nau.edu::a1e713b4-1453-499d-b5d0-7982a66ca5bd" providerId="AD" clId="Web-{C3542964-2681-A7F5-4EE0-6D5785FCBE7F}" dt="2025-02-09T20:27:58.254" v="27"/>
          <ac:spMkLst>
            <pc:docMk/>
            <pc:sldMk cId="3868826815" sldId="362"/>
            <ac:spMk id="5" creationId="{26C07CC2-5F5E-1E33-99D4-42434695564B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02.019" v="28"/>
        <pc:sldMkLst>
          <pc:docMk/>
          <pc:sldMk cId="2102924898" sldId="366"/>
        </pc:sldMkLst>
        <pc:spChg chg="add">
          <ac:chgData name="Santiago Miguel Gamez" userId="S::smg734@nau.edu::a1e713b4-1453-499d-b5d0-7982a66ca5bd" providerId="AD" clId="Web-{C3542964-2681-A7F5-4EE0-6D5785FCBE7F}" dt="2025-02-09T20:28:02.019" v="28"/>
          <ac:spMkLst>
            <pc:docMk/>
            <pc:sldMk cId="2102924898" sldId="366"/>
            <ac:spMk id="5" creationId="{F6421694-34A7-82D4-B157-7AB990EBE1B4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06.644" v="29"/>
        <pc:sldMkLst>
          <pc:docMk/>
          <pc:sldMk cId="3880354641" sldId="367"/>
        </pc:sldMkLst>
        <pc:spChg chg="add">
          <ac:chgData name="Santiago Miguel Gamez" userId="S::smg734@nau.edu::a1e713b4-1453-499d-b5d0-7982a66ca5bd" providerId="AD" clId="Web-{C3542964-2681-A7F5-4EE0-6D5785FCBE7F}" dt="2025-02-09T20:28:06.644" v="29"/>
          <ac:spMkLst>
            <pc:docMk/>
            <pc:sldMk cId="3880354641" sldId="367"/>
            <ac:spMk id="5" creationId="{0E4A1C97-BB6F-6963-B89B-A2168A3320A0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12.223" v="30"/>
        <pc:sldMkLst>
          <pc:docMk/>
          <pc:sldMk cId="2675568198" sldId="368"/>
        </pc:sldMkLst>
        <pc:spChg chg="add">
          <ac:chgData name="Santiago Miguel Gamez" userId="S::smg734@nau.edu::a1e713b4-1453-499d-b5d0-7982a66ca5bd" providerId="AD" clId="Web-{C3542964-2681-A7F5-4EE0-6D5785FCBE7F}" dt="2025-02-09T20:28:12.223" v="30"/>
          <ac:spMkLst>
            <pc:docMk/>
            <pc:sldMk cId="2675568198" sldId="368"/>
            <ac:spMk id="5" creationId="{44865602-D507-AA28-3D0D-BA0216707B37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47.349" v="31"/>
        <pc:sldMkLst>
          <pc:docMk/>
          <pc:sldMk cId="3311271763" sldId="369"/>
        </pc:sldMkLst>
        <pc:spChg chg="add">
          <ac:chgData name="Santiago Miguel Gamez" userId="S::smg734@nau.edu::a1e713b4-1453-499d-b5d0-7982a66ca5bd" providerId="AD" clId="Web-{C3542964-2681-A7F5-4EE0-6D5785FCBE7F}" dt="2025-02-09T20:28:47.349" v="31"/>
          <ac:spMkLst>
            <pc:docMk/>
            <pc:sldMk cId="3311271763" sldId="369"/>
            <ac:spMk id="5" creationId="{38F1D09D-BBA5-4708-7FF5-E3AD3747E19B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51.021" v="32"/>
        <pc:sldMkLst>
          <pc:docMk/>
          <pc:sldMk cId="4196893085" sldId="370"/>
        </pc:sldMkLst>
        <pc:spChg chg="add">
          <ac:chgData name="Santiago Miguel Gamez" userId="S::smg734@nau.edu::a1e713b4-1453-499d-b5d0-7982a66ca5bd" providerId="AD" clId="Web-{C3542964-2681-A7F5-4EE0-6D5785FCBE7F}" dt="2025-02-09T20:28:51.021" v="32"/>
          <ac:spMkLst>
            <pc:docMk/>
            <pc:sldMk cId="4196893085" sldId="370"/>
            <ac:spMk id="5" creationId="{70D07FB1-91C6-5389-B712-FD50641914F4}"/>
          </ac:spMkLst>
        </pc:spChg>
      </pc:sldChg>
      <pc:sldChg chg="addSp">
        <pc:chgData name="Santiago Miguel Gamez" userId="S::smg734@nau.edu::a1e713b4-1453-499d-b5d0-7982a66ca5bd" providerId="AD" clId="Web-{C3542964-2681-A7F5-4EE0-6D5785FCBE7F}" dt="2025-02-09T20:28:55.224" v="33"/>
        <pc:sldMkLst>
          <pc:docMk/>
          <pc:sldMk cId="1186105924" sldId="371"/>
        </pc:sldMkLst>
        <pc:spChg chg="add">
          <ac:chgData name="Santiago Miguel Gamez" userId="S::smg734@nau.edu::a1e713b4-1453-499d-b5d0-7982a66ca5bd" providerId="AD" clId="Web-{C3542964-2681-A7F5-4EE0-6D5785FCBE7F}" dt="2025-02-09T20:28:55.224" v="33"/>
          <ac:spMkLst>
            <pc:docMk/>
            <pc:sldMk cId="1186105924" sldId="371"/>
            <ac:spMk id="5" creationId="{55927F56-5DF5-4DA7-F84F-D5D21ACEDFB6}"/>
          </ac:spMkLst>
        </pc:spChg>
      </pc:sldChg>
    </pc:docChg>
  </pc:docChgLst>
  <pc:docChgLst>
    <pc:chgData name="Christopher Rapoport" userId="S::cr2694@nau.edu::e9ae72dc-620f-4444-a1a2-291e92e56cb9" providerId="AD" clId="Web-{22C9C3E2-5D8B-43B3-9A40-5013AC82CD63}"/>
    <pc:docChg chg="modSld">
      <pc:chgData name="Christopher Rapoport" userId="S::cr2694@nau.edu::e9ae72dc-620f-4444-a1a2-291e92e56cb9" providerId="AD" clId="Web-{22C9C3E2-5D8B-43B3-9A40-5013AC82CD63}" dt="2025-02-09T20:43:47.265" v="146" actId="20577"/>
      <pc:docMkLst>
        <pc:docMk/>
      </pc:docMkLst>
      <pc:sldChg chg="modSp">
        <pc:chgData name="Christopher Rapoport" userId="S::cr2694@nau.edu::e9ae72dc-620f-4444-a1a2-291e92e56cb9" providerId="AD" clId="Web-{22C9C3E2-5D8B-43B3-9A40-5013AC82CD63}" dt="2025-02-09T20:39:55.883" v="93" actId="20577"/>
        <pc:sldMkLst>
          <pc:docMk/>
          <pc:sldMk cId="773808778" sldId="257"/>
        </pc:sldMkLst>
        <pc:spChg chg="mod">
          <ac:chgData name="Christopher Rapoport" userId="S::cr2694@nau.edu::e9ae72dc-620f-4444-a1a2-291e92e56cb9" providerId="AD" clId="Web-{22C9C3E2-5D8B-43B3-9A40-5013AC82CD63}" dt="2025-02-09T20:39:55.883" v="93" actId="20577"/>
          <ac:spMkLst>
            <pc:docMk/>
            <pc:sldMk cId="773808778" sldId="257"/>
            <ac:spMk id="4" creationId="{F5A9B543-E060-B303-0807-2D26E3AA7804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02.180" v="102" actId="20577"/>
        <pc:sldMkLst>
          <pc:docMk/>
          <pc:sldMk cId="1470959150" sldId="355"/>
        </pc:sldMkLst>
        <pc:spChg chg="mod">
          <ac:chgData name="Christopher Rapoport" userId="S::cr2694@nau.edu::e9ae72dc-620f-4444-a1a2-291e92e56cb9" providerId="AD" clId="Web-{22C9C3E2-5D8B-43B3-9A40-5013AC82CD63}" dt="2025-02-09T20:25:40.537" v="1" actId="1076"/>
          <ac:spMkLst>
            <pc:docMk/>
            <pc:sldMk cId="1470959150" sldId="355"/>
            <ac:spMk id="3" creationId="{49D9093E-6C17-B5D6-9393-49A5CF5B3E5A}"/>
          </ac:spMkLst>
        </pc:spChg>
        <pc:spChg chg="mod">
          <ac:chgData name="Christopher Rapoport" userId="S::cr2694@nau.edu::e9ae72dc-620f-4444-a1a2-291e92e56cb9" providerId="AD" clId="Web-{22C9C3E2-5D8B-43B3-9A40-5013AC82CD63}" dt="2025-02-09T20:40:02.180" v="102" actId="20577"/>
          <ac:spMkLst>
            <pc:docMk/>
            <pc:sldMk cId="1470959150" sldId="355"/>
            <ac:spMk id="5" creationId="{A3C9BF74-B01B-02DA-1856-53E528489AE4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10.118" v="103" actId="20577"/>
        <pc:sldMkLst>
          <pc:docMk/>
          <pc:sldMk cId="1245421797" sldId="357"/>
        </pc:sldMkLst>
        <pc:spChg chg="mod">
          <ac:chgData name="Christopher Rapoport" userId="S::cr2694@nau.edu::e9ae72dc-620f-4444-a1a2-291e92e56cb9" providerId="AD" clId="Web-{22C9C3E2-5D8B-43B3-9A40-5013AC82CD63}" dt="2025-02-09T20:40:10.118" v="103" actId="20577"/>
          <ac:spMkLst>
            <pc:docMk/>
            <pc:sldMk cId="1245421797" sldId="357"/>
            <ac:spMk id="5" creationId="{45460A1F-48F0-7A2D-7771-471462176CAF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19.884" v="106" actId="20577"/>
        <pc:sldMkLst>
          <pc:docMk/>
          <pc:sldMk cId="2319193036" sldId="359"/>
        </pc:sldMkLst>
        <pc:spChg chg="mod">
          <ac:chgData name="Christopher Rapoport" userId="S::cr2694@nau.edu::e9ae72dc-620f-4444-a1a2-291e92e56cb9" providerId="AD" clId="Web-{22C9C3E2-5D8B-43B3-9A40-5013AC82CD63}" dt="2025-02-09T20:40:19.884" v="106" actId="20577"/>
          <ac:spMkLst>
            <pc:docMk/>
            <pc:sldMk cId="2319193036" sldId="359"/>
            <ac:spMk id="5" creationId="{08D147BC-29B1-F7A0-9261-EEA12FC0FC4C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34.698" v="108" actId="20577"/>
        <pc:sldMkLst>
          <pc:docMk/>
          <pc:sldMk cId="3745329160" sldId="360"/>
        </pc:sldMkLst>
        <pc:spChg chg="mod">
          <ac:chgData name="Christopher Rapoport" userId="S::cr2694@nau.edu::e9ae72dc-620f-4444-a1a2-291e92e56cb9" providerId="AD" clId="Web-{22C9C3E2-5D8B-43B3-9A40-5013AC82CD63}" dt="2025-02-09T20:40:34.698" v="108" actId="20577"/>
          <ac:spMkLst>
            <pc:docMk/>
            <pc:sldMk cId="3745329160" sldId="360"/>
            <ac:spMk id="5" creationId="{D82F971C-9A35-DC4A-558E-67A67BBCA005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45.246" v="112" actId="20577"/>
        <pc:sldMkLst>
          <pc:docMk/>
          <pc:sldMk cId="1014042261" sldId="361"/>
        </pc:sldMkLst>
        <pc:spChg chg="mod">
          <ac:chgData name="Christopher Rapoport" userId="S::cr2694@nau.edu::e9ae72dc-620f-4444-a1a2-291e92e56cb9" providerId="AD" clId="Web-{22C9C3E2-5D8B-43B3-9A40-5013AC82CD63}" dt="2025-02-09T20:40:45.246" v="112" actId="20577"/>
          <ac:spMkLst>
            <pc:docMk/>
            <pc:sldMk cId="1014042261" sldId="361"/>
            <ac:spMk id="5" creationId="{F5C0CEFF-E2F4-038D-1DFE-90E0A3C9F93B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0:50.965" v="115" actId="20577"/>
        <pc:sldMkLst>
          <pc:docMk/>
          <pc:sldMk cId="3868826815" sldId="362"/>
        </pc:sldMkLst>
        <pc:spChg chg="mod">
          <ac:chgData name="Christopher Rapoport" userId="S::cr2694@nau.edu::e9ae72dc-620f-4444-a1a2-291e92e56cb9" providerId="AD" clId="Web-{22C9C3E2-5D8B-43B3-9A40-5013AC82CD63}" dt="2025-02-09T20:39:16.489" v="91" actId="20577"/>
          <ac:spMkLst>
            <pc:docMk/>
            <pc:sldMk cId="3868826815" sldId="362"/>
            <ac:spMk id="3" creationId="{34ACC0A8-0FD9-8575-336E-FB29D217C144}"/>
          </ac:spMkLst>
        </pc:spChg>
        <pc:spChg chg="mod">
          <ac:chgData name="Christopher Rapoport" userId="S::cr2694@nau.edu::e9ae72dc-620f-4444-a1a2-291e92e56cb9" providerId="AD" clId="Web-{22C9C3E2-5D8B-43B3-9A40-5013AC82CD63}" dt="2025-02-09T20:40:50.965" v="115" actId="20577"/>
          <ac:spMkLst>
            <pc:docMk/>
            <pc:sldMk cId="3868826815" sldId="362"/>
            <ac:spMk id="5" creationId="{26C07CC2-5F5E-1E33-99D4-42434695564B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1:05.982" v="122" actId="20577"/>
        <pc:sldMkLst>
          <pc:docMk/>
          <pc:sldMk cId="2102924898" sldId="366"/>
        </pc:sldMkLst>
        <pc:spChg chg="mod">
          <ac:chgData name="Christopher Rapoport" userId="S::cr2694@nau.edu::e9ae72dc-620f-4444-a1a2-291e92e56cb9" providerId="AD" clId="Web-{22C9C3E2-5D8B-43B3-9A40-5013AC82CD63}" dt="2025-02-09T20:41:05.982" v="122" actId="20577"/>
          <ac:spMkLst>
            <pc:docMk/>
            <pc:sldMk cId="2102924898" sldId="366"/>
            <ac:spMk id="5" creationId="{F6421694-34A7-82D4-B157-7AB990EBE1B4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1:09.326" v="124" actId="20577"/>
        <pc:sldMkLst>
          <pc:docMk/>
          <pc:sldMk cId="3880354641" sldId="367"/>
        </pc:sldMkLst>
        <pc:spChg chg="mod">
          <ac:chgData name="Christopher Rapoport" userId="S::cr2694@nau.edu::e9ae72dc-620f-4444-a1a2-291e92e56cb9" providerId="AD" clId="Web-{22C9C3E2-5D8B-43B3-9A40-5013AC82CD63}" dt="2025-02-09T20:41:09.326" v="124" actId="20577"/>
          <ac:spMkLst>
            <pc:docMk/>
            <pc:sldMk cId="3880354641" sldId="367"/>
            <ac:spMk id="5" creationId="{0E4A1C97-BB6F-6963-B89B-A2168A3320A0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1:23.530" v="127" actId="20577"/>
        <pc:sldMkLst>
          <pc:docMk/>
          <pc:sldMk cId="2675568198" sldId="368"/>
        </pc:sldMkLst>
        <pc:spChg chg="mod">
          <ac:chgData name="Christopher Rapoport" userId="S::cr2694@nau.edu::e9ae72dc-620f-4444-a1a2-291e92e56cb9" providerId="AD" clId="Web-{22C9C3E2-5D8B-43B3-9A40-5013AC82CD63}" dt="2025-02-09T20:41:23.530" v="127" actId="20577"/>
          <ac:spMkLst>
            <pc:docMk/>
            <pc:sldMk cId="2675568198" sldId="368"/>
            <ac:spMk id="5" creationId="{44865602-D507-AA28-3D0D-BA0216707B37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1:29.436" v="132" actId="20577"/>
        <pc:sldMkLst>
          <pc:docMk/>
          <pc:sldMk cId="3311271763" sldId="369"/>
        </pc:sldMkLst>
        <pc:spChg chg="mod">
          <ac:chgData name="Christopher Rapoport" userId="S::cr2694@nau.edu::e9ae72dc-620f-4444-a1a2-291e92e56cb9" providerId="AD" clId="Web-{22C9C3E2-5D8B-43B3-9A40-5013AC82CD63}" dt="2025-02-09T20:41:29.436" v="132" actId="20577"/>
          <ac:spMkLst>
            <pc:docMk/>
            <pc:sldMk cId="3311271763" sldId="369"/>
            <ac:spMk id="5" creationId="{38F1D09D-BBA5-4708-7FF5-E3AD3747E19B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3:47.265" v="146" actId="20577"/>
        <pc:sldMkLst>
          <pc:docMk/>
          <pc:sldMk cId="4196893085" sldId="370"/>
        </pc:sldMkLst>
        <pc:spChg chg="mod">
          <ac:chgData name="Christopher Rapoport" userId="S::cr2694@nau.edu::e9ae72dc-620f-4444-a1a2-291e92e56cb9" providerId="AD" clId="Web-{22C9C3E2-5D8B-43B3-9A40-5013AC82CD63}" dt="2025-02-09T20:43:47.265" v="146" actId="20577"/>
          <ac:spMkLst>
            <pc:docMk/>
            <pc:sldMk cId="4196893085" sldId="370"/>
            <ac:spMk id="5" creationId="{70D07FB1-91C6-5389-B712-FD50641914F4}"/>
          </ac:spMkLst>
        </pc:spChg>
      </pc:sldChg>
      <pc:sldChg chg="modSp">
        <pc:chgData name="Christopher Rapoport" userId="S::cr2694@nau.edu::e9ae72dc-620f-4444-a1a2-291e92e56cb9" providerId="AD" clId="Web-{22C9C3E2-5D8B-43B3-9A40-5013AC82CD63}" dt="2025-02-09T20:42:13.924" v="136" actId="20577"/>
        <pc:sldMkLst>
          <pc:docMk/>
          <pc:sldMk cId="1186105924" sldId="371"/>
        </pc:sldMkLst>
        <pc:spChg chg="mod">
          <ac:chgData name="Christopher Rapoport" userId="S::cr2694@nau.edu::e9ae72dc-620f-4444-a1a2-291e92e56cb9" providerId="AD" clId="Web-{22C9C3E2-5D8B-43B3-9A40-5013AC82CD63}" dt="2025-02-09T20:42:13.924" v="136" actId="20577"/>
          <ac:spMkLst>
            <pc:docMk/>
            <pc:sldMk cId="1186105924" sldId="371"/>
            <ac:spMk id="5" creationId="{55927F56-5DF5-4DA7-F84F-D5D21ACEDFB6}"/>
          </ac:spMkLst>
        </pc:spChg>
      </pc:sldChg>
    </pc:docChg>
  </pc:docChgLst>
  <pc:docChgLst>
    <pc:chgData name="Rory Kian Pack" userId="S::rkp74@nau.edu::c7f1e152-4d08-4f76-975e-df89bf1b6e1c" providerId="AD" clId="Web-{8F065ACF-B4E6-4E47-09F6-A7C1036BFEEE}"/>
    <pc:docChg chg="modSld">
      <pc:chgData name="Rory Kian Pack" userId="S::rkp74@nau.edu::c7f1e152-4d08-4f76-975e-df89bf1b6e1c" providerId="AD" clId="Web-{8F065ACF-B4E6-4E47-09F6-A7C1036BFEEE}" dt="2025-02-10T18:14:12.190" v="221" actId="1076"/>
      <pc:docMkLst>
        <pc:docMk/>
      </pc:docMkLst>
      <pc:sldChg chg="modSp">
        <pc:chgData name="Rory Kian Pack" userId="S::rkp74@nau.edu::c7f1e152-4d08-4f76-975e-df89bf1b6e1c" providerId="AD" clId="Web-{8F065ACF-B4E6-4E47-09F6-A7C1036BFEEE}" dt="2025-02-10T18:06:19.296" v="2" actId="20577"/>
        <pc:sldMkLst>
          <pc:docMk/>
          <pc:sldMk cId="1480236926" sldId="356"/>
        </pc:sldMkLst>
        <pc:spChg chg="mod">
          <ac:chgData name="Rory Kian Pack" userId="S::rkp74@nau.edu::c7f1e152-4d08-4f76-975e-df89bf1b6e1c" providerId="AD" clId="Web-{8F065ACF-B4E6-4E47-09F6-A7C1036BFEEE}" dt="2025-02-10T18:06:19.296" v="2" actId="20577"/>
          <ac:spMkLst>
            <pc:docMk/>
            <pc:sldMk cId="1480236926" sldId="356"/>
            <ac:spMk id="3" creationId="{DD9394CD-B0B9-10D5-3C46-488B609A577A}"/>
          </ac:spMkLst>
        </pc:spChg>
      </pc:sldChg>
      <pc:sldChg chg="addSp modSp">
        <pc:chgData name="Rory Kian Pack" userId="S::rkp74@nau.edu::c7f1e152-4d08-4f76-975e-df89bf1b6e1c" providerId="AD" clId="Web-{8F065ACF-B4E6-4E47-09F6-A7C1036BFEEE}" dt="2025-02-10T18:14:12.190" v="221" actId="1076"/>
        <pc:sldMkLst>
          <pc:docMk/>
          <pc:sldMk cId="3868826815" sldId="362"/>
        </pc:sldMkLst>
        <pc:spChg chg="mod">
          <ac:chgData name="Rory Kian Pack" userId="S::rkp74@nau.edu::c7f1e152-4d08-4f76-975e-df89bf1b6e1c" providerId="AD" clId="Web-{8F065ACF-B4E6-4E47-09F6-A7C1036BFEEE}" dt="2025-02-10T18:14:12.190" v="221" actId="1076"/>
          <ac:spMkLst>
            <pc:docMk/>
            <pc:sldMk cId="3868826815" sldId="362"/>
            <ac:spMk id="3" creationId="{34ACC0A8-0FD9-8575-336E-FB29D217C144}"/>
          </ac:spMkLst>
        </pc:spChg>
        <pc:spChg chg="add mod">
          <ac:chgData name="Rory Kian Pack" userId="S::rkp74@nau.edu::c7f1e152-4d08-4f76-975e-df89bf1b6e1c" providerId="AD" clId="Web-{8F065ACF-B4E6-4E47-09F6-A7C1036BFEEE}" dt="2025-02-10T18:14:08.752" v="220" actId="20577"/>
          <ac:spMkLst>
            <pc:docMk/>
            <pc:sldMk cId="3868826815" sldId="362"/>
            <ac:spMk id="4" creationId="{FD6911FA-7762-4B3E-6BDA-9023A30A4512}"/>
          </ac:spMkLst>
        </pc:spChg>
      </pc:sldChg>
      <pc:sldChg chg="modSp">
        <pc:chgData name="Rory Kian Pack" userId="S::rkp74@nau.edu::c7f1e152-4d08-4f76-975e-df89bf1b6e1c" providerId="AD" clId="Web-{8F065ACF-B4E6-4E47-09F6-A7C1036BFEEE}" dt="2025-02-10T18:09:59.273" v="16" actId="20577"/>
        <pc:sldMkLst>
          <pc:docMk/>
          <pc:sldMk cId="3880354641" sldId="367"/>
        </pc:sldMkLst>
        <pc:spChg chg="mod">
          <ac:chgData name="Rory Kian Pack" userId="S::rkp74@nau.edu::c7f1e152-4d08-4f76-975e-df89bf1b6e1c" providerId="AD" clId="Web-{8F065ACF-B4E6-4E47-09F6-A7C1036BFEEE}" dt="2025-02-10T18:09:59.273" v="16" actId="20577"/>
          <ac:spMkLst>
            <pc:docMk/>
            <pc:sldMk cId="3880354641" sldId="367"/>
            <ac:spMk id="3" creationId="{F04944DB-2D7A-16D5-144E-EB4F8BA66DF1}"/>
          </ac:spMkLst>
        </pc:spChg>
        <pc:spChg chg="mod">
          <ac:chgData name="Rory Kian Pack" userId="S::rkp74@nau.edu::c7f1e152-4d08-4f76-975e-df89bf1b6e1c" providerId="AD" clId="Web-{8F065ACF-B4E6-4E47-09F6-A7C1036BFEEE}" dt="2025-02-10T18:09:43.835" v="10" actId="20577"/>
          <ac:spMkLst>
            <pc:docMk/>
            <pc:sldMk cId="3880354641" sldId="367"/>
            <ac:spMk id="4" creationId="{82D5B07F-2624-9E9C-5407-992C5ABDF930}"/>
          </ac:spMkLst>
        </pc:spChg>
      </pc:sldChg>
      <pc:sldChg chg="modSp">
        <pc:chgData name="Rory Kian Pack" userId="S::rkp74@nau.edu::c7f1e152-4d08-4f76-975e-df89bf1b6e1c" providerId="AD" clId="Web-{8F065ACF-B4E6-4E47-09F6-A7C1036BFEEE}" dt="2025-02-10T18:10:58.698" v="17" actId="20577"/>
        <pc:sldMkLst>
          <pc:docMk/>
          <pc:sldMk cId="1186105924" sldId="371"/>
        </pc:sldMkLst>
        <pc:spChg chg="mod">
          <ac:chgData name="Rory Kian Pack" userId="S::rkp74@nau.edu::c7f1e152-4d08-4f76-975e-df89bf1b6e1c" providerId="AD" clId="Web-{8F065ACF-B4E6-4E47-09F6-A7C1036BFEEE}" dt="2025-02-10T18:10:58.698" v="17" actId="20577"/>
          <ac:spMkLst>
            <pc:docMk/>
            <pc:sldMk cId="1186105924" sldId="371"/>
            <ac:spMk id="9" creationId="{895BD565-8915-6181-92E9-8F286C0FAFA4}"/>
          </ac:spMkLst>
        </pc:spChg>
      </pc:sldChg>
    </pc:docChg>
  </pc:docChgLst>
  <pc:docChgLst>
    <pc:chgData name="Rory Kian Pack" userId="S::rkp74@nau.edu::c7f1e152-4d08-4f76-975e-df89bf1b6e1c" providerId="AD" clId="Web-{2D0C793A-6B39-E08A-EAD2-155F6C00294D}"/>
    <pc:docChg chg="modSld">
      <pc:chgData name="Rory Kian Pack" userId="S::rkp74@nau.edu::c7f1e152-4d08-4f76-975e-df89bf1b6e1c" providerId="AD" clId="Web-{2D0C793A-6B39-E08A-EAD2-155F6C00294D}" dt="2025-02-10T22:00:54.718" v="23" actId="20577"/>
      <pc:docMkLst>
        <pc:docMk/>
      </pc:docMkLst>
      <pc:sldChg chg="modSp">
        <pc:chgData name="Rory Kian Pack" userId="S::rkp74@nau.edu::c7f1e152-4d08-4f76-975e-df89bf1b6e1c" providerId="AD" clId="Web-{2D0C793A-6B39-E08A-EAD2-155F6C00294D}" dt="2025-02-10T22:00:54.718" v="23" actId="20577"/>
        <pc:sldMkLst>
          <pc:docMk/>
          <pc:sldMk cId="1480236926" sldId="356"/>
        </pc:sldMkLst>
        <pc:spChg chg="mod">
          <ac:chgData name="Rory Kian Pack" userId="S::rkp74@nau.edu::c7f1e152-4d08-4f76-975e-df89bf1b6e1c" providerId="AD" clId="Web-{2D0C793A-6B39-E08A-EAD2-155F6C00294D}" dt="2025-02-10T21:59:57.967" v="5" actId="20577"/>
          <ac:spMkLst>
            <pc:docMk/>
            <pc:sldMk cId="1480236926" sldId="356"/>
            <ac:spMk id="3" creationId="{DD9394CD-B0B9-10D5-3C46-488B609A577A}"/>
          </ac:spMkLst>
        </pc:spChg>
        <pc:spChg chg="mod">
          <ac:chgData name="Rory Kian Pack" userId="S::rkp74@nau.edu::c7f1e152-4d08-4f76-975e-df89bf1b6e1c" providerId="AD" clId="Web-{2D0C793A-6B39-E08A-EAD2-155F6C00294D}" dt="2025-02-10T22:00:54.718" v="23" actId="20577"/>
          <ac:spMkLst>
            <pc:docMk/>
            <pc:sldMk cId="1480236926" sldId="356"/>
            <ac:spMk id="7" creationId="{EF8256B2-B1B9-5D07-17A7-8A2C23483C8D}"/>
          </ac:spMkLst>
        </pc:spChg>
      </pc:sldChg>
    </pc:docChg>
  </pc:docChgLst>
  <pc:docChgLst>
    <pc:chgData name="Christopher Rapoport" userId="S::cr2694@nau.edu::e9ae72dc-620f-4444-a1a2-291e92e56cb9" providerId="AD" clId="Web-{CC2E03BD-3D36-483C-A751-A6B92FBA8D1C}"/>
    <pc:docChg chg="addSld delSld modSld">
      <pc:chgData name="Christopher Rapoport" userId="S::cr2694@nau.edu::e9ae72dc-620f-4444-a1a2-291e92e56cb9" providerId="AD" clId="Web-{CC2E03BD-3D36-483C-A751-A6B92FBA8D1C}" dt="2025-02-10T19:26:32.789" v="193" actId="20577"/>
      <pc:docMkLst>
        <pc:docMk/>
      </pc:docMkLst>
      <pc:sldChg chg="addSp delSp modSp">
        <pc:chgData name="Christopher Rapoport" userId="S::cr2694@nau.edu::e9ae72dc-620f-4444-a1a2-291e92e56cb9" providerId="AD" clId="Web-{CC2E03BD-3D36-483C-A751-A6B92FBA8D1C}" dt="2025-02-10T19:26:15.945" v="190" actId="14100"/>
        <pc:sldMkLst>
          <pc:docMk/>
          <pc:sldMk cId="773808778" sldId="257"/>
        </pc:sldMkLst>
        <pc:spChg chg="mod">
          <ac:chgData name="Christopher Rapoport" userId="S::cr2694@nau.edu::e9ae72dc-620f-4444-a1a2-291e92e56cb9" providerId="AD" clId="Web-{CC2E03BD-3D36-483C-A751-A6B92FBA8D1C}" dt="2025-02-10T19:26:15.945" v="190" actId="14100"/>
          <ac:spMkLst>
            <pc:docMk/>
            <pc:sldMk cId="773808778" sldId="257"/>
            <ac:spMk id="5" creationId="{6FEECB84-2428-B049-A86D-719C9B192C48}"/>
          </ac:spMkLst>
        </pc:spChg>
        <pc:spChg chg="mod">
          <ac:chgData name="Christopher Rapoport" userId="S::cr2694@nau.edu::e9ae72dc-620f-4444-a1a2-291e92e56cb9" providerId="AD" clId="Web-{CC2E03BD-3D36-483C-A751-A6B92FBA8D1C}" dt="2025-02-10T19:26:08.695" v="189" actId="20577"/>
          <ac:spMkLst>
            <pc:docMk/>
            <pc:sldMk cId="773808778" sldId="257"/>
            <ac:spMk id="8" creationId="{B1C85B18-3C36-45EE-EFE6-C12754ABD0FD}"/>
          </ac:spMkLst>
        </pc:spChg>
        <pc:picChg chg="add mod">
          <ac:chgData name="Christopher Rapoport" userId="S::cr2694@nau.edu::e9ae72dc-620f-4444-a1a2-291e92e56cb9" providerId="AD" clId="Web-{CC2E03BD-3D36-483C-A751-A6B92FBA8D1C}" dt="2025-02-10T18:25:10.380" v="22" actId="1076"/>
          <ac:picMkLst>
            <pc:docMk/>
            <pc:sldMk cId="773808778" sldId="257"/>
            <ac:picMk id="6" creationId="{B639C502-2493-F09F-50E5-15EEBFD7EF7B}"/>
          </ac:picMkLst>
        </pc:picChg>
        <pc:picChg chg="del">
          <ac:chgData name="Christopher Rapoport" userId="S::cr2694@nau.edu::e9ae72dc-620f-4444-a1a2-291e92e56cb9" providerId="AD" clId="Web-{CC2E03BD-3D36-483C-A751-A6B92FBA8D1C}" dt="2025-02-10T18:25:05.770" v="20"/>
          <ac:picMkLst>
            <pc:docMk/>
            <pc:sldMk cId="773808778" sldId="257"/>
            <ac:picMk id="7" creationId="{EAE71310-BDDC-F2A5-B8A7-25C04CB85B06}"/>
          </ac:picMkLst>
        </pc:picChg>
      </pc:sldChg>
      <pc:sldChg chg="addSp modSp addAnim">
        <pc:chgData name="Christopher Rapoport" userId="S::cr2694@nau.edu::e9ae72dc-620f-4444-a1a2-291e92e56cb9" providerId="AD" clId="Web-{CC2E03BD-3D36-483C-A751-A6B92FBA8D1C}" dt="2025-02-10T19:26:32.789" v="193" actId="20577"/>
        <pc:sldMkLst>
          <pc:docMk/>
          <pc:sldMk cId="1480236926" sldId="356"/>
        </pc:sldMkLst>
        <pc:spChg chg="add mod">
          <ac:chgData name="Christopher Rapoport" userId="S::cr2694@nau.edu::e9ae72dc-620f-4444-a1a2-291e92e56cb9" providerId="AD" clId="Web-{CC2E03BD-3D36-483C-A751-A6B92FBA8D1C}" dt="2025-02-10T19:26:32.789" v="193" actId="20577"/>
          <ac:spMkLst>
            <pc:docMk/>
            <pc:sldMk cId="1480236926" sldId="356"/>
            <ac:spMk id="7" creationId="{EF8256B2-B1B9-5D07-17A7-8A2C23483C8D}"/>
          </ac:spMkLst>
        </pc:spChg>
        <pc:picChg chg="add mod">
          <ac:chgData name="Christopher Rapoport" userId="S::cr2694@nau.edu::e9ae72dc-620f-4444-a1a2-291e92e56cb9" providerId="AD" clId="Web-{CC2E03BD-3D36-483C-A751-A6B92FBA8D1C}" dt="2025-02-10T18:05:16.082" v="19" actId="1076"/>
          <ac:picMkLst>
            <pc:docMk/>
            <pc:sldMk cId="1480236926" sldId="356"/>
            <ac:picMk id="4" creationId="{D55F0D19-EAEB-9E77-E56A-B6E30F317D9C}"/>
          </ac:picMkLst>
        </pc:picChg>
        <pc:picChg chg="mod">
          <ac:chgData name="Christopher Rapoport" userId="S::cr2694@nau.edu::e9ae72dc-620f-4444-a1a2-291e92e56cb9" providerId="AD" clId="Web-{CC2E03BD-3D36-483C-A751-A6B92FBA8D1C}" dt="2025-02-10T18:05:03.129" v="17" actId="1076"/>
          <ac:picMkLst>
            <pc:docMk/>
            <pc:sldMk cId="1480236926" sldId="356"/>
            <ac:picMk id="6" creationId="{B12D909A-266A-DF51-132E-8733491130B9}"/>
          </ac:picMkLst>
        </pc:picChg>
      </pc:sldChg>
      <pc:sldChg chg="addSp delSp modSp">
        <pc:chgData name="Christopher Rapoport" userId="S::cr2694@nau.edu::e9ae72dc-620f-4444-a1a2-291e92e56cb9" providerId="AD" clId="Web-{CC2E03BD-3D36-483C-A751-A6B92FBA8D1C}" dt="2025-02-10T19:23:52.987" v="121" actId="20577"/>
        <pc:sldMkLst>
          <pc:docMk/>
          <pc:sldMk cId="2102924898" sldId="366"/>
        </pc:sldMkLst>
        <pc:spChg chg="mod">
          <ac:chgData name="Christopher Rapoport" userId="S::cr2694@nau.edu::e9ae72dc-620f-4444-a1a2-291e92e56cb9" providerId="AD" clId="Web-{CC2E03BD-3D36-483C-A751-A6B92FBA8D1C}" dt="2025-02-10T18:27:09.038" v="63" actId="20577"/>
          <ac:spMkLst>
            <pc:docMk/>
            <pc:sldMk cId="2102924898" sldId="366"/>
            <ac:spMk id="2" creationId="{808DFED0-8F26-17F2-9928-0D22CAAB6DF0}"/>
          </ac:spMkLst>
        </pc:spChg>
        <pc:spChg chg="del mod">
          <ac:chgData name="Christopher Rapoport" userId="S::cr2694@nau.edu::e9ae72dc-620f-4444-a1a2-291e92e56cb9" providerId="AD" clId="Web-{CC2E03BD-3D36-483C-A751-A6B92FBA8D1C}" dt="2025-02-10T19:18:17.694" v="80"/>
          <ac:spMkLst>
            <pc:docMk/>
            <pc:sldMk cId="2102924898" sldId="366"/>
            <ac:spMk id="3" creationId="{7E28A8F6-C105-CE81-5DD4-6A349AC1AD8C}"/>
          </ac:spMkLst>
        </pc:spChg>
        <pc:spChg chg="add mod">
          <ac:chgData name="Christopher Rapoport" userId="S::cr2694@nau.edu::e9ae72dc-620f-4444-a1a2-291e92e56cb9" providerId="AD" clId="Web-{CC2E03BD-3D36-483C-A751-A6B92FBA8D1C}" dt="2025-02-10T19:23:52.987" v="121" actId="20577"/>
          <ac:spMkLst>
            <pc:docMk/>
            <pc:sldMk cId="2102924898" sldId="366"/>
            <ac:spMk id="7" creationId="{8F3A2F9D-3B7A-4152-C9C7-020F3EEF4E93}"/>
          </ac:spMkLst>
        </pc:spChg>
        <pc:picChg chg="add mod ord">
          <ac:chgData name="Christopher Rapoport" userId="S::cr2694@nau.edu::e9ae72dc-620f-4444-a1a2-291e92e56cb9" providerId="AD" clId="Web-{CC2E03BD-3D36-483C-A751-A6B92FBA8D1C}" dt="2025-02-10T19:18:23.398" v="81" actId="1076"/>
          <ac:picMkLst>
            <pc:docMk/>
            <pc:sldMk cId="2102924898" sldId="366"/>
            <ac:picMk id="4" creationId="{63AECA19-E8F7-6391-1A64-9DBE49A62771}"/>
          </ac:picMkLst>
        </pc:picChg>
        <pc:picChg chg="add mod">
          <ac:chgData name="Christopher Rapoport" userId="S::cr2694@nau.edu::e9ae72dc-620f-4444-a1a2-291e92e56cb9" providerId="AD" clId="Web-{CC2E03BD-3D36-483C-A751-A6B92FBA8D1C}" dt="2025-02-10T19:23:16.673" v="83" actId="1076"/>
          <ac:picMkLst>
            <pc:docMk/>
            <pc:sldMk cId="2102924898" sldId="366"/>
            <ac:picMk id="6" creationId="{09B4AF90-5B57-CFAA-E50F-DE166E0C0CF9}"/>
          </ac:picMkLst>
        </pc:picChg>
      </pc:sldChg>
      <pc:sldChg chg="modSp">
        <pc:chgData name="Christopher Rapoport" userId="S::cr2694@nau.edu::e9ae72dc-620f-4444-a1a2-291e92e56cb9" providerId="AD" clId="Web-{CC2E03BD-3D36-483C-A751-A6B92FBA8D1C}" dt="2025-02-10T19:08:24.456" v="69" actId="1076"/>
        <pc:sldMkLst>
          <pc:docMk/>
          <pc:sldMk cId="3311271763" sldId="369"/>
        </pc:sldMkLst>
        <pc:spChg chg="mod">
          <ac:chgData name="Christopher Rapoport" userId="S::cr2694@nau.edu::e9ae72dc-620f-4444-a1a2-291e92e56cb9" providerId="AD" clId="Web-{CC2E03BD-3D36-483C-A751-A6B92FBA8D1C}" dt="2025-02-10T19:08:24.456" v="69" actId="1076"/>
          <ac:spMkLst>
            <pc:docMk/>
            <pc:sldMk cId="3311271763" sldId="369"/>
            <ac:spMk id="3" creationId="{041A9ACC-A891-BA33-CC23-5865A394A899}"/>
          </ac:spMkLst>
        </pc:spChg>
      </pc:sldChg>
      <pc:sldChg chg="new del">
        <pc:chgData name="Christopher Rapoport" userId="S::cr2694@nau.edu::e9ae72dc-620f-4444-a1a2-291e92e56cb9" providerId="AD" clId="Web-{CC2E03BD-3D36-483C-A751-A6B92FBA8D1C}" dt="2025-02-10T18:56:12.416" v="66"/>
        <pc:sldMkLst>
          <pc:docMk/>
          <pc:sldMk cId="1727311402" sldId="372"/>
        </pc:sldMkLst>
      </pc:sldChg>
    </pc:docChg>
  </pc:docChgLst>
  <pc:docChgLst>
    <pc:chgData name="Rory Kian Pack" userId="c7f1e152-4d08-4f76-975e-df89bf1b6e1c" providerId="ADAL" clId="{16EE7694-5F57-47FA-84D2-51BD34919446}"/>
    <pc:docChg chg="undo custSel addSld delSld modSld sldOrd modSection">
      <pc:chgData name="Rory Kian Pack" userId="c7f1e152-4d08-4f76-975e-df89bf1b6e1c" providerId="ADAL" clId="{16EE7694-5F57-47FA-84D2-51BD34919446}" dt="2025-02-10T23:32:47.161" v="3874" actId="20577"/>
      <pc:docMkLst>
        <pc:docMk/>
      </pc:docMkLst>
      <pc:sldChg chg="addSp modSp mod">
        <pc:chgData name="Rory Kian Pack" userId="c7f1e152-4d08-4f76-975e-df89bf1b6e1c" providerId="ADAL" clId="{16EE7694-5F57-47FA-84D2-51BD34919446}" dt="2025-02-10T00:16:00.610" v="1397" actId="1076"/>
        <pc:sldMkLst>
          <pc:docMk/>
          <pc:sldMk cId="773808778" sldId="257"/>
        </pc:sldMkLst>
        <pc:spChg chg="mod">
          <ac:chgData name="Rory Kian Pack" userId="c7f1e152-4d08-4f76-975e-df89bf1b6e1c" providerId="ADAL" clId="{16EE7694-5F57-47FA-84D2-51BD34919446}" dt="2025-02-10T00:04:38.518" v="1244" actId="20577"/>
          <ac:spMkLst>
            <pc:docMk/>
            <pc:sldMk cId="773808778" sldId="257"/>
            <ac:spMk id="3" creationId="{772A8DB7-5E12-4D80-BC74-525CBB9793F9}"/>
          </ac:spMkLst>
        </pc:spChg>
        <pc:spChg chg="add mod">
          <ac:chgData name="Rory Kian Pack" userId="c7f1e152-4d08-4f76-975e-df89bf1b6e1c" providerId="ADAL" clId="{16EE7694-5F57-47FA-84D2-51BD34919446}" dt="2025-02-10T00:16:00.610" v="1397" actId="1076"/>
          <ac:spMkLst>
            <pc:docMk/>
            <pc:sldMk cId="773808778" sldId="257"/>
            <ac:spMk id="5" creationId="{6FEECB84-2428-B049-A86D-719C9B192C48}"/>
          </ac:spMkLst>
        </pc:spChg>
        <pc:spChg chg="add mod">
          <ac:chgData name="Rory Kian Pack" userId="c7f1e152-4d08-4f76-975e-df89bf1b6e1c" providerId="ADAL" clId="{16EE7694-5F57-47FA-84D2-51BD34919446}" dt="2025-02-10T00:16:00.610" v="1397" actId="1076"/>
          <ac:spMkLst>
            <pc:docMk/>
            <pc:sldMk cId="773808778" sldId="257"/>
            <ac:spMk id="8" creationId="{B1C85B18-3C36-45EE-EFE6-C12754ABD0FD}"/>
          </ac:spMkLst>
        </pc:spChg>
        <pc:picChg chg="add mod">
          <ac:chgData name="Rory Kian Pack" userId="c7f1e152-4d08-4f76-975e-df89bf1b6e1c" providerId="ADAL" clId="{16EE7694-5F57-47FA-84D2-51BD34919446}" dt="2025-02-10T00:16:00.610" v="1397" actId="1076"/>
          <ac:picMkLst>
            <pc:docMk/>
            <pc:sldMk cId="773808778" sldId="257"/>
            <ac:picMk id="7" creationId="{EAE71310-BDDC-F2A5-B8A7-25C04CB85B06}"/>
          </ac:picMkLst>
        </pc:picChg>
        <pc:picChg chg="add mod">
          <ac:chgData name="Rory Kian Pack" userId="c7f1e152-4d08-4f76-975e-df89bf1b6e1c" providerId="ADAL" clId="{16EE7694-5F57-47FA-84D2-51BD34919446}" dt="2025-02-10T00:16:00.610" v="1397" actId="1076"/>
          <ac:picMkLst>
            <pc:docMk/>
            <pc:sldMk cId="773808778" sldId="257"/>
            <ac:picMk id="1026" creationId="{2956E57B-1AC4-8C25-61C1-96F9268FB18F}"/>
          </ac:picMkLst>
        </pc:picChg>
      </pc:sldChg>
      <pc:sldChg chg="del">
        <pc:chgData name="Rory Kian Pack" userId="c7f1e152-4d08-4f76-975e-df89bf1b6e1c" providerId="ADAL" clId="{16EE7694-5F57-47FA-84D2-51BD34919446}" dt="2025-02-10T23:32:16.470" v="3839" actId="47"/>
        <pc:sldMkLst>
          <pc:docMk/>
          <pc:sldMk cId="4077630035" sldId="350"/>
        </pc:sldMkLst>
      </pc:sldChg>
      <pc:sldChg chg="del">
        <pc:chgData name="Rory Kian Pack" userId="c7f1e152-4d08-4f76-975e-df89bf1b6e1c" providerId="ADAL" clId="{16EE7694-5F57-47FA-84D2-51BD34919446}" dt="2025-02-10T23:32:18.179" v="3840" actId="47"/>
        <pc:sldMkLst>
          <pc:docMk/>
          <pc:sldMk cId="813305685" sldId="354"/>
        </pc:sldMkLst>
      </pc:sldChg>
      <pc:sldChg chg="addSp delSp modSp mod">
        <pc:chgData name="Rory Kian Pack" userId="c7f1e152-4d08-4f76-975e-df89bf1b6e1c" providerId="ADAL" clId="{16EE7694-5F57-47FA-84D2-51BD34919446}" dt="2025-02-10T00:18:02.148" v="1441" actId="1076"/>
        <pc:sldMkLst>
          <pc:docMk/>
          <pc:sldMk cId="1470959150" sldId="355"/>
        </pc:sldMkLst>
        <pc:spChg chg="mod">
          <ac:chgData name="Rory Kian Pack" userId="c7f1e152-4d08-4f76-975e-df89bf1b6e1c" providerId="ADAL" clId="{16EE7694-5F57-47FA-84D2-51BD34919446}" dt="2025-02-10T00:18:02.148" v="1441" actId="1076"/>
          <ac:spMkLst>
            <pc:docMk/>
            <pc:sldMk cId="1470959150" sldId="355"/>
            <ac:spMk id="3" creationId="{49D9093E-6C17-B5D6-9393-49A5CF5B3E5A}"/>
          </ac:spMkLst>
        </pc:spChg>
        <pc:spChg chg="add del mod">
          <ac:chgData name="Rory Kian Pack" userId="c7f1e152-4d08-4f76-975e-df89bf1b6e1c" providerId="ADAL" clId="{16EE7694-5F57-47FA-84D2-51BD34919446}" dt="2025-02-09T20:08:41.452" v="25" actId="478"/>
          <ac:spMkLst>
            <pc:docMk/>
            <pc:sldMk cId="1470959150" sldId="355"/>
            <ac:spMk id="4" creationId="{942687E1-F539-1F17-481B-EE6AA59A69D7}"/>
          </ac:spMkLst>
        </pc:spChg>
      </pc:sldChg>
      <pc:sldChg chg="modSp mod">
        <pc:chgData name="Rory Kian Pack" userId="c7f1e152-4d08-4f76-975e-df89bf1b6e1c" providerId="ADAL" clId="{16EE7694-5F57-47FA-84D2-51BD34919446}" dt="2025-02-10T18:48:08.713" v="3417" actId="20577"/>
        <pc:sldMkLst>
          <pc:docMk/>
          <pc:sldMk cId="1480236926" sldId="356"/>
        </pc:sldMkLst>
        <pc:spChg chg="mod">
          <ac:chgData name="Rory Kian Pack" userId="c7f1e152-4d08-4f76-975e-df89bf1b6e1c" providerId="ADAL" clId="{16EE7694-5F57-47FA-84D2-51BD34919446}" dt="2025-02-10T18:48:08.713" v="3417" actId="20577"/>
          <ac:spMkLst>
            <pc:docMk/>
            <pc:sldMk cId="1480236926" sldId="356"/>
            <ac:spMk id="3" creationId="{DD9394CD-B0B9-10D5-3C46-488B609A577A}"/>
          </ac:spMkLst>
        </pc:spChg>
      </pc:sldChg>
      <pc:sldChg chg="addSp modSp mod">
        <pc:chgData name="Rory Kian Pack" userId="c7f1e152-4d08-4f76-975e-df89bf1b6e1c" providerId="ADAL" clId="{16EE7694-5F57-47FA-84D2-51BD34919446}" dt="2025-02-10T23:22:41.010" v="3680" actId="20577"/>
        <pc:sldMkLst>
          <pc:docMk/>
          <pc:sldMk cId="1245421797" sldId="357"/>
        </pc:sldMkLst>
        <pc:spChg chg="mod">
          <ac:chgData name="Rory Kian Pack" userId="c7f1e152-4d08-4f76-975e-df89bf1b6e1c" providerId="ADAL" clId="{16EE7694-5F57-47FA-84D2-51BD34919446}" dt="2025-02-09T20:26:33.015" v="280" actId="20577"/>
          <ac:spMkLst>
            <pc:docMk/>
            <pc:sldMk cId="1245421797" sldId="357"/>
            <ac:spMk id="2" creationId="{AAAB3C55-5B1D-5E25-6DAD-8FBFEDF76D67}"/>
          </ac:spMkLst>
        </pc:spChg>
        <pc:spChg chg="mod">
          <ac:chgData name="Rory Kian Pack" userId="c7f1e152-4d08-4f76-975e-df89bf1b6e1c" providerId="ADAL" clId="{16EE7694-5F57-47FA-84D2-51BD34919446}" dt="2025-02-10T04:27:43.611" v="3254" actId="113"/>
          <ac:spMkLst>
            <pc:docMk/>
            <pc:sldMk cId="1245421797" sldId="357"/>
            <ac:spMk id="3" creationId="{B0E8F360-AA40-338F-7DC7-EF07A4A0E9E5}"/>
          </ac:spMkLst>
        </pc:spChg>
        <pc:spChg chg="add mod">
          <ac:chgData name="Rory Kian Pack" userId="c7f1e152-4d08-4f76-975e-df89bf1b6e1c" providerId="ADAL" clId="{16EE7694-5F57-47FA-84D2-51BD34919446}" dt="2025-02-10T23:22:38.024" v="3678" actId="20577"/>
          <ac:spMkLst>
            <pc:docMk/>
            <pc:sldMk cId="1245421797" sldId="357"/>
            <ac:spMk id="7" creationId="{84E01EDF-3ECD-E147-C930-4F8A90A8E43B}"/>
          </ac:spMkLst>
        </pc:spChg>
        <pc:spChg chg="add mod">
          <ac:chgData name="Rory Kian Pack" userId="c7f1e152-4d08-4f76-975e-df89bf1b6e1c" providerId="ADAL" clId="{16EE7694-5F57-47FA-84D2-51BD34919446}" dt="2025-02-10T23:22:41.010" v="3680" actId="20577"/>
          <ac:spMkLst>
            <pc:docMk/>
            <pc:sldMk cId="1245421797" sldId="357"/>
            <ac:spMk id="8" creationId="{CDD79ED4-DA42-2B99-0F0D-CA695BD2FECF}"/>
          </ac:spMkLst>
        </pc:spChg>
        <pc:picChg chg="add mod">
          <ac:chgData name="Rory Kian Pack" userId="c7f1e152-4d08-4f76-975e-df89bf1b6e1c" providerId="ADAL" clId="{16EE7694-5F57-47FA-84D2-51BD34919446}" dt="2025-02-10T02:53:52.375" v="2562" actId="1076"/>
          <ac:picMkLst>
            <pc:docMk/>
            <pc:sldMk cId="1245421797" sldId="357"/>
            <ac:picMk id="6" creationId="{8ED695D8-0A30-9627-77B4-A885E8518C76}"/>
          </ac:picMkLst>
        </pc:picChg>
        <pc:picChg chg="add mod">
          <ac:chgData name="Rory Kian Pack" userId="c7f1e152-4d08-4f76-975e-df89bf1b6e1c" providerId="ADAL" clId="{16EE7694-5F57-47FA-84D2-51BD34919446}" dt="2025-02-10T02:53:31.674" v="2559" actId="14861"/>
          <ac:picMkLst>
            <pc:docMk/>
            <pc:sldMk cId="1245421797" sldId="357"/>
            <ac:picMk id="1026" creationId="{A8537B67-59AC-DD44-79AC-971238DA5B1D}"/>
          </ac:picMkLst>
        </pc:picChg>
      </pc:sldChg>
      <pc:sldChg chg="del">
        <pc:chgData name="Rory Kian Pack" userId="c7f1e152-4d08-4f76-975e-df89bf1b6e1c" providerId="ADAL" clId="{16EE7694-5F57-47FA-84D2-51BD34919446}" dt="2025-02-09T20:26:47.071" v="281" actId="47"/>
        <pc:sldMkLst>
          <pc:docMk/>
          <pc:sldMk cId="3024207832" sldId="358"/>
        </pc:sldMkLst>
      </pc:sldChg>
      <pc:sldChg chg="addSp modSp mod">
        <pc:chgData name="Rory Kian Pack" userId="c7f1e152-4d08-4f76-975e-df89bf1b6e1c" providerId="ADAL" clId="{16EE7694-5F57-47FA-84D2-51BD34919446}" dt="2025-02-10T23:22:17.677" v="3674" actId="1036"/>
        <pc:sldMkLst>
          <pc:docMk/>
          <pc:sldMk cId="1014042261" sldId="361"/>
        </pc:sldMkLst>
        <pc:spChg chg="add mod">
          <ac:chgData name="Rory Kian Pack" userId="c7f1e152-4d08-4f76-975e-df89bf1b6e1c" providerId="ADAL" clId="{16EE7694-5F57-47FA-84D2-51BD34919446}" dt="2025-02-10T23:22:13.769" v="3657" actId="20577"/>
          <ac:spMkLst>
            <pc:docMk/>
            <pc:sldMk cId="1014042261" sldId="361"/>
            <ac:spMk id="6" creationId="{270B8B86-DDE7-07F3-B1FB-070C713334A2}"/>
          </ac:spMkLst>
        </pc:spChg>
        <pc:picChg chg="mod">
          <ac:chgData name="Rory Kian Pack" userId="c7f1e152-4d08-4f76-975e-df89bf1b6e1c" providerId="ADAL" clId="{16EE7694-5F57-47FA-84D2-51BD34919446}" dt="2025-02-10T23:22:17.677" v="3674" actId="1036"/>
          <ac:picMkLst>
            <pc:docMk/>
            <pc:sldMk cId="1014042261" sldId="361"/>
            <ac:picMk id="4" creationId="{7B9DFAE5-B179-8881-F0BC-9508E209012E}"/>
          </ac:picMkLst>
        </pc:picChg>
      </pc:sldChg>
      <pc:sldChg chg="modSp mod">
        <pc:chgData name="Rory Kian Pack" userId="c7f1e152-4d08-4f76-975e-df89bf1b6e1c" providerId="ADAL" clId="{16EE7694-5F57-47FA-84D2-51BD34919446}" dt="2025-02-10T22:03:32.036" v="3455" actId="20577"/>
        <pc:sldMkLst>
          <pc:docMk/>
          <pc:sldMk cId="3868826815" sldId="362"/>
        </pc:sldMkLst>
        <pc:spChg chg="mod">
          <ac:chgData name="Rory Kian Pack" userId="c7f1e152-4d08-4f76-975e-df89bf1b6e1c" providerId="ADAL" clId="{16EE7694-5F57-47FA-84D2-51BD34919446}" dt="2025-02-09T20:36:01.655" v="459" actId="255"/>
          <ac:spMkLst>
            <pc:docMk/>
            <pc:sldMk cId="3868826815" sldId="362"/>
            <ac:spMk id="3" creationId="{34ACC0A8-0FD9-8575-336E-FB29D217C144}"/>
          </ac:spMkLst>
        </pc:spChg>
        <pc:spChg chg="mod">
          <ac:chgData name="Rory Kian Pack" userId="c7f1e152-4d08-4f76-975e-df89bf1b6e1c" providerId="ADAL" clId="{16EE7694-5F57-47FA-84D2-51BD34919446}" dt="2025-02-10T22:03:32.036" v="3455" actId="20577"/>
          <ac:spMkLst>
            <pc:docMk/>
            <pc:sldMk cId="3868826815" sldId="362"/>
            <ac:spMk id="4" creationId="{FD6911FA-7762-4B3E-6BDA-9023A30A4512}"/>
          </ac:spMkLst>
        </pc:spChg>
      </pc:sldChg>
      <pc:sldChg chg="del">
        <pc:chgData name="Rory Kian Pack" userId="c7f1e152-4d08-4f76-975e-df89bf1b6e1c" providerId="ADAL" clId="{16EE7694-5F57-47FA-84D2-51BD34919446}" dt="2025-02-09T19:49:25.828" v="0" actId="47"/>
        <pc:sldMkLst>
          <pc:docMk/>
          <pc:sldMk cId="1277564167" sldId="363"/>
        </pc:sldMkLst>
      </pc:sldChg>
      <pc:sldChg chg="del">
        <pc:chgData name="Rory Kian Pack" userId="c7f1e152-4d08-4f76-975e-df89bf1b6e1c" providerId="ADAL" clId="{16EE7694-5F57-47FA-84D2-51BD34919446}" dt="2025-02-09T19:49:43.187" v="2" actId="47"/>
        <pc:sldMkLst>
          <pc:docMk/>
          <pc:sldMk cId="3247852964" sldId="364"/>
        </pc:sldMkLst>
      </pc:sldChg>
      <pc:sldChg chg="del">
        <pc:chgData name="Rory Kian Pack" userId="c7f1e152-4d08-4f76-975e-df89bf1b6e1c" providerId="ADAL" clId="{16EE7694-5F57-47FA-84D2-51BD34919446}" dt="2025-02-09T19:49:38.947" v="1" actId="47"/>
        <pc:sldMkLst>
          <pc:docMk/>
          <pc:sldMk cId="3537788318" sldId="365"/>
        </pc:sldMkLst>
      </pc:sldChg>
      <pc:sldChg chg="addSp modSp mod">
        <pc:chgData name="Rory Kian Pack" userId="c7f1e152-4d08-4f76-975e-df89bf1b6e1c" providerId="ADAL" clId="{16EE7694-5F57-47FA-84D2-51BD34919446}" dt="2025-02-10T23:25:22.493" v="3732" actId="1076"/>
        <pc:sldMkLst>
          <pc:docMk/>
          <pc:sldMk cId="2102924898" sldId="366"/>
        </pc:sldMkLst>
        <pc:spChg chg="add mod">
          <ac:chgData name="Rory Kian Pack" userId="c7f1e152-4d08-4f76-975e-df89bf1b6e1c" providerId="ADAL" clId="{16EE7694-5F57-47FA-84D2-51BD34919446}" dt="2025-02-10T23:25:12.708" v="3730" actId="113"/>
          <ac:spMkLst>
            <pc:docMk/>
            <pc:sldMk cId="2102924898" sldId="366"/>
            <ac:spMk id="3" creationId="{23F1D0D1-E08C-BCE2-C475-1A002586FCC9}"/>
          </ac:spMkLst>
        </pc:spChg>
        <pc:spChg chg="add mod">
          <ac:chgData name="Rory Kian Pack" userId="c7f1e152-4d08-4f76-975e-df89bf1b6e1c" providerId="ADAL" clId="{16EE7694-5F57-47FA-84D2-51BD34919446}" dt="2025-02-10T23:25:22.493" v="3732" actId="1076"/>
          <ac:spMkLst>
            <pc:docMk/>
            <pc:sldMk cId="2102924898" sldId="366"/>
            <ac:spMk id="4" creationId="{F3F4108F-3309-1820-8C73-D6C5A9C21F52}"/>
          </ac:spMkLst>
        </pc:spChg>
        <pc:spChg chg="mod">
          <ac:chgData name="Rory Kian Pack" userId="c7f1e152-4d08-4f76-975e-df89bf1b6e1c" providerId="ADAL" clId="{16EE7694-5F57-47FA-84D2-51BD34919446}" dt="2025-02-10T23:22:50.665" v="3682" actId="20577"/>
          <ac:spMkLst>
            <pc:docMk/>
            <pc:sldMk cId="2102924898" sldId="366"/>
            <ac:spMk id="7" creationId="{8F3A2F9D-3B7A-4152-C9C7-020F3EEF4E93}"/>
          </ac:spMkLst>
        </pc:spChg>
      </pc:sldChg>
      <pc:sldChg chg="delSp modSp mod">
        <pc:chgData name="Rory Kian Pack" userId="c7f1e152-4d08-4f76-975e-df89bf1b6e1c" providerId="ADAL" clId="{16EE7694-5F57-47FA-84D2-51BD34919446}" dt="2025-02-10T23:25:05.711" v="3729" actId="20577"/>
        <pc:sldMkLst>
          <pc:docMk/>
          <pc:sldMk cId="3880354641" sldId="367"/>
        </pc:sldMkLst>
        <pc:spChg chg="mod">
          <ac:chgData name="Rory Kian Pack" userId="c7f1e152-4d08-4f76-975e-df89bf1b6e1c" providerId="ADAL" clId="{16EE7694-5F57-47FA-84D2-51BD34919446}" dt="2025-02-10T23:25:05.711" v="3729" actId="20577"/>
          <ac:spMkLst>
            <pc:docMk/>
            <pc:sldMk cId="3880354641" sldId="367"/>
            <ac:spMk id="3" creationId="{F04944DB-2D7A-16D5-144E-EB4F8BA66DF1}"/>
          </ac:spMkLst>
        </pc:spChg>
        <pc:spChg chg="del mod">
          <ac:chgData name="Rory Kian Pack" userId="c7f1e152-4d08-4f76-975e-df89bf1b6e1c" providerId="ADAL" clId="{16EE7694-5F57-47FA-84D2-51BD34919446}" dt="2025-02-10T23:16:52.866" v="3512" actId="478"/>
          <ac:spMkLst>
            <pc:docMk/>
            <pc:sldMk cId="3880354641" sldId="367"/>
            <ac:spMk id="4" creationId="{82D5B07F-2624-9E9C-5407-992C5ABDF930}"/>
          </ac:spMkLst>
        </pc:spChg>
        <pc:spChg chg="mod">
          <ac:chgData name="Rory Kian Pack" userId="c7f1e152-4d08-4f76-975e-df89bf1b6e1c" providerId="ADAL" clId="{16EE7694-5F57-47FA-84D2-51BD34919446}" dt="2025-02-09T20:41:44.982" v="467" actId="20577"/>
          <ac:spMkLst>
            <pc:docMk/>
            <pc:sldMk cId="3880354641" sldId="367"/>
            <ac:spMk id="5" creationId="{0E4A1C97-BB6F-6963-B89B-A2168A3320A0}"/>
          </ac:spMkLst>
        </pc:spChg>
      </pc:sldChg>
      <pc:sldChg chg="addSp delSp modSp mod">
        <pc:chgData name="Rory Kian Pack" userId="c7f1e152-4d08-4f76-975e-df89bf1b6e1c" providerId="ADAL" clId="{16EE7694-5F57-47FA-84D2-51BD34919446}" dt="2025-02-10T23:25:39.950" v="3747" actId="20577"/>
        <pc:sldMkLst>
          <pc:docMk/>
          <pc:sldMk cId="2675568198" sldId="368"/>
        </pc:sldMkLst>
        <pc:spChg chg="mod">
          <ac:chgData name="Rory Kian Pack" userId="c7f1e152-4d08-4f76-975e-df89bf1b6e1c" providerId="ADAL" clId="{16EE7694-5F57-47FA-84D2-51BD34919446}" dt="2025-02-09T20:33:49.387" v="362" actId="20577"/>
          <ac:spMkLst>
            <pc:docMk/>
            <pc:sldMk cId="2675568198" sldId="368"/>
            <ac:spMk id="2" creationId="{127B9425-3CD0-0806-2D82-5ADD4AB8F7B3}"/>
          </ac:spMkLst>
        </pc:spChg>
        <pc:spChg chg="add mod">
          <ac:chgData name="Rory Kian Pack" userId="c7f1e152-4d08-4f76-975e-df89bf1b6e1c" providerId="ADAL" clId="{16EE7694-5F57-47FA-84D2-51BD34919446}" dt="2025-02-10T23:22:24.118" v="3676" actId="20577"/>
          <ac:spMkLst>
            <pc:docMk/>
            <pc:sldMk cId="2675568198" sldId="368"/>
            <ac:spMk id="3" creationId="{91CB69B6-FC58-E7E3-D94E-F27858DC952C}"/>
          </ac:spMkLst>
        </pc:spChg>
        <pc:spChg chg="del mod">
          <ac:chgData name="Rory Kian Pack" userId="c7f1e152-4d08-4f76-975e-df89bf1b6e1c" providerId="ADAL" clId="{16EE7694-5F57-47FA-84D2-51BD34919446}" dt="2025-02-09T23:39:14.369" v="1019" actId="478"/>
          <ac:spMkLst>
            <pc:docMk/>
            <pc:sldMk cId="2675568198" sldId="368"/>
            <ac:spMk id="3" creationId="{C49DF774-06F9-1512-C305-BD024EA648C2}"/>
          </ac:spMkLst>
        </pc:spChg>
        <pc:spChg chg="add mod">
          <ac:chgData name="Rory Kian Pack" userId="c7f1e152-4d08-4f76-975e-df89bf1b6e1c" providerId="ADAL" clId="{16EE7694-5F57-47FA-84D2-51BD34919446}" dt="2025-02-10T23:22:58.714" v="3684" actId="20577"/>
          <ac:spMkLst>
            <pc:docMk/>
            <pc:sldMk cId="2675568198" sldId="368"/>
            <ac:spMk id="4" creationId="{9CB744B9-FE7E-CC86-5344-6659F94C84BB}"/>
          </ac:spMkLst>
        </pc:spChg>
        <pc:spChg chg="mod">
          <ac:chgData name="Rory Kian Pack" userId="c7f1e152-4d08-4f76-975e-df89bf1b6e1c" providerId="ADAL" clId="{16EE7694-5F57-47FA-84D2-51BD34919446}" dt="2025-02-09T20:41:33.294" v="463" actId="20577"/>
          <ac:spMkLst>
            <pc:docMk/>
            <pc:sldMk cId="2675568198" sldId="368"/>
            <ac:spMk id="5" creationId="{44865602-D507-AA28-3D0D-BA0216707B37}"/>
          </ac:spMkLst>
        </pc:spChg>
        <pc:spChg chg="add mod">
          <ac:chgData name="Rory Kian Pack" userId="c7f1e152-4d08-4f76-975e-df89bf1b6e1c" providerId="ADAL" clId="{16EE7694-5F57-47FA-84D2-51BD34919446}" dt="2025-02-10T23:25:39.950" v="3747" actId="20577"/>
          <ac:spMkLst>
            <pc:docMk/>
            <pc:sldMk cId="2675568198" sldId="368"/>
            <ac:spMk id="9" creationId="{D30053E4-4360-5F10-F7CB-2E789BD862C9}"/>
          </ac:spMkLst>
        </pc:spChg>
        <pc:spChg chg="add del mod">
          <ac:chgData name="Rory Kian Pack" userId="c7f1e152-4d08-4f76-975e-df89bf1b6e1c" providerId="ADAL" clId="{16EE7694-5F57-47FA-84D2-51BD34919446}" dt="2025-02-09T23:39:19.598" v="1020" actId="478"/>
          <ac:spMkLst>
            <pc:docMk/>
            <pc:sldMk cId="2675568198" sldId="368"/>
            <ac:spMk id="11" creationId="{9DC9E295-D991-DE36-C4B5-571E6A7B4CB5}"/>
          </ac:spMkLst>
        </pc:spChg>
        <pc:picChg chg="add mod">
          <ac:chgData name="Rory Kian Pack" userId="c7f1e152-4d08-4f76-975e-df89bf1b6e1c" providerId="ADAL" clId="{16EE7694-5F57-47FA-84D2-51BD34919446}" dt="2025-02-10T04:26:10.830" v="3110" actId="1076"/>
          <ac:picMkLst>
            <pc:docMk/>
            <pc:sldMk cId="2675568198" sldId="368"/>
            <ac:picMk id="6" creationId="{D00E36EC-7FC6-EE77-016E-FF052B05F5C0}"/>
          </ac:picMkLst>
        </pc:picChg>
        <pc:picChg chg="add mod">
          <ac:chgData name="Rory Kian Pack" userId="c7f1e152-4d08-4f76-975e-df89bf1b6e1c" providerId="ADAL" clId="{16EE7694-5F57-47FA-84D2-51BD34919446}" dt="2025-02-10T04:31:14.196" v="3414" actId="1076"/>
          <ac:picMkLst>
            <pc:docMk/>
            <pc:sldMk cId="2675568198" sldId="368"/>
            <ac:picMk id="8" creationId="{E9B95D93-1749-BB72-07AC-F49BDEDE68DD}"/>
          </ac:picMkLst>
        </pc:picChg>
      </pc:sldChg>
      <pc:sldChg chg="modSp mod">
        <pc:chgData name="Rory Kian Pack" userId="c7f1e152-4d08-4f76-975e-df89bf1b6e1c" providerId="ADAL" clId="{16EE7694-5F57-47FA-84D2-51BD34919446}" dt="2025-02-10T23:27:30.707" v="3804" actId="20577"/>
        <pc:sldMkLst>
          <pc:docMk/>
          <pc:sldMk cId="3311271763" sldId="369"/>
        </pc:sldMkLst>
        <pc:spChg chg="mod">
          <ac:chgData name="Rory Kian Pack" userId="c7f1e152-4d08-4f76-975e-df89bf1b6e1c" providerId="ADAL" clId="{16EE7694-5F57-47FA-84D2-51BD34919446}" dt="2025-02-10T23:27:30.707" v="3804" actId="20577"/>
          <ac:spMkLst>
            <pc:docMk/>
            <pc:sldMk cId="3311271763" sldId="369"/>
            <ac:spMk id="3" creationId="{041A9ACC-A891-BA33-CC23-5865A394A899}"/>
          </ac:spMkLst>
        </pc:spChg>
        <pc:spChg chg="mod">
          <ac:chgData name="Rory Kian Pack" userId="c7f1e152-4d08-4f76-975e-df89bf1b6e1c" providerId="ADAL" clId="{16EE7694-5F57-47FA-84D2-51BD34919446}" dt="2025-02-10T23:26:01.294" v="3751" actId="122"/>
          <ac:spMkLst>
            <pc:docMk/>
            <pc:sldMk cId="3311271763" sldId="369"/>
            <ac:spMk id="6" creationId="{E4EE8B90-33F1-22E7-FC49-F8A5226181EA}"/>
          </ac:spMkLst>
        </pc:spChg>
        <pc:picChg chg="mod">
          <ac:chgData name="Rory Kian Pack" userId="c7f1e152-4d08-4f76-975e-df89bf1b6e1c" providerId="ADAL" clId="{16EE7694-5F57-47FA-84D2-51BD34919446}" dt="2025-02-10T23:25:54.943" v="3749" actId="1076"/>
          <ac:picMkLst>
            <pc:docMk/>
            <pc:sldMk cId="3311271763" sldId="369"/>
            <ac:picMk id="4" creationId="{D75F0ED2-BAF5-2A3F-FA5C-BCD579CB57C3}"/>
          </ac:picMkLst>
        </pc:picChg>
      </pc:sldChg>
      <pc:sldChg chg="addSp delSp modSp mod">
        <pc:chgData name="Rory Kian Pack" userId="c7f1e152-4d08-4f76-975e-df89bf1b6e1c" providerId="ADAL" clId="{16EE7694-5F57-47FA-84D2-51BD34919446}" dt="2025-02-10T23:23:23.741" v="3688" actId="20577"/>
        <pc:sldMkLst>
          <pc:docMk/>
          <pc:sldMk cId="1186105924" sldId="371"/>
        </pc:sldMkLst>
        <pc:spChg chg="mod">
          <ac:chgData name="Rory Kian Pack" userId="c7f1e152-4d08-4f76-975e-df89bf1b6e1c" providerId="ADAL" clId="{16EE7694-5F57-47FA-84D2-51BD34919446}" dt="2025-02-10T04:28:40.108" v="3256" actId="14100"/>
          <ac:spMkLst>
            <pc:docMk/>
            <pc:sldMk cId="1186105924" sldId="371"/>
            <ac:spMk id="3" creationId="{5002551F-4F61-0E7B-B1E2-734EC55572DE}"/>
          </ac:spMkLst>
        </pc:spChg>
        <pc:spChg chg="add del mod">
          <ac:chgData name="Rory Kian Pack" userId="c7f1e152-4d08-4f76-975e-df89bf1b6e1c" providerId="ADAL" clId="{16EE7694-5F57-47FA-84D2-51BD34919446}" dt="2025-02-10T03:45:40.503" v="2604" actId="478"/>
          <ac:spMkLst>
            <pc:docMk/>
            <pc:sldMk cId="1186105924" sldId="371"/>
            <ac:spMk id="4" creationId="{C47BD24D-ADF3-091F-22C1-50A663FDE784}"/>
          </ac:spMkLst>
        </pc:spChg>
        <pc:spChg chg="add mod">
          <ac:chgData name="Rory Kian Pack" userId="c7f1e152-4d08-4f76-975e-df89bf1b6e1c" providerId="ADAL" clId="{16EE7694-5F57-47FA-84D2-51BD34919446}" dt="2025-02-10T04:30:56.675" v="3412" actId="1076"/>
          <ac:spMkLst>
            <pc:docMk/>
            <pc:sldMk cId="1186105924" sldId="371"/>
            <ac:spMk id="6" creationId="{E02A4B52-9EA0-518A-874E-AFE5A3BA8FBE}"/>
          </ac:spMkLst>
        </pc:spChg>
        <pc:spChg chg="add mod">
          <ac:chgData name="Rory Kian Pack" userId="c7f1e152-4d08-4f76-975e-df89bf1b6e1c" providerId="ADAL" clId="{16EE7694-5F57-47FA-84D2-51BD34919446}" dt="2025-02-10T23:23:23.741" v="3688" actId="20577"/>
          <ac:spMkLst>
            <pc:docMk/>
            <pc:sldMk cId="1186105924" sldId="371"/>
            <ac:spMk id="9" creationId="{895BD565-8915-6181-92E9-8F286C0FAFA4}"/>
          </ac:spMkLst>
        </pc:spChg>
        <pc:picChg chg="add mod">
          <ac:chgData name="Rory Kian Pack" userId="c7f1e152-4d08-4f76-975e-df89bf1b6e1c" providerId="ADAL" clId="{16EE7694-5F57-47FA-84D2-51BD34919446}" dt="2025-02-10T04:29:54.442" v="3308" actId="1076"/>
          <ac:picMkLst>
            <pc:docMk/>
            <pc:sldMk cId="1186105924" sldId="371"/>
            <ac:picMk id="8" creationId="{9E95F9C0-21B5-ACBF-5836-AD0A8A697142}"/>
          </ac:picMkLst>
        </pc:picChg>
      </pc:sldChg>
      <pc:sldChg chg="addSp modSp mod ord">
        <pc:chgData name="Rory Kian Pack" userId="c7f1e152-4d08-4f76-975e-df89bf1b6e1c" providerId="ADAL" clId="{16EE7694-5F57-47FA-84D2-51BD34919446}" dt="2025-02-10T23:32:00.548" v="3838" actId="255"/>
        <pc:sldMkLst>
          <pc:docMk/>
          <pc:sldMk cId="611955128" sldId="372"/>
        </pc:sldMkLst>
        <pc:spChg chg="mod">
          <ac:chgData name="Rory Kian Pack" userId="c7f1e152-4d08-4f76-975e-df89bf1b6e1c" providerId="ADAL" clId="{16EE7694-5F57-47FA-84D2-51BD34919446}" dt="2025-02-10T23:31:37.029" v="3834" actId="20577"/>
          <ac:spMkLst>
            <pc:docMk/>
            <pc:sldMk cId="611955128" sldId="372"/>
            <ac:spMk id="2" creationId="{9FDF53D1-E3FD-2A18-A1B6-28698792E5C2}"/>
          </ac:spMkLst>
        </pc:spChg>
        <pc:spChg chg="add mod">
          <ac:chgData name="Rory Kian Pack" userId="c7f1e152-4d08-4f76-975e-df89bf1b6e1c" providerId="ADAL" clId="{16EE7694-5F57-47FA-84D2-51BD34919446}" dt="2025-02-10T23:32:00.548" v="3838" actId="255"/>
          <ac:spMkLst>
            <pc:docMk/>
            <pc:sldMk cId="611955128" sldId="372"/>
            <ac:spMk id="4" creationId="{BBB8F201-3E5F-FBB5-F863-7FA0CF3F258F}"/>
          </ac:spMkLst>
        </pc:spChg>
      </pc:sldChg>
      <pc:sldChg chg="addSp modSp mod">
        <pc:chgData name="Rory Kian Pack" userId="c7f1e152-4d08-4f76-975e-df89bf1b6e1c" providerId="ADAL" clId="{16EE7694-5F57-47FA-84D2-51BD34919446}" dt="2025-02-10T23:31:27.449" v="3816" actId="21"/>
        <pc:sldMkLst>
          <pc:docMk/>
          <pc:sldMk cId="3186415667" sldId="373"/>
        </pc:sldMkLst>
        <pc:spChg chg="add mod">
          <ac:chgData name="Rory Kian Pack" userId="c7f1e152-4d08-4f76-975e-df89bf1b6e1c" providerId="ADAL" clId="{16EE7694-5F57-47FA-84D2-51BD34919446}" dt="2025-02-10T23:31:27.449" v="3816" actId="21"/>
          <ac:spMkLst>
            <pc:docMk/>
            <pc:sldMk cId="3186415667" sldId="373"/>
            <ac:spMk id="3" creationId="{FC5526A0-EBC8-6611-2D09-27CC90BE03D7}"/>
          </ac:spMkLst>
        </pc:spChg>
      </pc:sldChg>
      <pc:sldChg chg="modSp new mod">
        <pc:chgData name="Rory Kian Pack" userId="c7f1e152-4d08-4f76-975e-df89bf1b6e1c" providerId="ADAL" clId="{16EE7694-5F57-47FA-84D2-51BD34919446}" dt="2025-02-10T23:32:47.161" v="3874" actId="20577"/>
        <pc:sldMkLst>
          <pc:docMk/>
          <pc:sldMk cId="4071245277" sldId="374"/>
        </pc:sldMkLst>
        <pc:spChg chg="mod">
          <ac:chgData name="Rory Kian Pack" userId="c7f1e152-4d08-4f76-975e-df89bf1b6e1c" providerId="ADAL" clId="{16EE7694-5F57-47FA-84D2-51BD34919446}" dt="2025-02-10T23:32:47.161" v="3874" actId="20577"/>
          <ac:spMkLst>
            <pc:docMk/>
            <pc:sldMk cId="4071245277" sldId="374"/>
            <ac:spMk id="2" creationId="{A3B7D105-3242-9AA4-B70C-13D1838FB2F7}"/>
          </ac:spMkLst>
        </pc:spChg>
      </pc:sldChg>
    </pc:docChg>
  </pc:docChgLst>
  <pc:docChgLst>
    <pc:chgData name="Santiago Miguel Gamez" userId="S::smg734@nau.edu::a1e713b4-1453-499d-b5d0-7982a66ca5bd" providerId="AD" clId="Web-{335332A6-8470-3611-A270-B69B45E601E9}"/>
    <pc:docChg chg="modSld">
      <pc:chgData name="Santiago Miguel Gamez" userId="S::smg734@nau.edu::a1e713b4-1453-499d-b5d0-7982a66ca5bd" providerId="AD" clId="Web-{335332A6-8470-3611-A270-B69B45E601E9}" dt="2025-02-09T21:25:03.182" v="58" actId="20577"/>
      <pc:docMkLst>
        <pc:docMk/>
      </pc:docMkLst>
      <pc:sldChg chg="modSp">
        <pc:chgData name="Santiago Miguel Gamez" userId="S::smg734@nau.edu::a1e713b4-1453-499d-b5d0-7982a66ca5bd" providerId="AD" clId="Web-{335332A6-8470-3611-A270-B69B45E601E9}" dt="2025-02-09T21:22:48.867" v="7" actId="20577"/>
        <pc:sldMkLst>
          <pc:docMk/>
          <pc:sldMk cId="773808778" sldId="257"/>
        </pc:sldMkLst>
        <pc:spChg chg="mod">
          <ac:chgData name="Santiago Miguel Gamez" userId="S::smg734@nau.edu::a1e713b4-1453-499d-b5d0-7982a66ca5bd" providerId="AD" clId="Web-{335332A6-8470-3611-A270-B69B45E601E9}" dt="2025-02-09T21:22:48.867" v="7" actId="20577"/>
          <ac:spMkLst>
            <pc:docMk/>
            <pc:sldMk cId="773808778" sldId="257"/>
            <ac:spMk id="4" creationId="{F5A9B543-E060-B303-0807-2D26E3AA7804}"/>
          </ac:spMkLst>
        </pc:spChg>
      </pc:sldChg>
      <pc:sldChg chg="delSp modSp">
        <pc:chgData name="Santiago Miguel Gamez" userId="S::smg734@nau.edu::a1e713b4-1453-499d-b5d0-7982a66ca5bd" providerId="AD" clId="Web-{335332A6-8470-3611-A270-B69B45E601E9}" dt="2025-02-09T21:22:44.133" v="3"/>
        <pc:sldMkLst>
          <pc:docMk/>
          <pc:sldMk cId="351286796" sldId="315"/>
        </pc:sldMkLst>
        <pc:spChg chg="del mod">
          <ac:chgData name="Santiago Miguel Gamez" userId="S::smg734@nau.edu::a1e713b4-1453-499d-b5d0-7982a66ca5bd" providerId="AD" clId="Web-{335332A6-8470-3611-A270-B69B45E601E9}" dt="2025-02-09T21:22:44.133" v="3"/>
          <ac:spMkLst>
            <pc:docMk/>
            <pc:sldMk cId="351286796" sldId="315"/>
            <ac:spMk id="8" creationId="{C9258232-F56A-2B3E-6CAB-77F9EEF55106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2:54.039" v="9" actId="20577"/>
        <pc:sldMkLst>
          <pc:docMk/>
          <pc:sldMk cId="1470959150" sldId="355"/>
        </pc:sldMkLst>
        <pc:spChg chg="mod">
          <ac:chgData name="Santiago Miguel Gamez" userId="S::smg734@nau.edu::a1e713b4-1453-499d-b5d0-7982a66ca5bd" providerId="AD" clId="Web-{335332A6-8470-3611-A270-B69B45E601E9}" dt="2025-02-09T21:22:54.039" v="9" actId="20577"/>
          <ac:spMkLst>
            <pc:docMk/>
            <pc:sldMk cId="1470959150" sldId="355"/>
            <ac:spMk id="5" creationId="{A3C9BF74-B01B-02DA-1856-53E528489AE4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08.226" v="15" actId="20577"/>
        <pc:sldMkLst>
          <pc:docMk/>
          <pc:sldMk cId="1480236926" sldId="356"/>
        </pc:sldMkLst>
        <pc:spChg chg="mod">
          <ac:chgData name="Santiago Miguel Gamez" userId="S::smg734@nau.edu::a1e713b4-1453-499d-b5d0-7982a66ca5bd" providerId="AD" clId="Web-{335332A6-8470-3611-A270-B69B45E601E9}" dt="2025-02-09T21:23:08.226" v="15" actId="20577"/>
          <ac:spMkLst>
            <pc:docMk/>
            <pc:sldMk cId="1480236926" sldId="356"/>
            <ac:spMk id="5" creationId="{65249DB4-2124-93EA-4A8D-09533671BD9A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14.023" v="17" actId="20577"/>
        <pc:sldMkLst>
          <pc:docMk/>
          <pc:sldMk cId="1245421797" sldId="357"/>
        </pc:sldMkLst>
        <pc:spChg chg="mod">
          <ac:chgData name="Santiago Miguel Gamez" userId="S::smg734@nau.edu::a1e713b4-1453-499d-b5d0-7982a66ca5bd" providerId="AD" clId="Web-{335332A6-8470-3611-A270-B69B45E601E9}" dt="2025-02-09T21:23:14.023" v="17" actId="20577"/>
          <ac:spMkLst>
            <pc:docMk/>
            <pc:sldMk cId="1245421797" sldId="357"/>
            <ac:spMk id="5" creationId="{45460A1F-48F0-7A2D-7771-471462176CAF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19.664" v="19" actId="20577"/>
        <pc:sldMkLst>
          <pc:docMk/>
          <pc:sldMk cId="2319193036" sldId="359"/>
        </pc:sldMkLst>
        <pc:spChg chg="mod">
          <ac:chgData name="Santiago Miguel Gamez" userId="S::smg734@nau.edu::a1e713b4-1453-499d-b5d0-7982a66ca5bd" providerId="AD" clId="Web-{335332A6-8470-3611-A270-B69B45E601E9}" dt="2025-02-09T21:23:19.664" v="19" actId="20577"/>
          <ac:spMkLst>
            <pc:docMk/>
            <pc:sldMk cId="2319193036" sldId="359"/>
            <ac:spMk id="5" creationId="{08D147BC-29B1-F7A0-9261-EEA12FC0FC4C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23.164" v="21" actId="20577"/>
        <pc:sldMkLst>
          <pc:docMk/>
          <pc:sldMk cId="3745329160" sldId="360"/>
        </pc:sldMkLst>
        <pc:spChg chg="mod">
          <ac:chgData name="Santiago Miguel Gamez" userId="S::smg734@nau.edu::a1e713b4-1453-499d-b5d0-7982a66ca5bd" providerId="AD" clId="Web-{335332A6-8470-3611-A270-B69B45E601E9}" dt="2025-02-09T21:23:23.164" v="21" actId="20577"/>
          <ac:spMkLst>
            <pc:docMk/>
            <pc:sldMk cId="3745329160" sldId="360"/>
            <ac:spMk id="5" creationId="{D82F971C-9A35-DC4A-558E-67A67BBCA005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26.445" v="23" actId="20577"/>
        <pc:sldMkLst>
          <pc:docMk/>
          <pc:sldMk cId="1014042261" sldId="361"/>
        </pc:sldMkLst>
        <pc:spChg chg="mod">
          <ac:chgData name="Santiago Miguel Gamez" userId="S::smg734@nau.edu::a1e713b4-1453-499d-b5d0-7982a66ca5bd" providerId="AD" clId="Web-{335332A6-8470-3611-A270-B69B45E601E9}" dt="2025-02-09T21:23:26.445" v="23" actId="20577"/>
          <ac:spMkLst>
            <pc:docMk/>
            <pc:sldMk cId="1014042261" sldId="361"/>
            <ac:spMk id="5" creationId="{F5C0CEFF-E2F4-038D-1DFE-90E0A3C9F93B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30.914" v="25" actId="20577"/>
        <pc:sldMkLst>
          <pc:docMk/>
          <pc:sldMk cId="3868826815" sldId="362"/>
        </pc:sldMkLst>
        <pc:spChg chg="mod">
          <ac:chgData name="Santiago Miguel Gamez" userId="S::smg734@nau.edu::a1e713b4-1453-499d-b5d0-7982a66ca5bd" providerId="AD" clId="Web-{335332A6-8470-3611-A270-B69B45E601E9}" dt="2025-02-09T21:23:30.914" v="25" actId="20577"/>
          <ac:spMkLst>
            <pc:docMk/>
            <pc:sldMk cId="3868826815" sldId="362"/>
            <ac:spMk id="5" creationId="{26C07CC2-5F5E-1E33-99D4-42434695564B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33.586" v="27" actId="20577"/>
        <pc:sldMkLst>
          <pc:docMk/>
          <pc:sldMk cId="2102924898" sldId="366"/>
        </pc:sldMkLst>
        <pc:spChg chg="mod">
          <ac:chgData name="Santiago Miguel Gamez" userId="S::smg734@nau.edu::a1e713b4-1453-499d-b5d0-7982a66ca5bd" providerId="AD" clId="Web-{335332A6-8470-3611-A270-B69B45E601E9}" dt="2025-02-09T21:23:33.586" v="27" actId="20577"/>
          <ac:spMkLst>
            <pc:docMk/>
            <pc:sldMk cId="2102924898" sldId="366"/>
            <ac:spMk id="5" creationId="{F6421694-34A7-82D4-B157-7AB990EBE1B4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37.805" v="29" actId="20577"/>
        <pc:sldMkLst>
          <pc:docMk/>
          <pc:sldMk cId="3880354641" sldId="367"/>
        </pc:sldMkLst>
        <pc:spChg chg="mod">
          <ac:chgData name="Santiago Miguel Gamez" userId="S::smg734@nau.edu::a1e713b4-1453-499d-b5d0-7982a66ca5bd" providerId="AD" clId="Web-{335332A6-8470-3611-A270-B69B45E601E9}" dt="2025-02-09T21:23:37.805" v="29" actId="20577"/>
          <ac:spMkLst>
            <pc:docMk/>
            <pc:sldMk cId="3880354641" sldId="367"/>
            <ac:spMk id="5" creationId="{0E4A1C97-BB6F-6963-B89B-A2168A3320A0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42.242" v="32" actId="20577"/>
        <pc:sldMkLst>
          <pc:docMk/>
          <pc:sldMk cId="2675568198" sldId="368"/>
        </pc:sldMkLst>
        <pc:spChg chg="mod">
          <ac:chgData name="Santiago Miguel Gamez" userId="S::smg734@nau.edu::a1e713b4-1453-499d-b5d0-7982a66ca5bd" providerId="AD" clId="Web-{335332A6-8470-3611-A270-B69B45E601E9}" dt="2025-02-09T21:23:42.242" v="32" actId="20577"/>
          <ac:spMkLst>
            <pc:docMk/>
            <pc:sldMk cId="2675568198" sldId="368"/>
            <ac:spMk id="5" creationId="{44865602-D507-AA28-3D0D-BA0216707B37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5:03.182" v="58" actId="20577"/>
        <pc:sldMkLst>
          <pc:docMk/>
          <pc:sldMk cId="3311271763" sldId="369"/>
        </pc:sldMkLst>
        <pc:spChg chg="mod">
          <ac:chgData name="Santiago Miguel Gamez" userId="S::smg734@nau.edu::a1e713b4-1453-499d-b5d0-7982a66ca5bd" providerId="AD" clId="Web-{335332A6-8470-3611-A270-B69B45E601E9}" dt="2025-02-09T21:25:03.182" v="58" actId="20577"/>
          <ac:spMkLst>
            <pc:docMk/>
            <pc:sldMk cId="3311271763" sldId="369"/>
            <ac:spMk id="2" creationId="{AE0203D3-CF47-221A-71D7-E971A598ECD7}"/>
          </ac:spMkLst>
        </pc:spChg>
        <pc:spChg chg="mod">
          <ac:chgData name="Santiago Miguel Gamez" userId="S::smg734@nau.edu::a1e713b4-1453-499d-b5d0-7982a66ca5bd" providerId="AD" clId="Web-{335332A6-8470-3611-A270-B69B45E601E9}" dt="2025-02-09T21:23:46.070" v="35" actId="20577"/>
          <ac:spMkLst>
            <pc:docMk/>
            <pc:sldMk cId="3311271763" sldId="369"/>
            <ac:spMk id="5" creationId="{38F1D09D-BBA5-4708-7FF5-E3AD3747E19B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49.367" v="37" actId="20577"/>
        <pc:sldMkLst>
          <pc:docMk/>
          <pc:sldMk cId="4196893085" sldId="370"/>
        </pc:sldMkLst>
        <pc:spChg chg="mod">
          <ac:chgData name="Santiago Miguel Gamez" userId="S::smg734@nau.edu::a1e713b4-1453-499d-b5d0-7982a66ca5bd" providerId="AD" clId="Web-{335332A6-8470-3611-A270-B69B45E601E9}" dt="2025-02-09T21:23:49.367" v="37" actId="20577"/>
          <ac:spMkLst>
            <pc:docMk/>
            <pc:sldMk cId="4196893085" sldId="370"/>
            <ac:spMk id="5" creationId="{70D07FB1-91C6-5389-B712-FD50641914F4}"/>
          </ac:spMkLst>
        </pc:spChg>
      </pc:sldChg>
      <pc:sldChg chg="modSp">
        <pc:chgData name="Santiago Miguel Gamez" userId="S::smg734@nau.edu::a1e713b4-1453-499d-b5d0-7982a66ca5bd" providerId="AD" clId="Web-{335332A6-8470-3611-A270-B69B45E601E9}" dt="2025-02-09T21:23:53.055" v="40" actId="20577"/>
        <pc:sldMkLst>
          <pc:docMk/>
          <pc:sldMk cId="1186105924" sldId="371"/>
        </pc:sldMkLst>
        <pc:spChg chg="mod">
          <ac:chgData name="Santiago Miguel Gamez" userId="S::smg734@nau.edu::a1e713b4-1453-499d-b5d0-7982a66ca5bd" providerId="AD" clId="Web-{335332A6-8470-3611-A270-B69B45E601E9}" dt="2025-02-09T21:23:53.055" v="40" actId="20577"/>
          <ac:spMkLst>
            <pc:docMk/>
            <pc:sldMk cId="1186105924" sldId="371"/>
            <ac:spMk id="5" creationId="{55927F56-5DF5-4DA7-F84F-D5D21ACEDFB6}"/>
          </ac:spMkLst>
        </pc:spChg>
      </pc:sldChg>
    </pc:docChg>
  </pc:docChgLst>
  <pc:docChgLst>
    <pc:chgData name="Jett Harrison Scruggs" userId="56a37c57-e175-441b-a370-f46988625486" providerId="ADAL" clId="{82E3A3C2-0431-4EDF-8FDB-7E82A650D054}"/>
    <pc:docChg chg="undo redo custSel addSld delSld modSld addSection delSection modSection">
      <pc:chgData name="Jett Harrison Scruggs" userId="56a37c57-e175-441b-a370-f46988625486" providerId="ADAL" clId="{82E3A3C2-0431-4EDF-8FDB-7E82A650D054}" dt="2025-02-11T00:22:57" v="3229" actId="20577"/>
      <pc:docMkLst>
        <pc:docMk/>
      </pc:docMkLst>
      <pc:sldChg chg="addSp delSp modSp mod">
        <pc:chgData name="Jett Harrison Scruggs" userId="56a37c57-e175-441b-a370-f46988625486" providerId="ADAL" clId="{82E3A3C2-0431-4EDF-8FDB-7E82A650D054}" dt="2025-02-10T23:40:12.508" v="3161" actId="20577"/>
        <pc:sldMkLst>
          <pc:docMk/>
          <pc:sldMk cId="2319193036" sldId="359"/>
        </pc:sldMkLst>
        <pc:spChg chg="add del mod">
          <ac:chgData name="Jett Harrison Scruggs" userId="56a37c57-e175-441b-a370-f46988625486" providerId="ADAL" clId="{82E3A3C2-0431-4EDF-8FDB-7E82A650D054}" dt="2025-02-10T23:40:12.508" v="3161" actId="20577"/>
          <ac:spMkLst>
            <pc:docMk/>
            <pc:sldMk cId="2319193036" sldId="359"/>
            <ac:spMk id="3" creationId="{94F6139A-F522-0D0F-57EC-6C1CB7588FCB}"/>
          </ac:spMkLst>
        </pc:spChg>
        <pc:graphicFrameChg chg="add mod">
          <ac:chgData name="Jett Harrison Scruggs" userId="56a37c57-e175-441b-a370-f46988625486" providerId="ADAL" clId="{82E3A3C2-0431-4EDF-8FDB-7E82A650D054}" dt="2025-02-10T08:29:31.176" v="11"/>
          <ac:graphicFrameMkLst>
            <pc:docMk/>
            <pc:sldMk cId="2319193036" sldId="359"/>
            <ac:graphicFrameMk id="4" creationId="{EAB1C959-2012-A643-4843-035DCAF29905}"/>
          </ac:graphicFrameMkLst>
        </pc:graphicFrameChg>
      </pc:sldChg>
      <pc:sldChg chg="addSp delSp modSp mod">
        <pc:chgData name="Jett Harrison Scruggs" userId="56a37c57-e175-441b-a370-f46988625486" providerId="ADAL" clId="{82E3A3C2-0431-4EDF-8FDB-7E82A650D054}" dt="2025-02-10T23:57:42.297" v="3187" actId="20577"/>
        <pc:sldMkLst>
          <pc:docMk/>
          <pc:sldMk cId="3745329160" sldId="360"/>
        </pc:sldMkLst>
        <pc:spChg chg="add del mod">
          <ac:chgData name="Jett Harrison Scruggs" userId="56a37c57-e175-441b-a370-f46988625486" providerId="ADAL" clId="{82E3A3C2-0431-4EDF-8FDB-7E82A650D054}" dt="2025-02-10T23:57:42.297" v="3187" actId="20577"/>
          <ac:spMkLst>
            <pc:docMk/>
            <pc:sldMk cId="3745329160" sldId="360"/>
            <ac:spMk id="3" creationId="{15C5EDA5-9070-BD2B-A1CE-1E1BF88E17C8}"/>
          </ac:spMkLst>
        </pc:spChg>
        <pc:picChg chg="add del mod ord">
          <ac:chgData name="Jett Harrison Scruggs" userId="56a37c57-e175-441b-a370-f46988625486" providerId="ADAL" clId="{82E3A3C2-0431-4EDF-8FDB-7E82A650D054}" dt="2025-02-10T08:31:38.256" v="235" actId="34307"/>
          <ac:picMkLst>
            <pc:docMk/>
            <pc:sldMk cId="3745329160" sldId="360"/>
            <ac:picMk id="4" creationId="{13108780-2773-4576-08C1-E3384E6B26F6}"/>
          </ac:picMkLst>
        </pc:picChg>
      </pc:sldChg>
      <pc:sldChg chg="modSp mod">
        <pc:chgData name="Jett Harrison Scruggs" userId="56a37c57-e175-441b-a370-f46988625486" providerId="ADAL" clId="{82E3A3C2-0431-4EDF-8FDB-7E82A650D054}" dt="2025-02-09T20:32:08.643" v="3" actId="20577"/>
        <pc:sldMkLst>
          <pc:docMk/>
          <pc:sldMk cId="3868826815" sldId="362"/>
        </pc:sldMkLst>
        <pc:spChg chg="mod">
          <ac:chgData name="Jett Harrison Scruggs" userId="56a37c57-e175-441b-a370-f46988625486" providerId="ADAL" clId="{82E3A3C2-0431-4EDF-8FDB-7E82A650D054}" dt="2025-02-09T20:32:08.643" v="3" actId="20577"/>
          <ac:spMkLst>
            <pc:docMk/>
            <pc:sldMk cId="3868826815" sldId="362"/>
            <ac:spMk id="3" creationId="{34ACC0A8-0FD9-8575-336E-FB29D217C144}"/>
          </ac:spMkLst>
        </pc:spChg>
      </pc:sldChg>
      <pc:sldChg chg="modSp mod">
        <pc:chgData name="Jett Harrison Scruggs" userId="56a37c57-e175-441b-a370-f46988625486" providerId="ADAL" clId="{82E3A3C2-0431-4EDF-8FDB-7E82A650D054}" dt="2025-02-10T08:37:09.510" v="440" actId="20577"/>
        <pc:sldMkLst>
          <pc:docMk/>
          <pc:sldMk cId="2102924898" sldId="366"/>
        </pc:sldMkLst>
        <pc:spChg chg="mod">
          <ac:chgData name="Jett Harrison Scruggs" userId="56a37c57-e175-441b-a370-f46988625486" providerId="ADAL" clId="{82E3A3C2-0431-4EDF-8FDB-7E82A650D054}" dt="2025-02-10T08:37:09.510" v="440" actId="20577"/>
          <ac:spMkLst>
            <pc:docMk/>
            <pc:sldMk cId="2102924898" sldId="366"/>
            <ac:spMk id="2" creationId="{808DFED0-8F26-17F2-9928-0D22CAAB6DF0}"/>
          </ac:spMkLst>
        </pc:spChg>
      </pc:sldChg>
      <pc:sldChg chg="addSp modSp mod">
        <pc:chgData name="Jett Harrison Scruggs" userId="56a37c57-e175-441b-a370-f46988625486" providerId="ADAL" clId="{82E3A3C2-0431-4EDF-8FDB-7E82A650D054}" dt="2025-02-11T00:22:57" v="3229" actId="20577"/>
        <pc:sldMkLst>
          <pc:docMk/>
          <pc:sldMk cId="3880354641" sldId="367"/>
        </pc:sldMkLst>
        <pc:spChg chg="mod">
          <ac:chgData name="Jett Harrison Scruggs" userId="56a37c57-e175-441b-a370-f46988625486" providerId="ADAL" clId="{82E3A3C2-0431-4EDF-8FDB-7E82A650D054}" dt="2025-02-10T08:37:46.106" v="532" actId="20577"/>
          <ac:spMkLst>
            <pc:docMk/>
            <pc:sldMk cId="3880354641" sldId="367"/>
            <ac:spMk id="2" creationId="{8B1CAB9F-A3DC-2462-55AC-5D621AF0170C}"/>
          </ac:spMkLst>
        </pc:spChg>
        <pc:spChg chg="mod">
          <ac:chgData name="Jett Harrison Scruggs" userId="56a37c57-e175-441b-a370-f46988625486" providerId="ADAL" clId="{82E3A3C2-0431-4EDF-8FDB-7E82A650D054}" dt="2025-02-11T00:22:57" v="3229" actId="20577"/>
          <ac:spMkLst>
            <pc:docMk/>
            <pc:sldMk cId="3880354641" sldId="367"/>
            <ac:spMk id="3" creationId="{F04944DB-2D7A-16D5-144E-EB4F8BA66DF1}"/>
          </ac:spMkLst>
        </pc:spChg>
        <pc:spChg chg="add mod">
          <ac:chgData name="Jett Harrison Scruggs" userId="56a37c57-e175-441b-a370-f46988625486" providerId="ADAL" clId="{82E3A3C2-0431-4EDF-8FDB-7E82A650D054}" dt="2025-02-10T08:58:19.283" v="835" actId="1076"/>
          <ac:spMkLst>
            <pc:docMk/>
            <pc:sldMk cId="3880354641" sldId="367"/>
            <ac:spMk id="4" creationId="{82D5B07F-2624-9E9C-5407-992C5ABDF930}"/>
          </ac:spMkLst>
        </pc:spChg>
      </pc:sldChg>
      <pc:sldChg chg="add del">
        <pc:chgData name="Jett Harrison Scruggs" userId="56a37c57-e175-441b-a370-f46988625486" providerId="ADAL" clId="{82E3A3C2-0431-4EDF-8FDB-7E82A650D054}" dt="2025-02-10T20:02:45.924" v="2060" actId="47"/>
        <pc:sldMkLst>
          <pc:docMk/>
          <pc:sldMk cId="2061356184" sldId="372"/>
        </pc:sldMkLst>
      </pc:sldChg>
    </pc:docChg>
  </pc:docChgLst>
  <pc:docChgLst>
    <pc:chgData name="Christopher Rapoport" userId="S::cr2694@nau.edu::e9ae72dc-620f-4444-a1a2-291e92e56cb9" providerId="AD" clId="Web-{D74D42F5-51C3-4931-AD60-C2D5CC88DA90}"/>
    <pc:docChg chg="modSld">
      <pc:chgData name="Christopher Rapoport" userId="S::cr2694@nau.edu::e9ae72dc-620f-4444-a1a2-291e92e56cb9" providerId="AD" clId="Web-{D74D42F5-51C3-4931-AD60-C2D5CC88DA90}" dt="2025-02-10T17:50:14.718" v="20" actId="1076"/>
      <pc:docMkLst>
        <pc:docMk/>
      </pc:docMkLst>
      <pc:sldChg chg="addSp delSp modSp addAnim">
        <pc:chgData name="Christopher Rapoport" userId="S::cr2694@nau.edu::e9ae72dc-620f-4444-a1a2-291e92e56cb9" providerId="AD" clId="Web-{D74D42F5-51C3-4931-AD60-C2D5CC88DA90}" dt="2025-02-10T17:50:14.718" v="20" actId="1076"/>
        <pc:sldMkLst>
          <pc:docMk/>
          <pc:sldMk cId="1480236926" sldId="356"/>
        </pc:sldMkLst>
        <pc:picChg chg="add del mod">
          <ac:chgData name="Christopher Rapoport" userId="S::cr2694@nau.edu::e9ae72dc-620f-4444-a1a2-291e92e56cb9" providerId="AD" clId="Web-{D74D42F5-51C3-4931-AD60-C2D5CC88DA90}" dt="2025-02-10T17:48:48.402" v="6"/>
          <ac:picMkLst>
            <pc:docMk/>
            <pc:sldMk cId="1480236926" sldId="356"/>
            <ac:picMk id="4" creationId="{44C68509-41CD-B248-7ED7-333C707B20AB}"/>
          </ac:picMkLst>
        </pc:picChg>
        <pc:picChg chg="add mod">
          <ac:chgData name="Christopher Rapoport" userId="S::cr2694@nau.edu::e9ae72dc-620f-4444-a1a2-291e92e56cb9" providerId="AD" clId="Web-{D74D42F5-51C3-4931-AD60-C2D5CC88DA90}" dt="2025-02-10T17:50:14.718" v="20" actId="1076"/>
          <ac:picMkLst>
            <pc:docMk/>
            <pc:sldMk cId="1480236926" sldId="356"/>
            <ac:picMk id="6" creationId="{B12D909A-266A-DF51-132E-8733491130B9}"/>
          </ac:picMkLst>
        </pc:picChg>
      </pc:sldChg>
    </pc:docChg>
  </pc:docChgLst>
  <pc:docChgLst>
    <pc:chgData name="Christopher Rapoport" userId="S::cr2694@nau.edu::e9ae72dc-620f-4444-a1a2-291e92e56cb9" providerId="AD" clId="Web-{ACA8F1E3-9498-4EDB-909A-8048C7717C3E}"/>
    <pc:docChg chg="modSld">
      <pc:chgData name="Christopher Rapoport" userId="S::cr2694@nau.edu::e9ae72dc-620f-4444-a1a2-291e92e56cb9" providerId="AD" clId="Web-{ACA8F1E3-9498-4EDB-909A-8048C7717C3E}" dt="2025-02-10T04:42:13.430" v="83" actId="14100"/>
      <pc:docMkLst>
        <pc:docMk/>
      </pc:docMkLst>
      <pc:sldChg chg="modSp">
        <pc:chgData name="Christopher Rapoport" userId="S::cr2694@nau.edu::e9ae72dc-620f-4444-a1a2-291e92e56cb9" providerId="AD" clId="Web-{ACA8F1E3-9498-4EDB-909A-8048C7717C3E}" dt="2025-02-10T04:27:35.030" v="4" actId="14100"/>
        <pc:sldMkLst>
          <pc:docMk/>
          <pc:sldMk cId="351286796" sldId="315"/>
        </pc:sldMkLst>
        <pc:picChg chg="mod">
          <ac:chgData name="Christopher Rapoport" userId="S::cr2694@nau.edu::e9ae72dc-620f-4444-a1a2-291e92e56cb9" providerId="AD" clId="Web-{ACA8F1E3-9498-4EDB-909A-8048C7717C3E}" dt="2025-02-10T04:27:35.030" v="4" actId="14100"/>
          <ac:picMkLst>
            <pc:docMk/>
            <pc:sldMk cId="351286796" sldId="315"/>
            <ac:picMk id="5" creationId="{96D247D7-E9DB-354F-AF1F-4984AA750572}"/>
          </ac:picMkLst>
        </pc:picChg>
      </pc:sldChg>
      <pc:sldChg chg="addSp delSp modSp">
        <pc:chgData name="Christopher Rapoport" userId="S::cr2694@nau.edu::e9ae72dc-620f-4444-a1a2-291e92e56cb9" providerId="AD" clId="Web-{ACA8F1E3-9498-4EDB-909A-8048C7717C3E}" dt="2025-02-10T04:42:13.430" v="83" actId="14100"/>
        <pc:sldMkLst>
          <pc:docMk/>
          <pc:sldMk cId="1470959150" sldId="355"/>
        </pc:sldMkLst>
        <pc:spChg chg="mod">
          <ac:chgData name="Christopher Rapoport" userId="S::cr2694@nau.edu::e9ae72dc-620f-4444-a1a2-291e92e56cb9" providerId="AD" clId="Web-{ACA8F1E3-9498-4EDB-909A-8048C7717C3E}" dt="2025-02-10T04:42:13.430" v="83" actId="14100"/>
          <ac:spMkLst>
            <pc:docMk/>
            <pc:sldMk cId="1470959150" sldId="355"/>
            <ac:spMk id="3" creationId="{49D9093E-6C17-B5D6-9393-49A5CF5B3E5A}"/>
          </ac:spMkLst>
        </pc:spChg>
        <pc:spChg chg="add mod">
          <ac:chgData name="Christopher Rapoport" userId="S::cr2694@nau.edu::e9ae72dc-620f-4444-a1a2-291e92e56cb9" providerId="AD" clId="Web-{ACA8F1E3-9498-4EDB-909A-8048C7717C3E}" dt="2025-02-10T04:40:46.194" v="72" actId="14100"/>
          <ac:spMkLst>
            <pc:docMk/>
            <pc:sldMk cId="1470959150" sldId="355"/>
            <ac:spMk id="9" creationId="{C73209D2-52E7-9CC7-4EB6-3765213F0277}"/>
          </ac:spMkLst>
        </pc:spChg>
        <pc:picChg chg="add mod">
          <ac:chgData name="Christopher Rapoport" userId="S::cr2694@nau.edu::e9ae72dc-620f-4444-a1a2-291e92e56cb9" providerId="AD" clId="Web-{ACA8F1E3-9498-4EDB-909A-8048C7717C3E}" dt="2025-02-10T04:42:12.602" v="82" actId="1076"/>
          <ac:picMkLst>
            <pc:docMk/>
            <pc:sldMk cId="1470959150" sldId="355"/>
            <ac:picMk id="4" creationId="{16596194-CCAF-9A99-1D1C-A8449791B3C3}"/>
          </ac:picMkLst>
        </pc:picChg>
        <pc:picChg chg="add mod">
          <ac:chgData name="Christopher Rapoport" userId="S::cr2694@nau.edu::e9ae72dc-620f-4444-a1a2-291e92e56cb9" providerId="AD" clId="Web-{ACA8F1E3-9498-4EDB-909A-8048C7717C3E}" dt="2025-02-10T04:41:00.366" v="73" actId="1076"/>
          <ac:picMkLst>
            <pc:docMk/>
            <pc:sldMk cId="1470959150" sldId="355"/>
            <ac:picMk id="6" creationId="{EB09B1DE-7F78-4081-2151-13095E6EBC8D}"/>
          </ac:picMkLst>
        </pc:picChg>
        <pc:picChg chg="add del mod">
          <ac:chgData name="Christopher Rapoport" userId="S::cr2694@nau.edu::e9ae72dc-620f-4444-a1a2-291e92e56cb9" providerId="AD" clId="Web-{ACA8F1E3-9498-4EDB-909A-8048C7717C3E}" dt="2025-02-10T04:38:37.316" v="23"/>
          <ac:picMkLst>
            <pc:docMk/>
            <pc:sldMk cId="1470959150" sldId="355"/>
            <ac:picMk id="7" creationId="{BC48AEED-E2B9-7A92-E339-30B419F174BA}"/>
          </ac:picMkLst>
        </pc:picChg>
        <pc:picChg chg="add mod">
          <ac:chgData name="Christopher Rapoport" userId="S::cr2694@nau.edu::e9ae72dc-620f-4444-a1a2-291e92e56cb9" providerId="AD" clId="Web-{ACA8F1E3-9498-4EDB-909A-8048C7717C3E}" dt="2025-02-10T04:41:27.741" v="77" actId="1076"/>
          <ac:picMkLst>
            <pc:docMk/>
            <pc:sldMk cId="1470959150" sldId="355"/>
            <ac:picMk id="11" creationId="{516C2500-BF82-EBEC-6633-AD2225155415}"/>
          </ac:picMkLst>
        </pc:picChg>
        <pc:picChg chg="add mod">
          <ac:chgData name="Christopher Rapoport" userId="S::cr2694@nau.edu::e9ae72dc-620f-4444-a1a2-291e92e56cb9" providerId="AD" clId="Web-{ACA8F1E3-9498-4EDB-909A-8048C7717C3E}" dt="2025-02-10T04:41:40.273" v="79" actId="1076"/>
          <ac:picMkLst>
            <pc:docMk/>
            <pc:sldMk cId="1470959150" sldId="355"/>
            <ac:picMk id="13" creationId="{FEEC7CE2-7005-CE3B-3CB5-13A603CB12DB}"/>
          </ac:picMkLst>
        </pc:picChg>
      </pc:sldChg>
    </pc:docChg>
  </pc:docChgLst>
  <pc:docChgLst>
    <pc:chgData name="Rory Kian Pack" userId="S::rkp74@nau.edu::c7f1e152-4d08-4f76-975e-df89bf1b6e1c" providerId="AD" clId="Web-{7FE2D996-3FAF-2A11-A096-6719D32EA709}"/>
    <pc:docChg chg="modSld">
      <pc:chgData name="Rory Kian Pack" userId="S::rkp74@nau.edu::c7f1e152-4d08-4f76-975e-df89bf1b6e1c" providerId="AD" clId="Web-{7FE2D996-3FAF-2A11-A096-6719D32EA709}" dt="2025-02-10T04:57:30.509" v="4" actId="20577"/>
      <pc:docMkLst>
        <pc:docMk/>
      </pc:docMkLst>
      <pc:sldChg chg="modSp">
        <pc:chgData name="Rory Kian Pack" userId="S::rkp74@nau.edu::c7f1e152-4d08-4f76-975e-df89bf1b6e1c" providerId="AD" clId="Web-{7FE2D996-3FAF-2A11-A096-6719D32EA709}" dt="2025-02-10T04:57:30.509" v="4" actId="20577"/>
        <pc:sldMkLst>
          <pc:docMk/>
          <pc:sldMk cId="351286796" sldId="315"/>
        </pc:sldMkLst>
        <pc:spChg chg="mod">
          <ac:chgData name="Rory Kian Pack" userId="S::rkp74@nau.edu::c7f1e152-4d08-4f76-975e-df89bf1b6e1c" providerId="AD" clId="Web-{7FE2D996-3FAF-2A11-A096-6719D32EA709}" dt="2025-02-10T04:57:30.509" v="4" actId="20577"/>
          <ac:spMkLst>
            <pc:docMk/>
            <pc:sldMk cId="351286796" sldId="315"/>
            <ac:spMk id="3" creationId="{00000000-0000-0000-0000-000000000000}"/>
          </ac:spMkLst>
        </pc:spChg>
      </pc:sldChg>
    </pc:docChg>
  </pc:docChgLst>
  <pc:docChgLst>
    <pc:chgData name="Christopher Rapoport" userId="S::cr2694@nau.edu::e9ae72dc-620f-4444-a1a2-291e92e56cb9" providerId="AD" clId="Web-{074F7633-1641-429E-BC84-0A1BEDB718B1}"/>
    <pc:docChg chg="modSld">
      <pc:chgData name="Christopher Rapoport" userId="S::cr2694@nau.edu::e9ae72dc-620f-4444-a1a2-291e92e56cb9" providerId="AD" clId="Web-{074F7633-1641-429E-BC84-0A1BEDB718B1}" dt="2025-02-10T18:22:07.792" v="7" actId="1076"/>
      <pc:docMkLst>
        <pc:docMk/>
      </pc:docMkLst>
      <pc:sldChg chg="addSp modSp">
        <pc:chgData name="Christopher Rapoport" userId="S::cr2694@nau.edu::e9ae72dc-620f-4444-a1a2-291e92e56cb9" providerId="AD" clId="Web-{074F7633-1641-429E-BC84-0A1BEDB718B1}" dt="2025-02-10T18:22:07.792" v="7" actId="1076"/>
        <pc:sldMkLst>
          <pc:docMk/>
          <pc:sldMk cId="1470959150" sldId="355"/>
        </pc:sldMkLst>
        <pc:picChg chg="add mod">
          <ac:chgData name="Christopher Rapoport" userId="S::cr2694@nau.edu::e9ae72dc-620f-4444-a1a2-291e92e56cb9" providerId="AD" clId="Web-{074F7633-1641-429E-BC84-0A1BEDB718B1}" dt="2025-02-10T18:22:07.792" v="7" actId="1076"/>
          <ac:picMkLst>
            <pc:docMk/>
            <pc:sldMk cId="1470959150" sldId="355"/>
            <ac:picMk id="7" creationId="{B80DFC89-C7E3-282B-D36B-CA46CB897FC3}"/>
          </ac:picMkLst>
        </pc:picChg>
      </pc:sldChg>
      <pc:sldChg chg="modSp">
        <pc:chgData name="Christopher Rapoport" userId="S::cr2694@nau.edu::e9ae72dc-620f-4444-a1a2-291e92e56cb9" providerId="AD" clId="Web-{074F7633-1641-429E-BC84-0A1BEDB718B1}" dt="2025-02-10T17:59:16.476" v="0" actId="1076"/>
        <pc:sldMkLst>
          <pc:docMk/>
          <pc:sldMk cId="1480236926" sldId="356"/>
        </pc:sldMkLst>
        <pc:picChg chg="mod">
          <ac:chgData name="Christopher Rapoport" userId="S::cr2694@nau.edu::e9ae72dc-620f-4444-a1a2-291e92e56cb9" providerId="AD" clId="Web-{074F7633-1641-429E-BC84-0A1BEDB718B1}" dt="2025-02-10T17:59:16.476" v="0" actId="1076"/>
          <ac:picMkLst>
            <pc:docMk/>
            <pc:sldMk cId="1480236926" sldId="356"/>
            <ac:picMk id="6" creationId="{B12D909A-266A-DF51-132E-8733491130B9}"/>
          </ac:picMkLst>
        </pc:picChg>
      </pc:sldChg>
    </pc:docChg>
  </pc:docChgLst>
  <pc:docChgLst>
    <pc:chgData name="Santiago Miguel Gamez" userId="S::smg734@nau.edu::a1e713b4-1453-499d-b5d0-7982a66ca5bd" providerId="AD" clId="Web-{89331270-9C18-55B8-8AF9-8D0FD1DA7950}"/>
    <pc:docChg chg="modSld">
      <pc:chgData name="Santiago Miguel Gamez" userId="S::smg734@nau.edu::a1e713b4-1453-499d-b5d0-7982a66ca5bd" providerId="AD" clId="Web-{89331270-9C18-55B8-8AF9-8D0FD1DA7950}" dt="2025-02-10T22:03:46.249" v="46" actId="20577"/>
      <pc:docMkLst>
        <pc:docMk/>
      </pc:docMkLst>
      <pc:sldChg chg="addSp modSp">
        <pc:chgData name="Santiago Miguel Gamez" userId="S::smg734@nau.edu::a1e713b4-1453-499d-b5d0-7982a66ca5bd" providerId="AD" clId="Web-{89331270-9C18-55B8-8AF9-8D0FD1DA7950}" dt="2025-02-10T22:03:46.249" v="46" actId="20577"/>
        <pc:sldMkLst>
          <pc:docMk/>
          <pc:sldMk cId="3311271763" sldId="369"/>
        </pc:sldMkLst>
        <pc:spChg chg="add mod">
          <ac:chgData name="Santiago Miguel Gamez" userId="S::smg734@nau.edu::a1e713b4-1453-499d-b5d0-7982a66ca5bd" providerId="AD" clId="Web-{89331270-9C18-55B8-8AF9-8D0FD1DA7950}" dt="2025-02-10T22:03:46.249" v="46" actId="20577"/>
          <ac:spMkLst>
            <pc:docMk/>
            <pc:sldMk cId="3311271763" sldId="369"/>
            <ac:spMk id="6" creationId="{E4EE8B90-33F1-22E7-FC49-F8A5226181EA}"/>
          </ac:spMkLst>
        </pc:spChg>
        <pc:picChg chg="add mod">
          <ac:chgData name="Santiago Miguel Gamez" userId="S::smg734@nau.edu::a1e713b4-1453-499d-b5d0-7982a66ca5bd" providerId="AD" clId="Web-{89331270-9C18-55B8-8AF9-8D0FD1DA7950}" dt="2025-02-10T20:33:27.652" v="2" actId="1076"/>
          <ac:picMkLst>
            <pc:docMk/>
            <pc:sldMk cId="3311271763" sldId="369"/>
            <ac:picMk id="4" creationId="{D75F0ED2-BAF5-2A3F-FA5C-BCD579CB57C3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t" anchorCtr="0" compatLnSpc="1">
            <a:prstTxWarp prst="textNoShape">
              <a:avLst/>
            </a:prstTxWarp>
          </a:bodyPr>
          <a:lstStyle>
            <a:lvl1pPr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t" anchorCtr="0" compatLnSpc="1">
            <a:prstTxWarp prst="textNoShape">
              <a:avLst/>
            </a:prstTxWarp>
          </a:bodyPr>
          <a:lstStyle>
            <a:lvl1pPr algn="r"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b" anchorCtr="0" compatLnSpc="1">
            <a:prstTxWarp prst="textNoShape">
              <a:avLst/>
            </a:prstTxWarp>
          </a:bodyPr>
          <a:lstStyle>
            <a:lvl1pPr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10" tIns="44755" rIns="89510" bIns="44755" numCol="1" anchor="b" anchorCtr="0" compatLnSpc="1">
            <a:prstTxWarp prst="textNoShape">
              <a:avLst/>
            </a:prstTxWarp>
          </a:bodyPr>
          <a:lstStyle>
            <a:lvl1pPr algn="r" defTabSz="894378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E4E61F8C-8B83-46FD-924E-318F610A7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457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>
            <a:lvl1pPr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>
            <a:lvl1pPr algn="r"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8013"/>
            <a:ext cx="5607050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b" anchorCtr="0" compatLnSpc="1">
            <a:prstTxWarp prst="textNoShape">
              <a:avLst/>
            </a:prstTxWarp>
          </a:bodyPr>
          <a:lstStyle>
            <a:lvl1pPr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75" tIns="46139" rIns="92275" bIns="46139" numCol="1" anchor="b" anchorCtr="0" compatLnSpc="1">
            <a:prstTxWarp prst="textNoShape">
              <a:avLst/>
            </a:prstTxWarp>
          </a:bodyPr>
          <a:lstStyle>
            <a:lvl1pPr algn="r" defTabSz="924192" eaLnBrk="0" hangingPunct="0">
              <a:spcBef>
                <a:spcPct val="0"/>
              </a:spcBef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DB9721C8-080E-4AE7-89F7-915173249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68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3861097" y="-3858141"/>
            <a:ext cx="1424763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496194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881963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3E17EA-E11B-7643-B529-9C0DD26D7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52"/>
          <a:stretch/>
        </p:blipFill>
        <p:spPr>
          <a:xfrm>
            <a:off x="452336" y="407544"/>
            <a:ext cx="8232331" cy="7902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204087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465"/>
            <a:ext cx="8305800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16"/>
            <a:ext cx="8305800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 Hebrew Scholar" charset="-79"/>
                <a:ea typeface="Arial Hebrew Scholar" charset="-79"/>
                <a:cs typeface="Arial Hebrew Scholar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530E-D695-45C9-AFB6-E411BBE0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635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8917"/>
            <a:ext cx="4081571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8917"/>
            <a:ext cx="4114800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9D31-C077-4F1D-9A24-5EC35A00F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893" y="1013359"/>
            <a:ext cx="4125260" cy="375635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13358"/>
            <a:ext cx="4114287" cy="1829272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01699"/>
            <a:ext cx="4114287" cy="186801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425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BB6-1A9C-452C-B494-FBD8DDFC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894" y="976441"/>
            <a:ext cx="4076033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6441"/>
            <a:ext cx="4114287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894" y="2953383"/>
            <a:ext cx="4076033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383"/>
            <a:ext cx="4114287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6E62A-80FB-44D8-8A0D-CECAD572A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452894" y="1011533"/>
            <a:ext cx="8309593" cy="375818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80C0-0ACE-425D-849B-9C4339D94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95" y="3600450"/>
            <a:ext cx="6685089" cy="425054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0996" y="459581"/>
            <a:ext cx="6685089" cy="30861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995" y="4025503"/>
            <a:ext cx="668508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6E3-BCC5-4306-8204-3518F102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8" y="285750"/>
            <a:ext cx="7783513" cy="4286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2FB3DF-3873-43AF-B7C0-F43F0EED7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3D0A33-83FC-4E08-A325-589DCB564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7EEC729-7DA5-453A-9EC3-6A6528B92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DCE99-AE09-400D-9631-C8AD913CAF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670676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A44D-3761-DB4C-9854-D8F77D6E73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9A577-EF2C-F841-8445-DF0CB405F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4DA29-6D11-1A47-967D-8B2DEDE6C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F8EA-D5E0-B240-AFEC-FE2DFFBDFB1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EB001-D55A-FC47-B06A-B822A530D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D554C-9363-B64E-B0A9-4C798F885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4A71-629A-9245-BC09-C7A7EC26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59800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693341" y="-1307158"/>
            <a:ext cx="3760275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382486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768255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5400000">
            <a:off x="3874769" y="-3878717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38320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77931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 rot="5400000">
            <a:off x="4459179" y="458677"/>
            <a:ext cx="228600" cy="9141046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 rot="5400000">
            <a:off x="3874769" y="-3878717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563988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496194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881963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38320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1517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3906566" y="-93933"/>
            <a:ext cx="1333824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1936558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4530474" y="-800840"/>
            <a:ext cx="8601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052317"/>
            <a:ext cx="2035968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73538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2114550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780977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3874770" y="-118443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4106801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189589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 rot="5400000">
            <a:off x="3874770" y="-118443"/>
            <a:ext cx="138284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086600" y="4800600"/>
            <a:ext cx="1905000" cy="228600"/>
          </a:xfrm>
        </p:spPr>
        <p:txBody>
          <a:bodyPr anchor="ctr"/>
          <a:lstStyle>
            <a:lvl1pPr algn="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494978"/>
            <a:ext cx="7239000" cy="1936558"/>
          </a:xfrm>
        </p:spPr>
        <p:txBody>
          <a:bodyPr anchor="b"/>
          <a:lstStyle>
            <a:lvl1pPr algn="ctr">
              <a:spcAft>
                <a:spcPts val="0"/>
              </a:spcAft>
              <a:defRPr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2521616"/>
            <a:ext cx="7239000" cy="102870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 rot="5400000">
            <a:off x="4530474" y="-800840"/>
            <a:ext cx="86010" cy="9141046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367" y="4145689"/>
            <a:ext cx="2034221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770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388769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57929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9144000" cy="432744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67443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569" y="110465"/>
            <a:ext cx="8315201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018916"/>
            <a:ext cx="8315202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66512" y="4914900"/>
            <a:ext cx="1995258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6568" y="4914900"/>
            <a:ext cx="4927869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49202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0465"/>
            <a:ext cx="8305800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16"/>
            <a:ext cx="8305800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latin typeface="Arial Hebrew Scholar" charset="-79"/>
                <a:ea typeface="Arial Hebrew Scholar" charset="-79"/>
                <a:cs typeface="Arial Hebrew Scholar" charset="-79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4530E-D695-45C9-AFB6-E411BBE09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382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8917"/>
            <a:ext cx="4081571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8917"/>
            <a:ext cx="4114800" cy="3750796"/>
          </a:xfrm>
        </p:spPr>
        <p:txBody>
          <a:bodyPr anchor="t"/>
          <a:lstStyle>
            <a:lvl1pPr>
              <a:buClr>
                <a:srgbClr val="003264"/>
              </a:buClr>
              <a:buFont typeface="Arial"/>
              <a:buChar char="•"/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C9D31-C077-4F1D-9A24-5EC35A00F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5959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893" y="1013359"/>
            <a:ext cx="4125260" cy="375635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13358"/>
            <a:ext cx="4114287" cy="1829272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01699"/>
            <a:ext cx="4114287" cy="1868014"/>
          </a:xfrm>
        </p:spPr>
        <p:txBody>
          <a:bodyPr/>
          <a:lstStyle>
            <a:lvl1pPr>
              <a:buFont typeface="Arial"/>
              <a:buChar char="•"/>
              <a:defRPr sz="1500"/>
            </a:lvl1pPr>
            <a:lvl2pPr>
              <a:defRPr sz="1425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02BB6-1A9C-452C-B494-FBD8DDFC7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29372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894" y="976441"/>
            <a:ext cx="4076033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6441"/>
            <a:ext cx="4114287" cy="1858805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2894" y="2953383"/>
            <a:ext cx="4076033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383"/>
            <a:ext cx="4114287" cy="1845863"/>
          </a:xfrm>
        </p:spPr>
        <p:txBody>
          <a:bodyPr/>
          <a:lstStyle>
            <a:lvl1pPr>
              <a:defRPr sz="1575"/>
            </a:lvl1pPr>
            <a:lvl2pPr>
              <a:defRPr sz="1350">
                <a:solidFill>
                  <a:srgbClr val="0070C0"/>
                </a:solidFill>
              </a:defRPr>
            </a:lvl2pPr>
            <a:lvl3pPr>
              <a:defRPr sz="1350">
                <a:solidFill>
                  <a:srgbClr val="0070C0"/>
                </a:solidFill>
              </a:defRPr>
            </a:lvl3pPr>
            <a:lvl4pPr>
              <a:defRPr sz="1200">
                <a:solidFill>
                  <a:srgbClr val="0070C0"/>
                </a:solidFill>
              </a:defRPr>
            </a:lvl4pPr>
            <a:lvl5pPr>
              <a:defRPr sz="1050"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6E62A-80FB-44D8-8A0D-CECAD572A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654359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768061" y="4309315"/>
            <a:ext cx="1610832" cy="228600"/>
          </a:xfrm>
        </p:spPr>
        <p:txBody>
          <a:bodyPr anchor="ctr"/>
          <a:lstStyle>
            <a:lvl1pPr algn="ctr">
              <a:defRPr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46688" y="3346399"/>
            <a:ext cx="7239000" cy="814530"/>
          </a:xfrm>
        </p:spPr>
        <p:txBody>
          <a:bodyPr anchor="t"/>
          <a:lstStyle>
            <a:lvl1pPr marL="0" indent="0" algn="ctr">
              <a:buFontTx/>
              <a:buNone/>
              <a:defRPr sz="1350" b="0" i="0" spc="75">
                <a:solidFill>
                  <a:srgbClr val="FFFFCC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732168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94" y="491943"/>
            <a:ext cx="2035968" cy="74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7135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452894" y="1011533"/>
            <a:ext cx="8309593" cy="3758180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en-US" noProof="0"/>
              <a:t>Table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180C0-0ACE-425D-849B-9C4339D949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17848"/>
            <a:ext cx="8305800" cy="742950"/>
          </a:xfrm>
        </p:spPr>
        <p:txBody>
          <a:bodyPr/>
          <a:lstStyle>
            <a:lvl1pPr>
              <a:defRPr sz="21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80019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995" y="3600450"/>
            <a:ext cx="6685089" cy="425054"/>
          </a:xfrm>
        </p:spPr>
        <p:txBody>
          <a:bodyPr anchor="ctr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0996" y="459581"/>
            <a:ext cx="6685089" cy="3086100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0995" y="4025503"/>
            <a:ext cx="6685089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716E3-BCC5-4306-8204-3518F1026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867914" y="4914900"/>
            <a:ext cx="2893856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51537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4165453" y="164953"/>
            <a:ext cx="816051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13"/>
          <p:cNvSpPr>
            <a:spLocks noChangeArrowheads="1"/>
          </p:cNvSpPr>
          <p:nvPr userDrawn="1"/>
        </p:nvSpPr>
        <p:spPr bwMode="auto">
          <a:xfrm rot="5400000">
            <a:off x="4165454" y="164955"/>
            <a:ext cx="816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7120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7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2001728" y="-1998772"/>
            <a:ext cx="5143500" cy="9141044"/>
          </a:xfrm>
          <a:prstGeom prst="rect">
            <a:avLst/>
          </a:prstGeom>
          <a:solidFill>
            <a:srgbClr val="FBCE2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46688" y="1441092"/>
            <a:ext cx="7239000" cy="1536405"/>
          </a:xfrm>
        </p:spPr>
        <p:txBody>
          <a:bodyPr anchor="ctr"/>
          <a:lstStyle>
            <a:lvl1pPr algn="ctr">
              <a:spcAft>
                <a:spcPts val="0"/>
              </a:spcAft>
              <a:defRPr sz="1575" b="1">
                <a:solidFill>
                  <a:srgbClr val="003264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466" y="4528747"/>
            <a:ext cx="4141320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1689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rot="5400000">
            <a:off x="2001728" y="-1998771"/>
            <a:ext cx="5143500" cy="91410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>
              <a:solidFill>
                <a:schemeClr val="bg1"/>
              </a:solidFill>
            </a:endParaRPr>
          </a:p>
        </p:txBody>
      </p:sp>
      <p:sp>
        <p:nvSpPr>
          <p:cNvPr id="5" name="Rectangle 13"/>
          <p:cNvSpPr>
            <a:spLocks noChangeArrowheads="1"/>
          </p:cNvSpPr>
          <p:nvPr userDrawn="1"/>
        </p:nvSpPr>
        <p:spPr bwMode="auto">
          <a:xfrm rot="5400000">
            <a:off x="4165453" y="164953"/>
            <a:ext cx="816051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9144000" cy="4327447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303" y="4528747"/>
            <a:ext cx="4141646" cy="34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42899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863864"/>
            <a:ext cx="9144000" cy="300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6858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6569" y="110465"/>
            <a:ext cx="8315201" cy="742950"/>
          </a:xfrm>
        </p:spPr>
        <p:txBody>
          <a:bodyPr anchor="ctr"/>
          <a:lstStyle>
            <a:lvl1pPr>
              <a:defRPr sz="2100" cap="sm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018916"/>
            <a:ext cx="8315202" cy="3750796"/>
          </a:xfrm>
        </p:spPr>
        <p:txBody>
          <a:bodyPr/>
          <a:lstStyle>
            <a:lvl1pPr>
              <a:buClr>
                <a:srgbClr val="003264"/>
              </a:buClr>
              <a:buFont typeface="Arial"/>
              <a:buChar char="•"/>
              <a:defRPr baseline="0">
                <a:solidFill>
                  <a:srgbClr val="003D7C"/>
                </a:solidFill>
              </a:defRPr>
            </a:lvl1pPr>
            <a:lvl2pPr>
              <a:defRPr baseline="0"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 baseline="0"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766512" y="4914900"/>
            <a:ext cx="1995258" cy="228600"/>
          </a:xfrm>
          <a:ln/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46568" y="4914900"/>
            <a:ext cx="4927869" cy="2286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ChangeArrowheads="1"/>
          </p:cNvSpPr>
          <p:nvPr userDrawn="1"/>
        </p:nvSpPr>
        <p:spPr bwMode="auto">
          <a:xfrm rot="5400000">
            <a:off x="4373454" y="372952"/>
            <a:ext cx="400050" cy="9141046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500">
                <a:solidFill>
                  <a:srgbClr val="FFCC00"/>
                </a:solidFill>
              </a:rPr>
              <a:t> </a:t>
            </a:r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 rot="5400000">
            <a:off x="4146772" y="-4143816"/>
            <a:ext cx="853413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463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6301"/>
            <a:ext cx="8305800" cy="371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48222" y="4914900"/>
            <a:ext cx="29135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600" b="1" i="0" u="none" kern="1500" cap="all" spc="112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80" y="49149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600" b="1" i="0" u="none" kern="1500" cap="all" spc="1125">
                <a:solidFill>
                  <a:srgbClr val="00326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5447" y="49149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675" b="1" i="0" u="none" cap="all">
                <a:solidFill>
                  <a:srgbClr val="003264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fld id="{1BD493C5-18C0-4657-ABB8-57661F65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06" name="Straight Connector 11"/>
          <p:cNvCxnSpPr>
            <a:cxnSpLocks noChangeShapeType="1"/>
          </p:cNvCxnSpPr>
          <p:nvPr/>
        </p:nvCxnSpPr>
        <p:spPr bwMode="auto">
          <a:xfrm>
            <a:off x="1074058" y="853413"/>
            <a:ext cx="7765143" cy="11932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7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8580637" y="542727"/>
            <a:ext cx="58341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768" r:id="rId2"/>
    <p:sldLayoutId id="2147483796" r:id="rId3"/>
    <p:sldLayoutId id="2147483745" r:id="rId4"/>
    <p:sldLayoutId id="2147483774" r:id="rId5"/>
    <p:sldLayoutId id="2147483771" r:id="rId6"/>
    <p:sldLayoutId id="2147483798" r:id="rId7"/>
    <p:sldLayoutId id="2147483770" r:id="rId8"/>
    <p:sldLayoutId id="2147483740" r:id="rId9"/>
    <p:sldLayoutId id="2147483763" r:id="rId10"/>
    <p:sldLayoutId id="2147483742" r:id="rId11"/>
    <p:sldLayoutId id="2147483752" r:id="rId12"/>
    <p:sldLayoutId id="2147483750" r:id="rId13"/>
    <p:sldLayoutId id="2147483751" r:id="rId14"/>
    <p:sldLayoutId id="2147483747" r:id="rId15"/>
    <p:sldLayoutId id="2147483803" r:id="rId16"/>
    <p:sldLayoutId id="2147483805" r:id="rId1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cap="all">
          <a:solidFill>
            <a:schemeClr val="bg1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03264"/>
        </a:buClr>
        <a:buChar char="•"/>
        <a:defRPr sz="1575">
          <a:solidFill>
            <a:srgbClr val="003264"/>
          </a:solidFill>
          <a:latin typeface="Arial"/>
          <a:ea typeface="+mn-ea"/>
          <a:cs typeface="Arial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350" b="1">
          <a:solidFill>
            <a:srgbClr val="003264"/>
          </a:solidFill>
          <a:latin typeface="Arial"/>
          <a:cs typeface="Arial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350" i="0">
          <a:solidFill>
            <a:srgbClr val="003264"/>
          </a:solidFill>
          <a:latin typeface="Arial"/>
          <a:cs typeface="Arial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3264"/>
          </a:solidFill>
          <a:latin typeface="Arial"/>
          <a:cs typeface="Arial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003264"/>
          </a:solidFill>
          <a:latin typeface="Arial"/>
          <a:cs typeface="Arial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3"/>
          <p:cNvSpPr>
            <a:spLocks noChangeArrowheads="1"/>
          </p:cNvSpPr>
          <p:nvPr userDrawn="1"/>
        </p:nvSpPr>
        <p:spPr bwMode="auto">
          <a:xfrm rot="5400000">
            <a:off x="4370497" y="372953"/>
            <a:ext cx="400050" cy="9141044"/>
          </a:xfrm>
          <a:prstGeom prst="rect">
            <a:avLst/>
          </a:prstGeom>
          <a:solidFill>
            <a:srgbClr val="003264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11" name="Rectangle 13"/>
          <p:cNvSpPr>
            <a:spLocks noChangeArrowheads="1"/>
          </p:cNvSpPr>
          <p:nvPr userDrawn="1"/>
        </p:nvSpPr>
        <p:spPr bwMode="auto">
          <a:xfrm rot="5400000">
            <a:off x="4146772" y="-4143816"/>
            <a:ext cx="853413" cy="9141044"/>
          </a:xfrm>
          <a:prstGeom prst="rect">
            <a:avLst/>
          </a:prstGeom>
          <a:solidFill>
            <a:srgbClr val="FBCE2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spcBef>
                <a:spcPct val="50000"/>
              </a:spcBef>
              <a:defRPr/>
            </a:pPr>
            <a:endParaRPr lang="en-US" sz="150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10463"/>
            <a:ext cx="83058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26301"/>
            <a:ext cx="8305800" cy="371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848222" y="4914900"/>
            <a:ext cx="291354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600" b="1" i="0" u="none" kern="1500" cap="all" spc="1125">
                <a:solidFill>
                  <a:schemeClr val="bg1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2380" y="49149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600" b="1" i="0" u="none" kern="1500" cap="all" spc="1125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5447" y="49149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675" b="1" i="0" u="none" cap="all">
                <a:solidFill>
                  <a:schemeClr val="bg1"/>
                </a:solidFill>
                <a:latin typeface="Rial"/>
                <a:cs typeface="Rial"/>
              </a:defRPr>
            </a:lvl1pPr>
          </a:lstStyle>
          <a:p>
            <a:pPr>
              <a:defRPr/>
            </a:pPr>
            <a:fld id="{1BD493C5-18C0-4657-ABB8-57661F65AE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4106" name="Straight Connector 11"/>
          <p:cNvCxnSpPr>
            <a:cxnSpLocks noChangeShapeType="1"/>
          </p:cNvCxnSpPr>
          <p:nvPr/>
        </p:nvCxnSpPr>
        <p:spPr bwMode="auto">
          <a:xfrm>
            <a:off x="1074058" y="853413"/>
            <a:ext cx="7765143" cy="119328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4107" name="Straight Connector 20"/>
          <p:cNvCxnSpPr>
            <a:cxnSpLocks noChangeShapeType="1"/>
          </p:cNvCxnSpPr>
          <p:nvPr/>
        </p:nvCxnSpPr>
        <p:spPr bwMode="auto">
          <a:xfrm rot="5400000" flipH="1" flipV="1">
            <a:off x="8580637" y="542727"/>
            <a:ext cx="58341" cy="1587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5573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79" r:id="rId2"/>
    <p:sldLayoutId id="2147483782" r:id="rId3"/>
    <p:sldLayoutId id="2147483797" r:id="rId4"/>
    <p:sldLayoutId id="2147483784" r:id="rId5"/>
    <p:sldLayoutId id="2147483785" r:id="rId6"/>
    <p:sldLayoutId id="2147483799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100" b="1" cap="all">
          <a:solidFill>
            <a:schemeClr val="tx1"/>
          </a:solidFill>
          <a:latin typeface="Arial"/>
          <a:ea typeface="+mj-ea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Calibri" pitchFamily="34" charset="0"/>
        </a:defRPr>
      </a:lvl5pPr>
      <a:lvl6pPr marL="3429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6pPr>
      <a:lvl7pPr marL="6858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7pPr>
      <a:lvl8pPr marL="10287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8pPr>
      <a:lvl9pPr marL="1371600" algn="ctr" rtl="0" eaLnBrk="1" fontAlgn="base" hangingPunct="1">
        <a:spcBef>
          <a:spcPct val="0"/>
        </a:spcBef>
        <a:spcAft>
          <a:spcPct val="0"/>
        </a:spcAft>
        <a:defRPr sz="3300">
          <a:solidFill>
            <a:srgbClr val="003D7C"/>
          </a:solidFill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lr>
          <a:srgbClr val="003264"/>
        </a:buClr>
        <a:buChar char="•"/>
        <a:defRPr sz="1575">
          <a:solidFill>
            <a:srgbClr val="003264"/>
          </a:solidFill>
          <a:latin typeface="Arial"/>
          <a:ea typeface="+mn-ea"/>
          <a:cs typeface="Arial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350" b="1">
          <a:solidFill>
            <a:srgbClr val="003264"/>
          </a:solidFill>
          <a:latin typeface="Arial"/>
          <a:cs typeface="Arial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350" i="0">
          <a:solidFill>
            <a:srgbClr val="003264"/>
          </a:solidFill>
          <a:latin typeface="Arial"/>
          <a:cs typeface="Arial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003264"/>
          </a:solidFill>
          <a:latin typeface="Arial"/>
          <a:cs typeface="Arial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050">
          <a:solidFill>
            <a:srgbClr val="003264"/>
          </a:solidFill>
          <a:latin typeface="Arial"/>
          <a:cs typeface="Arial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500">
          <a:solidFill>
            <a:srgbClr val="003D7C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emf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07/s13239-023-00660-8" TargetMode="External"/><Relationship Id="rId3" Type="http://schemas.openxmlformats.org/officeDocument/2006/relationships/hyperlink" Target="https://doi.org/10.1055/s-0038-1649503" TargetMode="External"/><Relationship Id="rId7" Type="http://schemas.openxmlformats.org/officeDocument/2006/relationships/hyperlink" Target="http://www.physicsinsights.org/simple_optics_spherical_lenses-1.html" TargetMode="External"/><Relationship Id="rId2" Type="http://schemas.openxmlformats.org/officeDocument/2006/relationships/hyperlink" Target="https://www.seika-di.com/en/measurement/principle_of_piv.html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doi.org/10.1007/s13239-019-00444-z" TargetMode="External"/><Relationship Id="rId5" Type="http://schemas.openxmlformats.org/officeDocument/2006/relationships/hyperlink" Target="https://www.edmundoptics.com/knowledge-center/application-notes/lasers/gaussian-beam-propagation/" TargetMode="External"/><Relationship Id="rId4" Type="http://schemas.openxmlformats.org/officeDocument/2006/relationships/hyperlink" Target="https://link.springer.com/10.1007/978-3-319-68852-7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060919051122/http:/hypertextbook.com/facts/2004/MichaelShmukler.shtml" TargetMode="External"/><Relationship Id="rId2" Type="http://schemas.openxmlformats.org/officeDocument/2006/relationships/hyperlink" Target="https://doi.org/10.1016/j.optlaseng.2020.106185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iki.anton-paar.com/en/whole-blood/" TargetMode="External"/><Relationship Id="rId5" Type="http://schemas.openxmlformats.org/officeDocument/2006/relationships/hyperlink" Target="https://doi.org/10.3126/jbsfn.v2i1.39016" TargetMode="External"/><Relationship Id="rId4" Type="http://schemas.openxmlformats.org/officeDocument/2006/relationships/hyperlink" Target="https://mriquestions.com/expected-velocities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8.jpeg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22-14279-7" TargetMode="External"/><Relationship Id="rId2" Type="http://schemas.openxmlformats.org/officeDocument/2006/relationships/hyperlink" Target="https://doi.org/10.1016/C2021-0-01771-5" TargetMode="Externa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ndscape with trees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DB9C52DE-2450-A540-9F51-091363BE7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3" r="9687" b="17890"/>
          <a:stretch/>
        </p:blipFill>
        <p:spPr>
          <a:xfrm>
            <a:off x="0" y="1393366"/>
            <a:ext cx="6967879" cy="3518809"/>
          </a:xfrm>
          <a:prstGeom prst="rect">
            <a:avLst/>
          </a:prstGeom>
        </p:spPr>
      </p:pic>
      <p:pic>
        <p:nvPicPr>
          <p:cNvPr id="4" name="Picture 9" descr="head.jpg                                                       0000F899 Phantazmo                      B3F6FC1C:">
            <a:extLst>
              <a:ext uri="{FF2B5EF4-FFF2-40B4-BE49-F238E27FC236}">
                <a16:creationId xmlns:a16="http://schemas.microsoft.com/office/drawing/2014/main" id="{59C9FC23-E261-0548-893F-0A8A83CD6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879" y="1393366"/>
            <a:ext cx="2176121" cy="3518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hape 134"/>
          <p:cNvSpPr txBox="1"/>
          <p:nvPr/>
        </p:nvSpPr>
        <p:spPr>
          <a:xfrm>
            <a:off x="0" y="1778598"/>
            <a:ext cx="7018094" cy="29941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68569" tIns="68569" rIns="68569" bIns="68569" anchor="t" anchorCtr="0">
            <a:noAutofit/>
          </a:bodyPr>
          <a:lstStyle/>
          <a:p>
            <a:pPr algn="ctr"/>
            <a:r>
              <a:rPr lang="en-US" sz="1600">
                <a:solidFill>
                  <a:srgbClr val="C00000"/>
                </a:solidFill>
                <a:latin typeface="Arial"/>
                <a:cs typeface="Arial"/>
              </a:rPr>
              <a:t>ME476C SP25 – PIV Group</a:t>
            </a:r>
          </a:p>
          <a:p>
            <a:pPr algn="ctr"/>
            <a:endParaRPr lang="en-US" sz="1600"/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Santiago Gamez</a:t>
            </a:r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Kian Pack</a:t>
            </a:r>
          </a:p>
          <a:p>
            <a:pPr algn="ctr"/>
            <a:r>
              <a:rPr lang="en-US" sz="1400">
                <a:latin typeface="Arial"/>
                <a:cs typeface="Arial"/>
              </a:rPr>
              <a:t>Christopher Rapoport</a:t>
            </a:r>
            <a:endParaRPr lang="en-US" sz="1400">
              <a:cs typeface="Arial"/>
            </a:endParaRPr>
          </a:p>
          <a:p>
            <a:pPr marL="0" indent="0" algn="ctr">
              <a:buNone/>
            </a:pPr>
            <a:r>
              <a:rPr lang="en-US" sz="1400">
                <a:latin typeface="Arial"/>
                <a:cs typeface="Arial"/>
              </a:rPr>
              <a:t>Jett Scruggs</a:t>
            </a:r>
          </a:p>
          <a:p>
            <a:pPr marL="0" indent="0" algn="ctr">
              <a:buNone/>
            </a:pPr>
            <a:endParaRPr lang="en-US" sz="1400"/>
          </a:p>
          <a:p>
            <a:pPr marL="0" indent="0" algn="ctr">
              <a:buNone/>
            </a:pPr>
            <a:endParaRPr lang="en-US" sz="1400"/>
          </a:p>
          <a:p>
            <a:pPr algn="ctr"/>
            <a:r>
              <a:rPr lang="en-US" sz="1400" b="1">
                <a:solidFill>
                  <a:srgbClr val="FFFF00"/>
                </a:solidFill>
                <a:latin typeface="Helvetica"/>
                <a:cs typeface="Helvetica"/>
              </a:rPr>
              <a:t>Development of a Novel Particle Image Velocimetry System for the NAU Bioengineering Devices Laboratory</a:t>
            </a:r>
          </a:p>
          <a:p>
            <a:pPr algn="ctr"/>
            <a:endParaRPr lang="en-US" sz="1600">
              <a:solidFill>
                <a:srgbClr val="000090"/>
              </a:solidFill>
              <a:latin typeface="Arial"/>
              <a:cs typeface="Arial"/>
            </a:endParaRPr>
          </a:p>
          <a:p>
            <a:pPr algn="ctr"/>
            <a:r>
              <a:rPr lang="en-US" sz="1600">
                <a:solidFill>
                  <a:schemeClr val="bg1"/>
                </a:solidFill>
                <a:latin typeface="Arial"/>
                <a:cs typeface="Arial"/>
              </a:rPr>
              <a:t>Research Area: Translational research on biomaterials, flow modeling, and medical device development for the treatment of aneurysms</a:t>
            </a:r>
            <a:endParaRPr lang="en" sz="16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D247D7-E9DB-354F-AF1F-4984AA7505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" r="98" b="21411"/>
          <a:stretch>
            <a:fillRect/>
          </a:stretch>
        </p:blipFill>
        <p:spPr bwMode="auto">
          <a:xfrm>
            <a:off x="5256213" y="1407741"/>
            <a:ext cx="1711666" cy="10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F399C2D-52E8-8E47-87BC-72FC031D20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14552" r="55430" b="42151"/>
          <a:stretch/>
        </p:blipFill>
        <p:spPr bwMode="auto">
          <a:xfrm>
            <a:off x="2129" y="1420651"/>
            <a:ext cx="1371600" cy="1065965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128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B0C4F7-22C2-150A-2CB6-60DDAD7AA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DFED0-8F26-17F2-9928-0D22CAAB6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Particle Density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421694-34A7-82D4-B157-7AB990EBE1B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9</a:t>
            </a:r>
            <a:endParaRPr lang="en-US" err="1"/>
          </a:p>
        </p:txBody>
      </p:sp>
      <p:pic>
        <p:nvPicPr>
          <p:cNvPr id="6" name="Picture 5" descr="A close-up of a black dot&#10;&#10;AI-generated content may be incorrect.">
            <a:extLst>
              <a:ext uri="{FF2B5EF4-FFF2-40B4-BE49-F238E27FC236}">
                <a16:creationId xmlns:a16="http://schemas.microsoft.com/office/drawing/2014/main" id="{09B4AF90-5B57-CFAA-E50F-DE166E0C0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154" y="1286041"/>
            <a:ext cx="4572000" cy="1516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3A2F9D-3B7A-4152-C9C7-020F3EEF4E93}"/>
              </a:ext>
            </a:extLst>
          </p:cNvPr>
          <p:cNvSpPr txBox="1"/>
          <p:nvPr/>
        </p:nvSpPr>
        <p:spPr>
          <a:xfrm>
            <a:off x="4603644" y="2964263"/>
            <a:ext cx="459712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latin typeface="Arial"/>
                <a:cs typeface="Arial"/>
              </a:rPr>
              <a:t>Figure 6: Examples of different particle densities [9]</a:t>
            </a:r>
            <a:endParaRPr lang="en-US">
              <a:latin typeface="Arial"/>
            </a:endParaRPr>
          </a:p>
          <a:p>
            <a:r>
              <a:rPr lang="en-US" sz="1100">
                <a:cs typeface="Arial"/>
              </a:rPr>
              <a:t> </a:t>
            </a:r>
          </a:p>
        </p:txBody>
      </p:sp>
      <p:pic>
        <p:nvPicPr>
          <p:cNvPr id="9" name="Content Placeholder 8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DC379C41-3002-437F-9E9F-9DC702212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7236" y="1262659"/>
            <a:ext cx="3192517" cy="30861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F1D0D1-E08C-BCE2-C475-1A002586FCC9}"/>
              </a:ext>
            </a:extLst>
          </p:cNvPr>
          <p:cNvSpPr txBox="1"/>
          <p:nvPr/>
        </p:nvSpPr>
        <p:spPr>
          <a:xfrm>
            <a:off x="2927244" y="1453463"/>
            <a:ext cx="37035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(1)</a:t>
            </a:r>
            <a:endParaRPr lang="en-US" b="1">
              <a:latin typeface="Arial"/>
            </a:endParaRPr>
          </a:p>
          <a:p>
            <a:r>
              <a:rPr lang="en-US" sz="1100">
                <a:cs typeface="Arial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F4108F-3309-1820-8C73-D6C5A9C21F52}"/>
              </a:ext>
            </a:extLst>
          </p:cNvPr>
          <p:cNvSpPr txBox="1"/>
          <p:nvPr/>
        </p:nvSpPr>
        <p:spPr>
          <a:xfrm>
            <a:off x="2927244" y="1977950"/>
            <a:ext cx="37035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(2)</a:t>
            </a:r>
            <a:endParaRPr lang="en-US" b="1">
              <a:latin typeface="Arial"/>
            </a:endParaRPr>
          </a:p>
          <a:p>
            <a:r>
              <a:rPr lang="en-US" sz="1100"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2924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A4860-D430-0372-293C-D0F7CF266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AB9F-A3DC-2462-55AC-5D621AF0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Reynolds Number for Neurovascular Blood 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4944DB-2D7A-16D5-144E-EB4F8BA66DF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46568" y="1018915"/>
                <a:ext cx="8315202" cy="3682685"/>
              </a:xfrm>
            </p:spPr>
            <p:txBody>
              <a:bodyPr>
                <a:normAutofit fontScale="92500" lnSpcReduction="10000"/>
              </a:bodyPr>
              <a:lstStyle/>
              <a:p>
                <a:pPr>
                  <a:lnSpc>
                    <a:spcPct val="170000"/>
                  </a:lnSpc>
                </a:pPr>
                <a14:m>
                  <m:oMath xmlns:m="http://schemas.openxmlformats.org/officeDocument/2006/math">
                    <m:r>
                      <a:rPr lang="en-US" sz="1900" b="1" i="1" smtClean="0">
                        <a:latin typeface="Cambria Math" panose="02040503050406030204" pitchFamily="18" charset="0"/>
                      </a:rPr>
                      <m:t>𝑹𝒆</m:t>
                    </m:r>
                    <m:r>
                      <a:rPr lang="en-US" sz="1900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9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9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𝒖𝑫</m:t>
                        </m:r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9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den>
                    </m:f>
                  </m:oMath>
                </a14:m>
                <a:r>
                  <a:rPr lang="en-US" sz="1600" b="1"/>
                  <a:t> (At 37 degrees Celsius) 				(3)</a:t>
                </a:r>
              </a:p>
              <a:p>
                <a:pPr marL="0" indent="0">
                  <a:lnSpc>
                    <a:spcPct val="170000"/>
                  </a:lnSpc>
                  <a:buNone/>
                </a:pPr>
                <a:r>
                  <a:rPr lang="en-US" sz="1600" b="1"/>
                  <a:t>	ρ</a:t>
                </a:r>
                <a:r>
                  <a:rPr lang="en-US" sz="1600"/>
                  <a:t> is the density of blood (typically about 1060 kg/m³) [10].</a:t>
                </a:r>
              </a:p>
              <a:p>
                <a:pPr marL="0" indent="0">
                  <a:lnSpc>
                    <a:spcPct val="170000"/>
                  </a:lnSpc>
                  <a:buNone/>
                </a:pPr>
                <a:r>
                  <a:rPr lang="en-US" sz="1600" b="1"/>
                  <a:t>	u</a:t>
                </a:r>
                <a:r>
                  <a:rPr lang="en-US" sz="1600"/>
                  <a:t> is the average blood velocity through the Basilar artery (.55m/s) [11].</a:t>
                </a:r>
              </a:p>
              <a:p>
                <a:pPr marL="0" indent="0">
                  <a:lnSpc>
                    <a:spcPct val="170000"/>
                  </a:lnSpc>
                  <a:buNone/>
                </a:pPr>
                <a:r>
                  <a:rPr lang="en-US" sz="1600" b="1"/>
                  <a:t>	D</a:t>
                </a:r>
                <a:r>
                  <a:rPr lang="en-US" sz="1600"/>
                  <a:t> is the diameter of the blood vessel (1.83E-3m or 1.83mm) [12].</a:t>
                </a:r>
              </a:p>
              <a:p>
                <a:pPr marL="0" indent="0">
                  <a:lnSpc>
                    <a:spcPct val="170000"/>
                  </a:lnSpc>
                  <a:buNone/>
                </a:pPr>
                <a:r>
                  <a:rPr lang="en-US" sz="1600" b="1"/>
                  <a:t>	μ (mu)</a:t>
                </a:r>
                <a:r>
                  <a:rPr lang="en-US" sz="1600"/>
                  <a:t> is the dynamic viscosity of blood (2.78E-3 Pa*S or 2.78mPa*S) [13].</a:t>
                </a:r>
                <a:endParaRPr lang="en-US" sz="1600" b="1"/>
              </a:p>
              <a:p>
                <a:pPr>
                  <a:lnSpc>
                    <a:spcPct val="170000"/>
                  </a:lnSpc>
                </a:pPr>
                <a:r>
                  <a:rPr lang="en-US" sz="1600" b="1"/>
                  <a:t>Re = (1060*.55*1.83E-3)/(2.78E-3) = </a:t>
                </a:r>
                <a:r>
                  <a:rPr lang="en-US" sz="1600" b="1" u="sng"/>
                  <a:t>383.77</a:t>
                </a:r>
                <a:r>
                  <a:rPr lang="en-US" sz="1600" b="1"/>
                  <a:t>			(4)</a:t>
                </a:r>
                <a:endParaRPr lang="en-US" sz="1600" b="1" u="sng"/>
              </a:p>
              <a:p>
                <a:pPr>
                  <a:lnSpc>
                    <a:spcPct val="170000"/>
                  </a:lnSpc>
                </a:pPr>
                <a:r>
                  <a:rPr lang="en-US" sz="1600"/>
                  <a:t>While the exact bounds are unknown for blood flow, </a:t>
                </a:r>
                <a:r>
                  <a:rPr lang="en-US" sz="1600" b="1"/>
                  <a:t>this number suggests a healthy/normal (laminar) blood flow through the Basilar artery</a:t>
                </a:r>
              </a:p>
              <a:p>
                <a:endParaRPr lang="en-US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4944DB-2D7A-16D5-144E-EB4F8BA66D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568" y="1018915"/>
                <a:ext cx="8315202" cy="3682685"/>
              </a:xfrm>
              <a:blipFill>
                <a:blip r:embed="rId2"/>
                <a:stretch>
                  <a:fillRect l="-4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E4A1C97-BB6F-6963-B89B-A2168A3320A0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10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3546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CDE4D-7ED3-F542-678C-B811CAE4B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B9425-3CD0-0806-2D82-5ADD4AB8F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Phantom Manufacturing Cost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65602-D507-AA28-3D0D-BA0216707B37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11</a:t>
            </a:r>
            <a:endParaRPr lang="en-US"/>
          </a:p>
        </p:txBody>
      </p:sp>
      <p:pic>
        <p:nvPicPr>
          <p:cNvPr id="6" name="Picture 5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D00E36EC-7FC6-EE77-016E-FF052B05F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76" y="1192352"/>
            <a:ext cx="4736514" cy="31057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95D93-1749-BB72-07AC-F49BDEDE6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50" y="3060334"/>
            <a:ext cx="3521026" cy="1520443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0053E4-4360-5F10-F7CB-2E789BD862C9}"/>
                  </a:ext>
                </a:extLst>
              </p:cNvPr>
              <p:cNvSpPr txBox="1"/>
              <p:nvPr/>
            </p:nvSpPr>
            <p:spPr>
              <a:xfrm>
                <a:off x="219750" y="853415"/>
                <a:ext cx="3776807" cy="2339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𝑃𝑃𝑈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 (5)</a:t>
                </a:r>
              </a:p>
              <a:p>
                <a:endParaRPr lang="en-US" sz="1400"/>
              </a:p>
              <a:p>
                <a:r>
                  <a:rPr lang="en-US" sz="1200" i="1"/>
                  <a:t>PPU – Price per unit</a:t>
                </a:r>
              </a:p>
              <a:p>
                <a:r>
                  <a:rPr lang="en-US" sz="1200" i="1"/>
                  <a:t>C</a:t>
                </a:r>
                <a:r>
                  <a:rPr lang="en-US" sz="1200" i="1" baseline="-25000"/>
                  <a:t>F</a:t>
                </a:r>
                <a:r>
                  <a:rPr lang="en-US" sz="1200" i="1"/>
                  <a:t> – Fixed Costs</a:t>
                </a:r>
              </a:p>
              <a:p>
                <a:r>
                  <a:rPr lang="en-US" sz="1200" i="1"/>
                  <a:t>n – Quantity</a:t>
                </a:r>
              </a:p>
              <a:p>
                <a:r>
                  <a:rPr lang="en-US" sz="1200" i="1"/>
                  <a:t>C</a:t>
                </a:r>
                <a:r>
                  <a:rPr lang="en-US" sz="1200" i="1" baseline="-25000"/>
                  <a:t>v</a:t>
                </a:r>
                <a:r>
                  <a:rPr lang="en-US" sz="1200" i="1"/>
                  <a:t> – Variable Costs</a:t>
                </a:r>
              </a:p>
              <a:p>
                <a:r>
                  <a:rPr lang="en-US" sz="1200" i="1"/>
                  <a:t>t – Labor Time (hours)</a:t>
                </a:r>
              </a:p>
              <a:p>
                <a:r>
                  <a:rPr lang="en-US" sz="1200" i="1"/>
                  <a:t>C</a:t>
                </a:r>
                <a:r>
                  <a:rPr lang="en-US" sz="1200" i="1" baseline="-25000"/>
                  <a:t>L</a:t>
                </a:r>
                <a:r>
                  <a:rPr lang="en-US" sz="1200" i="1"/>
                  <a:t> – Hourly Labor Cost</a:t>
                </a:r>
              </a:p>
              <a:p>
                <a:endParaRPr lang="en-US" i="1"/>
              </a:p>
              <a:p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0053E4-4360-5F10-F7CB-2E789BD862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750" y="853415"/>
                <a:ext cx="3776807" cy="2339102"/>
              </a:xfrm>
              <a:prstGeom prst="rect">
                <a:avLst/>
              </a:prstGeom>
              <a:blipFill>
                <a:blip r:embed="rId4"/>
                <a:stretch>
                  <a:fillRect t="-1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1CB69B6-FC58-E7E3-D94E-F27858DC952C}"/>
              </a:ext>
            </a:extLst>
          </p:cNvPr>
          <p:cNvSpPr txBox="1"/>
          <p:nvPr/>
        </p:nvSpPr>
        <p:spPr>
          <a:xfrm>
            <a:off x="396347" y="2637241"/>
            <a:ext cx="316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</a:rPr>
              <a:t>Table 2 – PPU for Each Method for Quantities Between 1-200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B744B9-FE7E-CC86-5344-6659F94C84BB}"/>
              </a:ext>
            </a:extLst>
          </p:cNvPr>
          <p:cNvSpPr txBox="1"/>
          <p:nvPr/>
        </p:nvSpPr>
        <p:spPr>
          <a:xfrm>
            <a:off x="4870917" y="4304898"/>
            <a:ext cx="3167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</a:rPr>
              <a:t>Fig. 7 – PPU for Each Method as Quantity Increases</a:t>
            </a:r>
          </a:p>
        </p:txBody>
      </p:sp>
    </p:spTree>
    <p:extLst>
      <p:ext uri="{BB962C8B-B14F-4D97-AF65-F5344CB8AC3E}">
        <p14:creationId xmlns:p14="http://schemas.microsoft.com/office/powerpoint/2010/main" val="2675568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9176E-E5A3-F24B-2BB8-44C23E41A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3D3-CF47-221A-71D7-E971A598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Analysis – Laser Sheet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1A9ACC-A891-BA33-CC23-5865A394A8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6887" y="944509"/>
                <a:ext cx="5925432" cy="375079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𝑓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𝜆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𝑓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𝑜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00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532</m:t>
                            </m:r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×</m:t>
                            </m:r>
                            <m:sSup>
                              <m:sSupPr>
                                <m:ctrlPr>
                                  <a:rPr lang="en-US" sz="200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−9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𝑚</m:t>
                        </m:r>
                        <m:d>
                          <m:dPr>
                            <m:ctrlPr>
                              <a:rPr lang="en-US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250×</m:t>
                            </m:r>
                            <m:sSup>
                              <m:sSupPr>
                                <m:ctrlPr>
                                  <a:rPr lang="en-US" sz="200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−3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𝑚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  <m:d>
                          <m:dPr>
                            <m:ctrlPr>
                              <a:rPr lang="en-US" sz="20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Helvetica" panose="020B0604020202020204" pitchFamily="34" charset="0"/>
                              </a:rPr>
                              <m:t>42.3691×</m:t>
                            </m:r>
                            <m:sSup>
                              <m:sSupPr>
                                <m:ctrlPr>
                                  <a:rPr lang="en-US" sz="200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Helvetica" panose="020B0604020202020204" pitchFamily="34" charset="0"/>
                                  </a:rPr>
                                  <m:t>−6</m:t>
                                </m:r>
                              </m:sup>
                            </m:sSup>
                          </m:e>
                        </m:d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𝑟𝑎𝑑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≈0.99 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𝑚𝑚</m:t>
                    </m:r>
                  </m:oMath>
                </a14:m>
                <a:r>
                  <a:rPr lang="en-US" sz="200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(6)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775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𝜆</m:t>
                    </m:r>
                  </m:oMath>
                </a14:m>
                <a:r>
                  <a:rPr lang="en-US" sz="1775" b="0">
                    <a:solidFill>
                      <a:srgbClr val="000000"/>
                    </a:solidFill>
                    <a:latin typeface="Helvetica" panose="020B0604020202020204" pitchFamily="34" charset="0"/>
                    <a:ea typeface="Cambria Math" panose="02040503050406030204" pitchFamily="18" charset="0"/>
                    <a:cs typeface="Helvetica" panose="020B0604020202020204" pitchFamily="34" charset="0"/>
                  </a:rPr>
                  <a:t> = wavelength of laser beam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775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𝑓</m:t>
                    </m:r>
                  </m:oMath>
                </a14:m>
                <a:r>
                  <a:rPr lang="en-US" sz="1775" b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= focal length of converging beams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775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1775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1775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1775" b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= beam waist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1775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1775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1775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sz="1775" b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 = half of beam thickness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𝑜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𝜆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𝜋𝜃</m:t>
                        </m:r>
                      </m:den>
                    </m:f>
                    <m:r>
                      <a:rPr lang="en-U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532 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𝑛𝑚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𝜋</m:t>
                        </m:r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Helvetica" panose="020B0604020202020204" pitchFamily="34" charset="0"/>
                          </a:rPr>
                          <m:t>(3.9968)</m:t>
                        </m:r>
                      </m:den>
                    </m:f>
                    <m:r>
                      <a:rPr lang="en-US" sz="20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≈42.3691 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𝜇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𝑚</m:t>
                    </m:r>
                  </m:oMath>
                </a14:m>
                <a:r>
                  <a:rPr lang="en-US" sz="200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	         (7)</a:t>
                </a:r>
              </a:p>
              <a:p>
                <a:pPr marL="342900" lvl="1" indent="0">
                  <a:buNone/>
                </a:pPr>
                <a:endParaRPr lang="en-US" sz="1775" b="0">
                  <a:solidFill>
                    <a:srgbClr val="000000"/>
                  </a:solidFill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𝑠h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=2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𝑤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𝑓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=2</m:t>
                    </m:r>
                    <m:d>
                      <m:dPr>
                        <m:ctrlP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0.99</m:t>
                        </m:r>
                      </m:e>
                    </m:d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 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≈2 </m:t>
                    </m:r>
                    <m:r>
                      <a:rPr lang="en-US" sz="2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elvetica" panose="020B0604020202020204" pitchFamily="34" charset="0"/>
                      </a:rPr>
                      <m:t>𝑚𝑚</m:t>
                    </m:r>
                  </m:oMath>
                </a14:m>
                <a:r>
                  <a:rPr lang="en-US" sz="2000" b="0">
                    <a:solidFill>
                      <a:srgbClr val="00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		         (8)	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41A9ACC-A891-BA33-CC23-5865A394A8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6887" y="944509"/>
                <a:ext cx="5925432" cy="3750796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8F1D09D-BBA5-4708-7FF5-E3AD3747E19B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12</a:t>
            </a:r>
            <a:endParaRPr lang="en-US" err="1"/>
          </a:p>
        </p:txBody>
      </p:sp>
      <p:pic>
        <p:nvPicPr>
          <p:cNvPr id="4" name="Picture 3" descr="A green light coming from a grey object&#10;&#10;AI-generated content may be incorrect.">
            <a:extLst>
              <a:ext uri="{FF2B5EF4-FFF2-40B4-BE49-F238E27FC236}">
                <a16:creationId xmlns:a16="http://schemas.microsoft.com/office/drawing/2014/main" id="{D75F0ED2-BAF5-2A3F-FA5C-BCD579CB5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710" y="1281176"/>
            <a:ext cx="1989722" cy="3086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E8B90-33F1-22E7-FC49-F8A5226181EA}"/>
              </a:ext>
            </a:extLst>
          </p:cNvPr>
          <p:cNvSpPr txBox="1"/>
          <p:nvPr/>
        </p:nvSpPr>
        <p:spPr>
          <a:xfrm>
            <a:off x="6169095" y="4349752"/>
            <a:ext cx="306695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Arial"/>
                <a:cs typeface="Arial"/>
              </a:rPr>
              <a:t>Fig. 8 – Light Sheet Detail View [1]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11271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3B9A8E-4850-2142-FB99-D80D6665DF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195F5-97D6-F2E3-79A7-83ED00D6C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Schedule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C347BA-D2C5-F814-F78B-048C10D34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" y="853854"/>
            <a:ext cx="9150279" cy="382343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D07FB1-91C6-5389-B712-FD50641914F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13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4196893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5658D-2CE6-B622-F6FA-1FA28AB7E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B5857-F82D-AF88-6D5A-42F08D41C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Budget and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551F-4F61-0E7B-B1E2-734EC5557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600" y="934591"/>
            <a:ext cx="3168805" cy="37507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Overall Project Budget: $18,300</a:t>
            </a:r>
          </a:p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 and Manufacture: $3,000</a:t>
            </a:r>
          </a:p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Critical Equipment: $15,000</a:t>
            </a:r>
          </a:p>
          <a:p>
            <a:pPr marL="0" indent="0">
              <a:buNone/>
            </a:pPr>
            <a:r>
              <a:rPr lang="en-US" sz="120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Group Fundraising: $300 (Min.) - $2,000 (Expected Max)</a:t>
            </a:r>
          </a:p>
          <a:p>
            <a:pPr marL="0" indent="0">
              <a:buNone/>
            </a:pP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927F56-5DF5-4DA7-F84F-D5D21ACEDFB6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14</a:t>
            </a:r>
            <a:endParaRPr lang="en-US" err="1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2A4B52-9EA0-518A-874E-AFE5A3BA8FBE}"/>
              </a:ext>
            </a:extLst>
          </p:cNvPr>
          <p:cNvSpPr txBox="1">
            <a:spLocks/>
          </p:cNvSpPr>
          <p:nvPr/>
        </p:nvSpPr>
        <p:spPr bwMode="auto">
          <a:xfrm>
            <a:off x="68386" y="2434311"/>
            <a:ext cx="3168805" cy="375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u="sng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Planned Expenditure for SP25</a:t>
            </a:r>
          </a:p>
          <a:p>
            <a:pPr marL="0" indent="0">
              <a:buFont typeface="Arial"/>
              <a:buNone/>
            </a:pPr>
            <a:r>
              <a:rPr lang="en-US" sz="120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Purchase of all Critical Equipment: </a:t>
            </a:r>
            <a:r>
              <a:rPr lang="en-US" sz="1200" ker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-$15,000</a:t>
            </a:r>
          </a:p>
          <a:p>
            <a:pPr marL="0" indent="0">
              <a:buFont typeface="Arial"/>
              <a:buNone/>
            </a:pPr>
            <a:r>
              <a:rPr lang="en-US" sz="120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Prototyping: </a:t>
            </a:r>
            <a:r>
              <a:rPr lang="en-US" sz="1200" ker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-$1,000</a:t>
            </a:r>
          </a:p>
          <a:p>
            <a:pPr marL="0" indent="0">
              <a:buNone/>
            </a:pPr>
            <a:r>
              <a:rPr lang="en-US" sz="1200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Discretionary: </a:t>
            </a:r>
            <a:r>
              <a:rPr lang="en-US" sz="1200" kern="0">
                <a:solidFill>
                  <a:srgbClr val="FF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-$1,000</a:t>
            </a:r>
          </a:p>
          <a:p>
            <a:pPr marL="0" indent="0">
              <a:buNone/>
            </a:pPr>
            <a:endParaRPr lang="en-US" sz="1200" kern="0">
              <a:solidFill>
                <a:schemeClr val="accent1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b="1" u="sng" kern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Final Budget Remaining at EOS: $1,300</a:t>
            </a:r>
          </a:p>
          <a:p>
            <a:pPr marL="0" indent="0">
              <a:buFont typeface="Arial"/>
              <a:buNone/>
            </a:pPr>
            <a:endParaRPr lang="en-US" ker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kern="0">
              <a:solidFill>
                <a:srgbClr val="FF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Font typeface="Arial"/>
              <a:buNone/>
            </a:pPr>
            <a:endParaRPr lang="en-US" kern="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7" descr="A graph showing a number of cash flow&#10;&#10;Description automatically generated">
            <a:extLst>
              <a:ext uri="{FF2B5EF4-FFF2-40B4-BE49-F238E27FC236}">
                <a16:creationId xmlns:a16="http://schemas.microsoft.com/office/drawing/2014/main" id="{9E95F9C0-21B5-ACBF-5836-AD0A8A697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05" y="1117074"/>
            <a:ext cx="5660325" cy="243287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95BD565-8915-6181-92E9-8F286C0FAFA4}"/>
              </a:ext>
            </a:extLst>
          </p:cNvPr>
          <p:cNvSpPr txBox="1"/>
          <p:nvPr/>
        </p:nvSpPr>
        <p:spPr>
          <a:xfrm>
            <a:off x="4544651" y="3656001"/>
            <a:ext cx="316783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Fig. 9 – Running Budget Balance for Each Expenditure Category by Week of Semester</a:t>
            </a:r>
          </a:p>
        </p:txBody>
      </p:sp>
    </p:spTree>
    <p:extLst>
      <p:ext uri="{BB962C8B-B14F-4D97-AF65-F5344CB8AC3E}">
        <p14:creationId xmlns:p14="http://schemas.microsoft.com/office/powerpoint/2010/main" val="1186105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B5928E-4380-28E2-0BF4-7C053422A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6AF37-0817-8AF3-A249-1DFB9D86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4C2B94-440C-6395-1E27-C8553C321787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13</a:t>
            </a:r>
            <a:endParaRPr lang="en-US" err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5526A0-EBC8-6611-2D09-27CC90BE03D7}"/>
              </a:ext>
            </a:extLst>
          </p:cNvPr>
          <p:cNvSpPr txBox="1"/>
          <p:nvPr/>
        </p:nvSpPr>
        <p:spPr>
          <a:xfrm>
            <a:off x="190569" y="950400"/>
            <a:ext cx="882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effectLst/>
              </a:rPr>
              <a:t>[1]</a:t>
            </a:r>
          </a:p>
          <a:p>
            <a:r>
              <a:rPr lang="en-US" sz="1000">
                <a:effectLst/>
              </a:rPr>
              <a:t>Seika Digital Image Corporation, “PIV ( Particle Image Velocimetry ) | Overview &amp; Principle.” [Online]. Available: </a:t>
            </a:r>
            <a:r>
              <a:rPr lang="en-US" sz="1000">
                <a:effectLst/>
                <a:hlinkClick r:id="rId2"/>
              </a:rPr>
              <a:t>https://www.seika-di.com/en/measurement/principle_of_piv.html</a:t>
            </a:r>
            <a:endParaRPr lang="en-US" sz="1000">
              <a:effectLst/>
            </a:endParaRPr>
          </a:p>
          <a:p>
            <a:pPr algn="r"/>
            <a:r>
              <a:rPr lang="en-US" sz="1000">
                <a:effectLst/>
              </a:rPr>
              <a:t>[2]</a:t>
            </a:r>
          </a:p>
          <a:p>
            <a:r>
              <a:rPr lang="en-US" sz="1000">
                <a:effectLst/>
              </a:rPr>
              <a:t>M. Katan and A. Luft, “Global Burden of Stroke,” </a:t>
            </a:r>
            <a:r>
              <a:rPr lang="en-US" sz="1000" i="1">
                <a:effectLst/>
              </a:rPr>
              <a:t>Semin Neurol</a:t>
            </a:r>
            <a:r>
              <a:rPr lang="en-US" sz="1000">
                <a:effectLst/>
              </a:rPr>
              <a:t>, vol. 38, no. 02, pp. 208–211, Apr. 2018, </a:t>
            </a:r>
            <a:r>
              <a:rPr lang="en-US" sz="1000" err="1">
                <a:effectLst/>
              </a:rPr>
              <a:t>doi</a:t>
            </a:r>
            <a:r>
              <a:rPr lang="en-US" sz="1000">
                <a:effectLst/>
              </a:rPr>
              <a:t>: </a:t>
            </a:r>
            <a:r>
              <a:rPr lang="en-US" sz="1000">
                <a:effectLst/>
                <a:hlinkClick r:id="rId3"/>
              </a:rPr>
              <a:t>10.1055/s-0038-1649503</a:t>
            </a:r>
            <a:r>
              <a:rPr lang="en-US" sz="1000">
                <a:effectLst/>
              </a:rPr>
              <a:t>.</a:t>
            </a:r>
          </a:p>
          <a:p>
            <a:pPr algn="r"/>
            <a:r>
              <a:rPr lang="en-US" sz="1000">
                <a:effectLst/>
              </a:rPr>
              <a:t>[3]</a:t>
            </a:r>
          </a:p>
          <a:p>
            <a:r>
              <a:rPr lang="en-US" sz="1000">
                <a:effectLst/>
              </a:rPr>
              <a:t>M. Raffel, C. E. </a:t>
            </a:r>
            <a:r>
              <a:rPr lang="en-US" sz="1000" err="1">
                <a:effectLst/>
              </a:rPr>
              <a:t>Willert</a:t>
            </a:r>
            <a:r>
              <a:rPr lang="en-US" sz="1000">
                <a:effectLst/>
              </a:rPr>
              <a:t>, F. Scarano, C. J. </a:t>
            </a:r>
            <a:r>
              <a:rPr lang="en-US" sz="1000" err="1">
                <a:effectLst/>
              </a:rPr>
              <a:t>Kähler</a:t>
            </a:r>
            <a:r>
              <a:rPr lang="en-US" sz="1000">
                <a:effectLst/>
              </a:rPr>
              <a:t>, S. T. </a:t>
            </a:r>
            <a:r>
              <a:rPr lang="en-US" sz="1000" err="1">
                <a:effectLst/>
              </a:rPr>
              <a:t>Wereley</a:t>
            </a:r>
            <a:r>
              <a:rPr lang="en-US" sz="1000">
                <a:effectLst/>
              </a:rPr>
              <a:t>, and J. </a:t>
            </a:r>
            <a:r>
              <a:rPr lang="en-US" sz="1000" err="1">
                <a:effectLst/>
              </a:rPr>
              <a:t>Kompenhans</a:t>
            </a:r>
            <a:r>
              <a:rPr lang="en-US" sz="1000">
                <a:effectLst/>
              </a:rPr>
              <a:t>, </a:t>
            </a:r>
            <a:r>
              <a:rPr lang="en-US" sz="1000" i="1">
                <a:effectLst/>
              </a:rPr>
              <a:t>Particle Image Velocimetry: A Practical Guide</a:t>
            </a:r>
            <a:r>
              <a:rPr lang="en-US" sz="1000">
                <a:effectLst/>
              </a:rPr>
              <a:t>. Cham: Springer International Publishing, 2018. Accessed: Feb. 10, 2025. [Online]. Available: </a:t>
            </a:r>
            <a:r>
              <a:rPr lang="en-US" sz="1000">
                <a:effectLst/>
                <a:hlinkClick r:id="rId4"/>
              </a:rPr>
              <a:t>https://link.springer.com/10.1007/978-3-319-68852-7</a:t>
            </a:r>
            <a:endParaRPr lang="en-US" sz="1000">
              <a:effectLst/>
            </a:endParaRPr>
          </a:p>
          <a:p>
            <a:pPr algn="r"/>
            <a:r>
              <a:rPr lang="en-US" sz="1000">
                <a:effectLst/>
              </a:rPr>
              <a:t>[4]</a:t>
            </a:r>
          </a:p>
          <a:p>
            <a:r>
              <a:rPr lang="en-US" sz="1000">
                <a:effectLst/>
              </a:rPr>
              <a:t>J. Tu, G. H. Yeoh, C. Liu, and Y. Tao, </a:t>
            </a:r>
            <a:r>
              <a:rPr lang="en-US" sz="1000" i="1">
                <a:effectLst/>
              </a:rPr>
              <a:t>Computational fluid dynamics: a practical approach</a:t>
            </a:r>
            <a:r>
              <a:rPr lang="en-US" sz="1000">
                <a:effectLst/>
              </a:rPr>
              <a:t>, Fourth edition. Oxford Cambridge, MA: Butterworth-Heinemann, 2024.</a:t>
            </a:r>
          </a:p>
          <a:p>
            <a:pPr algn="r"/>
            <a:r>
              <a:rPr lang="en-US" sz="1000">
                <a:effectLst/>
              </a:rPr>
              <a:t>[5]</a:t>
            </a:r>
          </a:p>
          <a:p>
            <a:r>
              <a:rPr lang="en-US" sz="1000">
                <a:effectLst/>
              </a:rPr>
              <a:t>“Gaussian Beam Propagation,” Edmund Optics Online. [Online]. Available: </a:t>
            </a:r>
            <a:r>
              <a:rPr lang="en-US" sz="1000">
                <a:effectLst/>
                <a:hlinkClick r:id="rId5"/>
              </a:rPr>
              <a:t>https://www.edmundoptics.com/knowledge-center/application-notes/lasers/gaussian-beam-propagation/</a:t>
            </a:r>
            <a:endParaRPr lang="en-US" sz="1000">
              <a:effectLst/>
            </a:endParaRPr>
          </a:p>
          <a:p>
            <a:pPr algn="r"/>
            <a:r>
              <a:rPr lang="en-US" sz="1000">
                <a:effectLst/>
              </a:rPr>
              <a:t>[6]</a:t>
            </a:r>
          </a:p>
          <a:p>
            <a:r>
              <a:rPr lang="en-US" sz="1000">
                <a:effectLst/>
              </a:rPr>
              <a:t>W. H. Ho, I. J. </a:t>
            </a:r>
            <a:r>
              <a:rPr lang="en-US" sz="1000" err="1">
                <a:effectLst/>
              </a:rPr>
              <a:t>Tshimanga</a:t>
            </a:r>
            <a:r>
              <a:rPr lang="en-US" sz="1000">
                <a:effectLst/>
              </a:rPr>
              <a:t>, M. N. </a:t>
            </a:r>
            <a:r>
              <a:rPr lang="en-US" sz="1000" err="1">
                <a:effectLst/>
              </a:rPr>
              <a:t>Ngoepe</a:t>
            </a:r>
            <a:r>
              <a:rPr lang="en-US" sz="1000">
                <a:effectLst/>
              </a:rPr>
              <a:t>, M. C. </a:t>
            </a:r>
            <a:r>
              <a:rPr lang="en-US" sz="1000" err="1">
                <a:effectLst/>
              </a:rPr>
              <a:t>Jermy</a:t>
            </a:r>
            <a:r>
              <a:rPr lang="en-US" sz="1000">
                <a:effectLst/>
              </a:rPr>
              <a:t>, and P. H. Geoghegan, “Evaluation of a Desktop 3D Printed Rigid Refractive-Indexed-Matched Flow Phantom for PIV Measurements on Cerebral Aneurysms,” </a:t>
            </a:r>
            <a:r>
              <a:rPr lang="en-US" sz="1000" i="1">
                <a:effectLst/>
              </a:rPr>
              <a:t>Cardiovasc Eng Tech</a:t>
            </a:r>
            <a:r>
              <a:rPr lang="en-US" sz="1000">
                <a:effectLst/>
              </a:rPr>
              <a:t>, vol. 11, no. 1, pp. 14–23, Feb. 2020, </a:t>
            </a:r>
            <a:r>
              <a:rPr lang="en-US" sz="1000" err="1">
                <a:effectLst/>
              </a:rPr>
              <a:t>doi</a:t>
            </a:r>
            <a:r>
              <a:rPr lang="en-US" sz="1000">
                <a:effectLst/>
              </a:rPr>
              <a:t>: </a:t>
            </a:r>
            <a:r>
              <a:rPr lang="en-US" sz="1000">
                <a:effectLst/>
                <a:hlinkClick r:id="rId6"/>
              </a:rPr>
              <a:t>10.1007/s13239-019-00444-z</a:t>
            </a:r>
            <a:r>
              <a:rPr lang="en-US" sz="1000">
                <a:effectLst/>
              </a:rPr>
              <a:t>.</a:t>
            </a:r>
          </a:p>
          <a:p>
            <a:pPr algn="r"/>
            <a:r>
              <a:rPr lang="en-US" sz="1000">
                <a:effectLst/>
              </a:rPr>
              <a:t>[7]</a:t>
            </a:r>
          </a:p>
          <a:p>
            <a:r>
              <a:rPr lang="en-US" sz="1000">
                <a:effectLst/>
              </a:rPr>
              <a:t>“Spherical Lenses,” Physics Insights. [Online]. Available: </a:t>
            </a:r>
            <a:r>
              <a:rPr lang="en-US" sz="1000">
                <a:effectLst/>
                <a:hlinkClick r:id="rId7"/>
              </a:rPr>
              <a:t>http://www.physicsinsights.org/simple_optics_spherical_lenses-1.html</a:t>
            </a:r>
            <a:endParaRPr lang="en-US" sz="1000">
              <a:effectLst/>
            </a:endParaRPr>
          </a:p>
          <a:p>
            <a:pPr algn="r"/>
            <a:r>
              <a:rPr lang="en-US" sz="1000">
                <a:effectLst/>
              </a:rPr>
              <a:t>[8]</a:t>
            </a:r>
          </a:p>
          <a:p>
            <a:r>
              <a:rPr lang="en-US" sz="1000">
                <a:effectLst/>
              </a:rPr>
              <a:t>C. A. Luisi </a:t>
            </a:r>
            <a:r>
              <a:rPr lang="en-US" sz="1000" i="1">
                <a:effectLst/>
              </a:rPr>
              <a:t>et al.</a:t>
            </a:r>
            <a:r>
              <a:rPr lang="en-US" sz="1000">
                <a:effectLst/>
              </a:rPr>
              <a:t>, “Investigation of Cerebral Hemodynamics During Endovascular Aspiration: Development of an Experimental and Numerical Setup,” </a:t>
            </a:r>
            <a:r>
              <a:rPr lang="en-US" sz="1000" i="1">
                <a:effectLst/>
              </a:rPr>
              <a:t>Cardiovasc Eng Tech</a:t>
            </a:r>
            <a:r>
              <a:rPr lang="en-US" sz="1000">
                <a:effectLst/>
              </a:rPr>
              <a:t>, vol. 14, no. 3, pp. 393–403, Jun. 2023, </a:t>
            </a:r>
            <a:r>
              <a:rPr lang="en-US" sz="1000" err="1">
                <a:effectLst/>
              </a:rPr>
              <a:t>doi</a:t>
            </a:r>
            <a:r>
              <a:rPr lang="en-US" sz="1000">
                <a:effectLst/>
              </a:rPr>
              <a:t>: </a:t>
            </a:r>
            <a:r>
              <a:rPr lang="en-US" sz="1000">
                <a:effectLst/>
                <a:hlinkClick r:id="rId8"/>
              </a:rPr>
              <a:t>10.1007/s13239-023-00660-8</a:t>
            </a:r>
            <a:r>
              <a:rPr lang="en-US" sz="1000">
                <a:effectLst/>
              </a:rPr>
              <a:t>.</a:t>
            </a:r>
          </a:p>
          <a:p>
            <a:pPr algn="r"/>
            <a:endParaRPr lang="en-US" sz="10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6415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592ED-AF94-B139-73B0-FB1FCDC56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F53D1-E3FD-2A18-A1B6-28698792E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 Cont’d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77DB58-D623-BAAF-7201-61C3C0D07B48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13</a:t>
            </a:r>
            <a:endParaRPr lang="en-US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B8F201-3E5F-FBB5-F863-7FA0CF3F258F}"/>
              </a:ext>
            </a:extLst>
          </p:cNvPr>
          <p:cNvSpPr txBox="1"/>
          <p:nvPr/>
        </p:nvSpPr>
        <p:spPr>
          <a:xfrm>
            <a:off x="68386" y="977900"/>
            <a:ext cx="889781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>
                <a:effectLst/>
              </a:rPr>
              <a:t>[9]</a:t>
            </a:r>
          </a:p>
          <a:p>
            <a:r>
              <a:rPr lang="en-US" sz="1000">
                <a:effectLst/>
              </a:rPr>
              <a:t>S. </a:t>
            </a:r>
            <a:r>
              <a:rPr lang="en-US" sz="1000" err="1">
                <a:effectLst/>
              </a:rPr>
              <a:t>Scharnowski</a:t>
            </a:r>
            <a:r>
              <a:rPr lang="en-US" sz="1000">
                <a:effectLst/>
              </a:rPr>
              <a:t> and C. J. </a:t>
            </a:r>
            <a:r>
              <a:rPr lang="en-US" sz="1000" err="1">
                <a:effectLst/>
              </a:rPr>
              <a:t>Kähler</a:t>
            </a:r>
            <a:r>
              <a:rPr lang="en-US" sz="1000">
                <a:effectLst/>
              </a:rPr>
              <a:t>, “Particle image velocimetry - Classical operating rules from today’s perspective,” </a:t>
            </a:r>
            <a:r>
              <a:rPr lang="en-US" sz="1000" i="1">
                <a:effectLst/>
              </a:rPr>
              <a:t>Optics and Lasers in Engineering</a:t>
            </a:r>
            <a:r>
              <a:rPr lang="en-US" sz="1000">
                <a:effectLst/>
              </a:rPr>
              <a:t>, vol. 135, p. 106185, Dec. 2020, </a:t>
            </a:r>
            <a:r>
              <a:rPr lang="en-US" sz="1000" err="1">
                <a:effectLst/>
              </a:rPr>
              <a:t>doi</a:t>
            </a:r>
            <a:r>
              <a:rPr lang="en-US" sz="1000">
                <a:effectLst/>
              </a:rPr>
              <a:t>: </a:t>
            </a:r>
            <a:r>
              <a:rPr lang="en-US" sz="1000">
                <a:effectLst/>
                <a:hlinkClick r:id="rId2"/>
              </a:rPr>
              <a:t>10.1016/j.optlaseng.2020.106185</a:t>
            </a:r>
            <a:r>
              <a:rPr lang="en-US" sz="1000">
                <a:effectLst/>
              </a:rPr>
              <a:t>.</a:t>
            </a:r>
          </a:p>
          <a:p>
            <a:pPr algn="r"/>
            <a:r>
              <a:rPr lang="en-US" sz="1000">
                <a:effectLst/>
              </a:rPr>
              <a:t>[10]</a:t>
            </a:r>
          </a:p>
          <a:p>
            <a:r>
              <a:rPr lang="en-US" sz="1000">
                <a:effectLst/>
              </a:rPr>
              <a:t>Glenn Elert, “Density of Blood,” The Physics Factbook. [Online]. Available: </a:t>
            </a:r>
            <a:r>
              <a:rPr lang="en-US" sz="1000">
                <a:effectLst/>
                <a:hlinkClick r:id="rId3"/>
              </a:rPr>
              <a:t>https://web.archive.org/web/20060919051122/http://hypertextbook.com/facts/2004/MichaelShmukler.shtml</a:t>
            </a:r>
            <a:endParaRPr lang="en-US" sz="1000">
              <a:effectLst/>
            </a:endParaRPr>
          </a:p>
          <a:p>
            <a:pPr algn="r"/>
            <a:r>
              <a:rPr lang="en-US" sz="1000">
                <a:effectLst/>
              </a:rPr>
              <a:t>[11]</a:t>
            </a:r>
          </a:p>
          <a:p>
            <a:r>
              <a:rPr lang="en-US" sz="1000">
                <a:effectLst/>
              </a:rPr>
              <a:t>Allen D Elster, “Expected Velocities,” Questions and Answers in MRI. [Online]. Available: </a:t>
            </a:r>
            <a:r>
              <a:rPr lang="en-US" sz="1000">
                <a:effectLst/>
                <a:hlinkClick r:id="rId4"/>
              </a:rPr>
              <a:t>https://mriquestions.com/expected-velocities.html</a:t>
            </a:r>
            <a:endParaRPr lang="en-US" sz="1000">
              <a:effectLst/>
            </a:endParaRPr>
          </a:p>
          <a:p>
            <a:pPr algn="r"/>
            <a:r>
              <a:rPr lang="en-US" sz="1000">
                <a:effectLst/>
              </a:rPr>
              <a:t>[12]</a:t>
            </a:r>
          </a:p>
          <a:p>
            <a:r>
              <a:rPr lang="en-US" sz="1000">
                <a:effectLst/>
              </a:rPr>
              <a:t>P. Sharma, S. Lalchan, S. Kc, M. Gyawali, and N. Kushwaha, “Impact of gender and age on inner diameter of arteries forming circle of Willis assessed by multidetector CT,” </a:t>
            </a:r>
            <a:r>
              <a:rPr lang="en-US" sz="1000" i="1">
                <a:effectLst/>
              </a:rPr>
              <a:t>J. Brain Spine </a:t>
            </a:r>
            <a:r>
              <a:rPr lang="en-US" sz="1000" i="1" err="1">
                <a:effectLst/>
              </a:rPr>
              <a:t>Fdn</a:t>
            </a:r>
            <a:r>
              <a:rPr lang="en-US" sz="1000" i="1">
                <a:effectLst/>
              </a:rPr>
              <a:t> Nep.</a:t>
            </a:r>
            <a:r>
              <a:rPr lang="en-US" sz="1000">
                <a:effectLst/>
              </a:rPr>
              <a:t>, vol. 2, no. 1, pp. 37–41, Aug. 2021, </a:t>
            </a:r>
            <a:r>
              <a:rPr lang="en-US" sz="1000" err="1">
                <a:effectLst/>
              </a:rPr>
              <a:t>doi</a:t>
            </a:r>
            <a:r>
              <a:rPr lang="en-US" sz="1000">
                <a:effectLst/>
              </a:rPr>
              <a:t>: </a:t>
            </a:r>
            <a:r>
              <a:rPr lang="en-US" sz="1000">
                <a:effectLst/>
                <a:hlinkClick r:id="rId5"/>
              </a:rPr>
              <a:t>10.3126/jbsfn.v2i1.39016</a:t>
            </a:r>
            <a:r>
              <a:rPr lang="en-US" sz="1000">
                <a:effectLst/>
              </a:rPr>
              <a:t>.</a:t>
            </a:r>
          </a:p>
          <a:p>
            <a:pPr algn="r"/>
            <a:r>
              <a:rPr lang="en-US" sz="1000">
                <a:effectLst/>
              </a:rPr>
              <a:t>[13]</a:t>
            </a:r>
          </a:p>
          <a:p>
            <a:r>
              <a:rPr lang="en-US" sz="1000">
                <a:effectLst/>
              </a:rPr>
              <a:t>“Viscosity of Whole Blood,” Anton Paar. [Online]. Available: </a:t>
            </a:r>
            <a:r>
              <a:rPr lang="en-US" sz="1000">
                <a:effectLst/>
                <a:hlinkClick r:id="rId6"/>
              </a:rPr>
              <a:t>https://wiki.anton-paar.com/en/whole-blood/</a:t>
            </a: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611955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7D105-3242-9AA4-B70C-13D1838FB2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Thank you! </a:t>
            </a:r>
            <a:br>
              <a:rPr lang="en-US"/>
            </a:br>
            <a:br>
              <a:rPr lang="en-US"/>
            </a:br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07124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88E58-6448-4818-85BF-698A4E78B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8DB7-5E12-4D80-BC74-525CBB97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Particle Image Velocimetry (PIV):</a:t>
            </a:r>
          </a:p>
          <a:p>
            <a:pPr marL="0" indent="0">
              <a:buNone/>
            </a:pPr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</a:rPr>
              <a:t>	A</a:t>
            </a:r>
            <a:r>
              <a:rPr lang="en-US" sz="18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system that uses a combination of a laser and an ultra-high-speed camera to track the change in position of fluorescent tracer particles within a fluid flow, allowing the analysis of the velocity field within the fluid.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9B543-E060-B303-0807-2D26E3AA780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1</a:t>
            </a:r>
            <a:endParaRPr lang="en-US" err="1"/>
          </a:p>
        </p:txBody>
      </p:sp>
      <p:pic>
        <p:nvPicPr>
          <p:cNvPr id="1026" name="Picture 2" descr="PIV ( Particle Image Velocimetry ) Overview &amp; Principle | SEIKA Digital  Image">
            <a:extLst>
              <a:ext uri="{FF2B5EF4-FFF2-40B4-BE49-F238E27FC236}">
                <a16:creationId xmlns:a16="http://schemas.microsoft.com/office/drawing/2014/main" id="{2956E57B-1AC4-8C25-61C1-96F9268FB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968" y="2367688"/>
            <a:ext cx="2823210" cy="20101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EECB84-2428-B049-A86D-719C9B192C48}"/>
              </a:ext>
            </a:extLst>
          </p:cNvPr>
          <p:cNvSpPr txBox="1"/>
          <p:nvPr/>
        </p:nvSpPr>
        <p:spPr>
          <a:xfrm>
            <a:off x="1008657" y="4406784"/>
            <a:ext cx="3371622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Figure 1 – Overview of Typical PIV System 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C85B18-3C36-45EE-EFE6-C12754ABD0FD}"/>
              </a:ext>
            </a:extLst>
          </p:cNvPr>
          <p:cNvSpPr txBox="1"/>
          <p:nvPr/>
        </p:nvSpPr>
        <p:spPr>
          <a:xfrm>
            <a:off x="4647885" y="4304814"/>
            <a:ext cx="354581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Figure 2 – Previous PIV study conducted by the BDL</a:t>
            </a:r>
            <a:endParaRPr lang="en-US" sz="120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Picture 5" descr="A close-up of a tube&#10;&#10;AI-generated content may be incorrect.">
            <a:extLst>
              <a:ext uri="{FF2B5EF4-FFF2-40B4-BE49-F238E27FC236}">
                <a16:creationId xmlns:a16="http://schemas.microsoft.com/office/drawing/2014/main" id="{B639C502-2493-F09F-50E5-15EEBFD7E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7019" y="2684161"/>
            <a:ext cx="35623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08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6FD59-EF9C-9C81-F149-7AF2E3D4D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A1E20-1BF7-3DF7-5564-9D24FE7E4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9093E-6C17-B5D6-9393-49A5CF5B3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3221" y="3378583"/>
            <a:ext cx="3066295" cy="131816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1800">
                <a:solidFill>
                  <a:srgbClr val="C00000"/>
                </a:solidFill>
              </a:rPr>
              <a:t>Sponsor: Tim Becker, PhD</a:t>
            </a:r>
            <a:endParaRPr lang="en-US" sz="1800"/>
          </a:p>
          <a:p>
            <a:pPr marL="0" indent="0" algn="ctr">
              <a:buNone/>
            </a:pPr>
            <a:r>
              <a:rPr lang="en-US" sz="1600" u="sng"/>
              <a:t>Associate Professor</a:t>
            </a:r>
          </a:p>
          <a:p>
            <a:pPr marL="0" indent="0" algn="ctr">
              <a:buNone/>
            </a:pPr>
            <a:r>
              <a:rPr lang="en-US" sz="1600"/>
              <a:t>Mechanical Engineering Department</a:t>
            </a:r>
          </a:p>
          <a:p>
            <a:pPr marL="0" indent="0" algn="ctr">
              <a:buNone/>
            </a:pPr>
            <a:r>
              <a:rPr lang="en-US" sz="1600" u="sng"/>
              <a:t>Principle Investigator </a:t>
            </a:r>
          </a:p>
          <a:p>
            <a:pPr marL="0" indent="0" algn="ctr">
              <a:buNone/>
            </a:pPr>
            <a:r>
              <a:rPr lang="en-US" sz="1600"/>
              <a:t>Bioengineering Devices Laboratory (BDL)</a:t>
            </a:r>
          </a:p>
          <a:p>
            <a:pPr marL="0" indent="0" algn="ctr">
              <a:buNone/>
            </a:pPr>
            <a:r>
              <a:rPr lang="en-US" sz="1600" u="sng"/>
              <a:t>Chief Technology Officer</a:t>
            </a:r>
          </a:p>
          <a:p>
            <a:pPr marL="0" indent="0" algn="ctr">
              <a:buNone/>
            </a:pPr>
            <a:r>
              <a:rPr lang="en-US" sz="1600"/>
              <a:t>Aneuvas Technologies, Inc. (ATI)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C9BF74-B01B-02DA-1856-53E528489AE4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2</a:t>
            </a:r>
            <a:endParaRPr lang="en-US" err="1"/>
          </a:p>
        </p:txBody>
      </p:sp>
      <p:pic>
        <p:nvPicPr>
          <p:cNvPr id="4" name="Picture 3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16596194-CCAF-9A99-1D1C-A8449791B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99" y="1420342"/>
            <a:ext cx="1584709" cy="1603550"/>
          </a:xfrm>
          <a:prstGeom prst="rect">
            <a:avLst/>
          </a:prstGeom>
        </p:spPr>
      </p:pic>
      <p:pic>
        <p:nvPicPr>
          <p:cNvPr id="6" name="Picture 5" descr="Wyatt Clark - Senior Research Associate - ANEUVAS TECHNOLOGIES, LLC |  LinkedIn">
            <a:extLst>
              <a:ext uri="{FF2B5EF4-FFF2-40B4-BE49-F238E27FC236}">
                <a16:creationId xmlns:a16="http://schemas.microsoft.com/office/drawing/2014/main" id="{EB09B1DE-7F78-4081-2151-13095E6EB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477" y="1423831"/>
            <a:ext cx="1603550" cy="160355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73209D2-52E7-9CC7-4EB6-3765213F0277}"/>
              </a:ext>
            </a:extLst>
          </p:cNvPr>
          <p:cNvSpPr txBox="1">
            <a:spLocks/>
          </p:cNvSpPr>
          <p:nvPr/>
        </p:nvSpPr>
        <p:spPr bwMode="auto">
          <a:xfrm>
            <a:off x="2935113" y="3380354"/>
            <a:ext cx="2862228" cy="971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264"/>
              </a:buClr>
              <a:buFont typeface="Arial"/>
              <a:buChar char="•"/>
              <a:defRPr sz="1575" baseline="0">
                <a:solidFill>
                  <a:srgbClr val="003D7C"/>
                </a:solidFill>
                <a:latin typeface="Arial"/>
                <a:ea typeface="+mn-ea"/>
                <a:cs typeface="Arial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350" b="1" baseline="0">
                <a:solidFill>
                  <a:srgbClr val="0070C0"/>
                </a:solidFill>
                <a:latin typeface="Arial"/>
                <a:cs typeface="Arial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350" i="0">
                <a:solidFill>
                  <a:srgbClr val="0070C0"/>
                </a:solidFill>
                <a:latin typeface="Arial"/>
                <a:cs typeface="Arial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200" baseline="0">
                <a:solidFill>
                  <a:srgbClr val="0070C0"/>
                </a:solidFill>
                <a:latin typeface="Arial"/>
                <a:cs typeface="Arial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rgbClr val="0070C0"/>
                </a:solidFill>
                <a:latin typeface="Arial"/>
                <a:cs typeface="Arial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rgbClr val="003D7C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1800" kern="0">
                <a:solidFill>
                  <a:srgbClr val="C00000"/>
                </a:solidFill>
              </a:rPr>
              <a:t>Client: Wyatt Clark, M.S.</a:t>
            </a:r>
            <a:endParaRPr lang="en-US" sz="1800" kern="0"/>
          </a:p>
          <a:p>
            <a:pPr marL="0" indent="0" algn="ctr">
              <a:buNone/>
            </a:pPr>
            <a:r>
              <a:rPr lang="en-US" sz="1600" u="sng" kern="0"/>
              <a:t>PhD Candidate</a:t>
            </a:r>
          </a:p>
          <a:p>
            <a:pPr marL="0" indent="0" algn="ctr">
              <a:buFont typeface="Arial"/>
              <a:buNone/>
            </a:pPr>
            <a:r>
              <a:rPr lang="en-US" sz="1600" kern="0"/>
              <a:t>Mechanical Engineering Department</a:t>
            </a:r>
          </a:p>
          <a:p>
            <a:pPr marL="0" indent="0" algn="ctr">
              <a:buNone/>
            </a:pPr>
            <a:r>
              <a:rPr lang="en-US" sz="1600" u="sng" kern="0"/>
              <a:t>Senior Research Associate</a:t>
            </a:r>
          </a:p>
          <a:p>
            <a:pPr marL="0" indent="0" algn="ctr">
              <a:buFont typeface="Arial"/>
              <a:buNone/>
            </a:pPr>
            <a:r>
              <a:rPr lang="en-US" sz="1600" kern="0"/>
              <a:t>Bioengineering Devices Laboratory (BDL)</a:t>
            </a:r>
          </a:p>
          <a:p>
            <a:pPr marL="0" indent="0" algn="ctr">
              <a:buFont typeface="Arial"/>
              <a:buNone/>
            </a:pPr>
            <a:endParaRPr lang="en-US" sz="1600" u="sng" kern="0"/>
          </a:p>
        </p:txBody>
      </p:sp>
      <p:pic>
        <p:nvPicPr>
          <p:cNvPr id="11" name="Content Placeholder 6" descr="A logo with a red circle and black letters&#10;&#10;AI-generated content may be incorrect.">
            <a:extLst>
              <a:ext uri="{FF2B5EF4-FFF2-40B4-BE49-F238E27FC236}">
                <a16:creationId xmlns:a16="http://schemas.microsoft.com/office/drawing/2014/main" id="{516C2500-BF82-EBEC-6633-AD22251554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t="14552" r="55430" b="42151"/>
          <a:stretch/>
        </p:blipFill>
        <p:spPr bwMode="auto">
          <a:xfrm>
            <a:off x="7772757" y="3626907"/>
            <a:ext cx="1371600" cy="10659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2" descr="A blue and grey logo with a wrench&#10;&#10;AI-generated content may be incorrect.">
            <a:extLst>
              <a:ext uri="{FF2B5EF4-FFF2-40B4-BE49-F238E27FC236}">
                <a16:creationId xmlns:a16="http://schemas.microsoft.com/office/drawing/2014/main" id="{FEEC7CE2-7005-CE3B-3CB5-13A603CB12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0" t="2" r="98" b="21411"/>
          <a:stretch>
            <a:fillRect/>
          </a:stretch>
        </p:blipFill>
        <p:spPr bwMode="auto">
          <a:xfrm>
            <a:off x="5996062" y="3618427"/>
            <a:ext cx="1711666" cy="107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Northern Arizona University lab developing stroke treatment devices |  Education | azdailysun.com">
            <a:extLst>
              <a:ext uri="{FF2B5EF4-FFF2-40B4-BE49-F238E27FC236}">
                <a16:creationId xmlns:a16="http://schemas.microsoft.com/office/drawing/2014/main" id="{B80DFC89-C7E3-282B-D36B-CA46CB897F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067" y="1186459"/>
            <a:ext cx="3011687" cy="208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5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743E59-F44D-BB9C-2271-D001BF8BB2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636F-D757-813B-1221-8565E8851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Justification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394CD-B0B9-10D5-3C46-488B609A5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8" y="1018916"/>
            <a:ext cx="4120974" cy="3692678"/>
          </a:xfrm>
        </p:spPr>
        <p:txBody>
          <a:bodyPr>
            <a:normAutofit/>
          </a:bodyPr>
          <a:lstStyle/>
          <a:p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Stroke is the 2nd leading cause of death and a leading cause of disability worldwide [2].</a:t>
            </a:r>
          </a:p>
          <a:p>
            <a:pPr marL="0" indent="0">
              <a:buNone/>
            </a:pPr>
            <a:endParaRPr lang="en-US" sz="155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Ischemic Stroke: blood flow is blocked in the brain – treated with drugs or mechanical thrombectomy.</a:t>
            </a:r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55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Hemorrhagic Stroke: rupture of blood vessel in the brain – treated with coiling and stents.</a:t>
            </a:r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249DB4-2124-93EA-4A8D-09533671BD9A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Chris 3</a:t>
            </a:r>
            <a:endParaRPr lang="en-US">
              <a:cs typeface="Arial"/>
            </a:endParaRPr>
          </a:p>
        </p:txBody>
      </p:sp>
      <p:pic>
        <p:nvPicPr>
          <p:cNvPr id="6" name="Aspiration">
            <a:hlinkClick r:id="" action="ppaction://media"/>
            <a:extLst>
              <a:ext uri="{FF2B5EF4-FFF2-40B4-BE49-F238E27FC236}">
                <a16:creationId xmlns:a16="http://schemas.microsoft.com/office/drawing/2014/main" id="{B12D909A-266A-DF51-132E-8733491130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76087" y="849968"/>
            <a:ext cx="3366658" cy="1984664"/>
          </a:xfrm>
          <a:prstGeom prst="rect">
            <a:avLst/>
          </a:prstGeom>
        </p:spPr>
      </p:pic>
      <p:pic>
        <p:nvPicPr>
          <p:cNvPr id="4" name="coilshort">
            <a:hlinkClick r:id="" action="ppaction://media"/>
            <a:extLst>
              <a:ext uri="{FF2B5EF4-FFF2-40B4-BE49-F238E27FC236}">
                <a16:creationId xmlns:a16="http://schemas.microsoft.com/office/drawing/2014/main" id="{D55F0D19-EAEB-9E77-E56A-B6E30F317D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79233" y="2834633"/>
            <a:ext cx="3366656" cy="18807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256B2-B1B9-5D07-17A7-8A2C23483C8D}"/>
              </a:ext>
            </a:extLst>
          </p:cNvPr>
          <p:cNvSpPr txBox="1"/>
          <p:nvPr/>
        </p:nvSpPr>
        <p:spPr>
          <a:xfrm>
            <a:off x="1470837" y="4089104"/>
            <a:ext cx="420872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Arial"/>
                <a:cs typeface="Arial"/>
              </a:rPr>
              <a:t>Fig. 3 - BDL aspiration thrombectomy study (top) BDL coiling study (bottom)</a:t>
            </a:r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4802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58943-9986-B0E8-CC51-DE9C7A967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B3C55-5B1D-5E25-6DAD-8FBFEDF76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Background &amp; Benchmarking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8F360-AA40-338F-7DC7-EF07A4A0E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b="1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Three Benchmarking Setups:</a:t>
            </a:r>
          </a:p>
          <a:p>
            <a:r>
              <a:rPr lang="en-US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Minimum Viable System</a:t>
            </a:r>
          </a:p>
          <a:p>
            <a:pPr lvl="1"/>
            <a:r>
              <a:rPr lang="en-US" b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Generic Function Generator, claimed 30MHz frequency</a:t>
            </a:r>
          </a:p>
          <a:p>
            <a:pPr lvl="1"/>
            <a:r>
              <a:rPr lang="en-US" b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from CNC Engraver</a:t>
            </a:r>
          </a:p>
          <a:p>
            <a:pPr lvl="1"/>
            <a:r>
              <a:rPr lang="en-US" b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200 Hz, 1.7MP Camera </a:t>
            </a:r>
          </a:p>
          <a:p>
            <a:pPr lvl="1"/>
            <a:r>
              <a:rPr lang="en-US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Cost - $2,314</a:t>
            </a:r>
          </a:p>
          <a:p>
            <a:r>
              <a:rPr lang="en-US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Middle-of-the-Road</a:t>
            </a:r>
          </a:p>
          <a:p>
            <a:pPr lvl="1"/>
            <a:r>
              <a:rPr lang="en-US" b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Tektronix 25MHz Function Generator</a:t>
            </a:r>
          </a:p>
          <a:p>
            <a:pPr lvl="1"/>
            <a:r>
              <a:rPr lang="en-US" b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Pulsed Nanosecond Laser, 30mW, 523nm Wavelength</a:t>
            </a:r>
          </a:p>
          <a:p>
            <a:pPr lvl="1"/>
            <a:r>
              <a:rPr lang="en-US" b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1kHz, 1.3MP Camera</a:t>
            </a:r>
          </a:p>
          <a:p>
            <a:pPr lvl="1"/>
            <a:r>
              <a:rPr lang="en-US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Cost - $7,373</a:t>
            </a:r>
          </a:p>
          <a:p>
            <a:r>
              <a:rPr lang="en-US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Beyond Our Wildest Dreams</a:t>
            </a:r>
          </a:p>
          <a:p>
            <a:pPr lvl="1"/>
            <a:r>
              <a:rPr lang="en-US" b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4.5kHz, 1MP Camera</a:t>
            </a:r>
          </a:p>
          <a:p>
            <a:pPr lvl="1"/>
            <a:r>
              <a:rPr lang="en-US" b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Variable Pulsed Nanosecond Laser, Built to Order for PIV</a:t>
            </a:r>
          </a:p>
          <a:p>
            <a:pPr lvl="1"/>
            <a:r>
              <a:rPr lang="en-US" b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Berkeley Nucleonics 50MHz, 8 Channel Function Generator</a:t>
            </a:r>
          </a:p>
          <a:p>
            <a:pPr lvl="1"/>
            <a:r>
              <a:rPr lang="en-US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Cost - $56,400 </a:t>
            </a:r>
          </a:p>
          <a:p>
            <a:pPr lvl="1"/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460A1F-48F0-7A2D-7771-471462176CAF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Kian 4</a:t>
            </a:r>
            <a:endParaRPr lang="en-US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D695D8-0A30-9627-77B4-A885E8518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394" y="1131594"/>
            <a:ext cx="1356764" cy="14499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E01EDF-3ECD-E147-C930-4F8A90A8E43B}"/>
              </a:ext>
            </a:extLst>
          </p:cNvPr>
          <p:cNvSpPr txBox="1"/>
          <p:nvPr/>
        </p:nvSpPr>
        <p:spPr>
          <a:xfrm>
            <a:off x="5750860" y="2626973"/>
            <a:ext cx="3167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</a:rPr>
              <a:t>Fig. 4 – Generic Engraver Laser</a:t>
            </a:r>
          </a:p>
        </p:txBody>
      </p:sp>
      <p:pic>
        <p:nvPicPr>
          <p:cNvPr id="1026" name="Picture 2" descr="LDY300 PIV">
            <a:extLst>
              <a:ext uri="{FF2B5EF4-FFF2-40B4-BE49-F238E27FC236}">
                <a16:creationId xmlns:a16="http://schemas.microsoft.com/office/drawing/2014/main" id="{A8537B67-59AC-DD44-79AC-971238DA5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16" y="3016650"/>
            <a:ext cx="2405150" cy="1292414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D79ED4-DA42-2B99-0F0D-CA695BD2FECF}"/>
              </a:ext>
            </a:extLst>
          </p:cNvPr>
          <p:cNvSpPr txBox="1"/>
          <p:nvPr/>
        </p:nvSpPr>
        <p:spPr>
          <a:xfrm>
            <a:off x="5750860" y="4334075"/>
            <a:ext cx="3167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</a:rPr>
              <a:t>Fig. 5 – Litron LD-527 PIV Laser</a:t>
            </a:r>
          </a:p>
        </p:txBody>
      </p:sp>
    </p:spTree>
    <p:extLst>
      <p:ext uri="{BB962C8B-B14F-4D97-AF65-F5344CB8AC3E}">
        <p14:creationId xmlns:p14="http://schemas.microsoft.com/office/powerpoint/2010/main" val="1245421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61653-2FF1-E4A0-44F0-917AA679B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33BF2-B83F-184B-BFCA-2E4F7FFC4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6139A-F522-0D0F-57EC-6C1CB7588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Ease of Setup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long to assemble? Is it portable? How intensive is the process?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Camera Resolution, Framerate, Runtime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Better visuals of flow, with less motion blur and a longer time of recording.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Strength of Laser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Important for tracer particle refractivity, but not powerful enough to wash out imagery.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Close to OSHA machine and laser guard standards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is powerful enough to cause serious damage to eyes, direct or through refraction.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Width of laser sheet is sufficient for particle density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Important for uniform illumination of flow field.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Too narrow could not capture enough particles, while too wide could have poor contrast.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Use of a Multi-Function Generator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Non-proprietary interface; reduces familiarization issues.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Controls the entire PIV setup (camera, laser, experimental conditions).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D147BC-29B1-F7A0-9261-EEA12FC0FC4C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5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319193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82501-61E5-5B88-D019-F6FB4E88E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2E82D-26C0-0A9F-1CF4-5C7BE6F6C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Engineering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5EDA5-9070-BD2B-A1CE-1E1BF88E1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8" y="1018916"/>
            <a:ext cx="7496785" cy="3750796"/>
          </a:xfrm>
        </p:spPr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Setup Time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Must be relatively quick: </a:t>
            </a:r>
            <a:r>
              <a:rPr lang="en-US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&lt;</a:t>
            </a:r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60 minutes.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Resolution, Camera framerate, Run Time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Resolution needs to be high: Pixel area of ~2073600 (2 megapixels)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Framerate needs to capture fluid motion over time: </a:t>
            </a:r>
            <a:r>
              <a:rPr lang="en-US" u="sng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&lt;</a:t>
            </a:r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1000 FPS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FR and Resolution lead to shorter run times: 10 seconds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Power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Range of power to cause refractivity without washing out image: 50-150mW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Sheet Thickness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thick the laser sheet can be to pick up refraction:100-200 microns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Risk Assessment Score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score of 1 (poor) to 10 (safe) that rates the general safety of the PIV setup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Refractivity Index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Appropriate RI limits distortion of flow measurements/imagery: RI of ~1.5</a:t>
            </a:r>
          </a:p>
          <a:p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Frequency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High frequency prevents motion blur for fast flows.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Accuracy of particle displacement for velocity equations.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~.9 nanoseconds.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2F971C-9A35-DC4A-558E-67A67BBCA005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Jett 6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3745329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2BD4F-3D5E-1D11-F77C-2C36FE968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06954-E2BB-5E99-CD52-DC2D3503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Quality Function Deployment Diagram</a:t>
            </a:r>
          </a:p>
        </p:txBody>
      </p:sp>
      <p:pic>
        <p:nvPicPr>
          <p:cNvPr id="4" name="Content Placeholder 3" descr="A yellow table with white text&#10;&#10;AI-generated content may be incorrect.">
            <a:extLst>
              <a:ext uri="{FF2B5EF4-FFF2-40B4-BE49-F238E27FC236}">
                <a16:creationId xmlns:a16="http://schemas.microsoft.com/office/drawing/2014/main" id="{7B9DFAE5-B179-8881-F0BC-9508E2090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30" y="1654167"/>
            <a:ext cx="8931518" cy="234034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C0CEFF-E2F4-038D-1DFE-90E0A3C9F93B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Santiago 7</a:t>
            </a:r>
            <a:endParaRPr lang="en-US" err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0B8B86-DDE7-07F3-B1FB-070C713334A2}"/>
              </a:ext>
            </a:extLst>
          </p:cNvPr>
          <p:cNvSpPr txBox="1"/>
          <p:nvPr/>
        </p:nvSpPr>
        <p:spPr>
          <a:xfrm>
            <a:off x="2981573" y="918558"/>
            <a:ext cx="3167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tx1">
                    <a:lumMod val="50000"/>
                  </a:schemeClr>
                </a:solidFill>
              </a:rPr>
              <a:t>Table 1 – Quality Function Deployment Diagram Correlating Customer with Engineering Requirements</a:t>
            </a:r>
          </a:p>
        </p:txBody>
      </p:sp>
    </p:spTree>
    <p:extLst>
      <p:ext uri="{BB962C8B-B14F-4D97-AF65-F5344CB8AC3E}">
        <p14:creationId xmlns:p14="http://schemas.microsoft.com/office/powerpoint/2010/main" val="1014042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97DAB-65DD-AC7A-FA61-5C2AA5378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29723-AB12-77D7-398D-BEC82F733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SOTA Literature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CC0A8-0FD9-8575-336E-FB29D217C1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726" y="5342765"/>
            <a:ext cx="8315202" cy="3750796"/>
          </a:xfrm>
        </p:spPr>
        <p:txBody>
          <a:bodyPr>
            <a:normAutofit lnSpcReduction="10000"/>
          </a:bodyPr>
          <a:lstStyle/>
          <a:p>
            <a:pPr>
              <a:buFont typeface="Calibri"/>
              <a:buChar char="-"/>
            </a:pPr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PIV practical guide</a:t>
            </a:r>
            <a:endParaRPr lang="en-US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Calibri"/>
              <a:buChar char="-"/>
            </a:pPr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CFD chapter</a:t>
            </a:r>
            <a:endParaRPr lang="en-US" sz="1600">
              <a:effectLst/>
            </a:endParaRPr>
          </a:p>
          <a:p>
            <a:pPr marL="556895" lvl="1" indent="-213995"/>
            <a:r>
              <a:rPr lang="en-US" sz="1150">
                <a:effectLst/>
              </a:rPr>
              <a:t>J. Tu, G. H. Yeoh, C. Liu, and Y. Tao, </a:t>
            </a:r>
            <a:r>
              <a:rPr lang="en-US" sz="1150" i="1">
                <a:effectLst/>
              </a:rPr>
              <a:t>Computational fluid dynamics: a practical approach</a:t>
            </a:r>
            <a:r>
              <a:rPr lang="en-US" sz="1150">
                <a:effectLst/>
              </a:rPr>
              <a:t>, Fourth edition. Oxford Cambridge, MA: Butterworth-Heinemann, 2024. </a:t>
            </a:r>
            <a:r>
              <a:rPr lang="en-US" sz="1150" err="1">
                <a:effectLst/>
              </a:rPr>
              <a:t>doi</a:t>
            </a:r>
            <a:r>
              <a:rPr lang="en-US" sz="1150">
                <a:effectLst/>
              </a:rPr>
              <a:t>: </a:t>
            </a:r>
            <a:r>
              <a:rPr lang="en-US" sz="1150">
                <a:effectLst/>
                <a:hlinkClick r:id="rId2"/>
              </a:rPr>
              <a:t>10.1016/C2021-0-01771-5</a:t>
            </a:r>
            <a:r>
              <a:rPr lang="en-US" sz="1150">
                <a:effectLst/>
              </a:rPr>
              <a:t>. </a:t>
            </a:r>
            <a:endParaRPr lang="en-US" sz="1150">
              <a:solidFill>
                <a:srgbClr val="000000"/>
              </a:solidFill>
              <a:latin typeface="Helvetica"/>
              <a:cs typeface="Helvetica"/>
            </a:endParaRPr>
          </a:p>
          <a:p>
            <a:pPr>
              <a:buFont typeface="Calibri"/>
              <a:buChar char="-"/>
            </a:pPr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Edmund optics</a:t>
            </a:r>
          </a:p>
          <a:p>
            <a:pPr marL="342900" lvl="1" indent="0">
              <a:buNone/>
            </a:pPr>
            <a:endParaRPr lang="en-US" b="0">
              <a:solidFill>
                <a:srgbClr val="000000"/>
              </a:solidFill>
              <a:latin typeface="Helvetica"/>
              <a:cs typeface="Helvetica"/>
            </a:endParaRPr>
          </a:p>
          <a:p>
            <a:pPr>
              <a:buFont typeface="Calibri"/>
              <a:buChar char="-"/>
            </a:pPr>
            <a:r>
              <a:rPr lang="en-US" sz="1550">
                <a:solidFill>
                  <a:srgbClr val="000000"/>
                </a:solidFill>
                <a:latin typeface="Helvetica"/>
                <a:cs typeface="Helvetica"/>
              </a:rPr>
              <a:t>NASA presentation (</a:t>
            </a:r>
            <a:r>
              <a:rPr lang="en-US" sz="1600"/>
              <a:t>Particle Image Velocimetry Applications of Fluorescent Dye-doped Particles)</a:t>
            </a:r>
          </a:p>
          <a:p>
            <a:pPr>
              <a:buFont typeface="Calibri"/>
              <a:buChar char="-"/>
            </a:pPr>
            <a:r>
              <a:rPr lang="en-US" sz="1600">
                <a:solidFill>
                  <a:srgbClr val="000000"/>
                </a:solidFill>
                <a:latin typeface="Helvetica"/>
                <a:cs typeface="Helvetica"/>
              </a:rPr>
              <a:t>Article covering cost of Resin Phantom Manufacturing</a:t>
            </a:r>
          </a:p>
          <a:p>
            <a:pPr marL="556895" lvl="1" indent="-213995">
              <a:buFont typeface="Calibri"/>
              <a:buChar char="-"/>
            </a:pPr>
            <a:r>
              <a:rPr lang="en-US" sz="1200">
                <a:effectLst/>
              </a:rPr>
              <a:t>D. P. G. Nilsson </a:t>
            </a:r>
            <a:r>
              <a:rPr lang="en-US" sz="1200" i="1">
                <a:effectLst/>
              </a:rPr>
              <a:t>et al.</a:t>
            </a:r>
            <a:r>
              <a:rPr lang="en-US" sz="1200">
                <a:effectLst/>
              </a:rPr>
              <a:t>, “Patient-specific brain arteries molded as a flexible phantom model using 3D printed water-soluble resin,” </a:t>
            </a:r>
            <a:r>
              <a:rPr lang="en-US" sz="1200" i="1">
                <a:effectLst/>
              </a:rPr>
              <a:t>Sci Rep</a:t>
            </a:r>
            <a:r>
              <a:rPr lang="en-US" sz="1200">
                <a:effectLst/>
              </a:rPr>
              <a:t>, vol. 12, no. 1, p. 10172, Jun. 2022, </a:t>
            </a:r>
            <a:r>
              <a:rPr lang="en-US" sz="1200" err="1">
                <a:effectLst/>
              </a:rPr>
              <a:t>doi</a:t>
            </a:r>
            <a:r>
              <a:rPr lang="en-US" sz="1200">
                <a:effectLst/>
              </a:rPr>
              <a:t>: </a:t>
            </a:r>
            <a:r>
              <a:rPr lang="en-US" sz="1200">
                <a:effectLst/>
                <a:hlinkClick r:id="rId3"/>
              </a:rPr>
              <a:t>10.1038/s41598-022-14279-7</a:t>
            </a:r>
            <a:r>
              <a:rPr lang="en-US" sz="1200">
                <a:effectLst/>
              </a:rPr>
              <a:t>.</a:t>
            </a:r>
          </a:p>
          <a:p>
            <a:pPr marL="556895" lvl="1" indent="-213995">
              <a:buFont typeface="Calibri"/>
              <a:buChar char="-"/>
            </a:pPr>
            <a:endParaRPr lang="en-US" sz="1325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Calibri"/>
              <a:buChar char="-"/>
            </a:pPr>
            <a:r>
              <a:rPr lang="en-US" sz="1600">
                <a:solidFill>
                  <a:srgbClr val="000000"/>
                </a:solidFill>
                <a:latin typeface="Helvetica"/>
                <a:cs typeface="Helvetica"/>
              </a:rPr>
              <a:t>Spherical Lenses</a:t>
            </a:r>
            <a:endParaRPr lang="en-US" sz="16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Calibri"/>
              <a:buChar char="-"/>
            </a:pPr>
            <a:endParaRPr lang="en-US" sz="1600">
              <a:solidFill>
                <a:srgbClr val="000000"/>
              </a:solidFill>
              <a:latin typeface="Helvetica"/>
              <a:cs typeface="Helvetica"/>
            </a:endParaRPr>
          </a:p>
          <a:p>
            <a:pPr>
              <a:buFont typeface="Calibri"/>
              <a:buChar char="-"/>
            </a:pPr>
            <a:r>
              <a:rPr lang="en-US" sz="1600">
                <a:solidFill>
                  <a:srgbClr val="000000"/>
                </a:solidFill>
                <a:latin typeface="Helvetica"/>
                <a:cs typeface="Helvetica"/>
              </a:rPr>
              <a:t>Circle of Willis studies</a:t>
            </a:r>
            <a:endParaRPr lang="en-US" sz="16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Calibri"/>
              <a:buChar char="-"/>
            </a:pPr>
            <a:endParaRPr lang="en-US" sz="160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Calibri"/>
              <a:buChar char="-"/>
            </a:pPr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buFont typeface="Calibri"/>
              <a:buChar char="-"/>
            </a:pPr>
            <a:endParaRPr lang="en-US" sz="1550">
              <a:solidFill>
                <a:srgbClr val="00000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C07CC2-5F5E-1E33-99D4-42434695564B}"/>
              </a:ext>
            </a:extLst>
          </p:cNvPr>
          <p:cNvSpPr txBox="1"/>
          <p:nvPr/>
        </p:nvSpPr>
        <p:spPr>
          <a:xfrm>
            <a:off x="7336691" y="4766563"/>
            <a:ext cx="173892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All 8</a:t>
            </a:r>
            <a:endParaRPr lang="en-US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911FA-7762-4B3E-6BDA-9023A30A4512}"/>
              </a:ext>
            </a:extLst>
          </p:cNvPr>
          <p:cNvSpPr txBox="1"/>
          <p:nvPr/>
        </p:nvSpPr>
        <p:spPr>
          <a:xfrm>
            <a:off x="503191" y="1338490"/>
            <a:ext cx="7678705" cy="31700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</a:rPr>
              <a:t>Main Topics: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PIV Practical Guide [3]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Applications of CFD [4]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Edmund Optics [5]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Phantom Manufacturing Techniques and Cost [6]</a:t>
            </a:r>
          </a:p>
          <a:p>
            <a:pPr marL="800100" lvl="1" indent="-342900">
              <a:buFont typeface="Courier New"/>
              <a:buChar char="o"/>
            </a:pPr>
            <a:r>
              <a:rPr lang="en-US">
                <a:latin typeface="Arial"/>
                <a:cs typeface="Arial"/>
              </a:rPr>
              <a:t>Resin Printing vs Traditional Casting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Optical Studies for Spherical Lenses [7]</a:t>
            </a:r>
          </a:p>
          <a:p>
            <a:pPr marL="342900" indent="-342900">
              <a:buFont typeface="Arial"/>
              <a:buChar char="•"/>
            </a:pPr>
            <a:r>
              <a:rPr lang="en-US">
                <a:latin typeface="Arial"/>
                <a:cs typeface="Arial"/>
              </a:rPr>
              <a:t>Biological Studies [8]</a:t>
            </a:r>
          </a:p>
          <a:p>
            <a:pPr marL="800100" lvl="1" indent="-342900">
              <a:buFont typeface="Courier New"/>
              <a:buChar char="o"/>
            </a:pPr>
            <a:r>
              <a:rPr lang="en-US">
                <a:latin typeface="Arial"/>
                <a:cs typeface="Arial"/>
              </a:rPr>
              <a:t>Circle of Willis</a:t>
            </a:r>
          </a:p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826815"/>
      </p:ext>
    </p:extLst>
  </p:cSld>
  <p:clrMapOvr>
    <a:masterClrMapping/>
  </p:clrMapOvr>
</p:sld>
</file>

<file path=ppt/theme/theme1.xml><?xml version="1.0" encoding="utf-8"?>
<a:theme xmlns:a="http://schemas.openxmlformats.org/drawingml/2006/main" name="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U_Preside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ark-Blue-Vertical-PPT-Template">
  <a:themeElements>
    <a:clrScheme name="Custom 1">
      <a:dk1>
        <a:srgbClr val="003366"/>
      </a:dk1>
      <a:lt1>
        <a:srgbClr val="FFFFFF"/>
      </a:lt1>
      <a:dk2>
        <a:srgbClr val="0066B3"/>
      </a:dk2>
      <a:lt2>
        <a:srgbClr val="C3B8B2"/>
      </a:lt2>
      <a:accent1>
        <a:srgbClr val="FBB040"/>
      </a:accent1>
      <a:accent2>
        <a:srgbClr val="F07F09"/>
      </a:accent2>
      <a:accent3>
        <a:srgbClr val="B1541F"/>
      </a:accent3>
      <a:accent4>
        <a:srgbClr val="00ABA3"/>
      </a:accent4>
      <a:accent5>
        <a:srgbClr val="009DDC"/>
      </a:accent5>
      <a:accent6>
        <a:srgbClr val="0066B3"/>
      </a:accent6>
      <a:hlink>
        <a:srgbClr val="FFCC00"/>
      </a:hlink>
      <a:folHlink>
        <a:srgbClr val="00853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AU_Presiden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U_Presiden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U_Presiden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DF80BC03CDDCB47B1141B1E1E5505E2" ma:contentTypeVersion="12" ma:contentTypeDescription="Create a new document." ma:contentTypeScope="" ma:versionID="25b4e86e0eb20c00fdb3082a557a2642">
  <xsd:schema xmlns:xsd="http://www.w3.org/2001/XMLSchema" xmlns:xs="http://www.w3.org/2001/XMLSchema" xmlns:p="http://schemas.microsoft.com/office/2006/metadata/properties" xmlns:ns2="e7132b53-b6ca-4397-9af2-284b6a7726aa" xmlns:ns3="3a7f03e5-613c-4124-ae9e-b793d0a31ae8" targetNamespace="http://schemas.microsoft.com/office/2006/metadata/properties" ma:root="true" ma:fieldsID="be327868d031e842e717dc84b18aa65b" ns2:_="" ns3:_="">
    <xsd:import namespace="e7132b53-b6ca-4397-9af2-284b6a7726aa"/>
    <xsd:import namespace="3a7f03e5-613c-4124-ae9e-b793d0a31a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132b53-b6ca-4397-9af2-284b6a7726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ab86591-d70f-4a96-900c-bfbe5e6a31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7f03e5-613c-4124-ae9e-b793d0a31ae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a55e1c10-5ab9-497b-b90b-cc446916db2a}" ma:internalName="TaxCatchAll" ma:showField="CatchAllData" ma:web="3a7f03e5-613c-4124-ae9e-b793d0a31a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7132b53-b6ca-4397-9af2-284b6a7726aa">
      <Terms xmlns="http://schemas.microsoft.com/office/infopath/2007/PartnerControls"/>
    </lcf76f155ced4ddcb4097134ff3c332f>
    <TaxCatchAll xmlns="3a7f03e5-613c-4124-ae9e-b793d0a31ae8" xsi:nil="true"/>
  </documentManagement>
</p:properties>
</file>

<file path=customXml/itemProps1.xml><?xml version="1.0" encoding="utf-8"?>
<ds:datastoreItem xmlns:ds="http://schemas.openxmlformats.org/officeDocument/2006/customXml" ds:itemID="{E2A946F9-8C95-40CA-A577-9C3A0449BA1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E13D03-99E8-4085-99F9-303F91591C67}"/>
</file>

<file path=customXml/itemProps3.xml><?xml version="1.0" encoding="utf-8"?>
<ds:datastoreItem xmlns:ds="http://schemas.openxmlformats.org/officeDocument/2006/customXml" ds:itemID="{A90759EC-300E-4827-8EC1-99CBCDD1F68D}">
  <ds:schemaRefs>
    <ds:schemaRef ds:uri="3a7f03e5-613c-4124-ae9e-b793d0a31ae8"/>
    <ds:schemaRef ds:uri="e7132b53-b6ca-4397-9af2-284b6a7726a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27d49e9f-89e1-4aa0-99a3-d35b57b2ba03}" enabled="0" method="" siteId="{27d49e9f-89e1-4aa0-99a3-d35b57b2ba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18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Dark-Blue-Vertical-PPT-Template</vt:lpstr>
      <vt:lpstr>1_Dark-Blue-Vertical-PPT-Template</vt:lpstr>
      <vt:lpstr>PowerPoint Presentation</vt:lpstr>
      <vt:lpstr>Introduction</vt:lpstr>
      <vt:lpstr>Project Overview</vt:lpstr>
      <vt:lpstr>Project Justification</vt:lpstr>
      <vt:lpstr>Background &amp; Benchmarking</vt:lpstr>
      <vt:lpstr>Customer Requirements</vt:lpstr>
      <vt:lpstr>Engineering Requirements</vt:lpstr>
      <vt:lpstr>Quality Function Deployment Diagram</vt:lpstr>
      <vt:lpstr>SOTA Literature Review</vt:lpstr>
      <vt:lpstr>Engineering Analysis – Particle Density</vt:lpstr>
      <vt:lpstr>Engineering Analysis – Reynolds Number for Neurovascular Blood Flow</vt:lpstr>
      <vt:lpstr>Engineering Analysis – Phantom Manufacturing Cost</vt:lpstr>
      <vt:lpstr>Engineering Analysis – Laser Sheet</vt:lpstr>
      <vt:lpstr>Project Schedule</vt:lpstr>
      <vt:lpstr>Budget and Plan</vt:lpstr>
      <vt:lpstr>References</vt:lpstr>
      <vt:lpstr>References Cont’d</vt:lpstr>
      <vt:lpstr>Thank you!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New leader orientation!</dc:title>
  <dc:creator>Cassandra Anderson</dc:creator>
  <cp:revision>2</cp:revision>
  <cp:lastPrinted>2018-12-03T04:54:09Z</cp:lastPrinted>
  <dcterms:created xsi:type="dcterms:W3CDTF">2014-02-19T16:49:03Z</dcterms:created>
  <dcterms:modified xsi:type="dcterms:W3CDTF">2025-03-03T16:11:27Z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0x010100ADF80BC03CDDCB47B1141B1E1E5505E2</vt:lpwstr>
  </property>
  <property fmtid="{D5CDD505-2E9C-101B-9397-08002B2CF9AE}" pid="3" name="MediaServiceImageTags">
    <vt:lpwstr/>
  </property>
</Properties>
</file>