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  <p:sldMasterId id="2147483777" r:id="rId5"/>
  </p:sldMasterIdLst>
  <p:notesMasterIdLst>
    <p:notesMasterId r:id="rId20"/>
  </p:notesMasterIdLst>
  <p:handoutMasterIdLst>
    <p:handoutMasterId r:id="rId21"/>
  </p:handoutMasterIdLst>
  <p:sldIdLst>
    <p:sldId id="315" r:id="rId6"/>
    <p:sldId id="379" r:id="rId7"/>
    <p:sldId id="397" r:id="rId8"/>
    <p:sldId id="393" r:id="rId9"/>
    <p:sldId id="394" r:id="rId10"/>
    <p:sldId id="398" r:id="rId11"/>
    <p:sldId id="395" r:id="rId12"/>
    <p:sldId id="399" r:id="rId13"/>
    <p:sldId id="400" r:id="rId14"/>
    <p:sldId id="388" r:id="rId15"/>
    <p:sldId id="391" r:id="rId16"/>
    <p:sldId id="389" r:id="rId17"/>
    <p:sldId id="396" r:id="rId18"/>
    <p:sldId id="374" r:id="rId19"/>
  </p:sldIdLst>
  <p:sldSz cx="9144000" cy="5143500" type="screen16x9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1C27200-38AE-4BB1-B775-17E274344DF1}">
          <p14:sldIdLst>
            <p14:sldId id="315"/>
            <p14:sldId id="379"/>
            <p14:sldId id="397"/>
            <p14:sldId id="393"/>
            <p14:sldId id="394"/>
            <p14:sldId id="398"/>
            <p14:sldId id="395"/>
            <p14:sldId id="399"/>
            <p14:sldId id="400"/>
            <p14:sldId id="388"/>
            <p14:sldId id="391"/>
            <p14:sldId id="389"/>
            <p14:sldId id="396"/>
            <p14:sldId id="3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DAECD83-64FC-18DC-1FF0-CE5A811CD4AF}" name="Rory Kian Pack" initials="RP" userId="S::rkp74@nau.edu::c7f1e152-4d08-4f76-975e-df89bf1b6e1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D35"/>
    <a:srgbClr val="85C285"/>
    <a:srgbClr val="F6DA0A"/>
    <a:srgbClr val="010000"/>
    <a:srgbClr val="FFCC00"/>
    <a:srgbClr val="003264"/>
    <a:srgbClr val="0000FF"/>
    <a:srgbClr val="0072BC"/>
    <a:srgbClr val="5EA6D5"/>
    <a:srgbClr val="006D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4599F94E-CEE6-441E-89CC-EB005ECD8F06}">
      <a14:m xmlns:a14="http://schemas.microsoft.com/office/drawing/2010/main">
        <m:mathPr xmlns:m="http://schemas.openxmlformats.org/officeDocument/2006/math">
          <m:brkBin m:val="before"/>
          <m:brkBinSub m:val="--"/>
        </m:mathPr>
      </a14:m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BA3DC9-95E4-B2B7-2055-436C7B923DF2}" v="1997" dt="2025-11-19T00:04:53.424"/>
    <p1510:client id="{123D40F0-38A9-48D5-ACEF-F33700756CF6}" v="2071" dt="2025-11-19T00:04:30.203"/>
    <p1510:client id="{1FC00DFC-C1A8-4156-A5D8-9BE2CC332F62}" v="112" dt="2025-11-19T00:18:08.810"/>
    <p1510:client id="{5AF3EFFA-8390-4066-A8D0-020F28CACB83}" v="1" dt="2025-11-18T21:17:20.378"/>
    <p1510:client id="{67F9BE9F-D497-4872-A6D9-B66FCB719CEE}" v="8" dt="2025-11-18T02:43:18.419"/>
    <p1510:client id="{69B595C9-DDD5-41E5-A476-FED28D6B5716}" v="4" dt="2025-11-18T23:32:26.492"/>
    <p1510:client id="{7D5906BF-54E4-416C-897A-CAC88ADDEC0F}" v="631" dt="2025-11-18T22:45:50.154"/>
    <p1510:client id="{8542B38C-06A3-90D7-D2B2-5C3000257288}" v="105" dt="2025-11-18T21:05:55.980"/>
    <p1510:client id="{A7CC78B0-DAFE-305E-EC12-42F64ACF27CE}" v="1065" dt="2025-11-18T22:36:33.194"/>
    <p1510:client id="{AC10A5D3-D163-42BF-980C-1D90A2CFD815}" v="2223" dt="2025-11-19T00:12:49.620"/>
    <p1510:client id="{AF11B7CF-3426-B5B3-7BD8-FC21EC1C908B}" v="21" dt="2025-11-18T21:33:14.0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tiago Miguel Gamez" userId="S::smg734@nau.edu::a1e713b4-1453-499d-b5d0-7982a66ca5bd" providerId="AD" clId="Web-{6F866490-693A-3AD7-7D1F-685C877282A8}"/>
    <pc:docChg chg="modSld">
      <pc:chgData name="Santiago Miguel Gamez" userId="S::smg734@nau.edu::a1e713b4-1453-499d-b5d0-7982a66ca5bd" providerId="AD" clId="Web-{6F866490-693A-3AD7-7D1F-685C877282A8}" dt="2025-11-04T22:19:14.514" v="0" actId="14100"/>
      <pc:docMkLst>
        <pc:docMk/>
      </pc:docMkLst>
    </pc:docChg>
  </pc:docChgLst>
  <pc:docChgLst>
    <pc:chgData name="Santiago Miguel Gamez" userId="S::smg734@nau.edu::a1e713b4-1453-499d-b5d0-7982a66ca5bd" providerId="AD" clId="Web-{CF02E9AE-1FFD-C913-D421-1174D25F8DF6}"/>
    <pc:docChg chg="modSld">
      <pc:chgData name="Santiago Miguel Gamez" userId="S::smg734@nau.edu::a1e713b4-1453-499d-b5d0-7982a66ca5bd" providerId="AD" clId="Web-{CF02E9AE-1FFD-C913-D421-1174D25F8DF6}" dt="2025-11-04T22:15:51.324" v="0" actId="14100"/>
      <pc:docMkLst>
        <pc:docMk/>
      </pc:docMkLst>
      <pc:sldChg chg="modSp">
        <pc:chgData name="Santiago Miguel Gamez" userId="S::smg734@nau.edu::a1e713b4-1453-499d-b5d0-7982a66ca5bd" providerId="AD" clId="Web-{CF02E9AE-1FFD-C913-D421-1174D25F8DF6}" dt="2025-11-04T22:15:51.324" v="0" actId="14100"/>
        <pc:sldMkLst>
          <pc:docMk/>
          <pc:sldMk cId="1055547504" sldId="379"/>
        </pc:sldMkLst>
      </pc:sldChg>
    </pc:docChg>
  </pc:docChgLst>
  <pc:docChgLst>
    <pc:chgData name="Jett Harrison Scruggs" userId="S::jhs243@nau.edu::56a37c57-e175-441b-a370-f46988625486" providerId="AD" clId="Web-{69B595C9-DDD5-41E5-A476-FED28D6B5716}"/>
    <pc:docChg chg="modSld">
      <pc:chgData name="Jett Harrison Scruggs" userId="S::jhs243@nau.edu::56a37c57-e175-441b-a370-f46988625486" providerId="AD" clId="Web-{69B595C9-DDD5-41E5-A476-FED28D6B5716}" dt="2025-11-18T23:32:26.492" v="3"/>
      <pc:docMkLst>
        <pc:docMk/>
      </pc:docMkLst>
      <pc:sldChg chg="addSp delSp modSp">
        <pc:chgData name="Jett Harrison Scruggs" userId="S::jhs243@nau.edu::56a37c57-e175-441b-a370-f46988625486" providerId="AD" clId="Web-{69B595C9-DDD5-41E5-A476-FED28D6B5716}" dt="2025-11-18T23:32:26.492" v="3"/>
        <pc:sldMkLst>
          <pc:docMk/>
          <pc:sldMk cId="3455473153" sldId="393"/>
        </pc:sldMkLst>
        <pc:spChg chg="add del mod">
          <ac:chgData name="Jett Harrison Scruggs" userId="S::jhs243@nau.edu::56a37c57-e175-441b-a370-f46988625486" providerId="AD" clId="Web-{69B595C9-DDD5-41E5-A476-FED28D6B5716}" dt="2025-11-18T23:32:13.804" v="2"/>
          <ac:spMkLst>
            <pc:docMk/>
            <pc:sldMk cId="3455473153" sldId="393"/>
            <ac:spMk id="3" creationId="{6B058BD2-7B0A-4062-1E41-DA208BBB9493}"/>
          </ac:spMkLst>
        </pc:spChg>
        <pc:spChg chg="add">
          <ac:chgData name="Jett Harrison Scruggs" userId="S::jhs243@nau.edu::56a37c57-e175-441b-a370-f46988625486" providerId="AD" clId="Web-{69B595C9-DDD5-41E5-A476-FED28D6B5716}" dt="2025-11-18T23:32:26.492" v="3"/>
          <ac:spMkLst>
            <pc:docMk/>
            <pc:sldMk cId="3455473153" sldId="393"/>
            <ac:spMk id="4" creationId="{DC763D98-DEC3-2FF3-DBA3-6FE98D2ACDF4}"/>
          </ac:spMkLst>
        </pc:spChg>
      </pc:sldChg>
    </pc:docChg>
  </pc:docChgLst>
  <pc:docChgLst>
    <pc:chgData name="Rory Kian Pack" userId="c7f1e152-4d08-4f76-975e-df89bf1b6e1c" providerId="ADAL" clId="{B4112CB7-67FA-4E05-B98A-CC58248DD2F0}"/>
    <pc:docChg chg="modSld">
      <pc:chgData name="Rory Kian Pack" userId="c7f1e152-4d08-4f76-975e-df89bf1b6e1c" providerId="ADAL" clId="{B4112CB7-67FA-4E05-B98A-CC58248DD2F0}" dt="2025-11-18T21:17:39.269" v="8" actId="1076"/>
      <pc:docMkLst>
        <pc:docMk/>
      </pc:docMkLst>
      <pc:sldChg chg="addSp modSp mod modAnim">
        <pc:chgData name="Rory Kian Pack" userId="c7f1e152-4d08-4f76-975e-df89bf1b6e1c" providerId="ADAL" clId="{B4112CB7-67FA-4E05-B98A-CC58248DD2F0}" dt="2025-11-18T21:17:39.269" v="8" actId="1076"/>
        <pc:sldMkLst>
          <pc:docMk/>
          <pc:sldMk cId="3015852518" sldId="395"/>
        </pc:sldMkLst>
        <pc:picChg chg="add mod">
          <ac:chgData name="Rory Kian Pack" userId="c7f1e152-4d08-4f76-975e-df89bf1b6e1c" providerId="ADAL" clId="{B4112CB7-67FA-4E05-B98A-CC58248DD2F0}" dt="2025-11-18T21:17:39.269" v="8" actId="1076"/>
          <ac:picMkLst>
            <pc:docMk/>
            <pc:sldMk cId="3015852518" sldId="395"/>
            <ac:picMk id="3" creationId="{950A2164-141D-7379-3DE7-E2A97E11BD9D}"/>
          </ac:picMkLst>
        </pc:picChg>
      </pc:sldChg>
    </pc:docChg>
  </pc:docChgLst>
  <pc:docChgLst>
    <pc:chgData name="Santiago Miguel Gamez" userId="S::smg734@nau.edu::a1e713b4-1453-499d-b5d0-7982a66ca5bd" providerId="AD" clId="Web-{D4DAE68A-ED85-E91A-F1EB-11A757BFAE91}"/>
    <pc:docChg chg="modSld">
      <pc:chgData name="Santiago Miguel Gamez" userId="S::smg734@nau.edu::a1e713b4-1453-499d-b5d0-7982a66ca5bd" providerId="AD" clId="Web-{D4DAE68A-ED85-E91A-F1EB-11A757BFAE91}" dt="2025-11-04T22:13:53.989" v="0"/>
      <pc:docMkLst>
        <pc:docMk/>
      </pc:docMkLst>
      <pc:sldChg chg="addSp modSp">
        <pc:chgData name="Santiago Miguel Gamez" userId="S::smg734@nau.edu::a1e713b4-1453-499d-b5d0-7982a66ca5bd" providerId="AD" clId="Web-{D4DAE68A-ED85-E91A-F1EB-11A757BFAE91}" dt="2025-11-04T22:13:53.989" v="0"/>
        <pc:sldMkLst>
          <pc:docMk/>
          <pc:sldMk cId="1055547504" sldId="379"/>
        </pc:sldMkLst>
      </pc:sldChg>
    </pc:docChg>
  </pc:docChgLst>
  <pc:docChgLst>
    <pc:chgData name="Santiago Miguel Gamez" userId="S::smg734@nau.edu::a1e713b4-1453-499d-b5d0-7982a66ca5bd" providerId="AD" clId="Web-{92EB81A0-7D99-F4AC-7CFC-0B997BD40881}"/>
    <pc:docChg chg="modSld">
      <pc:chgData name="Santiago Miguel Gamez" userId="S::smg734@nau.edu::a1e713b4-1453-499d-b5d0-7982a66ca5bd" providerId="AD" clId="Web-{92EB81A0-7D99-F4AC-7CFC-0B997BD40881}" dt="2025-11-04T22:17:59.933" v="1" actId="1076"/>
      <pc:docMkLst>
        <pc:docMk/>
      </pc:docMkLst>
      <pc:sldChg chg="modSp">
        <pc:chgData name="Santiago Miguel Gamez" userId="S::smg734@nau.edu::a1e713b4-1453-499d-b5d0-7982a66ca5bd" providerId="AD" clId="Web-{92EB81A0-7D99-F4AC-7CFC-0B997BD40881}" dt="2025-11-04T22:17:59.933" v="1" actId="1076"/>
        <pc:sldMkLst>
          <pc:docMk/>
          <pc:sldMk cId="1055547504" sldId="379"/>
        </pc:sldMkLst>
      </pc:sldChg>
    </pc:docChg>
  </pc:docChgLst>
  <pc:docChgLst>
    <pc:chgData name="Rory Kian Pack" userId="S::rkp74@nau.edu::c7f1e152-4d08-4f76-975e-df89bf1b6e1c" providerId="AD" clId="Web-{A7CC78B0-DAFE-305E-EC12-42F64ACF27CE}"/>
    <pc:docChg chg="mod addSld delSld modSld sldOrd modSection">
      <pc:chgData name="Rory Kian Pack" userId="S::rkp74@nau.edu::c7f1e152-4d08-4f76-975e-df89bf1b6e1c" providerId="AD" clId="Web-{A7CC78B0-DAFE-305E-EC12-42F64ACF27CE}" dt="2025-11-18T22:36:33.194" v="673" actId="1076"/>
      <pc:docMkLst>
        <pc:docMk/>
      </pc:docMkLst>
      <pc:sldChg chg="modSp">
        <pc:chgData name="Rory Kian Pack" userId="S::rkp74@nau.edu::c7f1e152-4d08-4f76-975e-df89bf1b6e1c" providerId="AD" clId="Web-{A7CC78B0-DAFE-305E-EC12-42F64ACF27CE}" dt="2025-11-18T22:03:18.943" v="151"/>
        <pc:sldMkLst>
          <pc:docMk/>
          <pc:sldMk cId="773808778" sldId="257"/>
        </pc:sldMkLst>
        <pc:spChg chg="mod">
          <ac:chgData name="Rory Kian Pack" userId="S::rkp74@nau.edu::c7f1e152-4d08-4f76-975e-df89bf1b6e1c" providerId="AD" clId="Web-{A7CC78B0-DAFE-305E-EC12-42F64ACF27CE}" dt="2025-11-18T22:03:13.303" v="148" actId="20577"/>
          <ac:spMkLst>
            <pc:docMk/>
            <pc:sldMk cId="773808778" sldId="257"/>
            <ac:spMk id="3" creationId="{772A8DB7-5E12-4D80-BC74-525CBB9793F9}"/>
          </ac:spMkLst>
        </pc:spChg>
        <pc:spChg chg="mod">
          <ac:chgData name="Rory Kian Pack" userId="S::rkp74@nau.edu::c7f1e152-4d08-4f76-975e-df89bf1b6e1c" providerId="AD" clId="Web-{A7CC78B0-DAFE-305E-EC12-42F64ACF27CE}" dt="2025-11-18T22:03:17.474" v="150" actId="20577"/>
          <ac:spMkLst>
            <pc:docMk/>
            <pc:sldMk cId="773808778" sldId="257"/>
            <ac:spMk id="5" creationId="{6FEECB84-2428-B049-A86D-719C9B192C48}"/>
          </ac:spMkLst>
        </pc:spChg>
        <pc:spChg chg="mod">
          <ac:chgData name="Rory Kian Pack" userId="S::rkp74@nau.edu::c7f1e152-4d08-4f76-975e-df89bf1b6e1c" providerId="AD" clId="Web-{A7CC78B0-DAFE-305E-EC12-42F64ACF27CE}" dt="2025-11-18T22:03:18.943" v="151"/>
          <ac:spMkLst>
            <pc:docMk/>
            <pc:sldMk cId="773808778" sldId="257"/>
            <ac:spMk id="8" creationId="{B1C85B18-3C36-45EE-EFE6-C12754ABD0FD}"/>
          </ac:spMkLst>
        </pc:spChg>
      </pc:sldChg>
      <pc:sldChg chg="addSp delSp modSp">
        <pc:chgData name="Rory Kian Pack" userId="S::rkp74@nau.edu::c7f1e152-4d08-4f76-975e-df89bf1b6e1c" providerId="AD" clId="Web-{A7CC78B0-DAFE-305E-EC12-42F64ACF27CE}" dt="2025-11-18T21:35:55.686" v="13"/>
        <pc:sldMkLst>
          <pc:docMk/>
          <pc:sldMk cId="1055547504" sldId="379"/>
        </pc:sldMkLst>
        <pc:grpChg chg="add del mod">
          <ac:chgData name="Rory Kian Pack" userId="S::rkp74@nau.edu::c7f1e152-4d08-4f76-975e-df89bf1b6e1c" providerId="AD" clId="Web-{A7CC78B0-DAFE-305E-EC12-42F64ACF27CE}" dt="2025-11-18T21:35:55.686" v="13"/>
          <ac:grpSpMkLst>
            <pc:docMk/>
            <pc:sldMk cId="1055547504" sldId="379"/>
            <ac:grpSpMk id="4" creationId="{F2080A96-2C88-B747-5C01-9300ACA83357}"/>
          </ac:grpSpMkLst>
        </pc:grpChg>
        <pc:picChg chg="add mod topLvl">
          <ac:chgData name="Rory Kian Pack" userId="S::rkp74@nau.edu::c7f1e152-4d08-4f76-975e-df89bf1b6e1c" providerId="AD" clId="Web-{A7CC78B0-DAFE-305E-EC12-42F64ACF27CE}" dt="2025-11-18T21:35:55.686" v="13"/>
          <ac:picMkLst>
            <pc:docMk/>
            <pc:sldMk cId="1055547504" sldId="379"/>
            <ac:picMk id="2" creationId="{04ABD8FA-80C1-FF9D-0A28-B9F8E8CDF8B7}"/>
          </ac:picMkLst>
        </pc:picChg>
        <pc:picChg chg="add mod topLvl">
          <ac:chgData name="Rory Kian Pack" userId="S::rkp74@nau.edu::c7f1e152-4d08-4f76-975e-df89bf1b6e1c" providerId="AD" clId="Web-{A7CC78B0-DAFE-305E-EC12-42F64ACF27CE}" dt="2025-11-18T21:35:55.686" v="13"/>
          <ac:picMkLst>
            <pc:docMk/>
            <pc:sldMk cId="1055547504" sldId="379"/>
            <ac:picMk id="3" creationId="{328E280A-C487-15BE-79E4-DD95D76B8E8A}"/>
          </ac:picMkLst>
        </pc:picChg>
      </pc:sldChg>
      <pc:sldChg chg="addSp delSp modSp">
        <pc:chgData name="Rory Kian Pack" userId="S::rkp74@nau.edu::c7f1e152-4d08-4f76-975e-df89bf1b6e1c" providerId="AD" clId="Web-{A7CC78B0-DAFE-305E-EC12-42F64ACF27CE}" dt="2025-11-18T22:04:27.599" v="184"/>
        <pc:sldMkLst>
          <pc:docMk/>
          <pc:sldMk cId="844677693" sldId="392"/>
        </pc:sldMkLst>
        <pc:spChg chg="add del">
          <ac:chgData name="Rory Kian Pack" userId="S::rkp74@nau.edu::c7f1e152-4d08-4f76-975e-df89bf1b6e1c" providerId="AD" clId="Web-{A7CC78B0-DAFE-305E-EC12-42F64ACF27CE}" dt="2025-11-18T21:37:39.952" v="36"/>
          <ac:spMkLst>
            <pc:docMk/>
            <pc:sldMk cId="844677693" sldId="392"/>
            <ac:spMk id="3" creationId="{3DD470ED-EE58-4743-B923-059314078809}"/>
          </ac:spMkLst>
        </pc:spChg>
        <pc:spChg chg="add del mod">
          <ac:chgData name="Rory Kian Pack" userId="S::rkp74@nau.edu::c7f1e152-4d08-4f76-975e-df89bf1b6e1c" providerId="AD" clId="Web-{A7CC78B0-DAFE-305E-EC12-42F64ACF27CE}" dt="2025-11-18T21:38:24.998" v="53"/>
          <ac:spMkLst>
            <pc:docMk/>
            <pc:sldMk cId="844677693" sldId="392"/>
            <ac:spMk id="4" creationId="{94CC5453-84B2-BFDE-3ED0-AB3500FB0ED9}"/>
          </ac:spMkLst>
        </pc:spChg>
        <pc:spChg chg="add del mod">
          <ac:chgData name="Rory Kian Pack" userId="S::rkp74@nau.edu::c7f1e152-4d08-4f76-975e-df89bf1b6e1c" providerId="AD" clId="Web-{A7CC78B0-DAFE-305E-EC12-42F64ACF27CE}" dt="2025-11-18T21:38:28.436" v="55"/>
          <ac:spMkLst>
            <pc:docMk/>
            <pc:sldMk cId="844677693" sldId="392"/>
            <ac:spMk id="5" creationId="{657197A3-50E1-AF36-88F9-BE61DD21855D}"/>
          </ac:spMkLst>
        </pc:spChg>
        <pc:spChg chg="add del mod">
          <ac:chgData name="Rory Kian Pack" userId="S::rkp74@nau.edu::c7f1e152-4d08-4f76-975e-df89bf1b6e1c" providerId="AD" clId="Web-{A7CC78B0-DAFE-305E-EC12-42F64ACF27CE}" dt="2025-11-18T21:38:20.889" v="50"/>
          <ac:spMkLst>
            <pc:docMk/>
            <pc:sldMk cId="844677693" sldId="392"/>
            <ac:spMk id="7" creationId="{E4FBCB15-78D3-6812-B1A9-14AA9FE2FA2D}"/>
          </ac:spMkLst>
        </pc:spChg>
        <pc:graphicFrameChg chg="add mod modGraphic">
          <ac:chgData name="Rory Kian Pack" userId="S::rkp74@nau.edu::c7f1e152-4d08-4f76-975e-df89bf1b6e1c" providerId="AD" clId="Web-{A7CC78B0-DAFE-305E-EC12-42F64ACF27CE}" dt="2025-11-18T22:04:27.599" v="184"/>
          <ac:graphicFrameMkLst>
            <pc:docMk/>
            <pc:sldMk cId="844677693" sldId="392"/>
            <ac:graphicFrameMk id="8" creationId="{2702978C-4F5D-90E8-A605-7DA4B16616DF}"/>
          </ac:graphicFrameMkLst>
        </pc:graphicFrameChg>
      </pc:sldChg>
      <pc:sldChg chg="addSp modSp ord">
        <pc:chgData name="Rory Kian Pack" userId="S::rkp74@nau.edu::c7f1e152-4d08-4f76-975e-df89bf1b6e1c" providerId="AD" clId="Web-{A7CC78B0-DAFE-305E-EC12-42F64ACF27CE}" dt="2025-11-18T22:16:45.975" v="483" actId="1076"/>
        <pc:sldMkLst>
          <pc:docMk/>
          <pc:sldMk cId="3167333453" sldId="394"/>
        </pc:sldMkLst>
        <pc:spChg chg="add mod">
          <ac:chgData name="Rory Kian Pack" userId="S::rkp74@nau.edu::c7f1e152-4d08-4f76-975e-df89bf1b6e1c" providerId="AD" clId="Web-{A7CC78B0-DAFE-305E-EC12-42F64ACF27CE}" dt="2025-11-18T22:16:32.959" v="478" actId="14100"/>
          <ac:spMkLst>
            <pc:docMk/>
            <pc:sldMk cId="3167333453" sldId="394"/>
            <ac:spMk id="3" creationId="{71B20A7B-3168-618A-1881-93AA3348F2FE}"/>
          </ac:spMkLst>
        </pc:spChg>
        <pc:spChg chg="add mod">
          <ac:chgData name="Rory Kian Pack" userId="S::rkp74@nau.edu::c7f1e152-4d08-4f76-975e-df89bf1b6e1c" providerId="AD" clId="Web-{A7CC78B0-DAFE-305E-EC12-42F64ACF27CE}" dt="2025-11-18T22:16:40.209" v="480" actId="1076"/>
          <ac:spMkLst>
            <pc:docMk/>
            <pc:sldMk cId="3167333453" sldId="394"/>
            <ac:spMk id="4" creationId="{EB563F19-4012-D53C-D12F-7C1D0F242DD8}"/>
          </ac:spMkLst>
        </pc:spChg>
        <pc:spChg chg="add mod">
          <ac:chgData name="Rory Kian Pack" userId="S::rkp74@nau.edu::c7f1e152-4d08-4f76-975e-df89bf1b6e1c" providerId="AD" clId="Web-{A7CC78B0-DAFE-305E-EC12-42F64ACF27CE}" dt="2025-11-18T22:16:37.834" v="479" actId="1076"/>
          <ac:spMkLst>
            <pc:docMk/>
            <pc:sldMk cId="3167333453" sldId="394"/>
            <ac:spMk id="5" creationId="{7C95C4DF-0B37-A4CB-B4CD-67D44818F25D}"/>
          </ac:spMkLst>
        </pc:spChg>
        <pc:picChg chg="add mod">
          <ac:chgData name="Rory Kian Pack" userId="S::rkp74@nau.edu::c7f1e152-4d08-4f76-975e-df89bf1b6e1c" providerId="AD" clId="Web-{A7CC78B0-DAFE-305E-EC12-42F64ACF27CE}" dt="2025-11-18T22:16:45.975" v="483" actId="1076"/>
          <ac:picMkLst>
            <pc:docMk/>
            <pc:sldMk cId="3167333453" sldId="394"/>
            <ac:picMk id="7" creationId="{10F6FCCA-637E-4702-2762-5EC5EA743ECE}"/>
          </ac:picMkLst>
        </pc:picChg>
      </pc:sldChg>
      <pc:sldChg chg="addSp delSp modSp add del replId">
        <pc:chgData name="Rory Kian Pack" userId="S::rkp74@nau.edu::c7f1e152-4d08-4f76-975e-df89bf1b6e1c" providerId="AD" clId="Web-{A7CC78B0-DAFE-305E-EC12-42F64ACF27CE}" dt="2025-11-18T21:41:09.217" v="143"/>
        <pc:sldMkLst>
          <pc:docMk/>
          <pc:sldMk cId="303056561" sldId="397"/>
        </pc:sldMkLst>
        <pc:spChg chg="mod">
          <ac:chgData name="Rory Kian Pack" userId="S::rkp74@nau.edu::c7f1e152-4d08-4f76-975e-df89bf1b6e1c" providerId="AD" clId="Web-{A7CC78B0-DAFE-305E-EC12-42F64ACF27CE}" dt="2025-11-18T21:37:07.170" v="22" actId="20577"/>
          <ac:spMkLst>
            <pc:docMk/>
            <pc:sldMk cId="303056561" sldId="397"/>
            <ac:spMk id="2" creationId="{963B423B-A623-FD49-706B-E90A45ECE990}"/>
          </ac:spMkLst>
        </pc:spChg>
        <pc:spChg chg="del">
          <ac:chgData name="Rory Kian Pack" userId="S::rkp74@nau.edu::c7f1e152-4d08-4f76-975e-df89bf1b6e1c" providerId="AD" clId="Web-{A7CC78B0-DAFE-305E-EC12-42F64ACF27CE}" dt="2025-11-18T21:37:09.983" v="26"/>
          <ac:spMkLst>
            <pc:docMk/>
            <pc:sldMk cId="303056561" sldId="397"/>
            <ac:spMk id="3" creationId="{CB093EE7-4C0B-AE37-A1CA-6E7D901C8012}"/>
          </ac:spMkLst>
        </pc:spChg>
        <pc:spChg chg="del">
          <ac:chgData name="Rory Kian Pack" userId="S::rkp74@nau.edu::c7f1e152-4d08-4f76-975e-df89bf1b6e1c" providerId="AD" clId="Web-{A7CC78B0-DAFE-305E-EC12-42F64ACF27CE}" dt="2025-11-18T21:37:09.983" v="25"/>
          <ac:spMkLst>
            <pc:docMk/>
            <pc:sldMk cId="303056561" sldId="397"/>
            <ac:spMk id="4" creationId="{5D6558F6-FF0A-3990-FDF4-3E3B38E39F9A}"/>
          </ac:spMkLst>
        </pc:spChg>
        <pc:spChg chg="del">
          <ac:chgData name="Rory Kian Pack" userId="S::rkp74@nau.edu::c7f1e152-4d08-4f76-975e-df89bf1b6e1c" providerId="AD" clId="Web-{A7CC78B0-DAFE-305E-EC12-42F64ACF27CE}" dt="2025-11-18T21:37:09.983" v="24"/>
          <ac:spMkLst>
            <pc:docMk/>
            <pc:sldMk cId="303056561" sldId="397"/>
            <ac:spMk id="5" creationId="{742E62FE-2942-495E-7796-B9E00EB90ED0}"/>
          </ac:spMkLst>
        </pc:spChg>
        <pc:spChg chg="del">
          <ac:chgData name="Rory Kian Pack" userId="S::rkp74@nau.edu::c7f1e152-4d08-4f76-975e-df89bf1b6e1c" providerId="AD" clId="Web-{A7CC78B0-DAFE-305E-EC12-42F64ACF27CE}" dt="2025-11-18T21:37:09.983" v="23"/>
          <ac:spMkLst>
            <pc:docMk/>
            <pc:sldMk cId="303056561" sldId="397"/>
            <ac:spMk id="7" creationId="{4D0396AF-2146-61CF-879E-CC3EF7B3DA7C}"/>
          </ac:spMkLst>
        </pc:spChg>
        <pc:spChg chg="add mod">
          <ac:chgData name="Rory Kian Pack" userId="S::rkp74@nau.edu::c7f1e152-4d08-4f76-975e-df89bf1b6e1c" providerId="AD" clId="Web-{A7CC78B0-DAFE-305E-EC12-42F64ACF27CE}" dt="2025-11-18T21:39:13.983" v="84" actId="20577"/>
          <ac:spMkLst>
            <pc:docMk/>
            <pc:sldMk cId="303056561" sldId="397"/>
            <ac:spMk id="8" creationId="{36B930B9-25DB-A329-5E52-1FE957094E5D}"/>
          </ac:spMkLst>
        </pc:spChg>
        <pc:spChg chg="add">
          <ac:chgData name="Rory Kian Pack" userId="S::rkp74@nau.edu::c7f1e152-4d08-4f76-975e-df89bf1b6e1c" providerId="AD" clId="Web-{A7CC78B0-DAFE-305E-EC12-42F64ACF27CE}" dt="2025-11-18T21:37:24.733" v="27"/>
          <ac:spMkLst>
            <pc:docMk/>
            <pc:sldMk cId="303056561" sldId="397"/>
            <ac:spMk id="9" creationId="{27BF5B9C-F913-FE8C-38FB-93C702AB1B4B}"/>
          </ac:spMkLst>
        </pc:spChg>
      </pc:sldChg>
      <pc:sldChg chg="addSp delSp modSp add replId">
        <pc:chgData name="Rory Kian Pack" userId="S::rkp74@nau.edu::c7f1e152-4d08-4f76-975e-df89bf1b6e1c" providerId="AD" clId="Web-{A7CC78B0-DAFE-305E-EC12-42F64ACF27CE}" dt="2025-11-18T22:36:33.194" v="673" actId="1076"/>
        <pc:sldMkLst>
          <pc:docMk/>
          <pc:sldMk cId="465686203" sldId="398"/>
        </pc:sldMkLst>
        <pc:spChg chg="mod">
          <ac:chgData name="Rory Kian Pack" userId="S::rkp74@nau.edu::c7f1e152-4d08-4f76-975e-df89bf1b6e1c" providerId="AD" clId="Web-{A7CC78B0-DAFE-305E-EC12-42F64ACF27CE}" dt="2025-11-18T22:17:10.584" v="496" actId="20577"/>
          <ac:spMkLst>
            <pc:docMk/>
            <pc:sldMk cId="465686203" sldId="398"/>
            <ac:spMk id="2" creationId="{8DB6B8FF-91B5-8375-C131-D72242527FFF}"/>
          </ac:spMkLst>
        </pc:spChg>
        <pc:spChg chg="mod">
          <ac:chgData name="Rory Kian Pack" userId="S::rkp74@nau.edu::c7f1e152-4d08-4f76-975e-df89bf1b6e1c" providerId="AD" clId="Web-{A7CC78B0-DAFE-305E-EC12-42F64ACF27CE}" dt="2025-11-18T22:36:33.194" v="672" actId="1076"/>
          <ac:spMkLst>
            <pc:docMk/>
            <pc:sldMk cId="465686203" sldId="398"/>
            <ac:spMk id="3" creationId="{8717FD6E-DDD9-B7A3-D2A2-7BE81870681B}"/>
          </ac:spMkLst>
        </pc:spChg>
        <pc:spChg chg="del">
          <ac:chgData name="Rory Kian Pack" userId="S::rkp74@nau.edu::c7f1e152-4d08-4f76-975e-df89bf1b6e1c" providerId="AD" clId="Web-{A7CC78B0-DAFE-305E-EC12-42F64ACF27CE}" dt="2025-11-18T22:22:17.225" v="515"/>
          <ac:spMkLst>
            <pc:docMk/>
            <pc:sldMk cId="465686203" sldId="398"/>
            <ac:spMk id="4" creationId="{A04462AC-4B57-81E5-E990-0A32285374F4}"/>
          </ac:spMkLst>
        </pc:spChg>
        <pc:spChg chg="del">
          <ac:chgData name="Rory Kian Pack" userId="S::rkp74@nau.edu::c7f1e152-4d08-4f76-975e-df89bf1b6e1c" providerId="AD" clId="Web-{A7CC78B0-DAFE-305E-EC12-42F64ACF27CE}" dt="2025-11-18T22:22:19.287" v="516"/>
          <ac:spMkLst>
            <pc:docMk/>
            <pc:sldMk cId="465686203" sldId="398"/>
            <ac:spMk id="5" creationId="{E62645A7-1588-3025-D58F-D19E6584F412}"/>
          </ac:spMkLst>
        </pc:spChg>
        <pc:spChg chg="add mod">
          <ac:chgData name="Rory Kian Pack" userId="S::rkp74@nau.edu::c7f1e152-4d08-4f76-975e-df89bf1b6e1c" providerId="AD" clId="Web-{A7CC78B0-DAFE-305E-EC12-42F64ACF27CE}" dt="2025-11-18T22:36:33.194" v="673" actId="1076"/>
          <ac:spMkLst>
            <pc:docMk/>
            <pc:sldMk cId="465686203" sldId="398"/>
            <ac:spMk id="13" creationId="{C7E58F51-9853-A9D4-313F-087BF1E3AB3E}"/>
          </ac:spMkLst>
        </pc:spChg>
        <pc:spChg chg="add del">
          <ac:chgData name="Rory Kian Pack" userId="S::rkp74@nau.edu::c7f1e152-4d08-4f76-975e-df89bf1b6e1c" providerId="AD" clId="Web-{A7CC78B0-DAFE-305E-EC12-42F64ACF27CE}" dt="2025-11-18T22:35:51.710" v="660"/>
          <ac:spMkLst>
            <pc:docMk/>
            <pc:sldMk cId="465686203" sldId="398"/>
            <ac:spMk id="14" creationId="{4C1FE3C9-2EBF-EE18-4176-C6C007F87F80}"/>
          </ac:spMkLst>
        </pc:spChg>
        <pc:picChg chg="del">
          <ac:chgData name="Rory Kian Pack" userId="S::rkp74@nau.edu::c7f1e152-4d08-4f76-975e-df89bf1b6e1c" providerId="AD" clId="Web-{A7CC78B0-DAFE-305E-EC12-42F64ACF27CE}" dt="2025-11-18T22:21:05.303" v="497"/>
          <ac:picMkLst>
            <pc:docMk/>
            <pc:sldMk cId="465686203" sldId="398"/>
            <ac:picMk id="7" creationId="{3DE680B8-046B-1A93-D215-235112D1BEF4}"/>
          </ac:picMkLst>
        </pc:picChg>
        <pc:picChg chg="add mod">
          <ac:chgData name="Rory Kian Pack" userId="S::rkp74@nau.edu::c7f1e152-4d08-4f76-975e-df89bf1b6e1c" providerId="AD" clId="Web-{A7CC78B0-DAFE-305E-EC12-42F64ACF27CE}" dt="2025-11-18T22:36:17.710" v="669" actId="1076"/>
          <ac:picMkLst>
            <pc:docMk/>
            <pc:sldMk cId="465686203" sldId="398"/>
            <ac:picMk id="8" creationId="{B72B7B13-A7C9-27B5-E115-158B365EF044}"/>
          </ac:picMkLst>
        </pc:picChg>
        <pc:picChg chg="add mod">
          <ac:chgData name="Rory Kian Pack" userId="S::rkp74@nau.edu::c7f1e152-4d08-4f76-975e-df89bf1b6e1c" providerId="AD" clId="Web-{A7CC78B0-DAFE-305E-EC12-42F64ACF27CE}" dt="2025-11-18T22:36:07.397" v="666" actId="1076"/>
          <ac:picMkLst>
            <pc:docMk/>
            <pc:sldMk cId="465686203" sldId="398"/>
            <ac:picMk id="9" creationId="{4C872963-88BD-C76C-7679-2A13417ED5D1}"/>
          </ac:picMkLst>
        </pc:picChg>
        <pc:picChg chg="add del mod modCrop">
          <ac:chgData name="Rory Kian Pack" userId="S::rkp74@nau.edu::c7f1e152-4d08-4f76-975e-df89bf1b6e1c" providerId="AD" clId="Web-{A7CC78B0-DAFE-305E-EC12-42F64ACF27CE}" dt="2025-11-18T22:32:40.460" v="561"/>
          <ac:picMkLst>
            <pc:docMk/>
            <pc:sldMk cId="465686203" sldId="398"/>
            <ac:picMk id="10" creationId="{F85AB05C-86D2-009F-E404-F192B070FB40}"/>
          </ac:picMkLst>
        </pc:picChg>
        <pc:picChg chg="add del mod modCrop">
          <ac:chgData name="Rory Kian Pack" userId="S::rkp74@nau.edu::c7f1e152-4d08-4f76-975e-df89bf1b6e1c" providerId="AD" clId="Web-{A7CC78B0-DAFE-305E-EC12-42F64ACF27CE}" dt="2025-11-18T22:33:01.944" v="566"/>
          <ac:picMkLst>
            <pc:docMk/>
            <pc:sldMk cId="465686203" sldId="398"/>
            <ac:picMk id="11" creationId="{79081ACA-DDF7-222E-CE07-65902416FCC9}"/>
          </ac:picMkLst>
        </pc:picChg>
        <pc:picChg chg="add mod ord modCrop">
          <ac:chgData name="Rory Kian Pack" userId="S::rkp74@nau.edu::c7f1e152-4d08-4f76-975e-df89bf1b6e1c" providerId="AD" clId="Web-{A7CC78B0-DAFE-305E-EC12-42F64ACF27CE}" dt="2025-11-18T22:36:33.178" v="671" actId="1076"/>
          <ac:picMkLst>
            <pc:docMk/>
            <pc:sldMk cId="465686203" sldId="398"/>
            <ac:picMk id="12" creationId="{6C614DD9-28BD-2AA9-E8FE-661C50947472}"/>
          </ac:picMkLst>
        </pc:picChg>
      </pc:sldChg>
    </pc:docChg>
  </pc:docChgLst>
  <pc:docChgLst>
    <pc:chgData name="Santiago Miguel Gamez" userId="S::smg734@nau.edu::a1e713b4-1453-499d-b5d0-7982a66ca5bd" providerId="AD" clId="Web-{096A2F95-79EB-DE1D-1FB9-CD16DF94D29D}"/>
    <pc:docChg chg="modSld">
      <pc:chgData name="Santiago Miguel Gamez" userId="S::smg734@nau.edu::a1e713b4-1453-499d-b5d0-7982a66ca5bd" providerId="AD" clId="Web-{096A2F95-79EB-DE1D-1FB9-CD16DF94D29D}" dt="2025-11-04T22:14:35.066" v="1" actId="1076"/>
      <pc:docMkLst>
        <pc:docMk/>
      </pc:docMkLst>
      <pc:sldChg chg="modSp">
        <pc:chgData name="Santiago Miguel Gamez" userId="S::smg734@nau.edu::a1e713b4-1453-499d-b5d0-7982a66ca5bd" providerId="AD" clId="Web-{096A2F95-79EB-DE1D-1FB9-CD16DF94D29D}" dt="2025-11-04T22:14:35.066" v="1" actId="1076"/>
        <pc:sldMkLst>
          <pc:docMk/>
          <pc:sldMk cId="1055547504" sldId="379"/>
        </pc:sldMkLst>
      </pc:sldChg>
    </pc:docChg>
  </pc:docChgLst>
  <pc:docChgLst>
    <pc:chgData name="Santiago Miguel Gamez" userId="S::smg734@nau.edu::a1e713b4-1453-499d-b5d0-7982a66ca5bd" providerId="AD" clId="Web-{CEA6822A-9E07-6D36-250E-3F60BE538C99}"/>
    <pc:docChg chg="modSld">
      <pc:chgData name="Santiago Miguel Gamez" userId="S::smg734@nau.edu::a1e713b4-1453-499d-b5d0-7982a66ca5bd" providerId="AD" clId="Web-{CEA6822A-9E07-6D36-250E-3F60BE538C99}" dt="2025-11-04T22:09:01.771" v="22"/>
      <pc:docMkLst>
        <pc:docMk/>
      </pc:docMkLst>
    </pc:docChg>
  </pc:docChgLst>
  <pc:docChgLst>
    <pc:chgData name="Santiago Miguel Gamez" userId="S::smg734@nau.edu::a1e713b4-1453-499d-b5d0-7982a66ca5bd" providerId="AD" clId="Web-{3637E3FE-26D1-8115-E52A-EF0E47EE306A}"/>
    <pc:docChg chg="modSld">
      <pc:chgData name="Santiago Miguel Gamez" userId="S::smg734@nau.edu::a1e713b4-1453-499d-b5d0-7982a66ca5bd" providerId="AD" clId="Web-{3637E3FE-26D1-8115-E52A-EF0E47EE306A}" dt="2025-11-04T22:17:35.781" v="0" actId="1076"/>
      <pc:docMkLst>
        <pc:docMk/>
      </pc:docMkLst>
    </pc:docChg>
  </pc:docChgLst>
  <pc:docChgLst>
    <pc:chgData name="Rory Kian Pack" userId="S::rkp74@nau.edu::c7f1e152-4d08-4f76-975e-df89bf1b6e1c" providerId="AD" clId="Web-{48D79178-C775-A5C1-5288-24DC295BBFD5}"/>
    <pc:docChg chg="modSld">
      <pc:chgData name="Rory Kian Pack" userId="S::rkp74@nau.edu::c7f1e152-4d08-4f76-975e-df89bf1b6e1c" providerId="AD" clId="Web-{48D79178-C775-A5C1-5288-24DC295BBFD5}" dt="2025-11-04T18:27:16.847" v="22" actId="1076"/>
      <pc:docMkLst>
        <pc:docMk/>
      </pc:docMkLst>
      <pc:sldChg chg="delSp">
        <pc:chgData name="Rory Kian Pack" userId="S::rkp74@nau.edu::c7f1e152-4d08-4f76-975e-df89bf1b6e1c" providerId="AD" clId="Web-{48D79178-C775-A5C1-5288-24DC295BBFD5}" dt="2025-11-04T18:19:49.731" v="1"/>
        <pc:sldMkLst>
          <pc:docMk/>
          <pc:sldMk cId="1055547504" sldId="379"/>
        </pc:sldMkLst>
      </pc:sldChg>
      <pc:sldChg chg="addSp delSp modSp">
        <pc:chgData name="Rory Kian Pack" userId="S::rkp74@nau.edu::c7f1e152-4d08-4f76-975e-df89bf1b6e1c" providerId="AD" clId="Web-{48D79178-C775-A5C1-5288-24DC295BBFD5}" dt="2025-11-04T18:27:16.847" v="22" actId="1076"/>
        <pc:sldMkLst>
          <pc:docMk/>
          <pc:sldMk cId="3455473153" sldId="393"/>
        </pc:sldMkLst>
      </pc:sldChg>
    </pc:docChg>
  </pc:docChgLst>
  <pc:docChgLst>
    <pc:chgData name="Rory Kian Pack" userId="S::rkp74@nau.edu::c7f1e152-4d08-4f76-975e-df89bf1b6e1c" providerId="AD" clId="Web-{C5A68AFE-6645-F8AE-DAE5-AC97231D7F74}"/>
    <pc:docChg chg="modSld">
      <pc:chgData name="Rory Kian Pack" userId="S::rkp74@nau.edu::c7f1e152-4d08-4f76-975e-df89bf1b6e1c" providerId="AD" clId="Web-{C5A68AFE-6645-F8AE-DAE5-AC97231D7F74}" dt="2025-11-04T23:59:23.435" v="8" actId="1076"/>
      <pc:docMkLst>
        <pc:docMk/>
      </pc:docMkLst>
      <pc:sldChg chg="modSp">
        <pc:chgData name="Rory Kian Pack" userId="S::rkp74@nau.edu::c7f1e152-4d08-4f76-975e-df89bf1b6e1c" providerId="AD" clId="Web-{C5A68AFE-6645-F8AE-DAE5-AC97231D7F74}" dt="2025-11-04T23:59:23.435" v="8" actId="1076"/>
        <pc:sldMkLst>
          <pc:docMk/>
          <pc:sldMk cId="3455473153" sldId="393"/>
        </pc:sldMkLst>
      </pc:sldChg>
    </pc:docChg>
  </pc:docChgLst>
  <pc:docChgLst>
    <pc:chgData name="Rory Kian Pack" userId="c7f1e152-4d08-4f76-975e-df89bf1b6e1c" providerId="ADAL" clId="{A5D2A141-5A29-4768-BF8D-7BE30226E00D}"/>
    <pc:docChg chg="modSld">
      <pc:chgData name="Rory Kian Pack" userId="c7f1e152-4d08-4f76-975e-df89bf1b6e1c" providerId="ADAL" clId="{A5D2A141-5A29-4768-BF8D-7BE30226E00D}" dt="2025-11-04T22:14:39.947" v="6" actId="1076"/>
      <pc:docMkLst>
        <pc:docMk/>
      </pc:docMkLst>
      <pc:sldChg chg="addSp modSp mod">
        <pc:chgData name="Rory Kian Pack" userId="c7f1e152-4d08-4f76-975e-df89bf1b6e1c" providerId="ADAL" clId="{A5D2A141-5A29-4768-BF8D-7BE30226E00D}" dt="2025-11-04T22:14:15.928" v="3" actId="1076"/>
        <pc:sldMkLst>
          <pc:docMk/>
          <pc:sldMk cId="3167333453" sldId="394"/>
        </pc:sldMkLst>
      </pc:sldChg>
      <pc:sldChg chg="addSp modSp mod">
        <pc:chgData name="Rory Kian Pack" userId="c7f1e152-4d08-4f76-975e-df89bf1b6e1c" providerId="ADAL" clId="{A5D2A141-5A29-4768-BF8D-7BE30226E00D}" dt="2025-11-04T22:14:39.947" v="6" actId="1076"/>
        <pc:sldMkLst>
          <pc:docMk/>
          <pc:sldMk cId="3015852518" sldId="395"/>
        </pc:sldMkLst>
      </pc:sldChg>
    </pc:docChg>
  </pc:docChgLst>
  <pc:docChgLst>
    <pc:chgData name="Santiago Miguel Gamez" userId="S::smg734@nau.edu::a1e713b4-1453-499d-b5d0-7982a66ca5bd" providerId="AD" clId="Web-{C1BB0548-3D8A-B129-037B-403174E9EC8D}"/>
    <pc:docChg chg="modSld">
      <pc:chgData name="Santiago Miguel Gamez" userId="S::smg734@nau.edu::a1e713b4-1453-499d-b5d0-7982a66ca5bd" providerId="AD" clId="Web-{C1BB0548-3D8A-B129-037B-403174E9EC8D}" dt="2025-11-04T22:16:44.003" v="0" actId="1076"/>
      <pc:docMkLst>
        <pc:docMk/>
      </pc:docMkLst>
    </pc:docChg>
  </pc:docChgLst>
  <pc:docChgLst>
    <pc:chgData name="Santiago Miguel Gamez" userId="S::smg734@nau.edu::a1e713b4-1453-499d-b5d0-7982a66ca5bd" providerId="AD" clId="Web-{5A9E80EE-8242-8A3B-1995-4A662C9D4D08}"/>
    <pc:docChg chg="modSld">
      <pc:chgData name="Santiago Miguel Gamez" userId="S::smg734@nau.edu::a1e713b4-1453-499d-b5d0-7982a66ca5bd" providerId="AD" clId="Web-{5A9E80EE-8242-8A3B-1995-4A662C9D4D08}" dt="2025-11-04T22:19:38.409" v="0" actId="14100"/>
      <pc:docMkLst>
        <pc:docMk/>
      </pc:docMkLst>
    </pc:docChg>
  </pc:docChgLst>
  <pc:docChgLst>
    <pc:chgData name="Christopher Rapoport" userId="S::cr2694@nau.edu::e9ae72dc-620f-4444-a1a2-291e92e56cb9" providerId="AD" clId="Web-{40260E6C-23F0-4AC9-9C6F-440517418F4E}"/>
    <pc:docChg chg="modSld">
      <pc:chgData name="Christopher Rapoport" userId="S::cr2694@nau.edu::e9ae72dc-620f-4444-a1a2-291e92e56cb9" providerId="AD" clId="Web-{40260E6C-23F0-4AC9-9C6F-440517418F4E}" dt="2025-11-04T22:03:46.057" v="20"/>
      <pc:docMkLst>
        <pc:docMk/>
      </pc:docMkLst>
    </pc:docChg>
  </pc:docChgLst>
  <pc:docChgLst>
    <pc:chgData name="Santiago Miguel Gamez" userId="S::smg734@nau.edu::a1e713b4-1453-499d-b5d0-7982a66ca5bd" providerId="AD" clId="Web-{16EE64EF-EF26-97B5-B77A-44E4FE7F49E5}"/>
    <pc:docChg chg="modSld">
      <pc:chgData name="Santiago Miguel Gamez" userId="S::smg734@nau.edu::a1e713b4-1453-499d-b5d0-7982a66ca5bd" providerId="AD" clId="Web-{16EE64EF-EF26-97B5-B77A-44E4FE7F49E5}" dt="2025-11-04T22:15:19.633" v="0" actId="1076"/>
      <pc:docMkLst>
        <pc:docMk/>
      </pc:docMkLst>
      <pc:sldChg chg="modSp">
        <pc:chgData name="Santiago Miguel Gamez" userId="S::smg734@nau.edu::a1e713b4-1453-499d-b5d0-7982a66ca5bd" providerId="AD" clId="Web-{16EE64EF-EF26-97B5-B77A-44E4FE7F49E5}" dt="2025-11-04T22:15:19.633" v="0" actId="1076"/>
        <pc:sldMkLst>
          <pc:docMk/>
          <pc:sldMk cId="1055547504" sldId="379"/>
        </pc:sldMkLst>
      </pc:sldChg>
    </pc:docChg>
  </pc:docChgLst>
  <pc:docChgLst>
    <pc:chgData name="Santiago Miguel Gamez" userId="S::smg734@nau.edu::a1e713b4-1453-499d-b5d0-7982a66ca5bd" providerId="AD" clId="Web-{9DF04232-A742-097B-398A-D5BED4AF1673}"/>
    <pc:docChg chg="modSld">
      <pc:chgData name="Santiago Miguel Gamez" userId="S::smg734@nau.edu::a1e713b4-1453-499d-b5d0-7982a66ca5bd" providerId="AD" clId="Web-{9DF04232-A742-097B-398A-D5BED4AF1673}" dt="2025-11-04T22:17:11.068" v="0" actId="14100"/>
      <pc:docMkLst>
        <pc:docMk/>
      </pc:docMkLst>
    </pc:docChg>
  </pc:docChgLst>
  <pc:docChgLst>
    <pc:chgData name="Christopher Rapoport" userId="S::cr2694@nau.edu::e9ae72dc-620f-4444-a1a2-291e92e56cb9" providerId="AD" clId="Web-{1FC00DFC-C1A8-4156-A5D8-9BE2CC332F62}"/>
    <pc:docChg chg="modSld">
      <pc:chgData name="Christopher Rapoport" userId="S::cr2694@nau.edu::e9ae72dc-620f-4444-a1a2-291e92e56cb9" providerId="AD" clId="Web-{1FC00DFC-C1A8-4156-A5D8-9BE2CC332F62}" dt="2025-11-19T00:18:08.810" v="58" actId="20577"/>
      <pc:docMkLst>
        <pc:docMk/>
      </pc:docMkLst>
      <pc:sldChg chg="modSp">
        <pc:chgData name="Christopher Rapoport" userId="S::cr2694@nau.edu::e9ae72dc-620f-4444-a1a2-291e92e56cb9" providerId="AD" clId="Web-{1FC00DFC-C1A8-4156-A5D8-9BE2CC332F62}" dt="2025-11-19T00:14:03.882" v="20" actId="20577"/>
        <pc:sldMkLst>
          <pc:docMk/>
          <pc:sldMk cId="1055547504" sldId="379"/>
        </pc:sldMkLst>
        <pc:spChg chg="mod">
          <ac:chgData name="Christopher Rapoport" userId="S::cr2694@nau.edu::e9ae72dc-620f-4444-a1a2-291e92e56cb9" providerId="AD" clId="Web-{1FC00DFC-C1A8-4156-A5D8-9BE2CC332F62}" dt="2025-11-19T00:14:03.882" v="20" actId="20577"/>
          <ac:spMkLst>
            <pc:docMk/>
            <pc:sldMk cId="1055547504" sldId="379"/>
            <ac:spMk id="5" creationId="{E1672F25-A70C-F5C2-248E-84B11E607CD2}"/>
          </ac:spMkLst>
        </pc:spChg>
      </pc:sldChg>
      <pc:sldChg chg="modSp">
        <pc:chgData name="Christopher Rapoport" userId="S::cr2694@nau.edu::e9ae72dc-620f-4444-a1a2-291e92e56cb9" providerId="AD" clId="Web-{1FC00DFC-C1A8-4156-A5D8-9BE2CC332F62}" dt="2025-11-19T00:13:24.881" v="15" actId="20577"/>
        <pc:sldMkLst>
          <pc:docMk/>
          <pc:sldMk cId="2745173840" sldId="388"/>
        </pc:sldMkLst>
        <pc:spChg chg="mod">
          <ac:chgData name="Christopher Rapoport" userId="S::cr2694@nau.edu::e9ae72dc-620f-4444-a1a2-291e92e56cb9" providerId="AD" clId="Web-{1FC00DFC-C1A8-4156-A5D8-9BE2CC332F62}" dt="2025-11-19T00:13:24.881" v="15" actId="20577"/>
          <ac:spMkLst>
            <pc:docMk/>
            <pc:sldMk cId="2745173840" sldId="388"/>
            <ac:spMk id="6" creationId="{AF0BAC43-EFFD-04DC-88BE-13759C68181B}"/>
          </ac:spMkLst>
        </pc:spChg>
      </pc:sldChg>
      <pc:sldChg chg="modSp">
        <pc:chgData name="Christopher Rapoport" userId="S::cr2694@nau.edu::e9ae72dc-620f-4444-a1a2-291e92e56cb9" providerId="AD" clId="Web-{1FC00DFC-C1A8-4156-A5D8-9BE2CC332F62}" dt="2025-11-19T00:13:02.553" v="6" actId="20577"/>
        <pc:sldMkLst>
          <pc:docMk/>
          <pc:sldMk cId="2724161693" sldId="391"/>
        </pc:sldMkLst>
        <pc:spChg chg="mod">
          <ac:chgData name="Christopher Rapoport" userId="S::cr2694@nau.edu::e9ae72dc-620f-4444-a1a2-291e92e56cb9" providerId="AD" clId="Web-{1FC00DFC-C1A8-4156-A5D8-9BE2CC332F62}" dt="2025-11-19T00:13:02.553" v="6" actId="20577"/>
          <ac:spMkLst>
            <pc:docMk/>
            <pc:sldMk cId="2724161693" sldId="391"/>
            <ac:spMk id="6" creationId="{457D5D9C-109C-9325-EBAF-0204947BAB4F}"/>
          </ac:spMkLst>
        </pc:spChg>
      </pc:sldChg>
      <pc:sldChg chg="modSp">
        <pc:chgData name="Christopher Rapoport" userId="S::cr2694@nau.edu::e9ae72dc-620f-4444-a1a2-291e92e56cb9" providerId="AD" clId="Web-{1FC00DFC-C1A8-4156-A5D8-9BE2CC332F62}" dt="2025-11-19T00:18:08.810" v="58" actId="20577"/>
        <pc:sldMkLst>
          <pc:docMk/>
          <pc:sldMk cId="3455473153" sldId="393"/>
        </pc:sldMkLst>
        <pc:spChg chg="mod">
          <ac:chgData name="Christopher Rapoport" userId="S::cr2694@nau.edu::e9ae72dc-620f-4444-a1a2-291e92e56cb9" providerId="AD" clId="Web-{1FC00DFC-C1A8-4156-A5D8-9BE2CC332F62}" dt="2025-11-19T00:18:08.810" v="58" actId="20577"/>
          <ac:spMkLst>
            <pc:docMk/>
            <pc:sldMk cId="3455473153" sldId="393"/>
            <ac:spMk id="3" creationId="{962E5A1F-8017-FE19-B702-93E6B1C49EED}"/>
          </ac:spMkLst>
        </pc:spChg>
      </pc:sldChg>
      <pc:sldChg chg="modSp">
        <pc:chgData name="Christopher Rapoport" userId="S::cr2694@nau.edu::e9ae72dc-620f-4444-a1a2-291e92e56cb9" providerId="AD" clId="Web-{1FC00DFC-C1A8-4156-A5D8-9BE2CC332F62}" dt="2025-11-19T00:13:18.912" v="7" actId="20577"/>
        <pc:sldMkLst>
          <pc:docMk/>
          <pc:sldMk cId="1072100476" sldId="396"/>
        </pc:sldMkLst>
        <pc:spChg chg="mod">
          <ac:chgData name="Christopher Rapoport" userId="S::cr2694@nau.edu::e9ae72dc-620f-4444-a1a2-291e92e56cb9" providerId="AD" clId="Web-{1FC00DFC-C1A8-4156-A5D8-9BE2CC332F62}" dt="2025-11-19T00:13:18.912" v="7" actId="20577"/>
          <ac:spMkLst>
            <pc:docMk/>
            <pc:sldMk cId="1072100476" sldId="396"/>
            <ac:spMk id="6" creationId="{47491594-77A4-254D-D477-076079EE3918}"/>
          </ac:spMkLst>
        </pc:spChg>
      </pc:sldChg>
      <pc:sldChg chg="modSp">
        <pc:chgData name="Christopher Rapoport" userId="S::cr2694@nau.edu::e9ae72dc-620f-4444-a1a2-291e92e56cb9" providerId="AD" clId="Web-{1FC00DFC-C1A8-4156-A5D8-9BE2CC332F62}" dt="2025-11-19T00:17:15.900" v="56"/>
        <pc:sldMkLst>
          <pc:docMk/>
          <pc:sldMk cId="370784107" sldId="397"/>
        </pc:sldMkLst>
        <pc:graphicFrameChg chg="mod modGraphic">
          <ac:chgData name="Christopher Rapoport" userId="S::cr2694@nau.edu::e9ae72dc-620f-4444-a1a2-291e92e56cb9" providerId="AD" clId="Web-{1FC00DFC-C1A8-4156-A5D8-9BE2CC332F62}" dt="2025-11-19T00:17:15.900" v="56"/>
          <ac:graphicFrameMkLst>
            <pc:docMk/>
            <pc:sldMk cId="370784107" sldId="397"/>
            <ac:graphicFrameMk id="4" creationId="{6ED929C3-2A46-D62C-5DF2-254C549E711F}"/>
          </ac:graphicFrameMkLst>
        </pc:graphicFrameChg>
      </pc:sldChg>
    </pc:docChg>
  </pc:docChgLst>
  <pc:docChgLst>
    <pc:chgData name="Christopher Rapoport" userId="e9ae72dc-620f-4444-a1a2-291e92e56cb9" providerId="ADAL" clId="{684E5973-2DF5-4AC1-9BB8-7AC4F337B534}"/>
    <pc:docChg chg="undo custSel addSld delSld modSld sldOrd modSection">
      <pc:chgData name="Christopher Rapoport" userId="e9ae72dc-620f-4444-a1a2-291e92e56cb9" providerId="ADAL" clId="{684E5973-2DF5-4AC1-9BB8-7AC4F337B534}" dt="2025-11-18T22:45:50.154" v="718"/>
      <pc:docMkLst>
        <pc:docMk/>
      </pc:docMkLst>
      <pc:sldChg chg="addSp modSp">
        <pc:chgData name="Christopher Rapoport" userId="e9ae72dc-620f-4444-a1a2-291e92e56cb9" providerId="ADAL" clId="{684E5973-2DF5-4AC1-9BB8-7AC4F337B534}" dt="2025-11-18T02:43:18.419" v="89"/>
        <pc:sldMkLst>
          <pc:docMk/>
          <pc:sldMk cId="1055547504" sldId="379"/>
        </pc:sldMkLst>
        <pc:picChg chg="add mod">
          <ac:chgData name="Christopher Rapoport" userId="e9ae72dc-620f-4444-a1a2-291e92e56cb9" providerId="ADAL" clId="{684E5973-2DF5-4AC1-9BB8-7AC4F337B534}" dt="2025-11-18T02:43:18.419" v="89"/>
          <ac:picMkLst>
            <pc:docMk/>
            <pc:sldMk cId="1055547504" sldId="379"/>
            <ac:picMk id="4" creationId="{0BFF9A9C-050D-7C90-A3E8-F6FB41736970}"/>
          </ac:picMkLst>
        </pc:picChg>
        <pc:picChg chg="add mod">
          <ac:chgData name="Christopher Rapoport" userId="e9ae72dc-620f-4444-a1a2-291e92e56cb9" providerId="ADAL" clId="{684E5973-2DF5-4AC1-9BB8-7AC4F337B534}" dt="2025-11-18T02:43:18.419" v="89"/>
          <ac:picMkLst>
            <pc:docMk/>
            <pc:sldMk cId="1055547504" sldId="379"/>
            <ac:picMk id="6" creationId="{D81DA513-513F-F97A-0E68-B72D33F06DEE}"/>
          </ac:picMkLst>
        </pc:picChg>
      </pc:sldChg>
      <pc:sldChg chg="addSp delSp modSp mod ord modClrScheme chgLayout">
        <pc:chgData name="Christopher Rapoport" userId="e9ae72dc-620f-4444-a1a2-291e92e56cb9" providerId="ADAL" clId="{684E5973-2DF5-4AC1-9BB8-7AC4F337B534}" dt="2025-11-18T22:41:30.442" v="647" actId="14100"/>
        <pc:sldMkLst>
          <pc:docMk/>
          <pc:sldMk cId="2745173840" sldId="388"/>
        </pc:sldMkLst>
        <pc:spChg chg="mod">
          <ac:chgData name="Christopher Rapoport" userId="e9ae72dc-620f-4444-a1a2-291e92e56cb9" providerId="ADAL" clId="{684E5973-2DF5-4AC1-9BB8-7AC4F337B534}" dt="2025-11-04T19:18:31.309" v="63" actId="26606"/>
          <ac:spMkLst>
            <pc:docMk/>
            <pc:sldMk cId="2745173840" sldId="388"/>
            <ac:spMk id="2" creationId="{D3900510-27A6-C2A4-6C23-4C091EF632D5}"/>
          </ac:spMkLst>
        </pc:spChg>
        <pc:spChg chg="mod">
          <ac:chgData name="Christopher Rapoport" userId="e9ae72dc-620f-4444-a1a2-291e92e56cb9" providerId="ADAL" clId="{684E5973-2DF5-4AC1-9BB8-7AC4F337B534}" dt="2025-11-04T19:18:31.309" v="63" actId="26606"/>
          <ac:spMkLst>
            <pc:docMk/>
            <pc:sldMk cId="2745173840" sldId="388"/>
            <ac:spMk id="6" creationId="{AF0BAC43-EFFD-04DC-88BE-13759C68181B}"/>
          </ac:spMkLst>
        </pc:spChg>
        <pc:spChg chg="mod">
          <ac:chgData name="Christopher Rapoport" userId="e9ae72dc-620f-4444-a1a2-291e92e56cb9" providerId="ADAL" clId="{684E5973-2DF5-4AC1-9BB8-7AC4F337B534}" dt="2025-11-18T22:27:45.806" v="123" actId="1076"/>
          <ac:spMkLst>
            <pc:docMk/>
            <pc:sldMk cId="2745173840" sldId="388"/>
            <ac:spMk id="8" creationId="{DA3EDB97-B83C-E20D-713D-45580DC1AD0F}"/>
          </ac:spMkLst>
        </pc:spChg>
        <pc:graphicFrameChg chg="add del mod">
          <ac:chgData name="Christopher Rapoport" userId="e9ae72dc-620f-4444-a1a2-291e92e56cb9" providerId="ADAL" clId="{684E5973-2DF5-4AC1-9BB8-7AC4F337B534}" dt="2025-11-18T22:26:15.474" v="117" actId="478"/>
          <ac:graphicFrameMkLst>
            <pc:docMk/>
            <pc:sldMk cId="2745173840" sldId="388"/>
            <ac:graphicFrameMk id="5" creationId="{1CA81379-ABEB-D5CD-5D96-6F257C2BC471}"/>
          </ac:graphicFrameMkLst>
        </pc:graphicFrameChg>
        <pc:graphicFrameChg chg="add del mod">
          <ac:chgData name="Christopher Rapoport" userId="e9ae72dc-620f-4444-a1a2-291e92e56cb9" providerId="ADAL" clId="{684E5973-2DF5-4AC1-9BB8-7AC4F337B534}" dt="2025-11-18T22:27:07.143" v="119" actId="478"/>
          <ac:graphicFrameMkLst>
            <pc:docMk/>
            <pc:sldMk cId="2745173840" sldId="388"/>
            <ac:graphicFrameMk id="7" creationId="{198E9A62-BDC2-DAFE-6BF3-3E9624D11824}"/>
          </ac:graphicFrameMkLst>
        </pc:graphicFrameChg>
        <pc:graphicFrameChg chg="add mod modGraphic">
          <ac:chgData name="Christopher Rapoport" userId="e9ae72dc-620f-4444-a1a2-291e92e56cb9" providerId="ADAL" clId="{684E5973-2DF5-4AC1-9BB8-7AC4F337B534}" dt="2025-11-18T22:41:30.442" v="647" actId="14100"/>
          <ac:graphicFrameMkLst>
            <pc:docMk/>
            <pc:sldMk cId="2745173840" sldId="388"/>
            <ac:graphicFrameMk id="9" creationId="{2B4DA3CA-404B-D238-6251-5DD8413E878F}"/>
          </ac:graphicFrameMkLst>
        </pc:graphicFrameChg>
        <pc:picChg chg="add del mod">
          <ac:chgData name="Christopher Rapoport" userId="e9ae72dc-620f-4444-a1a2-291e92e56cb9" providerId="ADAL" clId="{684E5973-2DF5-4AC1-9BB8-7AC4F337B534}" dt="2025-11-18T22:26:07.981" v="115" actId="478"/>
          <ac:picMkLst>
            <pc:docMk/>
            <pc:sldMk cId="2745173840" sldId="388"/>
            <ac:picMk id="4" creationId="{4AC81971-94B7-BF4F-FB09-6ACBFEEB2060}"/>
          </ac:picMkLst>
        </pc:picChg>
      </pc:sldChg>
      <pc:sldChg chg="addSp delSp modSp mod delAnim modAnim">
        <pc:chgData name="Christopher Rapoport" userId="e9ae72dc-620f-4444-a1a2-291e92e56cb9" providerId="ADAL" clId="{684E5973-2DF5-4AC1-9BB8-7AC4F337B534}" dt="2025-11-04T19:31:31.963" v="88" actId="14100"/>
        <pc:sldMkLst>
          <pc:docMk/>
          <pc:sldMk cId="1281772583" sldId="389"/>
        </pc:sldMkLst>
        <pc:spChg chg="mod">
          <ac:chgData name="Christopher Rapoport" userId="e9ae72dc-620f-4444-a1a2-291e92e56cb9" providerId="ADAL" clId="{684E5973-2DF5-4AC1-9BB8-7AC4F337B534}" dt="2025-11-04T19:17:35.739" v="51" actId="20577"/>
          <ac:spMkLst>
            <pc:docMk/>
            <pc:sldMk cId="1281772583" sldId="389"/>
            <ac:spMk id="2" creationId="{BD4BDE33-5821-CCFF-074F-BB0A4E43844E}"/>
          </ac:spMkLst>
        </pc:spChg>
        <pc:spChg chg="mod">
          <ac:chgData name="Christopher Rapoport" userId="e9ae72dc-620f-4444-a1a2-291e92e56cb9" providerId="ADAL" clId="{684E5973-2DF5-4AC1-9BB8-7AC4F337B534}" dt="2025-11-04T19:17:23.540" v="28" actId="20577"/>
          <ac:spMkLst>
            <pc:docMk/>
            <pc:sldMk cId="1281772583" sldId="389"/>
            <ac:spMk id="6" creationId="{BAAF1F22-754E-8956-7FCE-2E9A93B6E44B}"/>
          </ac:spMkLst>
        </pc:spChg>
      </pc:sldChg>
      <pc:sldChg chg="addSp delSp modSp mod delAnim modAnim">
        <pc:chgData name="Christopher Rapoport" userId="e9ae72dc-620f-4444-a1a2-291e92e56cb9" providerId="ADAL" clId="{684E5973-2DF5-4AC1-9BB8-7AC4F337B534}" dt="2025-11-18T22:45:50.154" v="718"/>
        <pc:sldMkLst>
          <pc:docMk/>
          <pc:sldMk cId="2724161693" sldId="391"/>
        </pc:sldMkLst>
        <pc:spChg chg="mod">
          <ac:chgData name="Christopher Rapoport" userId="e9ae72dc-620f-4444-a1a2-291e92e56cb9" providerId="ADAL" clId="{684E5973-2DF5-4AC1-9BB8-7AC4F337B534}" dt="2025-11-04T19:17:08.388" v="25" actId="20577"/>
          <ac:spMkLst>
            <pc:docMk/>
            <pc:sldMk cId="2724161693" sldId="391"/>
            <ac:spMk id="2" creationId="{58065448-B2F6-2E4C-7D41-8CAC75948B51}"/>
          </ac:spMkLst>
        </pc:spChg>
        <pc:graphicFrameChg chg="add mod modGraphic">
          <ac:chgData name="Christopher Rapoport" userId="e9ae72dc-620f-4444-a1a2-291e92e56cb9" providerId="ADAL" clId="{684E5973-2DF5-4AC1-9BB8-7AC4F337B534}" dt="2025-11-18T22:45:50.154" v="718"/>
          <ac:graphicFrameMkLst>
            <pc:docMk/>
            <pc:sldMk cId="2724161693" sldId="391"/>
            <ac:graphicFrameMk id="3" creationId="{A5F166DC-C8FF-EBA1-A4F4-B6E2F1D41DB4}"/>
          </ac:graphicFrameMkLst>
        </pc:graphicFrameChg>
      </pc:sldChg>
      <pc:sldChg chg="addSp modSp">
        <pc:chgData name="Christopher Rapoport" userId="e9ae72dc-620f-4444-a1a2-291e92e56cb9" providerId="ADAL" clId="{684E5973-2DF5-4AC1-9BB8-7AC4F337B534}" dt="2025-11-18T22:15:29.648" v="91"/>
        <pc:sldMkLst>
          <pc:docMk/>
          <pc:sldMk cId="844677693" sldId="392"/>
        </pc:sldMkLst>
        <pc:graphicFrameChg chg="add mod">
          <ac:chgData name="Christopher Rapoport" userId="e9ae72dc-620f-4444-a1a2-291e92e56cb9" providerId="ADAL" clId="{684E5973-2DF5-4AC1-9BB8-7AC4F337B534}" dt="2025-11-18T22:15:23.041" v="90"/>
          <ac:graphicFrameMkLst>
            <pc:docMk/>
            <pc:sldMk cId="844677693" sldId="392"/>
            <ac:graphicFrameMk id="3" creationId="{CA1F14C6-F3F7-F383-14C5-97F7569EB254}"/>
          </ac:graphicFrameMkLst>
        </pc:graphicFrameChg>
        <pc:graphicFrameChg chg="add mod">
          <ac:chgData name="Christopher Rapoport" userId="e9ae72dc-620f-4444-a1a2-291e92e56cb9" providerId="ADAL" clId="{684E5973-2DF5-4AC1-9BB8-7AC4F337B534}" dt="2025-11-18T22:15:29.648" v="91"/>
          <ac:graphicFrameMkLst>
            <pc:docMk/>
            <pc:sldMk cId="844677693" sldId="392"/>
            <ac:graphicFrameMk id="4" creationId="{726DC217-53B5-13D5-5FBA-36BD2D59A169}"/>
          </ac:graphicFrameMkLst>
        </pc:graphicFrameChg>
      </pc:sldChg>
      <pc:sldChg chg="addSp delSp modSp add mod">
        <pc:chgData name="Christopher Rapoport" userId="e9ae72dc-620f-4444-a1a2-291e92e56cb9" providerId="ADAL" clId="{684E5973-2DF5-4AC1-9BB8-7AC4F337B534}" dt="2025-11-18T22:43:14.695" v="679" actId="20577"/>
        <pc:sldMkLst>
          <pc:docMk/>
          <pc:sldMk cId="370784107" sldId="397"/>
        </pc:sldMkLst>
        <pc:spChg chg="mod">
          <ac:chgData name="Christopher Rapoport" userId="e9ae72dc-620f-4444-a1a2-291e92e56cb9" providerId="ADAL" clId="{684E5973-2DF5-4AC1-9BB8-7AC4F337B534}" dt="2025-11-18T22:16:01.125" v="112" actId="20577"/>
          <ac:spMkLst>
            <pc:docMk/>
            <pc:sldMk cId="370784107" sldId="397"/>
            <ac:spMk id="7" creationId="{EAF9F99E-99D3-3213-AB59-367252F91B0F}"/>
          </ac:spMkLst>
        </pc:spChg>
        <pc:graphicFrameChg chg="add mod modGraphic">
          <ac:chgData name="Christopher Rapoport" userId="e9ae72dc-620f-4444-a1a2-291e92e56cb9" providerId="ADAL" clId="{684E5973-2DF5-4AC1-9BB8-7AC4F337B534}" dt="2025-11-18T22:43:14.695" v="679" actId="20577"/>
          <ac:graphicFrameMkLst>
            <pc:docMk/>
            <pc:sldMk cId="370784107" sldId="397"/>
            <ac:graphicFrameMk id="4" creationId="{6ED929C3-2A46-D62C-5DF2-254C549E711F}"/>
          </ac:graphicFrameMkLst>
        </pc:graphicFrameChg>
        <pc:picChg chg="del">
          <ac:chgData name="Christopher Rapoport" userId="e9ae72dc-620f-4444-a1a2-291e92e56cb9" providerId="ADAL" clId="{684E5973-2DF5-4AC1-9BB8-7AC4F337B534}" dt="2025-11-18T22:15:49.006" v="93" actId="478"/>
          <ac:picMkLst>
            <pc:docMk/>
            <pc:sldMk cId="370784107" sldId="397"/>
            <ac:picMk id="2" creationId="{DA0CE60A-F9B5-33D4-8331-02C4E59E3DFF}"/>
          </ac:picMkLst>
        </pc:picChg>
        <pc:picChg chg="del">
          <ac:chgData name="Christopher Rapoport" userId="e9ae72dc-620f-4444-a1a2-291e92e56cb9" providerId="ADAL" clId="{684E5973-2DF5-4AC1-9BB8-7AC4F337B534}" dt="2025-11-18T22:15:49.878" v="94" actId="478"/>
          <ac:picMkLst>
            <pc:docMk/>
            <pc:sldMk cId="370784107" sldId="397"/>
            <ac:picMk id="3" creationId="{A7736E20-5C59-EDAB-C6DB-D79D01B991F8}"/>
          </ac:picMkLst>
        </pc:picChg>
      </pc:sldChg>
    </pc:docChg>
  </pc:docChgLst>
  <pc:docChgLst>
    <pc:chgData name="Christopher Rapoport" userId="S::cr2694@nau.edu::e9ae72dc-620f-4444-a1a2-291e92e56cb9" providerId="AD" clId="Web-{123D40F0-38A9-48D5-ACEF-F33700756CF6}"/>
    <pc:docChg chg="addSld modSld modSection">
      <pc:chgData name="Christopher Rapoport" userId="S::cr2694@nau.edu::e9ae72dc-620f-4444-a1a2-291e92e56cb9" providerId="AD" clId="Web-{123D40F0-38A9-48D5-ACEF-F33700756CF6}" dt="2025-11-19T00:04:30.203" v="1069" actId="1076"/>
      <pc:docMkLst>
        <pc:docMk/>
      </pc:docMkLst>
      <pc:sldChg chg="addSp delSp modSp">
        <pc:chgData name="Christopher Rapoport" userId="S::cr2694@nau.edu::e9ae72dc-620f-4444-a1a2-291e92e56cb9" providerId="AD" clId="Web-{123D40F0-38A9-48D5-ACEF-F33700756CF6}" dt="2025-11-19T00:04:30.203" v="1069" actId="1076"/>
        <pc:sldMkLst>
          <pc:docMk/>
          <pc:sldMk cId="1072100476" sldId="396"/>
        </pc:sldMkLst>
        <pc:spChg chg="add del mod">
          <ac:chgData name="Christopher Rapoport" userId="S::cr2694@nau.edu::e9ae72dc-620f-4444-a1a2-291e92e56cb9" providerId="AD" clId="Web-{123D40F0-38A9-48D5-ACEF-F33700756CF6}" dt="2025-11-18T23:59:36.262" v="832"/>
          <ac:spMkLst>
            <pc:docMk/>
            <pc:sldMk cId="1072100476" sldId="396"/>
            <ac:spMk id="3" creationId="{B10E06A6-33B7-1BB3-3414-86CCF081EF05}"/>
          </ac:spMkLst>
        </pc:spChg>
        <pc:spChg chg="add mod">
          <ac:chgData name="Christopher Rapoport" userId="S::cr2694@nau.edu::e9ae72dc-620f-4444-a1a2-291e92e56cb9" providerId="AD" clId="Web-{123D40F0-38A9-48D5-ACEF-F33700756CF6}" dt="2025-11-19T00:04:00.937" v="1064" actId="1076"/>
          <ac:spMkLst>
            <pc:docMk/>
            <pc:sldMk cId="1072100476" sldId="396"/>
            <ac:spMk id="4" creationId="{A05C3393-D498-11EF-5D18-86953D01643A}"/>
          </ac:spMkLst>
        </pc:spChg>
        <pc:picChg chg="add mod">
          <ac:chgData name="Christopher Rapoport" userId="S::cr2694@nau.edu::e9ae72dc-620f-4444-a1a2-291e92e56cb9" providerId="AD" clId="Web-{123D40F0-38A9-48D5-ACEF-F33700756CF6}" dt="2025-11-19T00:04:30.203" v="1069" actId="1076"/>
          <ac:picMkLst>
            <pc:docMk/>
            <pc:sldMk cId="1072100476" sldId="396"/>
            <ac:picMk id="7" creationId="{26C5963F-660B-692B-C68B-EE50EC2DEFCC}"/>
          </ac:picMkLst>
        </pc:picChg>
        <pc:picChg chg="add mod">
          <ac:chgData name="Christopher Rapoport" userId="S::cr2694@nau.edu::e9ae72dc-620f-4444-a1a2-291e92e56cb9" providerId="AD" clId="Web-{123D40F0-38A9-48D5-ACEF-F33700756CF6}" dt="2025-11-19T00:04:27.578" v="1068" actId="1076"/>
          <ac:picMkLst>
            <pc:docMk/>
            <pc:sldMk cId="1072100476" sldId="396"/>
            <ac:picMk id="10" creationId="{E8C4CC44-1A03-9981-C27D-EBF0B69D9DCD}"/>
          </ac:picMkLst>
        </pc:picChg>
      </pc:sldChg>
      <pc:sldChg chg="modSp">
        <pc:chgData name="Christopher Rapoport" userId="S::cr2694@nau.edu::e9ae72dc-620f-4444-a1a2-291e92e56cb9" providerId="AD" clId="Web-{123D40F0-38A9-48D5-ACEF-F33700756CF6}" dt="2025-11-18T23:30:24.851" v="3"/>
        <pc:sldMkLst>
          <pc:docMk/>
          <pc:sldMk cId="370784107" sldId="397"/>
        </pc:sldMkLst>
        <pc:graphicFrameChg chg="mod modGraphic">
          <ac:chgData name="Christopher Rapoport" userId="S::cr2694@nau.edu::e9ae72dc-620f-4444-a1a2-291e92e56cb9" providerId="AD" clId="Web-{123D40F0-38A9-48D5-ACEF-F33700756CF6}" dt="2025-11-18T23:30:24.851" v="3"/>
          <ac:graphicFrameMkLst>
            <pc:docMk/>
            <pc:sldMk cId="370784107" sldId="397"/>
            <ac:graphicFrameMk id="4" creationId="{6ED929C3-2A46-D62C-5DF2-254C549E711F}"/>
          </ac:graphicFrameMkLst>
        </pc:graphicFrameChg>
      </pc:sldChg>
      <pc:sldChg chg="addSp delSp modSp add replId delAnim">
        <pc:chgData name="Christopher Rapoport" userId="S::cr2694@nau.edu::e9ae72dc-620f-4444-a1a2-291e92e56cb9" providerId="AD" clId="Web-{123D40F0-38A9-48D5-ACEF-F33700756CF6}" dt="2025-11-18T23:56:47.634" v="829" actId="20577"/>
        <pc:sldMkLst>
          <pc:docMk/>
          <pc:sldMk cId="2852817422" sldId="399"/>
        </pc:sldMkLst>
        <pc:spChg chg="mod">
          <ac:chgData name="Christopher Rapoport" userId="S::cr2694@nau.edu::e9ae72dc-620f-4444-a1a2-291e92e56cb9" providerId="AD" clId="Web-{123D40F0-38A9-48D5-ACEF-F33700756CF6}" dt="2025-11-18T23:34:20.576" v="22" actId="20577"/>
          <ac:spMkLst>
            <pc:docMk/>
            <pc:sldMk cId="2852817422" sldId="399"/>
            <ac:spMk id="2" creationId="{3302F658-82D2-4B68-A466-C7F984CACCE3}"/>
          </ac:spMkLst>
        </pc:spChg>
        <pc:spChg chg="add del mod">
          <ac:chgData name="Christopher Rapoport" userId="S::cr2694@nau.edu::e9ae72dc-620f-4444-a1a2-291e92e56cb9" providerId="AD" clId="Web-{123D40F0-38A9-48D5-ACEF-F33700756CF6}" dt="2025-11-18T23:38:12.705" v="26"/>
          <ac:spMkLst>
            <pc:docMk/>
            <pc:sldMk cId="2852817422" sldId="399"/>
            <ac:spMk id="7" creationId="{579329EA-FFBF-D80F-B60E-07AECCD9B3C0}"/>
          </ac:spMkLst>
        </pc:spChg>
        <pc:spChg chg="add mod">
          <ac:chgData name="Christopher Rapoport" userId="S::cr2694@nau.edu::e9ae72dc-620f-4444-a1a2-291e92e56cb9" providerId="AD" clId="Web-{123D40F0-38A9-48D5-ACEF-F33700756CF6}" dt="2025-11-18T23:56:03.367" v="809" actId="1076"/>
          <ac:spMkLst>
            <pc:docMk/>
            <pc:sldMk cId="2852817422" sldId="399"/>
            <ac:spMk id="8" creationId="{E33BBF25-6FC2-3C72-B637-BE1E30D272FA}"/>
          </ac:spMkLst>
        </pc:spChg>
        <pc:spChg chg="add del mod">
          <ac:chgData name="Christopher Rapoport" userId="S::cr2694@nau.edu::e9ae72dc-620f-4444-a1a2-291e92e56cb9" providerId="AD" clId="Web-{123D40F0-38A9-48D5-ACEF-F33700756CF6}" dt="2025-11-18T23:48:41.514" v="346"/>
          <ac:spMkLst>
            <pc:docMk/>
            <pc:sldMk cId="2852817422" sldId="399"/>
            <ac:spMk id="9" creationId="{588A149A-BD40-2B7A-39DB-4A85AECCA540}"/>
          </ac:spMkLst>
        </pc:spChg>
        <pc:spChg chg="add mod">
          <ac:chgData name="Christopher Rapoport" userId="S::cr2694@nau.edu::e9ae72dc-620f-4444-a1a2-291e92e56cb9" providerId="AD" clId="Web-{123D40F0-38A9-48D5-ACEF-F33700756CF6}" dt="2025-11-18T23:55:59.789" v="808" actId="1076"/>
          <ac:spMkLst>
            <pc:docMk/>
            <pc:sldMk cId="2852817422" sldId="399"/>
            <ac:spMk id="10" creationId="{4D797B21-B338-F6B7-146F-CAC5AEFAF04F}"/>
          </ac:spMkLst>
        </pc:spChg>
        <pc:spChg chg="add del mod">
          <ac:chgData name="Christopher Rapoport" userId="S::cr2694@nau.edu::e9ae72dc-620f-4444-a1a2-291e92e56cb9" providerId="AD" clId="Web-{123D40F0-38A9-48D5-ACEF-F33700756CF6}" dt="2025-11-18T23:55:40.492" v="805"/>
          <ac:spMkLst>
            <pc:docMk/>
            <pc:sldMk cId="2852817422" sldId="399"/>
            <ac:spMk id="12" creationId="{D00089F9-2517-04A6-1D7F-90706BBEDCE2}"/>
          </ac:spMkLst>
        </pc:spChg>
        <pc:spChg chg="add mod">
          <ac:chgData name="Christopher Rapoport" userId="S::cr2694@nau.edu::e9ae72dc-620f-4444-a1a2-291e92e56cb9" providerId="AD" clId="Web-{123D40F0-38A9-48D5-ACEF-F33700756CF6}" dt="2025-11-18T23:56:47.634" v="829" actId="20577"/>
          <ac:spMkLst>
            <pc:docMk/>
            <pc:sldMk cId="2852817422" sldId="399"/>
            <ac:spMk id="13" creationId="{C3600382-EA4A-6ABD-962B-BC5EFD423D37}"/>
          </ac:spMkLst>
        </pc:spChg>
        <pc:picChg chg="del">
          <ac:chgData name="Christopher Rapoport" userId="S::cr2694@nau.edu::e9ae72dc-620f-4444-a1a2-291e92e56cb9" providerId="AD" clId="Web-{123D40F0-38A9-48D5-ACEF-F33700756CF6}" dt="2025-11-18T23:34:07.795" v="5"/>
          <ac:picMkLst>
            <pc:docMk/>
            <pc:sldMk cId="2852817422" sldId="399"/>
            <ac:picMk id="3" creationId="{2ABF3535-480D-EB1E-DCB7-4626EB31EBE7}"/>
          </ac:picMkLst>
        </pc:picChg>
        <pc:picChg chg="del">
          <ac:chgData name="Christopher Rapoport" userId="S::cr2694@nau.edu::e9ae72dc-620f-4444-a1a2-291e92e56cb9" providerId="AD" clId="Web-{123D40F0-38A9-48D5-ACEF-F33700756CF6}" dt="2025-11-18T23:34:08.920" v="6"/>
          <ac:picMkLst>
            <pc:docMk/>
            <pc:sldMk cId="2852817422" sldId="399"/>
            <ac:picMk id="4" creationId="{C2C07CC8-BB92-7852-B7D2-0595EAFA880C}"/>
          </ac:picMkLst>
        </pc:picChg>
        <pc:picChg chg="del">
          <ac:chgData name="Christopher Rapoport" userId="S::cr2694@nau.edu::e9ae72dc-620f-4444-a1a2-291e92e56cb9" providerId="AD" clId="Web-{123D40F0-38A9-48D5-ACEF-F33700756CF6}" dt="2025-11-18T23:34:09.513" v="7"/>
          <ac:picMkLst>
            <pc:docMk/>
            <pc:sldMk cId="2852817422" sldId="399"/>
            <ac:picMk id="5" creationId="{02858983-F1C2-2B7C-BF30-0133BE3DE08D}"/>
          </ac:picMkLst>
        </pc:picChg>
        <pc:picChg chg="add mod">
          <ac:chgData name="Christopher Rapoport" userId="S::cr2694@nau.edu::e9ae72dc-620f-4444-a1a2-291e92e56cb9" providerId="AD" clId="Web-{123D40F0-38A9-48D5-ACEF-F33700756CF6}" dt="2025-11-18T23:55:44.164" v="807" actId="1076"/>
          <ac:picMkLst>
            <pc:docMk/>
            <pc:sldMk cId="2852817422" sldId="399"/>
            <ac:picMk id="11" creationId="{A858108E-F94B-B9A0-E022-847ADDE19366}"/>
          </ac:picMkLst>
        </pc:picChg>
      </pc:sldChg>
    </pc:docChg>
  </pc:docChgLst>
  <pc:docChgLst>
    <pc:chgData name="Rory Kian Pack" userId="S::rkp74@nau.edu::c7f1e152-4d08-4f76-975e-df89bf1b6e1c" providerId="AD" clId="Web-{AF11B7CF-3426-B5B3-7BD8-FC21EC1C908B}"/>
    <pc:docChg chg="modSld">
      <pc:chgData name="Rory Kian Pack" userId="S::rkp74@nau.edu::c7f1e152-4d08-4f76-975e-df89bf1b6e1c" providerId="AD" clId="Web-{AF11B7CF-3426-B5B3-7BD8-FC21EC1C908B}" dt="2025-11-18T21:33:14.049" v="20" actId="1076"/>
      <pc:docMkLst>
        <pc:docMk/>
      </pc:docMkLst>
      <pc:sldChg chg="addSp modSp addAnim">
        <pc:chgData name="Rory Kian Pack" userId="S::rkp74@nau.edu::c7f1e152-4d08-4f76-975e-df89bf1b6e1c" providerId="AD" clId="Web-{AF11B7CF-3426-B5B3-7BD8-FC21EC1C908B}" dt="2025-11-18T21:33:14.049" v="20" actId="1076"/>
        <pc:sldMkLst>
          <pc:docMk/>
          <pc:sldMk cId="3015852518" sldId="395"/>
        </pc:sldMkLst>
        <pc:picChg chg="mod">
          <ac:chgData name="Rory Kian Pack" userId="S::rkp74@nau.edu::c7f1e152-4d08-4f76-975e-df89bf1b6e1c" providerId="AD" clId="Web-{AF11B7CF-3426-B5B3-7BD8-FC21EC1C908B}" dt="2025-11-18T21:32:57.596" v="14" actId="14100"/>
          <ac:picMkLst>
            <pc:docMk/>
            <pc:sldMk cId="3015852518" sldId="395"/>
            <ac:picMk id="3" creationId="{950A2164-141D-7379-3DE7-E2A97E11BD9D}"/>
          </ac:picMkLst>
        </pc:picChg>
        <pc:picChg chg="add mod">
          <ac:chgData name="Rory Kian Pack" userId="S::rkp74@nau.edu::c7f1e152-4d08-4f76-975e-df89bf1b6e1c" providerId="AD" clId="Web-{AF11B7CF-3426-B5B3-7BD8-FC21EC1C908B}" dt="2025-11-18T21:33:10.799" v="19" actId="14100"/>
          <ac:picMkLst>
            <pc:docMk/>
            <pc:sldMk cId="3015852518" sldId="395"/>
            <ac:picMk id="4" creationId="{6B627215-0F57-5D7B-C808-5CFDF95F17AB}"/>
          </ac:picMkLst>
        </pc:picChg>
        <pc:picChg chg="add mod">
          <ac:chgData name="Rory Kian Pack" userId="S::rkp74@nau.edu::c7f1e152-4d08-4f76-975e-df89bf1b6e1c" providerId="AD" clId="Web-{AF11B7CF-3426-B5B3-7BD8-FC21EC1C908B}" dt="2025-11-18T21:33:14.049" v="20" actId="1076"/>
          <ac:picMkLst>
            <pc:docMk/>
            <pc:sldMk cId="3015852518" sldId="395"/>
            <ac:picMk id="5" creationId="{04BCB799-96C9-E9AD-2344-D4A3ABA13BBF}"/>
          </ac:picMkLst>
        </pc:picChg>
      </pc:sldChg>
    </pc:docChg>
  </pc:docChgLst>
  <pc:docChgLst>
    <pc:chgData name="Rory Kian Pack" userId="S::rkp74@nau.edu::c7f1e152-4d08-4f76-975e-df89bf1b6e1c" providerId="AD" clId="Web-{05BA3DC9-95E4-B2B7-2055-436C7B923DF2}"/>
    <pc:docChg chg="addSld delSld modSld sldOrd modSection">
      <pc:chgData name="Rory Kian Pack" userId="S::rkp74@nau.edu::c7f1e152-4d08-4f76-975e-df89bf1b6e1c" providerId="AD" clId="Web-{05BA3DC9-95E4-B2B7-2055-436C7B923DF2}" dt="2025-11-19T00:04:53.409" v="1178" actId="20577"/>
      <pc:docMkLst>
        <pc:docMk/>
      </pc:docMkLst>
      <pc:sldChg chg="del">
        <pc:chgData name="Rory Kian Pack" userId="S::rkp74@nau.edu::c7f1e152-4d08-4f76-975e-df89bf1b6e1c" providerId="AD" clId="Web-{05BA3DC9-95E4-B2B7-2055-436C7B923DF2}" dt="2025-11-18T23:27:39.717" v="260"/>
        <pc:sldMkLst>
          <pc:docMk/>
          <pc:sldMk cId="773808778" sldId="257"/>
        </pc:sldMkLst>
      </pc:sldChg>
      <pc:sldChg chg="del">
        <pc:chgData name="Rory Kian Pack" userId="S::rkp74@nau.edu::c7f1e152-4d08-4f76-975e-df89bf1b6e1c" providerId="AD" clId="Web-{05BA3DC9-95E4-B2B7-2055-436C7B923DF2}" dt="2025-11-18T23:27:39.717" v="259"/>
        <pc:sldMkLst>
          <pc:docMk/>
          <pc:sldMk cId="1470959150" sldId="355"/>
        </pc:sldMkLst>
      </pc:sldChg>
      <pc:sldChg chg="modSp del">
        <pc:chgData name="Rory Kian Pack" userId="S::rkp74@nau.edu::c7f1e152-4d08-4f76-975e-df89bf1b6e1c" providerId="AD" clId="Web-{05BA3DC9-95E4-B2B7-2055-436C7B923DF2}" dt="2025-11-18T23:51:27.407" v="499"/>
        <pc:sldMkLst>
          <pc:docMk/>
          <pc:sldMk cId="3186415667" sldId="373"/>
        </pc:sldMkLst>
        <pc:spChg chg="mod">
          <ac:chgData name="Rory Kian Pack" userId="S::rkp74@nau.edu::c7f1e152-4d08-4f76-975e-df89bf1b6e1c" providerId="AD" clId="Web-{05BA3DC9-95E4-B2B7-2055-436C7B923DF2}" dt="2025-11-18T23:49:00.951" v="462" actId="20577"/>
          <ac:spMkLst>
            <pc:docMk/>
            <pc:sldMk cId="3186415667" sldId="373"/>
            <ac:spMk id="5" creationId="{FB4C2B94-440C-6395-1E27-C8553C321787}"/>
          </ac:spMkLst>
        </pc:spChg>
      </pc:sldChg>
      <pc:sldChg chg="modSp">
        <pc:chgData name="Rory Kian Pack" userId="S::rkp74@nau.edu::c7f1e152-4d08-4f76-975e-df89bf1b6e1c" providerId="AD" clId="Web-{05BA3DC9-95E4-B2B7-2055-436C7B923DF2}" dt="2025-11-18T23:48:25.091" v="449" actId="20577"/>
        <pc:sldMkLst>
          <pc:docMk/>
          <pc:sldMk cId="1055547504" sldId="379"/>
        </pc:sldMkLst>
        <pc:spChg chg="mod">
          <ac:chgData name="Rory Kian Pack" userId="S::rkp74@nau.edu::c7f1e152-4d08-4f76-975e-df89bf1b6e1c" providerId="AD" clId="Web-{05BA3DC9-95E4-B2B7-2055-436C7B923DF2}" dt="2025-11-18T23:48:25.091" v="449" actId="20577"/>
          <ac:spMkLst>
            <pc:docMk/>
            <pc:sldMk cId="1055547504" sldId="379"/>
            <ac:spMk id="5" creationId="{E1672F25-A70C-F5C2-248E-84B11E607CD2}"/>
          </ac:spMkLst>
        </pc:spChg>
      </pc:sldChg>
      <pc:sldChg chg="modSp">
        <pc:chgData name="Rory Kian Pack" userId="S::rkp74@nau.edu::c7f1e152-4d08-4f76-975e-df89bf1b6e1c" providerId="AD" clId="Web-{05BA3DC9-95E4-B2B7-2055-436C7B923DF2}" dt="2025-11-18T23:50:15.593" v="492" actId="20577"/>
        <pc:sldMkLst>
          <pc:docMk/>
          <pc:sldMk cId="2745173840" sldId="388"/>
        </pc:sldMkLst>
        <pc:spChg chg="mod">
          <ac:chgData name="Rory Kian Pack" userId="S::rkp74@nau.edu::c7f1e152-4d08-4f76-975e-df89bf1b6e1c" providerId="AD" clId="Web-{05BA3DC9-95E4-B2B7-2055-436C7B923DF2}" dt="2025-11-18T23:50:15.593" v="492" actId="20577"/>
          <ac:spMkLst>
            <pc:docMk/>
            <pc:sldMk cId="2745173840" sldId="388"/>
            <ac:spMk id="6" creationId="{AF0BAC43-EFFD-04DC-88BE-13759C68181B}"/>
          </ac:spMkLst>
        </pc:spChg>
        <pc:graphicFrameChg chg="mod modGraphic">
          <ac:chgData name="Rory Kian Pack" userId="S::rkp74@nau.edu::c7f1e152-4d08-4f76-975e-df89bf1b6e1c" providerId="AD" clId="Web-{05BA3DC9-95E4-B2B7-2055-436C7B923DF2}" dt="2025-11-18T23:39:07.920" v="418"/>
          <ac:graphicFrameMkLst>
            <pc:docMk/>
            <pc:sldMk cId="2745173840" sldId="388"/>
            <ac:graphicFrameMk id="9" creationId="{2B4DA3CA-404B-D238-6251-5DD8413E878F}"/>
          </ac:graphicFrameMkLst>
        </pc:graphicFrameChg>
      </pc:sldChg>
      <pc:sldChg chg="addSp delSp modSp">
        <pc:chgData name="Rory Kian Pack" userId="S::rkp74@nau.edu::c7f1e152-4d08-4f76-975e-df89bf1b6e1c" providerId="AD" clId="Web-{05BA3DC9-95E4-B2B7-2055-436C7B923DF2}" dt="2025-11-18T23:51:16.719" v="498"/>
        <pc:sldMkLst>
          <pc:docMk/>
          <pc:sldMk cId="1281772583" sldId="389"/>
        </pc:sldMkLst>
        <pc:spChg chg="mod">
          <ac:chgData name="Rory Kian Pack" userId="S::rkp74@nau.edu::c7f1e152-4d08-4f76-975e-df89bf1b6e1c" providerId="AD" clId="Web-{05BA3DC9-95E4-B2B7-2055-436C7B923DF2}" dt="2025-11-18T23:50:29.062" v="497" actId="20577"/>
          <ac:spMkLst>
            <pc:docMk/>
            <pc:sldMk cId="1281772583" sldId="389"/>
            <ac:spMk id="6" creationId="{BAAF1F22-754E-8956-7FCE-2E9A93B6E44B}"/>
          </ac:spMkLst>
        </pc:spChg>
        <pc:picChg chg="add mod modCrop">
          <ac:chgData name="Rory Kian Pack" userId="S::rkp74@nau.edu::c7f1e152-4d08-4f76-975e-df89bf1b6e1c" providerId="AD" clId="Web-{05BA3DC9-95E4-B2B7-2055-436C7B923DF2}" dt="2025-11-18T23:51:16.719" v="498"/>
          <ac:picMkLst>
            <pc:docMk/>
            <pc:sldMk cId="1281772583" sldId="389"/>
            <ac:picMk id="3" creationId="{E5E17BD0-16A4-CE11-3ACF-6B5699BA2D7B}"/>
          </ac:picMkLst>
        </pc:picChg>
        <pc:picChg chg="del">
          <ac:chgData name="Rory Kian Pack" userId="S::rkp74@nau.edu::c7f1e152-4d08-4f76-975e-df89bf1b6e1c" providerId="AD" clId="Web-{05BA3DC9-95E4-B2B7-2055-436C7B923DF2}" dt="2025-11-18T23:45:43.960" v="441"/>
          <ac:picMkLst>
            <pc:docMk/>
            <pc:sldMk cId="1281772583" sldId="389"/>
            <ac:picMk id="5" creationId="{BEF69CF1-EA84-ADA3-0821-8A710DEAD82A}"/>
          </ac:picMkLst>
        </pc:picChg>
      </pc:sldChg>
      <pc:sldChg chg="modSp">
        <pc:chgData name="Rory Kian Pack" userId="S::rkp74@nau.edu::c7f1e152-4d08-4f76-975e-df89bf1b6e1c" providerId="AD" clId="Web-{05BA3DC9-95E4-B2B7-2055-436C7B923DF2}" dt="2025-11-18T23:50:19.062" v="493" actId="20577"/>
        <pc:sldMkLst>
          <pc:docMk/>
          <pc:sldMk cId="2724161693" sldId="391"/>
        </pc:sldMkLst>
        <pc:spChg chg="mod">
          <ac:chgData name="Rory Kian Pack" userId="S::rkp74@nau.edu::c7f1e152-4d08-4f76-975e-df89bf1b6e1c" providerId="AD" clId="Web-{05BA3DC9-95E4-B2B7-2055-436C7B923DF2}" dt="2025-11-18T23:50:19.062" v="493" actId="20577"/>
          <ac:spMkLst>
            <pc:docMk/>
            <pc:sldMk cId="2724161693" sldId="391"/>
            <ac:spMk id="6" creationId="{457D5D9C-109C-9325-EBAF-0204947BAB4F}"/>
          </ac:spMkLst>
        </pc:spChg>
        <pc:graphicFrameChg chg="mod modGraphic">
          <ac:chgData name="Rory Kian Pack" userId="S::rkp74@nau.edu::c7f1e152-4d08-4f76-975e-df89bf1b6e1c" providerId="AD" clId="Web-{05BA3DC9-95E4-B2B7-2055-436C7B923DF2}" dt="2025-11-18T23:42:43.545" v="440"/>
          <ac:graphicFrameMkLst>
            <pc:docMk/>
            <pc:sldMk cId="2724161693" sldId="391"/>
            <ac:graphicFrameMk id="3" creationId="{A5F166DC-C8FF-EBA1-A4F4-B6E2F1D41DB4}"/>
          </ac:graphicFrameMkLst>
        </pc:graphicFrameChg>
      </pc:sldChg>
      <pc:sldChg chg="modSp del">
        <pc:chgData name="Rory Kian Pack" userId="S::rkp74@nau.edu::c7f1e152-4d08-4f76-975e-df89bf1b6e1c" providerId="AD" clId="Web-{05BA3DC9-95E4-B2B7-2055-436C7B923DF2}" dt="2025-11-18T23:28:46.642" v="262"/>
        <pc:sldMkLst>
          <pc:docMk/>
          <pc:sldMk cId="844677693" sldId="392"/>
        </pc:sldMkLst>
        <pc:graphicFrameChg chg="mod modGraphic">
          <ac:chgData name="Rory Kian Pack" userId="S::rkp74@nau.edu::c7f1e152-4d08-4f76-975e-df89bf1b6e1c" providerId="AD" clId="Web-{05BA3DC9-95E4-B2B7-2055-436C7B923DF2}" dt="2025-11-18T23:24:31.095" v="139"/>
          <ac:graphicFrameMkLst>
            <pc:docMk/>
            <pc:sldMk cId="844677693" sldId="392"/>
            <ac:graphicFrameMk id="8" creationId="{2702978C-4F5D-90E8-A605-7DA4B16616DF}"/>
          </ac:graphicFrameMkLst>
        </pc:graphicFrameChg>
      </pc:sldChg>
      <pc:sldChg chg="modSp">
        <pc:chgData name="Rory Kian Pack" userId="S::rkp74@nau.edu::c7f1e152-4d08-4f76-975e-df89bf1b6e1c" providerId="AD" clId="Web-{05BA3DC9-95E4-B2B7-2055-436C7B923DF2}" dt="2025-11-19T00:04:53.409" v="1178" actId="20577"/>
        <pc:sldMkLst>
          <pc:docMk/>
          <pc:sldMk cId="3455473153" sldId="393"/>
        </pc:sldMkLst>
        <pc:spChg chg="mod">
          <ac:chgData name="Rory Kian Pack" userId="S::rkp74@nau.edu::c7f1e152-4d08-4f76-975e-df89bf1b6e1c" providerId="AD" clId="Web-{05BA3DC9-95E4-B2B7-2055-436C7B923DF2}" dt="2025-11-19T00:04:53.409" v="1178" actId="20577"/>
          <ac:spMkLst>
            <pc:docMk/>
            <pc:sldMk cId="3455473153" sldId="393"/>
            <ac:spMk id="3" creationId="{962E5A1F-8017-FE19-B702-93E6B1C49EED}"/>
          </ac:spMkLst>
        </pc:spChg>
        <pc:spChg chg="mod">
          <ac:chgData name="Rory Kian Pack" userId="S::rkp74@nau.edu::c7f1e152-4d08-4f76-975e-df89bf1b6e1c" providerId="AD" clId="Web-{05BA3DC9-95E4-B2B7-2055-436C7B923DF2}" dt="2025-11-18T23:48:33.060" v="454" actId="20577"/>
          <ac:spMkLst>
            <pc:docMk/>
            <pc:sldMk cId="3455473153" sldId="393"/>
            <ac:spMk id="6" creationId="{8E03E5AF-AC1B-0964-9C12-80FB6841AAA3}"/>
          </ac:spMkLst>
        </pc:spChg>
      </pc:sldChg>
      <pc:sldChg chg="modSp">
        <pc:chgData name="Rory Kian Pack" userId="S::rkp74@nau.edu::c7f1e152-4d08-4f76-975e-df89bf1b6e1c" providerId="AD" clId="Web-{05BA3DC9-95E4-B2B7-2055-436C7B923DF2}" dt="2025-11-18T23:48:36.153" v="455" actId="20577"/>
        <pc:sldMkLst>
          <pc:docMk/>
          <pc:sldMk cId="3167333453" sldId="394"/>
        </pc:sldMkLst>
        <pc:spChg chg="mod">
          <ac:chgData name="Rory Kian Pack" userId="S::rkp74@nau.edu::c7f1e152-4d08-4f76-975e-df89bf1b6e1c" providerId="AD" clId="Web-{05BA3DC9-95E4-B2B7-2055-436C7B923DF2}" dt="2025-11-18T23:23:26.839" v="65"/>
          <ac:spMkLst>
            <pc:docMk/>
            <pc:sldMk cId="3167333453" sldId="394"/>
            <ac:spMk id="4" creationId="{EB563F19-4012-D53C-D12F-7C1D0F242DD8}"/>
          </ac:spMkLst>
        </pc:spChg>
        <pc:spChg chg="mod">
          <ac:chgData name="Rory Kian Pack" userId="S::rkp74@nau.edu::c7f1e152-4d08-4f76-975e-df89bf1b6e1c" providerId="AD" clId="Web-{05BA3DC9-95E4-B2B7-2055-436C7B923DF2}" dt="2025-11-18T23:23:33.621" v="67" actId="1076"/>
          <ac:spMkLst>
            <pc:docMk/>
            <pc:sldMk cId="3167333453" sldId="394"/>
            <ac:spMk id="5" creationId="{7C95C4DF-0B37-A4CB-B4CD-67D44818F25D}"/>
          </ac:spMkLst>
        </pc:spChg>
        <pc:spChg chg="mod">
          <ac:chgData name="Rory Kian Pack" userId="S::rkp74@nau.edu::c7f1e152-4d08-4f76-975e-df89bf1b6e1c" providerId="AD" clId="Web-{05BA3DC9-95E4-B2B7-2055-436C7B923DF2}" dt="2025-11-18T23:48:36.153" v="455" actId="20577"/>
          <ac:spMkLst>
            <pc:docMk/>
            <pc:sldMk cId="3167333453" sldId="394"/>
            <ac:spMk id="6" creationId="{94ED81F3-213D-DEE2-BC30-E4DF4EE3B0EB}"/>
          </ac:spMkLst>
        </pc:spChg>
      </pc:sldChg>
      <pc:sldChg chg="modSp">
        <pc:chgData name="Rory Kian Pack" userId="S::rkp74@nau.edu::c7f1e152-4d08-4f76-975e-df89bf1b6e1c" providerId="AD" clId="Web-{05BA3DC9-95E4-B2B7-2055-436C7B923DF2}" dt="2025-11-18T23:48:46.810" v="458" actId="20577"/>
        <pc:sldMkLst>
          <pc:docMk/>
          <pc:sldMk cId="3015852518" sldId="395"/>
        </pc:sldMkLst>
        <pc:spChg chg="mod">
          <ac:chgData name="Rory Kian Pack" userId="S::rkp74@nau.edu::c7f1e152-4d08-4f76-975e-df89bf1b6e1c" providerId="AD" clId="Web-{05BA3DC9-95E4-B2B7-2055-436C7B923DF2}" dt="2025-11-18T23:48:46.810" v="458" actId="20577"/>
          <ac:spMkLst>
            <pc:docMk/>
            <pc:sldMk cId="3015852518" sldId="395"/>
            <ac:spMk id="6" creationId="{8246B384-629B-5F9F-43A9-4653576A9DC7}"/>
          </ac:spMkLst>
        </pc:spChg>
      </pc:sldChg>
      <pc:sldChg chg="modSp">
        <pc:chgData name="Rory Kian Pack" userId="S::rkp74@nau.edu::c7f1e152-4d08-4f76-975e-df89bf1b6e1c" providerId="AD" clId="Web-{05BA3DC9-95E4-B2B7-2055-436C7B923DF2}" dt="2025-11-18T23:48:56.982" v="460" actId="20577"/>
        <pc:sldMkLst>
          <pc:docMk/>
          <pc:sldMk cId="1072100476" sldId="396"/>
        </pc:sldMkLst>
        <pc:spChg chg="mod">
          <ac:chgData name="Rory Kian Pack" userId="S::rkp74@nau.edu::c7f1e152-4d08-4f76-975e-df89bf1b6e1c" providerId="AD" clId="Web-{05BA3DC9-95E4-B2B7-2055-436C7B923DF2}" dt="2025-11-18T23:48:56.982" v="460" actId="20577"/>
          <ac:spMkLst>
            <pc:docMk/>
            <pc:sldMk cId="1072100476" sldId="396"/>
            <ac:spMk id="6" creationId="{47491594-77A4-254D-D477-076079EE3918}"/>
          </ac:spMkLst>
        </pc:spChg>
      </pc:sldChg>
      <pc:sldChg chg="modSp">
        <pc:chgData name="Rory Kian Pack" userId="S::rkp74@nau.edu::c7f1e152-4d08-4f76-975e-df89bf1b6e1c" providerId="AD" clId="Web-{05BA3DC9-95E4-B2B7-2055-436C7B923DF2}" dt="2025-11-18T23:48:28.856" v="450" actId="20577"/>
        <pc:sldMkLst>
          <pc:docMk/>
          <pc:sldMk cId="370784107" sldId="397"/>
        </pc:sldMkLst>
        <pc:spChg chg="mod">
          <ac:chgData name="Rory Kian Pack" userId="S::rkp74@nau.edu::c7f1e152-4d08-4f76-975e-df89bf1b6e1c" providerId="AD" clId="Web-{05BA3DC9-95E4-B2B7-2055-436C7B923DF2}" dt="2025-11-18T23:48:28.856" v="450" actId="20577"/>
          <ac:spMkLst>
            <pc:docMk/>
            <pc:sldMk cId="370784107" sldId="397"/>
            <ac:spMk id="5" creationId="{835C1B7A-FD00-ADD7-3C10-2C3727DBF48A}"/>
          </ac:spMkLst>
        </pc:spChg>
      </pc:sldChg>
      <pc:sldChg chg="modSp">
        <pc:chgData name="Rory Kian Pack" userId="S::rkp74@nau.edu::c7f1e152-4d08-4f76-975e-df89bf1b6e1c" providerId="AD" clId="Web-{05BA3DC9-95E4-B2B7-2055-436C7B923DF2}" dt="2025-11-18T23:48:42.560" v="456" actId="20577"/>
        <pc:sldMkLst>
          <pc:docMk/>
          <pc:sldMk cId="465686203" sldId="398"/>
        </pc:sldMkLst>
        <pc:spChg chg="mod">
          <ac:chgData name="Rory Kian Pack" userId="S::rkp74@nau.edu::c7f1e152-4d08-4f76-975e-df89bf1b6e1c" providerId="AD" clId="Web-{05BA3DC9-95E4-B2B7-2055-436C7B923DF2}" dt="2025-11-18T23:48:42.560" v="456" actId="20577"/>
          <ac:spMkLst>
            <pc:docMk/>
            <pc:sldMk cId="465686203" sldId="398"/>
            <ac:spMk id="6" creationId="{AB464221-9CB8-A630-77C0-1D3C22123636}"/>
          </ac:spMkLst>
        </pc:spChg>
      </pc:sldChg>
      <pc:sldChg chg="add del replId">
        <pc:chgData name="Rory Kian Pack" userId="S::rkp74@nau.edu::c7f1e152-4d08-4f76-975e-df89bf1b6e1c" providerId="AD" clId="Web-{05BA3DC9-95E4-B2B7-2055-436C7B923DF2}" dt="2025-11-18T23:28:46.642" v="261"/>
        <pc:sldMkLst>
          <pc:docMk/>
          <pc:sldMk cId="918618413" sldId="399"/>
        </pc:sldMkLst>
      </pc:sldChg>
      <pc:sldChg chg="modSp">
        <pc:chgData name="Rory Kian Pack" userId="S::rkp74@nau.edu::c7f1e152-4d08-4f76-975e-df89bf1b6e1c" providerId="AD" clId="Web-{05BA3DC9-95E4-B2B7-2055-436C7B923DF2}" dt="2025-11-18T23:49:18.045" v="473" actId="20577"/>
        <pc:sldMkLst>
          <pc:docMk/>
          <pc:sldMk cId="2852817422" sldId="399"/>
        </pc:sldMkLst>
        <pc:spChg chg="mod">
          <ac:chgData name="Rory Kian Pack" userId="S::rkp74@nau.edu::c7f1e152-4d08-4f76-975e-df89bf1b6e1c" providerId="AD" clId="Web-{05BA3DC9-95E4-B2B7-2055-436C7B923DF2}" dt="2025-11-18T23:49:18.045" v="473" actId="20577"/>
          <ac:spMkLst>
            <pc:docMk/>
            <pc:sldMk cId="2852817422" sldId="399"/>
            <ac:spMk id="6" creationId="{56F2E00E-F19A-20E3-973A-89928C51C628}"/>
          </ac:spMkLst>
        </pc:spChg>
      </pc:sldChg>
      <pc:sldChg chg="addSp modSp add ord replId">
        <pc:chgData name="Rory Kian Pack" userId="S::rkp74@nau.edu::c7f1e152-4d08-4f76-975e-df89bf1b6e1c" providerId="AD" clId="Web-{05BA3DC9-95E4-B2B7-2055-436C7B923DF2}" dt="2025-11-19T00:02:54.389" v="1174" actId="20577"/>
        <pc:sldMkLst>
          <pc:docMk/>
          <pc:sldMk cId="3412008125" sldId="400"/>
        </pc:sldMkLst>
        <pc:spChg chg="mod">
          <ac:chgData name="Rory Kian Pack" userId="S::rkp74@nau.edu::c7f1e152-4d08-4f76-975e-df89bf1b6e1c" providerId="AD" clId="Web-{05BA3DC9-95E4-B2B7-2055-436C7B923DF2}" dt="2025-11-18T23:49:51.483" v="488" actId="20577"/>
          <ac:spMkLst>
            <pc:docMk/>
            <pc:sldMk cId="3412008125" sldId="400"/>
            <ac:spMk id="2" creationId="{D756F313-7D8D-E721-FE0F-829182044F76}"/>
          </ac:spMkLst>
        </pc:spChg>
        <pc:spChg chg="mod">
          <ac:chgData name="Rory Kian Pack" userId="S::rkp74@nau.edu::c7f1e152-4d08-4f76-975e-df89bf1b6e1c" providerId="AD" clId="Web-{05BA3DC9-95E4-B2B7-2055-436C7B923DF2}" dt="2025-11-19T00:02:50.233" v="1172" actId="20577"/>
          <ac:spMkLst>
            <pc:docMk/>
            <pc:sldMk cId="3412008125" sldId="400"/>
            <ac:spMk id="3" creationId="{5216DC13-0261-EA84-2C4C-49C76E40D886}"/>
          </ac:spMkLst>
        </pc:spChg>
        <pc:spChg chg="add mod">
          <ac:chgData name="Rory Kian Pack" userId="S::rkp74@nau.edu::c7f1e152-4d08-4f76-975e-df89bf1b6e1c" providerId="AD" clId="Web-{05BA3DC9-95E4-B2B7-2055-436C7B923DF2}" dt="2025-11-19T00:02:54.389" v="1174" actId="20577"/>
          <ac:spMkLst>
            <pc:docMk/>
            <pc:sldMk cId="3412008125" sldId="400"/>
            <ac:spMk id="5" creationId="{F871561C-31DA-EEAD-413B-17E6B29F4C44}"/>
          </ac:spMkLst>
        </pc:spChg>
        <pc:spChg chg="mod">
          <ac:chgData name="Rory Kian Pack" userId="S::rkp74@nau.edu::c7f1e152-4d08-4f76-975e-df89bf1b6e1c" providerId="AD" clId="Web-{05BA3DC9-95E4-B2B7-2055-436C7B923DF2}" dt="2025-11-18T23:50:12.015" v="491" actId="20577"/>
          <ac:spMkLst>
            <pc:docMk/>
            <pc:sldMk cId="3412008125" sldId="400"/>
            <ac:spMk id="6" creationId="{F3E08EF9-AFC2-098A-FC70-0C237DF3473B}"/>
          </ac:spMkLst>
        </pc:spChg>
        <pc:picChg chg="add mod modCrop">
          <ac:chgData name="Rory Kian Pack" userId="S::rkp74@nau.edu::c7f1e152-4d08-4f76-975e-df89bf1b6e1c" providerId="AD" clId="Web-{05BA3DC9-95E4-B2B7-2055-436C7B923DF2}" dt="2025-11-19T00:02:11.763" v="1162" actId="1076"/>
          <ac:picMkLst>
            <pc:docMk/>
            <pc:sldMk cId="3412008125" sldId="400"/>
            <ac:picMk id="4" creationId="{9A61B622-9853-AED7-2366-BE6159D0945D}"/>
          </ac:picMkLst>
        </pc:picChg>
      </pc:sldChg>
    </pc:docChg>
  </pc:docChgLst>
  <pc:docChgLst>
    <pc:chgData name="Jett Harrison Scruggs" userId="56a37c57-e175-441b-a370-f46988625486" providerId="ADAL" clId="{A685EF11-63B9-450F-ABC4-D1E6E5E34185}"/>
    <pc:docChg chg="undo custSel modSld sldOrd">
      <pc:chgData name="Jett Harrison Scruggs" userId="56a37c57-e175-441b-a370-f46988625486" providerId="ADAL" clId="{A685EF11-63B9-450F-ABC4-D1E6E5E34185}" dt="2025-11-19T00:12:49.621" v="2224" actId="20577"/>
      <pc:docMkLst>
        <pc:docMk/>
      </pc:docMkLst>
      <pc:sldChg chg="addSp delSp modSp mod ord">
        <pc:chgData name="Jett Harrison Scruggs" userId="56a37c57-e175-441b-a370-f46988625486" providerId="ADAL" clId="{A685EF11-63B9-450F-ABC4-D1E6E5E34185}" dt="2025-11-19T00:03:06.893" v="2216" actId="113"/>
        <pc:sldMkLst>
          <pc:docMk/>
          <pc:sldMk cId="3455473153" sldId="393"/>
        </pc:sldMkLst>
        <pc:spChg chg="add mod">
          <ac:chgData name="Jett Harrison Scruggs" userId="56a37c57-e175-441b-a370-f46988625486" providerId="ADAL" clId="{A685EF11-63B9-450F-ABC4-D1E6E5E34185}" dt="2025-11-19T00:03:06.893" v="2216" actId="113"/>
          <ac:spMkLst>
            <pc:docMk/>
            <pc:sldMk cId="3455473153" sldId="393"/>
            <ac:spMk id="3" creationId="{962E5A1F-8017-FE19-B702-93E6B1C49EED}"/>
          </ac:spMkLst>
        </pc:spChg>
        <pc:spChg chg="del mod">
          <ac:chgData name="Jett Harrison Scruggs" userId="56a37c57-e175-441b-a370-f46988625486" providerId="ADAL" clId="{A685EF11-63B9-450F-ABC4-D1E6E5E34185}" dt="2025-11-18T23:35:25.893" v="35" actId="478"/>
          <ac:spMkLst>
            <pc:docMk/>
            <pc:sldMk cId="3455473153" sldId="393"/>
            <ac:spMk id="4" creationId="{DC763D98-DEC3-2FF3-DBA3-6FE98D2ACDF4}"/>
          </ac:spMkLst>
        </pc:spChg>
        <pc:spChg chg="mod">
          <ac:chgData name="Jett Harrison Scruggs" userId="56a37c57-e175-441b-a370-f46988625486" providerId="ADAL" clId="{A685EF11-63B9-450F-ABC4-D1E6E5E34185}" dt="2025-11-18T23:57:17.688" v="2205" actId="20577"/>
          <ac:spMkLst>
            <pc:docMk/>
            <pc:sldMk cId="3455473153" sldId="393"/>
            <ac:spMk id="6" creationId="{8E03E5AF-AC1B-0964-9C12-80FB6841AAA3}"/>
          </ac:spMkLst>
        </pc:spChg>
        <pc:picChg chg="add mod">
          <ac:chgData name="Jett Harrison Scruggs" userId="56a37c57-e175-441b-a370-f46988625486" providerId="ADAL" clId="{A685EF11-63B9-450F-ABC4-D1E6E5E34185}" dt="2025-11-18T23:56:17.851" v="2185" actId="1076"/>
          <ac:picMkLst>
            <pc:docMk/>
            <pc:sldMk cId="3455473153" sldId="393"/>
            <ac:picMk id="7" creationId="{040F6F30-A169-9074-3C0D-B739EEFA1DA4}"/>
          </ac:picMkLst>
        </pc:picChg>
      </pc:sldChg>
      <pc:sldChg chg="modSp mod">
        <pc:chgData name="Jett Harrison Scruggs" userId="56a37c57-e175-441b-a370-f46988625486" providerId="ADAL" clId="{A685EF11-63B9-450F-ABC4-D1E6E5E34185}" dt="2025-11-19T00:02:50.842" v="2213" actId="113"/>
        <pc:sldMkLst>
          <pc:docMk/>
          <pc:sldMk cId="3167333453" sldId="394"/>
        </pc:sldMkLst>
        <pc:spChg chg="mod">
          <ac:chgData name="Jett Harrison Scruggs" userId="56a37c57-e175-441b-a370-f46988625486" providerId="ADAL" clId="{A685EF11-63B9-450F-ABC4-D1E6E5E34185}" dt="2025-11-19T00:02:43.611" v="2211" actId="113"/>
          <ac:spMkLst>
            <pc:docMk/>
            <pc:sldMk cId="3167333453" sldId="394"/>
            <ac:spMk id="3" creationId="{71B20A7B-3168-618A-1881-93AA3348F2FE}"/>
          </ac:spMkLst>
        </pc:spChg>
        <pc:spChg chg="mod">
          <ac:chgData name="Jett Harrison Scruggs" userId="56a37c57-e175-441b-a370-f46988625486" providerId="ADAL" clId="{A685EF11-63B9-450F-ABC4-D1E6E5E34185}" dt="2025-11-19T00:02:47.330" v="2212" actId="113"/>
          <ac:spMkLst>
            <pc:docMk/>
            <pc:sldMk cId="3167333453" sldId="394"/>
            <ac:spMk id="4" creationId="{EB563F19-4012-D53C-D12F-7C1D0F242DD8}"/>
          </ac:spMkLst>
        </pc:spChg>
        <pc:spChg chg="mod">
          <ac:chgData name="Jett Harrison Scruggs" userId="56a37c57-e175-441b-a370-f46988625486" providerId="ADAL" clId="{A685EF11-63B9-450F-ABC4-D1E6E5E34185}" dt="2025-11-19T00:02:50.842" v="2213" actId="113"/>
          <ac:spMkLst>
            <pc:docMk/>
            <pc:sldMk cId="3167333453" sldId="394"/>
            <ac:spMk id="5" creationId="{7C95C4DF-0B37-A4CB-B4CD-67D44818F25D}"/>
          </ac:spMkLst>
        </pc:spChg>
        <pc:spChg chg="mod">
          <ac:chgData name="Jett Harrison Scruggs" userId="56a37c57-e175-441b-a370-f46988625486" providerId="ADAL" clId="{A685EF11-63B9-450F-ABC4-D1E6E5E34185}" dt="2025-11-18T23:57:10.489" v="2197" actId="20577"/>
          <ac:spMkLst>
            <pc:docMk/>
            <pc:sldMk cId="3167333453" sldId="394"/>
            <ac:spMk id="6" creationId="{94ED81F3-213D-DEE2-BC30-E4DF4EE3B0EB}"/>
          </ac:spMkLst>
        </pc:spChg>
      </pc:sldChg>
      <pc:sldChg chg="modSp mod">
        <pc:chgData name="Jett Harrison Scruggs" userId="56a37c57-e175-441b-a370-f46988625486" providerId="ADAL" clId="{A685EF11-63B9-450F-ABC4-D1E6E5E34185}" dt="2025-11-19T00:02:36.510" v="2210" actId="113"/>
        <pc:sldMkLst>
          <pc:docMk/>
          <pc:sldMk cId="465686203" sldId="398"/>
        </pc:sldMkLst>
        <pc:spChg chg="mod">
          <ac:chgData name="Jett Harrison Scruggs" userId="56a37c57-e175-441b-a370-f46988625486" providerId="ADAL" clId="{A685EF11-63B9-450F-ABC4-D1E6E5E34185}" dt="2025-11-19T00:02:18.868" v="2208" actId="113"/>
          <ac:spMkLst>
            <pc:docMk/>
            <pc:sldMk cId="465686203" sldId="398"/>
            <ac:spMk id="3" creationId="{8717FD6E-DDD9-B7A3-D2A2-7BE81870681B}"/>
          </ac:spMkLst>
        </pc:spChg>
        <pc:spChg chg="mod">
          <ac:chgData name="Jett Harrison Scruggs" userId="56a37c57-e175-441b-a370-f46988625486" providerId="ADAL" clId="{A685EF11-63B9-450F-ABC4-D1E6E5E34185}" dt="2025-11-19T00:02:36.510" v="2210" actId="113"/>
          <ac:spMkLst>
            <pc:docMk/>
            <pc:sldMk cId="465686203" sldId="398"/>
            <ac:spMk id="13" creationId="{C7E58F51-9853-A9D4-313F-087BF1E3AB3E}"/>
          </ac:spMkLst>
        </pc:spChg>
      </pc:sldChg>
      <pc:sldChg chg="modSp mod">
        <pc:chgData name="Jett Harrison Scruggs" userId="56a37c57-e175-441b-a370-f46988625486" providerId="ADAL" clId="{A685EF11-63B9-450F-ABC4-D1E6E5E34185}" dt="2025-11-19T00:12:49.621" v="2224" actId="20577"/>
        <pc:sldMkLst>
          <pc:docMk/>
          <pc:sldMk cId="3412008125" sldId="400"/>
        </pc:sldMkLst>
        <pc:spChg chg="mod">
          <ac:chgData name="Jett Harrison Scruggs" userId="56a37c57-e175-441b-a370-f46988625486" providerId="ADAL" clId="{A685EF11-63B9-450F-ABC4-D1E6E5E34185}" dt="2025-11-19T00:02:04.699" v="2207" actId="20577"/>
          <ac:spMkLst>
            <pc:docMk/>
            <pc:sldMk cId="3412008125" sldId="400"/>
            <ac:spMk id="3" creationId="{5216DC13-0261-EA84-2C4C-49C76E40D886}"/>
          </ac:spMkLst>
        </pc:spChg>
        <pc:spChg chg="mod">
          <ac:chgData name="Jett Harrison Scruggs" userId="56a37c57-e175-441b-a370-f46988625486" providerId="ADAL" clId="{A685EF11-63B9-450F-ABC4-D1E6E5E34185}" dt="2025-11-19T00:12:49.621" v="2224" actId="20577"/>
          <ac:spMkLst>
            <pc:docMk/>
            <pc:sldMk cId="3412008125" sldId="400"/>
            <ac:spMk id="6" creationId="{F3E08EF9-AFC2-098A-FC70-0C237DF3473B}"/>
          </ac:spMkLst>
        </pc:spChg>
      </pc:sldChg>
    </pc:docChg>
  </pc:docChgLst>
  <pc:docChgLst>
    <pc:chgData name="Santiago Miguel Gamez" userId="S::smg734@nau.edu::a1e713b4-1453-499d-b5d0-7982a66ca5bd" providerId="AD" clId="Web-{8A6366E1-24BB-7EB1-6FCC-4EE85D2C54BB}"/>
    <pc:docChg chg="modSld">
      <pc:chgData name="Santiago Miguel Gamez" userId="S::smg734@nau.edu::a1e713b4-1453-499d-b5d0-7982a66ca5bd" providerId="AD" clId="Web-{8A6366E1-24BB-7EB1-6FCC-4EE85D2C54BB}" dt="2025-11-04T22:16:22.340" v="0"/>
      <pc:docMkLst>
        <pc:docMk/>
      </pc:docMkLst>
    </pc:docChg>
  </pc:docChgLst>
  <pc:docChgLst>
    <pc:chgData name="Rory Kian Pack" userId="S::rkp74@nau.edu::c7f1e152-4d08-4f76-975e-df89bf1b6e1c" providerId="AD" clId="Web-{8542B38C-06A3-90D7-D2B2-5C3000257288}"/>
    <pc:docChg chg="modSld sldOrd">
      <pc:chgData name="Rory Kian Pack" userId="S::rkp74@nau.edu::c7f1e152-4d08-4f76-975e-df89bf1b6e1c" providerId="AD" clId="Web-{8542B38C-06A3-90D7-D2B2-5C3000257288}" dt="2025-11-18T21:05:55.980" v="92"/>
      <pc:docMkLst>
        <pc:docMk/>
      </pc:docMkLst>
      <pc:sldChg chg="ord">
        <pc:chgData name="Rory Kian Pack" userId="S::rkp74@nau.edu::c7f1e152-4d08-4f76-975e-df89bf1b6e1c" providerId="AD" clId="Web-{8542B38C-06A3-90D7-D2B2-5C3000257288}" dt="2025-11-18T21:04:55.746" v="90"/>
        <pc:sldMkLst>
          <pc:docMk/>
          <pc:sldMk cId="1470959150" sldId="355"/>
        </pc:sldMkLst>
      </pc:sldChg>
      <pc:sldChg chg="delSp modSp">
        <pc:chgData name="Rory Kian Pack" userId="S::rkp74@nau.edu::c7f1e152-4d08-4f76-975e-df89bf1b6e1c" providerId="AD" clId="Web-{8542B38C-06A3-90D7-D2B2-5C3000257288}" dt="2025-11-18T21:00:58.091" v="25" actId="20577"/>
        <pc:sldMkLst>
          <pc:docMk/>
          <pc:sldMk cId="1055547504" sldId="379"/>
        </pc:sldMkLst>
        <pc:spChg chg="mod">
          <ac:chgData name="Rory Kian Pack" userId="S::rkp74@nau.edu::c7f1e152-4d08-4f76-975e-df89bf1b6e1c" providerId="AD" clId="Web-{8542B38C-06A3-90D7-D2B2-5C3000257288}" dt="2025-11-18T21:00:58.091" v="25" actId="20577"/>
          <ac:spMkLst>
            <pc:docMk/>
            <pc:sldMk cId="1055547504" sldId="379"/>
            <ac:spMk id="7" creationId="{0523FBC3-F965-4DAE-1433-C611EEF69EA1}"/>
          </ac:spMkLst>
        </pc:spChg>
        <pc:picChg chg="del">
          <ac:chgData name="Rory Kian Pack" userId="S::rkp74@nau.edu::c7f1e152-4d08-4f76-975e-df89bf1b6e1c" providerId="AD" clId="Web-{8542B38C-06A3-90D7-D2B2-5C3000257288}" dt="2025-11-18T21:00:48.388" v="3"/>
          <ac:picMkLst>
            <pc:docMk/>
            <pc:sldMk cId="1055547504" sldId="379"/>
            <ac:picMk id="2" creationId="{6CAEF148-67DF-2B11-1618-FAB53BF6446C}"/>
          </ac:picMkLst>
        </pc:picChg>
        <pc:picChg chg="del">
          <ac:chgData name="Rory Kian Pack" userId="S::rkp74@nau.edu::c7f1e152-4d08-4f76-975e-df89bf1b6e1c" providerId="AD" clId="Web-{8542B38C-06A3-90D7-D2B2-5C3000257288}" dt="2025-11-18T21:00:48.388" v="2"/>
          <ac:picMkLst>
            <pc:docMk/>
            <pc:sldMk cId="1055547504" sldId="379"/>
            <ac:picMk id="3" creationId="{B854FEFB-D88B-A137-85F6-D883E61EC7EE}"/>
          </ac:picMkLst>
        </pc:picChg>
        <pc:picChg chg="del">
          <ac:chgData name="Rory Kian Pack" userId="S::rkp74@nau.edu::c7f1e152-4d08-4f76-975e-df89bf1b6e1c" providerId="AD" clId="Web-{8542B38C-06A3-90D7-D2B2-5C3000257288}" dt="2025-11-18T21:00:48.388" v="1"/>
          <ac:picMkLst>
            <pc:docMk/>
            <pc:sldMk cId="1055547504" sldId="379"/>
            <ac:picMk id="4" creationId="{0BFF9A9C-050D-7C90-A3E8-F6FB41736970}"/>
          </ac:picMkLst>
        </pc:picChg>
        <pc:picChg chg="del">
          <ac:chgData name="Rory Kian Pack" userId="S::rkp74@nau.edu::c7f1e152-4d08-4f76-975e-df89bf1b6e1c" providerId="AD" clId="Web-{8542B38C-06A3-90D7-D2B2-5C3000257288}" dt="2025-11-18T21:00:48.388" v="0"/>
          <ac:picMkLst>
            <pc:docMk/>
            <pc:sldMk cId="1055547504" sldId="379"/>
            <ac:picMk id="6" creationId="{D81DA513-513F-F97A-0E68-B72D33F06DEE}"/>
          </ac:picMkLst>
        </pc:picChg>
      </pc:sldChg>
      <pc:sldChg chg="addSp delSp modSp">
        <pc:chgData name="Rory Kian Pack" userId="S::rkp74@nau.edu::c7f1e152-4d08-4f76-975e-df89bf1b6e1c" providerId="AD" clId="Web-{8542B38C-06A3-90D7-D2B2-5C3000257288}" dt="2025-11-18T21:04:31.887" v="77" actId="20577"/>
        <pc:sldMkLst>
          <pc:docMk/>
          <pc:sldMk cId="2745173840" sldId="388"/>
        </pc:sldMkLst>
        <pc:spChg chg="mod">
          <ac:chgData name="Rory Kian Pack" userId="S::rkp74@nau.edu::c7f1e152-4d08-4f76-975e-df89bf1b6e1c" providerId="AD" clId="Web-{8542B38C-06A3-90D7-D2B2-5C3000257288}" dt="2025-11-18T21:04:31.887" v="77" actId="20577"/>
          <ac:spMkLst>
            <pc:docMk/>
            <pc:sldMk cId="2745173840" sldId="388"/>
            <ac:spMk id="2" creationId="{D3900510-27A6-C2A4-6C23-4C091EF632D5}"/>
          </ac:spMkLst>
        </pc:spChg>
        <pc:spChg chg="add del mod">
          <ac:chgData name="Rory Kian Pack" userId="S::rkp74@nau.edu::c7f1e152-4d08-4f76-975e-df89bf1b6e1c" providerId="AD" clId="Web-{8542B38C-06A3-90D7-D2B2-5C3000257288}" dt="2025-11-18T21:02:28.887" v="50"/>
          <ac:spMkLst>
            <pc:docMk/>
            <pc:sldMk cId="2745173840" sldId="388"/>
            <ac:spMk id="4" creationId="{7E73CCAC-166C-7D47-B565-5B48DBB518AD}"/>
          </ac:spMkLst>
        </pc:spChg>
        <pc:picChg chg="del">
          <ac:chgData name="Rory Kian Pack" userId="S::rkp74@nau.edu::c7f1e152-4d08-4f76-975e-df89bf1b6e1c" providerId="AD" clId="Web-{8542B38C-06A3-90D7-D2B2-5C3000257288}" dt="2025-11-18T21:02:25.981" v="48"/>
          <ac:picMkLst>
            <pc:docMk/>
            <pc:sldMk cId="2745173840" sldId="388"/>
            <ac:picMk id="19" creationId="{840D2B8E-3042-41CF-8970-9C71B244F89B}"/>
          </ac:picMkLst>
        </pc:picChg>
        <pc:picChg chg="del">
          <ac:chgData name="Rory Kian Pack" userId="S::rkp74@nau.edu::c7f1e152-4d08-4f76-975e-df89bf1b6e1c" providerId="AD" clId="Web-{8542B38C-06A3-90D7-D2B2-5C3000257288}" dt="2025-11-18T21:02:24.356" v="47"/>
          <ac:picMkLst>
            <pc:docMk/>
            <pc:sldMk cId="2745173840" sldId="388"/>
            <ac:picMk id="21" creationId="{DCE56D6C-AC3E-27EE-F826-086C1C90B66B}"/>
          </ac:picMkLst>
        </pc:picChg>
      </pc:sldChg>
      <pc:sldChg chg="addSp delSp modSp delAnim">
        <pc:chgData name="Rory Kian Pack" userId="S::rkp74@nau.edu::c7f1e152-4d08-4f76-975e-df89bf1b6e1c" providerId="AD" clId="Web-{8542B38C-06A3-90D7-D2B2-5C3000257288}" dt="2025-11-18T21:05:55.980" v="92"/>
        <pc:sldMkLst>
          <pc:docMk/>
          <pc:sldMk cId="1281772583" sldId="389"/>
        </pc:sldMkLst>
        <pc:spChg chg="mod">
          <ac:chgData name="Rory Kian Pack" userId="S::rkp74@nau.edu::c7f1e152-4d08-4f76-975e-df89bf1b6e1c" providerId="AD" clId="Web-{8542B38C-06A3-90D7-D2B2-5C3000257288}" dt="2025-11-18T21:04:43.903" v="84" actId="20577"/>
          <ac:spMkLst>
            <pc:docMk/>
            <pc:sldMk cId="1281772583" sldId="389"/>
            <ac:spMk id="2" creationId="{BD4BDE33-5821-CCFF-074F-BB0A4E43844E}"/>
          </ac:spMkLst>
        </pc:spChg>
        <pc:spChg chg="add del mod">
          <ac:chgData name="Rory Kian Pack" userId="S::rkp74@nau.edu::c7f1e152-4d08-4f76-975e-df89bf1b6e1c" providerId="AD" clId="Web-{8542B38C-06A3-90D7-D2B2-5C3000257288}" dt="2025-11-18T21:05:29.340" v="91"/>
          <ac:spMkLst>
            <pc:docMk/>
            <pc:sldMk cId="1281772583" sldId="389"/>
            <ac:spMk id="4" creationId="{B69BBCD0-E8B3-2CD8-87AF-4F250B07D07B}"/>
          </ac:spMkLst>
        </pc:spChg>
        <pc:picChg chg="add mod">
          <ac:chgData name="Rory Kian Pack" userId="S::rkp74@nau.edu::c7f1e152-4d08-4f76-975e-df89bf1b6e1c" providerId="AD" clId="Web-{8542B38C-06A3-90D7-D2B2-5C3000257288}" dt="2025-11-18T21:05:55.980" v="92"/>
          <ac:picMkLst>
            <pc:docMk/>
            <pc:sldMk cId="1281772583" sldId="389"/>
            <ac:picMk id="5" creationId="{BEF69CF1-EA84-ADA3-0821-8A710DEAD82A}"/>
          </ac:picMkLst>
        </pc:picChg>
        <pc:picChg chg="del">
          <ac:chgData name="Rory Kian Pack" userId="S::rkp74@nau.edu::c7f1e152-4d08-4f76-975e-df89bf1b6e1c" providerId="AD" clId="Web-{8542B38C-06A3-90D7-D2B2-5C3000257288}" dt="2025-11-18T21:02:30.559" v="51"/>
          <ac:picMkLst>
            <pc:docMk/>
            <pc:sldMk cId="1281772583" sldId="389"/>
            <ac:picMk id="10" creationId="{3377D625-1A33-13E5-1145-38AFCA34B1D3}"/>
          </ac:picMkLst>
        </pc:picChg>
      </pc:sldChg>
      <pc:sldChg chg="delSp modSp delAnim">
        <pc:chgData name="Rory Kian Pack" userId="S::rkp74@nau.edu::c7f1e152-4d08-4f76-975e-df89bf1b6e1c" providerId="AD" clId="Web-{8542B38C-06A3-90D7-D2B2-5C3000257288}" dt="2025-11-18T21:04:39.090" v="81" actId="20577"/>
        <pc:sldMkLst>
          <pc:docMk/>
          <pc:sldMk cId="2724161693" sldId="391"/>
        </pc:sldMkLst>
        <pc:spChg chg="mod">
          <ac:chgData name="Rory Kian Pack" userId="S::rkp74@nau.edu::c7f1e152-4d08-4f76-975e-df89bf1b6e1c" providerId="AD" clId="Web-{8542B38C-06A3-90D7-D2B2-5C3000257288}" dt="2025-11-18T21:04:39.090" v="81" actId="20577"/>
          <ac:spMkLst>
            <pc:docMk/>
            <pc:sldMk cId="2724161693" sldId="391"/>
            <ac:spMk id="2" creationId="{58065448-B2F6-2E4C-7D41-8CAC75948B51}"/>
          </ac:spMkLst>
        </pc:spChg>
        <pc:picChg chg="del">
          <ac:chgData name="Rory Kian Pack" userId="S::rkp74@nau.edu::c7f1e152-4d08-4f76-975e-df89bf1b6e1c" providerId="AD" clId="Web-{8542B38C-06A3-90D7-D2B2-5C3000257288}" dt="2025-11-18T21:02:26.294" v="49"/>
          <ac:picMkLst>
            <pc:docMk/>
            <pc:sldMk cId="2724161693" sldId="391"/>
            <ac:picMk id="5" creationId="{2E80DA41-21CC-8A55-73FD-C7EA4F9C0608}"/>
          </ac:picMkLst>
        </pc:picChg>
      </pc:sldChg>
      <pc:sldChg chg="delSp modSp">
        <pc:chgData name="Rory Kian Pack" userId="S::rkp74@nau.edu::c7f1e152-4d08-4f76-975e-df89bf1b6e1c" providerId="AD" clId="Web-{8542B38C-06A3-90D7-D2B2-5C3000257288}" dt="2025-11-18T21:02:00.684" v="33" actId="20577"/>
        <pc:sldMkLst>
          <pc:docMk/>
          <pc:sldMk cId="844677693" sldId="392"/>
        </pc:sldMkLst>
        <pc:spChg chg="mod">
          <ac:chgData name="Rory Kian Pack" userId="S::rkp74@nau.edu::c7f1e152-4d08-4f76-975e-df89bf1b6e1c" providerId="AD" clId="Web-{8542B38C-06A3-90D7-D2B2-5C3000257288}" dt="2025-11-18T21:02:00.684" v="33" actId="20577"/>
          <ac:spMkLst>
            <pc:docMk/>
            <pc:sldMk cId="844677693" sldId="392"/>
            <ac:spMk id="2" creationId="{6C839C88-9AEA-AD50-F8F1-01E0A4D3CA9E}"/>
          </ac:spMkLst>
        </pc:spChg>
        <pc:spChg chg="del">
          <ac:chgData name="Rory Kian Pack" userId="S::rkp74@nau.edu::c7f1e152-4d08-4f76-975e-df89bf1b6e1c" providerId="AD" clId="Web-{8542B38C-06A3-90D7-D2B2-5C3000257288}" dt="2025-11-18T21:01:13.262" v="27"/>
          <ac:spMkLst>
            <pc:docMk/>
            <pc:sldMk cId="844677693" sldId="392"/>
            <ac:spMk id="8" creationId="{756534CA-DEC5-D522-098F-32EAE34C552D}"/>
          </ac:spMkLst>
        </pc:spChg>
        <pc:picChg chg="del">
          <ac:chgData name="Rory Kian Pack" userId="S::rkp74@nau.edu::c7f1e152-4d08-4f76-975e-df89bf1b6e1c" providerId="AD" clId="Web-{8542B38C-06A3-90D7-D2B2-5C3000257288}" dt="2025-11-18T21:01:12.247" v="26"/>
          <ac:picMkLst>
            <pc:docMk/>
            <pc:sldMk cId="844677693" sldId="392"/>
            <ac:picMk id="4" creationId="{0BEDCB56-D5E1-34E7-4268-24DEF3959179}"/>
          </ac:picMkLst>
        </pc:picChg>
      </pc:sldChg>
      <pc:sldChg chg="delSp modSp">
        <pc:chgData name="Rory Kian Pack" userId="S::rkp74@nau.edu::c7f1e152-4d08-4f76-975e-df89bf1b6e1c" providerId="AD" clId="Web-{8542B38C-06A3-90D7-D2B2-5C3000257288}" dt="2025-11-18T21:03:25.106" v="73" actId="20577"/>
        <pc:sldMkLst>
          <pc:docMk/>
          <pc:sldMk cId="3455473153" sldId="393"/>
        </pc:sldMkLst>
        <pc:spChg chg="mod">
          <ac:chgData name="Rory Kian Pack" userId="S::rkp74@nau.edu::c7f1e152-4d08-4f76-975e-df89bf1b6e1c" providerId="AD" clId="Web-{8542B38C-06A3-90D7-D2B2-5C3000257288}" dt="2025-11-18T21:03:25.106" v="73" actId="20577"/>
          <ac:spMkLst>
            <pc:docMk/>
            <pc:sldMk cId="3455473153" sldId="393"/>
            <ac:spMk id="2" creationId="{EEAE6DF6-484F-0A34-C873-37403B107E06}"/>
          </ac:spMkLst>
        </pc:spChg>
        <pc:spChg chg="del">
          <ac:chgData name="Rory Kian Pack" userId="S::rkp74@nau.edu::c7f1e152-4d08-4f76-975e-df89bf1b6e1c" providerId="AD" clId="Web-{8542B38C-06A3-90D7-D2B2-5C3000257288}" dt="2025-11-18T21:02:04.934" v="35"/>
          <ac:spMkLst>
            <pc:docMk/>
            <pc:sldMk cId="3455473153" sldId="393"/>
            <ac:spMk id="8" creationId="{D3BDFD27-75D3-7083-47B0-F4E870BA18D1}"/>
          </ac:spMkLst>
        </pc:spChg>
        <pc:picChg chg="del">
          <ac:chgData name="Rory Kian Pack" userId="S::rkp74@nau.edu::c7f1e152-4d08-4f76-975e-df89bf1b6e1c" providerId="AD" clId="Web-{8542B38C-06A3-90D7-D2B2-5C3000257288}" dt="2025-11-18T21:02:03.419" v="34"/>
          <ac:picMkLst>
            <pc:docMk/>
            <pc:sldMk cId="3455473153" sldId="393"/>
            <ac:picMk id="5" creationId="{76F44730-F4E2-71CD-34D3-F1F7CF479D04}"/>
          </ac:picMkLst>
        </pc:picChg>
      </pc:sldChg>
      <pc:sldChg chg="delSp modSp">
        <pc:chgData name="Rory Kian Pack" userId="S::rkp74@nau.edu::c7f1e152-4d08-4f76-975e-df89bf1b6e1c" providerId="AD" clId="Web-{8542B38C-06A3-90D7-D2B2-5C3000257288}" dt="2025-11-18T21:03:19.497" v="70" actId="20577"/>
        <pc:sldMkLst>
          <pc:docMk/>
          <pc:sldMk cId="3167333453" sldId="394"/>
        </pc:sldMkLst>
        <pc:spChg chg="mod">
          <ac:chgData name="Rory Kian Pack" userId="S::rkp74@nau.edu::c7f1e152-4d08-4f76-975e-df89bf1b6e1c" providerId="AD" clId="Web-{8542B38C-06A3-90D7-D2B2-5C3000257288}" dt="2025-11-18T21:03:19.497" v="70" actId="20577"/>
          <ac:spMkLst>
            <pc:docMk/>
            <pc:sldMk cId="3167333453" sldId="394"/>
            <ac:spMk id="2" creationId="{8478349C-273B-A4FE-3805-607173222557}"/>
          </ac:spMkLst>
        </pc:spChg>
        <pc:spChg chg="del">
          <ac:chgData name="Rory Kian Pack" userId="S::rkp74@nau.edu::c7f1e152-4d08-4f76-975e-df89bf1b6e1c" providerId="AD" clId="Web-{8542B38C-06A3-90D7-D2B2-5C3000257288}" dt="2025-11-18T21:02:22.715" v="46"/>
          <ac:spMkLst>
            <pc:docMk/>
            <pc:sldMk cId="3167333453" sldId="394"/>
            <ac:spMk id="9" creationId="{3077F1DB-3355-BDBA-3833-4EC36658696F}"/>
          </ac:spMkLst>
        </pc:spChg>
        <pc:picChg chg="del">
          <ac:chgData name="Rory Kian Pack" userId="S::rkp74@nau.edu::c7f1e152-4d08-4f76-975e-df89bf1b6e1c" providerId="AD" clId="Web-{8542B38C-06A3-90D7-D2B2-5C3000257288}" dt="2025-11-18T21:02:22.715" v="45"/>
          <ac:picMkLst>
            <pc:docMk/>
            <pc:sldMk cId="3167333453" sldId="394"/>
            <ac:picMk id="4" creationId="{28295F47-B0EC-CF15-91D9-EB475AABE58C}"/>
          </ac:picMkLst>
        </pc:picChg>
      </pc:sldChg>
      <pc:sldChg chg="delSp modSp">
        <pc:chgData name="Rory Kian Pack" userId="S::rkp74@nau.edu::c7f1e152-4d08-4f76-975e-df89bf1b6e1c" providerId="AD" clId="Web-{8542B38C-06A3-90D7-D2B2-5C3000257288}" dt="2025-11-18T21:03:30.356" v="74" actId="20577"/>
        <pc:sldMkLst>
          <pc:docMk/>
          <pc:sldMk cId="3015852518" sldId="395"/>
        </pc:sldMkLst>
        <pc:spChg chg="mod">
          <ac:chgData name="Rory Kian Pack" userId="S::rkp74@nau.edu::c7f1e152-4d08-4f76-975e-df89bf1b6e1c" providerId="AD" clId="Web-{8542B38C-06A3-90D7-D2B2-5C3000257288}" dt="2025-11-18T21:03:30.356" v="74" actId="20577"/>
          <ac:spMkLst>
            <pc:docMk/>
            <pc:sldMk cId="3015852518" sldId="395"/>
            <ac:spMk id="2" creationId="{D50C1F49-10CA-50CE-3408-A03E34D2DCDC}"/>
          </ac:spMkLst>
        </pc:spChg>
        <pc:spChg chg="del">
          <ac:chgData name="Rory Kian Pack" userId="S::rkp74@nau.edu::c7f1e152-4d08-4f76-975e-df89bf1b6e1c" providerId="AD" clId="Web-{8542B38C-06A3-90D7-D2B2-5C3000257288}" dt="2025-11-18T21:02:51.512" v="57"/>
          <ac:spMkLst>
            <pc:docMk/>
            <pc:sldMk cId="3015852518" sldId="395"/>
            <ac:spMk id="5" creationId="{A536DFA3-B540-F36A-378A-B3394BD59912}"/>
          </ac:spMkLst>
        </pc:spChg>
        <pc:picChg chg="del">
          <ac:chgData name="Rory Kian Pack" userId="S::rkp74@nau.edu::c7f1e152-4d08-4f76-975e-df89bf1b6e1c" providerId="AD" clId="Web-{8542B38C-06A3-90D7-D2B2-5C3000257288}" dt="2025-11-18T21:02:51.512" v="56"/>
          <ac:picMkLst>
            <pc:docMk/>
            <pc:sldMk cId="3015852518" sldId="395"/>
            <ac:picMk id="4" creationId="{55DBD868-82B8-B970-A09F-17B12FC38FD4}"/>
          </ac:picMkLst>
        </pc:picChg>
      </pc:sldChg>
      <pc:sldChg chg="addSp delSp modSp">
        <pc:chgData name="Rory Kian Pack" userId="S::rkp74@nau.edu::c7f1e152-4d08-4f76-975e-df89bf1b6e1c" providerId="AD" clId="Web-{8542B38C-06A3-90D7-D2B2-5C3000257288}" dt="2025-11-18T21:04:53.262" v="89"/>
        <pc:sldMkLst>
          <pc:docMk/>
          <pc:sldMk cId="1072100476" sldId="396"/>
        </pc:sldMkLst>
        <pc:spChg chg="mod">
          <ac:chgData name="Rory Kian Pack" userId="S::rkp74@nau.edu::c7f1e152-4d08-4f76-975e-df89bf1b6e1c" providerId="AD" clId="Web-{8542B38C-06A3-90D7-D2B2-5C3000257288}" dt="2025-11-18T21:04:51.418" v="88" actId="20577"/>
          <ac:spMkLst>
            <pc:docMk/>
            <pc:sldMk cId="1072100476" sldId="396"/>
            <ac:spMk id="2" creationId="{9DF9D6F5-F741-5495-15A3-BF7539A7F23D}"/>
          </ac:spMkLst>
        </pc:spChg>
        <pc:spChg chg="add del mod">
          <ac:chgData name="Rory Kian Pack" userId="S::rkp74@nau.edu::c7f1e152-4d08-4f76-975e-df89bf1b6e1c" providerId="AD" clId="Web-{8542B38C-06A3-90D7-D2B2-5C3000257288}" dt="2025-11-18T21:04:53.262" v="89"/>
          <ac:spMkLst>
            <pc:docMk/>
            <pc:sldMk cId="1072100476" sldId="396"/>
            <ac:spMk id="5" creationId="{482FD0BA-5A47-49B5-0D46-267560D1C9FA}"/>
          </ac:spMkLst>
        </pc:spChg>
        <pc:picChg chg="del">
          <ac:chgData name="Rory Kian Pack" userId="S::rkp74@nau.edu::c7f1e152-4d08-4f76-975e-df89bf1b6e1c" providerId="AD" clId="Web-{8542B38C-06A3-90D7-D2B2-5C3000257288}" dt="2025-11-18T21:02:31.919" v="52"/>
          <ac:picMkLst>
            <pc:docMk/>
            <pc:sldMk cId="1072100476" sldId="396"/>
            <ac:picMk id="3" creationId="{98F54D04-C1A2-7BEB-F3B3-F7D94E021D79}"/>
          </ac:picMkLst>
        </pc:picChg>
      </pc:sldChg>
    </pc:docChg>
  </pc:docChgLst>
  <pc:docChgLst>
    <pc:chgData name="Rory Kian Pack" userId="S::rkp74@nau.edu::c7f1e152-4d08-4f76-975e-df89bf1b6e1c" providerId="AD" clId="Web-{7DF4F388-756D-9D22-7DEE-0617F34E4902}"/>
    <pc:docChg chg="modSld">
      <pc:chgData name="Rory Kian Pack" userId="S::rkp74@nau.edu::c7f1e152-4d08-4f76-975e-df89bf1b6e1c" providerId="AD" clId="Web-{7DF4F388-756D-9D22-7DEE-0617F34E4902}" dt="2025-11-04T18:29:12.472" v="12"/>
      <pc:docMkLst>
        <pc:docMk/>
      </pc:docMkLst>
      <pc:sldChg chg="modSp">
        <pc:chgData name="Rory Kian Pack" userId="S::rkp74@nau.edu::c7f1e152-4d08-4f76-975e-df89bf1b6e1c" providerId="AD" clId="Web-{7DF4F388-756D-9D22-7DEE-0617F34E4902}" dt="2025-11-04T18:28:04.174" v="0" actId="1076"/>
        <pc:sldMkLst>
          <pc:docMk/>
          <pc:sldMk cId="3455473153" sldId="393"/>
        </pc:sldMkLst>
      </pc:sldChg>
      <pc:sldChg chg="delSp modSp">
        <pc:chgData name="Rory Kian Pack" userId="S::rkp74@nau.edu::c7f1e152-4d08-4f76-975e-df89bf1b6e1c" providerId="AD" clId="Web-{7DF4F388-756D-9D22-7DEE-0617F34E4902}" dt="2025-11-04T18:29:12.472" v="12"/>
        <pc:sldMkLst>
          <pc:docMk/>
          <pc:sldMk cId="3167333453" sldId="394"/>
        </pc:sldMkLst>
      </pc:sldChg>
      <pc:sldChg chg="delSp modSp">
        <pc:chgData name="Rory Kian Pack" userId="S::rkp74@nau.edu::c7f1e152-4d08-4f76-975e-df89bf1b6e1c" providerId="AD" clId="Web-{7DF4F388-756D-9D22-7DEE-0617F34E4902}" dt="2025-11-04T18:29:10.034" v="11"/>
        <pc:sldMkLst>
          <pc:docMk/>
          <pc:sldMk cId="3015852518" sldId="39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10" tIns="44755" rIns="89510" bIns="44755" numCol="1" anchor="t" anchorCtr="0" compatLnSpc="1">
            <a:prstTxWarp prst="textNoShape">
              <a:avLst/>
            </a:prstTxWarp>
          </a:bodyPr>
          <a:lstStyle>
            <a:lvl1pPr defTabSz="894378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10" tIns="44755" rIns="89510" bIns="44755" numCol="1" anchor="t" anchorCtr="0" compatLnSpc="1">
            <a:prstTxWarp prst="textNoShape">
              <a:avLst/>
            </a:prstTxWarp>
          </a:bodyPr>
          <a:lstStyle>
            <a:lvl1pPr algn="r" defTabSz="894378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10" tIns="44755" rIns="89510" bIns="44755" numCol="1" anchor="b" anchorCtr="0" compatLnSpc="1">
            <a:prstTxWarp prst="textNoShape">
              <a:avLst/>
            </a:prstTxWarp>
          </a:bodyPr>
          <a:lstStyle>
            <a:lvl1pPr defTabSz="894378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10" tIns="44755" rIns="89510" bIns="44755" numCol="1" anchor="b" anchorCtr="0" compatLnSpc="1">
            <a:prstTxWarp prst="textNoShape">
              <a:avLst/>
            </a:prstTxWarp>
          </a:bodyPr>
          <a:lstStyle>
            <a:lvl1pPr algn="r" defTabSz="894378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E4E61F8C-8B83-46FD-924E-318F610A7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457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t" anchorCtr="0" compatLnSpc="1">
            <a:prstTxWarp prst="textNoShape">
              <a:avLst/>
            </a:prstTxWarp>
          </a:bodyPr>
          <a:lstStyle>
            <a:lvl1pPr defTabSz="924192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t" anchorCtr="0" compatLnSpc="1">
            <a:prstTxWarp prst="textNoShape">
              <a:avLst/>
            </a:prstTxWarp>
          </a:bodyPr>
          <a:lstStyle>
            <a:lvl1pPr algn="r" defTabSz="924192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8013"/>
            <a:ext cx="56070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b" anchorCtr="0" compatLnSpc="1">
            <a:prstTxWarp prst="textNoShape">
              <a:avLst/>
            </a:prstTxWarp>
          </a:bodyPr>
          <a:lstStyle>
            <a:lvl1pPr defTabSz="924192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b" anchorCtr="0" compatLnSpc="1">
            <a:prstTxWarp prst="textNoShape">
              <a:avLst/>
            </a:prstTxWarp>
          </a:bodyPr>
          <a:lstStyle>
            <a:lvl1pPr algn="r" defTabSz="924192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DB9721C8-080E-4AE7-89F7-915173249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68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 rot="5400000">
            <a:off x="3861097" y="-3858141"/>
            <a:ext cx="1424763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768061" y="4563988"/>
            <a:ext cx="1610832" cy="228600"/>
          </a:xfrm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3496194"/>
            <a:ext cx="7239000" cy="81453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881963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 rot="5400000">
            <a:off x="4459179" y="458677"/>
            <a:ext cx="22860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3E17EA-E11B-7643-B529-9C0DD26D78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52"/>
          <a:stretch/>
        </p:blipFill>
        <p:spPr>
          <a:xfrm>
            <a:off x="452336" y="407544"/>
            <a:ext cx="8232331" cy="790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204087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0465"/>
            <a:ext cx="8305800" cy="742950"/>
          </a:xfrm>
        </p:spPr>
        <p:txBody>
          <a:bodyPr anchor="ctr"/>
          <a:lstStyle>
            <a:lvl1pPr>
              <a:defRPr sz="2100" cap="sm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16"/>
            <a:ext cx="8305800" cy="3750796"/>
          </a:xfrm>
        </p:spPr>
        <p:txBody>
          <a:bodyPr/>
          <a:lstStyle>
            <a:lvl1pPr>
              <a:buClr>
                <a:srgbClr val="003264"/>
              </a:buClr>
              <a:buFont typeface="Arial"/>
              <a:buChar char="•"/>
              <a:defRPr baseline="0">
                <a:solidFill>
                  <a:srgbClr val="003D7C"/>
                </a:solidFill>
              </a:defRPr>
            </a:lvl1pPr>
            <a:lvl2pPr>
              <a:defRPr baseline="0"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 baseline="0"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 Hebrew Scholar" charset="-79"/>
                <a:ea typeface="Arial Hebrew Scholar" charset="-79"/>
                <a:cs typeface="Arial Hebrew Scholar" charset="-79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4530E-D695-45C9-AFB6-E411BBE09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6351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8917"/>
            <a:ext cx="4081571" cy="3750796"/>
          </a:xfrm>
        </p:spPr>
        <p:txBody>
          <a:bodyPr anchor="t"/>
          <a:lstStyle>
            <a:lvl1pPr>
              <a:buClr>
                <a:srgbClr val="003264"/>
              </a:buClr>
              <a:buFont typeface="Arial"/>
              <a:buChar char="•"/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8917"/>
            <a:ext cx="4114800" cy="3750796"/>
          </a:xfrm>
        </p:spPr>
        <p:txBody>
          <a:bodyPr anchor="t"/>
          <a:lstStyle>
            <a:lvl1pPr>
              <a:buClr>
                <a:srgbClr val="003264"/>
              </a:buClr>
              <a:buFont typeface="Arial"/>
              <a:buChar char="•"/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C9D31-C077-4F1D-9A24-5EC35A00F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893" y="1013359"/>
            <a:ext cx="4125260" cy="3756354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13358"/>
            <a:ext cx="4114287" cy="1829272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01699"/>
            <a:ext cx="4114287" cy="1868014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425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02BB6-1A9C-452C-B494-FBD8DDFC7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2894" y="976441"/>
            <a:ext cx="4076033" cy="1858805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6441"/>
            <a:ext cx="4114287" cy="1858805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2894" y="2953383"/>
            <a:ext cx="4076033" cy="1845863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383"/>
            <a:ext cx="4114287" cy="1845863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6E62A-80FB-44D8-8A0D-CECAD572A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able Placeholder 2"/>
          <p:cNvSpPr>
            <a:spLocks noGrp="1"/>
          </p:cNvSpPr>
          <p:nvPr>
            <p:ph type="tbl" idx="1" hasCustomPrompt="1"/>
          </p:nvPr>
        </p:nvSpPr>
        <p:spPr>
          <a:xfrm>
            <a:off x="452894" y="1011533"/>
            <a:ext cx="8309593" cy="375818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Table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180C0-0ACE-425D-849B-9C4339D94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995" y="3600450"/>
            <a:ext cx="6685089" cy="425054"/>
          </a:xfrm>
        </p:spPr>
        <p:txBody>
          <a:bodyPr anchor="ctr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0996" y="459581"/>
            <a:ext cx="6685089" cy="3086100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0995" y="4025503"/>
            <a:ext cx="6685089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716E3-BCC5-4306-8204-3518F1026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8" y="285750"/>
            <a:ext cx="7783513" cy="4286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02FB3DF-3873-43AF-B7C0-F43F0EED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43D0A33-83FC-4E08-A325-589DCB564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EEC729-7DA5-453A-9EC3-6A6528B9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DCE99-AE09-400D-9631-C8AD913CAF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670676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AA44D-3761-DB4C-9854-D8F77D6E7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89A577-EF2C-F841-8445-DF0CB405F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4DA29-6D11-1A47-967D-8B2DEDE6C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F8EA-D5E0-B240-AFEC-FE2DFFBDFB12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EB001-D55A-FC47-B06A-B822A530D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D554C-9363-B64E-B0A9-4C798F885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4A71-629A-9245-BC09-C7A7EC26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9800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 rot="5400000">
            <a:off x="2693341" y="-1307158"/>
            <a:ext cx="3760275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768061" y="4563988"/>
            <a:ext cx="1610832" cy="228600"/>
          </a:xfr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3382486"/>
            <a:ext cx="7239000" cy="81453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FFFFC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768255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 rot="5400000">
            <a:off x="4459179" y="458677"/>
            <a:ext cx="22860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 rot="5400000">
            <a:off x="3874769" y="-3878717"/>
            <a:ext cx="138284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7" y="383209"/>
            <a:ext cx="2034221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77931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 rot="5400000">
            <a:off x="4459179" y="458677"/>
            <a:ext cx="228600" cy="9141046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 rot="5400000">
            <a:off x="3874769" y="-3878717"/>
            <a:ext cx="138284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768061" y="4563988"/>
            <a:ext cx="1610832" cy="228600"/>
          </a:xfrm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3496194"/>
            <a:ext cx="7239000" cy="81453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881963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7" y="383209"/>
            <a:ext cx="2034221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1517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 rot="5400000">
            <a:off x="3906566" y="-93933"/>
            <a:ext cx="1333824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494978"/>
            <a:ext cx="7239000" cy="1936558"/>
          </a:xfrm>
        </p:spPr>
        <p:txBody>
          <a:bodyPr anchor="b"/>
          <a:lstStyle>
            <a:lvl1pPr algn="ctr">
              <a:spcAft>
                <a:spcPts val="0"/>
              </a:spcAft>
              <a:defRPr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2521616"/>
            <a:ext cx="7239000" cy="102870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4800600"/>
            <a:ext cx="1905000" cy="228600"/>
          </a:xfrm>
        </p:spPr>
        <p:txBody>
          <a:bodyPr anchor="ctr"/>
          <a:lstStyle>
            <a:lvl1pPr algn="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5400000">
            <a:off x="4530474" y="-800840"/>
            <a:ext cx="8601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94" y="4052317"/>
            <a:ext cx="2035968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7353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494978"/>
            <a:ext cx="7239000" cy="2114550"/>
          </a:xfrm>
        </p:spPr>
        <p:txBody>
          <a:bodyPr anchor="b"/>
          <a:lstStyle>
            <a:lvl1pPr algn="ctr">
              <a:spcAft>
                <a:spcPts val="0"/>
              </a:spcAft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2780977"/>
            <a:ext cx="7239000" cy="102870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FFFFC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5400000">
            <a:off x="3874770" y="-118443"/>
            <a:ext cx="138284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4800600"/>
            <a:ext cx="1905000" cy="228600"/>
          </a:xfrm>
        </p:spPr>
        <p:txBody>
          <a:bodyPr anchor="ctr"/>
          <a:lstStyle>
            <a:lvl1pPr algn="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7" y="4106801"/>
            <a:ext cx="2034221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89589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5400000">
            <a:off x="3874770" y="-118443"/>
            <a:ext cx="138284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4800600"/>
            <a:ext cx="1905000" cy="228600"/>
          </a:xfrm>
        </p:spPr>
        <p:txBody>
          <a:bodyPr anchor="ctr"/>
          <a:lstStyle>
            <a:lvl1pPr algn="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494978"/>
            <a:ext cx="7239000" cy="1936558"/>
          </a:xfrm>
        </p:spPr>
        <p:txBody>
          <a:bodyPr anchor="b"/>
          <a:lstStyle>
            <a:lvl1pPr algn="ctr">
              <a:spcAft>
                <a:spcPts val="0"/>
              </a:spcAft>
              <a:defRPr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2521616"/>
            <a:ext cx="7239000" cy="102870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 rot="5400000">
            <a:off x="4530474" y="-800840"/>
            <a:ext cx="86010" cy="9141046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7" y="4145689"/>
            <a:ext cx="2034221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1770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auto">
          <a:xfrm rot="5400000">
            <a:off x="4165454" y="164955"/>
            <a:ext cx="81605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66" y="4528747"/>
            <a:ext cx="4141320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88769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2001728" y="-1998772"/>
            <a:ext cx="514350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3" y="4528747"/>
            <a:ext cx="4141646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7929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1" y="0"/>
            <a:ext cx="9144000" cy="4327447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Rectangle 13"/>
          <p:cNvSpPr>
            <a:spLocks noChangeArrowheads="1"/>
          </p:cNvSpPr>
          <p:nvPr userDrawn="1"/>
        </p:nvSpPr>
        <p:spPr bwMode="auto">
          <a:xfrm rot="5400000">
            <a:off x="4165454" y="164955"/>
            <a:ext cx="81605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66" y="4528747"/>
            <a:ext cx="4141320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74431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6569" y="110465"/>
            <a:ext cx="8315201" cy="742950"/>
          </a:xfrm>
        </p:spPr>
        <p:txBody>
          <a:bodyPr anchor="ctr"/>
          <a:lstStyle>
            <a:lvl1pPr>
              <a:defRPr sz="2100" cap="small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68" y="1018916"/>
            <a:ext cx="8315202" cy="3750796"/>
          </a:xfrm>
        </p:spPr>
        <p:txBody>
          <a:bodyPr/>
          <a:lstStyle>
            <a:lvl1pPr>
              <a:buClr>
                <a:srgbClr val="003264"/>
              </a:buClr>
              <a:buFont typeface="Arial"/>
              <a:buChar char="•"/>
              <a:defRPr baseline="0">
                <a:solidFill>
                  <a:srgbClr val="003D7C"/>
                </a:solidFill>
              </a:defRPr>
            </a:lvl1pPr>
            <a:lvl2pPr>
              <a:defRPr baseline="0"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 baseline="0"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766512" y="4914900"/>
            <a:ext cx="1995258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6568" y="4914900"/>
            <a:ext cx="4927869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49202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0465"/>
            <a:ext cx="8305800" cy="742950"/>
          </a:xfrm>
        </p:spPr>
        <p:txBody>
          <a:bodyPr anchor="ctr"/>
          <a:lstStyle>
            <a:lvl1pPr>
              <a:defRPr sz="2100" cap="small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16"/>
            <a:ext cx="8305800" cy="3750796"/>
          </a:xfrm>
        </p:spPr>
        <p:txBody>
          <a:bodyPr/>
          <a:lstStyle>
            <a:lvl1pPr>
              <a:buClr>
                <a:srgbClr val="003264"/>
              </a:buClr>
              <a:buFont typeface="Arial"/>
              <a:buChar char="•"/>
              <a:defRPr baseline="0">
                <a:solidFill>
                  <a:srgbClr val="003D7C"/>
                </a:solidFill>
              </a:defRPr>
            </a:lvl1pPr>
            <a:lvl2pPr>
              <a:defRPr baseline="0"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 baseline="0"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 Hebrew Scholar" charset="-79"/>
                <a:ea typeface="Arial Hebrew Scholar" charset="-79"/>
                <a:cs typeface="Arial Hebrew Scholar" charset="-79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4530E-D695-45C9-AFB6-E411BBE09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3827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8917"/>
            <a:ext cx="4081571" cy="3750796"/>
          </a:xfrm>
        </p:spPr>
        <p:txBody>
          <a:bodyPr anchor="t"/>
          <a:lstStyle>
            <a:lvl1pPr>
              <a:buClr>
                <a:srgbClr val="003264"/>
              </a:buClr>
              <a:buFont typeface="Arial"/>
              <a:buChar char="•"/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8917"/>
            <a:ext cx="4114800" cy="3750796"/>
          </a:xfrm>
        </p:spPr>
        <p:txBody>
          <a:bodyPr anchor="t"/>
          <a:lstStyle>
            <a:lvl1pPr>
              <a:buClr>
                <a:srgbClr val="003264"/>
              </a:buClr>
              <a:buFont typeface="Arial"/>
              <a:buChar char="•"/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C9D31-C077-4F1D-9A24-5EC35A00F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59591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893" y="1013359"/>
            <a:ext cx="4125260" cy="3756354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13358"/>
            <a:ext cx="4114287" cy="1829272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01699"/>
            <a:ext cx="4114287" cy="1868014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425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02BB6-1A9C-452C-B494-FBD8DDFC7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29372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2894" y="976441"/>
            <a:ext cx="4076033" cy="1858805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6441"/>
            <a:ext cx="4114287" cy="1858805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2894" y="2953383"/>
            <a:ext cx="4076033" cy="1845863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383"/>
            <a:ext cx="4114287" cy="1845863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6E62A-80FB-44D8-8A0D-CECAD572A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654359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768061" y="4309315"/>
            <a:ext cx="1610832" cy="228600"/>
          </a:xfr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3346399"/>
            <a:ext cx="7239000" cy="81453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FFFFC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732168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94" y="491943"/>
            <a:ext cx="2035968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71351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able Placeholder 2"/>
          <p:cNvSpPr>
            <a:spLocks noGrp="1"/>
          </p:cNvSpPr>
          <p:nvPr>
            <p:ph type="tbl" idx="1" hasCustomPrompt="1"/>
          </p:nvPr>
        </p:nvSpPr>
        <p:spPr>
          <a:xfrm>
            <a:off x="452894" y="1011533"/>
            <a:ext cx="8309593" cy="375818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Table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180C0-0ACE-425D-849B-9C4339D94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80019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995" y="3600450"/>
            <a:ext cx="6685089" cy="425054"/>
          </a:xfrm>
        </p:spPr>
        <p:txBody>
          <a:bodyPr anchor="ctr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0996" y="459581"/>
            <a:ext cx="6685089" cy="3086100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0995" y="4025503"/>
            <a:ext cx="6685089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716E3-BCC5-4306-8204-3518F1026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5153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4165453" y="164953"/>
            <a:ext cx="816051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3" y="4528747"/>
            <a:ext cx="4141646" cy="34967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auto">
          <a:xfrm rot="5400000">
            <a:off x="4165454" y="164955"/>
            <a:ext cx="81605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66" y="4528747"/>
            <a:ext cx="4141320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7120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2001728" y="-1998772"/>
            <a:ext cx="514350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3" y="4528747"/>
            <a:ext cx="4141646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75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2001728" y="-1998772"/>
            <a:ext cx="5143500" cy="9141044"/>
          </a:xfrm>
          <a:prstGeom prst="rect">
            <a:avLst/>
          </a:prstGeom>
          <a:solidFill>
            <a:srgbClr val="FBCE2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66" y="4528747"/>
            <a:ext cx="4141320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1689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4165453" y="164953"/>
            <a:ext cx="816051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1" y="0"/>
            <a:ext cx="9144000" cy="4327447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3" y="4528747"/>
            <a:ext cx="4141646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4289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6569" y="110465"/>
            <a:ext cx="8315201" cy="742950"/>
          </a:xfrm>
        </p:spPr>
        <p:txBody>
          <a:bodyPr anchor="ctr"/>
          <a:lstStyle>
            <a:lvl1pPr>
              <a:defRPr sz="2100" cap="sm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68" y="1018916"/>
            <a:ext cx="8315202" cy="3750796"/>
          </a:xfrm>
        </p:spPr>
        <p:txBody>
          <a:bodyPr/>
          <a:lstStyle>
            <a:lvl1pPr>
              <a:buClr>
                <a:srgbClr val="003264"/>
              </a:buClr>
              <a:buFont typeface="Arial"/>
              <a:buChar char="•"/>
              <a:defRPr baseline="0">
                <a:solidFill>
                  <a:srgbClr val="003D7C"/>
                </a:solidFill>
              </a:defRPr>
            </a:lvl1pPr>
            <a:lvl2pPr>
              <a:defRPr baseline="0"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 baseline="0"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766512" y="4914900"/>
            <a:ext cx="1995258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6568" y="4914900"/>
            <a:ext cx="4927869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 userDrawn="1"/>
        </p:nvSpPr>
        <p:spPr bwMode="auto">
          <a:xfrm rot="5400000">
            <a:off x="4373454" y="372952"/>
            <a:ext cx="40005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11" name="Rectangle 13"/>
          <p:cNvSpPr>
            <a:spLocks noChangeArrowheads="1"/>
          </p:cNvSpPr>
          <p:nvPr userDrawn="1"/>
        </p:nvSpPr>
        <p:spPr bwMode="auto">
          <a:xfrm rot="5400000">
            <a:off x="4146772" y="-4143816"/>
            <a:ext cx="853413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0463"/>
            <a:ext cx="83058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26301"/>
            <a:ext cx="8305800" cy="371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848222" y="4914900"/>
            <a:ext cx="29135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600" b="1" i="0" u="none" kern="1500" cap="all" spc="112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2380" y="49149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600" b="1" i="0" u="none" kern="1500" cap="all" spc="112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5447" y="49149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675" b="1" i="0" u="none" cap="all">
                <a:solidFill>
                  <a:srgbClr val="003264"/>
                </a:solidFill>
                <a:latin typeface="Rial"/>
                <a:cs typeface="Rial"/>
              </a:defRPr>
            </a:lvl1pPr>
          </a:lstStyle>
          <a:p>
            <a:pPr>
              <a:defRPr/>
            </a:pPr>
            <a:fld id="{1BD493C5-18C0-4657-ABB8-57661F65AE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4106" name="Straight Connector 11"/>
          <p:cNvCxnSpPr>
            <a:cxnSpLocks noChangeShapeType="1"/>
          </p:cNvCxnSpPr>
          <p:nvPr/>
        </p:nvCxnSpPr>
        <p:spPr bwMode="auto">
          <a:xfrm>
            <a:off x="1074058" y="853413"/>
            <a:ext cx="7765143" cy="119328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7" name="Straight Connector 20"/>
          <p:cNvCxnSpPr>
            <a:cxnSpLocks noChangeShapeType="1"/>
          </p:cNvCxnSpPr>
          <p:nvPr/>
        </p:nvCxnSpPr>
        <p:spPr bwMode="auto">
          <a:xfrm rot="5400000" flipH="1" flipV="1">
            <a:off x="8580637" y="542727"/>
            <a:ext cx="58341" cy="1587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768" r:id="rId2"/>
    <p:sldLayoutId id="2147483796" r:id="rId3"/>
    <p:sldLayoutId id="2147483745" r:id="rId4"/>
    <p:sldLayoutId id="2147483774" r:id="rId5"/>
    <p:sldLayoutId id="2147483771" r:id="rId6"/>
    <p:sldLayoutId id="2147483798" r:id="rId7"/>
    <p:sldLayoutId id="2147483770" r:id="rId8"/>
    <p:sldLayoutId id="2147483740" r:id="rId9"/>
    <p:sldLayoutId id="2147483763" r:id="rId10"/>
    <p:sldLayoutId id="2147483742" r:id="rId11"/>
    <p:sldLayoutId id="2147483752" r:id="rId12"/>
    <p:sldLayoutId id="2147483750" r:id="rId13"/>
    <p:sldLayoutId id="2147483751" r:id="rId14"/>
    <p:sldLayoutId id="2147483747" r:id="rId15"/>
    <p:sldLayoutId id="2147483803" r:id="rId16"/>
    <p:sldLayoutId id="2147483805" r:id="rId17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100" b="1" cap="all">
          <a:solidFill>
            <a:schemeClr val="bg1"/>
          </a:solidFill>
          <a:latin typeface="Arial"/>
          <a:ea typeface="+mj-ea"/>
          <a:cs typeface="Arial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003264"/>
        </a:buClr>
        <a:buChar char="•"/>
        <a:defRPr sz="1575">
          <a:solidFill>
            <a:srgbClr val="003264"/>
          </a:solidFill>
          <a:latin typeface="Arial"/>
          <a:ea typeface="+mn-ea"/>
          <a:cs typeface="Arial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350" b="1">
          <a:solidFill>
            <a:srgbClr val="003264"/>
          </a:solidFill>
          <a:latin typeface="Arial"/>
          <a:cs typeface="Arial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350" i="0">
          <a:solidFill>
            <a:srgbClr val="003264"/>
          </a:solidFill>
          <a:latin typeface="Arial"/>
          <a:cs typeface="Arial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rgbClr val="003264"/>
          </a:solidFill>
          <a:latin typeface="Arial"/>
          <a:cs typeface="Arial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003264"/>
          </a:solidFill>
          <a:latin typeface="Arial"/>
          <a:cs typeface="Arial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3"/>
          <p:cNvSpPr>
            <a:spLocks noChangeArrowheads="1"/>
          </p:cNvSpPr>
          <p:nvPr userDrawn="1"/>
        </p:nvSpPr>
        <p:spPr bwMode="auto">
          <a:xfrm rot="5400000">
            <a:off x="4370497" y="372953"/>
            <a:ext cx="40005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1" name="Rectangle 13"/>
          <p:cNvSpPr>
            <a:spLocks noChangeArrowheads="1"/>
          </p:cNvSpPr>
          <p:nvPr userDrawn="1"/>
        </p:nvSpPr>
        <p:spPr bwMode="auto">
          <a:xfrm rot="5400000">
            <a:off x="4146772" y="-4143816"/>
            <a:ext cx="853413" cy="9141044"/>
          </a:xfrm>
          <a:prstGeom prst="rect">
            <a:avLst/>
          </a:prstGeom>
          <a:solidFill>
            <a:srgbClr val="FBCE2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0463"/>
            <a:ext cx="83058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26301"/>
            <a:ext cx="8305800" cy="371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848222" y="4914900"/>
            <a:ext cx="29135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600" b="1" i="0" u="none" kern="1500" cap="all" spc="1125">
                <a:solidFill>
                  <a:schemeClr val="bg1"/>
                </a:solidFill>
                <a:latin typeface="Rial"/>
                <a:cs typeface="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2380" y="49149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600" b="1" i="0" u="none" kern="1500" cap="all" spc="1125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5447" y="49149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675" b="1" i="0" u="none" cap="all">
                <a:solidFill>
                  <a:schemeClr val="bg1"/>
                </a:solidFill>
                <a:latin typeface="Rial"/>
                <a:cs typeface="Rial"/>
              </a:defRPr>
            </a:lvl1pPr>
          </a:lstStyle>
          <a:p>
            <a:pPr>
              <a:defRPr/>
            </a:pPr>
            <a:fld id="{1BD493C5-18C0-4657-ABB8-57661F65AE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4106" name="Straight Connector 11"/>
          <p:cNvCxnSpPr>
            <a:cxnSpLocks noChangeShapeType="1"/>
          </p:cNvCxnSpPr>
          <p:nvPr/>
        </p:nvCxnSpPr>
        <p:spPr bwMode="auto">
          <a:xfrm>
            <a:off x="1074058" y="853413"/>
            <a:ext cx="7765143" cy="119328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7" name="Straight Connector 20"/>
          <p:cNvCxnSpPr>
            <a:cxnSpLocks noChangeShapeType="1"/>
          </p:cNvCxnSpPr>
          <p:nvPr/>
        </p:nvCxnSpPr>
        <p:spPr bwMode="auto">
          <a:xfrm rot="5400000" flipH="1" flipV="1">
            <a:off x="8580637" y="542727"/>
            <a:ext cx="58341" cy="1587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5573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79" r:id="rId2"/>
    <p:sldLayoutId id="2147483782" r:id="rId3"/>
    <p:sldLayoutId id="2147483797" r:id="rId4"/>
    <p:sldLayoutId id="2147483784" r:id="rId5"/>
    <p:sldLayoutId id="2147483785" r:id="rId6"/>
    <p:sldLayoutId id="2147483799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100" b="1" cap="all">
          <a:solidFill>
            <a:schemeClr val="tx1"/>
          </a:solidFill>
          <a:latin typeface="Arial"/>
          <a:ea typeface="+mj-ea"/>
          <a:cs typeface="Arial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003264"/>
        </a:buClr>
        <a:buChar char="•"/>
        <a:defRPr sz="1575">
          <a:solidFill>
            <a:srgbClr val="003264"/>
          </a:solidFill>
          <a:latin typeface="Arial"/>
          <a:ea typeface="+mn-ea"/>
          <a:cs typeface="Arial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350" b="1">
          <a:solidFill>
            <a:srgbClr val="003264"/>
          </a:solidFill>
          <a:latin typeface="Arial"/>
          <a:cs typeface="Arial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350" i="0">
          <a:solidFill>
            <a:srgbClr val="003264"/>
          </a:solidFill>
          <a:latin typeface="Arial"/>
          <a:cs typeface="Arial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rgbClr val="003264"/>
          </a:solidFill>
          <a:latin typeface="Arial"/>
          <a:cs typeface="Arial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003264"/>
          </a:solidFill>
          <a:latin typeface="Arial"/>
          <a:cs typeface="Arial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9.png"/><Relationship Id="rId4" Type="http://schemas.openxmlformats.org/officeDocument/2006/relationships/video" Target="../media/media2.mp4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ndscape with trees and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DB9C52DE-2450-A540-9F51-091363BE7A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3" r="9687" b="17890"/>
          <a:stretch/>
        </p:blipFill>
        <p:spPr>
          <a:xfrm>
            <a:off x="0" y="1393366"/>
            <a:ext cx="6967879" cy="3518809"/>
          </a:xfrm>
          <a:prstGeom prst="rect">
            <a:avLst/>
          </a:prstGeom>
        </p:spPr>
      </p:pic>
      <p:pic>
        <p:nvPicPr>
          <p:cNvPr id="4" name="Picture 9" descr="head.jpg                                                       0000F899 Phantazmo                      B3F6FC1C:">
            <a:extLst>
              <a:ext uri="{FF2B5EF4-FFF2-40B4-BE49-F238E27FC236}">
                <a16:creationId xmlns:a16="http://schemas.microsoft.com/office/drawing/2014/main" id="{59C9FC23-E261-0548-893F-0A8A83CD6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879" y="1393366"/>
            <a:ext cx="2176121" cy="351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134"/>
          <p:cNvSpPr txBox="1"/>
          <p:nvPr/>
        </p:nvSpPr>
        <p:spPr>
          <a:xfrm>
            <a:off x="0" y="1778598"/>
            <a:ext cx="7018094" cy="29941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-US" sz="1600">
                <a:solidFill>
                  <a:srgbClr val="C00000"/>
                </a:solidFill>
                <a:latin typeface="Arial"/>
                <a:cs typeface="Arial"/>
              </a:rPr>
              <a:t>ME486C FA25 – PIV Group</a:t>
            </a:r>
          </a:p>
          <a:p>
            <a:pPr algn="ctr"/>
            <a:endParaRPr lang="en-US" sz="1600"/>
          </a:p>
          <a:p>
            <a:pPr marL="0" indent="0" algn="ctr">
              <a:buNone/>
            </a:pPr>
            <a:r>
              <a:rPr lang="en-US" sz="1400">
                <a:latin typeface="Arial"/>
                <a:cs typeface="Arial"/>
              </a:rPr>
              <a:t>Santiago Gamez</a:t>
            </a:r>
          </a:p>
          <a:p>
            <a:pPr marL="0" indent="0" algn="ctr">
              <a:buNone/>
            </a:pPr>
            <a:r>
              <a:rPr lang="en-US" sz="1400">
                <a:latin typeface="Arial"/>
                <a:cs typeface="Arial"/>
              </a:rPr>
              <a:t>Kian Pack</a:t>
            </a:r>
          </a:p>
          <a:p>
            <a:pPr algn="ctr"/>
            <a:r>
              <a:rPr lang="en-US" sz="1400">
                <a:latin typeface="Arial"/>
                <a:cs typeface="Arial"/>
              </a:rPr>
              <a:t>Christopher Rapoport</a:t>
            </a:r>
            <a:endParaRPr lang="en-US" sz="1400">
              <a:cs typeface="Arial"/>
            </a:endParaRPr>
          </a:p>
          <a:p>
            <a:pPr marL="0" indent="0" algn="ctr">
              <a:buNone/>
            </a:pPr>
            <a:r>
              <a:rPr lang="en-US" sz="1400">
                <a:latin typeface="Arial"/>
                <a:cs typeface="Arial"/>
              </a:rPr>
              <a:t>Jett Scruggs</a:t>
            </a:r>
          </a:p>
          <a:p>
            <a:pPr marL="0" indent="0" algn="ctr">
              <a:buNone/>
            </a:pPr>
            <a:endParaRPr lang="en-US" sz="1400"/>
          </a:p>
          <a:p>
            <a:pPr marL="0" indent="0" algn="ctr">
              <a:buNone/>
            </a:pPr>
            <a:endParaRPr lang="en-US" sz="1400"/>
          </a:p>
          <a:p>
            <a:pPr algn="ctr"/>
            <a:r>
              <a:rPr lang="en-US" sz="1400" b="1">
                <a:solidFill>
                  <a:srgbClr val="FFFF00"/>
                </a:solidFill>
                <a:latin typeface="Helvetica"/>
                <a:cs typeface="Helvetica"/>
              </a:rPr>
              <a:t>Development of a Novel Particle Image Velocimetry System for the NAU Bioengineering Devices Laboratory</a:t>
            </a:r>
          </a:p>
          <a:p>
            <a:pPr algn="ctr"/>
            <a:endParaRPr lang="en-US" sz="1600">
              <a:solidFill>
                <a:srgbClr val="000090"/>
              </a:solidFill>
              <a:latin typeface="Arial"/>
              <a:cs typeface="Arial"/>
            </a:endParaRPr>
          </a:p>
          <a:p>
            <a:pPr algn="ctr"/>
            <a:r>
              <a:rPr lang="en-US" sz="1600">
                <a:solidFill>
                  <a:schemeClr val="bg1"/>
                </a:solidFill>
                <a:latin typeface="Arial"/>
                <a:cs typeface="Arial"/>
              </a:rPr>
              <a:t>Research Area: Translational research on biomaterials, flow modeling, and medical device development for the treatment of aneurysms</a:t>
            </a:r>
            <a:endParaRPr lang="en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D247D7-E9DB-354F-AF1F-4984AA750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t="2" r="98" b="21411"/>
          <a:stretch>
            <a:fillRect/>
          </a:stretch>
        </p:blipFill>
        <p:spPr bwMode="auto">
          <a:xfrm>
            <a:off x="5256213" y="1407741"/>
            <a:ext cx="1711666" cy="107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0F399C2D-52E8-8E47-87BC-72FC031D20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t="14552" r="55430" b="42151"/>
          <a:stretch/>
        </p:blipFill>
        <p:spPr bwMode="auto">
          <a:xfrm>
            <a:off x="2129" y="1420651"/>
            <a:ext cx="1371600" cy="106596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1286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2BFC5-B30E-6573-EC44-362EBE16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0510-27A6-C2A4-6C23-4C091EF63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 Table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BAC43-EFFD-04DC-88BE-13759C68181B}"/>
              </a:ext>
            </a:extLst>
          </p:cNvPr>
          <p:cNvSpPr txBox="1"/>
          <p:nvPr/>
        </p:nvSpPr>
        <p:spPr>
          <a:xfrm>
            <a:off x="7206805" y="4740586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Santiago 9</a:t>
            </a:r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DA3EDB97-B83C-E20D-713D-45580DC1AD0F}"/>
              </a:ext>
            </a:extLst>
          </p:cNvPr>
          <p:cNvSpPr txBox="1">
            <a:spLocks/>
          </p:cNvSpPr>
          <p:nvPr/>
        </p:nvSpPr>
        <p:spPr bwMode="auto">
          <a:xfrm>
            <a:off x="5585530" y="853415"/>
            <a:ext cx="3242550" cy="373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264"/>
              </a:buClr>
              <a:buFont typeface="Arial"/>
              <a:buChar char="•"/>
              <a:defRPr sz="1575" baseline="0">
                <a:solidFill>
                  <a:srgbClr val="003D7C"/>
                </a:solidFill>
                <a:latin typeface="Arial"/>
                <a:ea typeface="+mn-ea"/>
                <a:cs typeface="Arial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350" b="1" baseline="0">
                <a:solidFill>
                  <a:srgbClr val="0070C0"/>
                </a:solidFill>
                <a:latin typeface="Arial"/>
                <a:cs typeface="Arial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350" i="0">
                <a:solidFill>
                  <a:srgbClr val="0070C0"/>
                </a:solidFill>
                <a:latin typeface="Arial"/>
                <a:cs typeface="Arial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 baseline="0">
                <a:solidFill>
                  <a:srgbClr val="0070C0"/>
                </a:solidFill>
                <a:latin typeface="Arial"/>
                <a:cs typeface="Arial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rgbClr val="0070C0"/>
                </a:solidFill>
                <a:latin typeface="Arial"/>
                <a:cs typeface="Arial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9pPr>
          </a:lstStyle>
          <a:p>
            <a:pPr marL="0" indent="0" algn="ctr">
              <a:buFont typeface="Arial"/>
              <a:buNone/>
            </a:pPr>
            <a:endParaRPr lang="en-US" kern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B4DA3CA-404B-D238-6251-5DD8413E87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24166"/>
              </p:ext>
            </p:extLst>
          </p:nvPr>
        </p:nvGraphicFramePr>
        <p:xfrm>
          <a:off x="0" y="853414"/>
          <a:ext cx="9144000" cy="388717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014545">
                  <a:extLst>
                    <a:ext uri="{9D8B030D-6E8A-4147-A177-3AD203B41FA5}">
                      <a16:colId xmlns:a16="http://schemas.microsoft.com/office/drawing/2014/main" val="2861634589"/>
                    </a:ext>
                  </a:extLst>
                </a:gridCol>
                <a:gridCol w="1130387">
                  <a:extLst>
                    <a:ext uri="{9D8B030D-6E8A-4147-A177-3AD203B41FA5}">
                      <a16:colId xmlns:a16="http://schemas.microsoft.com/office/drawing/2014/main" val="1049445770"/>
                    </a:ext>
                  </a:extLst>
                </a:gridCol>
                <a:gridCol w="1999068">
                  <a:extLst>
                    <a:ext uri="{9D8B030D-6E8A-4147-A177-3AD203B41FA5}">
                      <a16:colId xmlns:a16="http://schemas.microsoft.com/office/drawing/2014/main" val="1615671112"/>
                    </a:ext>
                  </a:extLst>
                </a:gridCol>
              </a:tblGrid>
              <a:tr h="4319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u="none" strike="noStrike">
                          <a:solidFill>
                            <a:srgbClr val="FFC111"/>
                          </a:solidFill>
                          <a:effectLst/>
                        </a:rPr>
                        <a:t>Customer Requirement</a:t>
                      </a:r>
                      <a:endParaRPr lang="en-US" sz="1100" b="1" i="0" u="none" strike="noStrike">
                        <a:solidFill>
                          <a:srgbClr val="FFC11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u="none" strike="noStrike">
                          <a:solidFill>
                            <a:srgbClr val="FFC111"/>
                          </a:solidFill>
                          <a:effectLst/>
                        </a:rPr>
                        <a:t>CR Met Y/N</a:t>
                      </a:r>
                      <a:endParaRPr lang="en-US" sz="1100" b="1" i="0" u="none" strike="noStrike">
                        <a:solidFill>
                          <a:srgbClr val="FFC11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u="none" strike="noStrike">
                          <a:solidFill>
                            <a:srgbClr val="FFC111"/>
                          </a:solidFill>
                          <a:effectLst/>
                        </a:rPr>
                        <a:t>Client Acceptable Y/N</a:t>
                      </a:r>
                      <a:endParaRPr lang="en-US" sz="1100" b="1" i="0" u="none" strike="noStrike">
                        <a:solidFill>
                          <a:srgbClr val="FFC11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93722369"/>
                  </a:ext>
                </a:extLst>
              </a:tr>
              <a:tr h="4319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CR1: Easy to set up and position camera and laser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439439"/>
                  </a:ext>
                </a:extLst>
              </a:tr>
              <a:tr h="4319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CR2: High enough camera resolution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960069"/>
                  </a:ext>
                </a:extLst>
              </a:tr>
              <a:tr h="4319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CR3: High enough camera framerate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933194"/>
                  </a:ext>
                </a:extLst>
              </a:tr>
              <a:tr h="4319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CR4: Camera runtime long enough to capture phenomena of interest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TBD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TBD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7828000"/>
                  </a:ext>
                </a:extLst>
              </a:tr>
              <a:tr h="4319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CR5: High enough laser power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TBD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TBD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69614100"/>
                  </a:ext>
                </a:extLst>
              </a:tr>
              <a:tr h="4319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CR6: Light sheet wide enough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TBD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TBD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98536468"/>
                  </a:ext>
                </a:extLst>
              </a:tr>
              <a:tr h="4319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CR7: Function generator fast and accurate enough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899964"/>
                  </a:ext>
                </a:extLst>
              </a:tr>
              <a:tr h="4319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CR8: System safety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495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173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E9E39-5734-C248-EBB8-D57EE9FC0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65448-B2F6-2E4C-7D41-8CAC75948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ER Table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7D5D9C-109C-9325-EBAF-0204947BAB4F}"/>
              </a:ext>
            </a:extLst>
          </p:cNvPr>
          <p:cNvSpPr txBox="1"/>
          <p:nvPr/>
        </p:nvSpPr>
        <p:spPr>
          <a:xfrm>
            <a:off x="7206805" y="4740586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Kian 10</a:t>
            </a:r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5F166DC-C8FF-EBA1-A4F4-B6E2F1D41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815450"/>
              </p:ext>
            </p:extLst>
          </p:nvPr>
        </p:nvGraphicFramePr>
        <p:xfrm>
          <a:off x="0" y="853415"/>
          <a:ext cx="9135333" cy="39916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0980">
                  <a:extLst>
                    <a:ext uri="{9D8B030D-6E8A-4147-A177-3AD203B41FA5}">
                      <a16:colId xmlns:a16="http://schemas.microsoft.com/office/drawing/2014/main" val="2354182446"/>
                    </a:ext>
                  </a:extLst>
                </a:gridCol>
                <a:gridCol w="1502604">
                  <a:extLst>
                    <a:ext uri="{9D8B030D-6E8A-4147-A177-3AD203B41FA5}">
                      <a16:colId xmlns:a16="http://schemas.microsoft.com/office/drawing/2014/main" val="3602882923"/>
                    </a:ext>
                  </a:extLst>
                </a:gridCol>
                <a:gridCol w="891483">
                  <a:extLst>
                    <a:ext uri="{9D8B030D-6E8A-4147-A177-3AD203B41FA5}">
                      <a16:colId xmlns:a16="http://schemas.microsoft.com/office/drawing/2014/main" val="1300133238"/>
                    </a:ext>
                  </a:extLst>
                </a:gridCol>
                <a:gridCol w="2356286">
                  <a:extLst>
                    <a:ext uri="{9D8B030D-6E8A-4147-A177-3AD203B41FA5}">
                      <a16:colId xmlns:a16="http://schemas.microsoft.com/office/drawing/2014/main" val="1304343334"/>
                    </a:ext>
                  </a:extLst>
                </a:gridCol>
                <a:gridCol w="891482">
                  <a:extLst>
                    <a:ext uri="{9D8B030D-6E8A-4147-A177-3AD203B41FA5}">
                      <a16:colId xmlns:a16="http://schemas.microsoft.com/office/drawing/2014/main" val="3352322670"/>
                    </a:ext>
                  </a:extLst>
                </a:gridCol>
                <a:gridCol w="1332498">
                  <a:extLst>
                    <a:ext uri="{9D8B030D-6E8A-4147-A177-3AD203B41FA5}">
                      <a16:colId xmlns:a16="http://schemas.microsoft.com/office/drawing/2014/main" val="3356697302"/>
                    </a:ext>
                  </a:extLst>
                </a:gridCol>
              </a:tblGrid>
              <a:tr h="551764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CC00"/>
                          </a:solidFill>
                        </a:rPr>
                        <a:t>Engineering Requirements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CC00"/>
                          </a:solidFill>
                        </a:rPr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CC00"/>
                          </a:solidFill>
                        </a:rPr>
                        <a:t>Tolerance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CC00"/>
                          </a:solidFill>
                        </a:rPr>
                        <a:t>Measured or Calculated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CC00"/>
                          </a:solidFill>
                        </a:rPr>
                        <a:t>ER Met Y/N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CC00"/>
                          </a:solidFill>
                        </a:rPr>
                        <a:t>Client Acceptable Y/N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68293"/>
                  </a:ext>
                </a:extLst>
              </a:tr>
              <a:tr h="310366">
                <a:tc>
                  <a:txBody>
                    <a:bodyPr/>
                    <a:lstStyle/>
                    <a:p>
                      <a:r>
                        <a:rPr lang="en-US" sz="1400"/>
                        <a:t>ER 1: Setup Time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≤ 60 min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N/A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20 min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168920"/>
                  </a:ext>
                </a:extLst>
              </a:tr>
              <a:tr h="310366">
                <a:tc>
                  <a:txBody>
                    <a:bodyPr/>
                    <a:lstStyle/>
                    <a:p>
                      <a:r>
                        <a:rPr lang="en-US" sz="1400"/>
                        <a:t>ER2: Camera Resolution</a:t>
                      </a:r>
                    </a:p>
                  </a:txBody>
                  <a:tcPr>
                    <a:solidFill>
                      <a:srgbClr val="F6DA0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≥ 1 MP</a:t>
                      </a:r>
                    </a:p>
                  </a:txBody>
                  <a:tcPr>
                    <a:solidFill>
                      <a:srgbClr val="F6DA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N/A</a:t>
                      </a:r>
                    </a:p>
                  </a:txBody>
                  <a:tcPr>
                    <a:solidFill>
                      <a:srgbClr val="F6DA0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0.262 MP</a:t>
                      </a:r>
                    </a:p>
                  </a:txBody>
                  <a:tcPr>
                    <a:solidFill>
                      <a:srgbClr val="F6DA0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</a:t>
                      </a:r>
                    </a:p>
                  </a:txBody>
                  <a:tcPr>
                    <a:solidFill>
                      <a:srgbClr val="F6DA0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Y</a:t>
                      </a:r>
                    </a:p>
                  </a:txBody>
                  <a:tcPr>
                    <a:solidFill>
                      <a:srgbClr val="F6DA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009477"/>
                  </a:ext>
                </a:extLst>
              </a:tr>
              <a:tr h="310366">
                <a:tc>
                  <a:txBody>
                    <a:bodyPr/>
                    <a:lstStyle/>
                    <a:p>
                      <a:r>
                        <a:rPr lang="en-US" sz="1400"/>
                        <a:t>ER3: Camera Framerate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≥ 200 FPS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N/A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/>
                        <a:t>5,000 FPS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509958"/>
                  </a:ext>
                </a:extLst>
              </a:tr>
              <a:tr h="310366">
                <a:tc>
                  <a:txBody>
                    <a:bodyPr/>
                    <a:lstStyle/>
                    <a:p>
                      <a:r>
                        <a:rPr lang="en-US" sz="1400"/>
                        <a:t>ER4: Camera Runtime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≥ 10 s @ 200 FPS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955728"/>
                  </a:ext>
                </a:extLst>
              </a:tr>
              <a:tr h="310366">
                <a:tc>
                  <a:txBody>
                    <a:bodyPr/>
                    <a:lstStyle/>
                    <a:p>
                      <a:r>
                        <a:rPr lang="en-US" sz="1400"/>
                        <a:t>ER5: Laser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≥ 100 nJ</a:t>
                      </a:r>
                      <a:endParaRPr lang="en-US" sz="140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566831"/>
                  </a:ext>
                </a:extLst>
              </a:tr>
              <a:tr h="310366">
                <a:tc>
                  <a:txBody>
                    <a:bodyPr/>
                    <a:lstStyle/>
                    <a:p>
                      <a:r>
                        <a:rPr lang="en-US" sz="1400"/>
                        <a:t>ER6: Light Sheet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≥ 1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653111"/>
                  </a:ext>
                </a:extLst>
              </a:tr>
              <a:tr h="525900">
                <a:tc>
                  <a:txBody>
                    <a:bodyPr/>
                    <a:lstStyle/>
                    <a:p>
                      <a:r>
                        <a:rPr lang="en-US" sz="1400"/>
                        <a:t>ER 7: Function Generator Resolution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≤ 500 ps</a:t>
                      </a:r>
                      <a:endParaRPr lang="en-US" err="1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N/A</a:t>
                      </a:r>
                    </a:p>
                    <a:p>
                      <a:endParaRPr lang="en-US" sz="140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/>
                        <a:t>250 ps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Y</a:t>
                      </a:r>
                    </a:p>
                    <a:p>
                      <a:endParaRPr lang="en-US" sz="140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701951"/>
                  </a:ext>
                </a:extLst>
              </a:tr>
              <a:tr h="525900">
                <a:tc>
                  <a:txBody>
                    <a:bodyPr/>
                    <a:lstStyle/>
                    <a:p>
                      <a:r>
                        <a:rPr lang="en-US" sz="1400"/>
                        <a:t>ER8: Function Generator Trigger Rate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≥ 20 kHz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N/A</a:t>
                      </a:r>
                    </a:p>
                    <a:p>
                      <a:endParaRPr lang="en-US" sz="140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/>
                        <a:t>1 GHz (manufacturer spec.)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Y</a:t>
                      </a:r>
                    </a:p>
                    <a:p>
                      <a:endParaRPr lang="en-US" sz="140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466516"/>
                  </a:ext>
                </a:extLst>
              </a:tr>
              <a:tr h="525900">
                <a:tc>
                  <a:txBody>
                    <a:bodyPr/>
                    <a:lstStyle/>
                    <a:p>
                      <a:r>
                        <a:rPr lang="en-US" sz="1400"/>
                        <a:t>ER9: System Safety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ANSI z136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N/A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In Compliance with ANSI Z.136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380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4161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35F08-1ABE-BB46-CE95-7E7F56BE2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BDE33-5821-CCFF-074F-BB0A4E438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QFD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AF1F22-754E-8956-7FCE-2E9A93B6E44B}"/>
              </a:ext>
            </a:extLst>
          </p:cNvPr>
          <p:cNvSpPr txBox="1"/>
          <p:nvPr/>
        </p:nvSpPr>
        <p:spPr>
          <a:xfrm>
            <a:off x="7206805" y="4740586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Jett 11</a:t>
            </a:r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2E9BD67-8FCB-BCE9-3B83-91FBCD0F9829}"/>
              </a:ext>
            </a:extLst>
          </p:cNvPr>
          <p:cNvSpPr txBox="1">
            <a:spLocks/>
          </p:cNvSpPr>
          <p:nvPr/>
        </p:nvSpPr>
        <p:spPr bwMode="auto">
          <a:xfrm>
            <a:off x="5586604" y="854866"/>
            <a:ext cx="3242550" cy="373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264"/>
              </a:buClr>
              <a:buFont typeface="Arial"/>
              <a:buChar char="•"/>
              <a:defRPr sz="1575" baseline="0">
                <a:solidFill>
                  <a:srgbClr val="003D7C"/>
                </a:solidFill>
                <a:latin typeface="Arial"/>
                <a:ea typeface="+mn-ea"/>
                <a:cs typeface="Arial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350" b="1" baseline="0">
                <a:solidFill>
                  <a:srgbClr val="0070C0"/>
                </a:solidFill>
                <a:latin typeface="Arial"/>
                <a:cs typeface="Arial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350" i="0">
                <a:solidFill>
                  <a:srgbClr val="0070C0"/>
                </a:solidFill>
                <a:latin typeface="Arial"/>
                <a:cs typeface="Arial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 baseline="0">
                <a:solidFill>
                  <a:srgbClr val="0070C0"/>
                </a:solidFill>
                <a:latin typeface="Arial"/>
                <a:cs typeface="Arial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rgbClr val="0070C0"/>
                </a:solidFill>
                <a:latin typeface="Arial"/>
                <a:cs typeface="Arial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9pPr>
          </a:lstStyle>
          <a:p>
            <a:pPr marL="0" indent="0" algn="ctr">
              <a:buFont typeface="Arial"/>
              <a:buNone/>
            </a:pPr>
            <a:endParaRPr lang="en-US" kern="0"/>
          </a:p>
        </p:txBody>
      </p:sp>
      <p:pic>
        <p:nvPicPr>
          <p:cNvPr id="3" name="Picture 2" descr="A yellow sheet of paper with text&#10;&#10;AI-generated content may be incorrect.">
            <a:extLst>
              <a:ext uri="{FF2B5EF4-FFF2-40B4-BE49-F238E27FC236}">
                <a16:creationId xmlns:a16="http://schemas.microsoft.com/office/drawing/2014/main" id="{E5E17BD0-16A4-CE11-3ACF-6B5699BA2D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82" b="-335"/>
          <a:stretch>
            <a:fillRect/>
          </a:stretch>
        </p:blipFill>
        <p:spPr>
          <a:xfrm>
            <a:off x="129886" y="1361301"/>
            <a:ext cx="8944841" cy="241202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81772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CFEC0-C3D5-CEC9-8050-020C42047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9D6F5-F741-5495-15A3-BF7539A7F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Testing Steps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491594-77A4-254D-D477-076079EE3918}"/>
              </a:ext>
            </a:extLst>
          </p:cNvPr>
          <p:cNvSpPr txBox="1"/>
          <p:nvPr/>
        </p:nvSpPr>
        <p:spPr>
          <a:xfrm>
            <a:off x="7206805" y="4740586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Chris 11</a:t>
            </a:r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114EDF74-5EB6-112C-E527-E1C40F5F3152}"/>
              </a:ext>
            </a:extLst>
          </p:cNvPr>
          <p:cNvSpPr txBox="1">
            <a:spLocks/>
          </p:cNvSpPr>
          <p:nvPr/>
        </p:nvSpPr>
        <p:spPr bwMode="auto">
          <a:xfrm>
            <a:off x="5586604" y="854866"/>
            <a:ext cx="3242550" cy="373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264"/>
              </a:buClr>
              <a:buFont typeface="Arial"/>
              <a:buChar char="•"/>
              <a:defRPr sz="1575" baseline="0">
                <a:solidFill>
                  <a:srgbClr val="003D7C"/>
                </a:solidFill>
                <a:latin typeface="Arial"/>
                <a:ea typeface="+mn-ea"/>
                <a:cs typeface="Arial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350" b="1" baseline="0">
                <a:solidFill>
                  <a:srgbClr val="0070C0"/>
                </a:solidFill>
                <a:latin typeface="Arial"/>
                <a:cs typeface="Arial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350" i="0">
                <a:solidFill>
                  <a:srgbClr val="0070C0"/>
                </a:solidFill>
                <a:latin typeface="Arial"/>
                <a:cs typeface="Arial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 baseline="0">
                <a:solidFill>
                  <a:srgbClr val="0070C0"/>
                </a:solidFill>
                <a:latin typeface="Arial"/>
                <a:cs typeface="Arial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rgbClr val="0070C0"/>
                </a:solidFill>
                <a:latin typeface="Arial"/>
                <a:cs typeface="Arial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9pPr>
          </a:lstStyle>
          <a:p>
            <a:pPr marL="0" indent="0" algn="ctr">
              <a:buFont typeface="Arial"/>
              <a:buNone/>
            </a:pPr>
            <a:endParaRPr lang="en-US" kern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5C3393-D498-11EF-5D18-86953D01643A}"/>
              </a:ext>
            </a:extLst>
          </p:cNvPr>
          <p:cNvSpPr txBox="1"/>
          <p:nvPr/>
        </p:nvSpPr>
        <p:spPr>
          <a:xfrm>
            <a:off x="22860" y="1089659"/>
            <a:ext cx="9121140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300">
                <a:latin typeface="Arial"/>
                <a:cs typeface="Arial"/>
              </a:rPr>
              <a:t>Flow Study: Ensure that the PIV system can capture images at high enough speeds and of sufficient quality for high-fidelity PIV analysis</a:t>
            </a:r>
          </a:p>
          <a:p>
            <a:pPr marL="342900" indent="-342900">
              <a:buFont typeface="Arial"/>
              <a:buChar char="•"/>
            </a:pPr>
            <a:endParaRPr lang="en-US" sz="1300">
              <a:cs typeface="Arial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1300">
                <a:latin typeface="Arial"/>
                <a:cs typeface="Arial"/>
              </a:rPr>
              <a:t>Light Sheet Test: Ensure that the width of the laser light sheet meets our client's requirements</a:t>
            </a:r>
            <a:endParaRPr lang="en-US" sz="1300">
              <a:cs typeface="Arial" charset="0"/>
            </a:endParaRPr>
          </a:p>
        </p:txBody>
      </p:sp>
      <p:pic>
        <p:nvPicPr>
          <p:cNvPr id="7" name="Picture 6" descr="A diagram of a laser&#10;&#10;AI-generated content may be incorrect.">
            <a:extLst>
              <a:ext uri="{FF2B5EF4-FFF2-40B4-BE49-F238E27FC236}">
                <a16:creationId xmlns:a16="http://schemas.microsoft.com/office/drawing/2014/main" id="{26C5963F-660B-692B-C68B-EE50EC2DE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95" y="2573293"/>
            <a:ext cx="3479910" cy="1521701"/>
          </a:xfrm>
          <a:prstGeom prst="rect">
            <a:avLst/>
          </a:prstGeom>
        </p:spPr>
      </p:pic>
      <p:pic>
        <p:nvPicPr>
          <p:cNvPr id="10" name="Picture 9" descr="A green light in the dark&#10;&#10;AI-generated content may be incorrect.">
            <a:extLst>
              <a:ext uri="{FF2B5EF4-FFF2-40B4-BE49-F238E27FC236}">
                <a16:creationId xmlns:a16="http://schemas.microsoft.com/office/drawing/2014/main" id="{E8C4CC44-1A03-9981-C27D-EBF0B69D9D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37" t="32877" r="16970" b="28919"/>
          <a:stretch>
            <a:fillRect/>
          </a:stretch>
        </p:blipFill>
        <p:spPr>
          <a:xfrm>
            <a:off x="5185280" y="2351239"/>
            <a:ext cx="2683544" cy="196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00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7D105-3242-9AA4-B70C-13D1838FB2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you! </a:t>
            </a:r>
            <a:br>
              <a:rPr lang="en-US"/>
            </a:br>
            <a:br>
              <a:rPr lang="en-US"/>
            </a:br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071245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70238-46FA-01DB-B8C5-C9E9505E9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672F25-A70C-F5C2-248E-84B11E607CD2}"/>
              </a:ext>
            </a:extLst>
          </p:cNvPr>
          <p:cNvSpPr txBox="1"/>
          <p:nvPr/>
        </p:nvSpPr>
        <p:spPr>
          <a:xfrm>
            <a:off x="7250100" y="4740586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Chris 1</a:t>
            </a:r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23FBC3-F965-4DAE-1433-C611EEF69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Requirement Summary</a:t>
            </a:r>
          </a:p>
        </p:txBody>
      </p:sp>
      <p:pic>
        <p:nvPicPr>
          <p:cNvPr id="2" name="Picture 1" descr="A white and blue background with black text&#10;&#10;AI-generated content may be incorrect.">
            <a:extLst>
              <a:ext uri="{FF2B5EF4-FFF2-40B4-BE49-F238E27FC236}">
                <a16:creationId xmlns:a16="http://schemas.microsoft.com/office/drawing/2014/main" id="{04ABD8FA-80C1-FF9D-0A28-B9F8E8CDF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65" y="960338"/>
            <a:ext cx="3933825" cy="3781425"/>
          </a:xfrm>
          <a:prstGeom prst="rect">
            <a:avLst/>
          </a:prstGeom>
        </p:spPr>
      </p:pic>
      <p:pic>
        <p:nvPicPr>
          <p:cNvPr id="3" name="Picture 2" descr="A screen shot of a computer program&#10;&#10;AI-generated content may be incorrect.">
            <a:extLst>
              <a:ext uri="{FF2B5EF4-FFF2-40B4-BE49-F238E27FC236}">
                <a16:creationId xmlns:a16="http://schemas.microsoft.com/office/drawing/2014/main" id="{328E280A-C487-15BE-79E4-DD95D76B8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439" y="900654"/>
            <a:ext cx="3048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47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EA0C6-247A-78FE-B5B4-2254F8E54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5C1B7A-FD00-ADD7-3C10-2C3727DBF48A}"/>
              </a:ext>
            </a:extLst>
          </p:cNvPr>
          <p:cNvSpPr txBox="1"/>
          <p:nvPr/>
        </p:nvSpPr>
        <p:spPr>
          <a:xfrm>
            <a:off x="7250100" y="4740586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Santiago 2</a:t>
            </a:r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AF9F99E-99D3-3213-AB59-367252F91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 Level Testing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ED929C3-2A46-D62C-5DF2-254C549E7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864496"/>
              </p:ext>
            </p:extLst>
          </p:nvPr>
        </p:nvGraphicFramePr>
        <p:xfrm>
          <a:off x="465602" y="1031591"/>
          <a:ext cx="8212796" cy="3347086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893210">
                  <a:extLst>
                    <a:ext uri="{9D8B030D-6E8A-4147-A177-3AD203B41FA5}">
                      <a16:colId xmlns:a16="http://schemas.microsoft.com/office/drawing/2014/main" val="3673362628"/>
                    </a:ext>
                  </a:extLst>
                </a:gridCol>
                <a:gridCol w="1839324">
                  <a:extLst>
                    <a:ext uri="{9D8B030D-6E8A-4147-A177-3AD203B41FA5}">
                      <a16:colId xmlns:a16="http://schemas.microsoft.com/office/drawing/2014/main" val="215599876"/>
                    </a:ext>
                  </a:extLst>
                </a:gridCol>
                <a:gridCol w="2267074">
                  <a:extLst>
                    <a:ext uri="{9D8B030D-6E8A-4147-A177-3AD203B41FA5}">
                      <a16:colId xmlns:a16="http://schemas.microsoft.com/office/drawing/2014/main" val="770050230"/>
                    </a:ext>
                  </a:extLst>
                </a:gridCol>
                <a:gridCol w="2213188">
                  <a:extLst>
                    <a:ext uri="{9D8B030D-6E8A-4147-A177-3AD203B41FA5}">
                      <a16:colId xmlns:a16="http://schemas.microsoft.com/office/drawing/2014/main" val="181777734"/>
                    </a:ext>
                  </a:extLst>
                </a:gridCol>
              </a:tblGrid>
              <a:tr h="489793">
                <a:tc>
                  <a:txBody>
                    <a:bodyPr/>
                    <a:lstStyle/>
                    <a:p>
                      <a:pPr algn="ctr"/>
                      <a:r>
                        <a:rPr lang="en-US" i="1">
                          <a:solidFill>
                            <a:srgbClr val="F8B700"/>
                          </a:solidFill>
                          <a:latin typeface="Arial"/>
                          <a:cs typeface="Arial"/>
                        </a:rPr>
                        <a:t>Experiment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34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4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>
                          <a:solidFill>
                            <a:srgbClr val="F8B700"/>
                          </a:solidFill>
                          <a:latin typeface="Arial"/>
                          <a:cs typeface="Arial"/>
                        </a:rPr>
                        <a:t>Relevant DRs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34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4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>
                          <a:solidFill>
                            <a:srgbClr val="F8B700"/>
                          </a:solidFill>
                          <a:latin typeface="Arial"/>
                          <a:cs typeface="Arial"/>
                        </a:rPr>
                        <a:t>Equipment Needed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34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4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>
                          <a:solidFill>
                            <a:srgbClr val="F8B700"/>
                          </a:solidFill>
                          <a:latin typeface="Arial"/>
                          <a:cs typeface="Arial"/>
                        </a:rPr>
                        <a:t>Acceptance Criteria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34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4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858520"/>
                  </a:ext>
                </a:extLst>
              </a:tr>
              <a:tr h="64763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Ex 1: Flow Study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CR2, CR3, CR4, CR5, CR7, ER2, ER3, ER4, ER5, ER7 and ER8</a:t>
                      </a:r>
                      <a:endParaRPr lang="en-US">
                        <a:solidFill>
                          <a:srgbClr val="003466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Complete PIV Setup, pulsatile pump, tubing, particle solution, graduated cylinder, and stopwatch</a:t>
                      </a:r>
                      <a:endParaRPr lang="en-US">
                        <a:solidFill>
                          <a:srgbClr val="003466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System able to accurately analyze clinically relevant flow rates.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124921"/>
                  </a:ext>
                </a:extLst>
              </a:tr>
              <a:tr h="64763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Ex 2: Safety Test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CR8 and ER9</a:t>
                      </a:r>
                      <a:endParaRPr lang="en-US">
                        <a:solidFill>
                          <a:srgbClr val="003466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Complete PIV Setup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System meets ANSI Z.136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852928"/>
                  </a:ext>
                </a:extLst>
              </a:tr>
              <a:tr h="64763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Ex 3: Laser Sheet Test</a:t>
                      </a:r>
                    </a:p>
                  </a:txBody>
                  <a:tcPr anchor="ctr"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CR6 and ER6</a:t>
                      </a:r>
                    </a:p>
                  </a:txBody>
                  <a:tcPr anchor="ctr"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50" b="0" i="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Laser assembly, blank wall, a ruler, protective goggles</a:t>
                      </a:r>
                      <a:endParaRPr lang="en-US">
                        <a:solidFill>
                          <a:srgbClr val="003466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Laser Sheet Width</a:t>
                      </a:r>
                    </a:p>
                    <a:p>
                      <a:pPr lvl="0" algn="ctr">
                        <a:buNone/>
                      </a:pPr>
                      <a:r>
                        <a:rPr lang="en-US" u="none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&gt;1 mm</a:t>
                      </a:r>
                      <a:endParaRPr lang="en-US">
                        <a:solidFill>
                          <a:srgbClr val="003466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522393"/>
                  </a:ext>
                </a:extLst>
              </a:tr>
              <a:tr h="64763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Ex 4: Timed Setup Test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CR1 and ER1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Complete PIV Setup, timer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Setup Time </a:t>
                      </a:r>
                      <a:r>
                        <a:rPr lang="en-US" u="sng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&lt;</a:t>
                      </a:r>
                      <a:r>
                        <a:rPr lang="en-US" u="none">
                          <a:solidFill>
                            <a:srgbClr val="003466"/>
                          </a:solidFill>
                          <a:latin typeface="Arial"/>
                          <a:cs typeface="Arial"/>
                        </a:rPr>
                        <a:t> 60min</a:t>
                      </a:r>
                      <a:endParaRPr lang="en-US">
                        <a:solidFill>
                          <a:srgbClr val="003466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066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784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484D3-1942-5CE8-4134-955AB0995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E6DF6-484F-0A34-C873-37403B10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52" y="170007"/>
            <a:ext cx="8315201" cy="662458"/>
          </a:xfrm>
        </p:spPr>
        <p:txBody>
          <a:bodyPr/>
          <a:lstStyle/>
          <a:p>
            <a:r>
              <a:rPr lang="en-US"/>
              <a:t>Set-up Test – Procedure &amp;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03E5AF-AC1B-0964-9C12-80FB6841AAA3}"/>
              </a:ext>
            </a:extLst>
          </p:cNvPr>
          <p:cNvSpPr txBox="1"/>
          <p:nvPr/>
        </p:nvSpPr>
        <p:spPr>
          <a:xfrm>
            <a:off x="7206805" y="4740586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Jett 3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2E5A1F-8017-FE19-B702-93E6B1C49EED}"/>
              </a:ext>
            </a:extLst>
          </p:cNvPr>
          <p:cNvSpPr txBox="1"/>
          <p:nvPr/>
        </p:nvSpPr>
        <p:spPr>
          <a:xfrm>
            <a:off x="148680" y="832306"/>
            <a:ext cx="4901552" cy="37548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u="sng">
                <a:latin typeface="Arial"/>
                <a:cs typeface="Arial"/>
              </a:rPr>
              <a:t>Setup Time Success Metric:</a:t>
            </a:r>
            <a:endParaRPr lang="en-US" sz="1400" b="1" u="sng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Set up and adjust the PIV setup in under 60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Fulfills requirement for ease of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r>
              <a:rPr lang="en-US" sz="1400" b="1" u="sng">
                <a:latin typeface="Arial"/>
                <a:cs typeface="Arial"/>
              </a:rPr>
              <a:t>Procedure:</a:t>
            </a:r>
            <a:endParaRPr lang="en-US" sz="1400" b="1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PIV setup is initially positioned as if it were stored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Timer is started, and the components are positioned around the flow model being studied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Once positioned, the components are adjusted to the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Final adjustments are made, and the timer is stopped</a:t>
            </a:r>
          </a:p>
          <a:p>
            <a:endParaRPr lang="en-US" sz="1400">
              <a:latin typeface="Arial"/>
              <a:cs typeface="Arial"/>
            </a:endParaRPr>
          </a:p>
          <a:p>
            <a:r>
              <a:rPr lang="en-US" sz="1400" b="1" u="sng">
                <a:latin typeface="Arial"/>
                <a:cs typeface="Arial"/>
              </a:rPr>
              <a:t>Results:</a:t>
            </a:r>
            <a:endParaRPr lang="en-US" sz="1400" b="1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Combined positioning and adjusting took 20 minutes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Time of setup is far less than maximum time limit, exceeds goal</a:t>
            </a:r>
          </a:p>
        </p:txBody>
      </p:sp>
      <p:pic>
        <p:nvPicPr>
          <p:cNvPr id="7" name="Picture 6" descr="A person working on a project&#10;&#10;AI-generated content may be incorrect.">
            <a:extLst>
              <a:ext uri="{FF2B5EF4-FFF2-40B4-BE49-F238E27FC236}">
                <a16:creationId xmlns:a16="http://schemas.microsoft.com/office/drawing/2014/main" id="{040F6F30-A169-9074-3C0D-B739EEFA1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037" y="1233256"/>
            <a:ext cx="3569316" cy="267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73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B8FC4-A3A7-4B54-AD41-BD872912D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349C-273B-A4FE-3805-607173222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Safety Test - Procedure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ED81F3-213D-DEE2-BC30-E4DF4EE3B0EB}"/>
              </a:ext>
            </a:extLst>
          </p:cNvPr>
          <p:cNvSpPr txBox="1"/>
          <p:nvPr/>
        </p:nvSpPr>
        <p:spPr>
          <a:xfrm>
            <a:off x="7206805" y="4740586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Kian 4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B20A7B-3168-618A-1881-93AA3348F2FE}"/>
              </a:ext>
            </a:extLst>
          </p:cNvPr>
          <p:cNvSpPr txBox="1"/>
          <p:nvPr/>
        </p:nvSpPr>
        <p:spPr>
          <a:xfrm>
            <a:off x="262808" y="958529"/>
            <a:ext cx="4191463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b="1" u="sng">
                <a:solidFill>
                  <a:srgbClr val="003D7C"/>
                </a:solidFill>
                <a:latin typeface="Arial"/>
              </a:rPr>
              <a:t>Class 3B Laser Definition:</a:t>
            </a:r>
            <a:r>
              <a:rPr lang="en-US" sz="1400" b="1">
                <a:solidFill>
                  <a:srgbClr val="003D7C"/>
                </a:solidFill>
                <a:latin typeface="Arial"/>
              </a:rPr>
              <a:t> </a:t>
            </a:r>
            <a:r>
              <a:rPr lang="en-US" sz="1400">
                <a:solidFill>
                  <a:srgbClr val="003D7C"/>
                </a:solidFill>
                <a:latin typeface="Arial"/>
              </a:rPr>
              <a:t>"A class 3B laser may be hazardous under direct and specular reflection viewing conditions, but is not normally a diffuse reflection or fire hazard." </a:t>
            </a:r>
            <a:endParaRPr lang="en-US" sz="1400">
              <a:cs typeface="Arial"/>
            </a:endParaRPr>
          </a:p>
          <a:p>
            <a:pPr algn="just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563F19-4012-D53C-D12F-7C1D0F242DD8}"/>
              </a:ext>
            </a:extLst>
          </p:cNvPr>
          <p:cNvSpPr txBox="1"/>
          <p:nvPr/>
        </p:nvSpPr>
        <p:spPr>
          <a:xfrm>
            <a:off x="260429" y="1887972"/>
            <a:ext cx="5201373" cy="21929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300" b="1" u="sng">
                <a:solidFill>
                  <a:srgbClr val="003D7C"/>
                </a:solidFill>
                <a:latin typeface="Arial"/>
              </a:rPr>
              <a:t>Evaluated Safety Features:</a:t>
            </a:r>
            <a:endParaRPr lang="en-US" sz="1300" b="1"/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300">
                <a:solidFill>
                  <a:srgbClr val="003D7C"/>
                </a:solidFill>
                <a:latin typeface="Arial"/>
                <a:cs typeface="Arial"/>
              </a:rPr>
              <a:t>Tool Access Master Arm Switch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300">
                <a:solidFill>
                  <a:srgbClr val="003D7C"/>
                </a:solidFill>
                <a:latin typeface="Arial"/>
                <a:cs typeface="Arial"/>
              </a:rPr>
              <a:t>Positively Actuated Shutter</a:t>
            </a:r>
            <a:endParaRPr lang="en-US" sz="1300">
              <a:solidFill>
                <a:srgbClr val="003D7C"/>
              </a:solidFill>
              <a:cs typeface="Arial" charset="0"/>
            </a:endParaRP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300">
                <a:solidFill>
                  <a:srgbClr val="003D7C"/>
                </a:solidFill>
                <a:latin typeface="Arial"/>
                <a:cs typeface="Arial"/>
              </a:rPr>
              <a:t>Accessible Interlocked Emergency Stop</a:t>
            </a:r>
            <a:endParaRPr lang="en-US" sz="1300">
              <a:solidFill>
                <a:srgbClr val="003D7C"/>
              </a:solidFill>
              <a:cs typeface="Arial" charset="0"/>
            </a:endParaRP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300">
                <a:solidFill>
                  <a:srgbClr val="003D7C"/>
                </a:solidFill>
                <a:latin typeface="Arial"/>
                <a:cs typeface="Arial"/>
              </a:rPr>
              <a:t>Multiple Shut-Down Controls </a:t>
            </a:r>
            <a:endParaRPr lang="en-US" sz="1300">
              <a:solidFill>
                <a:srgbClr val="003D7C"/>
              </a:solidFill>
              <a:cs typeface="Arial" charset="0"/>
            </a:endParaRP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300">
                <a:solidFill>
                  <a:srgbClr val="003D7C"/>
                </a:solidFill>
                <a:latin typeface="Arial"/>
                <a:cs typeface="Arial"/>
              </a:rPr>
              <a:t>Visual Indication of Operation</a:t>
            </a:r>
          </a:p>
          <a:p>
            <a:pPr marL="285750" indent="-285750" algn="just">
              <a:buFont typeface="Arial"/>
              <a:buChar char="•"/>
            </a:pPr>
            <a:endParaRPr lang="en-US" sz="1300">
              <a:solidFill>
                <a:srgbClr val="003D7C"/>
              </a:solidFill>
              <a:cs typeface="Arial" charset="0"/>
            </a:endParaRPr>
          </a:p>
          <a:p>
            <a:pPr algn="just"/>
            <a:endParaRPr lang="en-US" sz="1300"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95C4DF-0B37-A4CB-B4CD-67D44818F25D}"/>
              </a:ext>
            </a:extLst>
          </p:cNvPr>
          <p:cNvSpPr txBox="1"/>
          <p:nvPr/>
        </p:nvSpPr>
        <p:spPr>
          <a:xfrm>
            <a:off x="260429" y="3614158"/>
            <a:ext cx="5201373" cy="15927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300" b="1" u="sng">
                <a:solidFill>
                  <a:srgbClr val="003D7C"/>
                </a:solidFill>
                <a:latin typeface="Arial"/>
              </a:rPr>
              <a:t>Extant Safety Controls:</a:t>
            </a:r>
            <a:endParaRPr lang="en-US" sz="1300" b="1"/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300">
                <a:solidFill>
                  <a:srgbClr val="003D7C"/>
                </a:solidFill>
                <a:latin typeface="Arial"/>
                <a:cs typeface="Arial"/>
              </a:rPr>
              <a:t>Laser Room Isolation</a:t>
            </a:r>
            <a:endParaRPr lang="en-US" sz="1300">
              <a:solidFill>
                <a:srgbClr val="003D7C"/>
              </a:solidFill>
              <a:cs typeface="Arial" charset="0"/>
            </a:endParaRP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300">
                <a:solidFill>
                  <a:srgbClr val="003D7C"/>
                </a:solidFill>
                <a:latin typeface="Arial"/>
                <a:cs typeface="Arial"/>
              </a:rPr>
              <a:t>Proper PPE</a:t>
            </a:r>
            <a:endParaRPr lang="en-US" sz="1300">
              <a:solidFill>
                <a:srgbClr val="003D7C"/>
              </a:solidFill>
              <a:cs typeface="Arial" charset="0"/>
            </a:endParaRP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300">
                <a:solidFill>
                  <a:srgbClr val="003D7C"/>
                </a:solidFill>
                <a:latin typeface="Arial"/>
                <a:cs typeface="Arial"/>
              </a:rPr>
              <a:t>Proper Signage</a:t>
            </a:r>
            <a:endParaRPr lang="en-US" sz="1300">
              <a:solidFill>
                <a:srgbClr val="003D7C"/>
              </a:solidFill>
              <a:cs typeface="Arial" charset="0"/>
            </a:endParaRPr>
          </a:p>
          <a:p>
            <a:pPr marL="285750" indent="-285750" algn="just">
              <a:buFont typeface="Arial"/>
              <a:buChar char="•"/>
            </a:pPr>
            <a:endParaRPr lang="en-US" sz="1300">
              <a:solidFill>
                <a:srgbClr val="003D7C"/>
              </a:solidFill>
              <a:cs typeface="Arial" charset="0"/>
            </a:endParaRPr>
          </a:p>
          <a:p>
            <a:pPr algn="just"/>
            <a:endParaRPr lang="en-US" sz="1300"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F6FCCA-637E-4702-2762-5EC5EA743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144" y="1283125"/>
            <a:ext cx="4192535" cy="30654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7333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6ED64-0B3D-D61F-0F74-98C792503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background with blue text&#10;&#10;AI-generated content may be incorrect.">
            <a:extLst>
              <a:ext uri="{FF2B5EF4-FFF2-40B4-BE49-F238E27FC236}">
                <a16:creationId xmlns:a16="http://schemas.microsoft.com/office/drawing/2014/main" id="{6C614DD9-28BD-2AA9-E8FE-661C509474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510" r="1408" b="2480"/>
          <a:stretch>
            <a:fillRect/>
          </a:stretch>
        </p:blipFill>
        <p:spPr>
          <a:xfrm>
            <a:off x="608556" y="1253466"/>
            <a:ext cx="4339972" cy="1665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B6B8FF-91B5-8375-C131-D72242527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Safety Test – PPE Evaluation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464221-9CB8-A630-77C0-1D3C22123636}"/>
              </a:ext>
            </a:extLst>
          </p:cNvPr>
          <p:cNvSpPr txBox="1"/>
          <p:nvPr/>
        </p:nvSpPr>
        <p:spPr>
          <a:xfrm>
            <a:off x="7206805" y="4740586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Kian 5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17FD6E-DDD9-B7A3-D2A2-7BE81870681B}"/>
              </a:ext>
            </a:extLst>
          </p:cNvPr>
          <p:cNvSpPr txBox="1"/>
          <p:nvPr/>
        </p:nvSpPr>
        <p:spPr>
          <a:xfrm>
            <a:off x="607274" y="1036817"/>
            <a:ext cx="4191463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b="1" u="sng">
                <a:solidFill>
                  <a:srgbClr val="003D7C"/>
                </a:solidFill>
                <a:latin typeface="Arial"/>
              </a:rPr>
              <a:t>Important Laser Characteristics:</a:t>
            </a:r>
            <a:endParaRPr lang="en-US" b="1"/>
          </a:p>
          <a:p>
            <a:pPr algn="just"/>
            <a:endParaRPr lang="en-US" sz="1400">
              <a:solidFill>
                <a:srgbClr val="003D7C"/>
              </a:solidFill>
              <a:cs typeface="Arial"/>
            </a:endParaRPr>
          </a:p>
          <a:p>
            <a:pPr algn="just"/>
            <a:endParaRPr lang="en-US">
              <a:cs typeface="Arial"/>
            </a:endParaRPr>
          </a:p>
          <a:p>
            <a:pPr algn="just"/>
            <a:endParaRPr lang="en-US" sz="1400">
              <a:solidFill>
                <a:srgbClr val="003D7C"/>
              </a:solidFill>
              <a:cs typeface="Arial"/>
            </a:endParaRPr>
          </a:p>
        </p:txBody>
      </p:sp>
      <p:pic>
        <p:nvPicPr>
          <p:cNvPr id="8" name="Picture 7" descr="LG14C - Laser Safety Goggles, Topaz Lenses, 47% Visible Light Transmission, Modern Goggle Style">
            <a:extLst>
              <a:ext uri="{FF2B5EF4-FFF2-40B4-BE49-F238E27FC236}">
                <a16:creationId xmlns:a16="http://schemas.microsoft.com/office/drawing/2014/main" id="{B72B7B13-A7C9-27B5-E115-158B365EF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36" y="2898993"/>
            <a:ext cx="1741119" cy="17098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 descr="A graph of a graph showing a blue line&#10;&#10;AI-generated content may be incorrect.">
            <a:extLst>
              <a:ext uri="{FF2B5EF4-FFF2-40B4-BE49-F238E27FC236}">
                <a16:creationId xmlns:a16="http://schemas.microsoft.com/office/drawing/2014/main" id="{4C872963-88BD-C76C-7679-2A13417ED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774" y="959481"/>
            <a:ext cx="2663216" cy="18310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E58F51-9853-A9D4-313F-087BF1E3AB3E}"/>
              </a:ext>
            </a:extLst>
          </p:cNvPr>
          <p:cNvSpPr txBox="1"/>
          <p:nvPr/>
        </p:nvSpPr>
        <p:spPr>
          <a:xfrm>
            <a:off x="607274" y="3095783"/>
            <a:ext cx="4191463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b="1" u="sng">
                <a:solidFill>
                  <a:srgbClr val="003D7C"/>
                </a:solidFill>
                <a:latin typeface="Arial"/>
              </a:rPr>
              <a:t>Calculated Required OD:</a:t>
            </a:r>
            <a:r>
              <a:rPr lang="en-US" sz="1400">
                <a:solidFill>
                  <a:srgbClr val="003D7C"/>
                </a:solidFill>
                <a:latin typeface="Arial"/>
              </a:rPr>
              <a:t> </a:t>
            </a:r>
            <a:r>
              <a:rPr lang="en-US" sz="1400" b="1">
                <a:solidFill>
                  <a:srgbClr val="003D7C"/>
                </a:solidFill>
                <a:latin typeface="Arial"/>
              </a:rPr>
              <a:t>0.68</a:t>
            </a:r>
            <a:endParaRPr lang="en-US" b="1">
              <a:cs typeface="Arial"/>
            </a:endParaRPr>
          </a:p>
          <a:p>
            <a:pPr algn="just"/>
            <a:endParaRPr lang="en-US" sz="1400" u="sng">
              <a:solidFill>
                <a:srgbClr val="003D7C"/>
              </a:solidFill>
              <a:cs typeface="Arial"/>
            </a:endParaRPr>
          </a:p>
          <a:p>
            <a:pPr algn="just"/>
            <a:r>
              <a:rPr lang="en-US" sz="1400" b="1" u="sng">
                <a:solidFill>
                  <a:srgbClr val="003D7C"/>
                </a:solidFill>
                <a:latin typeface="Arial"/>
                <a:cs typeface="Arial"/>
              </a:rPr>
              <a:t>LG14C OD at 520nm:</a:t>
            </a:r>
            <a:r>
              <a:rPr lang="en-US" sz="1400" b="1">
                <a:solidFill>
                  <a:srgbClr val="003D7C"/>
                </a:solidFill>
                <a:latin typeface="Arial"/>
                <a:cs typeface="Arial"/>
              </a:rPr>
              <a:t> &gt;2.0</a:t>
            </a:r>
            <a:endParaRPr lang="en-US" sz="1400" b="1">
              <a:solidFill>
                <a:srgbClr val="003D7C"/>
              </a:solidFill>
              <a:cs typeface="Arial"/>
            </a:endParaRPr>
          </a:p>
          <a:p>
            <a:pPr algn="just"/>
            <a:endParaRPr lang="en-US" sz="1400">
              <a:solidFill>
                <a:srgbClr val="003D7C"/>
              </a:solidFill>
              <a:cs typeface="Arial"/>
            </a:endParaRPr>
          </a:p>
          <a:p>
            <a:pPr algn="just"/>
            <a:endParaRPr lang="en-US">
              <a:solidFill>
                <a:srgbClr val="003366"/>
              </a:solidFill>
              <a:cs typeface="Arial"/>
            </a:endParaRPr>
          </a:p>
          <a:p>
            <a:pPr algn="just"/>
            <a:endParaRPr lang="en-US" sz="1400">
              <a:solidFill>
                <a:srgbClr val="003D7C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686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79FD0-9375-DDB9-D130-E286C1ADE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C1F49-10CA-50CE-3408-A03E34D2D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Safety Test - Videos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46B384-629B-5F9F-43A9-4653576A9DC7}"/>
              </a:ext>
            </a:extLst>
          </p:cNvPr>
          <p:cNvSpPr txBox="1"/>
          <p:nvPr/>
        </p:nvSpPr>
        <p:spPr>
          <a:xfrm>
            <a:off x="7206805" y="4740586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Kian 6</a:t>
            </a:r>
            <a:endParaRPr lang="en-US"/>
          </a:p>
        </p:txBody>
      </p:sp>
      <p:pic>
        <p:nvPicPr>
          <p:cNvPr id="3" name="E-Stop_Test">
            <a:hlinkClick r:id="" action="ppaction://media"/>
            <a:extLst>
              <a:ext uri="{FF2B5EF4-FFF2-40B4-BE49-F238E27FC236}">
                <a16:creationId xmlns:a16="http://schemas.microsoft.com/office/drawing/2014/main" id="{950A2164-141D-7379-3DE7-E2A97E11BD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853415"/>
            <a:ext cx="3412761" cy="1916513"/>
          </a:xfrm>
          <a:prstGeom prst="rect">
            <a:avLst/>
          </a:prstGeom>
        </p:spPr>
      </p:pic>
      <p:pic>
        <p:nvPicPr>
          <p:cNvPr id="4" name="FG_Test">
            <a:hlinkClick r:id="" action="ppaction://media"/>
            <a:extLst>
              <a:ext uri="{FF2B5EF4-FFF2-40B4-BE49-F238E27FC236}">
                <a16:creationId xmlns:a16="http://schemas.microsoft.com/office/drawing/2014/main" id="{6B627215-0F57-5D7B-C808-5CFDF95F17A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32362" y="854356"/>
            <a:ext cx="3408746" cy="1915611"/>
          </a:xfrm>
          <a:prstGeom prst="rect">
            <a:avLst/>
          </a:prstGeom>
        </p:spPr>
      </p:pic>
      <p:pic>
        <p:nvPicPr>
          <p:cNvPr id="5" name="Shutter_Test">
            <a:hlinkClick r:id="" action="ppaction://media"/>
            <a:extLst>
              <a:ext uri="{FF2B5EF4-FFF2-40B4-BE49-F238E27FC236}">
                <a16:creationId xmlns:a16="http://schemas.microsoft.com/office/drawing/2014/main" id="{04BCB799-96C9-E9AD-2344-D4A3ABA13BB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96566" y="2822053"/>
            <a:ext cx="3408744" cy="191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5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59F66-0470-C110-131E-2728707A2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2F658-82D2-4B68-A466-C7F984CAC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Flow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F2E00E-F19A-20E3-973A-89928C51C628}"/>
              </a:ext>
            </a:extLst>
          </p:cNvPr>
          <p:cNvSpPr txBox="1"/>
          <p:nvPr/>
        </p:nvSpPr>
        <p:spPr>
          <a:xfrm>
            <a:off x="7206805" y="4740586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Chris 7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3BBF25-6FC2-3C72-B637-BE1E30D272FA}"/>
              </a:ext>
            </a:extLst>
          </p:cNvPr>
          <p:cNvSpPr txBox="1"/>
          <p:nvPr/>
        </p:nvSpPr>
        <p:spPr>
          <a:xfrm>
            <a:off x="0" y="951974"/>
            <a:ext cx="5303520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>
                <a:latin typeface="Arial"/>
                <a:cs typeface="Arial"/>
              </a:rPr>
              <a:t>The flow study will determine whether the system is capable of analyzing flow data at the velocities seen in the BDL. </a:t>
            </a:r>
            <a:endParaRPr lang="en-US" sz="1300">
              <a:cs typeface="Arial" charset="0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sz="1300">
                <a:latin typeface="Arial"/>
                <a:cs typeface="Arial"/>
              </a:rPr>
              <a:t>Camera must be able to capture images of adequate quality at a high enough frame rate analysis</a:t>
            </a:r>
          </a:p>
          <a:p>
            <a:pPr marL="800100" lvl="1" indent="-342900">
              <a:buFont typeface="Courier New"/>
              <a:buChar char="o"/>
            </a:pPr>
            <a:r>
              <a:rPr lang="en-US" sz="1300">
                <a:latin typeface="Arial"/>
                <a:cs typeface="Arial"/>
              </a:rPr>
              <a:t>The laser must be able to illuminate the particles enough to be tracked by </a:t>
            </a:r>
            <a:r>
              <a:rPr lang="en-US" sz="1300" err="1">
                <a:latin typeface="Arial"/>
                <a:cs typeface="Arial"/>
              </a:rPr>
              <a:t>PIVlab</a:t>
            </a:r>
            <a:endParaRPr lang="en-US" sz="1300">
              <a:latin typeface="Arial"/>
              <a:cs typeface="Arial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sz="1300">
                <a:latin typeface="Arial"/>
                <a:cs typeface="Arial"/>
              </a:rPr>
              <a:t>The function generator must be able to synchronize the laser and camera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797B21-B338-F6B7-146F-CAC5AEFAF04F}"/>
              </a:ext>
            </a:extLst>
          </p:cNvPr>
          <p:cNvSpPr txBox="1"/>
          <p:nvPr/>
        </p:nvSpPr>
        <p:spPr>
          <a:xfrm>
            <a:off x="0" y="2761856"/>
            <a:ext cx="5303520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300">
                <a:latin typeface="Arial"/>
                <a:cs typeface="Arial"/>
              </a:rPr>
              <a:t>A flow loop consisting of a pulsatile pump, ½" OD tubing and a reservoir of PIV solution will be analyzed with our PIV system.</a:t>
            </a:r>
          </a:p>
          <a:p>
            <a:pPr marL="285750" indent="-285750">
              <a:buFont typeface="Arial"/>
              <a:buChar char="•"/>
            </a:pPr>
            <a:r>
              <a:rPr lang="en-US" sz="1300">
                <a:latin typeface="Arial"/>
                <a:cs typeface="Arial"/>
              </a:rPr>
              <a:t>The flow system will be set to a flow rate of 240 mL/min to match the velocities in the BDL flow model.</a:t>
            </a:r>
          </a:p>
          <a:p>
            <a:pPr marL="285750" indent="-285750">
              <a:buFont typeface="Arial"/>
              <a:buChar char="•"/>
            </a:pPr>
            <a:r>
              <a:rPr lang="en-US" sz="1300">
                <a:latin typeface="Arial"/>
                <a:cs typeface="Arial"/>
              </a:rPr>
              <a:t>3 Bucket timers will be taken to confirm the flow rate.</a:t>
            </a:r>
          </a:p>
          <a:p>
            <a:pPr marL="285750" indent="-285750">
              <a:buFont typeface="Arial"/>
              <a:buChar char="•"/>
            </a:pPr>
            <a:r>
              <a:rPr lang="en-US" sz="1300">
                <a:latin typeface="Arial"/>
                <a:cs typeface="Arial"/>
              </a:rPr>
              <a:t>Images of the flow will be taken at 1,000 Hz, with the laser being pulsed before and after each frame.</a:t>
            </a:r>
          </a:p>
          <a:p>
            <a:pPr marL="285750" indent="-285750">
              <a:buFont typeface="Arial"/>
              <a:buChar char="•"/>
            </a:pPr>
            <a:r>
              <a:rPr lang="en-US" sz="1300">
                <a:latin typeface="Arial"/>
                <a:cs typeface="Arial"/>
              </a:rPr>
              <a:t>Images will be uploaded to </a:t>
            </a:r>
            <a:r>
              <a:rPr lang="en-US" sz="1300" err="1">
                <a:latin typeface="Arial"/>
                <a:cs typeface="Arial"/>
              </a:rPr>
              <a:t>PIVlab</a:t>
            </a:r>
            <a:r>
              <a:rPr lang="en-US" sz="1300">
                <a:latin typeface="Arial"/>
                <a:cs typeface="Arial"/>
              </a:rPr>
              <a:t> for analysis.</a:t>
            </a:r>
            <a:endParaRPr lang="en-US" sz="1300">
              <a:cs typeface="Arial" charset="0"/>
            </a:endParaRPr>
          </a:p>
        </p:txBody>
      </p:sp>
      <p:pic>
        <p:nvPicPr>
          <p:cNvPr id="11" name="Picture 10" descr="A diagram of a laser&#10;&#10;AI-generated content may be incorrect.">
            <a:extLst>
              <a:ext uri="{FF2B5EF4-FFF2-40B4-BE49-F238E27FC236}">
                <a16:creationId xmlns:a16="http://schemas.microsoft.com/office/drawing/2014/main" id="{A858108E-F94B-B9A0-E022-847ADDE19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915" y="1879873"/>
            <a:ext cx="3479910" cy="15217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600382-EA4A-6ABD-962B-BC5EFD423D37}"/>
              </a:ext>
            </a:extLst>
          </p:cNvPr>
          <p:cNvSpPr txBox="1"/>
          <p:nvPr/>
        </p:nvSpPr>
        <p:spPr>
          <a:xfrm>
            <a:off x="5143500" y="929640"/>
            <a:ext cx="3924300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>
                <a:latin typeface="Arial"/>
                <a:cs typeface="Arial"/>
              </a:rPr>
              <a:t>DRs Tested:</a:t>
            </a:r>
            <a:r>
              <a:rPr lang="en-US" sz="1300">
                <a:solidFill>
                  <a:schemeClr val="dk1"/>
                </a:solidFill>
                <a:latin typeface="Arial"/>
                <a:cs typeface="Arial"/>
              </a:rPr>
              <a:t> CR2, CR3, CR4, CR5, CR7, ER2, ER3, ER4, ER5, ER7 and ER8</a:t>
            </a:r>
            <a:r>
              <a:rPr lang="en-US" sz="1300">
                <a:latin typeface="Arial"/>
                <a:cs typeface="Arial"/>
              </a:rPr>
              <a:t> </a:t>
            </a:r>
            <a:endParaRPr lang="en-US" sz="13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2817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36184-BE7A-E049-2E00-EF06979E3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6F313-7D8D-E721-FE0F-829182044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52" y="170007"/>
            <a:ext cx="8315201" cy="662458"/>
          </a:xfrm>
        </p:spPr>
        <p:txBody>
          <a:bodyPr/>
          <a:lstStyle/>
          <a:p>
            <a:r>
              <a:rPr lang="en-US"/>
              <a:t>Light Sheet test – Procedure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08EF9-AFC2-098A-FC70-0C237DF3473B}"/>
              </a:ext>
            </a:extLst>
          </p:cNvPr>
          <p:cNvSpPr txBox="1"/>
          <p:nvPr/>
        </p:nvSpPr>
        <p:spPr>
          <a:xfrm>
            <a:off x="7206805" y="4740586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Santiago 8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6DC13-0261-EA84-2C4C-49C76E40D886}"/>
              </a:ext>
            </a:extLst>
          </p:cNvPr>
          <p:cNvSpPr txBox="1"/>
          <p:nvPr/>
        </p:nvSpPr>
        <p:spPr>
          <a:xfrm>
            <a:off x="140631" y="1017440"/>
            <a:ext cx="4901552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u="sng">
                <a:latin typeface="Arial"/>
                <a:cs typeface="Arial"/>
              </a:rPr>
              <a:t>Light Sheet Success Metric:</a:t>
            </a:r>
            <a:endParaRPr lang="en-US" sz="1400" b="1" u="sng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Light sheet width of </a:t>
            </a:r>
            <a:r>
              <a:rPr lang="en-US" sz="1400" u="sng">
                <a:latin typeface="Arial"/>
                <a:cs typeface="Arial"/>
              </a:rPr>
              <a:t>more than 1 mm</a:t>
            </a:r>
            <a:r>
              <a:rPr lang="en-US" sz="1400">
                <a:latin typeface="Arial"/>
                <a:cs typeface="Arial"/>
              </a:rPr>
              <a:t> at operating distance</a:t>
            </a:r>
            <a:endParaRPr lang="en-US">
              <a:cs typeface="Arial" charset="0"/>
            </a:endParaRPr>
          </a:p>
          <a:p>
            <a:r>
              <a:rPr lang="en-US" sz="1400" b="1" u="sng">
                <a:latin typeface="Arial"/>
                <a:cs typeface="Arial"/>
              </a:rPr>
              <a:t>Procedure:</a:t>
            </a:r>
            <a:endParaRPr lang="en-US" sz="1400"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All standard safety precautions are used for setting up PIV system- only two operators in closed room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Laser is aimed at non-reflective surface</a:t>
            </a:r>
            <a:endParaRPr lang="en-US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High precision measuring instruments are positioned next to laser beam profile</a:t>
            </a:r>
            <a:endParaRPr lang="en-US" sz="1400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High resolution camera with sufficiently low exposure setting captures image of beam profile</a:t>
            </a:r>
            <a:endParaRPr lang="en-US" sz="1400"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Arial"/>
                <a:cs typeface="Arial"/>
              </a:rPr>
              <a:t>Measure beam profile width from images</a:t>
            </a:r>
          </a:p>
          <a:p>
            <a:endParaRPr lang="en-US" sz="1400">
              <a:latin typeface="Arial"/>
              <a:cs typeface="Arial"/>
            </a:endParaRPr>
          </a:p>
        </p:txBody>
      </p:sp>
      <p:pic>
        <p:nvPicPr>
          <p:cNvPr id="4" name="Picture 3" descr="A green light in the dark&#10;&#10;AI-generated content may be incorrect.">
            <a:extLst>
              <a:ext uri="{FF2B5EF4-FFF2-40B4-BE49-F238E27FC236}">
                <a16:creationId xmlns:a16="http://schemas.microsoft.com/office/drawing/2014/main" id="{9A61B622-9853-AED7-2366-BE6159D094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37" t="32877" r="16970" b="28919"/>
          <a:stretch>
            <a:fillRect/>
          </a:stretch>
        </p:blipFill>
        <p:spPr>
          <a:xfrm>
            <a:off x="5863460" y="1017739"/>
            <a:ext cx="2683544" cy="1965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71561C-31DA-EEAD-413B-17E6B29F4C44}"/>
              </a:ext>
            </a:extLst>
          </p:cNvPr>
          <p:cNvSpPr txBox="1"/>
          <p:nvPr/>
        </p:nvSpPr>
        <p:spPr>
          <a:xfrm>
            <a:off x="5613226" y="3291997"/>
            <a:ext cx="3256768" cy="15850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u="sng">
                <a:solidFill>
                  <a:srgbClr val="003366"/>
                </a:solidFill>
                <a:latin typeface="Arial"/>
                <a:ea typeface="Arial"/>
                <a:cs typeface="Arial"/>
              </a:rPr>
              <a:t>Further Actions</a:t>
            </a:r>
            <a:r>
              <a:rPr lang="en-US" sz="1400">
                <a:solidFill>
                  <a:srgbClr val="003366"/>
                </a:solidFill>
                <a:latin typeface="Arial"/>
                <a:ea typeface="Arial"/>
                <a:cs typeface="Arial"/>
              </a:rPr>
              <a:t>​: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sz="1400">
                <a:solidFill>
                  <a:srgbClr val="003366"/>
                </a:solidFill>
                <a:latin typeface="Arial"/>
                <a:cs typeface="Arial"/>
              </a:rPr>
              <a:t>If width is out of spec, position of cylindrical lens will be adjusted until in desired range</a:t>
            </a:r>
            <a:endParaRPr lang="en-US">
              <a:cs typeface="Arial" charset="0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08125"/>
      </p:ext>
    </p:extLst>
  </p:cSld>
  <p:clrMapOvr>
    <a:masterClrMapping/>
  </p:clrMapOvr>
</p:sld>
</file>

<file path=ppt/theme/theme1.xml><?xml version="1.0" encoding="utf-8"?>
<a:theme xmlns:a="http://schemas.openxmlformats.org/drawingml/2006/main" name="Dark-Blue-Vertical-PPT-Template">
  <a:themeElements>
    <a:clrScheme name="Custom 1">
      <a:dk1>
        <a:srgbClr val="003366"/>
      </a:dk1>
      <a:lt1>
        <a:srgbClr val="FFFFFF"/>
      </a:lt1>
      <a:dk2>
        <a:srgbClr val="0066B3"/>
      </a:dk2>
      <a:lt2>
        <a:srgbClr val="C3B8B2"/>
      </a:lt2>
      <a:accent1>
        <a:srgbClr val="FBB040"/>
      </a:accent1>
      <a:accent2>
        <a:srgbClr val="F07F09"/>
      </a:accent2>
      <a:accent3>
        <a:srgbClr val="B1541F"/>
      </a:accent3>
      <a:accent4>
        <a:srgbClr val="00ABA3"/>
      </a:accent4>
      <a:accent5>
        <a:srgbClr val="009DDC"/>
      </a:accent5>
      <a:accent6>
        <a:srgbClr val="0066B3"/>
      </a:accent6>
      <a:hlink>
        <a:srgbClr val="FFCC00"/>
      </a:hlink>
      <a:folHlink>
        <a:srgbClr val="00853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AU_Presiden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ark-Blue-Vertical-PPT-Template">
  <a:themeElements>
    <a:clrScheme name="Custom 1">
      <a:dk1>
        <a:srgbClr val="003366"/>
      </a:dk1>
      <a:lt1>
        <a:srgbClr val="FFFFFF"/>
      </a:lt1>
      <a:dk2>
        <a:srgbClr val="0066B3"/>
      </a:dk2>
      <a:lt2>
        <a:srgbClr val="C3B8B2"/>
      </a:lt2>
      <a:accent1>
        <a:srgbClr val="FBB040"/>
      </a:accent1>
      <a:accent2>
        <a:srgbClr val="F07F09"/>
      </a:accent2>
      <a:accent3>
        <a:srgbClr val="B1541F"/>
      </a:accent3>
      <a:accent4>
        <a:srgbClr val="00ABA3"/>
      </a:accent4>
      <a:accent5>
        <a:srgbClr val="009DDC"/>
      </a:accent5>
      <a:accent6>
        <a:srgbClr val="0066B3"/>
      </a:accent6>
      <a:hlink>
        <a:srgbClr val="FFCC00"/>
      </a:hlink>
      <a:folHlink>
        <a:srgbClr val="00853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AU_Presiden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F80BC03CDDCB47B1141B1E1E5505E2" ma:contentTypeVersion="13" ma:contentTypeDescription="Create a new document." ma:contentTypeScope="" ma:versionID="3095887d64048832f839e8fcde300c38">
  <xsd:schema xmlns:xsd="http://www.w3.org/2001/XMLSchema" xmlns:xs="http://www.w3.org/2001/XMLSchema" xmlns:p="http://schemas.microsoft.com/office/2006/metadata/properties" xmlns:ns2="e7132b53-b6ca-4397-9af2-284b6a7726aa" xmlns:ns3="3a7f03e5-613c-4124-ae9e-b793d0a31ae8" targetNamespace="http://schemas.microsoft.com/office/2006/metadata/properties" ma:root="true" ma:fieldsID="d653da0da57261abea70bb76d9cf486e" ns2:_="" ns3:_="">
    <xsd:import namespace="e7132b53-b6ca-4397-9af2-284b6a7726aa"/>
    <xsd:import namespace="3a7f03e5-613c-4124-ae9e-b793d0a31a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32b53-b6ca-4397-9af2-284b6a772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f03e5-613c-4124-ae9e-b793d0a31ae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55e1c10-5ab9-497b-b90b-cc446916db2a}" ma:internalName="TaxCatchAll" ma:showField="CatchAllData" ma:web="3a7f03e5-613c-4124-ae9e-b793d0a31a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7132b53-b6ca-4397-9af2-284b6a7726aa">
      <Terms xmlns="http://schemas.microsoft.com/office/infopath/2007/PartnerControls"/>
    </lcf76f155ced4ddcb4097134ff3c332f>
    <TaxCatchAll xmlns="3a7f03e5-613c-4124-ae9e-b793d0a31ae8" xsi:nil="true"/>
  </documentManagement>
</p:properties>
</file>

<file path=customXml/itemProps1.xml><?xml version="1.0" encoding="utf-8"?>
<ds:datastoreItem xmlns:ds="http://schemas.openxmlformats.org/officeDocument/2006/customXml" ds:itemID="{E2A946F9-8C95-40CA-A577-9C3A0449BA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5B8898-2CBA-4C72-94FC-CA75F040A8A2}">
  <ds:schemaRefs>
    <ds:schemaRef ds:uri="3a7f03e5-613c-4124-ae9e-b793d0a31ae8"/>
    <ds:schemaRef ds:uri="e7132b53-b6ca-4397-9af2-284b6a7726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90759EC-300E-4827-8EC1-99CBCDD1F68D}">
  <ds:schemaRefs>
    <ds:schemaRef ds:uri="3a7f03e5-613c-4124-ae9e-b793d0a31ae8"/>
    <ds:schemaRef ds:uri="e7132b53-b6ca-4397-9af2-284b6a7726a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27d49e9f-89e1-4aa0-99a3-d35b57b2ba03}" enabled="0" method="" siteId="{27d49e9f-89e1-4aa0-99a3-d35b57b2ba0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Dark-Blue-Vertical-PPT-Template</vt:lpstr>
      <vt:lpstr>1_Dark-Blue-Vertical-PPT-Template</vt:lpstr>
      <vt:lpstr>PowerPoint Presentation</vt:lpstr>
      <vt:lpstr>Design Requirement Summary</vt:lpstr>
      <vt:lpstr>Top Level Testing</vt:lpstr>
      <vt:lpstr>Set-up Test – Procedure &amp; Results</vt:lpstr>
      <vt:lpstr>Safety Test - Procedure</vt:lpstr>
      <vt:lpstr>Safety Test – PPE Evaluation</vt:lpstr>
      <vt:lpstr>Safety Test - Videos</vt:lpstr>
      <vt:lpstr>Flow Study</vt:lpstr>
      <vt:lpstr>Light Sheet test – Procedure </vt:lpstr>
      <vt:lpstr>CR Table</vt:lpstr>
      <vt:lpstr>ER Table</vt:lpstr>
      <vt:lpstr>QFD</vt:lpstr>
      <vt:lpstr>Next Testing Steps</vt:lpstr>
      <vt:lpstr>Thank you! 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New leader orientation!</dc:title>
  <dc:creator>Cassandra Anderson</dc:creator>
  <cp:revision>1</cp:revision>
  <cp:lastPrinted>2018-12-03T04:54:09Z</cp:lastPrinted>
  <dcterms:created xsi:type="dcterms:W3CDTF">2014-02-19T16:49:03Z</dcterms:created>
  <dcterms:modified xsi:type="dcterms:W3CDTF">2025-11-19T00:18:40Z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0x010100ADF80BC03CDDCB47B1141B1E1E5505E2</vt:lpwstr>
  </property>
  <property fmtid="{D5CDD505-2E9C-101B-9397-08002B2CF9AE}" pid="3" name="MediaServiceImageTags">
    <vt:lpwstr/>
  </property>
</Properties>
</file>