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3777" r:id="rId5"/>
  </p:sldMasterIdLst>
  <p:notesMasterIdLst>
    <p:notesMasterId r:id="rId20"/>
  </p:notesMasterIdLst>
  <p:handoutMasterIdLst>
    <p:handoutMasterId r:id="rId21"/>
  </p:handoutMasterIdLst>
  <p:sldIdLst>
    <p:sldId id="315" r:id="rId6"/>
    <p:sldId id="379" r:id="rId7"/>
    <p:sldId id="397" r:id="rId8"/>
    <p:sldId id="393" r:id="rId9"/>
    <p:sldId id="394" r:id="rId10"/>
    <p:sldId id="398" r:id="rId11"/>
    <p:sldId id="399" r:id="rId12"/>
    <p:sldId id="402" r:id="rId13"/>
    <p:sldId id="403" r:id="rId14"/>
    <p:sldId id="400" r:id="rId15"/>
    <p:sldId id="388" r:id="rId16"/>
    <p:sldId id="391" r:id="rId17"/>
    <p:sldId id="389" r:id="rId18"/>
    <p:sldId id="374" r:id="rId19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C27200-38AE-4BB1-B775-17E274344DF1}">
          <p14:sldIdLst>
            <p14:sldId id="315"/>
            <p14:sldId id="379"/>
            <p14:sldId id="397"/>
            <p14:sldId id="393"/>
            <p14:sldId id="394"/>
            <p14:sldId id="398"/>
            <p14:sldId id="399"/>
            <p14:sldId id="402"/>
            <p14:sldId id="403"/>
            <p14:sldId id="400"/>
            <p14:sldId id="388"/>
            <p14:sldId id="391"/>
            <p14:sldId id="389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AECD83-64FC-18DC-1FF0-CE5A811CD4AF}" name="Rory Kian Pack" initials="RP" userId="S::rkp74@nau.edu::c7f1e152-4d08-4f76-975e-df89bf1b6e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003264"/>
    <a:srgbClr val="238D35"/>
    <a:srgbClr val="85C285"/>
    <a:srgbClr val="F6DA0A"/>
    <a:srgbClr val="010000"/>
    <a:srgbClr val="FFCC00"/>
    <a:srgbClr val="0000FF"/>
    <a:srgbClr val="0072BC"/>
    <a:srgbClr val="5EA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4F16B9-9CA9-A2AB-A01C-01591EA73A1A}" v="4" dt="2025-12-03T20:53:20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Rapoport" userId="S::cr2694@nau.edu::e9ae72dc-620f-4444-a1a2-291e92e56cb9" providerId="AD" clId="Web-{3294FCA1-F62D-4BF8-9D7F-9A58FF7DD047}"/>
    <pc:docChg chg="modSld sldOrd">
      <pc:chgData name="Christopher Rapoport" userId="S::cr2694@nau.edu::e9ae72dc-620f-4444-a1a2-291e92e56cb9" providerId="AD" clId="Web-{3294FCA1-F62D-4BF8-9D7F-9A58FF7DD047}" dt="2025-11-26T00:03:40.703" v="4" actId="20577"/>
      <pc:docMkLst>
        <pc:docMk/>
      </pc:docMkLst>
      <pc:sldChg chg="modSp">
        <pc:chgData name="Christopher Rapoport" userId="S::cr2694@nau.edu::e9ae72dc-620f-4444-a1a2-291e92e56cb9" providerId="AD" clId="Web-{3294FCA1-F62D-4BF8-9D7F-9A58FF7DD047}" dt="2025-11-26T00:03:30.859" v="2" actId="20577"/>
        <pc:sldMkLst>
          <pc:docMk/>
          <pc:sldMk cId="3305046634" sldId="402"/>
        </pc:sldMkLst>
        <pc:spChg chg="mod">
          <ac:chgData name="Christopher Rapoport" userId="S::cr2694@nau.edu::e9ae72dc-620f-4444-a1a2-291e92e56cb9" providerId="AD" clId="Web-{3294FCA1-F62D-4BF8-9D7F-9A58FF7DD047}" dt="2025-11-26T00:03:30.859" v="2" actId="20577"/>
          <ac:spMkLst>
            <pc:docMk/>
            <pc:sldMk cId="3305046634" sldId="402"/>
            <ac:spMk id="6" creationId="{A0B0E9B5-CA79-3BFF-25CB-5331D5036A1E}"/>
          </ac:spMkLst>
        </pc:spChg>
      </pc:sldChg>
      <pc:sldChg chg="modSp ord">
        <pc:chgData name="Christopher Rapoport" userId="S::cr2694@nau.edu::e9ae72dc-620f-4444-a1a2-291e92e56cb9" providerId="AD" clId="Web-{3294FCA1-F62D-4BF8-9D7F-9A58FF7DD047}" dt="2025-11-26T00:03:40.703" v="4" actId="20577"/>
        <pc:sldMkLst>
          <pc:docMk/>
          <pc:sldMk cId="3487086047" sldId="403"/>
        </pc:sldMkLst>
        <pc:spChg chg="mod">
          <ac:chgData name="Christopher Rapoport" userId="S::cr2694@nau.edu::e9ae72dc-620f-4444-a1a2-291e92e56cb9" providerId="AD" clId="Web-{3294FCA1-F62D-4BF8-9D7F-9A58FF7DD047}" dt="2025-11-26T00:03:40.703" v="4" actId="20577"/>
          <ac:spMkLst>
            <pc:docMk/>
            <pc:sldMk cId="3487086047" sldId="403"/>
            <ac:spMk id="6" creationId="{A0B0E9B5-CA79-3BFF-25CB-5331D5036A1E}"/>
          </ac:spMkLst>
        </pc:spChg>
      </pc:sldChg>
    </pc:docChg>
  </pc:docChgLst>
  <pc:docChgLst>
    <pc:chgData name="Santiago Miguel Gamez" userId="S::smg734@nau.edu::a1e713b4-1453-499d-b5d0-7982a66ca5bd" providerId="AD" clId="Web-{76EA5C32-B0DC-9D68-BF81-0826C34A1C3A}"/>
    <pc:docChg chg="modSld">
      <pc:chgData name="Santiago Miguel Gamez" userId="S::smg734@nau.edu::a1e713b4-1453-499d-b5d0-7982a66ca5bd" providerId="AD" clId="Web-{76EA5C32-B0DC-9D68-BF81-0826C34A1C3A}" dt="2025-11-26T00:06:46.911" v="63" actId="20577"/>
      <pc:docMkLst>
        <pc:docMk/>
      </pc:docMkLst>
      <pc:sldChg chg="modSp">
        <pc:chgData name="Santiago Miguel Gamez" userId="S::smg734@nau.edu::a1e713b4-1453-499d-b5d0-7982a66ca5bd" providerId="AD" clId="Web-{76EA5C32-B0DC-9D68-BF81-0826C34A1C3A}" dt="2025-11-26T00:03:51.941" v="1" actId="20577"/>
        <pc:sldMkLst>
          <pc:docMk/>
          <pc:sldMk cId="2852817422" sldId="399"/>
        </pc:sldMkLst>
        <pc:spChg chg="mod">
          <ac:chgData name="Santiago Miguel Gamez" userId="S::smg734@nau.edu::a1e713b4-1453-499d-b5d0-7982a66ca5bd" providerId="AD" clId="Web-{76EA5C32-B0DC-9D68-BF81-0826C34A1C3A}" dt="2025-11-26T00:03:51.941" v="1" actId="20577"/>
          <ac:spMkLst>
            <pc:docMk/>
            <pc:sldMk cId="2852817422" sldId="399"/>
            <ac:spMk id="10" creationId="{4D797B21-B338-F6B7-146F-CAC5AEFAF04F}"/>
          </ac:spMkLst>
        </pc:spChg>
      </pc:sldChg>
      <pc:sldChg chg="modSp">
        <pc:chgData name="Santiago Miguel Gamez" userId="S::smg734@nau.edu::a1e713b4-1453-499d-b5d0-7982a66ca5bd" providerId="AD" clId="Web-{76EA5C32-B0DC-9D68-BF81-0826C34A1C3A}" dt="2025-11-26T00:06:46.911" v="63" actId="20577"/>
        <pc:sldMkLst>
          <pc:docMk/>
          <pc:sldMk cId="3412008125" sldId="400"/>
        </pc:sldMkLst>
        <pc:spChg chg="mod">
          <ac:chgData name="Santiago Miguel Gamez" userId="S::smg734@nau.edu::a1e713b4-1453-499d-b5d0-7982a66ca5bd" providerId="AD" clId="Web-{76EA5C32-B0DC-9D68-BF81-0826C34A1C3A}" dt="2025-11-26T00:06:46.911" v="63" actId="20577"/>
          <ac:spMkLst>
            <pc:docMk/>
            <pc:sldMk cId="3412008125" sldId="400"/>
            <ac:spMk id="3" creationId="{5216DC13-0261-EA84-2C4C-49C76E40D886}"/>
          </ac:spMkLst>
        </pc:spChg>
      </pc:sldChg>
    </pc:docChg>
  </pc:docChgLst>
  <pc:docChgLst>
    <pc:chgData name="Santiago Miguel Gamez" userId="S::smg734@nau.edu::a1e713b4-1453-499d-b5d0-7982a66ca5bd" providerId="AD" clId="Web-{8D4F16B9-9CA9-A2AB-A01C-01591EA73A1A}"/>
    <pc:docChg chg="modSld">
      <pc:chgData name="Santiago Miguel Gamez" userId="S::smg734@nau.edu::a1e713b4-1453-499d-b5d0-7982a66ca5bd" providerId="AD" clId="Web-{8D4F16B9-9CA9-A2AB-A01C-01591EA73A1A}" dt="2025-12-03T20:53:20.908" v="3" actId="14100"/>
      <pc:docMkLst>
        <pc:docMk/>
      </pc:docMkLst>
      <pc:sldChg chg="modSp">
        <pc:chgData name="Santiago Miguel Gamez" userId="S::smg734@nau.edu::a1e713b4-1453-499d-b5d0-7982a66ca5bd" providerId="AD" clId="Web-{8D4F16B9-9CA9-A2AB-A01C-01591EA73A1A}" dt="2025-12-03T20:53:20.908" v="3" actId="14100"/>
        <pc:sldMkLst>
          <pc:docMk/>
          <pc:sldMk cId="3487086047" sldId="403"/>
        </pc:sldMkLst>
        <pc:picChg chg="mod">
          <ac:chgData name="Santiago Miguel Gamez" userId="S::smg734@nau.edu::a1e713b4-1453-499d-b5d0-7982a66ca5bd" providerId="AD" clId="Web-{8D4F16B9-9CA9-A2AB-A01C-01591EA73A1A}" dt="2025-12-03T20:53:20.908" v="3" actId="14100"/>
          <ac:picMkLst>
            <pc:docMk/>
            <pc:sldMk cId="3487086047" sldId="403"/>
            <ac:picMk id="9" creationId="{D6D2A3AC-F32F-77E6-F6E0-7EB30FE4F4B6}"/>
          </ac:picMkLst>
        </pc:picChg>
      </pc:sldChg>
    </pc:docChg>
  </pc:docChgLst>
  <pc:docChgLst>
    <pc:chgData name="Santiago Miguel Gamez" userId="S::smg734@nau.edu::a1e713b4-1453-499d-b5d0-7982a66ca5bd" providerId="AD" clId="Web-{5C732B4B-60FE-92FB-46D3-71455C5AA608}"/>
    <pc:docChg chg="addSld modSld modSection">
      <pc:chgData name="Santiago Miguel Gamez" userId="S::smg734@nau.edu::a1e713b4-1453-499d-b5d0-7982a66ca5bd" providerId="AD" clId="Web-{5C732B4B-60FE-92FB-46D3-71455C5AA608}" dt="2025-11-25T18:42:31.184" v="8" actId="14100"/>
      <pc:docMkLst>
        <pc:docMk/>
      </pc:docMkLst>
    </pc:docChg>
  </pc:docChgLst>
  <pc:docChgLst>
    <pc:chgData name="Christopher Rapoport" userId="e9ae72dc-620f-4444-a1a2-291e92e56cb9" providerId="ADAL" clId="{684E5973-2DF5-4AC1-9BB8-7AC4F337B534}"/>
    <pc:docChg chg="undo custSel addSld delSld modSld modSection">
      <pc:chgData name="Christopher Rapoport" userId="e9ae72dc-620f-4444-a1a2-291e92e56cb9" providerId="ADAL" clId="{684E5973-2DF5-4AC1-9BB8-7AC4F337B534}" dt="2025-11-25T23:14:17.531" v="163" actId="1076"/>
      <pc:docMkLst>
        <pc:docMk/>
      </pc:docMkLst>
      <pc:sldChg chg="modSp mod">
        <pc:chgData name="Christopher Rapoport" userId="e9ae72dc-620f-4444-a1a2-291e92e56cb9" providerId="ADAL" clId="{684E5973-2DF5-4AC1-9BB8-7AC4F337B534}" dt="2025-11-25T23:10:10.173" v="150" actId="20577"/>
        <pc:sldMkLst>
          <pc:docMk/>
          <pc:sldMk cId="2724161693" sldId="391"/>
        </pc:sldMkLst>
        <pc:graphicFrameChg chg="modGraphic">
          <ac:chgData name="Christopher Rapoport" userId="e9ae72dc-620f-4444-a1a2-291e92e56cb9" providerId="ADAL" clId="{684E5973-2DF5-4AC1-9BB8-7AC4F337B534}" dt="2025-11-25T23:10:10.173" v="150" actId="20577"/>
          <ac:graphicFrameMkLst>
            <pc:docMk/>
            <pc:sldMk cId="2724161693" sldId="391"/>
            <ac:graphicFrameMk id="3" creationId="{A5F166DC-C8FF-EBA1-A4F4-B6E2F1D41DB4}"/>
          </ac:graphicFrameMkLst>
        </pc:graphicFrameChg>
      </pc:sldChg>
      <pc:sldChg chg="addSp delSp modSp mod">
        <pc:chgData name="Christopher Rapoport" userId="e9ae72dc-620f-4444-a1a2-291e92e56cb9" providerId="ADAL" clId="{684E5973-2DF5-4AC1-9BB8-7AC4F337B534}" dt="2025-11-25T23:14:17.531" v="163" actId="1076"/>
        <pc:sldMkLst>
          <pc:docMk/>
          <pc:sldMk cId="2852817422" sldId="399"/>
        </pc:sldMkLst>
        <pc:picChg chg="add mod">
          <ac:chgData name="Christopher Rapoport" userId="e9ae72dc-620f-4444-a1a2-291e92e56cb9" providerId="ADAL" clId="{684E5973-2DF5-4AC1-9BB8-7AC4F337B534}" dt="2025-11-25T23:14:17.531" v="163" actId="1076"/>
          <ac:picMkLst>
            <pc:docMk/>
            <pc:sldMk cId="2852817422" sldId="399"/>
            <ac:picMk id="3" creationId="{C27EAF17-6DAA-6FD8-05E1-F484ADC2C510}"/>
          </ac:picMkLst>
        </pc:picChg>
      </pc:sldChg>
      <pc:sldChg chg="addSp modSp mod">
        <pc:chgData name="Christopher Rapoport" userId="e9ae72dc-620f-4444-a1a2-291e92e56cb9" providerId="ADAL" clId="{684E5973-2DF5-4AC1-9BB8-7AC4F337B534}" dt="2025-11-25T23:11:57.274" v="156" actId="1076"/>
        <pc:sldMkLst>
          <pc:docMk/>
          <pc:sldMk cId="3412008125" sldId="400"/>
        </pc:sldMkLst>
        <pc:picChg chg="mod">
          <ac:chgData name="Christopher Rapoport" userId="e9ae72dc-620f-4444-a1a2-291e92e56cb9" providerId="ADAL" clId="{684E5973-2DF5-4AC1-9BB8-7AC4F337B534}" dt="2025-11-25T23:10:56.007" v="152" actId="1076"/>
          <ac:picMkLst>
            <pc:docMk/>
            <pc:sldMk cId="3412008125" sldId="400"/>
            <ac:picMk id="4" creationId="{9A61B622-9853-AED7-2366-BE6159D0945D}"/>
          </ac:picMkLst>
        </pc:picChg>
        <pc:picChg chg="add mod">
          <ac:chgData name="Christopher Rapoport" userId="e9ae72dc-620f-4444-a1a2-291e92e56cb9" providerId="ADAL" clId="{684E5973-2DF5-4AC1-9BB8-7AC4F337B534}" dt="2025-11-25T23:11:57.274" v="156" actId="1076"/>
          <ac:picMkLst>
            <pc:docMk/>
            <pc:sldMk cId="3412008125" sldId="400"/>
            <ac:picMk id="8" creationId="{21DC764A-7533-B656-99A3-3B03BD8B91DF}"/>
          </ac:picMkLst>
        </pc:picChg>
      </pc:sldChg>
      <pc:sldChg chg="addSp delSp modSp add mod modAnim">
        <pc:chgData name="Christopher Rapoport" userId="e9ae72dc-620f-4444-a1a2-291e92e56cb9" providerId="ADAL" clId="{684E5973-2DF5-4AC1-9BB8-7AC4F337B534}" dt="2025-11-25T22:47:45.476" v="71" actId="1076"/>
        <pc:sldMkLst>
          <pc:docMk/>
          <pc:sldMk cId="3305046634" sldId="402"/>
        </pc:sldMkLst>
        <pc:spChg chg="mod">
          <ac:chgData name="Christopher Rapoport" userId="e9ae72dc-620f-4444-a1a2-291e92e56cb9" providerId="ADAL" clId="{684E5973-2DF5-4AC1-9BB8-7AC4F337B534}" dt="2025-11-25T22:40:41.842" v="49" actId="20577"/>
          <ac:spMkLst>
            <pc:docMk/>
            <pc:sldMk cId="3305046634" sldId="402"/>
            <ac:spMk id="2" creationId="{CA949AB6-28D1-07A6-7C0E-7E9D020629DD}"/>
          </ac:spMkLst>
        </pc:spChg>
        <pc:picChg chg="add mod">
          <ac:chgData name="Christopher Rapoport" userId="e9ae72dc-620f-4444-a1a2-291e92e56cb9" providerId="ADAL" clId="{684E5973-2DF5-4AC1-9BB8-7AC4F337B534}" dt="2025-11-25T22:47:45.476" v="71" actId="1076"/>
          <ac:picMkLst>
            <pc:docMk/>
            <pc:sldMk cId="3305046634" sldId="402"/>
            <ac:picMk id="5" creationId="{9AFAF1BE-D82B-2437-363C-FD10ED2570E9}"/>
          </ac:picMkLst>
        </pc:picChg>
      </pc:sldChg>
      <pc:sldChg chg="addSp delSp modSp add mod delAnim">
        <pc:chgData name="Christopher Rapoport" userId="e9ae72dc-620f-4444-a1a2-291e92e56cb9" providerId="ADAL" clId="{684E5973-2DF5-4AC1-9BB8-7AC4F337B534}" dt="2025-11-25T22:58:22.152" v="106" actId="1076"/>
        <pc:sldMkLst>
          <pc:docMk/>
          <pc:sldMk cId="3487086047" sldId="403"/>
        </pc:sldMkLst>
        <pc:spChg chg="add mod">
          <ac:chgData name="Christopher Rapoport" userId="e9ae72dc-620f-4444-a1a2-291e92e56cb9" providerId="ADAL" clId="{684E5973-2DF5-4AC1-9BB8-7AC4F337B534}" dt="2025-11-25T22:58:12.460" v="104" actId="1076"/>
          <ac:spMkLst>
            <pc:docMk/>
            <pc:sldMk cId="3487086047" sldId="403"/>
            <ac:spMk id="7" creationId="{CEF971B1-1EF1-E2A9-556D-A82B14F77D2C}"/>
          </ac:spMkLst>
        </pc:spChg>
        <pc:spChg chg="add mod">
          <ac:chgData name="Christopher Rapoport" userId="e9ae72dc-620f-4444-a1a2-291e92e56cb9" providerId="ADAL" clId="{684E5973-2DF5-4AC1-9BB8-7AC4F337B534}" dt="2025-11-25T22:58:17.852" v="105" actId="1076"/>
          <ac:spMkLst>
            <pc:docMk/>
            <pc:sldMk cId="3487086047" sldId="403"/>
            <ac:spMk id="8" creationId="{220C13DB-CB18-D25A-0DF0-75A4497472CE}"/>
          </ac:spMkLst>
        </pc:spChg>
        <pc:spChg chg="add mod">
          <ac:chgData name="Christopher Rapoport" userId="e9ae72dc-620f-4444-a1a2-291e92e56cb9" providerId="ADAL" clId="{684E5973-2DF5-4AC1-9BB8-7AC4F337B534}" dt="2025-11-25T22:58:22.152" v="106" actId="1076"/>
          <ac:spMkLst>
            <pc:docMk/>
            <pc:sldMk cId="3487086047" sldId="403"/>
            <ac:spMk id="10" creationId="{B2CC2C21-838B-6C33-74C1-1A76EF60200C}"/>
          </ac:spMkLst>
        </pc:spChg>
        <pc:picChg chg="add mod">
          <ac:chgData name="Christopher Rapoport" userId="e9ae72dc-620f-4444-a1a2-291e92e56cb9" providerId="ADAL" clId="{684E5973-2DF5-4AC1-9BB8-7AC4F337B534}" dt="2025-11-25T22:48:38.229" v="79" actId="14100"/>
          <ac:picMkLst>
            <pc:docMk/>
            <pc:sldMk cId="3487086047" sldId="403"/>
            <ac:picMk id="4" creationId="{3B825B07-476A-182D-756F-C0605BFC237D}"/>
          </ac:picMkLst>
        </pc:picChg>
        <pc:picChg chg="mod">
          <ac:chgData name="Christopher Rapoport" userId="e9ae72dc-620f-4444-a1a2-291e92e56cb9" providerId="ADAL" clId="{684E5973-2DF5-4AC1-9BB8-7AC4F337B534}" dt="2025-11-25T22:48:45.676" v="82" actId="14100"/>
          <ac:picMkLst>
            <pc:docMk/>
            <pc:sldMk cId="3487086047" sldId="403"/>
            <ac:picMk id="9" creationId="{D6D2A3AC-F32F-77E6-F6E0-7EB30FE4F4B6}"/>
          </ac:picMkLst>
        </pc:picChg>
        <pc:picChg chg="add mod">
          <ac:chgData name="Christopher Rapoport" userId="e9ae72dc-620f-4444-a1a2-291e92e56cb9" providerId="ADAL" clId="{684E5973-2DF5-4AC1-9BB8-7AC4F337B534}" dt="2025-11-25T22:56:51.026" v="103" actId="1076"/>
          <ac:picMkLst>
            <pc:docMk/>
            <pc:sldMk cId="3487086047" sldId="403"/>
            <ac:picMk id="12" creationId="{DC8A73CB-0118-E4DC-440A-45952C51E257}"/>
          </ac:picMkLst>
        </pc:picChg>
      </pc:sldChg>
    </pc:docChg>
  </pc:docChgLst>
  <pc:docChgLst>
    <pc:chgData name="Rory Kian Pack" userId="S::rkp74@nau.edu::c7f1e152-4d08-4f76-975e-df89bf1b6e1c" providerId="AD" clId="Web-{805F1874-4375-D1C0-0AD3-456A6B36C8C4}"/>
    <pc:docChg chg="delSld modSld modSection">
      <pc:chgData name="Rory Kian Pack" userId="S::rkp74@nau.edu::c7f1e152-4d08-4f76-975e-df89bf1b6e1c" providerId="AD" clId="Web-{805F1874-4375-D1C0-0AD3-456A6B36C8C4}" dt="2025-11-26T00:03:48.744" v="34" actId="20577"/>
      <pc:docMkLst>
        <pc:docMk/>
      </pc:docMkLst>
      <pc:sldChg chg="modSp">
        <pc:chgData name="Rory Kian Pack" userId="S::rkp74@nau.edu::c7f1e152-4d08-4f76-975e-df89bf1b6e1c" providerId="AD" clId="Web-{805F1874-4375-D1C0-0AD3-456A6B36C8C4}" dt="2025-11-26T00:02:03.631" v="28"/>
        <pc:sldMkLst>
          <pc:docMk/>
          <pc:sldMk cId="2724161693" sldId="391"/>
        </pc:sldMkLst>
        <pc:graphicFrameChg chg="mod modGraphic">
          <ac:chgData name="Rory Kian Pack" userId="S::rkp74@nau.edu::c7f1e152-4d08-4f76-975e-df89bf1b6e1c" providerId="AD" clId="Web-{805F1874-4375-D1C0-0AD3-456A6B36C8C4}" dt="2025-11-26T00:02:03.631" v="28"/>
          <ac:graphicFrameMkLst>
            <pc:docMk/>
            <pc:sldMk cId="2724161693" sldId="391"/>
            <ac:graphicFrameMk id="3" creationId="{A5F166DC-C8FF-EBA1-A4F4-B6E2F1D41DB4}"/>
          </ac:graphicFrameMkLst>
        </pc:graphicFrameChg>
      </pc:sldChg>
      <pc:sldChg chg="modSp">
        <pc:chgData name="Rory Kian Pack" userId="S::rkp74@nau.edu::c7f1e152-4d08-4f76-975e-df89bf1b6e1c" providerId="AD" clId="Web-{805F1874-4375-D1C0-0AD3-456A6B36C8C4}" dt="2025-11-26T00:03:28.775" v="30" actId="20577"/>
        <pc:sldMkLst>
          <pc:docMk/>
          <pc:sldMk cId="2852817422" sldId="399"/>
        </pc:sldMkLst>
        <pc:spChg chg="mod">
          <ac:chgData name="Rory Kian Pack" userId="S::rkp74@nau.edu::c7f1e152-4d08-4f76-975e-df89bf1b6e1c" providerId="AD" clId="Web-{805F1874-4375-D1C0-0AD3-456A6B36C8C4}" dt="2025-11-26T00:03:28.775" v="30" actId="20577"/>
          <ac:spMkLst>
            <pc:docMk/>
            <pc:sldMk cId="2852817422" sldId="399"/>
            <ac:spMk id="6" creationId="{56F2E00E-F19A-20E3-973A-89928C51C628}"/>
          </ac:spMkLst>
        </pc:spChg>
      </pc:sldChg>
      <pc:sldChg chg="modSp">
        <pc:chgData name="Rory Kian Pack" userId="S::rkp74@nau.edu::c7f1e152-4d08-4f76-975e-df89bf1b6e1c" providerId="AD" clId="Web-{805F1874-4375-D1C0-0AD3-456A6B36C8C4}" dt="2025-11-26T00:03:43.385" v="32" actId="20577"/>
        <pc:sldMkLst>
          <pc:docMk/>
          <pc:sldMk cId="3305046634" sldId="402"/>
        </pc:sldMkLst>
        <pc:spChg chg="mod">
          <ac:chgData name="Rory Kian Pack" userId="S::rkp74@nau.edu::c7f1e152-4d08-4f76-975e-df89bf1b6e1c" providerId="AD" clId="Web-{805F1874-4375-D1C0-0AD3-456A6B36C8C4}" dt="2025-11-26T00:03:43.385" v="32" actId="20577"/>
          <ac:spMkLst>
            <pc:docMk/>
            <pc:sldMk cId="3305046634" sldId="402"/>
            <ac:spMk id="6" creationId="{A0B0E9B5-CA79-3BFF-25CB-5331D5036A1E}"/>
          </ac:spMkLst>
        </pc:spChg>
      </pc:sldChg>
      <pc:sldChg chg="modSp">
        <pc:chgData name="Rory Kian Pack" userId="S::rkp74@nau.edu::c7f1e152-4d08-4f76-975e-df89bf1b6e1c" providerId="AD" clId="Web-{805F1874-4375-D1C0-0AD3-456A6B36C8C4}" dt="2025-11-26T00:03:48.744" v="34" actId="20577"/>
        <pc:sldMkLst>
          <pc:docMk/>
          <pc:sldMk cId="3487086047" sldId="403"/>
        </pc:sldMkLst>
        <pc:spChg chg="mod">
          <ac:chgData name="Rory Kian Pack" userId="S::rkp74@nau.edu::c7f1e152-4d08-4f76-975e-df89bf1b6e1c" providerId="AD" clId="Web-{805F1874-4375-D1C0-0AD3-456A6B36C8C4}" dt="2025-11-26T00:03:48.744" v="34" actId="20577"/>
          <ac:spMkLst>
            <pc:docMk/>
            <pc:sldMk cId="3487086047" sldId="403"/>
            <ac:spMk id="6" creationId="{A0B0E9B5-CA79-3BFF-25CB-5331D5036A1E}"/>
          </ac:spMkLst>
        </pc:spChg>
      </pc:sldChg>
    </pc:docChg>
  </pc:docChgLst>
  <pc:docChgLst>
    <pc:chgData name="Santiago Miguel Gamez" userId="S::smg734@nau.edu::a1e713b4-1453-499d-b5d0-7982a66ca5bd" providerId="AD" clId="Web-{17BD8EE0-C217-DE59-0A7B-FE359322A3B9}"/>
    <pc:docChg chg="delSld modSld modSection">
      <pc:chgData name="Santiago Miguel Gamez" userId="S::smg734@nau.edu::a1e713b4-1453-499d-b5d0-7982a66ca5bd" providerId="AD" clId="Web-{17BD8EE0-C217-DE59-0A7B-FE359322A3B9}" dt="2025-11-25T23:20:25.622" v="310" actId="20577"/>
      <pc:docMkLst>
        <pc:docMk/>
      </pc:docMkLst>
      <pc:sldChg chg="modSp">
        <pc:chgData name="Santiago Miguel Gamez" userId="S::smg734@nau.edu::a1e713b4-1453-499d-b5d0-7982a66ca5bd" providerId="AD" clId="Web-{17BD8EE0-C217-DE59-0A7B-FE359322A3B9}" dt="2025-11-25T23:11:29.321" v="194"/>
        <pc:sldMkLst>
          <pc:docMk/>
          <pc:sldMk cId="2745173840" sldId="388"/>
        </pc:sldMkLst>
        <pc:graphicFrameChg chg="mod modGraphic">
          <ac:chgData name="Santiago Miguel Gamez" userId="S::smg734@nau.edu::a1e713b4-1453-499d-b5d0-7982a66ca5bd" providerId="AD" clId="Web-{17BD8EE0-C217-DE59-0A7B-FE359322A3B9}" dt="2025-11-25T23:11:29.321" v="194"/>
          <ac:graphicFrameMkLst>
            <pc:docMk/>
            <pc:sldMk cId="2745173840" sldId="388"/>
            <ac:graphicFrameMk id="9" creationId="{2B4DA3CA-404B-D238-6251-5DD8413E878F}"/>
          </ac:graphicFrameMkLst>
        </pc:graphicFrameChg>
      </pc:sldChg>
      <pc:sldChg chg="modSp">
        <pc:chgData name="Santiago Miguel Gamez" userId="S::smg734@nau.edu::a1e713b4-1453-499d-b5d0-7982a66ca5bd" providerId="AD" clId="Web-{17BD8EE0-C217-DE59-0A7B-FE359322A3B9}" dt="2025-11-25T23:11:47.948" v="195"/>
        <pc:sldMkLst>
          <pc:docMk/>
          <pc:sldMk cId="2724161693" sldId="391"/>
        </pc:sldMkLst>
        <pc:graphicFrameChg chg="modGraphic">
          <ac:chgData name="Santiago Miguel Gamez" userId="S::smg734@nau.edu::a1e713b4-1453-499d-b5d0-7982a66ca5bd" providerId="AD" clId="Web-{17BD8EE0-C217-DE59-0A7B-FE359322A3B9}" dt="2025-11-25T23:11:47.948" v="195"/>
          <ac:graphicFrameMkLst>
            <pc:docMk/>
            <pc:sldMk cId="2724161693" sldId="391"/>
            <ac:graphicFrameMk id="3" creationId="{A5F166DC-C8FF-EBA1-A4F4-B6E2F1D41DB4}"/>
          </ac:graphicFrameMkLst>
        </pc:graphicFrameChg>
      </pc:sldChg>
      <pc:sldChg chg="modSp">
        <pc:chgData name="Santiago Miguel Gamez" userId="S::smg734@nau.edu::a1e713b4-1453-499d-b5d0-7982a66ca5bd" providerId="AD" clId="Web-{17BD8EE0-C217-DE59-0A7B-FE359322A3B9}" dt="2025-11-25T23:20:25.622" v="310" actId="20577"/>
        <pc:sldMkLst>
          <pc:docMk/>
          <pc:sldMk cId="2852817422" sldId="399"/>
        </pc:sldMkLst>
        <pc:spChg chg="mod">
          <ac:chgData name="Santiago Miguel Gamez" userId="S::smg734@nau.edu::a1e713b4-1453-499d-b5d0-7982a66ca5bd" providerId="AD" clId="Web-{17BD8EE0-C217-DE59-0A7B-FE359322A3B9}" dt="2025-11-25T23:20:25.622" v="310" actId="20577"/>
          <ac:spMkLst>
            <pc:docMk/>
            <pc:sldMk cId="2852817422" sldId="399"/>
            <ac:spMk id="10" creationId="{4D797B21-B338-F6B7-146F-CAC5AEFAF04F}"/>
          </ac:spMkLst>
        </pc:spChg>
      </pc:sldChg>
      <pc:sldChg chg="modSp">
        <pc:chgData name="Santiago Miguel Gamez" userId="S::smg734@nau.edu::a1e713b4-1453-499d-b5d0-7982a66ca5bd" providerId="AD" clId="Web-{17BD8EE0-C217-DE59-0A7B-FE359322A3B9}" dt="2025-11-25T23:14:44.003" v="249" actId="20577"/>
        <pc:sldMkLst>
          <pc:docMk/>
          <pc:sldMk cId="3412008125" sldId="400"/>
        </pc:sldMkLst>
        <pc:spChg chg="mod">
          <ac:chgData name="Santiago Miguel Gamez" userId="S::smg734@nau.edu::a1e713b4-1453-499d-b5d0-7982a66ca5bd" providerId="AD" clId="Web-{17BD8EE0-C217-DE59-0A7B-FE359322A3B9}" dt="2025-11-25T23:14:44.003" v="249" actId="20577"/>
          <ac:spMkLst>
            <pc:docMk/>
            <pc:sldMk cId="3412008125" sldId="400"/>
            <ac:spMk id="3" creationId="{5216DC13-0261-EA84-2C4C-49C76E40D886}"/>
          </ac:spMkLst>
        </pc:spChg>
        <pc:spChg chg="mod">
          <ac:chgData name="Santiago Miguel Gamez" userId="S::smg734@nau.edu::a1e713b4-1453-499d-b5d0-7982a66ca5bd" providerId="AD" clId="Web-{17BD8EE0-C217-DE59-0A7B-FE359322A3B9}" dt="2025-11-25T23:08:28.217" v="136" actId="20577"/>
          <ac:spMkLst>
            <pc:docMk/>
            <pc:sldMk cId="3412008125" sldId="400"/>
            <ac:spMk id="5" creationId="{F871561C-31DA-EEAD-413B-17E6B29F4C4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t" anchorCtr="0" compatLnSpc="1">
            <a:prstTxWarp prst="textNoShape">
              <a:avLst/>
            </a:prstTxWarp>
          </a:bodyPr>
          <a:lstStyle>
            <a:lvl1pPr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t" anchorCtr="0" compatLnSpc="1">
            <a:prstTxWarp prst="textNoShape">
              <a:avLst/>
            </a:prstTxWarp>
          </a:bodyPr>
          <a:lstStyle>
            <a:lvl1pPr algn="r"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b" anchorCtr="0" compatLnSpc="1">
            <a:prstTxWarp prst="textNoShape">
              <a:avLst/>
            </a:prstTxWarp>
          </a:bodyPr>
          <a:lstStyle>
            <a:lvl1pPr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b" anchorCtr="0" compatLnSpc="1">
            <a:prstTxWarp prst="textNoShape">
              <a:avLst/>
            </a:prstTxWarp>
          </a:bodyPr>
          <a:lstStyle>
            <a:lvl1pPr algn="r"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E4E61F8C-8B83-46FD-924E-318F610A7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4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>
            <a:lvl1pPr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>
            <a:lvl1pPr algn="r"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8013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b" anchorCtr="0" compatLnSpc="1">
            <a:prstTxWarp prst="textNoShape">
              <a:avLst/>
            </a:prstTxWarp>
          </a:bodyPr>
          <a:lstStyle>
            <a:lvl1pPr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b" anchorCtr="0" compatLnSpc="1">
            <a:prstTxWarp prst="textNoShape">
              <a:avLst/>
            </a:prstTxWarp>
          </a:bodyPr>
          <a:lstStyle>
            <a:lvl1pPr algn="r"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DB9721C8-080E-4AE7-89F7-915173249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68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3861097" y="-3858141"/>
            <a:ext cx="1424763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496194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881963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E17EA-E11B-7643-B529-9C0DD26D7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52"/>
          <a:stretch/>
        </p:blipFill>
        <p:spPr>
          <a:xfrm>
            <a:off x="452336" y="407544"/>
            <a:ext cx="8232331" cy="79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04087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465"/>
            <a:ext cx="8305800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16"/>
            <a:ext cx="8305800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 Hebrew Scholar" charset="-79"/>
                <a:ea typeface="Arial Hebrew Scholar" charset="-79"/>
                <a:cs typeface="Arial Hebrew Scholar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530E-D695-45C9-AFB6-E411BBE0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635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8917"/>
            <a:ext cx="4081571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8917"/>
            <a:ext cx="4114800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9D31-C077-4F1D-9A24-5EC35A00F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893" y="1013359"/>
            <a:ext cx="4125260" cy="375635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13358"/>
            <a:ext cx="4114287" cy="1829272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01699"/>
            <a:ext cx="4114287" cy="186801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425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02BB6-1A9C-452C-B494-FBD8DDFC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894" y="976441"/>
            <a:ext cx="4076033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6441"/>
            <a:ext cx="4114287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2894" y="2953383"/>
            <a:ext cx="4076033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383"/>
            <a:ext cx="4114287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6E62A-80FB-44D8-8A0D-CECAD572A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452894" y="1011533"/>
            <a:ext cx="8309593" cy="375818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Table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180C0-0ACE-425D-849B-9C4339D94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95" y="3600450"/>
            <a:ext cx="6685089" cy="425054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0996" y="459581"/>
            <a:ext cx="6685089" cy="30861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995" y="4025503"/>
            <a:ext cx="6685089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16E3-BCC5-4306-8204-3518F102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8" y="285750"/>
            <a:ext cx="7783513" cy="428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02FB3DF-3873-43AF-B7C0-F43F0EED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43D0A33-83FC-4E08-A325-589DCB56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EEC729-7DA5-453A-9EC3-6A6528B9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DCE99-AE09-400D-9631-C8AD913CA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70676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A44D-3761-DB4C-9854-D8F77D6E7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9A577-EF2C-F841-8445-DF0CB405F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4DA29-6D11-1A47-967D-8B2DEDE6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F8EA-D5E0-B240-AFEC-FE2DFFBDFB1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EB001-D55A-FC47-B06A-B822A530D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D554C-9363-B64E-B0A9-4C798F88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4A71-629A-9245-BC09-C7A7EC26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800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693341" y="-1307158"/>
            <a:ext cx="3760275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382486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768255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 rot="5400000">
            <a:off x="3874769" y="-3878717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38320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7793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 rot="5400000">
            <a:off x="3874769" y="-3878717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496194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881963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38320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517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3906566" y="-93933"/>
            <a:ext cx="1333824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1936558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521616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4530474" y="-800840"/>
            <a:ext cx="8601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4" y="4052317"/>
            <a:ext cx="2035968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7353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2114550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780977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3874770" y="-118443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4106801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8958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3874770" y="-118443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1936558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521616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 rot="5400000">
            <a:off x="4530474" y="-800840"/>
            <a:ext cx="86010" cy="9141046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414568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77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8876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7929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9144000" cy="432744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7443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6569" y="110465"/>
            <a:ext cx="8315201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018916"/>
            <a:ext cx="8315202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66512" y="4914900"/>
            <a:ext cx="1995258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6568" y="4914900"/>
            <a:ext cx="4927869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920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465"/>
            <a:ext cx="8305800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16"/>
            <a:ext cx="8305800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 Hebrew Scholar" charset="-79"/>
                <a:ea typeface="Arial Hebrew Scholar" charset="-79"/>
                <a:cs typeface="Arial Hebrew Scholar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530E-D695-45C9-AFB6-E411BBE0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382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8917"/>
            <a:ext cx="4081571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8917"/>
            <a:ext cx="4114800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9D31-C077-4F1D-9A24-5EC35A00F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5959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893" y="1013359"/>
            <a:ext cx="4125260" cy="375635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13358"/>
            <a:ext cx="4114287" cy="1829272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01699"/>
            <a:ext cx="4114287" cy="186801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425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02BB6-1A9C-452C-B494-FBD8DDFC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2937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894" y="976441"/>
            <a:ext cx="4076033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6441"/>
            <a:ext cx="4114287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2894" y="2953383"/>
            <a:ext cx="4076033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383"/>
            <a:ext cx="4114287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6E62A-80FB-44D8-8A0D-CECAD572A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54359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309315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346399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732168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4" y="491943"/>
            <a:ext cx="2035968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135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452894" y="1011533"/>
            <a:ext cx="8309593" cy="375818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Table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180C0-0ACE-425D-849B-9C4339D94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8001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95" y="3600450"/>
            <a:ext cx="6685089" cy="425054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0996" y="459581"/>
            <a:ext cx="6685089" cy="30861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995" y="4025503"/>
            <a:ext cx="6685089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16E3-BCC5-4306-8204-3518F102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5153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4165453" y="164953"/>
            <a:ext cx="816051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120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7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FBCE2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1689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4165453" y="164953"/>
            <a:ext cx="816051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9144000" cy="432744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289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6569" y="110465"/>
            <a:ext cx="8315201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018916"/>
            <a:ext cx="8315202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66512" y="4914900"/>
            <a:ext cx="1995258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6568" y="4914900"/>
            <a:ext cx="4927869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 rot="5400000">
            <a:off x="4373454" y="372952"/>
            <a:ext cx="400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 rot="5400000">
            <a:off x="4146772" y="-4143816"/>
            <a:ext cx="853413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463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6301"/>
            <a:ext cx="8305800" cy="371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48222" y="4914900"/>
            <a:ext cx="29135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600" b="1" i="0" u="none" kern="1500" cap="all" spc="112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380" y="49149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600" b="1" i="0" u="none" kern="1500" cap="all" spc="112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5447" y="49149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675" b="1" i="0" u="none" cap="all">
                <a:solidFill>
                  <a:srgbClr val="003264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fld id="{1BD493C5-18C0-4657-ABB8-57661F65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06" name="Straight Connector 11"/>
          <p:cNvCxnSpPr>
            <a:cxnSpLocks noChangeShapeType="1"/>
          </p:cNvCxnSpPr>
          <p:nvPr/>
        </p:nvCxnSpPr>
        <p:spPr bwMode="auto">
          <a:xfrm>
            <a:off x="1074058" y="853413"/>
            <a:ext cx="7765143" cy="11932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7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8580637" y="542727"/>
            <a:ext cx="58341" cy="15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68" r:id="rId2"/>
    <p:sldLayoutId id="2147483796" r:id="rId3"/>
    <p:sldLayoutId id="2147483745" r:id="rId4"/>
    <p:sldLayoutId id="2147483774" r:id="rId5"/>
    <p:sldLayoutId id="2147483771" r:id="rId6"/>
    <p:sldLayoutId id="2147483798" r:id="rId7"/>
    <p:sldLayoutId id="2147483770" r:id="rId8"/>
    <p:sldLayoutId id="2147483740" r:id="rId9"/>
    <p:sldLayoutId id="2147483763" r:id="rId10"/>
    <p:sldLayoutId id="2147483742" r:id="rId11"/>
    <p:sldLayoutId id="2147483752" r:id="rId12"/>
    <p:sldLayoutId id="2147483750" r:id="rId13"/>
    <p:sldLayoutId id="2147483751" r:id="rId14"/>
    <p:sldLayoutId id="2147483747" r:id="rId15"/>
    <p:sldLayoutId id="2147483803" r:id="rId16"/>
    <p:sldLayoutId id="2147483805" r:id="rId1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cap="all">
          <a:solidFill>
            <a:schemeClr val="bg1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003264"/>
        </a:buClr>
        <a:buChar char="•"/>
        <a:defRPr sz="1575">
          <a:solidFill>
            <a:srgbClr val="003264"/>
          </a:solidFill>
          <a:latin typeface="Arial"/>
          <a:ea typeface="+mn-ea"/>
          <a:cs typeface="Arial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350" b="1">
          <a:solidFill>
            <a:srgbClr val="003264"/>
          </a:solidFill>
          <a:latin typeface="Arial"/>
          <a:cs typeface="Arial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350" i="0">
          <a:solidFill>
            <a:srgbClr val="003264"/>
          </a:solidFill>
          <a:latin typeface="Arial"/>
          <a:cs typeface="Arial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003264"/>
          </a:solidFill>
          <a:latin typeface="Arial"/>
          <a:cs typeface="Arial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003264"/>
          </a:solidFill>
          <a:latin typeface="Arial"/>
          <a:cs typeface="Arial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/>
          <p:cNvSpPr>
            <a:spLocks noChangeArrowheads="1"/>
          </p:cNvSpPr>
          <p:nvPr userDrawn="1"/>
        </p:nvSpPr>
        <p:spPr bwMode="auto">
          <a:xfrm rot="5400000">
            <a:off x="4370497" y="372953"/>
            <a:ext cx="40005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 rot="5400000">
            <a:off x="4146772" y="-4143816"/>
            <a:ext cx="853413" cy="9141044"/>
          </a:xfrm>
          <a:prstGeom prst="rect">
            <a:avLst/>
          </a:prstGeom>
          <a:solidFill>
            <a:srgbClr val="FBCE2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463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6301"/>
            <a:ext cx="8305800" cy="371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48222" y="4914900"/>
            <a:ext cx="29135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600" b="1" i="0" u="none" kern="1500" cap="all" spc="1125">
                <a:solidFill>
                  <a:schemeClr val="bg1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380" y="49149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600" b="1" i="0" u="none" kern="1500" cap="all" spc="1125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5447" y="49149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675" b="1" i="0" u="none" cap="all">
                <a:solidFill>
                  <a:schemeClr val="bg1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fld id="{1BD493C5-18C0-4657-ABB8-57661F65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06" name="Straight Connector 11"/>
          <p:cNvCxnSpPr>
            <a:cxnSpLocks noChangeShapeType="1"/>
          </p:cNvCxnSpPr>
          <p:nvPr/>
        </p:nvCxnSpPr>
        <p:spPr bwMode="auto">
          <a:xfrm>
            <a:off x="1074058" y="853413"/>
            <a:ext cx="7765143" cy="11932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7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8580637" y="542727"/>
            <a:ext cx="58341" cy="15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5573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9" r:id="rId2"/>
    <p:sldLayoutId id="2147483782" r:id="rId3"/>
    <p:sldLayoutId id="2147483797" r:id="rId4"/>
    <p:sldLayoutId id="2147483784" r:id="rId5"/>
    <p:sldLayoutId id="2147483785" r:id="rId6"/>
    <p:sldLayoutId id="2147483799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cap="all">
          <a:solidFill>
            <a:schemeClr val="tx1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003264"/>
        </a:buClr>
        <a:buChar char="•"/>
        <a:defRPr sz="1575">
          <a:solidFill>
            <a:srgbClr val="003264"/>
          </a:solidFill>
          <a:latin typeface="Arial"/>
          <a:ea typeface="+mn-ea"/>
          <a:cs typeface="Arial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350" b="1">
          <a:solidFill>
            <a:srgbClr val="003264"/>
          </a:solidFill>
          <a:latin typeface="Arial"/>
          <a:cs typeface="Arial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350" i="0">
          <a:solidFill>
            <a:srgbClr val="003264"/>
          </a:solidFill>
          <a:latin typeface="Arial"/>
          <a:cs typeface="Arial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003264"/>
          </a:solidFill>
          <a:latin typeface="Arial"/>
          <a:cs typeface="Arial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003264"/>
          </a:solidFill>
          <a:latin typeface="Arial"/>
          <a:cs typeface="Arial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ndscape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DB9C52DE-2450-A540-9F51-091363BE7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3" r="9687" b="17890"/>
          <a:stretch/>
        </p:blipFill>
        <p:spPr>
          <a:xfrm>
            <a:off x="0" y="1393366"/>
            <a:ext cx="6967879" cy="3518809"/>
          </a:xfrm>
          <a:prstGeom prst="rect">
            <a:avLst/>
          </a:prstGeom>
        </p:spPr>
      </p:pic>
      <p:pic>
        <p:nvPicPr>
          <p:cNvPr id="4" name="Picture 9" descr="head.jpg                                                       0000F899 Phantazmo                      B3F6FC1C:">
            <a:extLst>
              <a:ext uri="{FF2B5EF4-FFF2-40B4-BE49-F238E27FC236}">
                <a16:creationId xmlns:a16="http://schemas.microsoft.com/office/drawing/2014/main" id="{59C9FC23-E261-0548-893F-0A8A83CD6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79" y="1393366"/>
            <a:ext cx="2176121" cy="351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34"/>
          <p:cNvSpPr txBox="1"/>
          <p:nvPr/>
        </p:nvSpPr>
        <p:spPr>
          <a:xfrm>
            <a:off x="0" y="1778598"/>
            <a:ext cx="7018094" cy="29941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US" sz="1600">
                <a:solidFill>
                  <a:srgbClr val="C00000"/>
                </a:solidFill>
                <a:latin typeface="Arial"/>
                <a:cs typeface="Arial"/>
              </a:rPr>
              <a:t>ME486C FA25 – PIV Group</a:t>
            </a:r>
          </a:p>
          <a:p>
            <a:pPr algn="ctr"/>
            <a:endParaRPr lang="en-US" sz="1600"/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Santiago Gamez</a:t>
            </a:r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Kian Pack</a:t>
            </a:r>
          </a:p>
          <a:p>
            <a:pPr algn="ctr"/>
            <a:r>
              <a:rPr lang="en-US" sz="1400">
                <a:latin typeface="Arial"/>
                <a:cs typeface="Arial"/>
              </a:rPr>
              <a:t>Christopher Rapoport</a:t>
            </a:r>
            <a:endParaRPr lang="en-US" sz="1400">
              <a:cs typeface="Arial"/>
            </a:endParaRPr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Jett Scruggs</a:t>
            </a:r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algn="ctr"/>
            <a:r>
              <a:rPr lang="en-US" sz="1400" b="1">
                <a:solidFill>
                  <a:srgbClr val="FFFF00"/>
                </a:solidFill>
                <a:latin typeface="Helvetica"/>
                <a:cs typeface="Helvetica"/>
              </a:rPr>
              <a:t>Development of a Novel Particle Image Velocimetry System for the NAU Bioengineering Devices Laboratory</a:t>
            </a:r>
          </a:p>
          <a:p>
            <a:pPr algn="ctr"/>
            <a:endParaRPr lang="en-US" sz="160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Research Area: Translational research on biomaterials, flow modeling, and medical device development for the treatment of aneurysms</a:t>
            </a:r>
            <a:endParaRPr lang="en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247D7-E9DB-354F-AF1F-4984AA75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" r="98" b="21411"/>
          <a:stretch>
            <a:fillRect/>
          </a:stretch>
        </p:blipFill>
        <p:spPr bwMode="auto">
          <a:xfrm>
            <a:off x="5256213" y="1407741"/>
            <a:ext cx="1711666" cy="10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F399C2D-52E8-8E47-87BC-72FC031D20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14552" r="55430" b="42151"/>
          <a:stretch/>
        </p:blipFill>
        <p:spPr bwMode="auto">
          <a:xfrm>
            <a:off x="2129" y="1420651"/>
            <a:ext cx="1371600" cy="106596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128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36184-BE7A-E049-2E00-EF06979E3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6F313-7D8D-E721-FE0F-82918204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52" y="170007"/>
            <a:ext cx="8315201" cy="662458"/>
          </a:xfrm>
        </p:spPr>
        <p:txBody>
          <a:bodyPr/>
          <a:lstStyle/>
          <a:p>
            <a:r>
              <a:rPr lang="en-US"/>
              <a:t>Light Sheet test – Procedure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08EF9-AFC2-098A-FC70-0C237DF3473B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8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6DC13-0261-EA84-2C4C-49C76E40D886}"/>
              </a:ext>
            </a:extLst>
          </p:cNvPr>
          <p:cNvSpPr txBox="1"/>
          <p:nvPr/>
        </p:nvSpPr>
        <p:spPr>
          <a:xfrm>
            <a:off x="140631" y="1017440"/>
            <a:ext cx="4901552" cy="4008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 b="1" u="sng">
                <a:latin typeface="Arial"/>
                <a:cs typeface="Arial"/>
              </a:rPr>
              <a:t>Light Sheet Success Metric:</a:t>
            </a:r>
            <a:endParaRPr lang="en-US" sz="1300" b="1" u="sng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>
                <a:latin typeface="Arial"/>
                <a:cs typeface="Arial"/>
              </a:rPr>
              <a:t>Light sheet width of </a:t>
            </a:r>
            <a:r>
              <a:rPr lang="en-US" sz="1300" u="sng">
                <a:latin typeface="Arial"/>
                <a:cs typeface="Arial"/>
              </a:rPr>
              <a:t>more than 1 mm</a:t>
            </a:r>
            <a:r>
              <a:rPr lang="en-US" sz="1300">
                <a:latin typeface="Arial"/>
                <a:cs typeface="Arial"/>
              </a:rPr>
              <a:t> at operating distance</a:t>
            </a:r>
            <a:endParaRPr lang="en-US" sz="1300">
              <a:cs typeface="Arial" charset="0"/>
            </a:endParaRPr>
          </a:p>
          <a:p>
            <a:r>
              <a:rPr lang="en-US" sz="1300" b="1" u="sng">
                <a:latin typeface="Arial"/>
                <a:cs typeface="Arial"/>
              </a:rPr>
              <a:t>Procedure:</a:t>
            </a:r>
            <a:endParaRPr lang="en-US" sz="130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>
                <a:latin typeface="Arial"/>
                <a:cs typeface="Arial"/>
              </a:rPr>
              <a:t>All standard safety precautions are used for setting up PIV system- only two operators in closed room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>
                <a:latin typeface="Arial"/>
                <a:cs typeface="Arial"/>
              </a:rPr>
              <a:t>Laser is aimed at non-reflective surface</a:t>
            </a:r>
            <a:endParaRPr lang="en-US" sz="13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>
                <a:latin typeface="Arial"/>
                <a:cs typeface="Arial"/>
              </a:rPr>
              <a:t>High precision measuring instruments are positioned next to laser beam profile</a:t>
            </a:r>
            <a:endParaRPr lang="en-US" sz="13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>
                <a:latin typeface="Arial"/>
                <a:cs typeface="Arial"/>
              </a:rPr>
              <a:t>High resolution camera with sufficiently low exposure setting captures image of beam profile</a:t>
            </a:r>
            <a:endParaRPr lang="en-US" sz="1300"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err="1">
                <a:latin typeface="Arial"/>
                <a:cs typeface="Arial"/>
              </a:rPr>
              <a:t>PIVlabs</a:t>
            </a:r>
            <a:r>
              <a:rPr lang="en-US" sz="1300">
                <a:latin typeface="Arial"/>
                <a:cs typeface="Arial"/>
              </a:rPr>
              <a:t> uses calibration to measure beam profile width from images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>
                <a:latin typeface="Arial"/>
                <a:cs typeface="Arial"/>
              </a:rPr>
              <a:t>7.1315 </a:t>
            </a:r>
            <a:r>
              <a:rPr lang="en-US" sz="1300" err="1">
                <a:latin typeface="Arial"/>
                <a:cs typeface="Arial"/>
              </a:rPr>
              <a:t>px</a:t>
            </a:r>
            <a:r>
              <a:rPr lang="en-US" sz="1300">
                <a:latin typeface="Arial"/>
                <a:cs typeface="Arial"/>
              </a:rPr>
              <a:t> * 1.6126e-4 m/s = 1.15 [mm]</a:t>
            </a:r>
          </a:p>
          <a:p>
            <a:endParaRPr lang="en-US" sz="140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1B622-9853-AED7-2366-BE6159D09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5" b="8695"/>
          <a:stretch/>
        </p:blipFill>
        <p:spPr>
          <a:xfrm>
            <a:off x="6424713" y="868988"/>
            <a:ext cx="2683544" cy="1965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71561C-31DA-EEAD-413B-17E6B29F4C44}"/>
              </a:ext>
            </a:extLst>
          </p:cNvPr>
          <p:cNvSpPr txBox="1"/>
          <p:nvPr/>
        </p:nvSpPr>
        <p:spPr>
          <a:xfrm>
            <a:off x="5613226" y="3291997"/>
            <a:ext cx="3256768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</a:rPr>
              <a:t>Results​: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sz="1400">
                <a:latin typeface="Arial"/>
                <a:cs typeface="Arial"/>
              </a:rPr>
              <a:t>Width of 1.15 [mm]</a:t>
            </a:r>
            <a:endParaRPr lang="en-US" sz="1400"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sz="1400">
                <a:latin typeface="Arial"/>
                <a:cs typeface="Arial"/>
              </a:rPr>
              <a:t>No movement of lens necessary</a:t>
            </a:r>
            <a:endParaRPr lang="en-US" sz="1400">
              <a:cs typeface="Arial"/>
            </a:endParaRPr>
          </a:p>
          <a:p>
            <a:pPr algn="ctr"/>
            <a:endParaRPr lang="en-US">
              <a:cs typeface="Arial" charset="0"/>
            </a:endParaRPr>
          </a:p>
        </p:txBody>
      </p:sp>
      <p:pic>
        <p:nvPicPr>
          <p:cNvPr id="8" name="Picture 7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21DC764A-7533-B656-99A3-3B03BD8B9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85" y="2890654"/>
            <a:ext cx="2140060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08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2BFC5-B30E-6573-EC44-362EBE16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0510-27A6-C2A4-6C23-4C091EF63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BAC43-EFFD-04DC-88BE-13759C68181B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9</a:t>
            </a:r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A3EDB97-B83C-E20D-713D-45580DC1AD0F}"/>
              </a:ext>
            </a:extLst>
          </p:cNvPr>
          <p:cNvSpPr txBox="1">
            <a:spLocks/>
          </p:cNvSpPr>
          <p:nvPr/>
        </p:nvSpPr>
        <p:spPr bwMode="auto">
          <a:xfrm>
            <a:off x="5585530" y="853415"/>
            <a:ext cx="3242550" cy="373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 algn="ctr">
              <a:buFont typeface="Arial"/>
              <a:buNone/>
            </a:pPr>
            <a:endParaRPr lang="en-US" kern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B4DA3CA-404B-D238-6251-5DD8413E8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862853"/>
              </p:ext>
            </p:extLst>
          </p:nvPr>
        </p:nvGraphicFramePr>
        <p:xfrm>
          <a:off x="0" y="853414"/>
          <a:ext cx="9144000" cy="38871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14545">
                  <a:extLst>
                    <a:ext uri="{9D8B030D-6E8A-4147-A177-3AD203B41FA5}">
                      <a16:colId xmlns:a16="http://schemas.microsoft.com/office/drawing/2014/main" val="2861634589"/>
                    </a:ext>
                  </a:extLst>
                </a:gridCol>
                <a:gridCol w="1130387">
                  <a:extLst>
                    <a:ext uri="{9D8B030D-6E8A-4147-A177-3AD203B41FA5}">
                      <a16:colId xmlns:a16="http://schemas.microsoft.com/office/drawing/2014/main" val="1049445770"/>
                    </a:ext>
                  </a:extLst>
                </a:gridCol>
                <a:gridCol w="1999068">
                  <a:extLst>
                    <a:ext uri="{9D8B030D-6E8A-4147-A177-3AD203B41FA5}">
                      <a16:colId xmlns:a16="http://schemas.microsoft.com/office/drawing/2014/main" val="1615671112"/>
                    </a:ext>
                  </a:extLst>
                </a:gridCol>
              </a:tblGrid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solidFill>
                            <a:srgbClr val="FFC111"/>
                          </a:solidFill>
                          <a:effectLst/>
                        </a:rPr>
                        <a:t>Customer Requirement</a:t>
                      </a:r>
                      <a:endParaRPr lang="en-US" sz="1100" b="1" i="0" u="none" strike="noStrike">
                        <a:solidFill>
                          <a:srgbClr val="FFC11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solidFill>
                            <a:srgbClr val="FFC111"/>
                          </a:solidFill>
                          <a:effectLst/>
                        </a:rPr>
                        <a:t>CR Met Y/N</a:t>
                      </a:r>
                      <a:endParaRPr lang="en-US" sz="1100" b="1" i="0" u="none" strike="noStrike">
                        <a:solidFill>
                          <a:srgbClr val="FFC11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solidFill>
                            <a:srgbClr val="FFC111"/>
                          </a:solidFill>
                          <a:effectLst/>
                        </a:rPr>
                        <a:t>Client Acceptable Y/N</a:t>
                      </a:r>
                      <a:endParaRPr lang="en-US" sz="1100" b="1" i="0" u="none" strike="noStrike">
                        <a:solidFill>
                          <a:srgbClr val="FFC11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93722369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CR1: Easy to set up and position camera and laser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439439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CR2: High enough camera resolution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960069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CR3: High enough camera framerate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933194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CR4: Camera runtime long enough to capture phenomena of interest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28000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CR5: High enough laser power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614100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CR6: Light sheet wide enough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536468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CR7: Function generator fast and accurate enough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99964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CR8: System safety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495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73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E9E39-5734-C248-EBB8-D57EE9FC0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5448-B2F6-2E4C-7D41-8CAC75948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7D5D9C-109C-9325-EBAF-0204947BAB4F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10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F166DC-C8FF-EBA1-A4F4-B6E2F1D41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517241"/>
              </p:ext>
            </p:extLst>
          </p:nvPr>
        </p:nvGraphicFramePr>
        <p:xfrm>
          <a:off x="0" y="853415"/>
          <a:ext cx="9135333" cy="39916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0980">
                  <a:extLst>
                    <a:ext uri="{9D8B030D-6E8A-4147-A177-3AD203B41FA5}">
                      <a16:colId xmlns:a16="http://schemas.microsoft.com/office/drawing/2014/main" val="2354182446"/>
                    </a:ext>
                  </a:extLst>
                </a:gridCol>
                <a:gridCol w="1502604">
                  <a:extLst>
                    <a:ext uri="{9D8B030D-6E8A-4147-A177-3AD203B41FA5}">
                      <a16:colId xmlns:a16="http://schemas.microsoft.com/office/drawing/2014/main" val="3602882923"/>
                    </a:ext>
                  </a:extLst>
                </a:gridCol>
                <a:gridCol w="891483">
                  <a:extLst>
                    <a:ext uri="{9D8B030D-6E8A-4147-A177-3AD203B41FA5}">
                      <a16:colId xmlns:a16="http://schemas.microsoft.com/office/drawing/2014/main" val="1300133238"/>
                    </a:ext>
                  </a:extLst>
                </a:gridCol>
                <a:gridCol w="2356286">
                  <a:extLst>
                    <a:ext uri="{9D8B030D-6E8A-4147-A177-3AD203B41FA5}">
                      <a16:colId xmlns:a16="http://schemas.microsoft.com/office/drawing/2014/main" val="1304343334"/>
                    </a:ext>
                  </a:extLst>
                </a:gridCol>
                <a:gridCol w="891482">
                  <a:extLst>
                    <a:ext uri="{9D8B030D-6E8A-4147-A177-3AD203B41FA5}">
                      <a16:colId xmlns:a16="http://schemas.microsoft.com/office/drawing/2014/main" val="3352322670"/>
                    </a:ext>
                  </a:extLst>
                </a:gridCol>
                <a:gridCol w="1332498">
                  <a:extLst>
                    <a:ext uri="{9D8B030D-6E8A-4147-A177-3AD203B41FA5}">
                      <a16:colId xmlns:a16="http://schemas.microsoft.com/office/drawing/2014/main" val="3356697302"/>
                    </a:ext>
                  </a:extLst>
                </a:gridCol>
              </a:tblGrid>
              <a:tr h="551764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Engineering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Tolerance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Measured or Calculated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ER Met Y/N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Client Acceptable Y/N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8293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 1: Setup Time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≤ 60 min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N/A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 min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168920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ER2: Camera Resolution</a:t>
                      </a:r>
                    </a:p>
                  </a:txBody>
                  <a:tcPr>
                    <a:solidFill>
                      <a:srgbClr val="F6DA0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1 MP</a:t>
                      </a:r>
                    </a:p>
                  </a:txBody>
                  <a:tcPr>
                    <a:solidFill>
                      <a:srgbClr val="F6DA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</a:txBody>
                  <a:tcPr>
                    <a:solidFill>
                      <a:srgbClr val="F6DA0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0.262 MP</a:t>
                      </a:r>
                    </a:p>
                  </a:txBody>
                  <a:tcPr>
                    <a:solidFill>
                      <a:srgbClr val="F6DA0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</a:t>
                      </a:r>
                    </a:p>
                  </a:txBody>
                  <a:tcPr>
                    <a:solidFill>
                      <a:srgbClr val="F6DA0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009477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ER3: Camera Framerate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200 FPS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5,000 FPS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509958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ER4: Camera Runtime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10 s @ 200 FPS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12s @ 1,000 FPS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955728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ER5: Laser Energy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100 </a:t>
                      </a:r>
                      <a:r>
                        <a:rPr lang="en-US" sz="1400" err="1"/>
                        <a:t>nJ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186 </a:t>
                      </a:r>
                      <a:r>
                        <a:rPr lang="en-US" sz="1400" err="1"/>
                        <a:t>nJ</a:t>
                      </a:r>
                      <a:endParaRPr lang="en-US" sz="140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566831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ER6: Light Sheet Width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1 mm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1.15 mm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653111"/>
                  </a:ext>
                </a:extLst>
              </a:tr>
              <a:tr h="525900">
                <a:tc>
                  <a:txBody>
                    <a:bodyPr/>
                    <a:lstStyle/>
                    <a:p>
                      <a:r>
                        <a:rPr lang="en-US" sz="1400"/>
                        <a:t>ER 7: Function Generator Resolution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≤ 500 </a:t>
                      </a:r>
                      <a:r>
                        <a:rPr lang="en-US" sz="1400" err="1"/>
                        <a:t>ps</a:t>
                      </a:r>
                      <a:endParaRPr lang="en-US" err="1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  <a:p>
                      <a:endParaRPr lang="en-US" sz="140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250 </a:t>
                      </a:r>
                      <a:r>
                        <a:rPr lang="en-US" sz="1400" err="1"/>
                        <a:t>ps</a:t>
                      </a:r>
                      <a:endParaRPr lang="en-US" sz="140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  <a:p>
                      <a:endParaRPr lang="en-US" sz="140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01951"/>
                  </a:ext>
                </a:extLst>
              </a:tr>
              <a:tr h="525900">
                <a:tc>
                  <a:txBody>
                    <a:bodyPr/>
                    <a:lstStyle/>
                    <a:p>
                      <a:r>
                        <a:rPr lang="en-US" sz="1400"/>
                        <a:t>ER8: Function Generator Trigger Rate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20 kHz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  <a:p>
                      <a:endParaRPr lang="en-US" sz="140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1 GHz (manufacturer spec.)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  <a:p>
                      <a:endParaRPr lang="en-US" sz="140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466516"/>
                  </a:ext>
                </a:extLst>
              </a:tr>
              <a:tr h="525900">
                <a:tc>
                  <a:txBody>
                    <a:bodyPr/>
                    <a:lstStyle/>
                    <a:p>
                      <a:r>
                        <a:rPr lang="en-US" sz="1400"/>
                        <a:t>ER9: System Safety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ANSI z136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N/A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In Compliance with ANSI Z.136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380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161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35F08-1ABE-BB46-CE95-7E7F56BE2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BDE33-5821-CCFF-074F-BB0A4E43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QFD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F1F22-754E-8956-7FCE-2E9A93B6E44B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11</a:t>
            </a:r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2E9BD67-8FCB-BCE9-3B83-91FBCD0F9829}"/>
              </a:ext>
            </a:extLst>
          </p:cNvPr>
          <p:cNvSpPr txBox="1">
            <a:spLocks/>
          </p:cNvSpPr>
          <p:nvPr/>
        </p:nvSpPr>
        <p:spPr bwMode="auto">
          <a:xfrm>
            <a:off x="5586604" y="854866"/>
            <a:ext cx="3242550" cy="373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 algn="ctr">
              <a:buFont typeface="Arial"/>
              <a:buNone/>
            </a:pPr>
            <a:endParaRPr lang="en-US" kern="0"/>
          </a:p>
        </p:txBody>
      </p:sp>
      <p:pic>
        <p:nvPicPr>
          <p:cNvPr id="3" name="Picture 2" descr="A yellow sheet of paper with text&#10;&#10;AI-generated content may be incorrect.">
            <a:extLst>
              <a:ext uri="{FF2B5EF4-FFF2-40B4-BE49-F238E27FC236}">
                <a16:creationId xmlns:a16="http://schemas.microsoft.com/office/drawing/2014/main" id="{E5E17BD0-16A4-CE11-3ACF-6B5699BA2D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82" b="-335"/>
          <a:stretch>
            <a:fillRect/>
          </a:stretch>
        </p:blipFill>
        <p:spPr>
          <a:xfrm>
            <a:off x="129886" y="1361301"/>
            <a:ext cx="8944841" cy="241202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81772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7D105-3242-9AA4-B70C-13D1838FB2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 </a:t>
            </a:r>
            <a:br>
              <a:rPr lang="en-US"/>
            </a:br>
            <a:br>
              <a:rPr lang="en-US"/>
            </a:br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7124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70238-46FA-01DB-B8C5-C9E9505E9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672F25-A70C-F5C2-248E-84B11E607CD2}"/>
              </a:ext>
            </a:extLst>
          </p:cNvPr>
          <p:cNvSpPr txBox="1"/>
          <p:nvPr/>
        </p:nvSpPr>
        <p:spPr>
          <a:xfrm>
            <a:off x="7250100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1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23FBC3-F965-4DAE-1433-C611EEF69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Requirement Summary</a:t>
            </a:r>
          </a:p>
        </p:txBody>
      </p:sp>
      <p:pic>
        <p:nvPicPr>
          <p:cNvPr id="2" name="Picture 1" descr="A white and blue background with black text&#10;&#10;AI-generated content may be incorrect.">
            <a:extLst>
              <a:ext uri="{FF2B5EF4-FFF2-40B4-BE49-F238E27FC236}">
                <a16:creationId xmlns:a16="http://schemas.microsoft.com/office/drawing/2014/main" id="{04ABD8FA-80C1-FF9D-0A28-B9F8E8CD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65" y="960338"/>
            <a:ext cx="3933825" cy="3781425"/>
          </a:xfrm>
          <a:prstGeom prst="rect">
            <a:avLst/>
          </a:prstGeom>
        </p:spPr>
      </p:pic>
      <p:pic>
        <p:nvPicPr>
          <p:cNvPr id="3" name="Picture 2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328E280A-C487-15BE-79E4-DD95D76B8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439" y="900654"/>
            <a:ext cx="3048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4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EA0C6-247A-78FE-B5B4-2254F8E54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5C1B7A-FD00-ADD7-3C10-2C3727DBF48A}"/>
              </a:ext>
            </a:extLst>
          </p:cNvPr>
          <p:cNvSpPr txBox="1"/>
          <p:nvPr/>
        </p:nvSpPr>
        <p:spPr>
          <a:xfrm>
            <a:off x="7250100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2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AF9F99E-99D3-3213-AB59-367252F9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Level Testing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ED929C3-2A46-D62C-5DF2-254C549E7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864496"/>
              </p:ext>
            </p:extLst>
          </p:nvPr>
        </p:nvGraphicFramePr>
        <p:xfrm>
          <a:off x="465602" y="1031591"/>
          <a:ext cx="8212796" cy="334708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893210">
                  <a:extLst>
                    <a:ext uri="{9D8B030D-6E8A-4147-A177-3AD203B41FA5}">
                      <a16:colId xmlns:a16="http://schemas.microsoft.com/office/drawing/2014/main" val="3673362628"/>
                    </a:ext>
                  </a:extLst>
                </a:gridCol>
                <a:gridCol w="1839324">
                  <a:extLst>
                    <a:ext uri="{9D8B030D-6E8A-4147-A177-3AD203B41FA5}">
                      <a16:colId xmlns:a16="http://schemas.microsoft.com/office/drawing/2014/main" val="215599876"/>
                    </a:ext>
                  </a:extLst>
                </a:gridCol>
                <a:gridCol w="2267074">
                  <a:extLst>
                    <a:ext uri="{9D8B030D-6E8A-4147-A177-3AD203B41FA5}">
                      <a16:colId xmlns:a16="http://schemas.microsoft.com/office/drawing/2014/main" val="770050230"/>
                    </a:ext>
                  </a:extLst>
                </a:gridCol>
                <a:gridCol w="2213188">
                  <a:extLst>
                    <a:ext uri="{9D8B030D-6E8A-4147-A177-3AD203B41FA5}">
                      <a16:colId xmlns:a16="http://schemas.microsoft.com/office/drawing/2014/main" val="181777734"/>
                    </a:ext>
                  </a:extLst>
                </a:gridCol>
              </a:tblGrid>
              <a:tr h="489793">
                <a:tc>
                  <a:txBody>
                    <a:bodyPr/>
                    <a:lstStyle/>
                    <a:p>
                      <a:pPr algn="ctr"/>
                      <a:r>
                        <a:rPr lang="en-US" i="1">
                          <a:solidFill>
                            <a:srgbClr val="F8B700"/>
                          </a:solidFill>
                          <a:latin typeface="Arial"/>
                          <a:cs typeface="Arial"/>
                        </a:rPr>
                        <a:t>Experiment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34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4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>
                          <a:solidFill>
                            <a:srgbClr val="F8B700"/>
                          </a:solidFill>
                          <a:latin typeface="Arial"/>
                          <a:cs typeface="Arial"/>
                        </a:rPr>
                        <a:t>Relevant DRs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34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4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>
                          <a:solidFill>
                            <a:srgbClr val="F8B700"/>
                          </a:solidFill>
                          <a:latin typeface="Arial"/>
                          <a:cs typeface="Arial"/>
                        </a:rPr>
                        <a:t>Equipment Needed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34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4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>
                          <a:solidFill>
                            <a:srgbClr val="F8B700"/>
                          </a:solidFill>
                          <a:latin typeface="Arial"/>
                          <a:cs typeface="Arial"/>
                        </a:rPr>
                        <a:t>Acceptance Criteria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34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4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858520"/>
                  </a:ext>
                </a:extLst>
              </a:tr>
              <a:tr h="64763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Ex 1: Flow Study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CR2, CR3, CR4, CR5, CR7, ER2, ER3, ER4, ER5, ER7 and ER8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Complete PIV Setup, pulsatile pump, tubing, particle solution, graduated cylinder, and stopwatch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System able to accurately analyze clinically relevant flow rates.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124921"/>
                  </a:ext>
                </a:extLst>
              </a:tr>
              <a:tr h="64763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Ex 2: Safety Test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CR8 and ER9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Complete PIV Setup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System meets ANSI Z.136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852928"/>
                  </a:ext>
                </a:extLst>
              </a:tr>
              <a:tr h="64763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Ex 3: Laser Sheet Test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CR6 and ER6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Laser assembly, blank wall, a ruler, protective goggles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Laser Sheet Width</a:t>
                      </a:r>
                    </a:p>
                    <a:p>
                      <a:pPr lvl="0" algn="ctr">
                        <a:buNone/>
                      </a:pPr>
                      <a:r>
                        <a:rPr lang="en-US" u="none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&gt;1 mm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522393"/>
                  </a:ext>
                </a:extLst>
              </a:tr>
              <a:tr h="64763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Ex 4: Timed Setup Test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CR1 and ER1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Complete PIV Setup, timer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Setup Time </a:t>
                      </a:r>
                      <a:r>
                        <a:rPr lang="en-US" u="sng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lang="en-US" u="none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 60min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066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8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84D3-1942-5CE8-4134-955AB099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E6DF6-484F-0A34-C873-37403B10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52" y="170007"/>
            <a:ext cx="8315201" cy="662458"/>
          </a:xfrm>
        </p:spPr>
        <p:txBody>
          <a:bodyPr/>
          <a:lstStyle/>
          <a:p>
            <a:r>
              <a:rPr lang="en-US"/>
              <a:t>Set-up Test – Procedure &amp;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3E5AF-AC1B-0964-9C12-80FB6841AAA3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3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E5A1F-8017-FE19-B702-93E6B1C49EED}"/>
              </a:ext>
            </a:extLst>
          </p:cNvPr>
          <p:cNvSpPr txBox="1"/>
          <p:nvPr/>
        </p:nvSpPr>
        <p:spPr>
          <a:xfrm>
            <a:off x="148680" y="832306"/>
            <a:ext cx="4901552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u="sng">
                <a:latin typeface="Arial"/>
                <a:cs typeface="Arial"/>
              </a:rPr>
              <a:t>Setup Time Success Metric:</a:t>
            </a:r>
            <a:endParaRPr lang="en-US" sz="1400" b="1" u="sng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Set up and adjust the PIV setup in under 60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Fulfills requirement for ease of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r>
              <a:rPr lang="en-US" sz="1400" b="1" u="sng">
                <a:latin typeface="Arial"/>
                <a:cs typeface="Arial"/>
              </a:rPr>
              <a:t>Procedure:</a:t>
            </a:r>
            <a:endParaRPr lang="en-US" sz="1400" b="1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PIV setup is initially positioned as if it were stored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Timer is started, and the components are positioned around the flow model being studied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Once positioned, the components are adjusted to the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Final adjustments are made, and the timer is stopped</a:t>
            </a:r>
          </a:p>
          <a:p>
            <a:endParaRPr lang="en-US" sz="1400">
              <a:latin typeface="Arial"/>
              <a:cs typeface="Arial"/>
            </a:endParaRPr>
          </a:p>
          <a:p>
            <a:r>
              <a:rPr lang="en-US" sz="1400" b="1" u="sng">
                <a:latin typeface="Arial"/>
                <a:cs typeface="Arial"/>
              </a:rPr>
              <a:t>Results:</a:t>
            </a:r>
            <a:endParaRPr lang="en-US" sz="1400" b="1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Combined positioning and adjusting took 20 minutes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Time of setup is far less than maximum time limit, exceeds goal</a:t>
            </a:r>
          </a:p>
        </p:txBody>
      </p:sp>
      <p:pic>
        <p:nvPicPr>
          <p:cNvPr id="7" name="Picture 6" descr="A person working on a project&#10;&#10;AI-generated content may be incorrect.">
            <a:extLst>
              <a:ext uri="{FF2B5EF4-FFF2-40B4-BE49-F238E27FC236}">
                <a16:creationId xmlns:a16="http://schemas.microsoft.com/office/drawing/2014/main" id="{040F6F30-A169-9074-3C0D-B739EEFA1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37" y="1233256"/>
            <a:ext cx="3569316" cy="26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73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B8FC4-A3A7-4B54-AD41-BD872912D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349C-273B-A4FE-3805-607173222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Test - Procedure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ED81F3-213D-DEE2-BC30-E4DF4EE3B0EB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4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20A7B-3168-618A-1881-93AA3348F2FE}"/>
              </a:ext>
            </a:extLst>
          </p:cNvPr>
          <p:cNvSpPr txBox="1"/>
          <p:nvPr/>
        </p:nvSpPr>
        <p:spPr>
          <a:xfrm>
            <a:off x="262808" y="958529"/>
            <a:ext cx="4191463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 u="sng">
                <a:solidFill>
                  <a:srgbClr val="003D7C"/>
                </a:solidFill>
                <a:latin typeface="Arial"/>
              </a:rPr>
              <a:t>Class 3B Laser Definition:</a:t>
            </a:r>
            <a:r>
              <a:rPr lang="en-US" sz="1400" b="1">
                <a:solidFill>
                  <a:srgbClr val="003D7C"/>
                </a:solidFill>
                <a:latin typeface="Arial"/>
              </a:rPr>
              <a:t> </a:t>
            </a:r>
            <a:r>
              <a:rPr lang="en-US" sz="1400">
                <a:solidFill>
                  <a:srgbClr val="003D7C"/>
                </a:solidFill>
                <a:latin typeface="Arial"/>
              </a:rPr>
              <a:t>"A class 3B laser may be hazardous under direct and specular reflection viewing conditions, but is not normally a diffuse reflection or fire hazard." </a:t>
            </a:r>
            <a:endParaRPr lang="en-US" sz="1400">
              <a:cs typeface="Arial"/>
            </a:endParaRPr>
          </a:p>
          <a:p>
            <a:pPr algn="just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563F19-4012-D53C-D12F-7C1D0F242DD8}"/>
              </a:ext>
            </a:extLst>
          </p:cNvPr>
          <p:cNvSpPr txBox="1"/>
          <p:nvPr/>
        </p:nvSpPr>
        <p:spPr>
          <a:xfrm>
            <a:off x="260429" y="1887972"/>
            <a:ext cx="5201373" cy="21929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300" b="1" u="sng">
                <a:solidFill>
                  <a:srgbClr val="003D7C"/>
                </a:solidFill>
                <a:latin typeface="Arial"/>
              </a:rPr>
              <a:t>Evaluated Safety Features:</a:t>
            </a:r>
            <a:endParaRPr lang="en-US" sz="1300" b="1"/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Tool Access Master Arm Switch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Positively Actuated Shutter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Accessible Interlocked Emergency Stop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Multiple Shut-Down Controls 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Visual Indication of Operation</a:t>
            </a:r>
          </a:p>
          <a:p>
            <a:pPr marL="285750" indent="-285750" algn="just">
              <a:buFont typeface="Arial"/>
              <a:buChar char="•"/>
            </a:pP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algn="just"/>
            <a:endParaRPr lang="en-US" sz="1300"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5C4DF-0B37-A4CB-B4CD-67D44818F25D}"/>
              </a:ext>
            </a:extLst>
          </p:cNvPr>
          <p:cNvSpPr txBox="1"/>
          <p:nvPr/>
        </p:nvSpPr>
        <p:spPr>
          <a:xfrm>
            <a:off x="260429" y="3614158"/>
            <a:ext cx="5201373" cy="15927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300" b="1" u="sng">
                <a:solidFill>
                  <a:srgbClr val="003D7C"/>
                </a:solidFill>
                <a:latin typeface="Arial"/>
              </a:rPr>
              <a:t>Extant Safety Controls:</a:t>
            </a:r>
            <a:endParaRPr lang="en-US" sz="1300" b="1"/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Laser Room Isolation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Proper PPE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Proper Signage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algn="just"/>
            <a:endParaRPr lang="en-US" sz="1300"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6FCCA-637E-4702-2762-5EC5EA743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144" y="1283125"/>
            <a:ext cx="4192535" cy="30654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7333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6ED64-0B3D-D61F-0F74-98C792503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6C614DD9-28BD-2AA9-E8FE-661C50947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510" r="1408" b="2480"/>
          <a:stretch>
            <a:fillRect/>
          </a:stretch>
        </p:blipFill>
        <p:spPr>
          <a:xfrm>
            <a:off x="608556" y="1253466"/>
            <a:ext cx="4339972" cy="1665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6B8FF-91B5-8375-C131-D7224252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Test – PPE Evaluation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64221-9CB8-A630-77C0-1D3C22123636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5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17FD6E-DDD9-B7A3-D2A2-7BE81870681B}"/>
              </a:ext>
            </a:extLst>
          </p:cNvPr>
          <p:cNvSpPr txBox="1"/>
          <p:nvPr/>
        </p:nvSpPr>
        <p:spPr>
          <a:xfrm>
            <a:off x="607274" y="1036817"/>
            <a:ext cx="4191463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 u="sng">
                <a:solidFill>
                  <a:srgbClr val="003D7C"/>
                </a:solidFill>
                <a:latin typeface="Arial"/>
              </a:rPr>
              <a:t>Important Laser Characteristics:</a:t>
            </a:r>
            <a:endParaRPr lang="en-US" b="1"/>
          </a:p>
          <a:p>
            <a:pPr algn="just"/>
            <a:endParaRPr lang="en-US" sz="1400">
              <a:solidFill>
                <a:srgbClr val="003D7C"/>
              </a:solidFill>
              <a:cs typeface="Arial"/>
            </a:endParaRPr>
          </a:p>
          <a:p>
            <a:pPr algn="just"/>
            <a:endParaRPr lang="en-US">
              <a:cs typeface="Arial"/>
            </a:endParaRPr>
          </a:p>
          <a:p>
            <a:pPr algn="just"/>
            <a:endParaRPr lang="en-US" sz="1400">
              <a:solidFill>
                <a:srgbClr val="003D7C"/>
              </a:solidFill>
              <a:cs typeface="Arial"/>
            </a:endParaRPr>
          </a:p>
        </p:txBody>
      </p:sp>
      <p:pic>
        <p:nvPicPr>
          <p:cNvPr id="8" name="Picture 7" descr="LG14C - Laser Safety Goggles, Topaz Lenses, 47% Visible Light Transmission, Modern Goggle Style">
            <a:extLst>
              <a:ext uri="{FF2B5EF4-FFF2-40B4-BE49-F238E27FC236}">
                <a16:creationId xmlns:a16="http://schemas.microsoft.com/office/drawing/2014/main" id="{B72B7B13-A7C9-27B5-E115-158B365EF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36" y="2898993"/>
            <a:ext cx="1741119" cy="17098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A graph of a graph showing a blue line&#10;&#10;AI-generated content may be incorrect.">
            <a:extLst>
              <a:ext uri="{FF2B5EF4-FFF2-40B4-BE49-F238E27FC236}">
                <a16:creationId xmlns:a16="http://schemas.microsoft.com/office/drawing/2014/main" id="{4C872963-88BD-C76C-7679-2A13417ED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774" y="959481"/>
            <a:ext cx="2663216" cy="18310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E58F51-9853-A9D4-313F-087BF1E3AB3E}"/>
              </a:ext>
            </a:extLst>
          </p:cNvPr>
          <p:cNvSpPr txBox="1"/>
          <p:nvPr/>
        </p:nvSpPr>
        <p:spPr>
          <a:xfrm>
            <a:off x="607274" y="3095783"/>
            <a:ext cx="419146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 u="sng">
                <a:solidFill>
                  <a:srgbClr val="003D7C"/>
                </a:solidFill>
                <a:latin typeface="Arial"/>
              </a:rPr>
              <a:t>Calculated Required OD:</a:t>
            </a:r>
            <a:r>
              <a:rPr lang="en-US" sz="1400">
                <a:solidFill>
                  <a:srgbClr val="003D7C"/>
                </a:solidFill>
                <a:latin typeface="Arial"/>
              </a:rPr>
              <a:t> </a:t>
            </a:r>
            <a:r>
              <a:rPr lang="en-US" sz="1400" b="1">
                <a:solidFill>
                  <a:srgbClr val="003D7C"/>
                </a:solidFill>
                <a:latin typeface="Arial"/>
              </a:rPr>
              <a:t>0.68</a:t>
            </a:r>
            <a:endParaRPr lang="en-US" b="1">
              <a:cs typeface="Arial"/>
            </a:endParaRPr>
          </a:p>
          <a:p>
            <a:pPr algn="just"/>
            <a:endParaRPr lang="en-US" sz="1400" u="sng">
              <a:solidFill>
                <a:srgbClr val="003D7C"/>
              </a:solidFill>
              <a:cs typeface="Arial"/>
            </a:endParaRPr>
          </a:p>
          <a:p>
            <a:pPr algn="just"/>
            <a:r>
              <a:rPr lang="en-US" sz="1400" b="1" u="sng">
                <a:solidFill>
                  <a:srgbClr val="003D7C"/>
                </a:solidFill>
                <a:latin typeface="Arial"/>
                <a:cs typeface="Arial"/>
              </a:rPr>
              <a:t>LG14C OD at 520nm:</a:t>
            </a:r>
            <a:r>
              <a:rPr lang="en-US" sz="1400" b="1">
                <a:solidFill>
                  <a:srgbClr val="003D7C"/>
                </a:solidFill>
                <a:latin typeface="Arial"/>
                <a:cs typeface="Arial"/>
              </a:rPr>
              <a:t> &gt;2.0</a:t>
            </a:r>
            <a:endParaRPr lang="en-US" sz="1400" b="1">
              <a:solidFill>
                <a:srgbClr val="003D7C"/>
              </a:solidFill>
              <a:cs typeface="Arial"/>
            </a:endParaRPr>
          </a:p>
          <a:p>
            <a:pPr algn="just"/>
            <a:endParaRPr lang="en-US" sz="1400">
              <a:solidFill>
                <a:srgbClr val="003D7C"/>
              </a:solidFill>
              <a:cs typeface="Arial"/>
            </a:endParaRPr>
          </a:p>
          <a:p>
            <a:pPr algn="just"/>
            <a:endParaRPr lang="en-US">
              <a:solidFill>
                <a:srgbClr val="003366"/>
              </a:solidFill>
              <a:cs typeface="Arial"/>
            </a:endParaRPr>
          </a:p>
          <a:p>
            <a:pPr algn="just"/>
            <a:endParaRPr lang="en-US" sz="1400">
              <a:solidFill>
                <a:srgbClr val="003D7C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686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59F66-0470-C110-131E-2728707A2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2F658-82D2-4B68-A466-C7F984CA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F2E00E-F19A-20E3-973A-89928C51C628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6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BBF25-6FC2-3C72-B637-BE1E30D272FA}"/>
              </a:ext>
            </a:extLst>
          </p:cNvPr>
          <p:cNvSpPr txBox="1"/>
          <p:nvPr/>
        </p:nvSpPr>
        <p:spPr>
          <a:xfrm>
            <a:off x="0" y="951974"/>
            <a:ext cx="5303520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>
                <a:latin typeface="Arial"/>
                <a:cs typeface="Arial"/>
              </a:rPr>
              <a:t>The flow study will determine whether the system is capable of analyzing flow data at the velocities seen in the BDL. </a:t>
            </a:r>
            <a:endParaRPr lang="en-US" sz="1300">
              <a:cs typeface="Arial" charset="0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1300">
                <a:latin typeface="Arial"/>
                <a:cs typeface="Arial"/>
              </a:rPr>
              <a:t>Camera must be able to capture images of adequate quality at a high enough frame rate analysis</a:t>
            </a:r>
          </a:p>
          <a:p>
            <a:pPr marL="800100" lvl="1" indent="-342900">
              <a:buFont typeface="Courier New"/>
              <a:buChar char="o"/>
            </a:pPr>
            <a:r>
              <a:rPr lang="en-US" sz="1300">
                <a:latin typeface="Arial"/>
                <a:cs typeface="Arial"/>
              </a:rPr>
              <a:t>The laser must be able to illuminate the particles enough to be tracked by </a:t>
            </a:r>
            <a:r>
              <a:rPr lang="en-US" sz="1300" err="1">
                <a:latin typeface="Arial"/>
                <a:cs typeface="Arial"/>
              </a:rPr>
              <a:t>PIVlab</a:t>
            </a:r>
            <a:endParaRPr lang="en-US" sz="1300">
              <a:latin typeface="Arial"/>
              <a:cs typeface="Arial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1300">
                <a:latin typeface="Arial"/>
                <a:cs typeface="Arial"/>
              </a:rPr>
              <a:t>The function generator must be able to synchronize the laser and camera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797B21-B338-F6B7-146F-CAC5AEFAF04F}"/>
              </a:ext>
            </a:extLst>
          </p:cNvPr>
          <p:cNvSpPr txBox="1"/>
          <p:nvPr/>
        </p:nvSpPr>
        <p:spPr>
          <a:xfrm>
            <a:off x="0" y="2761856"/>
            <a:ext cx="5303520" cy="18928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A flow loop consisting of a pulsatile pump, ½" OD tubing and a reservoir of PIV solution will be analyzed with our PIV system.</a:t>
            </a:r>
          </a:p>
          <a:p>
            <a:pPr marL="285750" indent="-28575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The flow system will be set to a flow rate of 280 mL/min instead of 240 mL/min due to pump contingencies to closely match the velocities in the BDL flow model.</a:t>
            </a:r>
          </a:p>
          <a:p>
            <a:pPr marL="285750" indent="-28575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4 Bucket timers will be taken to confirm the flow rate.</a:t>
            </a:r>
          </a:p>
          <a:p>
            <a:pPr marL="285750" indent="-28575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Images of the flow will be taken at 1,000 Hz, with the laser being pulsed before and after each frame.</a:t>
            </a:r>
          </a:p>
          <a:p>
            <a:pPr marL="285750" indent="-28575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Images will be uploaded to </a:t>
            </a:r>
            <a:r>
              <a:rPr lang="en-US" sz="1300" err="1">
                <a:latin typeface="Arial"/>
                <a:cs typeface="Arial"/>
              </a:rPr>
              <a:t>PIVlab</a:t>
            </a:r>
            <a:r>
              <a:rPr lang="en-US" sz="1300">
                <a:latin typeface="Arial"/>
                <a:cs typeface="Arial"/>
              </a:rPr>
              <a:t> for analysis.</a:t>
            </a:r>
            <a:endParaRPr lang="en-US" sz="1300"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600382-EA4A-6ABD-962B-BC5EFD423D37}"/>
              </a:ext>
            </a:extLst>
          </p:cNvPr>
          <p:cNvSpPr txBox="1"/>
          <p:nvPr/>
        </p:nvSpPr>
        <p:spPr>
          <a:xfrm>
            <a:off x="5143500" y="929640"/>
            <a:ext cx="392430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>
                <a:latin typeface="Arial"/>
                <a:cs typeface="Arial"/>
              </a:rPr>
              <a:t>DRs Tested:</a:t>
            </a:r>
            <a:r>
              <a:rPr lang="en-US" sz="1300">
                <a:solidFill>
                  <a:schemeClr val="dk1"/>
                </a:solidFill>
                <a:latin typeface="Arial"/>
                <a:cs typeface="Arial"/>
              </a:rPr>
              <a:t> CR2, CR3, CR4, CR5, CR7, ER2, ER3, ER4, ER5, ER7 and ER8</a:t>
            </a:r>
            <a:r>
              <a:rPr lang="en-US" sz="1300">
                <a:latin typeface="Arial"/>
                <a:cs typeface="Arial"/>
              </a:rPr>
              <a:t> </a:t>
            </a:r>
            <a:endParaRPr lang="en-US" sz="1300">
              <a:cs typeface="Arial"/>
            </a:endParaRPr>
          </a:p>
        </p:txBody>
      </p:sp>
      <p:pic>
        <p:nvPicPr>
          <p:cNvPr id="3" name="Picture 2" descr="A desk with a computer and several objects on it&#10;&#10;AI-generated content may be incorrect.">
            <a:extLst>
              <a:ext uri="{FF2B5EF4-FFF2-40B4-BE49-F238E27FC236}">
                <a16:creationId xmlns:a16="http://schemas.microsoft.com/office/drawing/2014/main" id="{C27EAF17-6DAA-6FD8-05E1-F484ADC2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82139" y="1865473"/>
            <a:ext cx="3049332" cy="231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1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350B5-3C49-2DC8-61C9-83364FB8D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49AB6-28D1-07A6-7C0E-7E9D02062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 Study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0E9B5-CA79-3BFF-25CB-5331D5036A1E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7</a:t>
            </a:r>
            <a:endParaRPr lang="en-US"/>
          </a:p>
        </p:txBody>
      </p:sp>
      <p:pic>
        <p:nvPicPr>
          <p:cNvPr id="5" name="FlowTest">
            <a:hlinkClick r:id="" action="ppaction://media"/>
            <a:extLst>
              <a:ext uri="{FF2B5EF4-FFF2-40B4-BE49-F238E27FC236}">
                <a16:creationId xmlns:a16="http://schemas.microsoft.com/office/drawing/2014/main" id="{9AFAF1BE-D82B-2437-363C-FD10ED257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737" y="853415"/>
            <a:ext cx="6910525" cy="38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350B5-3C49-2DC8-61C9-83364FB8D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49AB6-28D1-07A6-7C0E-7E9D02062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 Study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0E9B5-CA79-3BFF-25CB-5331D5036A1E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8</a:t>
            </a:r>
            <a:endParaRPr lang="en-US"/>
          </a:p>
        </p:txBody>
      </p:sp>
      <p:pic>
        <p:nvPicPr>
          <p:cNvPr id="9" name="Picture 8" descr="A black background with many arrows&#10;&#10;AI-generated content may be incorrect.">
            <a:extLst>
              <a:ext uri="{FF2B5EF4-FFF2-40B4-BE49-F238E27FC236}">
                <a16:creationId xmlns:a16="http://schemas.microsoft.com/office/drawing/2014/main" id="{D6D2A3AC-F32F-77E6-F6E0-7EB30FE4F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02" y="848343"/>
            <a:ext cx="2672569" cy="1721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825B07-476A-182D-756F-C0605BFC2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974" y="2571750"/>
            <a:ext cx="2671026" cy="21688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F971B1-1EF1-E2A9-556D-A82B14F77D2C}"/>
                  </a:ext>
                </a:extLst>
              </p:cNvPr>
              <p:cNvSpPr txBox="1"/>
              <p:nvPr/>
            </p:nvSpPr>
            <p:spPr>
              <a:xfrm>
                <a:off x="1391109" y="2364948"/>
                <a:ext cx="3252557" cy="360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500" b="0" i="1" smtClean="0">
                        <a:solidFill>
                          <a:srgbClr val="003264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500" b="0" i="1" smtClean="0">
                        <a:solidFill>
                          <a:srgbClr val="00326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1500" b="0" i="1" smtClean="0">
                        <a:solidFill>
                          <a:srgbClr val="00326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70</m:t>
                        </m:r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𝑚𝐿</m:t>
                        </m:r>
                      </m:num>
                      <m:den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15 </m:t>
                        </m:r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sz="1500" b="0" i="1" smtClean="0">
                        <a:solidFill>
                          <a:srgbClr val="00326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=4.667</m:t>
                    </m:r>
                    <m:f>
                      <m:fPr>
                        <m:ctrlP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𝑚𝐿</m:t>
                        </m:r>
                      </m:num>
                      <m:den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sz="1500" b="0" i="1" smtClean="0">
                        <a:solidFill>
                          <a:srgbClr val="00326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=4667</m:t>
                    </m:r>
                    <m:f>
                      <m:fPr>
                        <m:ctrlP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1500" b="0" i="1" smtClean="0">
                                <a:solidFill>
                                  <a:srgbClr val="00326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00" b="0" i="1" smtClean="0">
                                <a:solidFill>
                                  <a:srgbClr val="00326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500" b="0" i="1" smtClean="0">
                                <a:solidFill>
                                  <a:srgbClr val="00326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1500" b="0" i="1" smtClean="0">
                            <a:solidFill>
                              <a:srgbClr val="0032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1500">
                    <a:solidFill>
                      <a:srgbClr val="00326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F971B1-1EF1-E2A9-556D-A82B14F77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109" y="2364948"/>
                <a:ext cx="3252557" cy="360291"/>
              </a:xfrm>
              <a:prstGeom prst="rect">
                <a:avLst/>
              </a:prstGeom>
              <a:blipFill>
                <a:blip r:embed="rId4"/>
                <a:stretch>
                  <a:fillRect l="-2622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0C13DB-CB18-D25A-0DF0-75A4497472CE}"/>
                  </a:ext>
                </a:extLst>
              </p:cNvPr>
              <p:cNvSpPr txBox="1"/>
              <p:nvPr/>
            </p:nvSpPr>
            <p:spPr>
              <a:xfrm>
                <a:off x="1089808" y="2934065"/>
                <a:ext cx="3855158" cy="7591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rgbClr val="003264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500" b="0" i="1" smtClean="0">
                          <a:solidFill>
                            <a:srgbClr val="0032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1500" b="0" i="1" smtClean="0">
                          <a:solidFill>
                            <a:srgbClr val="0032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4667</m:t>
                          </m:r>
                          <m:f>
                            <m:fPr>
                              <m:ctrlP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sz="1500" b="0" i="1" smtClean="0">
                                      <a:solidFill>
                                        <a:srgbClr val="0032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solidFill>
                                        <a:srgbClr val="003264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solidFill>
                                        <a:srgbClr val="003264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∗7.62 </m:t>
                          </m:r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 b="0" i="1" smtClean="0">
                          <a:solidFill>
                            <a:srgbClr val="003264"/>
                          </a:solidFill>
                          <a:latin typeface="Cambria Math" panose="02040503050406030204" pitchFamily="18" charset="0"/>
                        </a:rPr>
                        <m:t>=102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𝑚𝑚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1500" b="0" i="1" smtClean="0">
                          <a:solidFill>
                            <a:srgbClr val="003264"/>
                          </a:solidFill>
                          <a:latin typeface="Cambria Math" panose="02040503050406030204" pitchFamily="18" charset="0"/>
                        </a:rPr>
                        <m:t>=0.102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1500" b="0" i="1" smtClean="0">
                          <a:solidFill>
                            <a:srgbClr val="00326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500">
                  <a:solidFill>
                    <a:srgbClr val="00326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0C13DB-CB18-D25A-0DF0-75A449747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808" y="2934065"/>
                <a:ext cx="3855158" cy="7591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C2C21-838B-6C33-74C1-1A76EF60200C}"/>
                  </a:ext>
                </a:extLst>
              </p:cNvPr>
              <p:cNvSpPr txBox="1"/>
              <p:nvPr/>
            </p:nvSpPr>
            <p:spPr>
              <a:xfrm>
                <a:off x="78185" y="3865034"/>
                <a:ext cx="5878404" cy="4726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𝐸𝑟𝑟𝑜𝑟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rgbClr val="0032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  <m:t>𝑚𝑒𝑎𝑠𝑢𝑟𝑒𝑑</m:t>
                              </m:r>
                            </m:sub>
                          </m:sSub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  <m:t>𝐴𝑐𝑡𝑢𝑎𝑙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500" b="0" i="1" smtClean="0">
                                  <a:solidFill>
                                    <a:srgbClr val="003264"/>
                                  </a:solidFill>
                                  <a:latin typeface="Cambria Math" panose="02040503050406030204" pitchFamily="18" charset="0"/>
                                </a:rPr>
                                <m:t>𝐴𝑐𝑡𝑢𝑎𝑙</m:t>
                              </m:r>
                            </m:sub>
                          </m:sSub>
                        </m:den>
                      </m:f>
                      <m:r>
                        <a:rPr lang="en-US" sz="1500" b="0" i="1" smtClean="0">
                          <a:solidFill>
                            <a:srgbClr val="003264"/>
                          </a:solidFill>
                          <a:latin typeface="Cambria Math" panose="02040503050406030204" pitchFamily="18" charset="0"/>
                        </a:rPr>
                        <m:t> ∗100=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0.113 −0.102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rgbClr val="003264"/>
                              </a:solidFill>
                              <a:latin typeface="Cambria Math" panose="02040503050406030204" pitchFamily="18" charset="0"/>
                            </a:rPr>
                            <m:t>0.102</m:t>
                          </m:r>
                        </m:den>
                      </m:f>
                      <m:r>
                        <a:rPr lang="en-US" sz="1500" b="0" i="1" smtClean="0">
                          <a:solidFill>
                            <a:srgbClr val="003264"/>
                          </a:solidFill>
                          <a:latin typeface="Cambria Math" panose="02040503050406030204" pitchFamily="18" charset="0"/>
                        </a:rPr>
                        <m:t> ∗100=10.78%</m:t>
                      </m:r>
                    </m:oMath>
                  </m:oMathPara>
                </a14:m>
                <a:endParaRPr lang="en-US" sz="1500">
                  <a:solidFill>
                    <a:srgbClr val="003264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C2C21-838B-6C33-74C1-1A76EF602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5" y="3865034"/>
                <a:ext cx="5878404" cy="472630"/>
              </a:xfrm>
              <a:prstGeom prst="rect">
                <a:avLst/>
              </a:prstGeom>
              <a:blipFill>
                <a:blip r:embed="rId6"/>
                <a:stretch>
                  <a:fillRect l="-311" t="-1282" r="-20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C8A73CB-0118-E4DC-440A-45952C51E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5" y="934653"/>
            <a:ext cx="2286117" cy="113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86047"/>
      </p:ext>
    </p:extLst>
  </p:cSld>
  <p:clrMapOvr>
    <a:masterClrMapping/>
  </p:clrMapOvr>
</p:sld>
</file>

<file path=ppt/theme/theme1.xml><?xml version="1.0" encoding="utf-8"?>
<a:theme xmlns:a="http://schemas.openxmlformats.org/drawingml/2006/main" name="Dark-Blue-Vertical-PPT-Template">
  <a:themeElements>
    <a:clrScheme name="Custom 1">
      <a:dk1>
        <a:srgbClr val="003366"/>
      </a:dk1>
      <a:lt1>
        <a:srgbClr val="FFFFFF"/>
      </a:lt1>
      <a:dk2>
        <a:srgbClr val="0066B3"/>
      </a:dk2>
      <a:lt2>
        <a:srgbClr val="C3B8B2"/>
      </a:lt2>
      <a:accent1>
        <a:srgbClr val="FBB040"/>
      </a:accent1>
      <a:accent2>
        <a:srgbClr val="F07F09"/>
      </a:accent2>
      <a:accent3>
        <a:srgbClr val="B1541F"/>
      </a:accent3>
      <a:accent4>
        <a:srgbClr val="00ABA3"/>
      </a:accent4>
      <a:accent5>
        <a:srgbClr val="009DDC"/>
      </a:accent5>
      <a:accent6>
        <a:srgbClr val="0066B3"/>
      </a:accent6>
      <a:hlink>
        <a:srgbClr val="FFCC00"/>
      </a:hlink>
      <a:folHlink>
        <a:srgbClr val="0085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AU_Preside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ark-Blue-Vertical-PPT-Template">
  <a:themeElements>
    <a:clrScheme name="Custom 1">
      <a:dk1>
        <a:srgbClr val="003366"/>
      </a:dk1>
      <a:lt1>
        <a:srgbClr val="FFFFFF"/>
      </a:lt1>
      <a:dk2>
        <a:srgbClr val="0066B3"/>
      </a:dk2>
      <a:lt2>
        <a:srgbClr val="C3B8B2"/>
      </a:lt2>
      <a:accent1>
        <a:srgbClr val="FBB040"/>
      </a:accent1>
      <a:accent2>
        <a:srgbClr val="F07F09"/>
      </a:accent2>
      <a:accent3>
        <a:srgbClr val="B1541F"/>
      </a:accent3>
      <a:accent4>
        <a:srgbClr val="00ABA3"/>
      </a:accent4>
      <a:accent5>
        <a:srgbClr val="009DDC"/>
      </a:accent5>
      <a:accent6>
        <a:srgbClr val="0066B3"/>
      </a:accent6>
      <a:hlink>
        <a:srgbClr val="FFCC00"/>
      </a:hlink>
      <a:folHlink>
        <a:srgbClr val="0085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AU_Preside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132b53-b6ca-4397-9af2-284b6a7726aa">
      <Terms xmlns="http://schemas.microsoft.com/office/infopath/2007/PartnerControls"/>
    </lcf76f155ced4ddcb4097134ff3c332f>
    <TaxCatchAll xmlns="3a7f03e5-613c-4124-ae9e-b793d0a31ae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F80BC03CDDCB47B1141B1E1E5505E2" ma:contentTypeVersion="13" ma:contentTypeDescription="Create a new document." ma:contentTypeScope="" ma:versionID="3095887d64048832f839e8fcde300c38">
  <xsd:schema xmlns:xsd="http://www.w3.org/2001/XMLSchema" xmlns:xs="http://www.w3.org/2001/XMLSchema" xmlns:p="http://schemas.microsoft.com/office/2006/metadata/properties" xmlns:ns2="e7132b53-b6ca-4397-9af2-284b6a7726aa" xmlns:ns3="3a7f03e5-613c-4124-ae9e-b793d0a31ae8" targetNamespace="http://schemas.microsoft.com/office/2006/metadata/properties" ma:root="true" ma:fieldsID="d653da0da57261abea70bb76d9cf486e" ns2:_="" ns3:_="">
    <xsd:import namespace="e7132b53-b6ca-4397-9af2-284b6a7726aa"/>
    <xsd:import namespace="3a7f03e5-613c-4124-ae9e-b793d0a31a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2b53-b6ca-4397-9af2-284b6a772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f03e5-613c-4124-ae9e-b793d0a31ae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55e1c10-5ab9-497b-b90b-cc446916db2a}" ma:internalName="TaxCatchAll" ma:showField="CatchAllData" ma:web="3a7f03e5-613c-4124-ae9e-b793d0a31a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0759EC-300E-4827-8EC1-99CBCDD1F68D}">
  <ds:schemaRefs>
    <ds:schemaRef ds:uri="3a7f03e5-613c-4124-ae9e-b793d0a31ae8"/>
    <ds:schemaRef ds:uri="e7132b53-b6ca-4397-9af2-284b6a7726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2A946F9-8C95-40CA-A577-9C3A0449BA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5B8898-2CBA-4C72-94FC-CA75F040A8A2}">
  <ds:schemaRefs>
    <ds:schemaRef ds:uri="3a7f03e5-613c-4124-ae9e-b793d0a31ae8"/>
    <ds:schemaRef ds:uri="e7132b53-b6ca-4397-9af2-284b6a772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27d49e9f-89e1-4aa0-99a3-d35b57b2ba03}" enabled="0" method="" siteId="{27d49e9f-89e1-4aa0-99a3-d35b57b2ba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Dark-Blue-Vertical-PPT-Template</vt:lpstr>
      <vt:lpstr>1_Dark-Blue-Vertical-PPT-Template</vt:lpstr>
      <vt:lpstr>PowerPoint Presentation</vt:lpstr>
      <vt:lpstr>Design Requirement Summary</vt:lpstr>
      <vt:lpstr>Top Level Testing</vt:lpstr>
      <vt:lpstr>Set-up Test – Procedure &amp; Results</vt:lpstr>
      <vt:lpstr>Safety Test - Procedure</vt:lpstr>
      <vt:lpstr>Safety Test – PPE Evaluation</vt:lpstr>
      <vt:lpstr>Flow Study</vt:lpstr>
      <vt:lpstr>Flow Study Results</vt:lpstr>
      <vt:lpstr>Flow Study Results</vt:lpstr>
      <vt:lpstr>Light Sheet test – Procedure </vt:lpstr>
      <vt:lpstr>CR Table</vt:lpstr>
      <vt:lpstr>ER Table</vt:lpstr>
      <vt:lpstr>QFD</vt:lpstr>
      <vt:lpstr>Thank you!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New leader orientation!</dc:title>
  <dc:creator>Cassandra Anderson</dc:creator>
  <cp:revision>5</cp:revision>
  <cp:lastPrinted>2018-12-03T04:54:09Z</cp:lastPrinted>
  <dcterms:created xsi:type="dcterms:W3CDTF">2014-02-19T16:49:03Z</dcterms:created>
  <dcterms:modified xsi:type="dcterms:W3CDTF">2025-12-03T20:53:24Z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0x010100ADF80BC03CDDCB47B1141B1E1E5505E2</vt:lpwstr>
  </property>
  <property fmtid="{D5CDD505-2E9C-101B-9397-08002B2CF9AE}" pid="3" name="MediaServiceImageTags">
    <vt:lpwstr/>
  </property>
</Properties>
</file>