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7" r:id="rId5"/>
    <p:sldId id="306" r:id="rId6"/>
    <p:sldId id="310" r:id="rId7"/>
    <p:sldId id="311" r:id="rId8"/>
    <p:sldId id="307" r:id="rId9"/>
    <p:sldId id="322" r:id="rId10"/>
    <p:sldId id="325" r:id="rId11"/>
    <p:sldId id="308" r:id="rId12"/>
    <p:sldId id="309" r:id="rId13"/>
    <p:sldId id="324" r:id="rId14"/>
    <p:sldId id="323" r:id="rId15"/>
    <p:sldId id="329" r:id="rId16"/>
    <p:sldId id="319" r:id="rId17"/>
    <p:sldId id="318" r:id="rId18"/>
    <p:sldId id="331" r:id="rId19"/>
    <p:sldId id="312" r:id="rId20"/>
    <p:sldId id="313" r:id="rId21"/>
    <p:sldId id="321" r:id="rId22"/>
    <p:sldId id="334" r:id="rId23"/>
    <p:sldId id="333" r:id="rId24"/>
    <p:sldId id="326" r:id="rId25"/>
    <p:sldId id="327" r:id="rId26"/>
    <p:sldId id="328" r:id="rId27"/>
    <p:sldId id="316" r:id="rId28"/>
    <p:sldId id="332" r:id="rId29"/>
    <p:sldId id="330" r:id="rId30"/>
    <p:sldId id="320" r:id="rId31"/>
    <p:sldId id="305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182752"/>
    <a:srgbClr val="192852"/>
    <a:srgbClr val="0066B3"/>
    <a:srgbClr val="00ADB5"/>
    <a:srgbClr val="009DDD"/>
    <a:srgbClr val="F8B700"/>
    <a:srgbClr val="002355"/>
    <a:srgbClr val="182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BA062-D1A8-4B25-B77F-9C9496118E0D}" v="589" dt="2024-10-07T21:43:53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rett M Pearson" userId="S::gmp246@nau.edu::19d2a0dc-5f8f-49ab-a20b-0f510f3930cb" providerId="AD" clId="Web-{FE0C38EE-54F2-7F41-E639-18DEC858CFF6}"/>
    <pc:docChg chg="modSld">
      <pc:chgData name="Garrett M Pearson" userId="S::gmp246@nau.edu::19d2a0dc-5f8f-49ab-a20b-0f510f3930cb" providerId="AD" clId="Web-{FE0C38EE-54F2-7F41-E639-18DEC858CFF6}" dt="2024-10-07T19:39:50.725" v="194" actId="20577"/>
      <pc:docMkLst>
        <pc:docMk/>
      </pc:docMkLst>
      <pc:sldChg chg="addSp modSp">
        <pc:chgData name="Garrett M Pearson" userId="S::gmp246@nau.edu::19d2a0dc-5f8f-49ab-a20b-0f510f3930cb" providerId="AD" clId="Web-{FE0C38EE-54F2-7F41-E639-18DEC858CFF6}" dt="2024-10-07T19:39:50.725" v="194" actId="20577"/>
        <pc:sldMkLst>
          <pc:docMk/>
          <pc:sldMk cId="925968479" sldId="314"/>
        </pc:sldMkLst>
        <pc:spChg chg="mod">
          <ac:chgData name="Garrett M Pearson" userId="S::gmp246@nau.edu::19d2a0dc-5f8f-49ab-a20b-0f510f3930cb" providerId="AD" clId="Web-{FE0C38EE-54F2-7F41-E639-18DEC858CFF6}" dt="2024-10-07T19:39:50.725" v="194" actId="20577"/>
          <ac:spMkLst>
            <pc:docMk/>
            <pc:sldMk cId="925968479" sldId="314"/>
            <ac:spMk id="4" creationId="{608ED543-F658-5E36-175D-B03CBBA61ADA}"/>
          </ac:spMkLst>
        </pc:spChg>
        <pc:spChg chg="add mod">
          <ac:chgData name="Garrett M Pearson" userId="S::gmp246@nau.edu::19d2a0dc-5f8f-49ab-a20b-0f510f3930cb" providerId="AD" clId="Web-{FE0C38EE-54F2-7F41-E639-18DEC858CFF6}" dt="2024-10-07T19:37:37.425" v="175" actId="1076"/>
          <ac:spMkLst>
            <pc:docMk/>
            <pc:sldMk cId="925968479" sldId="314"/>
            <ac:spMk id="5" creationId="{0B4D4F67-09BC-2851-305A-0B64BE03C200}"/>
          </ac:spMkLst>
        </pc:spChg>
        <pc:spChg chg="add mod">
          <ac:chgData name="Garrett M Pearson" userId="S::gmp246@nau.edu::19d2a0dc-5f8f-49ab-a20b-0f510f3930cb" providerId="AD" clId="Web-{FE0C38EE-54F2-7F41-E639-18DEC858CFF6}" dt="2024-10-07T19:38:36.114" v="188" actId="20577"/>
          <ac:spMkLst>
            <pc:docMk/>
            <pc:sldMk cId="925968479" sldId="314"/>
            <ac:spMk id="12" creationId="{8811E8D6-7FD0-4CDD-E6E0-2EFB04F8B717}"/>
          </ac:spMkLst>
        </pc:spChg>
        <pc:picChg chg="add mod">
          <ac:chgData name="Garrett M Pearson" userId="S::gmp246@nau.edu::19d2a0dc-5f8f-49ab-a20b-0f510f3930cb" providerId="AD" clId="Web-{FE0C38EE-54F2-7F41-E639-18DEC858CFF6}" dt="2024-10-07T19:33:52.124" v="53" actId="1076"/>
          <ac:picMkLst>
            <pc:docMk/>
            <pc:sldMk cId="925968479" sldId="314"/>
            <ac:picMk id="2" creationId="{3E246E5E-3AC0-A3E8-DF52-0843BFF0513C}"/>
          </ac:picMkLst>
        </pc:picChg>
        <pc:picChg chg="add mod">
          <ac:chgData name="Garrett M Pearson" userId="S::gmp246@nau.edu::19d2a0dc-5f8f-49ab-a20b-0f510f3930cb" providerId="AD" clId="Web-{FE0C38EE-54F2-7F41-E639-18DEC858CFF6}" dt="2024-10-07T19:33:53.858" v="54" actId="1076"/>
          <ac:picMkLst>
            <pc:docMk/>
            <pc:sldMk cId="925968479" sldId="314"/>
            <ac:picMk id="3" creationId="{7DA45B05-AA97-6714-E521-3BCD5228D5FF}"/>
          </ac:picMkLst>
        </pc:picChg>
        <pc:picChg chg="add mod">
          <ac:chgData name="Garrett M Pearson" userId="S::gmp246@nau.edu::19d2a0dc-5f8f-49ab-a20b-0f510f3930cb" providerId="AD" clId="Web-{FE0C38EE-54F2-7F41-E639-18DEC858CFF6}" dt="2024-10-07T19:33:57.265" v="55" actId="1076"/>
          <ac:picMkLst>
            <pc:docMk/>
            <pc:sldMk cId="925968479" sldId="314"/>
            <ac:picMk id="8" creationId="{06C4AAF2-6604-527A-BCDB-6572870E699E}"/>
          </ac:picMkLst>
        </pc:picChg>
        <pc:picChg chg="add mod">
          <ac:chgData name="Garrett M Pearson" userId="S::gmp246@nau.edu::19d2a0dc-5f8f-49ab-a20b-0f510f3930cb" providerId="AD" clId="Web-{FE0C38EE-54F2-7F41-E639-18DEC858CFF6}" dt="2024-10-07T19:37:47.629" v="176" actId="14100"/>
          <ac:picMkLst>
            <pc:docMk/>
            <pc:sldMk cId="925968479" sldId="314"/>
            <ac:picMk id="11" creationId="{2BE75C57-FA9D-B7B7-3281-DD6D46FEDB13}"/>
          </ac:picMkLst>
        </pc:picChg>
      </pc:sldChg>
      <pc:sldChg chg="addSp delSp modSp">
        <pc:chgData name="Garrett M Pearson" userId="S::gmp246@nau.edu::19d2a0dc-5f8f-49ab-a20b-0f510f3930cb" providerId="AD" clId="Web-{FE0C38EE-54F2-7F41-E639-18DEC858CFF6}" dt="2024-10-07T19:18:45.308" v="3" actId="1076"/>
        <pc:sldMkLst>
          <pc:docMk/>
          <pc:sldMk cId="2620967228" sldId="331"/>
        </pc:sldMkLst>
        <pc:picChg chg="del">
          <ac:chgData name="Garrett M Pearson" userId="S::gmp246@nau.edu::19d2a0dc-5f8f-49ab-a20b-0f510f3930cb" providerId="AD" clId="Web-{FE0C38EE-54F2-7F41-E639-18DEC858CFF6}" dt="2024-10-07T19:18:28.557" v="0"/>
          <ac:picMkLst>
            <pc:docMk/>
            <pc:sldMk cId="2620967228" sldId="331"/>
            <ac:picMk id="2" creationId="{B0C2B89C-91BB-4DCF-293E-EFDDCD2B0EDB}"/>
          </ac:picMkLst>
        </pc:picChg>
        <pc:picChg chg="add mod">
          <ac:chgData name="Garrett M Pearson" userId="S::gmp246@nau.edu::19d2a0dc-5f8f-49ab-a20b-0f510f3930cb" providerId="AD" clId="Web-{FE0C38EE-54F2-7F41-E639-18DEC858CFF6}" dt="2024-10-07T19:18:45.308" v="3" actId="1076"/>
          <ac:picMkLst>
            <pc:docMk/>
            <pc:sldMk cId="2620967228" sldId="331"/>
            <ac:picMk id="5" creationId="{43F3845F-7E24-6347-328F-4AB206238AA7}"/>
          </ac:picMkLst>
        </pc:picChg>
      </pc:sldChg>
    </pc:docChg>
  </pc:docChgLst>
  <pc:docChgLst>
    <pc:chgData name="Garrett M Pearson" userId="S::gmp246@nau.edu::19d2a0dc-5f8f-49ab-a20b-0f510f3930cb" providerId="AD" clId="Web-{5D06B80E-7E2C-ACE8-9A3D-597466F46092}"/>
    <pc:docChg chg="addSld delSld modSld sldOrd">
      <pc:chgData name="Garrett M Pearson" userId="S::gmp246@nau.edu::19d2a0dc-5f8f-49ab-a20b-0f510f3930cb" providerId="AD" clId="Web-{5D06B80E-7E2C-ACE8-9A3D-597466F46092}" dt="2024-10-07T18:16:30.926" v="234" actId="20577"/>
      <pc:docMkLst>
        <pc:docMk/>
      </pc:docMkLst>
      <pc:sldChg chg="addSp modSp">
        <pc:chgData name="Garrett M Pearson" userId="S::gmp246@nau.edu::19d2a0dc-5f8f-49ab-a20b-0f510f3930cb" providerId="AD" clId="Web-{5D06B80E-7E2C-ACE8-9A3D-597466F46092}" dt="2024-10-07T15:54:20.726" v="10" actId="14100"/>
        <pc:sldMkLst>
          <pc:docMk/>
          <pc:sldMk cId="1667853594" sldId="311"/>
        </pc:sldMkLst>
        <pc:spChg chg="mod">
          <ac:chgData name="Garrett M Pearson" userId="S::gmp246@nau.edu::19d2a0dc-5f8f-49ab-a20b-0f510f3930cb" providerId="AD" clId="Web-{5D06B80E-7E2C-ACE8-9A3D-597466F46092}" dt="2024-10-07T15:54:03.256" v="8" actId="1076"/>
          <ac:spMkLst>
            <pc:docMk/>
            <pc:sldMk cId="1667853594" sldId="311"/>
            <ac:spMk id="9" creationId="{D2441F73-4F5D-441D-5D3A-8F75123600AD}"/>
          </ac:spMkLst>
        </pc:spChg>
        <pc:picChg chg="add mod">
          <ac:chgData name="Garrett M Pearson" userId="S::gmp246@nau.edu::19d2a0dc-5f8f-49ab-a20b-0f510f3930cb" providerId="AD" clId="Web-{5D06B80E-7E2C-ACE8-9A3D-597466F46092}" dt="2024-10-07T15:54:20.726" v="10" actId="14100"/>
          <ac:picMkLst>
            <pc:docMk/>
            <pc:sldMk cId="1667853594" sldId="311"/>
            <ac:picMk id="2" creationId="{B2372FD1-0EB8-CF66-A7E7-22C1859EF1F6}"/>
          </ac:picMkLst>
        </pc:picChg>
      </pc:sldChg>
      <pc:sldChg chg="addSp delSp modSp add replId">
        <pc:chgData name="Garrett M Pearson" userId="S::gmp246@nau.edu::19d2a0dc-5f8f-49ab-a20b-0f510f3930cb" providerId="AD" clId="Web-{5D06B80E-7E2C-ACE8-9A3D-597466F46092}" dt="2024-10-07T17:02:09.961" v="182" actId="1076"/>
        <pc:sldMkLst>
          <pc:docMk/>
          <pc:sldMk cId="295961450" sldId="329"/>
        </pc:sldMkLst>
        <pc:spChg chg="mod">
          <ac:chgData name="Garrett M Pearson" userId="S::gmp246@nau.edu::19d2a0dc-5f8f-49ab-a20b-0f510f3930cb" providerId="AD" clId="Web-{5D06B80E-7E2C-ACE8-9A3D-597466F46092}" dt="2024-10-07T17:01:46.693" v="180" actId="20577"/>
          <ac:spMkLst>
            <pc:docMk/>
            <pc:sldMk cId="295961450" sldId="329"/>
            <ac:spMk id="4" creationId="{608ED543-F658-5E36-175D-B03CBBA61ADA}"/>
          </ac:spMkLst>
        </pc:spChg>
        <pc:spChg chg="del">
          <ac:chgData name="Garrett M Pearson" userId="S::gmp246@nau.edu::19d2a0dc-5f8f-49ab-a20b-0f510f3930cb" providerId="AD" clId="Web-{5D06B80E-7E2C-ACE8-9A3D-597466F46092}" dt="2024-10-07T16:01:18.830" v="16"/>
          <ac:spMkLst>
            <pc:docMk/>
            <pc:sldMk cId="295961450" sldId="329"/>
            <ac:spMk id="6" creationId="{29CB136A-C439-D8BC-6BFF-E49909A5807C}"/>
          </ac:spMkLst>
        </pc:spChg>
        <pc:spChg chg="mod">
          <ac:chgData name="Garrett M Pearson" userId="S::gmp246@nau.edu::19d2a0dc-5f8f-49ab-a20b-0f510f3930cb" providerId="AD" clId="Web-{5D06B80E-7E2C-ACE8-9A3D-597466F46092}" dt="2024-10-07T16:01:23.831" v="19" actId="20577"/>
          <ac:spMkLst>
            <pc:docMk/>
            <pc:sldMk cId="295961450" sldId="329"/>
            <ac:spMk id="9" creationId="{D2441F73-4F5D-441D-5D3A-8F75123600AD}"/>
          </ac:spMkLst>
        </pc:spChg>
        <pc:spChg chg="add mod">
          <ac:chgData name="Garrett M Pearson" userId="S::gmp246@nau.edu::19d2a0dc-5f8f-49ab-a20b-0f510f3930cb" providerId="AD" clId="Web-{5D06B80E-7E2C-ACE8-9A3D-597466F46092}" dt="2024-10-07T17:02:09.961" v="182" actId="1076"/>
          <ac:spMkLst>
            <pc:docMk/>
            <pc:sldMk cId="295961450" sldId="329"/>
            <ac:spMk id="11" creationId="{876E0774-E9E9-B061-3FD3-2E19EFC1ED2A}"/>
          </ac:spMkLst>
        </pc:spChg>
        <pc:picChg chg="del">
          <ac:chgData name="Garrett M Pearson" userId="S::gmp246@nau.edu::19d2a0dc-5f8f-49ab-a20b-0f510f3930cb" providerId="AD" clId="Web-{5D06B80E-7E2C-ACE8-9A3D-597466F46092}" dt="2024-10-07T16:01:18.830" v="15"/>
          <ac:picMkLst>
            <pc:docMk/>
            <pc:sldMk cId="295961450" sldId="329"/>
            <ac:picMk id="2" creationId="{344D3551-3690-4434-BFA0-465ED181A2B2}"/>
          </ac:picMkLst>
        </pc:picChg>
        <pc:picChg chg="add mod">
          <ac:chgData name="Garrett M Pearson" userId="S::gmp246@nau.edu::19d2a0dc-5f8f-49ab-a20b-0f510f3930cb" providerId="AD" clId="Web-{5D06B80E-7E2C-ACE8-9A3D-597466F46092}" dt="2024-10-07T16:59:57.734" v="166" actId="1076"/>
          <ac:picMkLst>
            <pc:docMk/>
            <pc:sldMk cId="295961450" sldId="329"/>
            <ac:picMk id="2" creationId="{D5BD0109-68BE-C886-C4E0-F2823D20061B}"/>
          </ac:picMkLst>
        </pc:picChg>
        <pc:picChg chg="add del mod">
          <ac:chgData name="Garrett M Pearson" userId="S::gmp246@nau.edu::19d2a0dc-5f8f-49ab-a20b-0f510f3930cb" providerId="AD" clId="Web-{5D06B80E-7E2C-ACE8-9A3D-597466F46092}" dt="2024-10-07T17:00:15.203" v="172"/>
          <ac:picMkLst>
            <pc:docMk/>
            <pc:sldMk cId="295961450" sldId="329"/>
            <ac:picMk id="5" creationId="{2215ABBB-9A20-78C1-5C60-5CDE481C1A05}"/>
          </ac:picMkLst>
        </pc:picChg>
        <pc:picChg chg="add mod">
          <ac:chgData name="Garrett M Pearson" userId="S::gmp246@nau.edu::19d2a0dc-5f8f-49ab-a20b-0f510f3930cb" providerId="AD" clId="Web-{5D06B80E-7E2C-ACE8-9A3D-597466F46092}" dt="2024-10-07T17:01:33.693" v="177" actId="14100"/>
          <ac:picMkLst>
            <pc:docMk/>
            <pc:sldMk cId="295961450" sldId="329"/>
            <ac:picMk id="6" creationId="{DF548BE9-EE43-2249-37DF-6E741EA34918}"/>
          </ac:picMkLst>
        </pc:picChg>
        <pc:picChg chg="del">
          <ac:chgData name="Garrett M Pearson" userId="S::gmp246@nau.edu::19d2a0dc-5f8f-49ab-a20b-0f510f3930cb" providerId="AD" clId="Web-{5D06B80E-7E2C-ACE8-9A3D-597466F46092}" dt="2024-10-07T16:01:18.830" v="14"/>
          <ac:picMkLst>
            <pc:docMk/>
            <pc:sldMk cId="295961450" sldId="329"/>
            <ac:picMk id="11" creationId="{B6A72FAC-F566-6225-E515-FBF3CEDDBC7D}"/>
          </ac:picMkLst>
        </pc:picChg>
      </pc:sldChg>
      <pc:sldChg chg="new del">
        <pc:chgData name="Garrett M Pearson" userId="S::gmp246@nau.edu::19d2a0dc-5f8f-49ab-a20b-0f510f3930cb" providerId="AD" clId="Web-{5D06B80E-7E2C-ACE8-9A3D-597466F46092}" dt="2024-10-07T16:01:04.986" v="12"/>
        <pc:sldMkLst>
          <pc:docMk/>
          <pc:sldMk cId="2305180895" sldId="329"/>
        </pc:sldMkLst>
      </pc:sldChg>
      <pc:sldChg chg="addSp delSp modSp add ord replId">
        <pc:chgData name="Garrett M Pearson" userId="S::gmp246@nau.edu::19d2a0dc-5f8f-49ab-a20b-0f510f3930cb" providerId="AD" clId="Web-{5D06B80E-7E2C-ACE8-9A3D-597466F46092}" dt="2024-10-07T17:14:49.554" v="192" actId="1076"/>
        <pc:sldMkLst>
          <pc:docMk/>
          <pc:sldMk cId="749277810" sldId="330"/>
        </pc:sldMkLst>
        <pc:spChg chg="del mod">
          <ac:chgData name="Garrett M Pearson" userId="S::gmp246@nau.edu::19d2a0dc-5f8f-49ab-a20b-0f510f3930cb" providerId="AD" clId="Web-{5D06B80E-7E2C-ACE8-9A3D-597466F46092}" dt="2024-10-07T16:39:12.500" v="39"/>
          <ac:spMkLst>
            <pc:docMk/>
            <pc:sldMk cId="749277810" sldId="330"/>
            <ac:spMk id="2" creationId="{372CE76B-0282-EAC1-D9F1-366612C7F86B}"/>
          </ac:spMkLst>
        </pc:spChg>
        <pc:spChg chg="add del mod">
          <ac:chgData name="Garrett M Pearson" userId="S::gmp246@nau.edu::19d2a0dc-5f8f-49ab-a20b-0f510f3930cb" providerId="AD" clId="Web-{5D06B80E-7E2C-ACE8-9A3D-597466F46092}" dt="2024-10-07T17:02:25.352" v="184"/>
          <ac:spMkLst>
            <pc:docMk/>
            <pc:sldMk cId="749277810" sldId="330"/>
            <ac:spMk id="5" creationId="{74B316B4-7B6E-43A2-F2C6-CF7D71B0D003}"/>
          </ac:spMkLst>
        </pc:spChg>
        <pc:spChg chg="mod">
          <ac:chgData name="Garrett M Pearson" userId="S::gmp246@nau.edu::19d2a0dc-5f8f-49ab-a20b-0f510f3930cb" providerId="AD" clId="Web-{5D06B80E-7E2C-ACE8-9A3D-597466F46092}" dt="2024-10-07T16:37:12.040" v="36" actId="20577"/>
          <ac:spMkLst>
            <pc:docMk/>
            <pc:sldMk cId="749277810" sldId="330"/>
            <ac:spMk id="9" creationId="{D2441F73-4F5D-441D-5D3A-8F75123600AD}"/>
          </ac:spMkLst>
        </pc:spChg>
        <pc:picChg chg="add del mod">
          <ac:chgData name="Garrett M Pearson" userId="S::gmp246@nau.edu::19d2a0dc-5f8f-49ab-a20b-0f510f3930cb" providerId="AD" clId="Web-{5D06B80E-7E2C-ACE8-9A3D-597466F46092}" dt="2024-10-07T17:02:23.196" v="183"/>
          <ac:picMkLst>
            <pc:docMk/>
            <pc:sldMk cId="749277810" sldId="330"/>
            <ac:picMk id="3" creationId="{8C68451E-C001-05BA-4D3F-8193ED13D38F}"/>
          </ac:picMkLst>
        </pc:picChg>
        <pc:picChg chg="add mod">
          <ac:chgData name="Garrett M Pearson" userId="S::gmp246@nau.edu::19d2a0dc-5f8f-49ab-a20b-0f510f3930cb" providerId="AD" clId="Web-{5D06B80E-7E2C-ACE8-9A3D-597466F46092}" dt="2024-10-07T17:14:49.554" v="192" actId="1076"/>
          <ac:picMkLst>
            <pc:docMk/>
            <pc:sldMk cId="749277810" sldId="330"/>
            <ac:picMk id="8" creationId="{C6175D73-A5FE-B6CE-3884-D7BA9FD3F533}"/>
          </ac:picMkLst>
        </pc:picChg>
      </pc:sldChg>
      <pc:sldChg chg="new del">
        <pc:chgData name="Garrett M Pearson" userId="S::gmp246@nau.edu::19d2a0dc-5f8f-49ab-a20b-0f510f3930cb" providerId="AD" clId="Web-{5D06B80E-7E2C-ACE8-9A3D-597466F46092}" dt="2024-10-07T16:36:53.085" v="26"/>
        <pc:sldMkLst>
          <pc:docMk/>
          <pc:sldMk cId="1113205329" sldId="330"/>
        </pc:sldMkLst>
      </pc:sldChg>
      <pc:sldChg chg="addSp delSp modSp add replId">
        <pc:chgData name="Garrett M Pearson" userId="S::gmp246@nau.edu::19d2a0dc-5f8f-49ab-a20b-0f510f3930cb" providerId="AD" clId="Web-{5D06B80E-7E2C-ACE8-9A3D-597466F46092}" dt="2024-10-07T18:16:30.926" v="234" actId="20577"/>
        <pc:sldMkLst>
          <pc:docMk/>
          <pc:sldMk cId="2620967228" sldId="331"/>
        </pc:sldMkLst>
        <pc:spChg chg="mod">
          <ac:chgData name="Garrett M Pearson" userId="S::gmp246@nau.edu::19d2a0dc-5f8f-49ab-a20b-0f510f3930cb" providerId="AD" clId="Web-{5D06B80E-7E2C-ACE8-9A3D-597466F46092}" dt="2024-10-07T18:13:36.998" v="223" actId="20577"/>
          <ac:spMkLst>
            <pc:docMk/>
            <pc:sldMk cId="2620967228" sldId="331"/>
            <ac:spMk id="3" creationId="{7650A982-8A27-C645-3626-7359173C2441}"/>
          </ac:spMkLst>
        </pc:spChg>
        <pc:spChg chg="mod">
          <ac:chgData name="Garrett M Pearson" userId="S::gmp246@nau.edu::19d2a0dc-5f8f-49ab-a20b-0f510f3930cb" providerId="AD" clId="Web-{5D06B80E-7E2C-ACE8-9A3D-597466F46092}" dt="2024-10-07T18:16:30.926" v="234" actId="20577"/>
          <ac:spMkLst>
            <pc:docMk/>
            <pc:sldMk cId="2620967228" sldId="331"/>
            <ac:spMk id="4" creationId="{608ED543-F658-5E36-175D-B03CBBA61ADA}"/>
          </ac:spMkLst>
        </pc:spChg>
        <pc:spChg chg="del">
          <ac:chgData name="Garrett M Pearson" userId="S::gmp246@nau.edu::19d2a0dc-5f8f-49ab-a20b-0f510f3930cb" providerId="AD" clId="Web-{5D06B80E-7E2C-ACE8-9A3D-597466F46092}" dt="2024-10-07T17:17:37.455" v="203"/>
          <ac:spMkLst>
            <pc:docMk/>
            <pc:sldMk cId="2620967228" sldId="331"/>
            <ac:spMk id="5" creationId="{7DB4F2EB-1589-1CDD-E476-958DAF00BFEA}"/>
          </ac:spMkLst>
        </pc:spChg>
        <pc:spChg chg="mod">
          <ac:chgData name="Garrett M Pearson" userId="S::gmp246@nau.edu::19d2a0dc-5f8f-49ab-a20b-0f510f3930cb" providerId="AD" clId="Web-{5D06B80E-7E2C-ACE8-9A3D-597466F46092}" dt="2024-10-07T17:17:27.142" v="201" actId="20577"/>
          <ac:spMkLst>
            <pc:docMk/>
            <pc:sldMk cId="2620967228" sldId="331"/>
            <ac:spMk id="9" creationId="{D2441F73-4F5D-441D-5D3A-8F75123600AD}"/>
          </ac:spMkLst>
        </pc:spChg>
        <pc:picChg chg="add mod">
          <ac:chgData name="Garrett M Pearson" userId="S::gmp246@nau.edu::19d2a0dc-5f8f-49ab-a20b-0f510f3930cb" providerId="AD" clId="Web-{5D06B80E-7E2C-ACE8-9A3D-597466F46092}" dt="2024-10-07T18:10:56.836" v="207" actId="1076"/>
          <ac:picMkLst>
            <pc:docMk/>
            <pc:sldMk cId="2620967228" sldId="331"/>
            <ac:picMk id="2" creationId="{B0C2B89C-91BB-4DCF-293E-EFDDCD2B0EDB}"/>
          </ac:picMkLst>
        </pc:picChg>
        <pc:picChg chg="del">
          <ac:chgData name="Garrett M Pearson" userId="S::gmp246@nau.edu::19d2a0dc-5f8f-49ab-a20b-0f510f3930cb" providerId="AD" clId="Web-{5D06B80E-7E2C-ACE8-9A3D-597466F46092}" dt="2024-10-07T17:17:33.236" v="202"/>
          <ac:picMkLst>
            <pc:docMk/>
            <pc:sldMk cId="2620967228" sldId="331"/>
            <ac:picMk id="2" creationId="{FC0C1B3A-1401-CC7C-CA43-291E9A49A19C}"/>
          </ac:picMkLst>
        </pc:picChg>
      </pc:sldChg>
    </pc:docChg>
  </pc:docChgLst>
  <pc:docChgLst>
    <pc:chgData name="Parker Thomas Johnson" userId="S::ptj22@nau.edu::998c7c7f-f110-4ef9-adb9-4df1c1ded6b9" providerId="AD" clId="Web-{045B0B5E-3479-D4E8-880C-9520E16C5285}"/>
    <pc:docChg chg="modSld">
      <pc:chgData name="Parker Thomas Johnson" userId="S::ptj22@nau.edu::998c7c7f-f110-4ef9-adb9-4df1c1ded6b9" providerId="AD" clId="Web-{045B0B5E-3479-D4E8-880C-9520E16C5285}" dt="2024-10-08T00:25:25.607" v="1" actId="20577"/>
      <pc:docMkLst>
        <pc:docMk/>
      </pc:docMkLst>
      <pc:sldChg chg="modSp">
        <pc:chgData name="Parker Thomas Johnson" userId="S::ptj22@nau.edu::998c7c7f-f110-4ef9-adb9-4df1c1ded6b9" providerId="AD" clId="Web-{045B0B5E-3479-D4E8-880C-9520E16C5285}" dt="2024-10-08T00:25:25.607" v="1" actId="20577"/>
        <pc:sldMkLst>
          <pc:docMk/>
          <pc:sldMk cId="586874677" sldId="308"/>
        </pc:sldMkLst>
        <pc:spChg chg="mod">
          <ac:chgData name="Parker Thomas Johnson" userId="S::ptj22@nau.edu::998c7c7f-f110-4ef9-adb9-4df1c1ded6b9" providerId="AD" clId="Web-{045B0B5E-3479-D4E8-880C-9520E16C5285}" dt="2024-10-08T00:25:25.607" v="1" actId="20577"/>
          <ac:spMkLst>
            <pc:docMk/>
            <pc:sldMk cId="586874677" sldId="308"/>
            <ac:spMk id="12" creationId="{58956702-A388-7CA5-4D3A-71E8784FAFAB}"/>
          </ac:spMkLst>
        </pc:spChg>
      </pc:sldChg>
    </pc:docChg>
  </pc:docChgLst>
  <pc:docChgLst>
    <pc:chgData name="Chris David Laney" userId="S::cdl322@nau.edu::8bc50c91-2174-46b3-814c-8f9cf86d7926" providerId="AD" clId="Web-{03D85AE0-E8C0-CAF7-DAAB-9AD8B57AD26A}"/>
    <pc:docChg chg="addSld modSld sldOrd">
      <pc:chgData name="Chris David Laney" userId="S::cdl322@nau.edu::8bc50c91-2174-46b3-814c-8f9cf86d7926" providerId="AD" clId="Web-{03D85AE0-E8C0-CAF7-DAAB-9AD8B57AD26A}" dt="2024-10-08T00:57:39.099" v="1103" actId="20577"/>
      <pc:docMkLst>
        <pc:docMk/>
      </pc:docMkLst>
      <pc:sldChg chg="addSp delSp modSp">
        <pc:chgData name="Chris David Laney" userId="S::cdl322@nau.edu::8bc50c91-2174-46b3-814c-8f9cf86d7926" providerId="AD" clId="Web-{03D85AE0-E8C0-CAF7-DAAB-9AD8B57AD26A}" dt="2024-10-07T23:55:26.925" v="1087" actId="1076"/>
        <pc:sldMkLst>
          <pc:docMk/>
          <pc:sldMk cId="3870721368" sldId="323"/>
        </pc:sldMkLst>
        <pc:spChg chg="mod">
          <ac:chgData name="Chris David Laney" userId="S::cdl322@nau.edu::8bc50c91-2174-46b3-814c-8f9cf86d7926" providerId="AD" clId="Web-{03D85AE0-E8C0-CAF7-DAAB-9AD8B57AD26A}" dt="2024-10-07T23:55:14.081" v="1086" actId="20577"/>
          <ac:spMkLst>
            <pc:docMk/>
            <pc:sldMk cId="3870721368" sldId="323"/>
            <ac:spMk id="9" creationId="{D2441F73-4F5D-441D-5D3A-8F75123600AD}"/>
          </ac:spMkLst>
        </pc:spChg>
        <pc:picChg chg="add mod">
          <ac:chgData name="Chris David Laney" userId="S::cdl322@nau.edu::8bc50c91-2174-46b3-814c-8f9cf86d7926" providerId="AD" clId="Web-{03D85AE0-E8C0-CAF7-DAAB-9AD8B57AD26A}" dt="2024-10-07T23:55:26.925" v="1087" actId="1076"/>
          <ac:picMkLst>
            <pc:docMk/>
            <pc:sldMk cId="3870721368" sldId="323"/>
            <ac:picMk id="2" creationId="{57C0630F-3BAF-CAEF-B112-DDD1794AD0B5}"/>
          </ac:picMkLst>
        </pc:picChg>
        <pc:picChg chg="del">
          <ac:chgData name="Chris David Laney" userId="S::cdl322@nau.edu::8bc50c91-2174-46b3-814c-8f9cf86d7926" providerId="AD" clId="Web-{03D85AE0-E8C0-CAF7-DAAB-9AD8B57AD26A}" dt="2024-10-07T23:55:07.534" v="1083"/>
          <ac:picMkLst>
            <pc:docMk/>
            <pc:sldMk cId="3870721368" sldId="323"/>
            <ac:picMk id="3" creationId="{0B596466-2EB7-B328-04FB-90620FFBA6BE}"/>
          </ac:picMkLst>
        </pc:picChg>
        <pc:picChg chg="mod">
          <ac:chgData name="Chris David Laney" userId="S::cdl322@nau.edu::8bc50c91-2174-46b3-814c-8f9cf86d7926" providerId="AD" clId="Web-{03D85AE0-E8C0-CAF7-DAAB-9AD8B57AD26A}" dt="2024-10-07T23:55:10.534" v="1085" actId="1076"/>
          <ac:picMkLst>
            <pc:docMk/>
            <pc:sldMk cId="3870721368" sldId="323"/>
            <ac:picMk id="5" creationId="{7C8A377C-D1BF-FA6B-2691-0380E3E1DCF0}"/>
          </ac:picMkLst>
        </pc:picChg>
        <pc:picChg chg="del">
          <ac:chgData name="Chris David Laney" userId="S::cdl322@nau.edu::8bc50c91-2174-46b3-814c-8f9cf86d7926" providerId="AD" clId="Web-{03D85AE0-E8C0-CAF7-DAAB-9AD8B57AD26A}" dt="2024-10-07T23:10:59.738" v="16"/>
          <ac:picMkLst>
            <pc:docMk/>
            <pc:sldMk cId="3870721368" sldId="323"/>
            <ac:picMk id="8" creationId="{65A68D65-7DC5-EF99-3FC7-A869F744F183}"/>
          </ac:picMkLst>
        </pc:picChg>
      </pc:sldChg>
      <pc:sldChg chg="ord">
        <pc:chgData name="Chris David Laney" userId="S::cdl322@nau.edu::8bc50c91-2174-46b3-814c-8f9cf86d7926" providerId="AD" clId="Web-{03D85AE0-E8C0-CAF7-DAAB-9AD8B57AD26A}" dt="2024-10-07T23:11:57.240" v="20"/>
        <pc:sldMkLst>
          <pc:docMk/>
          <pc:sldMk cId="2464990598" sldId="324"/>
        </pc:sldMkLst>
      </pc:sldChg>
      <pc:sldChg chg="modSp">
        <pc:chgData name="Chris David Laney" userId="S::cdl322@nau.edu::8bc50c91-2174-46b3-814c-8f9cf86d7926" providerId="AD" clId="Web-{03D85AE0-E8C0-CAF7-DAAB-9AD8B57AD26A}" dt="2024-10-08T00:57:15.395" v="1097" actId="20577"/>
        <pc:sldMkLst>
          <pc:docMk/>
          <pc:sldMk cId="156961204" sldId="326"/>
        </pc:sldMkLst>
        <pc:spChg chg="mod">
          <ac:chgData name="Chris David Laney" userId="S::cdl322@nau.edu::8bc50c91-2174-46b3-814c-8f9cf86d7926" providerId="AD" clId="Web-{03D85AE0-E8C0-CAF7-DAAB-9AD8B57AD26A}" dt="2024-10-08T00:57:15.395" v="1097" actId="20577"/>
          <ac:spMkLst>
            <pc:docMk/>
            <pc:sldMk cId="156961204" sldId="326"/>
            <ac:spMk id="4" creationId="{608ED543-F658-5E36-175D-B03CBBA61ADA}"/>
          </ac:spMkLst>
        </pc:spChg>
      </pc:sldChg>
      <pc:sldChg chg="modSp">
        <pc:chgData name="Chris David Laney" userId="S::cdl322@nau.edu::8bc50c91-2174-46b3-814c-8f9cf86d7926" providerId="AD" clId="Web-{03D85AE0-E8C0-CAF7-DAAB-9AD8B57AD26A}" dt="2024-10-08T00:57:19.942" v="1098" actId="20577"/>
        <pc:sldMkLst>
          <pc:docMk/>
          <pc:sldMk cId="2964539256" sldId="327"/>
        </pc:sldMkLst>
        <pc:spChg chg="mod">
          <ac:chgData name="Chris David Laney" userId="S::cdl322@nau.edu::8bc50c91-2174-46b3-814c-8f9cf86d7926" providerId="AD" clId="Web-{03D85AE0-E8C0-CAF7-DAAB-9AD8B57AD26A}" dt="2024-10-08T00:57:19.942" v="1098" actId="20577"/>
          <ac:spMkLst>
            <pc:docMk/>
            <pc:sldMk cId="2964539256" sldId="327"/>
            <ac:spMk id="4" creationId="{608ED543-F658-5E36-175D-B03CBBA61ADA}"/>
          </ac:spMkLst>
        </pc:spChg>
      </pc:sldChg>
      <pc:sldChg chg="modSp">
        <pc:chgData name="Chris David Laney" userId="S::cdl322@nau.edu::8bc50c91-2174-46b3-814c-8f9cf86d7926" providerId="AD" clId="Web-{03D85AE0-E8C0-CAF7-DAAB-9AD8B57AD26A}" dt="2024-10-08T00:57:29.958" v="1100" actId="20577"/>
        <pc:sldMkLst>
          <pc:docMk/>
          <pc:sldMk cId="1511945700" sldId="328"/>
        </pc:sldMkLst>
        <pc:spChg chg="mod">
          <ac:chgData name="Chris David Laney" userId="S::cdl322@nau.edu::8bc50c91-2174-46b3-814c-8f9cf86d7926" providerId="AD" clId="Web-{03D85AE0-E8C0-CAF7-DAAB-9AD8B57AD26A}" dt="2024-10-08T00:57:29.958" v="1100" actId="20577"/>
          <ac:spMkLst>
            <pc:docMk/>
            <pc:sldMk cId="1511945700" sldId="328"/>
            <ac:spMk id="4" creationId="{608ED543-F658-5E36-175D-B03CBBA61ADA}"/>
          </ac:spMkLst>
        </pc:spChg>
      </pc:sldChg>
      <pc:sldChg chg="addSp delSp modSp add replId">
        <pc:chgData name="Chris David Laney" userId="S::cdl322@nau.edu::8bc50c91-2174-46b3-814c-8f9cf86d7926" providerId="AD" clId="Web-{03D85AE0-E8C0-CAF7-DAAB-9AD8B57AD26A}" dt="2024-10-08T00:21:09.336" v="1090" actId="20577"/>
        <pc:sldMkLst>
          <pc:docMk/>
          <pc:sldMk cId="2307022944" sldId="332"/>
        </pc:sldMkLst>
        <pc:spChg chg="del">
          <ac:chgData name="Chris David Laney" userId="S::cdl322@nau.edu::8bc50c91-2174-46b3-814c-8f9cf86d7926" providerId="AD" clId="Web-{03D85AE0-E8C0-CAF7-DAAB-9AD8B57AD26A}" dt="2024-10-07T23:09:25.078" v="6"/>
          <ac:spMkLst>
            <pc:docMk/>
            <pc:sldMk cId="2307022944" sldId="332"/>
            <ac:spMk id="2" creationId="{372CE76B-0282-EAC1-D9F1-366612C7F86B}"/>
          </ac:spMkLst>
        </pc:spChg>
        <pc:spChg chg="mod">
          <ac:chgData name="Chris David Laney" userId="S::cdl322@nau.edu::8bc50c91-2174-46b3-814c-8f9cf86d7926" providerId="AD" clId="Web-{03D85AE0-E8C0-CAF7-DAAB-9AD8B57AD26A}" dt="2024-10-08T00:21:09.336" v="1090" actId="20577"/>
          <ac:spMkLst>
            <pc:docMk/>
            <pc:sldMk cId="2307022944" sldId="332"/>
            <ac:spMk id="4" creationId="{608ED543-F658-5E36-175D-B03CBBA61ADA}"/>
          </ac:spMkLst>
        </pc:spChg>
        <pc:spChg chg="mod">
          <ac:chgData name="Chris David Laney" userId="S::cdl322@nau.edu::8bc50c91-2174-46b3-814c-8f9cf86d7926" providerId="AD" clId="Web-{03D85AE0-E8C0-CAF7-DAAB-9AD8B57AD26A}" dt="2024-10-07T23:09:21.375" v="4" actId="20577"/>
          <ac:spMkLst>
            <pc:docMk/>
            <pc:sldMk cId="2307022944" sldId="332"/>
            <ac:spMk id="9" creationId="{D2441F73-4F5D-441D-5D3A-8F75123600AD}"/>
          </ac:spMkLst>
        </pc:spChg>
        <pc:spChg chg="add mod">
          <ac:chgData name="Chris David Laney" userId="S::cdl322@nau.edu::8bc50c91-2174-46b3-814c-8f9cf86d7926" providerId="AD" clId="Web-{03D85AE0-E8C0-CAF7-DAAB-9AD8B57AD26A}" dt="2024-10-07T23:45:27.498" v="565" actId="20577"/>
          <ac:spMkLst>
            <pc:docMk/>
            <pc:sldMk cId="2307022944" sldId="332"/>
            <ac:spMk id="14" creationId="{CC214157-A860-9710-642F-2E7A7B6F2956}"/>
          </ac:spMkLst>
        </pc:spChg>
        <pc:spChg chg="add mod">
          <ac:chgData name="Chris David Laney" userId="S::cdl322@nau.edu::8bc50c91-2174-46b3-814c-8f9cf86d7926" providerId="AD" clId="Web-{03D85AE0-E8C0-CAF7-DAAB-9AD8B57AD26A}" dt="2024-10-07T23:49:14.787" v="1082" actId="20577"/>
          <ac:spMkLst>
            <pc:docMk/>
            <pc:sldMk cId="2307022944" sldId="332"/>
            <ac:spMk id="15" creationId="{4A887D3B-DEC0-C127-A5C7-08EE6F69DEDB}"/>
          </ac:spMkLst>
        </pc:spChg>
        <pc:picChg chg="del">
          <ac:chgData name="Chris David Laney" userId="S::cdl322@nau.edu::8bc50c91-2174-46b3-814c-8f9cf86d7926" providerId="AD" clId="Web-{03D85AE0-E8C0-CAF7-DAAB-9AD8B57AD26A}" dt="2024-10-07T23:09:23.547" v="5"/>
          <ac:picMkLst>
            <pc:docMk/>
            <pc:sldMk cId="2307022944" sldId="332"/>
            <ac:picMk id="3" creationId="{5090A5F3-6B44-2F76-38C1-EA8B86F7A390}"/>
          </ac:picMkLst>
        </pc:picChg>
        <pc:picChg chg="add del mod">
          <ac:chgData name="Chris David Laney" userId="S::cdl322@nau.edu::8bc50c91-2174-46b3-814c-8f9cf86d7926" providerId="AD" clId="Web-{03D85AE0-E8C0-CAF7-DAAB-9AD8B57AD26A}" dt="2024-10-07T23:10:13.892" v="10"/>
          <ac:picMkLst>
            <pc:docMk/>
            <pc:sldMk cId="2307022944" sldId="332"/>
            <ac:picMk id="8" creationId="{3FCF82E9-6804-2158-339F-3A048370E46B}"/>
          </ac:picMkLst>
        </pc:picChg>
        <pc:picChg chg="add del mod">
          <ac:chgData name="Chris David Laney" userId="S::cdl322@nau.edu::8bc50c91-2174-46b3-814c-8f9cf86d7926" providerId="AD" clId="Web-{03D85AE0-E8C0-CAF7-DAAB-9AD8B57AD26A}" dt="2024-10-07T23:44:51.825" v="457"/>
          <ac:picMkLst>
            <pc:docMk/>
            <pc:sldMk cId="2307022944" sldId="332"/>
            <ac:picMk id="12" creationId="{888134BC-B8B2-83C1-F3C9-B24BB54EBF96}"/>
          </ac:picMkLst>
        </pc:picChg>
      </pc:sldChg>
      <pc:sldChg chg="addSp delSp modSp add ord replId">
        <pc:chgData name="Chris David Laney" userId="S::cdl322@nau.edu::8bc50c91-2174-46b3-814c-8f9cf86d7926" providerId="AD" clId="Web-{03D85AE0-E8C0-CAF7-DAAB-9AD8B57AD26A}" dt="2024-10-08T00:57:11.004" v="1093" actId="20577"/>
        <pc:sldMkLst>
          <pc:docMk/>
          <pc:sldMk cId="4081276054" sldId="333"/>
        </pc:sldMkLst>
        <pc:spChg chg="del mod">
          <ac:chgData name="Chris David Laney" userId="S::cdl322@nau.edu::8bc50c91-2174-46b3-814c-8f9cf86d7926" providerId="AD" clId="Web-{03D85AE0-E8C0-CAF7-DAAB-9AD8B57AD26A}" dt="2024-10-07T23:19:49.678" v="25"/>
          <ac:spMkLst>
            <pc:docMk/>
            <pc:sldMk cId="4081276054" sldId="333"/>
            <ac:spMk id="2" creationId="{F66CEE26-6428-94C2-F6E8-8D4BCAEE0666}"/>
          </ac:spMkLst>
        </pc:spChg>
        <pc:spChg chg="del">
          <ac:chgData name="Chris David Laney" userId="S::cdl322@nau.edu::8bc50c91-2174-46b3-814c-8f9cf86d7926" providerId="AD" clId="Web-{03D85AE0-E8C0-CAF7-DAAB-9AD8B57AD26A}" dt="2024-10-07T23:19:45.928" v="24"/>
          <ac:spMkLst>
            <pc:docMk/>
            <pc:sldMk cId="4081276054" sldId="333"/>
            <ac:spMk id="3" creationId="{6D2AB0A1-5856-A4F0-2590-DD711EDA480F}"/>
          </ac:spMkLst>
        </pc:spChg>
        <pc:spChg chg="mod">
          <ac:chgData name="Chris David Laney" userId="S::cdl322@nau.edu::8bc50c91-2174-46b3-814c-8f9cf86d7926" providerId="AD" clId="Web-{03D85AE0-E8C0-CAF7-DAAB-9AD8B57AD26A}" dt="2024-10-08T00:57:11.004" v="1093" actId="20577"/>
          <ac:spMkLst>
            <pc:docMk/>
            <pc:sldMk cId="4081276054" sldId="333"/>
            <ac:spMk id="4" creationId="{608ED543-F658-5E36-175D-B03CBBA61ADA}"/>
          </ac:spMkLst>
        </pc:spChg>
        <pc:spChg chg="del">
          <ac:chgData name="Chris David Laney" userId="S::cdl322@nau.edu::8bc50c91-2174-46b3-814c-8f9cf86d7926" providerId="AD" clId="Web-{03D85AE0-E8C0-CAF7-DAAB-9AD8B57AD26A}" dt="2024-10-07T23:19:38.506" v="22"/>
          <ac:spMkLst>
            <pc:docMk/>
            <pc:sldMk cId="4081276054" sldId="333"/>
            <ac:spMk id="5" creationId="{6A404482-55FE-F4C9-AF54-BEBBA7E0EE59}"/>
          </ac:spMkLst>
        </pc:spChg>
        <pc:spChg chg="mod">
          <ac:chgData name="Chris David Laney" userId="S::cdl322@nau.edu::8bc50c91-2174-46b3-814c-8f9cf86d7926" providerId="AD" clId="Web-{03D85AE0-E8C0-CAF7-DAAB-9AD8B57AD26A}" dt="2024-10-07T23:32:57.472" v="64" actId="20577"/>
          <ac:spMkLst>
            <pc:docMk/>
            <pc:sldMk cId="4081276054" sldId="333"/>
            <ac:spMk id="9" creationId="{D2441F73-4F5D-441D-5D3A-8F75123600AD}"/>
          </ac:spMkLst>
        </pc:spChg>
        <pc:picChg chg="mod">
          <ac:chgData name="Chris David Laney" userId="S::cdl322@nau.edu::8bc50c91-2174-46b3-814c-8f9cf86d7926" providerId="AD" clId="Web-{03D85AE0-E8C0-CAF7-DAAB-9AD8B57AD26A}" dt="2024-10-08T00:20:16.741" v="1089" actId="1076"/>
          <ac:picMkLst>
            <pc:docMk/>
            <pc:sldMk cId="4081276054" sldId="333"/>
            <ac:picMk id="7" creationId="{837CFC27-170F-4A9E-DD7E-2F80F5930BD1}"/>
          </ac:picMkLst>
        </pc:picChg>
        <pc:picChg chg="add del mod">
          <ac:chgData name="Chris David Laney" userId="S::cdl322@nau.edu::8bc50c91-2174-46b3-814c-8f9cf86d7926" providerId="AD" clId="Web-{03D85AE0-E8C0-CAF7-DAAB-9AD8B57AD26A}" dt="2024-10-07T23:30:34.373" v="44"/>
          <ac:picMkLst>
            <pc:docMk/>
            <pc:sldMk cId="4081276054" sldId="333"/>
            <ac:picMk id="8" creationId="{1473F9BD-39BF-8030-BA29-CEFBFE041795}"/>
          </ac:picMkLst>
        </pc:picChg>
        <pc:picChg chg="add del mod">
          <ac:chgData name="Chris David Laney" userId="S::cdl322@nau.edu::8bc50c91-2174-46b3-814c-8f9cf86d7926" providerId="AD" clId="Web-{03D85AE0-E8C0-CAF7-DAAB-9AD8B57AD26A}" dt="2024-10-07T23:30:33.545" v="43"/>
          <ac:picMkLst>
            <pc:docMk/>
            <pc:sldMk cId="4081276054" sldId="333"/>
            <ac:picMk id="11" creationId="{AAAF9D09-7A9C-3EF7-85A4-CAF9E83E7604}"/>
          </ac:picMkLst>
        </pc:picChg>
        <pc:picChg chg="add mod">
          <ac:chgData name="Chris David Laney" userId="S::cdl322@nau.edu::8bc50c91-2174-46b3-814c-8f9cf86d7926" providerId="AD" clId="Web-{03D85AE0-E8C0-CAF7-DAAB-9AD8B57AD26A}" dt="2024-10-07T23:31:31.359" v="53" actId="1076"/>
          <ac:picMkLst>
            <pc:docMk/>
            <pc:sldMk cId="4081276054" sldId="333"/>
            <ac:picMk id="12" creationId="{00477EF0-EEA1-ED14-6138-74A2EA03DC4F}"/>
          </ac:picMkLst>
        </pc:picChg>
        <pc:picChg chg="add mod">
          <ac:chgData name="Chris David Laney" userId="S::cdl322@nau.edu::8bc50c91-2174-46b3-814c-8f9cf86d7926" providerId="AD" clId="Web-{03D85AE0-E8C0-CAF7-DAAB-9AD8B57AD26A}" dt="2024-10-07T23:31:22.093" v="48" actId="1076"/>
          <ac:picMkLst>
            <pc:docMk/>
            <pc:sldMk cId="4081276054" sldId="333"/>
            <ac:picMk id="14" creationId="{9FE5255D-BDBE-EC25-2BED-71B0769B7126}"/>
          </ac:picMkLst>
        </pc:picChg>
      </pc:sldChg>
      <pc:sldChg chg="addSp delSp modSp add replId">
        <pc:chgData name="Chris David Laney" userId="S::cdl322@nau.edu::8bc50c91-2174-46b3-814c-8f9cf86d7926" providerId="AD" clId="Web-{03D85AE0-E8C0-CAF7-DAAB-9AD8B57AD26A}" dt="2024-10-08T00:57:39.099" v="1103" actId="20577"/>
        <pc:sldMkLst>
          <pc:docMk/>
          <pc:sldMk cId="2259503058" sldId="334"/>
        </pc:sldMkLst>
        <pc:spChg chg="del">
          <ac:chgData name="Chris David Laney" userId="S::cdl322@nau.edu::8bc50c91-2174-46b3-814c-8f9cf86d7926" providerId="AD" clId="Web-{03D85AE0-E8C0-CAF7-DAAB-9AD8B57AD26A}" dt="2024-10-07T23:33:10.097" v="67"/>
          <ac:spMkLst>
            <pc:docMk/>
            <pc:sldMk cId="2259503058" sldId="334"/>
            <ac:spMk id="2" creationId="{F66CEE26-6428-94C2-F6E8-8D4BCAEE0666}"/>
          </ac:spMkLst>
        </pc:spChg>
        <pc:spChg chg="del">
          <ac:chgData name="Chris David Laney" userId="S::cdl322@nau.edu::8bc50c91-2174-46b3-814c-8f9cf86d7926" providerId="AD" clId="Web-{03D85AE0-E8C0-CAF7-DAAB-9AD8B57AD26A}" dt="2024-10-07T23:33:09.113" v="66"/>
          <ac:spMkLst>
            <pc:docMk/>
            <pc:sldMk cId="2259503058" sldId="334"/>
            <ac:spMk id="3" creationId="{6D2AB0A1-5856-A4F0-2590-DD711EDA480F}"/>
          </ac:spMkLst>
        </pc:spChg>
        <pc:spChg chg="del">
          <ac:chgData name="Chris David Laney" userId="S::cdl322@nau.edu::8bc50c91-2174-46b3-814c-8f9cf86d7926" providerId="AD" clId="Web-{03D85AE0-E8C0-CAF7-DAAB-9AD8B57AD26A}" dt="2024-10-07T23:33:11.785" v="68"/>
          <ac:spMkLst>
            <pc:docMk/>
            <pc:sldMk cId="2259503058" sldId="334"/>
            <ac:spMk id="5" creationId="{6A404482-55FE-F4C9-AF54-BEBBA7E0EE59}"/>
          </ac:spMkLst>
        </pc:spChg>
        <pc:spChg chg="add mod">
          <ac:chgData name="Chris David Laney" userId="S::cdl322@nau.edu::8bc50c91-2174-46b3-814c-8f9cf86d7926" providerId="AD" clId="Web-{03D85AE0-E8C0-CAF7-DAAB-9AD8B57AD26A}" dt="2024-10-08T00:57:39.099" v="1103" actId="20577"/>
          <ac:spMkLst>
            <pc:docMk/>
            <pc:sldMk cId="2259503058" sldId="334"/>
            <ac:spMk id="8" creationId="{D92EDA89-89B0-2EA5-F4DF-636113B46C36}"/>
          </ac:spMkLst>
        </pc:spChg>
        <pc:spChg chg="add mod">
          <ac:chgData name="Chris David Laney" userId="S::cdl322@nau.edu::8bc50c91-2174-46b3-814c-8f9cf86d7926" providerId="AD" clId="Web-{03D85AE0-E8C0-CAF7-DAAB-9AD8B57AD26A}" dt="2024-10-07T23:44:07.777" v="454" actId="20577"/>
          <ac:spMkLst>
            <pc:docMk/>
            <pc:sldMk cId="2259503058" sldId="334"/>
            <ac:spMk id="11" creationId="{825931C8-0C45-3D19-1EAA-F5C67835764A}"/>
          </ac:spMkLst>
        </pc:spChg>
      </pc:sldChg>
    </pc:docChg>
  </pc:docChgLst>
  <pc:docChgLst>
    <pc:chgData name="Garrett M Pearson" userId="S::gmp246@nau.edu::19d2a0dc-5f8f-49ab-a20b-0f510f3930cb" providerId="AD" clId="Web-{E13B27E6-0E57-2514-7F1B-6F793136D1FF}"/>
    <pc:docChg chg="addSld modSld">
      <pc:chgData name="Garrett M Pearson" userId="S::gmp246@nau.edu::19d2a0dc-5f8f-49ab-a20b-0f510f3930cb" providerId="AD" clId="Web-{E13B27E6-0E57-2514-7F1B-6F793136D1FF}" dt="2024-10-07T22:50:17.991" v="9" actId="20577"/>
      <pc:docMkLst>
        <pc:docMk/>
      </pc:docMkLst>
      <pc:sldChg chg="addSp delSp modSp">
        <pc:chgData name="Garrett M Pearson" userId="S::gmp246@nau.edu::19d2a0dc-5f8f-49ab-a20b-0f510f3930cb" providerId="AD" clId="Web-{E13B27E6-0E57-2514-7F1B-6F793136D1FF}" dt="2024-10-07T22:48:42.035" v="5" actId="1076"/>
        <pc:sldMkLst>
          <pc:docMk/>
          <pc:sldMk cId="749277810" sldId="330"/>
        </pc:sldMkLst>
        <pc:picChg chg="add mod">
          <ac:chgData name="Garrett M Pearson" userId="S::gmp246@nau.edu::19d2a0dc-5f8f-49ab-a20b-0f510f3930cb" providerId="AD" clId="Web-{E13B27E6-0E57-2514-7F1B-6F793136D1FF}" dt="2024-10-07T22:48:42.035" v="5" actId="1076"/>
          <ac:picMkLst>
            <pc:docMk/>
            <pc:sldMk cId="749277810" sldId="330"/>
            <ac:picMk id="3" creationId="{24ACC208-F660-06BA-E8AB-F7D914780CB6}"/>
          </ac:picMkLst>
        </pc:picChg>
        <pc:picChg chg="del">
          <ac:chgData name="Garrett M Pearson" userId="S::gmp246@nau.edu::19d2a0dc-5f8f-49ab-a20b-0f510f3930cb" providerId="AD" clId="Web-{E13B27E6-0E57-2514-7F1B-6F793136D1FF}" dt="2024-10-07T22:48:22.128" v="0"/>
          <ac:picMkLst>
            <pc:docMk/>
            <pc:sldMk cId="749277810" sldId="330"/>
            <ac:picMk id="8" creationId="{C6175D73-A5FE-B6CE-3884-D7BA9FD3F533}"/>
          </ac:picMkLst>
        </pc:picChg>
      </pc:sldChg>
      <pc:sldChg chg="delSp modSp add replId">
        <pc:chgData name="Garrett M Pearson" userId="S::gmp246@nau.edu::19d2a0dc-5f8f-49ab-a20b-0f510f3930cb" providerId="AD" clId="Web-{E13B27E6-0E57-2514-7F1B-6F793136D1FF}" dt="2024-10-07T22:50:17.991" v="9" actId="20577"/>
        <pc:sldMkLst>
          <pc:docMk/>
          <pc:sldMk cId="2516703555" sldId="331"/>
        </pc:sldMkLst>
        <pc:spChg chg="mod">
          <ac:chgData name="Garrett M Pearson" userId="S::gmp246@nau.edu::19d2a0dc-5f8f-49ab-a20b-0f510f3930cb" providerId="AD" clId="Web-{E13B27E6-0E57-2514-7F1B-6F793136D1FF}" dt="2024-10-07T22:50:17.991" v="9" actId="20577"/>
          <ac:spMkLst>
            <pc:docMk/>
            <pc:sldMk cId="2516703555" sldId="331"/>
            <ac:spMk id="12" creationId="{9DCD98DD-7FED-2AD4-EE77-FE2B5C2D9D41}"/>
          </ac:spMkLst>
        </pc:spChg>
        <pc:picChg chg="del">
          <ac:chgData name="Garrett M Pearson" userId="S::gmp246@nau.edu::19d2a0dc-5f8f-49ab-a20b-0f510f3930cb" providerId="AD" clId="Web-{E13B27E6-0E57-2514-7F1B-6F793136D1FF}" dt="2024-10-07T22:50:10.647" v="7"/>
          <ac:picMkLst>
            <pc:docMk/>
            <pc:sldMk cId="2516703555" sldId="331"/>
            <ac:picMk id="3" creationId="{7DABA928-2D0A-258D-D7AA-A8984C98AB08}"/>
          </ac:picMkLst>
        </pc:picChg>
        <pc:picChg chg="del">
          <ac:chgData name="Garrett M Pearson" userId="S::gmp246@nau.edu::19d2a0dc-5f8f-49ab-a20b-0f510f3930cb" providerId="AD" clId="Web-{E13B27E6-0E57-2514-7F1B-6F793136D1FF}" dt="2024-10-07T22:50:15.381" v="8"/>
          <ac:picMkLst>
            <pc:docMk/>
            <pc:sldMk cId="2516703555" sldId="331"/>
            <ac:picMk id="11" creationId="{F1ED5B0E-37CF-7F8F-F62B-63B1EE9B2642}"/>
          </ac:picMkLst>
        </pc:picChg>
      </pc:sldChg>
    </pc:docChg>
  </pc:docChgLst>
  <pc:docChgLst>
    <pc:chgData name="Joseph Thomas Ciao" userId="S::jtc438@nau.edu::a03fa6fe-04ea-4613-8b8c-1a8e5f686698" providerId="AD" clId="Web-{E7A095E5-0A1D-5FD4-E6A2-32BC8F5665F0}"/>
    <pc:docChg chg="modSld">
      <pc:chgData name="Joseph Thomas Ciao" userId="S::jtc438@nau.edu::a03fa6fe-04ea-4613-8b8c-1a8e5f686698" providerId="AD" clId="Web-{E7A095E5-0A1D-5FD4-E6A2-32BC8F5665F0}" dt="2024-10-07T22:23:03.139" v="298" actId="20577"/>
      <pc:docMkLst>
        <pc:docMk/>
      </pc:docMkLst>
      <pc:sldChg chg="modSp">
        <pc:chgData name="Joseph Thomas Ciao" userId="S::jtc438@nau.edu::a03fa6fe-04ea-4613-8b8c-1a8e5f686698" providerId="AD" clId="Web-{E7A095E5-0A1D-5FD4-E6A2-32BC8F5665F0}" dt="2024-10-07T21:24:12.010" v="2" actId="1076"/>
        <pc:sldMkLst>
          <pc:docMk/>
          <pc:sldMk cId="486473580" sldId="257"/>
        </pc:sldMkLst>
        <pc:spChg chg="mod">
          <ac:chgData name="Joseph Thomas Ciao" userId="S::jtc438@nau.edu::a03fa6fe-04ea-4613-8b8c-1a8e5f686698" providerId="AD" clId="Web-{E7A095E5-0A1D-5FD4-E6A2-32BC8F5665F0}" dt="2024-10-07T21:24:12.010" v="2" actId="1076"/>
          <ac:spMkLst>
            <pc:docMk/>
            <pc:sldMk cId="486473580" sldId="257"/>
            <ac:spMk id="7" creationId="{4AB83804-1423-18F5-E876-C804FFED4E0E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19:57.555" v="228" actId="20577"/>
        <pc:sldMkLst>
          <pc:docMk/>
          <pc:sldMk cId="4063320913" sldId="305"/>
        </pc:sldMkLst>
        <pc:spChg chg="mod">
          <ac:chgData name="Joseph Thomas Ciao" userId="S::jtc438@nau.edu::a03fa6fe-04ea-4613-8b8c-1a8e5f686698" providerId="AD" clId="Web-{E7A095E5-0A1D-5FD4-E6A2-32BC8F5665F0}" dt="2024-10-07T22:19:57.555" v="228" actId="20577"/>
          <ac:spMkLst>
            <pc:docMk/>
            <pc:sldMk cId="4063320913" sldId="305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1:25:06.733" v="12" actId="20577"/>
        <pc:sldMkLst>
          <pc:docMk/>
          <pc:sldMk cId="1347483911" sldId="306"/>
        </pc:sldMkLst>
        <pc:spChg chg="mod">
          <ac:chgData name="Joseph Thomas Ciao" userId="S::jtc438@nau.edu::a03fa6fe-04ea-4613-8b8c-1a8e5f686698" providerId="AD" clId="Web-{E7A095E5-0A1D-5FD4-E6A2-32BC8F5665F0}" dt="2024-10-07T21:25:06.733" v="12" actId="20577"/>
          <ac:spMkLst>
            <pc:docMk/>
            <pc:sldMk cId="1347483911" sldId="306"/>
            <ac:spMk id="12" creationId="{7AB4E608-994F-6393-0A4C-2A469C48328B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2:45.076" v="296" actId="20577"/>
        <pc:sldMkLst>
          <pc:docMk/>
          <pc:sldMk cId="586874677" sldId="308"/>
        </pc:sldMkLst>
        <pc:spChg chg="mod">
          <ac:chgData name="Joseph Thomas Ciao" userId="S::jtc438@nau.edu::a03fa6fe-04ea-4613-8b8c-1a8e5f686698" providerId="AD" clId="Web-{E7A095E5-0A1D-5FD4-E6A2-32BC8F5665F0}" dt="2024-10-07T22:22:45.076" v="296" actId="20577"/>
          <ac:spMkLst>
            <pc:docMk/>
            <pc:sldMk cId="586874677" sldId="308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2:36.794" v="293" actId="20577"/>
        <pc:sldMkLst>
          <pc:docMk/>
          <pc:sldMk cId="3961203274" sldId="309"/>
        </pc:sldMkLst>
        <pc:spChg chg="mod">
          <ac:chgData name="Joseph Thomas Ciao" userId="S::jtc438@nau.edu::a03fa6fe-04ea-4613-8b8c-1a8e5f686698" providerId="AD" clId="Web-{E7A095E5-0A1D-5FD4-E6A2-32BC8F5665F0}" dt="2024-10-07T22:22:36.794" v="293" actId="20577"/>
          <ac:spMkLst>
            <pc:docMk/>
            <pc:sldMk cId="3961203274" sldId="309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1:25:08.624" v="13" actId="20577"/>
        <pc:sldMkLst>
          <pc:docMk/>
          <pc:sldMk cId="2677289698" sldId="310"/>
        </pc:sldMkLst>
        <pc:spChg chg="mod">
          <ac:chgData name="Joseph Thomas Ciao" userId="S::jtc438@nau.edu::a03fa6fe-04ea-4613-8b8c-1a8e5f686698" providerId="AD" clId="Web-{E7A095E5-0A1D-5FD4-E6A2-32BC8F5665F0}" dt="2024-10-07T21:24:24.292" v="5" actId="1076"/>
          <ac:spMkLst>
            <pc:docMk/>
            <pc:sldMk cId="2677289698" sldId="310"/>
            <ac:spMk id="4" creationId="{608ED543-F658-5E36-175D-B03CBBA61ADA}"/>
          </ac:spMkLst>
        </pc:spChg>
        <pc:spChg chg="mod">
          <ac:chgData name="Joseph Thomas Ciao" userId="S::jtc438@nau.edu::a03fa6fe-04ea-4613-8b8c-1a8e5f686698" providerId="AD" clId="Web-{E7A095E5-0A1D-5FD4-E6A2-32BC8F5665F0}" dt="2024-10-07T21:25:08.624" v="13" actId="20577"/>
          <ac:spMkLst>
            <pc:docMk/>
            <pc:sldMk cId="2677289698" sldId="310"/>
            <ac:spMk id="5" creationId="{397E0386-BB47-E628-7DA8-E139813AA69F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1:24:42.981" v="10" actId="1076"/>
        <pc:sldMkLst>
          <pc:docMk/>
          <pc:sldMk cId="1667853594" sldId="311"/>
        </pc:sldMkLst>
        <pc:spChg chg="mod">
          <ac:chgData name="Joseph Thomas Ciao" userId="S::jtc438@nau.edu::a03fa6fe-04ea-4613-8b8c-1a8e5f686698" providerId="AD" clId="Web-{E7A095E5-0A1D-5FD4-E6A2-32BC8F5665F0}" dt="2024-10-07T21:24:42.981" v="10" actId="1076"/>
          <ac:spMkLst>
            <pc:docMk/>
            <pc:sldMk cId="1667853594" sldId="311"/>
            <ac:spMk id="4" creationId="{608ED543-F658-5E36-175D-B03CBBA61ADA}"/>
          </ac:spMkLst>
        </pc:spChg>
        <pc:picChg chg="mod">
          <ac:chgData name="Joseph Thomas Ciao" userId="S::jtc438@nau.edu::a03fa6fe-04ea-4613-8b8c-1a8e5f686698" providerId="AD" clId="Web-{E7A095E5-0A1D-5FD4-E6A2-32BC8F5665F0}" dt="2024-10-07T21:24:34.543" v="7" actId="1076"/>
          <ac:picMkLst>
            <pc:docMk/>
            <pc:sldMk cId="1667853594" sldId="311"/>
            <ac:picMk id="2" creationId="{B2372FD1-0EB8-CF66-A7E7-22C1859EF1F6}"/>
          </ac:picMkLst>
        </pc:picChg>
      </pc:sldChg>
      <pc:sldChg chg="modSp">
        <pc:chgData name="Joseph Thomas Ciao" userId="S::jtc438@nau.edu::a03fa6fe-04ea-4613-8b8c-1a8e5f686698" providerId="AD" clId="Web-{E7A095E5-0A1D-5FD4-E6A2-32BC8F5665F0}" dt="2024-10-07T22:20:48.479" v="250" actId="1076"/>
        <pc:sldMkLst>
          <pc:docMk/>
          <pc:sldMk cId="1138957750" sldId="312"/>
        </pc:sldMkLst>
        <pc:spChg chg="mod">
          <ac:chgData name="Joseph Thomas Ciao" userId="S::jtc438@nau.edu::a03fa6fe-04ea-4613-8b8c-1a8e5f686698" providerId="AD" clId="Web-{E7A095E5-0A1D-5FD4-E6A2-32BC8F5665F0}" dt="2024-10-07T22:20:48.479" v="250" actId="1076"/>
          <ac:spMkLst>
            <pc:docMk/>
            <pc:sldMk cId="1138957750" sldId="312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0:33.009" v="244" actId="20577"/>
        <pc:sldMkLst>
          <pc:docMk/>
          <pc:sldMk cId="4029573413" sldId="313"/>
        </pc:sldMkLst>
        <pc:spChg chg="mod">
          <ac:chgData name="Joseph Thomas Ciao" userId="S::jtc438@nau.edu::a03fa6fe-04ea-4613-8b8c-1a8e5f686698" providerId="AD" clId="Web-{E7A095E5-0A1D-5FD4-E6A2-32BC8F5665F0}" dt="2024-10-07T22:20:33.009" v="244" actId="20577"/>
          <ac:spMkLst>
            <pc:docMk/>
            <pc:sldMk cId="4029573413" sldId="313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0:18.790" v="239" actId="1076"/>
        <pc:sldMkLst>
          <pc:docMk/>
          <pc:sldMk cId="925968479" sldId="314"/>
        </pc:sldMkLst>
        <pc:spChg chg="mod">
          <ac:chgData name="Joseph Thomas Ciao" userId="S::jtc438@nau.edu::a03fa6fe-04ea-4613-8b8c-1a8e5f686698" providerId="AD" clId="Web-{E7A095E5-0A1D-5FD4-E6A2-32BC8F5665F0}" dt="2024-10-07T22:20:18.790" v="239" actId="1076"/>
          <ac:spMkLst>
            <pc:docMk/>
            <pc:sldMk cId="925968479" sldId="314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1:32.058" v="268" actId="20577"/>
        <pc:sldMkLst>
          <pc:docMk/>
          <pc:sldMk cId="3554949280" sldId="316"/>
        </pc:sldMkLst>
        <pc:spChg chg="mod">
          <ac:chgData name="Joseph Thomas Ciao" userId="S::jtc438@nau.edu::a03fa6fe-04ea-4613-8b8c-1a8e5f686698" providerId="AD" clId="Web-{E7A095E5-0A1D-5FD4-E6A2-32BC8F5665F0}" dt="2024-10-07T22:21:32.058" v="268" actId="20577"/>
          <ac:spMkLst>
            <pc:docMk/>
            <pc:sldMk cId="3554949280" sldId="316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0:56.995" v="254" actId="1076"/>
        <pc:sldMkLst>
          <pc:docMk/>
          <pc:sldMk cId="2382067071" sldId="318"/>
        </pc:sldMkLst>
        <pc:spChg chg="mod">
          <ac:chgData name="Joseph Thomas Ciao" userId="S::jtc438@nau.edu::a03fa6fe-04ea-4613-8b8c-1a8e5f686698" providerId="AD" clId="Web-{E7A095E5-0A1D-5FD4-E6A2-32BC8F5665F0}" dt="2024-10-07T22:20:56.995" v="254" actId="1076"/>
          <ac:spMkLst>
            <pc:docMk/>
            <pc:sldMk cId="2382067071" sldId="318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0:04.727" v="232" actId="20577"/>
        <pc:sldMkLst>
          <pc:docMk/>
          <pc:sldMk cId="1803031759" sldId="320"/>
        </pc:sldMkLst>
        <pc:spChg chg="mod">
          <ac:chgData name="Joseph Thomas Ciao" userId="S::jtc438@nau.edu::a03fa6fe-04ea-4613-8b8c-1a8e5f686698" providerId="AD" clId="Web-{E7A095E5-0A1D-5FD4-E6A2-32BC8F5665F0}" dt="2024-10-07T22:20:04.727" v="232" actId="20577"/>
          <ac:spMkLst>
            <pc:docMk/>
            <pc:sldMk cId="1803031759" sldId="320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19:38.586" v="226" actId="20577"/>
        <pc:sldMkLst>
          <pc:docMk/>
          <pc:sldMk cId="2107620379" sldId="321"/>
        </pc:sldMkLst>
        <pc:spChg chg="mod">
          <ac:chgData name="Joseph Thomas Ciao" userId="S::jtc438@nau.edu::a03fa6fe-04ea-4613-8b8c-1a8e5f686698" providerId="AD" clId="Web-{E7A095E5-0A1D-5FD4-E6A2-32BC8F5665F0}" dt="2024-10-07T21:28:03.511" v="28" actId="1076"/>
          <ac:spMkLst>
            <pc:docMk/>
            <pc:sldMk cId="2107620379" sldId="321"/>
            <ac:spMk id="2" creationId="{F66CEE26-6428-94C2-F6E8-8D4BCAEE0666}"/>
          </ac:spMkLst>
        </pc:spChg>
        <pc:spChg chg="mod">
          <ac:chgData name="Joseph Thomas Ciao" userId="S::jtc438@nau.edu::a03fa6fe-04ea-4613-8b8c-1a8e5f686698" providerId="AD" clId="Web-{E7A095E5-0A1D-5FD4-E6A2-32BC8F5665F0}" dt="2024-10-07T22:19:38.586" v="226" actId="20577"/>
          <ac:spMkLst>
            <pc:docMk/>
            <pc:sldMk cId="2107620379" sldId="321"/>
            <ac:spMk id="3" creationId="{6D2AB0A1-5856-A4F0-2590-DD711EDA480F}"/>
          </ac:spMkLst>
        </pc:spChg>
        <pc:spChg chg="mod">
          <ac:chgData name="Joseph Thomas Ciao" userId="S::jtc438@nau.edu::a03fa6fe-04ea-4613-8b8c-1a8e5f686698" providerId="AD" clId="Web-{E7A095E5-0A1D-5FD4-E6A2-32BC8F5665F0}" dt="2024-10-07T21:26:40.411" v="18" actId="20577"/>
          <ac:spMkLst>
            <pc:docMk/>
            <pc:sldMk cId="2107620379" sldId="321"/>
            <ac:spMk id="4" creationId="{608ED543-F658-5E36-175D-B03CBBA61ADA}"/>
          </ac:spMkLst>
        </pc:spChg>
        <pc:spChg chg="mod">
          <ac:chgData name="Joseph Thomas Ciao" userId="S::jtc438@nau.edu::a03fa6fe-04ea-4613-8b8c-1a8e5f686698" providerId="AD" clId="Web-{E7A095E5-0A1D-5FD4-E6A2-32BC8F5665F0}" dt="2024-10-07T21:32:12.075" v="221" actId="20577"/>
          <ac:spMkLst>
            <pc:docMk/>
            <pc:sldMk cId="2107620379" sldId="321"/>
            <ac:spMk id="5" creationId="{6A404482-55FE-F4C9-AF54-BEBBA7E0EE59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2:20.185" v="287" actId="20577"/>
        <pc:sldMkLst>
          <pc:docMk/>
          <pc:sldMk cId="3870721368" sldId="323"/>
        </pc:sldMkLst>
        <pc:spChg chg="mod">
          <ac:chgData name="Joseph Thomas Ciao" userId="S::jtc438@nau.edu::a03fa6fe-04ea-4613-8b8c-1a8e5f686698" providerId="AD" clId="Web-{E7A095E5-0A1D-5FD4-E6A2-32BC8F5665F0}" dt="2024-10-07T22:22:20.185" v="287" actId="20577"/>
          <ac:spMkLst>
            <pc:docMk/>
            <pc:sldMk cId="3870721368" sldId="323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1:59.996" v="279" actId="20577"/>
        <pc:sldMkLst>
          <pc:docMk/>
          <pc:sldMk cId="2464990598" sldId="324"/>
        </pc:sldMkLst>
        <pc:spChg chg="mod">
          <ac:chgData name="Joseph Thomas Ciao" userId="S::jtc438@nau.edu::a03fa6fe-04ea-4613-8b8c-1a8e5f686698" providerId="AD" clId="Web-{E7A095E5-0A1D-5FD4-E6A2-32BC8F5665F0}" dt="2024-10-07T22:21:59.996" v="279" actId="20577"/>
          <ac:spMkLst>
            <pc:docMk/>
            <pc:sldMk cId="2464990598" sldId="324"/>
            <ac:spMk id="4" creationId="{608ED543-F658-5E36-175D-B03CBBA61ADA}"/>
          </ac:spMkLst>
        </pc:spChg>
        <pc:picChg chg="mod">
          <ac:chgData name="Joseph Thomas Ciao" userId="S::jtc438@nau.edu::a03fa6fe-04ea-4613-8b8c-1a8e5f686698" providerId="AD" clId="Web-{E7A095E5-0A1D-5FD4-E6A2-32BC8F5665F0}" dt="2024-10-07T21:27:13.288" v="22" actId="1076"/>
          <ac:picMkLst>
            <pc:docMk/>
            <pc:sldMk cId="2464990598" sldId="324"/>
            <ac:picMk id="2" creationId="{344D3551-3690-4434-BFA0-465ED181A2B2}"/>
          </ac:picMkLst>
        </pc:picChg>
        <pc:picChg chg="mod">
          <ac:chgData name="Joseph Thomas Ciao" userId="S::jtc438@nau.edu::a03fa6fe-04ea-4613-8b8c-1a8e5f686698" providerId="AD" clId="Web-{E7A095E5-0A1D-5FD4-E6A2-32BC8F5665F0}" dt="2024-10-07T21:27:15.148" v="23" actId="1076"/>
          <ac:picMkLst>
            <pc:docMk/>
            <pc:sldMk cId="2464990598" sldId="324"/>
            <ac:picMk id="11" creationId="{B6A72FAC-F566-6225-E515-FBF3CEDDBC7D}"/>
          </ac:picMkLst>
        </pc:picChg>
      </pc:sldChg>
      <pc:sldChg chg="modSp">
        <pc:chgData name="Joseph Thomas Ciao" userId="S::jtc438@nau.edu::a03fa6fe-04ea-4613-8b8c-1a8e5f686698" providerId="AD" clId="Web-{E7A095E5-0A1D-5FD4-E6A2-32BC8F5665F0}" dt="2024-10-07T22:23:03.139" v="298" actId="20577"/>
        <pc:sldMkLst>
          <pc:docMk/>
          <pc:sldMk cId="2333241747" sldId="325"/>
        </pc:sldMkLst>
        <pc:spChg chg="mod">
          <ac:chgData name="Joseph Thomas Ciao" userId="S::jtc438@nau.edu::a03fa6fe-04ea-4613-8b8c-1a8e5f686698" providerId="AD" clId="Web-{E7A095E5-0A1D-5FD4-E6A2-32BC8F5665F0}" dt="2024-10-07T22:23:03.139" v="298" actId="20577"/>
          <ac:spMkLst>
            <pc:docMk/>
            <pc:sldMk cId="2333241747" sldId="325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1:45.871" v="274" actId="20577"/>
        <pc:sldMkLst>
          <pc:docMk/>
          <pc:sldMk cId="156961204" sldId="326"/>
        </pc:sldMkLst>
        <pc:spChg chg="mod">
          <ac:chgData name="Joseph Thomas Ciao" userId="S::jtc438@nau.edu::a03fa6fe-04ea-4613-8b8c-1a8e5f686698" providerId="AD" clId="Web-{E7A095E5-0A1D-5FD4-E6A2-32BC8F5665F0}" dt="2024-10-07T22:21:45.871" v="274" actId="20577"/>
          <ac:spMkLst>
            <pc:docMk/>
            <pc:sldMk cId="156961204" sldId="326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1:41.074" v="272" actId="20577"/>
        <pc:sldMkLst>
          <pc:docMk/>
          <pc:sldMk cId="2964539256" sldId="327"/>
        </pc:sldMkLst>
        <pc:spChg chg="mod">
          <ac:chgData name="Joseph Thomas Ciao" userId="S::jtc438@nau.edu::a03fa6fe-04ea-4613-8b8c-1a8e5f686698" providerId="AD" clId="Web-{E7A095E5-0A1D-5FD4-E6A2-32BC8F5665F0}" dt="2024-10-07T22:21:41.074" v="272" actId="20577"/>
          <ac:spMkLst>
            <pc:docMk/>
            <pc:sldMk cId="2964539256" sldId="327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1:36.511" v="270" actId="20577"/>
        <pc:sldMkLst>
          <pc:docMk/>
          <pc:sldMk cId="1511945700" sldId="328"/>
        </pc:sldMkLst>
        <pc:spChg chg="mod">
          <ac:chgData name="Joseph Thomas Ciao" userId="S::jtc438@nau.edu::a03fa6fe-04ea-4613-8b8c-1a8e5f686698" providerId="AD" clId="Web-{E7A095E5-0A1D-5FD4-E6A2-32BC8F5665F0}" dt="2024-10-07T22:21:36.511" v="270" actId="20577"/>
          <ac:spMkLst>
            <pc:docMk/>
            <pc:sldMk cId="1511945700" sldId="328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1:27:04.913" v="21" actId="1076"/>
        <pc:sldMkLst>
          <pc:docMk/>
          <pc:sldMk cId="295961450" sldId="329"/>
        </pc:sldMkLst>
        <pc:spChg chg="mod">
          <ac:chgData name="Joseph Thomas Ciao" userId="S::jtc438@nau.edu::a03fa6fe-04ea-4613-8b8c-1a8e5f686698" providerId="AD" clId="Web-{E7A095E5-0A1D-5FD4-E6A2-32BC8F5665F0}" dt="2024-10-07T21:27:04.913" v="21" actId="1076"/>
          <ac:spMkLst>
            <pc:docMk/>
            <pc:sldMk cId="295961450" sldId="329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7A095E5-0A1D-5FD4-E6A2-32BC8F5665F0}" dt="2024-10-07T22:21:24.542" v="266" actId="20577"/>
        <pc:sldMkLst>
          <pc:docMk/>
          <pc:sldMk cId="749277810" sldId="330"/>
        </pc:sldMkLst>
        <pc:spChg chg="mod">
          <ac:chgData name="Joseph Thomas Ciao" userId="S::jtc438@nau.edu::a03fa6fe-04ea-4613-8b8c-1a8e5f686698" providerId="AD" clId="Web-{E7A095E5-0A1D-5FD4-E6A2-32BC8F5665F0}" dt="2024-10-07T22:21:24.542" v="266" actId="20577"/>
          <ac:spMkLst>
            <pc:docMk/>
            <pc:sldMk cId="749277810" sldId="330"/>
            <ac:spMk id="4" creationId="{608ED543-F658-5E36-175D-B03CBBA61ADA}"/>
          </ac:spMkLst>
        </pc:spChg>
      </pc:sldChg>
    </pc:docChg>
  </pc:docChgLst>
  <pc:docChgLst>
    <pc:chgData name="Parker Thomas Johnson" userId="998c7c7f-f110-4ef9-adb9-4df1c1ded6b9" providerId="ADAL" clId="{852BA062-D1A8-4B25-B77F-9C9496118E0D}"/>
    <pc:docChg chg="undo custSel addSld delSld modSld sldOrd">
      <pc:chgData name="Parker Thomas Johnson" userId="998c7c7f-f110-4ef9-adb9-4df1c1ded6b9" providerId="ADAL" clId="{852BA062-D1A8-4B25-B77F-9C9496118E0D}" dt="2024-10-21T06:38:10.365" v="3364" actId="1076"/>
      <pc:docMkLst>
        <pc:docMk/>
      </pc:docMkLst>
      <pc:sldChg chg="modSp mod ord">
        <pc:chgData name="Parker Thomas Johnson" userId="998c7c7f-f110-4ef9-adb9-4df1c1ded6b9" providerId="ADAL" clId="{852BA062-D1A8-4B25-B77F-9C9496118E0D}" dt="2024-10-07T21:42:45.179" v="3337" actId="1076"/>
        <pc:sldMkLst>
          <pc:docMk/>
          <pc:sldMk cId="4063320913" sldId="305"/>
        </pc:sldMkLst>
        <pc:spChg chg="mod">
          <ac:chgData name="Parker Thomas Johnson" userId="998c7c7f-f110-4ef9-adb9-4df1c1ded6b9" providerId="ADAL" clId="{852BA062-D1A8-4B25-B77F-9C9496118E0D}" dt="2024-10-07T21:19:04.491" v="2869" actId="1076"/>
          <ac:spMkLst>
            <pc:docMk/>
            <pc:sldMk cId="4063320913" sldId="305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852BA062-D1A8-4B25-B77F-9C9496118E0D}" dt="2024-10-07T21:42:28.942" v="3333" actId="1076"/>
          <ac:spMkLst>
            <pc:docMk/>
            <pc:sldMk cId="4063320913" sldId="305"/>
            <ac:spMk id="5" creationId="{DE6A807E-5C2B-8AB8-AFB7-ABD4B4CE528D}"/>
          </ac:spMkLst>
        </pc:spChg>
        <pc:spChg chg="mod">
          <ac:chgData name="Parker Thomas Johnson" userId="998c7c7f-f110-4ef9-adb9-4df1c1ded6b9" providerId="ADAL" clId="{852BA062-D1A8-4B25-B77F-9C9496118E0D}" dt="2024-10-07T21:42:45.179" v="3337" actId="1076"/>
          <ac:spMkLst>
            <pc:docMk/>
            <pc:sldMk cId="4063320913" sldId="305"/>
            <ac:spMk id="12" creationId="{D7E9AF9E-E00E-1818-3208-EB6BDEF579D5}"/>
          </ac:spMkLst>
        </pc:spChg>
        <pc:picChg chg="mod">
          <ac:chgData name="Parker Thomas Johnson" userId="998c7c7f-f110-4ef9-adb9-4df1c1ded6b9" providerId="ADAL" clId="{852BA062-D1A8-4B25-B77F-9C9496118E0D}" dt="2024-10-07T01:15:48.843" v="287" actId="1076"/>
          <ac:picMkLst>
            <pc:docMk/>
            <pc:sldMk cId="4063320913" sldId="305"/>
            <ac:picMk id="2" creationId="{0A5B2B34-70BD-B2BA-78C0-A604CF2D100D}"/>
          </ac:picMkLst>
        </pc:picChg>
        <pc:picChg chg="mod">
          <ac:chgData name="Parker Thomas Johnson" userId="998c7c7f-f110-4ef9-adb9-4df1c1ded6b9" providerId="ADAL" clId="{852BA062-D1A8-4B25-B77F-9C9496118E0D}" dt="2024-10-07T01:15:47.393" v="286" actId="1076"/>
          <ac:picMkLst>
            <pc:docMk/>
            <pc:sldMk cId="4063320913" sldId="305"/>
            <ac:picMk id="11" creationId="{2144288A-BFC7-7BA1-A5D9-FC7FCDC56521}"/>
          </ac:picMkLst>
        </pc:picChg>
      </pc:sldChg>
      <pc:sldChg chg="delSp modSp add mod ord">
        <pc:chgData name="Parker Thomas Johnson" userId="998c7c7f-f110-4ef9-adb9-4df1c1ded6b9" providerId="ADAL" clId="{852BA062-D1A8-4B25-B77F-9C9496118E0D}" dt="2024-10-07T21:11:38.508" v="2855" actId="1076"/>
        <pc:sldMkLst>
          <pc:docMk/>
          <pc:sldMk cId="1347483911" sldId="306"/>
        </pc:sldMkLst>
        <pc:spChg chg="mod">
          <ac:chgData name="Parker Thomas Johnson" userId="998c7c7f-f110-4ef9-adb9-4df1c1ded6b9" providerId="ADAL" clId="{852BA062-D1A8-4B25-B77F-9C9496118E0D}" dt="2024-10-07T19:53:20.907" v="2194" actId="1076"/>
          <ac:spMkLst>
            <pc:docMk/>
            <pc:sldMk cId="1347483911" sldId="306"/>
            <ac:spMk id="2" creationId="{FA4352FD-93C9-BAA4-EFA1-675FDFCA21FB}"/>
          </ac:spMkLst>
        </pc:spChg>
        <pc:spChg chg="mod">
          <ac:chgData name="Parker Thomas Johnson" userId="998c7c7f-f110-4ef9-adb9-4df1c1ded6b9" providerId="ADAL" clId="{852BA062-D1A8-4B25-B77F-9C9496118E0D}" dt="2024-10-07T21:11:38.508" v="2855" actId="1076"/>
          <ac:spMkLst>
            <pc:docMk/>
            <pc:sldMk cId="1347483911" sldId="306"/>
            <ac:spMk id="4" creationId="{608ED543-F658-5E36-175D-B03CBBA61ADA}"/>
          </ac:spMkLst>
        </pc:spChg>
        <pc:spChg chg="del">
          <ac:chgData name="Parker Thomas Johnson" userId="998c7c7f-f110-4ef9-adb9-4df1c1ded6b9" providerId="ADAL" clId="{852BA062-D1A8-4B25-B77F-9C9496118E0D}" dt="2024-10-06T23:45:15.458" v="6" actId="478"/>
          <ac:spMkLst>
            <pc:docMk/>
            <pc:sldMk cId="1347483911" sldId="306"/>
            <ac:spMk id="5" creationId="{DE6A807E-5C2B-8AB8-AFB7-ABD4B4CE528D}"/>
          </ac:spMkLst>
        </pc:spChg>
        <pc:spChg chg="mod">
          <ac:chgData name="Parker Thomas Johnson" userId="998c7c7f-f110-4ef9-adb9-4df1c1ded6b9" providerId="ADAL" clId="{852BA062-D1A8-4B25-B77F-9C9496118E0D}" dt="2024-10-06T23:46:09.194" v="45" actId="1076"/>
          <ac:spMkLst>
            <pc:docMk/>
            <pc:sldMk cId="1347483911" sldId="306"/>
            <ac:spMk id="9" creationId="{D2441F73-4F5D-441D-5D3A-8F75123600AD}"/>
          </ac:spMkLst>
        </pc:spChg>
        <pc:spChg chg="del">
          <ac:chgData name="Parker Thomas Johnson" userId="998c7c7f-f110-4ef9-adb9-4df1c1ded6b9" providerId="ADAL" clId="{852BA062-D1A8-4B25-B77F-9C9496118E0D}" dt="2024-10-06T23:45:13.683" v="5" actId="478"/>
          <ac:spMkLst>
            <pc:docMk/>
            <pc:sldMk cId="1347483911" sldId="306"/>
            <ac:spMk id="12" creationId="{D7E9AF9E-E00E-1818-3208-EB6BDEF579D5}"/>
          </ac:spMkLst>
        </pc:spChg>
        <pc:picChg chg="del">
          <ac:chgData name="Parker Thomas Johnson" userId="998c7c7f-f110-4ef9-adb9-4df1c1ded6b9" providerId="ADAL" clId="{852BA062-D1A8-4B25-B77F-9C9496118E0D}" dt="2024-10-06T23:45:08.723" v="4" actId="478"/>
          <ac:picMkLst>
            <pc:docMk/>
            <pc:sldMk cId="1347483911" sldId="306"/>
            <ac:picMk id="2" creationId="{0A5B2B34-70BD-B2BA-78C0-A604CF2D100D}"/>
          </ac:picMkLst>
        </pc:picChg>
        <pc:picChg chg="del">
          <ac:chgData name="Parker Thomas Johnson" userId="998c7c7f-f110-4ef9-adb9-4df1c1ded6b9" providerId="ADAL" clId="{852BA062-D1A8-4B25-B77F-9C9496118E0D}" dt="2024-10-06T23:45:08.301" v="3" actId="478"/>
          <ac:picMkLst>
            <pc:docMk/>
            <pc:sldMk cId="1347483911" sldId="306"/>
            <ac:picMk id="11" creationId="{2144288A-BFC7-7BA1-A5D9-FC7FCDC56521}"/>
          </ac:picMkLst>
        </pc:picChg>
        <pc:picChg chg="mod">
          <ac:chgData name="Parker Thomas Johnson" userId="998c7c7f-f110-4ef9-adb9-4df1c1ded6b9" providerId="ADAL" clId="{852BA062-D1A8-4B25-B77F-9C9496118E0D}" dt="2024-10-07T19:53:28.491" v="2195" actId="1076"/>
          <ac:picMkLst>
            <pc:docMk/>
            <pc:sldMk cId="1347483911" sldId="306"/>
            <ac:picMk id="11" creationId="{BFDE025A-FEF0-4566-AB52-50D5246B94FF}"/>
          </ac:picMkLst>
        </pc:picChg>
      </pc:sldChg>
      <pc:sldChg chg="addSp modSp add mod">
        <pc:chgData name="Parker Thomas Johnson" userId="998c7c7f-f110-4ef9-adb9-4df1c1ded6b9" providerId="ADAL" clId="{852BA062-D1A8-4B25-B77F-9C9496118E0D}" dt="2024-10-07T21:21:36.578" v="2911" actId="1076"/>
        <pc:sldMkLst>
          <pc:docMk/>
          <pc:sldMk cId="2249004475" sldId="307"/>
        </pc:sldMkLst>
        <pc:spChg chg="add mod">
          <ac:chgData name="Parker Thomas Johnson" userId="998c7c7f-f110-4ef9-adb9-4df1c1ded6b9" providerId="ADAL" clId="{852BA062-D1A8-4B25-B77F-9C9496118E0D}" dt="2024-10-07T01:33:12.070" v="660" actId="20577"/>
          <ac:spMkLst>
            <pc:docMk/>
            <pc:sldMk cId="2249004475" sldId="307"/>
            <ac:spMk id="2" creationId="{26922E4B-AB90-AB37-1E0F-66B5DCE41D24}"/>
          </ac:spMkLst>
        </pc:spChg>
        <pc:spChg chg="add mod">
          <ac:chgData name="Parker Thomas Johnson" userId="998c7c7f-f110-4ef9-adb9-4df1c1ded6b9" providerId="ADAL" clId="{852BA062-D1A8-4B25-B77F-9C9496118E0D}" dt="2024-10-07T21:21:36.578" v="2911" actId="1076"/>
          <ac:spMkLst>
            <pc:docMk/>
            <pc:sldMk cId="2249004475" sldId="307"/>
            <ac:spMk id="3" creationId="{9695A616-3199-1110-6091-89BFA177B66B}"/>
          </ac:spMkLst>
        </pc:spChg>
        <pc:spChg chg="mod">
          <ac:chgData name="Parker Thomas Johnson" userId="998c7c7f-f110-4ef9-adb9-4df1c1ded6b9" providerId="ADAL" clId="{852BA062-D1A8-4B25-B77F-9C9496118E0D}" dt="2024-10-07T21:12:35.885" v="2857" actId="1076"/>
          <ac:spMkLst>
            <pc:docMk/>
            <pc:sldMk cId="2249004475" sldId="307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852BA062-D1A8-4B25-B77F-9C9496118E0D}" dt="2024-10-07T07:05:24.103" v="2126" actId="27636"/>
          <ac:spMkLst>
            <pc:docMk/>
            <pc:sldMk cId="2249004475" sldId="307"/>
            <ac:spMk id="9" creationId="{D2441F73-4F5D-441D-5D3A-8F75123600AD}"/>
          </ac:spMkLst>
        </pc:spChg>
        <pc:picChg chg="add mod">
          <ac:chgData name="Parker Thomas Johnson" userId="998c7c7f-f110-4ef9-adb9-4df1c1ded6b9" providerId="ADAL" clId="{852BA062-D1A8-4B25-B77F-9C9496118E0D}" dt="2024-10-07T21:21:03.322" v="2874" actId="1076"/>
          <ac:picMkLst>
            <pc:docMk/>
            <pc:sldMk cId="2249004475" sldId="307"/>
            <ac:picMk id="5" creationId="{F6C78568-BC64-A74B-A009-BC5425C9B764}"/>
          </ac:picMkLst>
        </pc:picChg>
      </pc:sldChg>
      <pc:sldChg chg="addSp modSp add mod">
        <pc:chgData name="Parker Thomas Johnson" userId="998c7c7f-f110-4ef9-adb9-4df1c1ded6b9" providerId="ADAL" clId="{852BA062-D1A8-4B25-B77F-9C9496118E0D}" dt="2024-10-07T21:23:48.972" v="3025" actId="1076"/>
        <pc:sldMkLst>
          <pc:docMk/>
          <pc:sldMk cId="586874677" sldId="308"/>
        </pc:sldMkLst>
        <pc:spChg chg="add mod">
          <ac:chgData name="Parker Thomas Johnson" userId="998c7c7f-f110-4ef9-adb9-4df1c1ded6b9" providerId="ADAL" clId="{852BA062-D1A8-4B25-B77F-9C9496118E0D}" dt="2024-10-07T21:23:48.972" v="3025" actId="1076"/>
          <ac:spMkLst>
            <pc:docMk/>
            <pc:sldMk cId="586874677" sldId="308"/>
            <ac:spMk id="2" creationId="{789B4E41-723C-9F4B-9981-3373B242E9C4}"/>
          </ac:spMkLst>
        </pc:spChg>
        <pc:spChg chg="mod">
          <ac:chgData name="Parker Thomas Johnson" userId="998c7c7f-f110-4ef9-adb9-4df1c1ded6b9" providerId="ADAL" clId="{852BA062-D1A8-4B25-B77F-9C9496118E0D}" dt="2024-10-06T23:54:30.491" v="217" actId="20577"/>
          <ac:spMkLst>
            <pc:docMk/>
            <pc:sldMk cId="586874677" sldId="308"/>
            <ac:spMk id="9" creationId="{D2441F73-4F5D-441D-5D3A-8F75123600AD}"/>
          </ac:spMkLst>
        </pc:spChg>
        <pc:picChg chg="mod">
          <ac:chgData name="Parker Thomas Johnson" userId="998c7c7f-f110-4ef9-adb9-4df1c1ded6b9" providerId="ADAL" clId="{852BA062-D1A8-4B25-B77F-9C9496118E0D}" dt="2024-10-07T21:23:30.923" v="2999" actId="1076"/>
          <ac:picMkLst>
            <pc:docMk/>
            <pc:sldMk cId="586874677" sldId="308"/>
            <ac:picMk id="5" creationId="{7CC4B384-66E7-BA36-F174-250A4BE67611}"/>
          </ac:picMkLst>
        </pc:picChg>
      </pc:sldChg>
      <pc:sldChg chg="addSp modSp add mod">
        <pc:chgData name="Parker Thomas Johnson" userId="998c7c7f-f110-4ef9-adb9-4df1c1ded6b9" providerId="ADAL" clId="{852BA062-D1A8-4B25-B77F-9C9496118E0D}" dt="2024-10-07T21:26:01.330" v="3103" actId="1076"/>
        <pc:sldMkLst>
          <pc:docMk/>
          <pc:sldMk cId="3961203274" sldId="309"/>
        </pc:sldMkLst>
        <pc:spChg chg="add mod">
          <ac:chgData name="Parker Thomas Johnson" userId="998c7c7f-f110-4ef9-adb9-4df1c1ded6b9" providerId="ADAL" clId="{852BA062-D1A8-4B25-B77F-9C9496118E0D}" dt="2024-10-07T21:26:01.330" v="3103" actId="1076"/>
          <ac:spMkLst>
            <pc:docMk/>
            <pc:sldMk cId="3961203274" sldId="309"/>
            <ac:spMk id="3" creationId="{71640D7B-9FDB-621E-222A-17A8C5064BAD}"/>
          </ac:spMkLst>
        </pc:spChg>
        <pc:spChg chg="mod">
          <ac:chgData name="Parker Thomas Johnson" userId="998c7c7f-f110-4ef9-adb9-4df1c1ded6b9" providerId="ADAL" clId="{852BA062-D1A8-4B25-B77F-9C9496118E0D}" dt="2024-10-06T23:54:36.211" v="226" actId="20577"/>
          <ac:spMkLst>
            <pc:docMk/>
            <pc:sldMk cId="3961203274" sldId="309"/>
            <ac:spMk id="9" creationId="{D2441F73-4F5D-441D-5D3A-8F75123600AD}"/>
          </ac:spMkLst>
        </pc:spChg>
      </pc:sldChg>
      <pc:sldChg chg="modSp add mod">
        <pc:chgData name="Parker Thomas Johnson" userId="998c7c7f-f110-4ef9-adb9-4df1c1ded6b9" providerId="ADAL" clId="{852BA062-D1A8-4B25-B77F-9C9496118E0D}" dt="2024-10-07T21:24:31.958" v="3026" actId="1076"/>
        <pc:sldMkLst>
          <pc:docMk/>
          <pc:sldMk cId="2677289698" sldId="310"/>
        </pc:sldMkLst>
        <pc:spChg chg="mod">
          <ac:chgData name="Parker Thomas Johnson" userId="998c7c7f-f110-4ef9-adb9-4df1c1ded6b9" providerId="ADAL" clId="{852BA062-D1A8-4B25-B77F-9C9496118E0D}" dt="2024-10-07T21:24:31.958" v="3026" actId="1076"/>
          <ac:spMkLst>
            <pc:docMk/>
            <pc:sldMk cId="2677289698" sldId="310"/>
            <ac:spMk id="5" creationId="{397E0386-BB47-E628-7DA8-E139813AA69F}"/>
          </ac:spMkLst>
        </pc:spChg>
        <pc:spChg chg="mod">
          <ac:chgData name="Parker Thomas Johnson" userId="998c7c7f-f110-4ef9-adb9-4df1c1ded6b9" providerId="ADAL" clId="{852BA062-D1A8-4B25-B77F-9C9496118E0D}" dt="2024-10-06T23:50:40.203" v="87" actId="20577"/>
          <ac:spMkLst>
            <pc:docMk/>
            <pc:sldMk cId="2677289698" sldId="310"/>
            <ac:spMk id="9" creationId="{D2441F73-4F5D-441D-5D3A-8F75123600AD}"/>
          </ac:spMkLst>
        </pc:spChg>
      </pc:sldChg>
      <pc:sldChg chg="addSp modSp add mod">
        <pc:chgData name="Parker Thomas Johnson" userId="998c7c7f-f110-4ef9-adb9-4df1c1ded6b9" providerId="ADAL" clId="{852BA062-D1A8-4B25-B77F-9C9496118E0D}" dt="2024-10-07T21:25:09.527" v="3053" actId="1076"/>
        <pc:sldMkLst>
          <pc:docMk/>
          <pc:sldMk cId="1667853594" sldId="311"/>
        </pc:sldMkLst>
        <pc:spChg chg="add mod">
          <ac:chgData name="Parker Thomas Johnson" userId="998c7c7f-f110-4ef9-adb9-4df1c1ded6b9" providerId="ADAL" clId="{852BA062-D1A8-4B25-B77F-9C9496118E0D}" dt="2024-10-07T21:25:09.527" v="3053" actId="1076"/>
          <ac:spMkLst>
            <pc:docMk/>
            <pc:sldMk cId="1667853594" sldId="311"/>
            <ac:spMk id="3" creationId="{4CE6B879-3C9F-340D-6DE8-6A807E02A543}"/>
          </ac:spMkLst>
        </pc:spChg>
        <pc:spChg chg="mod">
          <ac:chgData name="Parker Thomas Johnson" userId="998c7c7f-f110-4ef9-adb9-4df1c1ded6b9" providerId="ADAL" clId="{852BA062-D1A8-4B25-B77F-9C9496118E0D}" dt="2024-10-06T23:51:38.556" v="109" actId="20577"/>
          <ac:spMkLst>
            <pc:docMk/>
            <pc:sldMk cId="1667853594" sldId="311"/>
            <ac:spMk id="9" creationId="{D2441F73-4F5D-441D-5D3A-8F75123600AD}"/>
          </ac:spMkLst>
        </pc:spChg>
      </pc:sldChg>
      <pc:sldChg chg="modSp add mod ord">
        <pc:chgData name="Parker Thomas Johnson" userId="998c7c7f-f110-4ef9-adb9-4df1c1ded6b9" providerId="ADAL" clId="{852BA062-D1A8-4B25-B77F-9C9496118E0D}" dt="2024-10-07T22:34:43.422" v="3342"/>
        <pc:sldMkLst>
          <pc:docMk/>
          <pc:sldMk cId="1138957750" sldId="312"/>
        </pc:sldMkLst>
        <pc:spChg chg="mod">
          <ac:chgData name="Parker Thomas Johnson" userId="998c7c7f-f110-4ef9-adb9-4df1c1ded6b9" providerId="ADAL" clId="{852BA062-D1A8-4B25-B77F-9C9496118E0D}" dt="2024-10-07T21:30:12.755" v="3317" actId="1076"/>
          <ac:spMkLst>
            <pc:docMk/>
            <pc:sldMk cId="1138957750" sldId="312"/>
            <ac:spMk id="3" creationId="{DD3FD128-E286-833E-57D2-D74D1CC6C58D}"/>
          </ac:spMkLst>
        </pc:spChg>
        <pc:spChg chg="mod">
          <ac:chgData name="Parker Thomas Johnson" userId="998c7c7f-f110-4ef9-adb9-4df1c1ded6b9" providerId="ADAL" clId="{852BA062-D1A8-4B25-B77F-9C9496118E0D}" dt="2024-10-06T23:52:05.459" v="136" actId="20577"/>
          <ac:spMkLst>
            <pc:docMk/>
            <pc:sldMk cId="1138957750" sldId="312"/>
            <ac:spMk id="9" creationId="{D2441F73-4F5D-441D-5D3A-8F75123600AD}"/>
          </ac:spMkLst>
        </pc:spChg>
        <pc:spChg chg="mod">
          <ac:chgData name="Parker Thomas Johnson" userId="998c7c7f-f110-4ef9-adb9-4df1c1ded6b9" providerId="ADAL" clId="{852BA062-D1A8-4B25-B77F-9C9496118E0D}" dt="2024-10-07T21:43:50.559" v="3339" actId="1076"/>
          <ac:spMkLst>
            <pc:docMk/>
            <pc:sldMk cId="1138957750" sldId="312"/>
            <ac:spMk id="14" creationId="{EADFD8E5-AC48-E6D7-852B-9E1366008FC7}"/>
          </ac:spMkLst>
        </pc:spChg>
        <pc:spChg chg="mod">
          <ac:chgData name="Parker Thomas Johnson" userId="998c7c7f-f110-4ef9-adb9-4df1c1ded6b9" providerId="ADAL" clId="{852BA062-D1A8-4B25-B77F-9C9496118E0D}" dt="2024-10-07T21:43:53.255" v="3340" actId="1076"/>
          <ac:spMkLst>
            <pc:docMk/>
            <pc:sldMk cId="1138957750" sldId="312"/>
            <ac:spMk id="15" creationId="{B57B02E7-A183-70B0-008E-880F43DCCEF6}"/>
          </ac:spMkLst>
        </pc:spChg>
        <pc:picChg chg="mod">
          <ac:chgData name="Parker Thomas Johnson" userId="998c7c7f-f110-4ef9-adb9-4df1c1ded6b9" providerId="ADAL" clId="{852BA062-D1A8-4B25-B77F-9C9496118E0D}" dt="2024-10-07T21:30:09.982" v="3316" actId="1076"/>
          <ac:picMkLst>
            <pc:docMk/>
            <pc:sldMk cId="1138957750" sldId="312"/>
            <ac:picMk id="7" creationId="{837CFC27-170F-4A9E-DD7E-2F80F5930BD1}"/>
          </ac:picMkLst>
        </pc:picChg>
      </pc:sldChg>
      <pc:sldChg chg="add del">
        <pc:chgData name="Parker Thomas Johnson" userId="998c7c7f-f110-4ef9-adb9-4df1c1ded6b9" providerId="ADAL" clId="{852BA062-D1A8-4B25-B77F-9C9496118E0D}" dt="2024-10-06T23:52:11.135" v="138" actId="2696"/>
        <pc:sldMkLst>
          <pc:docMk/>
          <pc:sldMk cId="454553828" sldId="313"/>
        </pc:sldMkLst>
      </pc:sldChg>
      <pc:sldChg chg="modSp add mod ord">
        <pc:chgData name="Parker Thomas Johnson" userId="998c7c7f-f110-4ef9-adb9-4df1c1ded6b9" providerId="ADAL" clId="{852BA062-D1A8-4B25-B77F-9C9496118E0D}" dt="2024-10-07T22:34:43.422" v="3342"/>
        <pc:sldMkLst>
          <pc:docMk/>
          <pc:sldMk cId="4029573413" sldId="313"/>
        </pc:sldMkLst>
        <pc:spChg chg="mod">
          <ac:chgData name="Parker Thomas Johnson" userId="998c7c7f-f110-4ef9-adb9-4df1c1ded6b9" providerId="ADAL" clId="{852BA062-D1A8-4B25-B77F-9C9496118E0D}" dt="2024-10-07T20:19:51.731" v="2209" actId="20577"/>
          <ac:spMkLst>
            <pc:docMk/>
            <pc:sldMk cId="4029573413" sldId="313"/>
            <ac:spMk id="14" creationId="{6DFE3711-6C3F-1B5E-A3AB-BA73ADCF25D7}"/>
          </ac:spMkLst>
        </pc:spChg>
      </pc:sldChg>
      <pc:sldChg chg="modSp add del mod ord">
        <pc:chgData name="Parker Thomas Johnson" userId="998c7c7f-f110-4ef9-adb9-4df1c1ded6b9" providerId="ADAL" clId="{852BA062-D1A8-4B25-B77F-9C9496118E0D}" dt="2024-10-07T22:34:57.861" v="3343" actId="2696"/>
        <pc:sldMkLst>
          <pc:docMk/>
          <pc:sldMk cId="925968479" sldId="314"/>
        </pc:sldMkLst>
        <pc:spChg chg="mod">
          <ac:chgData name="Parker Thomas Johnson" userId="998c7c7f-f110-4ef9-adb9-4df1c1ded6b9" providerId="ADAL" clId="{852BA062-D1A8-4B25-B77F-9C9496118E0D}" dt="2024-10-07T21:03:29.505" v="2851" actId="20577"/>
          <ac:spMkLst>
            <pc:docMk/>
            <pc:sldMk cId="925968479" sldId="314"/>
            <ac:spMk id="5" creationId="{0B4D4F67-09BC-2851-305A-0B64BE03C200}"/>
          </ac:spMkLst>
        </pc:spChg>
      </pc:sldChg>
      <pc:sldChg chg="add del">
        <pc:chgData name="Parker Thomas Johnson" userId="998c7c7f-f110-4ef9-adb9-4df1c1ded6b9" providerId="ADAL" clId="{852BA062-D1A8-4B25-B77F-9C9496118E0D}" dt="2024-10-06T23:52:08.727" v="137" actId="2696"/>
        <pc:sldMkLst>
          <pc:docMk/>
          <pc:sldMk cId="1737442705" sldId="314"/>
        </pc:sldMkLst>
      </pc:sldChg>
      <pc:sldChg chg="modSp add del mod">
        <pc:chgData name="Parker Thomas Johnson" userId="998c7c7f-f110-4ef9-adb9-4df1c1ded6b9" providerId="ADAL" clId="{852BA062-D1A8-4B25-B77F-9C9496118E0D}" dt="2024-10-07T07:05:45.915" v="2147" actId="2696"/>
        <pc:sldMkLst>
          <pc:docMk/>
          <pc:sldMk cId="3169767367" sldId="315"/>
        </pc:sldMkLst>
        <pc:spChg chg="mod">
          <ac:chgData name="Parker Thomas Johnson" userId="998c7c7f-f110-4ef9-adb9-4df1c1ded6b9" providerId="ADAL" clId="{852BA062-D1A8-4B25-B77F-9C9496118E0D}" dt="2024-10-07T07:05:40.799" v="2146" actId="27636"/>
          <ac:spMkLst>
            <pc:docMk/>
            <pc:sldMk cId="3169767367" sldId="315"/>
            <ac:spMk id="9" creationId="{D2441F73-4F5D-441D-5D3A-8F75123600AD}"/>
          </ac:spMkLst>
        </pc:spChg>
      </pc:sldChg>
      <pc:sldChg chg="addSp modSp add mod">
        <pc:chgData name="Parker Thomas Johnson" userId="998c7c7f-f110-4ef9-adb9-4df1c1ded6b9" providerId="ADAL" clId="{852BA062-D1A8-4B25-B77F-9C9496118E0D}" dt="2024-10-07T21:37:30.345" v="3320" actId="1076"/>
        <pc:sldMkLst>
          <pc:docMk/>
          <pc:sldMk cId="3554949280" sldId="316"/>
        </pc:sldMkLst>
        <pc:spChg chg="mod">
          <ac:chgData name="Parker Thomas Johnson" userId="998c7c7f-f110-4ef9-adb9-4df1c1ded6b9" providerId="ADAL" clId="{852BA062-D1A8-4B25-B77F-9C9496118E0D}" dt="2024-10-07T21:37:23.008" v="3318" actId="1076"/>
          <ac:spMkLst>
            <pc:docMk/>
            <pc:sldMk cId="3554949280" sldId="316"/>
            <ac:spMk id="2" creationId="{372CE76B-0282-EAC1-D9F1-366612C7F86B}"/>
          </ac:spMkLst>
        </pc:spChg>
        <pc:spChg chg="mod">
          <ac:chgData name="Parker Thomas Johnson" userId="998c7c7f-f110-4ef9-adb9-4df1c1ded6b9" providerId="ADAL" clId="{852BA062-D1A8-4B25-B77F-9C9496118E0D}" dt="2024-10-06T23:54:56.027" v="249" actId="20577"/>
          <ac:spMkLst>
            <pc:docMk/>
            <pc:sldMk cId="3554949280" sldId="316"/>
            <ac:spMk id="9" creationId="{D2441F73-4F5D-441D-5D3A-8F75123600AD}"/>
          </ac:spMkLst>
        </pc:spChg>
        <pc:picChg chg="add mod">
          <ac:chgData name="Parker Thomas Johnson" userId="998c7c7f-f110-4ef9-adb9-4df1c1ded6b9" providerId="ADAL" clId="{852BA062-D1A8-4B25-B77F-9C9496118E0D}" dt="2024-10-07T21:37:30.345" v="3320" actId="1076"/>
          <ac:picMkLst>
            <pc:docMk/>
            <pc:sldMk cId="3554949280" sldId="316"/>
            <ac:picMk id="3" creationId="{5090A5F3-6B44-2F76-38C1-EA8B86F7A390}"/>
          </ac:picMkLst>
        </pc:picChg>
      </pc:sldChg>
      <pc:sldChg chg="modSp add mod ord">
        <pc:chgData name="Parker Thomas Johnson" userId="998c7c7f-f110-4ef9-adb9-4df1c1ded6b9" providerId="ADAL" clId="{852BA062-D1A8-4B25-B77F-9C9496118E0D}" dt="2024-10-06T23:55:01.627" v="258" actId="20577"/>
        <pc:sldMkLst>
          <pc:docMk/>
          <pc:sldMk cId="3661720048" sldId="317"/>
        </pc:sldMkLst>
        <pc:spChg chg="mod">
          <ac:chgData name="Parker Thomas Johnson" userId="998c7c7f-f110-4ef9-adb9-4df1c1ded6b9" providerId="ADAL" clId="{852BA062-D1A8-4B25-B77F-9C9496118E0D}" dt="2024-10-06T23:55:01.627" v="258" actId="20577"/>
          <ac:spMkLst>
            <pc:docMk/>
            <pc:sldMk cId="3661720048" sldId="317"/>
            <ac:spMk id="9" creationId="{D2441F73-4F5D-441D-5D3A-8F75123600AD}"/>
          </ac:spMkLst>
        </pc:spChg>
      </pc:sldChg>
      <pc:sldChg chg="addSp modSp add mod ord">
        <pc:chgData name="Parker Thomas Johnson" userId="998c7c7f-f110-4ef9-adb9-4df1c1ded6b9" providerId="ADAL" clId="{852BA062-D1A8-4B25-B77F-9C9496118E0D}" dt="2024-10-07T22:34:43.422" v="3342"/>
        <pc:sldMkLst>
          <pc:docMk/>
          <pc:sldMk cId="2382067071" sldId="318"/>
        </pc:sldMkLst>
        <pc:spChg chg="mod">
          <ac:chgData name="Parker Thomas Johnson" userId="998c7c7f-f110-4ef9-adb9-4df1c1ded6b9" providerId="ADAL" clId="{852BA062-D1A8-4B25-B77F-9C9496118E0D}" dt="2024-10-07T21:19:31.328" v="2873" actId="1076"/>
          <ac:spMkLst>
            <pc:docMk/>
            <pc:sldMk cId="2382067071" sldId="318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852BA062-D1A8-4B25-B77F-9C9496118E0D}" dt="2024-10-07T20:54:02.820" v="2842" actId="20577"/>
          <ac:spMkLst>
            <pc:docMk/>
            <pc:sldMk cId="2382067071" sldId="318"/>
            <ac:spMk id="5" creationId="{8A341A26-306A-D0D8-E503-681EBD191887}"/>
          </ac:spMkLst>
        </pc:spChg>
        <pc:spChg chg="add mod">
          <ac:chgData name="Parker Thomas Johnson" userId="998c7c7f-f110-4ef9-adb9-4df1c1ded6b9" providerId="ADAL" clId="{852BA062-D1A8-4B25-B77F-9C9496118E0D}" dt="2024-10-07T21:29:51.517" v="3312" actId="1076"/>
          <ac:spMkLst>
            <pc:docMk/>
            <pc:sldMk cId="2382067071" sldId="318"/>
            <ac:spMk id="12" creationId="{9DCD98DD-7FED-2AD4-EE77-FE2B5C2D9D41}"/>
          </ac:spMkLst>
        </pc:spChg>
        <pc:picChg chg="add mod">
          <ac:chgData name="Parker Thomas Johnson" userId="998c7c7f-f110-4ef9-adb9-4df1c1ded6b9" providerId="ADAL" clId="{852BA062-D1A8-4B25-B77F-9C9496118E0D}" dt="2024-10-07T20:51:35.790" v="2479" actId="1076"/>
          <ac:picMkLst>
            <pc:docMk/>
            <pc:sldMk cId="2382067071" sldId="318"/>
            <ac:picMk id="3" creationId="{7DABA928-2D0A-258D-D7AA-A8984C98AB08}"/>
          </ac:picMkLst>
        </pc:picChg>
        <pc:picChg chg="add mod">
          <ac:chgData name="Parker Thomas Johnson" userId="998c7c7f-f110-4ef9-adb9-4df1c1ded6b9" providerId="ADAL" clId="{852BA062-D1A8-4B25-B77F-9C9496118E0D}" dt="2024-10-07T21:00:17.829" v="2844" actId="1076"/>
          <ac:picMkLst>
            <pc:docMk/>
            <pc:sldMk cId="2382067071" sldId="318"/>
            <ac:picMk id="11" creationId="{F1ED5B0E-37CF-7F8F-F62B-63B1EE9B2642}"/>
          </ac:picMkLst>
        </pc:picChg>
      </pc:sldChg>
      <pc:sldChg chg="addSp modSp add mod ord">
        <pc:chgData name="Parker Thomas Johnson" userId="998c7c7f-f110-4ef9-adb9-4df1c1ded6b9" providerId="ADAL" clId="{852BA062-D1A8-4B25-B77F-9C9496118E0D}" dt="2024-10-21T05:54:26.119" v="3362" actId="1076"/>
        <pc:sldMkLst>
          <pc:docMk/>
          <pc:sldMk cId="3817073625" sldId="319"/>
        </pc:sldMkLst>
        <pc:spChg chg="add mod">
          <ac:chgData name="Parker Thomas Johnson" userId="998c7c7f-f110-4ef9-adb9-4df1c1ded6b9" providerId="ADAL" clId="{852BA062-D1A8-4B25-B77F-9C9496118E0D}" dt="2024-10-07T20:29:42.939" v="2322" actId="20577"/>
          <ac:spMkLst>
            <pc:docMk/>
            <pc:sldMk cId="3817073625" sldId="319"/>
            <ac:spMk id="2" creationId="{C6D713DD-C258-6ED3-46A9-8F930407E6AB}"/>
          </ac:spMkLst>
        </pc:spChg>
        <pc:spChg chg="mod">
          <ac:chgData name="Parker Thomas Johnson" userId="998c7c7f-f110-4ef9-adb9-4df1c1ded6b9" providerId="ADAL" clId="{852BA062-D1A8-4B25-B77F-9C9496118E0D}" dt="2024-10-07T21:19:20.431" v="2871" actId="1076"/>
          <ac:spMkLst>
            <pc:docMk/>
            <pc:sldMk cId="3817073625" sldId="319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852BA062-D1A8-4B25-B77F-9C9496118E0D}" dt="2024-10-21T05:54:07.677" v="3355" actId="1076"/>
          <ac:spMkLst>
            <pc:docMk/>
            <pc:sldMk cId="3817073625" sldId="319"/>
            <ac:spMk id="12" creationId="{FE62E735-192A-56E3-03BA-2BE6CF87983C}"/>
          </ac:spMkLst>
        </pc:spChg>
        <pc:spChg chg="add mod">
          <ac:chgData name="Parker Thomas Johnson" userId="998c7c7f-f110-4ef9-adb9-4df1c1ded6b9" providerId="ADAL" clId="{852BA062-D1A8-4B25-B77F-9C9496118E0D}" dt="2024-10-21T05:54:14.432" v="3358" actId="1076"/>
          <ac:spMkLst>
            <pc:docMk/>
            <pc:sldMk cId="3817073625" sldId="319"/>
            <ac:spMk id="16" creationId="{78627B93-89BC-F4EF-B386-DC56F8FF0035}"/>
          </ac:spMkLst>
        </pc:spChg>
        <pc:spChg chg="add mod">
          <ac:chgData name="Parker Thomas Johnson" userId="998c7c7f-f110-4ef9-adb9-4df1c1ded6b9" providerId="ADAL" clId="{852BA062-D1A8-4B25-B77F-9C9496118E0D}" dt="2024-10-21T05:54:19.818" v="3360" actId="1076"/>
          <ac:spMkLst>
            <pc:docMk/>
            <pc:sldMk cId="3817073625" sldId="319"/>
            <ac:spMk id="17" creationId="{E2CFCEA3-3C19-3E2E-E729-6D55F9C5F0E8}"/>
          </ac:spMkLst>
        </pc:spChg>
        <pc:spChg chg="add mod">
          <ac:chgData name="Parker Thomas Johnson" userId="998c7c7f-f110-4ef9-adb9-4df1c1ded6b9" providerId="ADAL" clId="{852BA062-D1A8-4B25-B77F-9C9496118E0D}" dt="2024-10-21T05:54:22.499" v="3361" actId="1076"/>
          <ac:spMkLst>
            <pc:docMk/>
            <pc:sldMk cId="3817073625" sldId="319"/>
            <ac:spMk id="18" creationId="{12E28734-6A9C-17FC-9032-5F9B4C5C7165}"/>
          </ac:spMkLst>
        </pc:spChg>
        <pc:spChg chg="add mod">
          <ac:chgData name="Parker Thomas Johnson" userId="998c7c7f-f110-4ef9-adb9-4df1c1ded6b9" providerId="ADAL" clId="{852BA062-D1A8-4B25-B77F-9C9496118E0D}" dt="2024-10-21T05:54:09.499" v="3356" actId="1076"/>
          <ac:spMkLst>
            <pc:docMk/>
            <pc:sldMk cId="3817073625" sldId="319"/>
            <ac:spMk id="21" creationId="{E78443DF-2D2B-9FF1-0C34-FEBBF1317A78}"/>
          </ac:spMkLst>
        </pc:spChg>
        <pc:spChg chg="add mod">
          <ac:chgData name="Parker Thomas Johnson" userId="998c7c7f-f110-4ef9-adb9-4df1c1ded6b9" providerId="ADAL" clId="{852BA062-D1A8-4B25-B77F-9C9496118E0D}" dt="2024-10-07T21:29:20.791" v="3285" actId="1076"/>
          <ac:spMkLst>
            <pc:docMk/>
            <pc:sldMk cId="3817073625" sldId="319"/>
            <ac:spMk id="24" creationId="{56354288-84F3-5DFB-F11C-3DA6A47C299E}"/>
          </ac:spMkLst>
        </pc:spChg>
        <pc:picChg chg="add mod">
          <ac:chgData name="Parker Thomas Johnson" userId="998c7c7f-f110-4ef9-adb9-4df1c1ded6b9" providerId="ADAL" clId="{852BA062-D1A8-4B25-B77F-9C9496118E0D}" dt="2024-10-07T20:36:39.848" v="2333" actId="14100"/>
          <ac:picMkLst>
            <pc:docMk/>
            <pc:sldMk cId="3817073625" sldId="319"/>
            <ac:picMk id="5" creationId="{8AE68CF9-D8E9-553A-1706-8F0D110B7BC7}"/>
          </ac:picMkLst>
        </pc:picChg>
        <pc:picChg chg="add mod">
          <ac:chgData name="Parker Thomas Johnson" userId="998c7c7f-f110-4ef9-adb9-4df1c1ded6b9" providerId="ADAL" clId="{852BA062-D1A8-4B25-B77F-9C9496118E0D}" dt="2024-10-07T20:36:44.696" v="2335" actId="1076"/>
          <ac:picMkLst>
            <pc:docMk/>
            <pc:sldMk cId="3817073625" sldId="319"/>
            <ac:picMk id="11" creationId="{942DB890-C5C5-E36A-7909-A7043AA483C9}"/>
          </ac:picMkLst>
        </pc:picChg>
        <pc:picChg chg="add mod">
          <ac:chgData name="Parker Thomas Johnson" userId="998c7c7f-f110-4ef9-adb9-4df1c1ded6b9" providerId="ADAL" clId="{852BA062-D1A8-4B25-B77F-9C9496118E0D}" dt="2024-10-21T05:54:17.256" v="3359" actId="1076"/>
          <ac:picMkLst>
            <pc:docMk/>
            <pc:sldMk cId="3817073625" sldId="319"/>
            <ac:picMk id="15" creationId="{2B7AAEB5-A43A-F147-8E2E-FC51E72CFA9A}"/>
          </ac:picMkLst>
        </pc:picChg>
        <pc:picChg chg="add mod">
          <ac:chgData name="Parker Thomas Johnson" userId="998c7c7f-f110-4ef9-adb9-4df1c1ded6b9" providerId="ADAL" clId="{852BA062-D1A8-4B25-B77F-9C9496118E0D}" dt="2024-10-21T05:54:11.667" v="3357" actId="1076"/>
          <ac:picMkLst>
            <pc:docMk/>
            <pc:sldMk cId="3817073625" sldId="319"/>
            <ac:picMk id="20" creationId="{08F8EADA-70C5-6C0F-A54D-95AD60E84279}"/>
          </ac:picMkLst>
        </pc:picChg>
        <pc:picChg chg="add mod">
          <ac:chgData name="Parker Thomas Johnson" userId="998c7c7f-f110-4ef9-adb9-4df1c1ded6b9" providerId="ADAL" clId="{852BA062-D1A8-4B25-B77F-9C9496118E0D}" dt="2024-10-21T05:54:26.119" v="3362" actId="1076"/>
          <ac:picMkLst>
            <pc:docMk/>
            <pc:sldMk cId="3817073625" sldId="319"/>
            <ac:picMk id="23" creationId="{8ACFBE01-F1DD-1B96-2D6D-EE9EB75AD08F}"/>
          </ac:picMkLst>
        </pc:picChg>
      </pc:sldChg>
      <pc:sldChg chg="modSp add mod">
        <pc:chgData name="Parker Thomas Johnson" userId="998c7c7f-f110-4ef9-adb9-4df1c1ded6b9" providerId="ADAL" clId="{852BA062-D1A8-4B25-B77F-9C9496118E0D}" dt="2024-10-06T23:56:27.876" v="285" actId="20577"/>
        <pc:sldMkLst>
          <pc:docMk/>
          <pc:sldMk cId="1803031759" sldId="320"/>
        </pc:sldMkLst>
        <pc:spChg chg="mod">
          <ac:chgData name="Parker Thomas Johnson" userId="998c7c7f-f110-4ef9-adb9-4df1c1ded6b9" providerId="ADAL" clId="{852BA062-D1A8-4B25-B77F-9C9496118E0D}" dt="2024-10-06T23:56:27.876" v="285" actId="20577"/>
          <ac:spMkLst>
            <pc:docMk/>
            <pc:sldMk cId="1803031759" sldId="320"/>
            <ac:spMk id="9" creationId="{D2441F73-4F5D-441D-5D3A-8F75123600AD}"/>
          </ac:spMkLst>
        </pc:spChg>
      </pc:sldChg>
      <pc:sldChg chg="modSp mod ord">
        <pc:chgData name="Parker Thomas Johnson" userId="998c7c7f-f110-4ef9-adb9-4df1c1ded6b9" providerId="ADAL" clId="{852BA062-D1A8-4B25-B77F-9C9496118E0D}" dt="2024-10-07T22:34:43.422" v="3342"/>
        <pc:sldMkLst>
          <pc:docMk/>
          <pc:sldMk cId="2107620379" sldId="321"/>
        </pc:sldMkLst>
        <pc:spChg chg="mod">
          <ac:chgData name="Parker Thomas Johnson" userId="998c7c7f-f110-4ef9-adb9-4df1c1ded6b9" providerId="ADAL" clId="{852BA062-D1A8-4B25-B77F-9C9496118E0D}" dt="2024-10-07T20:17:57.132" v="2204" actId="1076"/>
          <ac:spMkLst>
            <pc:docMk/>
            <pc:sldMk cId="2107620379" sldId="321"/>
            <ac:spMk id="2" creationId="{F66CEE26-6428-94C2-F6E8-8D4BCAEE0666}"/>
          </ac:spMkLst>
        </pc:spChg>
        <pc:spChg chg="mod">
          <ac:chgData name="Parker Thomas Johnson" userId="998c7c7f-f110-4ef9-adb9-4df1c1ded6b9" providerId="ADAL" clId="{852BA062-D1A8-4B25-B77F-9C9496118E0D}" dt="2024-10-07T20:17:54.934" v="2203" actId="1076"/>
          <ac:spMkLst>
            <pc:docMk/>
            <pc:sldMk cId="2107620379" sldId="321"/>
            <ac:spMk id="3" creationId="{6D2AB0A1-5856-A4F0-2590-DD711EDA480F}"/>
          </ac:spMkLst>
        </pc:spChg>
        <pc:spChg chg="mod">
          <ac:chgData name="Parker Thomas Johnson" userId="998c7c7f-f110-4ef9-adb9-4df1c1ded6b9" providerId="ADAL" clId="{852BA062-D1A8-4B25-B77F-9C9496118E0D}" dt="2024-10-07T20:18:00.731" v="2205" actId="1076"/>
          <ac:spMkLst>
            <pc:docMk/>
            <pc:sldMk cId="2107620379" sldId="321"/>
            <ac:spMk id="5" creationId="{6A404482-55FE-F4C9-AF54-BEBBA7E0EE59}"/>
          </ac:spMkLst>
        </pc:spChg>
      </pc:sldChg>
      <pc:sldChg chg="addSp delSp modSp add mod">
        <pc:chgData name="Parker Thomas Johnson" userId="998c7c7f-f110-4ef9-adb9-4df1c1ded6b9" providerId="ADAL" clId="{852BA062-D1A8-4B25-B77F-9C9496118E0D}" dt="2024-10-07T21:22:23.556" v="2966" actId="1076"/>
        <pc:sldMkLst>
          <pc:docMk/>
          <pc:sldMk cId="4082420886" sldId="322"/>
        </pc:sldMkLst>
        <pc:spChg chg="mod">
          <ac:chgData name="Parker Thomas Johnson" userId="998c7c7f-f110-4ef9-adb9-4df1c1ded6b9" providerId="ADAL" clId="{852BA062-D1A8-4B25-B77F-9C9496118E0D}" dt="2024-10-07T07:04:54.526" v="2116" actId="20577"/>
          <ac:spMkLst>
            <pc:docMk/>
            <pc:sldMk cId="4082420886" sldId="322"/>
            <ac:spMk id="2" creationId="{26922E4B-AB90-AB37-1E0F-66B5DCE41D24}"/>
          </ac:spMkLst>
        </pc:spChg>
        <pc:spChg chg="add mod">
          <ac:chgData name="Parker Thomas Johnson" userId="998c7c7f-f110-4ef9-adb9-4df1c1ded6b9" providerId="ADAL" clId="{852BA062-D1A8-4B25-B77F-9C9496118E0D}" dt="2024-10-07T21:22:23.556" v="2966" actId="1076"/>
          <ac:spMkLst>
            <pc:docMk/>
            <pc:sldMk cId="4082420886" sldId="322"/>
            <ac:spMk id="3" creationId="{B037BFAF-B136-3029-B7FC-F56F5F4A026F}"/>
          </ac:spMkLst>
        </pc:spChg>
        <pc:spChg chg="mod">
          <ac:chgData name="Parker Thomas Johnson" userId="998c7c7f-f110-4ef9-adb9-4df1c1ded6b9" providerId="ADAL" clId="{852BA062-D1A8-4B25-B77F-9C9496118E0D}" dt="2024-10-07T21:12:52.180" v="2859" actId="1076"/>
          <ac:spMkLst>
            <pc:docMk/>
            <pc:sldMk cId="4082420886" sldId="322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852BA062-D1A8-4B25-B77F-9C9496118E0D}" dt="2024-10-07T07:05:29.095" v="2136" actId="27636"/>
          <ac:spMkLst>
            <pc:docMk/>
            <pc:sldMk cId="4082420886" sldId="322"/>
            <ac:spMk id="9" creationId="{D2441F73-4F5D-441D-5D3A-8F75123600AD}"/>
          </ac:spMkLst>
        </pc:spChg>
        <pc:picChg chg="del">
          <ac:chgData name="Parker Thomas Johnson" userId="998c7c7f-f110-4ef9-adb9-4df1c1ded6b9" providerId="ADAL" clId="{852BA062-D1A8-4B25-B77F-9C9496118E0D}" dt="2024-10-07T02:40:17.239" v="665" actId="478"/>
          <ac:picMkLst>
            <pc:docMk/>
            <pc:sldMk cId="4082420886" sldId="322"/>
            <ac:picMk id="5" creationId="{F6C78568-BC64-A74B-A009-BC5425C9B764}"/>
          </ac:picMkLst>
        </pc:picChg>
        <pc:picChg chg="add mod">
          <ac:chgData name="Parker Thomas Johnson" userId="998c7c7f-f110-4ef9-adb9-4df1c1ded6b9" providerId="ADAL" clId="{852BA062-D1A8-4B25-B77F-9C9496118E0D}" dt="2024-10-07T21:21:46.400" v="2912" actId="1076"/>
          <ac:picMkLst>
            <pc:docMk/>
            <pc:sldMk cId="4082420886" sldId="322"/>
            <ac:picMk id="8" creationId="{8BA06049-6EDF-6760-F7EE-744DC4227DCD}"/>
          </ac:picMkLst>
        </pc:picChg>
      </pc:sldChg>
      <pc:sldChg chg="addSp delSp modSp add mod">
        <pc:chgData name="Parker Thomas Johnson" userId="998c7c7f-f110-4ef9-adb9-4df1c1ded6b9" providerId="ADAL" clId="{852BA062-D1A8-4B25-B77F-9C9496118E0D}" dt="2024-10-07T21:23:17.859" v="2998" actId="255"/>
        <pc:sldMkLst>
          <pc:docMk/>
          <pc:sldMk cId="2333241747" sldId="325"/>
        </pc:sldMkLst>
        <pc:spChg chg="mod">
          <ac:chgData name="Parker Thomas Johnson" userId="998c7c7f-f110-4ef9-adb9-4df1c1ded6b9" providerId="ADAL" clId="{852BA062-D1A8-4B25-B77F-9C9496118E0D}" dt="2024-10-07T06:24:45.159" v="1386" actId="20577"/>
          <ac:spMkLst>
            <pc:docMk/>
            <pc:sldMk cId="2333241747" sldId="325"/>
            <ac:spMk id="2" creationId="{26922E4B-AB90-AB37-1E0F-66B5DCE41D24}"/>
          </ac:spMkLst>
        </pc:spChg>
        <pc:spChg chg="add mod">
          <ac:chgData name="Parker Thomas Johnson" userId="998c7c7f-f110-4ef9-adb9-4df1c1ded6b9" providerId="ADAL" clId="{852BA062-D1A8-4B25-B77F-9C9496118E0D}" dt="2024-10-07T21:23:17.859" v="2998" actId="255"/>
          <ac:spMkLst>
            <pc:docMk/>
            <pc:sldMk cId="2333241747" sldId="325"/>
            <ac:spMk id="3" creationId="{82B96C3A-06F5-2BF2-EC19-12A1A21153E1}"/>
          </ac:spMkLst>
        </pc:spChg>
        <pc:spChg chg="mod">
          <ac:chgData name="Parker Thomas Johnson" userId="998c7c7f-f110-4ef9-adb9-4df1c1ded6b9" providerId="ADAL" clId="{852BA062-D1A8-4B25-B77F-9C9496118E0D}" dt="2024-10-07T21:13:03.065" v="2861" actId="1076"/>
          <ac:spMkLst>
            <pc:docMk/>
            <pc:sldMk cId="2333241747" sldId="325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852BA062-D1A8-4B25-B77F-9C9496118E0D}" dt="2024-10-07T05:57:43.878" v="980" actId="27636"/>
          <ac:spMkLst>
            <pc:docMk/>
            <pc:sldMk cId="2333241747" sldId="325"/>
            <ac:spMk id="9" creationId="{D2441F73-4F5D-441D-5D3A-8F75123600AD}"/>
          </ac:spMkLst>
        </pc:spChg>
        <pc:picChg chg="add del mod">
          <ac:chgData name="Parker Thomas Johnson" userId="998c7c7f-f110-4ef9-adb9-4df1c1ded6b9" providerId="ADAL" clId="{852BA062-D1A8-4B25-B77F-9C9496118E0D}" dt="2024-10-07T06:37:54.222" v="1404" actId="478"/>
          <ac:picMkLst>
            <pc:docMk/>
            <pc:sldMk cId="2333241747" sldId="325"/>
            <ac:picMk id="5" creationId="{59089903-0C8C-E0D3-E054-49D727738EC5}"/>
          </ac:picMkLst>
        </pc:picChg>
        <pc:picChg chg="del">
          <ac:chgData name="Parker Thomas Johnson" userId="998c7c7f-f110-4ef9-adb9-4df1c1ded6b9" providerId="ADAL" clId="{852BA062-D1A8-4B25-B77F-9C9496118E0D}" dt="2024-10-07T05:56:32.964" v="966" actId="478"/>
          <ac:picMkLst>
            <pc:docMk/>
            <pc:sldMk cId="2333241747" sldId="325"/>
            <ac:picMk id="8" creationId="{8BA06049-6EDF-6760-F7EE-744DC4227DCD}"/>
          </ac:picMkLst>
        </pc:picChg>
        <pc:picChg chg="add mod">
          <ac:chgData name="Parker Thomas Johnson" userId="998c7c7f-f110-4ef9-adb9-4df1c1ded6b9" providerId="ADAL" clId="{852BA062-D1A8-4B25-B77F-9C9496118E0D}" dt="2024-10-07T21:22:53.874" v="2968" actId="1076"/>
          <ac:picMkLst>
            <pc:docMk/>
            <pc:sldMk cId="2333241747" sldId="325"/>
            <ac:picMk id="12" creationId="{438B7C75-3EFE-56FE-C19D-A0B7A4EAC99C}"/>
          </ac:picMkLst>
        </pc:picChg>
        <pc:picChg chg="add mod">
          <ac:chgData name="Parker Thomas Johnson" userId="998c7c7f-f110-4ef9-adb9-4df1c1ded6b9" providerId="ADAL" clId="{852BA062-D1A8-4B25-B77F-9C9496118E0D}" dt="2024-10-07T21:22:57.469" v="2970" actId="1076"/>
          <ac:picMkLst>
            <pc:docMk/>
            <pc:sldMk cId="2333241747" sldId="325"/>
            <ac:picMk id="15" creationId="{000FC2AB-37A8-34F9-B9A6-9DD8E30B8B8F}"/>
          </ac:picMkLst>
        </pc:picChg>
        <pc:picChg chg="add mod">
          <ac:chgData name="Parker Thomas Johnson" userId="998c7c7f-f110-4ef9-adb9-4df1c1ded6b9" providerId="ADAL" clId="{852BA062-D1A8-4B25-B77F-9C9496118E0D}" dt="2024-10-07T21:22:59.114" v="2971" actId="1076"/>
          <ac:picMkLst>
            <pc:docMk/>
            <pc:sldMk cId="2333241747" sldId="325"/>
            <ac:picMk id="17" creationId="{7A74CFC0-A509-B8CD-E204-D44FF49F1F17}"/>
          </ac:picMkLst>
        </pc:picChg>
        <pc:picChg chg="add del mod">
          <ac:chgData name="Parker Thomas Johnson" userId="998c7c7f-f110-4ef9-adb9-4df1c1ded6b9" providerId="ADAL" clId="{852BA062-D1A8-4B25-B77F-9C9496118E0D}" dt="2024-10-07T06:38:52.149" v="1411" actId="478"/>
          <ac:picMkLst>
            <pc:docMk/>
            <pc:sldMk cId="2333241747" sldId="325"/>
            <ac:picMk id="19" creationId="{55C8E3F1-039A-3E87-FE6D-7CEA8CC11CCC}"/>
          </ac:picMkLst>
        </pc:picChg>
        <pc:picChg chg="add del mod">
          <ac:chgData name="Parker Thomas Johnson" userId="998c7c7f-f110-4ef9-adb9-4df1c1ded6b9" providerId="ADAL" clId="{852BA062-D1A8-4B25-B77F-9C9496118E0D}" dt="2024-10-07T06:45:59.446" v="1428" actId="478"/>
          <ac:picMkLst>
            <pc:docMk/>
            <pc:sldMk cId="2333241747" sldId="325"/>
            <ac:picMk id="21" creationId="{239B86BF-B2A1-7F53-415A-E859FAFED594}"/>
          </ac:picMkLst>
        </pc:picChg>
        <pc:picChg chg="add mod">
          <ac:chgData name="Parker Thomas Johnson" userId="998c7c7f-f110-4ef9-adb9-4df1c1ded6b9" providerId="ADAL" clId="{852BA062-D1A8-4B25-B77F-9C9496118E0D}" dt="2024-10-07T21:22:51.967" v="2967" actId="1076"/>
          <ac:picMkLst>
            <pc:docMk/>
            <pc:sldMk cId="2333241747" sldId="325"/>
            <ac:picMk id="23" creationId="{4BFFD747-28B3-0C48-D980-90624C180FC5}"/>
          </ac:picMkLst>
        </pc:picChg>
      </pc:sldChg>
      <pc:sldChg chg="addSp modSp add mod">
        <pc:chgData name="Parker Thomas Johnson" userId="998c7c7f-f110-4ef9-adb9-4df1c1ded6b9" providerId="ADAL" clId="{852BA062-D1A8-4B25-B77F-9C9496118E0D}" dt="2024-10-07T21:27:07.074" v="3177" actId="1076"/>
        <pc:sldMkLst>
          <pc:docMk/>
          <pc:sldMk cId="156961204" sldId="326"/>
        </pc:sldMkLst>
        <pc:spChg chg="add mod">
          <ac:chgData name="Parker Thomas Johnson" userId="998c7c7f-f110-4ef9-adb9-4df1c1ded6b9" providerId="ADAL" clId="{852BA062-D1A8-4B25-B77F-9C9496118E0D}" dt="2024-10-07T21:27:07.074" v="3177" actId="1076"/>
          <ac:spMkLst>
            <pc:docMk/>
            <pc:sldMk cId="156961204" sldId="326"/>
            <ac:spMk id="2" creationId="{4535D459-CC07-8AF8-9F39-E0CCAEF63302}"/>
          </ac:spMkLst>
        </pc:spChg>
        <pc:spChg chg="mod">
          <ac:chgData name="Parker Thomas Johnson" userId="998c7c7f-f110-4ef9-adb9-4df1c1ded6b9" providerId="ADAL" clId="{852BA062-D1A8-4B25-B77F-9C9496118E0D}" dt="2024-10-07T21:13:26.408" v="2863" actId="1076"/>
          <ac:spMkLst>
            <pc:docMk/>
            <pc:sldMk cId="156961204" sldId="326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852BA062-D1A8-4B25-B77F-9C9496118E0D}" dt="2024-10-07T06:45:03.319" v="1427" actId="27636"/>
          <ac:spMkLst>
            <pc:docMk/>
            <pc:sldMk cId="156961204" sldId="326"/>
            <ac:spMk id="9" creationId="{D2441F73-4F5D-441D-5D3A-8F75123600AD}"/>
          </ac:spMkLst>
        </pc:spChg>
        <pc:picChg chg="add mod">
          <ac:chgData name="Parker Thomas Johnson" userId="998c7c7f-f110-4ef9-adb9-4df1c1ded6b9" providerId="ADAL" clId="{852BA062-D1A8-4B25-B77F-9C9496118E0D}" dt="2024-10-07T06:52:38.654" v="1440" actId="1076"/>
          <ac:picMkLst>
            <pc:docMk/>
            <pc:sldMk cId="156961204" sldId="326"/>
            <ac:picMk id="3" creationId="{A974E533-4A42-D285-04C8-CA65B1172E73}"/>
          </ac:picMkLst>
        </pc:picChg>
        <pc:picChg chg="add mod">
          <ac:chgData name="Parker Thomas Johnson" userId="998c7c7f-f110-4ef9-adb9-4df1c1ded6b9" providerId="ADAL" clId="{852BA062-D1A8-4B25-B77F-9C9496118E0D}" dt="2024-10-07T06:52:42.802" v="1442" actId="14100"/>
          <ac:picMkLst>
            <pc:docMk/>
            <pc:sldMk cId="156961204" sldId="326"/>
            <ac:picMk id="5" creationId="{334BBD8B-F8BB-BADD-8545-DA35C112C131}"/>
          </ac:picMkLst>
        </pc:picChg>
        <pc:picChg chg="add mod">
          <ac:chgData name="Parker Thomas Johnson" userId="998c7c7f-f110-4ef9-adb9-4df1c1ded6b9" providerId="ADAL" clId="{852BA062-D1A8-4B25-B77F-9C9496118E0D}" dt="2024-10-07T06:52:57.366" v="1445" actId="1076"/>
          <ac:picMkLst>
            <pc:docMk/>
            <pc:sldMk cId="156961204" sldId="326"/>
            <ac:picMk id="8" creationId="{E97D574B-FA6C-EE84-2B9E-3763FDA097C4}"/>
          </ac:picMkLst>
        </pc:picChg>
        <pc:picChg chg="add mod">
          <ac:chgData name="Parker Thomas Johnson" userId="998c7c7f-f110-4ef9-adb9-4df1c1ded6b9" providerId="ADAL" clId="{852BA062-D1A8-4B25-B77F-9C9496118E0D}" dt="2024-10-07T06:53:13.437" v="1449" actId="1076"/>
          <ac:picMkLst>
            <pc:docMk/>
            <pc:sldMk cId="156961204" sldId="326"/>
            <ac:picMk id="11" creationId="{E68CBB29-7C12-9123-44C7-9741EEF5541E}"/>
          </ac:picMkLst>
        </pc:picChg>
      </pc:sldChg>
      <pc:sldChg chg="addSp delSp modSp add mod">
        <pc:chgData name="Parker Thomas Johnson" userId="998c7c7f-f110-4ef9-adb9-4df1c1ded6b9" providerId="ADAL" clId="{852BA062-D1A8-4B25-B77F-9C9496118E0D}" dt="2024-10-07T21:15:47.589" v="2865" actId="1076"/>
        <pc:sldMkLst>
          <pc:docMk/>
          <pc:sldMk cId="2964539256" sldId="327"/>
        </pc:sldMkLst>
        <pc:spChg chg="mod">
          <ac:chgData name="Parker Thomas Johnson" userId="998c7c7f-f110-4ef9-adb9-4df1c1ded6b9" providerId="ADAL" clId="{852BA062-D1A8-4B25-B77F-9C9496118E0D}" dt="2024-10-07T21:15:47.589" v="2865" actId="1076"/>
          <ac:spMkLst>
            <pc:docMk/>
            <pc:sldMk cId="2964539256" sldId="327"/>
            <ac:spMk id="4" creationId="{608ED543-F658-5E36-175D-B03CBBA61ADA}"/>
          </ac:spMkLst>
        </pc:spChg>
        <pc:spChg chg="add mod">
          <ac:chgData name="Parker Thomas Johnson" userId="998c7c7f-f110-4ef9-adb9-4df1c1ded6b9" providerId="ADAL" clId="{852BA062-D1A8-4B25-B77F-9C9496118E0D}" dt="2024-10-07T06:57:18.383" v="1599" actId="12"/>
          <ac:spMkLst>
            <pc:docMk/>
            <pc:sldMk cId="2964539256" sldId="327"/>
            <ac:spMk id="15" creationId="{40EE7169-ED42-307B-9CE5-42C2DF884E34}"/>
          </ac:spMkLst>
        </pc:spChg>
        <pc:spChg chg="add mod">
          <ac:chgData name="Parker Thomas Johnson" userId="998c7c7f-f110-4ef9-adb9-4df1c1ded6b9" providerId="ADAL" clId="{852BA062-D1A8-4B25-B77F-9C9496118E0D}" dt="2024-10-07T07:06:47.310" v="2155" actId="20577"/>
          <ac:spMkLst>
            <pc:docMk/>
            <pc:sldMk cId="2964539256" sldId="327"/>
            <ac:spMk id="16" creationId="{A7EBE687-986C-6E7E-CDEA-18FFB07B2E09}"/>
          </ac:spMkLst>
        </pc:spChg>
        <pc:spChg chg="add mod">
          <ac:chgData name="Parker Thomas Johnson" userId="998c7c7f-f110-4ef9-adb9-4df1c1ded6b9" providerId="ADAL" clId="{852BA062-D1A8-4B25-B77F-9C9496118E0D}" dt="2024-10-07T07:02:31.262" v="1929" actId="20577"/>
          <ac:spMkLst>
            <pc:docMk/>
            <pc:sldMk cId="2964539256" sldId="327"/>
            <ac:spMk id="17" creationId="{87D6CF2A-D2C3-E529-8C0F-ADEBD7028975}"/>
          </ac:spMkLst>
        </pc:spChg>
        <pc:picChg chg="add mod">
          <ac:chgData name="Parker Thomas Johnson" userId="998c7c7f-f110-4ef9-adb9-4df1c1ded6b9" providerId="ADAL" clId="{852BA062-D1A8-4B25-B77F-9C9496118E0D}" dt="2024-10-07T06:55:53.266" v="1460" actId="1076"/>
          <ac:picMkLst>
            <pc:docMk/>
            <pc:sldMk cId="2964539256" sldId="327"/>
            <ac:picMk id="2" creationId="{F5D0017D-B625-8DFC-12AC-360FFFE10C8B}"/>
          </ac:picMkLst>
        </pc:picChg>
        <pc:picChg chg="del">
          <ac:chgData name="Parker Thomas Johnson" userId="998c7c7f-f110-4ef9-adb9-4df1c1ded6b9" providerId="ADAL" clId="{852BA062-D1A8-4B25-B77F-9C9496118E0D}" dt="2024-10-07T06:54:39.454" v="1451" actId="478"/>
          <ac:picMkLst>
            <pc:docMk/>
            <pc:sldMk cId="2964539256" sldId="327"/>
            <ac:picMk id="3" creationId="{A974E533-4A42-D285-04C8-CA65B1172E73}"/>
          </ac:picMkLst>
        </pc:picChg>
        <pc:picChg chg="del">
          <ac:chgData name="Parker Thomas Johnson" userId="998c7c7f-f110-4ef9-adb9-4df1c1ded6b9" providerId="ADAL" clId="{852BA062-D1A8-4B25-B77F-9C9496118E0D}" dt="2024-10-07T06:54:40.054" v="1452" actId="478"/>
          <ac:picMkLst>
            <pc:docMk/>
            <pc:sldMk cId="2964539256" sldId="327"/>
            <ac:picMk id="5" creationId="{334BBD8B-F8BB-BADD-8545-DA35C112C131}"/>
          </ac:picMkLst>
        </pc:picChg>
        <pc:picChg chg="del">
          <ac:chgData name="Parker Thomas Johnson" userId="998c7c7f-f110-4ef9-adb9-4df1c1ded6b9" providerId="ADAL" clId="{852BA062-D1A8-4B25-B77F-9C9496118E0D}" dt="2024-10-07T06:54:40.406" v="1453" actId="478"/>
          <ac:picMkLst>
            <pc:docMk/>
            <pc:sldMk cId="2964539256" sldId="327"/>
            <ac:picMk id="8" creationId="{E97D574B-FA6C-EE84-2B9E-3763FDA097C4}"/>
          </ac:picMkLst>
        </pc:picChg>
        <pc:picChg chg="del">
          <ac:chgData name="Parker Thomas Johnson" userId="998c7c7f-f110-4ef9-adb9-4df1c1ded6b9" providerId="ADAL" clId="{852BA062-D1A8-4B25-B77F-9C9496118E0D}" dt="2024-10-07T06:54:40.693" v="1454" actId="478"/>
          <ac:picMkLst>
            <pc:docMk/>
            <pc:sldMk cId="2964539256" sldId="327"/>
            <ac:picMk id="11" creationId="{E68CBB29-7C12-9123-44C7-9741EEF5541E}"/>
          </ac:picMkLst>
        </pc:picChg>
        <pc:picChg chg="add mod">
          <ac:chgData name="Parker Thomas Johnson" userId="998c7c7f-f110-4ef9-adb9-4df1c1ded6b9" providerId="ADAL" clId="{852BA062-D1A8-4B25-B77F-9C9496118E0D}" dt="2024-10-07T06:56:14.671" v="1467" actId="1076"/>
          <ac:picMkLst>
            <pc:docMk/>
            <pc:sldMk cId="2964539256" sldId="327"/>
            <ac:picMk id="12" creationId="{D2E38636-F72A-A4D4-427B-34AF0DE8022E}"/>
          </ac:picMkLst>
        </pc:picChg>
        <pc:picChg chg="add mod">
          <ac:chgData name="Parker Thomas Johnson" userId="998c7c7f-f110-4ef9-adb9-4df1c1ded6b9" providerId="ADAL" clId="{852BA062-D1A8-4B25-B77F-9C9496118E0D}" dt="2024-10-07T06:56:13.102" v="1466" actId="1076"/>
          <ac:picMkLst>
            <pc:docMk/>
            <pc:sldMk cId="2964539256" sldId="327"/>
            <ac:picMk id="14" creationId="{5795C702-96CB-9220-5065-6A4C9CEF2587}"/>
          </ac:picMkLst>
        </pc:picChg>
      </pc:sldChg>
      <pc:sldChg chg="addSp delSp modSp add mod">
        <pc:chgData name="Parker Thomas Johnson" userId="998c7c7f-f110-4ef9-adb9-4df1c1ded6b9" providerId="ADAL" clId="{852BA062-D1A8-4B25-B77F-9C9496118E0D}" dt="2024-10-21T06:38:10.365" v="3364" actId="1076"/>
        <pc:sldMkLst>
          <pc:docMk/>
          <pc:sldMk cId="1511945700" sldId="328"/>
        </pc:sldMkLst>
        <pc:spChg chg="add mod">
          <ac:chgData name="Parker Thomas Johnson" userId="998c7c7f-f110-4ef9-adb9-4df1c1ded6b9" providerId="ADAL" clId="{852BA062-D1A8-4B25-B77F-9C9496118E0D}" dt="2024-10-07T22:37:09.829" v="3351" actId="1076"/>
          <ac:spMkLst>
            <pc:docMk/>
            <pc:sldMk cId="1511945700" sldId="328"/>
            <ac:spMk id="2" creationId="{299E9C11-B460-E13D-DF24-E7E95103EF4A}"/>
          </ac:spMkLst>
        </pc:spChg>
        <pc:spChg chg="mod">
          <ac:chgData name="Parker Thomas Johnson" userId="998c7c7f-f110-4ef9-adb9-4df1c1ded6b9" providerId="ADAL" clId="{852BA062-D1A8-4B25-B77F-9C9496118E0D}" dt="2024-10-07T21:15:59.715" v="2867" actId="1076"/>
          <ac:spMkLst>
            <pc:docMk/>
            <pc:sldMk cId="1511945700" sldId="328"/>
            <ac:spMk id="4" creationId="{608ED543-F658-5E36-175D-B03CBBA61ADA}"/>
          </ac:spMkLst>
        </pc:spChg>
        <pc:spChg chg="mod">
          <ac:chgData name="Parker Thomas Johnson" userId="998c7c7f-f110-4ef9-adb9-4df1c1ded6b9" providerId="ADAL" clId="{852BA062-D1A8-4B25-B77F-9C9496118E0D}" dt="2024-10-07T09:51:39.730" v="2186" actId="20577"/>
          <ac:spMkLst>
            <pc:docMk/>
            <pc:sldMk cId="1511945700" sldId="328"/>
            <ac:spMk id="9" creationId="{D2441F73-4F5D-441D-5D3A-8F75123600AD}"/>
          </ac:spMkLst>
        </pc:spChg>
        <pc:spChg chg="del">
          <ac:chgData name="Parker Thomas Johnson" userId="998c7c7f-f110-4ef9-adb9-4df1c1ded6b9" providerId="ADAL" clId="{852BA062-D1A8-4B25-B77F-9C9496118E0D}" dt="2024-10-07T07:06:12.646" v="2149" actId="478"/>
          <ac:spMkLst>
            <pc:docMk/>
            <pc:sldMk cId="1511945700" sldId="328"/>
            <ac:spMk id="15" creationId="{40EE7169-ED42-307B-9CE5-42C2DF884E34}"/>
          </ac:spMkLst>
        </pc:spChg>
        <pc:spChg chg="del">
          <ac:chgData name="Parker Thomas Johnson" userId="998c7c7f-f110-4ef9-adb9-4df1c1ded6b9" providerId="ADAL" clId="{852BA062-D1A8-4B25-B77F-9C9496118E0D}" dt="2024-10-07T07:06:14.350" v="2150" actId="478"/>
          <ac:spMkLst>
            <pc:docMk/>
            <pc:sldMk cId="1511945700" sldId="328"/>
            <ac:spMk id="16" creationId="{A7EBE687-986C-6E7E-CDEA-18FFB07B2E09}"/>
          </ac:spMkLst>
        </pc:spChg>
        <pc:spChg chg="del">
          <ac:chgData name="Parker Thomas Johnson" userId="998c7c7f-f110-4ef9-adb9-4df1c1ded6b9" providerId="ADAL" clId="{852BA062-D1A8-4B25-B77F-9C9496118E0D}" dt="2024-10-07T07:06:15.686" v="2151" actId="478"/>
          <ac:spMkLst>
            <pc:docMk/>
            <pc:sldMk cId="1511945700" sldId="328"/>
            <ac:spMk id="17" creationId="{87D6CF2A-D2C3-E529-8C0F-ADEBD7028975}"/>
          </ac:spMkLst>
        </pc:spChg>
        <pc:picChg chg="del">
          <ac:chgData name="Parker Thomas Johnson" userId="998c7c7f-f110-4ef9-adb9-4df1c1ded6b9" providerId="ADAL" clId="{852BA062-D1A8-4B25-B77F-9C9496118E0D}" dt="2024-10-07T07:06:17.022" v="2154" actId="478"/>
          <ac:picMkLst>
            <pc:docMk/>
            <pc:sldMk cId="1511945700" sldId="328"/>
            <ac:picMk id="2" creationId="{F5D0017D-B625-8DFC-12AC-360FFFE10C8B}"/>
          </ac:picMkLst>
        </pc:picChg>
        <pc:picChg chg="add mod">
          <ac:chgData name="Parker Thomas Johnson" userId="998c7c7f-f110-4ef9-adb9-4df1c1ded6b9" providerId="ADAL" clId="{852BA062-D1A8-4B25-B77F-9C9496118E0D}" dt="2024-10-21T06:38:07.919" v="3363" actId="1076"/>
          <ac:picMkLst>
            <pc:docMk/>
            <pc:sldMk cId="1511945700" sldId="328"/>
            <ac:picMk id="5" creationId="{81F77EE0-D3FE-36B6-F171-48EF6FB16D1C}"/>
          </ac:picMkLst>
        </pc:picChg>
        <pc:picChg chg="add mod">
          <ac:chgData name="Parker Thomas Johnson" userId="998c7c7f-f110-4ef9-adb9-4df1c1ded6b9" providerId="ADAL" clId="{852BA062-D1A8-4B25-B77F-9C9496118E0D}" dt="2024-10-07T22:36:19.460" v="3347" actId="1076"/>
          <ac:picMkLst>
            <pc:docMk/>
            <pc:sldMk cId="1511945700" sldId="328"/>
            <ac:picMk id="8" creationId="{FD25354A-1877-1EAF-D19F-0AC561848E6E}"/>
          </ac:picMkLst>
        </pc:picChg>
        <pc:picChg chg="add del mod">
          <ac:chgData name="Parker Thomas Johnson" userId="998c7c7f-f110-4ef9-adb9-4df1c1ded6b9" providerId="ADAL" clId="{852BA062-D1A8-4B25-B77F-9C9496118E0D}" dt="2024-10-07T22:35:47.862" v="3344" actId="478"/>
          <ac:picMkLst>
            <pc:docMk/>
            <pc:sldMk cId="1511945700" sldId="328"/>
            <ac:picMk id="11" creationId="{81620E93-506C-20B0-8CF0-179B6CE0B26B}"/>
          </ac:picMkLst>
        </pc:picChg>
        <pc:picChg chg="del">
          <ac:chgData name="Parker Thomas Johnson" userId="998c7c7f-f110-4ef9-adb9-4df1c1ded6b9" providerId="ADAL" clId="{852BA062-D1A8-4B25-B77F-9C9496118E0D}" dt="2024-10-07T07:06:16.661" v="2153" actId="478"/>
          <ac:picMkLst>
            <pc:docMk/>
            <pc:sldMk cId="1511945700" sldId="328"/>
            <ac:picMk id="12" creationId="{D2E38636-F72A-A4D4-427B-34AF0DE8022E}"/>
          </ac:picMkLst>
        </pc:picChg>
        <pc:picChg chg="del">
          <ac:chgData name="Parker Thomas Johnson" userId="998c7c7f-f110-4ef9-adb9-4df1c1ded6b9" providerId="ADAL" clId="{852BA062-D1A8-4B25-B77F-9C9496118E0D}" dt="2024-10-07T07:06:16.294" v="2152" actId="478"/>
          <ac:picMkLst>
            <pc:docMk/>
            <pc:sldMk cId="1511945700" sldId="328"/>
            <ac:picMk id="14" creationId="{5795C702-96CB-9220-5065-6A4C9CEF2587}"/>
          </ac:picMkLst>
        </pc:picChg>
        <pc:picChg chg="add mod">
          <ac:chgData name="Parker Thomas Johnson" userId="998c7c7f-f110-4ef9-adb9-4df1c1ded6b9" providerId="ADAL" clId="{852BA062-D1A8-4B25-B77F-9C9496118E0D}" dt="2024-10-21T06:38:10.365" v="3364" actId="1076"/>
          <ac:picMkLst>
            <pc:docMk/>
            <pc:sldMk cId="1511945700" sldId="328"/>
            <ac:picMk id="19" creationId="{831E257A-901E-A2C1-2609-F93D0548890D}"/>
          </ac:picMkLst>
        </pc:picChg>
      </pc:sldChg>
      <pc:sldChg chg="addSp modSp mod">
        <pc:chgData name="Parker Thomas Johnson" userId="998c7c7f-f110-4ef9-adb9-4df1c1ded6b9" providerId="ADAL" clId="{852BA062-D1A8-4B25-B77F-9C9496118E0D}" dt="2024-10-07T21:26:42.014" v="3129" actId="1076"/>
        <pc:sldMkLst>
          <pc:docMk/>
          <pc:sldMk cId="295961450" sldId="329"/>
        </pc:sldMkLst>
        <pc:spChg chg="add mod">
          <ac:chgData name="Parker Thomas Johnson" userId="998c7c7f-f110-4ef9-adb9-4df1c1ded6b9" providerId="ADAL" clId="{852BA062-D1A8-4B25-B77F-9C9496118E0D}" dt="2024-10-07T21:26:42.014" v="3129" actId="1076"/>
          <ac:spMkLst>
            <pc:docMk/>
            <pc:sldMk cId="295961450" sldId="329"/>
            <ac:spMk id="3" creationId="{AD9DA073-4E89-CABB-56F3-0C9798AADF69}"/>
          </ac:spMkLst>
        </pc:spChg>
        <pc:picChg chg="mod">
          <ac:chgData name="Parker Thomas Johnson" userId="998c7c7f-f110-4ef9-adb9-4df1c1ded6b9" providerId="ADAL" clId="{852BA062-D1A8-4B25-B77F-9C9496118E0D}" dt="2024-10-07T21:26:14.092" v="3105" actId="1076"/>
          <ac:picMkLst>
            <pc:docMk/>
            <pc:sldMk cId="295961450" sldId="329"/>
            <ac:picMk id="2" creationId="{D5BD0109-68BE-C886-C4E0-F2823D20061B}"/>
          </ac:picMkLst>
        </pc:picChg>
      </pc:sldChg>
      <pc:sldChg chg="addSp modSp mod ord">
        <pc:chgData name="Parker Thomas Johnson" userId="998c7c7f-f110-4ef9-adb9-4df1c1ded6b9" providerId="ADAL" clId="{852BA062-D1A8-4B25-B77F-9C9496118E0D}" dt="2024-10-07T21:28:53.282" v="3258" actId="1076"/>
        <pc:sldMkLst>
          <pc:docMk/>
          <pc:sldMk cId="749277810" sldId="330"/>
        </pc:sldMkLst>
        <pc:spChg chg="add mod">
          <ac:chgData name="Parker Thomas Johnson" userId="998c7c7f-f110-4ef9-adb9-4df1c1ded6b9" providerId="ADAL" clId="{852BA062-D1A8-4B25-B77F-9C9496118E0D}" dt="2024-10-07T21:28:53.282" v="3258" actId="1076"/>
          <ac:spMkLst>
            <pc:docMk/>
            <pc:sldMk cId="749277810" sldId="330"/>
            <ac:spMk id="2" creationId="{A39D257D-121C-5D42-596C-7691BDF30DBD}"/>
          </ac:spMkLst>
        </pc:spChg>
        <pc:picChg chg="mod">
          <ac:chgData name="Parker Thomas Johnson" userId="998c7c7f-f110-4ef9-adb9-4df1c1ded6b9" providerId="ADAL" clId="{852BA062-D1A8-4B25-B77F-9C9496118E0D}" dt="2024-10-07T21:28:08.843" v="3229" actId="1076"/>
          <ac:picMkLst>
            <pc:docMk/>
            <pc:sldMk cId="749277810" sldId="330"/>
            <ac:picMk id="8" creationId="{C6175D73-A5FE-B6CE-3884-D7BA9FD3F533}"/>
          </ac:picMkLst>
        </pc:picChg>
      </pc:sldChg>
      <pc:sldChg chg="del">
        <pc:chgData name="Parker Thomas Johnson" userId="998c7c7f-f110-4ef9-adb9-4df1c1ded6b9" providerId="ADAL" clId="{852BA062-D1A8-4B25-B77F-9C9496118E0D}" dt="2024-10-07T20:11:10.336" v="2200" actId="2696"/>
        <pc:sldMkLst>
          <pc:docMk/>
          <pc:sldMk cId="2620967228" sldId="331"/>
        </pc:sldMkLst>
      </pc:sldChg>
    </pc:docChg>
  </pc:docChgLst>
  <pc:docChgLst>
    <pc:chgData name="Chris David Laney" userId="S::cdl322@nau.edu::8bc50c91-2174-46b3-814c-8f9cf86d7926" providerId="AD" clId="Web-{0F9B59F2-16A1-71E1-1027-19DECA9D3366}"/>
    <pc:docChg chg="addSld modSld">
      <pc:chgData name="Chris David Laney" userId="S::cdl322@nau.edu::8bc50c91-2174-46b3-814c-8f9cf86d7926" providerId="AD" clId="Web-{0F9B59F2-16A1-71E1-1027-19DECA9D3366}" dt="2024-10-07T02:53:28.073" v="48" actId="14100"/>
      <pc:docMkLst>
        <pc:docMk/>
      </pc:docMkLst>
      <pc:sldChg chg="addSp modSp">
        <pc:chgData name="Chris David Laney" userId="S::cdl322@nau.edu::8bc50c91-2174-46b3-814c-8f9cf86d7926" providerId="AD" clId="Web-{0F9B59F2-16A1-71E1-1027-19DECA9D3366}" dt="2024-10-07T02:48:34.392" v="4"/>
        <pc:sldMkLst>
          <pc:docMk/>
          <pc:sldMk cId="3961203274" sldId="309"/>
        </pc:sldMkLst>
        <pc:picChg chg="add mod modCrop">
          <ac:chgData name="Chris David Laney" userId="S::cdl322@nau.edu::8bc50c91-2174-46b3-814c-8f9cf86d7926" providerId="AD" clId="Web-{0F9B59F2-16A1-71E1-1027-19DECA9D3366}" dt="2024-10-07T02:48:34.392" v="4"/>
          <ac:picMkLst>
            <pc:docMk/>
            <pc:sldMk cId="3961203274" sldId="309"/>
            <ac:picMk id="2" creationId="{39CA044E-CEFC-5E80-D681-8C0173D31738}"/>
          </ac:picMkLst>
        </pc:picChg>
      </pc:sldChg>
      <pc:sldChg chg="addSp delSp modSp add replId">
        <pc:chgData name="Chris David Laney" userId="S::cdl322@nau.edu::8bc50c91-2174-46b3-814c-8f9cf86d7926" providerId="AD" clId="Web-{0F9B59F2-16A1-71E1-1027-19DECA9D3366}" dt="2024-10-07T02:52:09.400" v="27" actId="1076"/>
        <pc:sldMkLst>
          <pc:docMk/>
          <pc:sldMk cId="3870721368" sldId="323"/>
        </pc:sldMkLst>
        <pc:picChg chg="del">
          <ac:chgData name="Chris David Laney" userId="S::cdl322@nau.edu::8bc50c91-2174-46b3-814c-8f9cf86d7926" providerId="AD" clId="Web-{0F9B59F2-16A1-71E1-1027-19DECA9D3366}" dt="2024-10-07T02:48:42.877" v="6"/>
          <ac:picMkLst>
            <pc:docMk/>
            <pc:sldMk cId="3870721368" sldId="323"/>
            <ac:picMk id="2" creationId="{39CA044E-CEFC-5E80-D681-8C0173D31738}"/>
          </ac:picMkLst>
        </pc:picChg>
        <pc:picChg chg="add mod modCrop">
          <ac:chgData name="Chris David Laney" userId="S::cdl322@nau.edu::8bc50c91-2174-46b3-814c-8f9cf86d7926" providerId="AD" clId="Web-{0F9B59F2-16A1-71E1-1027-19DECA9D3366}" dt="2024-10-07T02:49:33.300" v="16" actId="1076"/>
          <ac:picMkLst>
            <pc:docMk/>
            <pc:sldMk cId="3870721368" sldId="323"/>
            <ac:picMk id="3" creationId="{0B596466-2EB7-B328-04FB-90620FFBA6BE}"/>
          </ac:picMkLst>
        </pc:picChg>
        <pc:picChg chg="add mod">
          <ac:chgData name="Chris David Laney" userId="S::cdl322@nau.edu::8bc50c91-2174-46b3-814c-8f9cf86d7926" providerId="AD" clId="Web-{0F9B59F2-16A1-71E1-1027-19DECA9D3366}" dt="2024-10-07T02:52:06.650" v="26" actId="1076"/>
          <ac:picMkLst>
            <pc:docMk/>
            <pc:sldMk cId="3870721368" sldId="323"/>
            <ac:picMk id="5" creationId="{7C8A377C-D1BF-FA6B-2691-0380E3E1DCF0}"/>
          </ac:picMkLst>
        </pc:picChg>
        <pc:picChg chg="add mod">
          <ac:chgData name="Chris David Laney" userId="S::cdl322@nau.edu::8bc50c91-2174-46b3-814c-8f9cf86d7926" providerId="AD" clId="Web-{0F9B59F2-16A1-71E1-1027-19DECA9D3366}" dt="2024-10-07T02:52:09.400" v="27" actId="1076"/>
          <ac:picMkLst>
            <pc:docMk/>
            <pc:sldMk cId="3870721368" sldId="323"/>
            <ac:picMk id="8" creationId="{65A68D65-7DC5-EF99-3FC7-A869F744F183}"/>
          </ac:picMkLst>
        </pc:picChg>
      </pc:sldChg>
      <pc:sldChg chg="addSp delSp modSp add replId">
        <pc:chgData name="Chris David Laney" userId="S::cdl322@nau.edu::8bc50c91-2174-46b3-814c-8f9cf86d7926" providerId="AD" clId="Web-{0F9B59F2-16A1-71E1-1027-19DECA9D3366}" dt="2024-10-07T02:53:28.073" v="48" actId="14100"/>
        <pc:sldMkLst>
          <pc:docMk/>
          <pc:sldMk cId="2464990598" sldId="324"/>
        </pc:sldMkLst>
        <pc:spChg chg="mod">
          <ac:chgData name="Chris David Laney" userId="S::cdl322@nau.edu::8bc50c91-2174-46b3-814c-8f9cf86d7926" providerId="AD" clId="Web-{0F9B59F2-16A1-71E1-1027-19DECA9D3366}" dt="2024-10-07T02:53:24.011" v="47" actId="1076"/>
          <ac:spMkLst>
            <pc:docMk/>
            <pc:sldMk cId="2464990598" sldId="324"/>
            <ac:spMk id="9" creationId="{D2441F73-4F5D-441D-5D3A-8F75123600AD}"/>
          </ac:spMkLst>
        </pc:spChg>
        <pc:picChg chg="add mod">
          <ac:chgData name="Chris David Laney" userId="S::cdl322@nau.edu::8bc50c91-2174-46b3-814c-8f9cf86d7926" providerId="AD" clId="Web-{0F9B59F2-16A1-71E1-1027-19DECA9D3366}" dt="2024-10-07T02:53:28.073" v="48" actId="14100"/>
          <ac:picMkLst>
            <pc:docMk/>
            <pc:sldMk cId="2464990598" sldId="324"/>
            <ac:picMk id="2" creationId="{344D3551-3690-4434-BFA0-465ED181A2B2}"/>
          </ac:picMkLst>
        </pc:picChg>
        <pc:picChg chg="del">
          <ac:chgData name="Chris David Laney" userId="S::cdl322@nau.edu::8bc50c91-2174-46b3-814c-8f9cf86d7926" providerId="AD" clId="Web-{0F9B59F2-16A1-71E1-1027-19DECA9D3366}" dt="2024-10-07T02:52:20.135" v="31"/>
          <ac:picMkLst>
            <pc:docMk/>
            <pc:sldMk cId="2464990598" sldId="324"/>
            <ac:picMk id="3" creationId="{0B596466-2EB7-B328-04FB-90620FFBA6BE}"/>
          </ac:picMkLst>
        </pc:picChg>
        <pc:picChg chg="del">
          <ac:chgData name="Chris David Laney" userId="S::cdl322@nau.edu::8bc50c91-2174-46b3-814c-8f9cf86d7926" providerId="AD" clId="Web-{0F9B59F2-16A1-71E1-1027-19DECA9D3366}" dt="2024-10-07T02:52:19.306" v="29"/>
          <ac:picMkLst>
            <pc:docMk/>
            <pc:sldMk cId="2464990598" sldId="324"/>
            <ac:picMk id="5" creationId="{7C8A377C-D1BF-FA6B-2691-0380E3E1DCF0}"/>
          </ac:picMkLst>
        </pc:picChg>
        <pc:picChg chg="del">
          <ac:chgData name="Chris David Laney" userId="S::cdl322@nau.edu::8bc50c91-2174-46b3-814c-8f9cf86d7926" providerId="AD" clId="Web-{0F9B59F2-16A1-71E1-1027-19DECA9D3366}" dt="2024-10-07T02:52:19.869" v="30"/>
          <ac:picMkLst>
            <pc:docMk/>
            <pc:sldMk cId="2464990598" sldId="324"/>
            <ac:picMk id="8" creationId="{65A68D65-7DC5-EF99-3FC7-A869F744F183}"/>
          </ac:picMkLst>
        </pc:picChg>
        <pc:picChg chg="add mod">
          <ac:chgData name="Chris David Laney" userId="S::cdl322@nau.edu::8bc50c91-2174-46b3-814c-8f9cf86d7926" providerId="AD" clId="Web-{0F9B59F2-16A1-71E1-1027-19DECA9D3366}" dt="2024-10-07T02:53:05.198" v="42" actId="1076"/>
          <ac:picMkLst>
            <pc:docMk/>
            <pc:sldMk cId="2464990598" sldId="324"/>
            <ac:picMk id="11" creationId="{B6A72FAC-F566-6225-E515-FBF3CEDDBC7D}"/>
          </ac:picMkLst>
        </pc:picChg>
      </pc:sldChg>
    </pc:docChg>
  </pc:docChgLst>
  <pc:docChgLst>
    <pc:chgData name="Joseph Thomas Ciao" userId="S::jtc438@nau.edu::a03fa6fe-04ea-4613-8b8c-1a8e5f686698" providerId="AD" clId="Web-{EEDE5A14-D9AD-64E5-E18C-DF251AE76E2A}"/>
    <pc:docChg chg="delSld modSld">
      <pc:chgData name="Joseph Thomas Ciao" userId="S::jtc438@nau.edu::a03fa6fe-04ea-4613-8b8c-1a8e5f686698" providerId="AD" clId="Web-{EEDE5A14-D9AD-64E5-E18C-DF251AE76E2A}" dt="2024-10-07T03:54:15.679" v="1463" actId="20577"/>
      <pc:docMkLst>
        <pc:docMk/>
      </pc:docMkLst>
      <pc:sldChg chg="modSp">
        <pc:chgData name="Joseph Thomas Ciao" userId="S::jtc438@nau.edu::a03fa6fe-04ea-4613-8b8c-1a8e5f686698" providerId="AD" clId="Web-{EEDE5A14-D9AD-64E5-E18C-DF251AE76E2A}" dt="2024-10-07T03:53:58.006" v="1456" actId="20577"/>
        <pc:sldMkLst>
          <pc:docMk/>
          <pc:sldMk cId="4063320913" sldId="305"/>
        </pc:sldMkLst>
        <pc:spChg chg="mod">
          <ac:chgData name="Joseph Thomas Ciao" userId="S::jtc438@nau.edu::a03fa6fe-04ea-4613-8b8c-1a8e5f686698" providerId="AD" clId="Web-{EEDE5A14-D9AD-64E5-E18C-DF251AE76E2A}" dt="2024-10-07T03:53:58.006" v="1456" actId="20577"/>
          <ac:spMkLst>
            <pc:docMk/>
            <pc:sldMk cId="4063320913" sldId="305"/>
            <ac:spMk id="4" creationId="{608ED543-F658-5E36-175D-B03CBBA61ADA}"/>
          </ac:spMkLst>
        </pc:spChg>
      </pc:sldChg>
      <pc:sldChg chg="addSp delSp modSp">
        <pc:chgData name="Joseph Thomas Ciao" userId="S::jtc438@nau.edu::a03fa6fe-04ea-4613-8b8c-1a8e5f686698" providerId="AD" clId="Web-{EEDE5A14-D9AD-64E5-E18C-DF251AE76E2A}" dt="2024-10-07T02:59:24.703" v="775" actId="20577"/>
        <pc:sldMkLst>
          <pc:docMk/>
          <pc:sldMk cId="1347483911" sldId="306"/>
        </pc:sldMkLst>
        <pc:spChg chg="add mod">
          <ac:chgData name="Joseph Thomas Ciao" userId="S::jtc438@nau.edu::a03fa6fe-04ea-4613-8b8c-1a8e5f686698" providerId="AD" clId="Web-{EEDE5A14-D9AD-64E5-E18C-DF251AE76E2A}" dt="2024-10-07T02:15:51.232" v="742" actId="1076"/>
          <ac:spMkLst>
            <pc:docMk/>
            <pc:sldMk cId="1347483911" sldId="306"/>
            <ac:spMk id="2" creationId="{FA4352FD-93C9-BAA4-EFA1-675FDFCA21FB}"/>
          </ac:spMkLst>
        </pc:spChg>
        <pc:spChg chg="add del mod">
          <ac:chgData name="Joseph Thomas Ciao" userId="S::jtc438@nau.edu::a03fa6fe-04ea-4613-8b8c-1a8e5f686698" providerId="AD" clId="Web-{EEDE5A14-D9AD-64E5-E18C-DF251AE76E2A}" dt="2024-10-07T01:58:57.324" v="255"/>
          <ac:spMkLst>
            <pc:docMk/>
            <pc:sldMk cId="1347483911" sldId="306"/>
            <ac:spMk id="3" creationId="{B12F11BB-0E99-05AC-FF65-98B9F7D3E6A3}"/>
          </ac:spMkLst>
        </pc:spChg>
        <pc:spChg chg="mod">
          <ac:chgData name="Joseph Thomas Ciao" userId="S::jtc438@nau.edu::a03fa6fe-04ea-4613-8b8c-1a8e5f686698" providerId="AD" clId="Web-{EEDE5A14-D9AD-64E5-E18C-DF251AE76E2A}" dt="2024-10-07T02:59:24.703" v="775" actId="20577"/>
          <ac:spMkLst>
            <pc:docMk/>
            <pc:sldMk cId="1347483911" sldId="306"/>
            <ac:spMk id="4" creationId="{608ED543-F658-5E36-175D-B03CBBA61ADA}"/>
          </ac:spMkLst>
        </pc:spChg>
        <pc:spChg chg="add del">
          <ac:chgData name="Joseph Thomas Ciao" userId="S::jtc438@nau.edu::a03fa6fe-04ea-4613-8b8c-1a8e5f686698" providerId="AD" clId="Web-{EEDE5A14-D9AD-64E5-E18C-DF251AE76E2A}" dt="2024-10-07T01:56:16.375" v="246"/>
          <ac:spMkLst>
            <pc:docMk/>
            <pc:sldMk cId="1347483911" sldId="306"/>
            <ac:spMk id="5" creationId="{B3B55041-6A25-9C8F-0BD0-162043D16AAC}"/>
          </ac:spMkLst>
        </pc:spChg>
        <pc:spChg chg="add del">
          <ac:chgData name="Joseph Thomas Ciao" userId="S::jtc438@nau.edu::a03fa6fe-04ea-4613-8b8c-1a8e5f686698" providerId="AD" clId="Web-{EEDE5A14-D9AD-64E5-E18C-DF251AE76E2A}" dt="2024-10-07T01:59:04.403" v="257"/>
          <ac:spMkLst>
            <pc:docMk/>
            <pc:sldMk cId="1347483911" sldId="306"/>
            <ac:spMk id="8" creationId="{B12F11BB-0E99-05AC-FF65-98B9F7D3E6A3}"/>
          </ac:spMkLst>
        </pc:spChg>
        <pc:spChg chg="mod">
          <ac:chgData name="Joseph Thomas Ciao" userId="S::jtc438@nau.edu::a03fa6fe-04ea-4613-8b8c-1a8e5f686698" providerId="AD" clId="Web-{EEDE5A14-D9AD-64E5-E18C-DF251AE76E2A}" dt="2024-10-07T02:16:17.078" v="745" actId="1076"/>
          <ac:spMkLst>
            <pc:docMk/>
            <pc:sldMk cId="1347483911" sldId="306"/>
            <ac:spMk id="9" creationId="{D2441F73-4F5D-441D-5D3A-8F75123600AD}"/>
          </ac:spMkLst>
        </pc:spChg>
        <pc:spChg chg="add mod">
          <ac:chgData name="Joseph Thomas Ciao" userId="S::jtc438@nau.edu::a03fa6fe-04ea-4613-8b8c-1a8e5f686698" providerId="AD" clId="Web-{EEDE5A14-D9AD-64E5-E18C-DF251AE76E2A}" dt="2024-10-07T02:16:11.296" v="744" actId="1076"/>
          <ac:spMkLst>
            <pc:docMk/>
            <pc:sldMk cId="1347483911" sldId="306"/>
            <ac:spMk id="12" creationId="{7AB4E608-994F-6393-0A4C-2A469C48328B}"/>
          </ac:spMkLst>
        </pc:spChg>
        <pc:picChg chg="add mod">
          <ac:chgData name="Joseph Thomas Ciao" userId="S::jtc438@nau.edu::a03fa6fe-04ea-4613-8b8c-1a8e5f686698" providerId="AD" clId="Web-{EEDE5A14-D9AD-64E5-E18C-DF251AE76E2A}" dt="2024-10-07T02:00:10.845" v="274" actId="1076"/>
          <ac:picMkLst>
            <pc:docMk/>
            <pc:sldMk cId="1347483911" sldId="306"/>
            <ac:picMk id="11" creationId="{BFDE025A-FEF0-4566-AB52-50D5246B94FF}"/>
          </ac:picMkLst>
        </pc:picChg>
      </pc:sldChg>
      <pc:sldChg chg="modSp">
        <pc:chgData name="Joseph Thomas Ciao" userId="S::jtc438@nau.edu::a03fa6fe-04ea-4613-8b8c-1a8e5f686698" providerId="AD" clId="Web-{EEDE5A14-D9AD-64E5-E18C-DF251AE76E2A}" dt="2024-10-07T03:51:06.700" v="1347" actId="20577"/>
        <pc:sldMkLst>
          <pc:docMk/>
          <pc:sldMk cId="2249004475" sldId="307"/>
        </pc:sldMkLst>
        <pc:spChg chg="mod">
          <ac:chgData name="Joseph Thomas Ciao" userId="S::jtc438@nau.edu::a03fa6fe-04ea-4613-8b8c-1a8e5f686698" providerId="AD" clId="Web-{EEDE5A14-D9AD-64E5-E18C-DF251AE76E2A}" dt="2024-10-07T03:51:06.700" v="1347" actId="20577"/>
          <ac:spMkLst>
            <pc:docMk/>
            <pc:sldMk cId="2249004475" sldId="307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1:24.403" v="1368" actId="20577"/>
        <pc:sldMkLst>
          <pc:docMk/>
          <pc:sldMk cId="586874677" sldId="308"/>
        </pc:sldMkLst>
        <pc:spChg chg="mod">
          <ac:chgData name="Joseph Thomas Ciao" userId="S::jtc438@nau.edu::a03fa6fe-04ea-4613-8b8c-1a8e5f686698" providerId="AD" clId="Web-{EEDE5A14-D9AD-64E5-E18C-DF251AE76E2A}" dt="2024-10-07T03:51:24.403" v="1368" actId="20577"/>
          <ac:spMkLst>
            <pc:docMk/>
            <pc:sldMk cId="586874677" sldId="308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1:34.331" v="1382" actId="20577"/>
        <pc:sldMkLst>
          <pc:docMk/>
          <pc:sldMk cId="3961203274" sldId="309"/>
        </pc:sldMkLst>
        <pc:spChg chg="mod">
          <ac:chgData name="Joseph Thomas Ciao" userId="S::jtc438@nau.edu::a03fa6fe-04ea-4613-8b8c-1a8e5f686698" providerId="AD" clId="Web-{EEDE5A14-D9AD-64E5-E18C-DF251AE76E2A}" dt="2024-10-07T03:51:34.331" v="1382" actId="20577"/>
          <ac:spMkLst>
            <pc:docMk/>
            <pc:sldMk cId="3961203274" sldId="309"/>
            <ac:spMk id="4" creationId="{608ED543-F658-5E36-175D-B03CBBA61ADA}"/>
          </ac:spMkLst>
        </pc:spChg>
      </pc:sldChg>
      <pc:sldChg chg="addSp modSp">
        <pc:chgData name="Joseph Thomas Ciao" userId="S::jtc438@nau.edu::a03fa6fe-04ea-4613-8b8c-1a8e5f686698" providerId="AD" clId="Web-{EEDE5A14-D9AD-64E5-E18C-DF251AE76E2A}" dt="2024-10-07T03:05:42.697" v="804" actId="20577"/>
        <pc:sldMkLst>
          <pc:docMk/>
          <pc:sldMk cId="2677289698" sldId="310"/>
        </pc:sldMkLst>
        <pc:spChg chg="mod">
          <ac:chgData name="Joseph Thomas Ciao" userId="S::jtc438@nau.edu::a03fa6fe-04ea-4613-8b8c-1a8e5f686698" providerId="AD" clId="Web-{EEDE5A14-D9AD-64E5-E18C-DF251AE76E2A}" dt="2024-10-07T02:58:23.280" v="765" actId="20577"/>
          <ac:spMkLst>
            <pc:docMk/>
            <pc:sldMk cId="2677289698" sldId="310"/>
            <ac:spMk id="4" creationId="{608ED543-F658-5E36-175D-B03CBBA61ADA}"/>
          </ac:spMkLst>
        </pc:spChg>
        <pc:spChg chg="add mod">
          <ac:chgData name="Joseph Thomas Ciao" userId="S::jtc438@nau.edu::a03fa6fe-04ea-4613-8b8c-1a8e5f686698" providerId="AD" clId="Web-{EEDE5A14-D9AD-64E5-E18C-DF251AE76E2A}" dt="2024-10-07T03:05:42.697" v="804" actId="20577"/>
          <ac:spMkLst>
            <pc:docMk/>
            <pc:sldMk cId="2677289698" sldId="310"/>
            <ac:spMk id="5" creationId="{397E0386-BB47-E628-7DA8-E139813AA69F}"/>
          </ac:spMkLst>
        </pc:spChg>
        <pc:spChg chg="mod">
          <ac:chgData name="Joseph Thomas Ciao" userId="S::jtc438@nau.edu::a03fa6fe-04ea-4613-8b8c-1a8e5f686698" providerId="AD" clId="Web-{EEDE5A14-D9AD-64E5-E18C-DF251AE76E2A}" dt="2024-10-07T02:58:12.873" v="754" actId="1076"/>
          <ac:spMkLst>
            <pc:docMk/>
            <pc:sldMk cId="2677289698" sldId="310"/>
            <ac:spMk id="9" creationId="{D2441F73-4F5D-441D-5D3A-8F75123600AD}"/>
          </ac:spMkLst>
        </pc:spChg>
        <pc:picChg chg="add mod">
          <ac:chgData name="Joseph Thomas Ciao" userId="S::jtc438@nau.edu::a03fa6fe-04ea-4613-8b8c-1a8e5f686698" providerId="AD" clId="Web-{EEDE5A14-D9AD-64E5-E18C-DF251AE76E2A}" dt="2024-10-07T02:58:07.529" v="753" actId="1076"/>
          <ac:picMkLst>
            <pc:docMk/>
            <pc:sldMk cId="2677289698" sldId="310"/>
            <ac:picMk id="2" creationId="{6364E4DE-04B9-2176-306B-D0E5ED59DC6B}"/>
          </ac:picMkLst>
        </pc:picChg>
      </pc:sldChg>
      <pc:sldChg chg="modSp">
        <pc:chgData name="Joseph Thomas Ciao" userId="S::jtc438@nau.edu::a03fa6fe-04ea-4613-8b8c-1a8e5f686698" providerId="AD" clId="Web-{EEDE5A14-D9AD-64E5-E18C-DF251AE76E2A}" dt="2024-10-07T03:50:59.403" v="1345" actId="20577"/>
        <pc:sldMkLst>
          <pc:docMk/>
          <pc:sldMk cId="1667853594" sldId="311"/>
        </pc:sldMkLst>
        <pc:spChg chg="mod">
          <ac:chgData name="Joseph Thomas Ciao" userId="S::jtc438@nau.edu::a03fa6fe-04ea-4613-8b8c-1a8e5f686698" providerId="AD" clId="Web-{EEDE5A14-D9AD-64E5-E18C-DF251AE76E2A}" dt="2024-10-07T03:50:59.403" v="1345" actId="20577"/>
          <ac:spMkLst>
            <pc:docMk/>
            <pc:sldMk cId="1667853594" sldId="311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3:31.803" v="1440" actId="20577"/>
        <pc:sldMkLst>
          <pc:docMk/>
          <pc:sldMk cId="1138957750" sldId="312"/>
        </pc:sldMkLst>
        <pc:spChg chg="mod">
          <ac:chgData name="Joseph Thomas Ciao" userId="S::jtc438@nau.edu::a03fa6fe-04ea-4613-8b8c-1a8e5f686698" providerId="AD" clId="Web-{EEDE5A14-D9AD-64E5-E18C-DF251AE76E2A}" dt="2024-10-07T03:53:31.803" v="1440" actId="20577"/>
          <ac:spMkLst>
            <pc:docMk/>
            <pc:sldMk cId="1138957750" sldId="312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3:43.865" v="1455" actId="20577"/>
        <pc:sldMkLst>
          <pc:docMk/>
          <pc:sldMk cId="4029573413" sldId="313"/>
        </pc:sldMkLst>
        <pc:spChg chg="mod">
          <ac:chgData name="Joseph Thomas Ciao" userId="S::jtc438@nau.edu::a03fa6fe-04ea-4613-8b8c-1a8e5f686698" providerId="AD" clId="Web-{EEDE5A14-D9AD-64E5-E18C-DF251AE76E2A}" dt="2024-10-07T03:53:43.865" v="1455" actId="20577"/>
          <ac:spMkLst>
            <pc:docMk/>
            <pc:sldMk cId="4029573413" sldId="313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2:44.723" v="1423" actId="20577"/>
        <pc:sldMkLst>
          <pc:docMk/>
          <pc:sldMk cId="3169767367" sldId="315"/>
        </pc:sldMkLst>
        <pc:spChg chg="mod">
          <ac:chgData name="Joseph Thomas Ciao" userId="S::jtc438@nau.edu::a03fa6fe-04ea-4613-8b8c-1a8e5f686698" providerId="AD" clId="Web-{EEDE5A14-D9AD-64E5-E18C-DF251AE76E2A}" dt="2024-10-07T03:52:44.723" v="1423" actId="20577"/>
          <ac:spMkLst>
            <pc:docMk/>
            <pc:sldMk cId="3169767367" sldId="315"/>
            <ac:spMk id="4" creationId="{608ED543-F658-5E36-175D-B03CBBA61ADA}"/>
          </ac:spMkLst>
        </pc:spChg>
      </pc:sldChg>
      <pc:sldChg chg="addSp delSp modSp">
        <pc:chgData name="Joseph Thomas Ciao" userId="S::jtc438@nau.edu::a03fa6fe-04ea-4613-8b8c-1a8e5f686698" providerId="AD" clId="Web-{EEDE5A14-D9AD-64E5-E18C-DF251AE76E2A}" dt="2024-10-07T03:52:59.755" v="1431" actId="20577"/>
        <pc:sldMkLst>
          <pc:docMk/>
          <pc:sldMk cId="3554949280" sldId="316"/>
        </pc:sldMkLst>
        <pc:spChg chg="add del mod">
          <ac:chgData name="Joseph Thomas Ciao" userId="S::jtc438@nau.edu::a03fa6fe-04ea-4613-8b8c-1a8e5f686698" providerId="AD" clId="Web-{EEDE5A14-D9AD-64E5-E18C-DF251AE76E2A}" dt="2024-10-07T03:52:59.755" v="1431" actId="20577"/>
          <ac:spMkLst>
            <pc:docMk/>
            <pc:sldMk cId="3554949280" sldId="316"/>
            <ac:spMk id="4" creationId="{608ED543-F658-5E36-175D-B03CBBA61ADA}"/>
          </ac:spMkLst>
        </pc:spChg>
      </pc:sldChg>
      <pc:sldChg chg="del">
        <pc:chgData name="Joseph Thomas Ciao" userId="S::jtc438@nau.edu::a03fa6fe-04ea-4613-8b8c-1a8e5f686698" providerId="AD" clId="Web-{EEDE5A14-D9AD-64E5-E18C-DF251AE76E2A}" dt="2024-10-07T03:53:12.021" v="1432"/>
        <pc:sldMkLst>
          <pc:docMk/>
          <pc:sldMk cId="3661720048" sldId="317"/>
        </pc:sldMkLst>
      </pc:sldChg>
      <pc:sldChg chg="modSp">
        <pc:chgData name="Joseph Thomas Ciao" userId="S::jtc438@nau.edu::a03fa6fe-04ea-4613-8b8c-1a8e5f686698" providerId="AD" clId="Web-{EEDE5A14-D9AD-64E5-E18C-DF251AE76E2A}" dt="2024-10-07T03:54:15.679" v="1463" actId="20577"/>
        <pc:sldMkLst>
          <pc:docMk/>
          <pc:sldMk cId="1803031759" sldId="320"/>
        </pc:sldMkLst>
        <pc:spChg chg="mod">
          <ac:chgData name="Joseph Thomas Ciao" userId="S::jtc438@nau.edu::a03fa6fe-04ea-4613-8b8c-1a8e5f686698" providerId="AD" clId="Web-{EEDE5A14-D9AD-64E5-E18C-DF251AE76E2A}" dt="2024-10-07T03:54:15.679" v="1463" actId="20577"/>
          <ac:spMkLst>
            <pc:docMk/>
            <pc:sldMk cId="1803031759" sldId="320"/>
            <ac:spMk id="4" creationId="{608ED543-F658-5E36-175D-B03CBBA61ADA}"/>
          </ac:spMkLst>
        </pc:spChg>
      </pc:sldChg>
      <pc:sldChg chg="addSp modSp">
        <pc:chgData name="Joseph Thomas Ciao" userId="S::jtc438@nau.edu::a03fa6fe-04ea-4613-8b8c-1a8e5f686698" providerId="AD" clId="Web-{EEDE5A14-D9AD-64E5-E18C-DF251AE76E2A}" dt="2024-10-07T03:49:29.307" v="1337" actId="20577"/>
        <pc:sldMkLst>
          <pc:docMk/>
          <pc:sldMk cId="2107620379" sldId="321"/>
        </pc:sldMkLst>
        <pc:spChg chg="add mod">
          <ac:chgData name="Joseph Thomas Ciao" userId="S::jtc438@nau.edu::a03fa6fe-04ea-4613-8b8c-1a8e5f686698" providerId="AD" clId="Web-{EEDE5A14-D9AD-64E5-E18C-DF251AE76E2A}" dt="2024-10-07T03:26:04.023" v="1067" actId="1076"/>
          <ac:spMkLst>
            <pc:docMk/>
            <pc:sldMk cId="2107620379" sldId="321"/>
            <ac:spMk id="2" creationId="{F66CEE26-6428-94C2-F6E8-8D4BCAEE0666}"/>
          </ac:spMkLst>
        </pc:spChg>
        <pc:spChg chg="add mod">
          <ac:chgData name="Joseph Thomas Ciao" userId="S::jtc438@nau.edu::a03fa6fe-04ea-4613-8b8c-1a8e5f686698" providerId="AD" clId="Web-{EEDE5A14-D9AD-64E5-E18C-DF251AE76E2A}" dt="2024-10-07T03:49:29.307" v="1337" actId="20577"/>
          <ac:spMkLst>
            <pc:docMk/>
            <pc:sldMk cId="2107620379" sldId="321"/>
            <ac:spMk id="3" creationId="{6D2AB0A1-5856-A4F0-2590-DD711EDA480F}"/>
          </ac:spMkLst>
        </pc:spChg>
        <pc:spChg chg="mod">
          <ac:chgData name="Joseph Thomas Ciao" userId="S::jtc438@nau.edu::a03fa6fe-04ea-4613-8b8c-1a8e5f686698" providerId="AD" clId="Web-{EEDE5A14-D9AD-64E5-E18C-DF251AE76E2A}" dt="2024-10-07T03:37:27.039" v="1312" actId="20577"/>
          <ac:spMkLst>
            <pc:docMk/>
            <pc:sldMk cId="2107620379" sldId="321"/>
            <ac:spMk id="4" creationId="{608ED543-F658-5E36-175D-B03CBBA61ADA}"/>
          </ac:spMkLst>
        </pc:spChg>
        <pc:spChg chg="add mod">
          <ac:chgData name="Joseph Thomas Ciao" userId="S::jtc438@nau.edu::a03fa6fe-04ea-4613-8b8c-1a8e5f686698" providerId="AD" clId="Web-{EEDE5A14-D9AD-64E5-E18C-DF251AE76E2A}" dt="2024-10-07T03:46:48.209" v="1333" actId="20577"/>
          <ac:spMkLst>
            <pc:docMk/>
            <pc:sldMk cId="2107620379" sldId="321"/>
            <ac:spMk id="5" creationId="{6A404482-55FE-F4C9-AF54-BEBBA7E0EE59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1:11.544" v="1349" actId="20577"/>
        <pc:sldMkLst>
          <pc:docMk/>
          <pc:sldMk cId="4082420886" sldId="322"/>
        </pc:sldMkLst>
        <pc:spChg chg="mod">
          <ac:chgData name="Joseph Thomas Ciao" userId="S::jtc438@nau.edu::a03fa6fe-04ea-4613-8b8c-1a8e5f686698" providerId="AD" clId="Web-{EEDE5A14-D9AD-64E5-E18C-DF251AE76E2A}" dt="2024-10-07T03:51:11.544" v="1349" actId="20577"/>
          <ac:spMkLst>
            <pc:docMk/>
            <pc:sldMk cId="4082420886" sldId="322"/>
            <ac:spMk id="4" creationId="{608ED543-F658-5E36-175D-B03CBBA61ADA}"/>
          </ac:spMkLst>
        </pc:spChg>
      </pc:sldChg>
      <pc:sldChg chg="modSp">
        <pc:chgData name="Joseph Thomas Ciao" userId="S::jtc438@nau.edu::a03fa6fe-04ea-4613-8b8c-1a8e5f686698" providerId="AD" clId="Web-{EEDE5A14-D9AD-64E5-E18C-DF251AE76E2A}" dt="2024-10-07T03:51:42.409" v="1397" actId="20577"/>
        <pc:sldMkLst>
          <pc:docMk/>
          <pc:sldMk cId="3870721368" sldId="323"/>
        </pc:sldMkLst>
        <pc:spChg chg="mod">
          <ac:chgData name="Joseph Thomas Ciao" userId="S::jtc438@nau.edu::a03fa6fe-04ea-4613-8b8c-1a8e5f686698" providerId="AD" clId="Web-{EEDE5A14-D9AD-64E5-E18C-DF251AE76E2A}" dt="2024-10-07T03:51:42.409" v="1397" actId="20577"/>
          <ac:spMkLst>
            <pc:docMk/>
            <pc:sldMk cId="3870721368" sldId="323"/>
            <ac:spMk id="4" creationId="{608ED543-F658-5E36-175D-B03CBBA61ADA}"/>
          </ac:spMkLst>
        </pc:spChg>
      </pc:sldChg>
      <pc:sldChg chg="addSp delSp modSp">
        <pc:chgData name="Joseph Thomas Ciao" userId="S::jtc438@nau.edu::a03fa6fe-04ea-4613-8b8c-1a8e5f686698" providerId="AD" clId="Web-{EEDE5A14-D9AD-64E5-E18C-DF251AE76E2A}" dt="2024-10-07T03:52:22.051" v="1415" actId="20577"/>
        <pc:sldMkLst>
          <pc:docMk/>
          <pc:sldMk cId="2464990598" sldId="324"/>
        </pc:sldMkLst>
        <pc:spChg chg="add del mod">
          <ac:chgData name="Joseph Thomas Ciao" userId="S::jtc438@nau.edu::a03fa6fe-04ea-4613-8b8c-1a8e5f686698" providerId="AD" clId="Web-{EEDE5A14-D9AD-64E5-E18C-DF251AE76E2A}" dt="2024-10-07T03:52:22.051" v="1415" actId="20577"/>
          <ac:spMkLst>
            <pc:docMk/>
            <pc:sldMk cId="2464990598" sldId="324"/>
            <ac:spMk id="4" creationId="{608ED543-F658-5E36-175D-B03CBBA61ADA}"/>
          </ac:spMkLst>
        </pc:spChg>
        <pc:spChg chg="mod">
          <ac:chgData name="Joseph Thomas Ciao" userId="S::jtc438@nau.edu::a03fa6fe-04ea-4613-8b8c-1a8e5f686698" providerId="AD" clId="Web-{EEDE5A14-D9AD-64E5-E18C-DF251AE76E2A}" dt="2024-10-07T03:06:09.151" v="806" actId="1076"/>
          <ac:spMkLst>
            <pc:docMk/>
            <pc:sldMk cId="2464990598" sldId="324"/>
            <ac:spMk id="9" creationId="{D2441F73-4F5D-441D-5D3A-8F75123600AD}"/>
          </ac:spMkLst>
        </pc:spChg>
      </pc:sldChg>
    </pc:docChg>
  </pc:docChgLst>
  <pc:docChgLst>
    <pc:chgData name="Parker Thomas Johnson" userId="S::ptj22@nau.edu::998c7c7f-f110-4ef9-adb9-4df1c1ded6b9" providerId="AD" clId="Web-{CBFAE91B-F9E6-AD6E-6BBA-059C7197139E}"/>
    <pc:docChg chg="modSld">
      <pc:chgData name="Parker Thomas Johnson" userId="S::ptj22@nau.edu::998c7c7f-f110-4ef9-adb9-4df1c1ded6b9" providerId="AD" clId="Web-{CBFAE91B-F9E6-AD6E-6BBA-059C7197139E}" dt="2024-10-07T23:46:04.739" v="41" actId="1076"/>
      <pc:docMkLst>
        <pc:docMk/>
      </pc:docMkLst>
      <pc:sldChg chg="addSp modSp">
        <pc:chgData name="Parker Thomas Johnson" userId="S::ptj22@nau.edu::998c7c7f-f110-4ef9-adb9-4df1c1ded6b9" providerId="AD" clId="Web-{CBFAE91B-F9E6-AD6E-6BBA-059C7197139E}" dt="2024-10-07T23:46:04.739" v="41" actId="1076"/>
        <pc:sldMkLst>
          <pc:docMk/>
          <pc:sldMk cId="4063320913" sldId="305"/>
        </pc:sldMkLst>
        <pc:spChg chg="mod">
          <ac:chgData name="Parker Thomas Johnson" userId="S::ptj22@nau.edu::998c7c7f-f110-4ef9-adb9-4df1c1ded6b9" providerId="AD" clId="Web-{CBFAE91B-F9E6-AD6E-6BBA-059C7197139E}" dt="2024-10-07T23:41:37.751" v="32" actId="20577"/>
          <ac:spMkLst>
            <pc:docMk/>
            <pc:sldMk cId="4063320913" sldId="305"/>
            <ac:spMk id="4" creationId="{608ED543-F658-5E36-175D-B03CBBA61ADA}"/>
          </ac:spMkLst>
        </pc:spChg>
        <pc:spChg chg="mod">
          <ac:chgData name="Parker Thomas Johnson" userId="S::ptj22@nau.edu::998c7c7f-f110-4ef9-adb9-4df1c1ded6b9" providerId="AD" clId="Web-{CBFAE91B-F9E6-AD6E-6BBA-059C7197139E}" dt="2024-10-07T23:45:25.924" v="39" actId="1076"/>
          <ac:spMkLst>
            <pc:docMk/>
            <pc:sldMk cId="4063320913" sldId="305"/>
            <ac:spMk id="5" creationId="{DE6A807E-5C2B-8AB8-AFB7-ABD4B4CE528D}"/>
          </ac:spMkLst>
        </pc:spChg>
        <pc:picChg chg="mod">
          <ac:chgData name="Parker Thomas Johnson" userId="S::ptj22@nau.edu::998c7c7f-f110-4ef9-adb9-4df1c1ded6b9" providerId="AD" clId="Web-{CBFAE91B-F9E6-AD6E-6BBA-059C7197139E}" dt="2024-10-07T23:42:51.428" v="35" actId="1076"/>
          <ac:picMkLst>
            <pc:docMk/>
            <pc:sldMk cId="4063320913" sldId="305"/>
            <ac:picMk id="2" creationId="{0A5B2B34-70BD-B2BA-78C0-A604CF2D100D}"/>
          </ac:picMkLst>
        </pc:picChg>
        <pc:picChg chg="add mod">
          <ac:chgData name="Parker Thomas Johnson" userId="S::ptj22@nau.edu::998c7c7f-f110-4ef9-adb9-4df1c1ded6b9" providerId="AD" clId="Web-{CBFAE91B-F9E6-AD6E-6BBA-059C7197139E}" dt="2024-10-07T23:46:04.739" v="41" actId="1076"/>
          <ac:picMkLst>
            <pc:docMk/>
            <pc:sldMk cId="4063320913" sldId="305"/>
            <ac:picMk id="3" creationId="{B3103831-5FAA-21E6-A4CF-D319AE3C0C80}"/>
          </ac:picMkLst>
        </pc:picChg>
        <pc:picChg chg="mod">
          <ac:chgData name="Parker Thomas Johnson" userId="S::ptj22@nau.edu::998c7c7f-f110-4ef9-adb9-4df1c1ded6b9" providerId="AD" clId="Web-{CBFAE91B-F9E6-AD6E-6BBA-059C7197139E}" dt="2024-10-07T23:45:23.142" v="38" actId="1076"/>
          <ac:picMkLst>
            <pc:docMk/>
            <pc:sldMk cId="4063320913" sldId="305"/>
            <ac:picMk id="11" creationId="{2144288A-BFC7-7BA1-A5D9-FC7FCDC56521}"/>
          </ac:picMkLst>
        </pc:picChg>
      </pc:sldChg>
      <pc:sldChg chg="modSp">
        <pc:chgData name="Parker Thomas Johnson" userId="S::ptj22@nau.edu::998c7c7f-f110-4ef9-adb9-4df1c1ded6b9" providerId="AD" clId="Web-{CBFAE91B-F9E6-AD6E-6BBA-059C7197139E}" dt="2024-10-07T23:40:37.075" v="6" actId="1076"/>
        <pc:sldMkLst>
          <pc:docMk/>
          <pc:sldMk cId="1138957750" sldId="312"/>
        </pc:sldMkLst>
        <pc:spChg chg="mod">
          <ac:chgData name="Parker Thomas Johnson" userId="S::ptj22@nau.edu::998c7c7f-f110-4ef9-adb9-4df1c1ded6b9" providerId="AD" clId="Web-{CBFAE91B-F9E6-AD6E-6BBA-059C7197139E}" dt="2024-10-07T23:40:37.075" v="6" actId="1076"/>
          <ac:spMkLst>
            <pc:docMk/>
            <pc:sldMk cId="1138957750" sldId="312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0:53.326" v="8" actId="20577"/>
        <pc:sldMkLst>
          <pc:docMk/>
          <pc:sldMk cId="4029573413" sldId="313"/>
        </pc:sldMkLst>
        <pc:spChg chg="mod">
          <ac:chgData name="Parker Thomas Johnson" userId="S::ptj22@nau.edu::998c7c7f-f110-4ef9-adb9-4df1c1ded6b9" providerId="AD" clId="Web-{CBFAE91B-F9E6-AD6E-6BBA-059C7197139E}" dt="2024-10-07T23:40:53.326" v="8" actId="20577"/>
          <ac:spMkLst>
            <pc:docMk/>
            <pc:sldMk cId="4029573413" sldId="313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15.515" v="23" actId="20577"/>
        <pc:sldMkLst>
          <pc:docMk/>
          <pc:sldMk cId="3554949280" sldId="316"/>
        </pc:sldMkLst>
        <pc:spChg chg="mod">
          <ac:chgData name="Parker Thomas Johnson" userId="S::ptj22@nau.edu::998c7c7f-f110-4ef9-adb9-4df1c1ded6b9" providerId="AD" clId="Web-{CBFAE91B-F9E6-AD6E-6BBA-059C7197139E}" dt="2024-10-07T23:41:15.515" v="23" actId="20577"/>
          <ac:spMkLst>
            <pc:docMk/>
            <pc:sldMk cId="3554949280" sldId="316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0:20.621" v="3" actId="20577"/>
        <pc:sldMkLst>
          <pc:docMk/>
          <pc:sldMk cId="2382067071" sldId="318"/>
        </pc:sldMkLst>
        <pc:spChg chg="mod">
          <ac:chgData name="Parker Thomas Johnson" userId="S::ptj22@nau.edu::998c7c7f-f110-4ef9-adb9-4df1c1ded6b9" providerId="AD" clId="Web-{CBFAE91B-F9E6-AD6E-6BBA-059C7197139E}" dt="2024-10-07T23:40:20.621" v="3" actId="20577"/>
          <ac:spMkLst>
            <pc:docMk/>
            <pc:sldMk cId="2382067071" sldId="318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0:16.730" v="2" actId="20577"/>
        <pc:sldMkLst>
          <pc:docMk/>
          <pc:sldMk cId="3817073625" sldId="319"/>
        </pc:sldMkLst>
        <pc:spChg chg="mod">
          <ac:chgData name="Parker Thomas Johnson" userId="S::ptj22@nau.edu::998c7c7f-f110-4ef9-adb9-4df1c1ded6b9" providerId="AD" clId="Web-{CBFAE91B-F9E6-AD6E-6BBA-059C7197139E}" dt="2024-10-07T23:40:16.730" v="2" actId="20577"/>
          <ac:spMkLst>
            <pc:docMk/>
            <pc:sldMk cId="3817073625" sldId="319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34.220" v="31" actId="20577"/>
        <pc:sldMkLst>
          <pc:docMk/>
          <pc:sldMk cId="1803031759" sldId="320"/>
        </pc:sldMkLst>
        <pc:spChg chg="mod">
          <ac:chgData name="Parker Thomas Johnson" userId="S::ptj22@nau.edu::998c7c7f-f110-4ef9-adb9-4df1c1ded6b9" providerId="AD" clId="Web-{CBFAE91B-F9E6-AD6E-6BBA-059C7197139E}" dt="2024-10-07T23:41:34.220" v="31" actId="20577"/>
          <ac:spMkLst>
            <pc:docMk/>
            <pc:sldMk cId="1803031759" sldId="320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0:56.905" v="10" actId="20577"/>
        <pc:sldMkLst>
          <pc:docMk/>
          <pc:sldMk cId="2107620379" sldId="321"/>
        </pc:sldMkLst>
        <pc:spChg chg="mod">
          <ac:chgData name="Parker Thomas Johnson" userId="S::ptj22@nau.edu::998c7c7f-f110-4ef9-adb9-4df1c1ded6b9" providerId="AD" clId="Web-{CBFAE91B-F9E6-AD6E-6BBA-059C7197139E}" dt="2024-10-07T23:40:56.905" v="10" actId="20577"/>
          <ac:spMkLst>
            <pc:docMk/>
            <pc:sldMk cId="2107620379" sldId="321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0:11.698" v="1" actId="20577"/>
        <pc:sldMkLst>
          <pc:docMk/>
          <pc:sldMk cId="3870721368" sldId="323"/>
        </pc:sldMkLst>
        <pc:spChg chg="mod">
          <ac:chgData name="Parker Thomas Johnson" userId="S::ptj22@nau.edu::998c7c7f-f110-4ef9-adb9-4df1c1ded6b9" providerId="AD" clId="Web-{CBFAE91B-F9E6-AD6E-6BBA-059C7197139E}" dt="2024-10-07T23:40:11.698" v="1" actId="20577"/>
          <ac:spMkLst>
            <pc:docMk/>
            <pc:sldMk cId="3870721368" sldId="323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0:07.307" v="0" actId="20577"/>
        <pc:sldMkLst>
          <pc:docMk/>
          <pc:sldMk cId="2464990598" sldId="324"/>
        </pc:sldMkLst>
        <pc:spChg chg="mod">
          <ac:chgData name="Parker Thomas Johnson" userId="S::ptj22@nau.edu::998c7c7f-f110-4ef9-adb9-4df1c1ded6b9" providerId="AD" clId="Web-{CBFAE91B-F9E6-AD6E-6BBA-059C7197139E}" dt="2024-10-07T23:40:07.307" v="0" actId="20577"/>
          <ac:spMkLst>
            <pc:docMk/>
            <pc:sldMk cId="2464990598" sldId="324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04.999" v="16" actId="20577"/>
        <pc:sldMkLst>
          <pc:docMk/>
          <pc:sldMk cId="156961204" sldId="326"/>
        </pc:sldMkLst>
        <pc:spChg chg="mod">
          <ac:chgData name="Parker Thomas Johnson" userId="S::ptj22@nau.edu::998c7c7f-f110-4ef9-adb9-4df1c1ded6b9" providerId="AD" clId="Web-{CBFAE91B-F9E6-AD6E-6BBA-059C7197139E}" dt="2024-10-07T23:41:04.999" v="16" actId="20577"/>
          <ac:spMkLst>
            <pc:docMk/>
            <pc:sldMk cId="156961204" sldId="326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08.265" v="17" actId="20577"/>
        <pc:sldMkLst>
          <pc:docMk/>
          <pc:sldMk cId="2964539256" sldId="327"/>
        </pc:sldMkLst>
        <pc:spChg chg="mod">
          <ac:chgData name="Parker Thomas Johnson" userId="S::ptj22@nau.edu::998c7c7f-f110-4ef9-adb9-4df1c1ded6b9" providerId="AD" clId="Web-{CBFAE91B-F9E6-AD6E-6BBA-059C7197139E}" dt="2024-10-07T23:41:08.265" v="17" actId="20577"/>
          <ac:spMkLst>
            <pc:docMk/>
            <pc:sldMk cId="2964539256" sldId="327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12.609" v="20" actId="20577"/>
        <pc:sldMkLst>
          <pc:docMk/>
          <pc:sldMk cId="1511945700" sldId="328"/>
        </pc:sldMkLst>
        <pc:spChg chg="mod">
          <ac:chgData name="Parker Thomas Johnson" userId="S::ptj22@nau.edu::998c7c7f-f110-4ef9-adb9-4df1c1ded6b9" providerId="AD" clId="Web-{CBFAE91B-F9E6-AD6E-6BBA-059C7197139E}" dt="2024-10-07T23:41:12.609" v="20" actId="20577"/>
          <ac:spMkLst>
            <pc:docMk/>
            <pc:sldMk cId="1511945700" sldId="328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29.954" v="30" actId="20577"/>
        <pc:sldMkLst>
          <pc:docMk/>
          <pc:sldMk cId="749277810" sldId="330"/>
        </pc:sldMkLst>
        <pc:spChg chg="mod">
          <ac:chgData name="Parker Thomas Johnson" userId="S::ptj22@nau.edu::998c7c7f-f110-4ef9-adb9-4df1c1ded6b9" providerId="AD" clId="Web-{CBFAE91B-F9E6-AD6E-6BBA-059C7197139E}" dt="2024-10-07T23:41:29.954" v="30" actId="20577"/>
          <ac:spMkLst>
            <pc:docMk/>
            <pc:sldMk cId="749277810" sldId="330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24.219" v="27" actId="20577"/>
        <pc:sldMkLst>
          <pc:docMk/>
          <pc:sldMk cId="2307022944" sldId="332"/>
        </pc:sldMkLst>
        <pc:spChg chg="mod">
          <ac:chgData name="Parker Thomas Johnson" userId="S::ptj22@nau.edu::998c7c7f-f110-4ef9-adb9-4df1c1ded6b9" providerId="AD" clId="Web-{CBFAE91B-F9E6-AD6E-6BBA-059C7197139E}" dt="2024-10-07T23:41:24.219" v="27" actId="20577"/>
          <ac:spMkLst>
            <pc:docMk/>
            <pc:sldMk cId="2307022944" sldId="332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18.891" v="25" actId="20577"/>
        <pc:sldMkLst>
          <pc:docMk/>
          <pc:sldMk cId="4081276054" sldId="333"/>
        </pc:sldMkLst>
        <pc:spChg chg="mod">
          <ac:chgData name="Parker Thomas Johnson" userId="S::ptj22@nau.edu::998c7c7f-f110-4ef9-adb9-4df1c1ded6b9" providerId="AD" clId="Web-{CBFAE91B-F9E6-AD6E-6BBA-059C7197139E}" dt="2024-10-07T23:41:18.891" v="25" actId="20577"/>
          <ac:spMkLst>
            <pc:docMk/>
            <pc:sldMk cId="4081276054" sldId="333"/>
            <ac:spMk id="4" creationId="{608ED543-F658-5E36-175D-B03CBBA61ADA}"/>
          </ac:spMkLst>
        </pc:spChg>
      </pc:sldChg>
      <pc:sldChg chg="modSp">
        <pc:chgData name="Parker Thomas Johnson" userId="S::ptj22@nau.edu::998c7c7f-f110-4ef9-adb9-4df1c1ded6b9" providerId="AD" clId="Web-{CBFAE91B-F9E6-AD6E-6BBA-059C7197139E}" dt="2024-10-07T23:41:01.202" v="13" actId="20577"/>
        <pc:sldMkLst>
          <pc:docMk/>
          <pc:sldMk cId="2259503058" sldId="334"/>
        </pc:sldMkLst>
        <pc:spChg chg="mod">
          <ac:chgData name="Parker Thomas Johnson" userId="S::ptj22@nau.edu::998c7c7f-f110-4ef9-adb9-4df1c1ded6b9" providerId="AD" clId="Web-{CBFAE91B-F9E6-AD6E-6BBA-059C7197139E}" dt="2024-10-07T23:41:01.202" v="13" actId="20577"/>
          <ac:spMkLst>
            <pc:docMk/>
            <pc:sldMk cId="2259503058" sldId="334"/>
            <ac:spMk id="4" creationId="{608ED543-F658-5E36-175D-B03CBBA61ADA}"/>
          </ac:spMkLst>
        </pc:spChg>
      </pc:sldChg>
    </pc:docChg>
  </pc:docChgLst>
  <pc:docChgLst>
    <pc:chgData name="Garrett M Pearson" userId="S::gmp246@nau.edu::19d2a0dc-5f8f-49ab-a20b-0f510f3930cb" providerId="AD" clId="Web-{15A882B8-184B-7F7C-9EB1-F59B283273CF}"/>
    <pc:docChg chg="modSld">
      <pc:chgData name="Garrett M Pearson" userId="S::gmp246@nau.edu::19d2a0dc-5f8f-49ab-a20b-0f510f3930cb" providerId="AD" clId="Web-{15A882B8-184B-7F7C-9EB1-F59B283273CF}" dt="2024-10-07T23:47:53.983" v="31" actId="1076"/>
      <pc:docMkLst>
        <pc:docMk/>
      </pc:docMkLst>
      <pc:sldChg chg="modSp">
        <pc:chgData name="Garrett M Pearson" userId="S::gmp246@nau.edu::19d2a0dc-5f8f-49ab-a20b-0f510f3930cb" providerId="AD" clId="Web-{15A882B8-184B-7F7C-9EB1-F59B283273CF}" dt="2024-10-07T23:46:40.041" v="26" actId="14100"/>
        <pc:sldMkLst>
          <pc:docMk/>
          <pc:sldMk cId="1667853594" sldId="311"/>
        </pc:sldMkLst>
        <pc:picChg chg="mod">
          <ac:chgData name="Garrett M Pearson" userId="S::gmp246@nau.edu::19d2a0dc-5f8f-49ab-a20b-0f510f3930cb" providerId="AD" clId="Web-{15A882B8-184B-7F7C-9EB1-F59B283273CF}" dt="2024-10-07T23:46:40.041" v="26" actId="14100"/>
          <ac:picMkLst>
            <pc:docMk/>
            <pc:sldMk cId="1667853594" sldId="311"/>
            <ac:picMk id="2" creationId="{B2372FD1-0EB8-CF66-A7E7-22C1859EF1F6}"/>
          </ac:picMkLst>
        </pc:picChg>
      </pc:sldChg>
      <pc:sldChg chg="addSp delSp modSp">
        <pc:chgData name="Garrett M Pearson" userId="S::gmp246@nau.edu::19d2a0dc-5f8f-49ab-a20b-0f510f3930cb" providerId="AD" clId="Web-{15A882B8-184B-7F7C-9EB1-F59B283273CF}" dt="2024-10-07T23:47:53.983" v="31" actId="1076"/>
        <pc:sldMkLst>
          <pc:docMk/>
          <pc:sldMk cId="2516703555" sldId="331"/>
        </pc:sldMkLst>
        <pc:spChg chg="mod">
          <ac:chgData name="Garrett M Pearson" userId="S::gmp246@nau.edu::19d2a0dc-5f8f-49ab-a20b-0f510f3930cb" providerId="AD" clId="Web-{15A882B8-184B-7F7C-9EB1-F59B283273CF}" dt="2024-10-07T22:51:24.399" v="14" actId="20577"/>
          <ac:spMkLst>
            <pc:docMk/>
            <pc:sldMk cId="2516703555" sldId="331"/>
            <ac:spMk id="4" creationId="{608ED543-F658-5E36-175D-B03CBBA61ADA}"/>
          </ac:spMkLst>
        </pc:spChg>
        <pc:spChg chg="del">
          <ac:chgData name="Garrett M Pearson" userId="S::gmp246@nau.edu::19d2a0dc-5f8f-49ab-a20b-0f510f3930cb" providerId="AD" clId="Web-{15A882B8-184B-7F7C-9EB1-F59B283273CF}" dt="2024-10-07T22:51:06.961" v="1"/>
          <ac:spMkLst>
            <pc:docMk/>
            <pc:sldMk cId="2516703555" sldId="331"/>
            <ac:spMk id="5" creationId="{8A341A26-306A-D0D8-E503-681EBD191887}"/>
          </ac:spMkLst>
        </pc:spChg>
        <pc:spChg chg="del">
          <ac:chgData name="Garrett M Pearson" userId="S::gmp246@nau.edu::19d2a0dc-5f8f-49ab-a20b-0f510f3930cb" providerId="AD" clId="Web-{15A882B8-184B-7F7C-9EB1-F59B283273CF}" dt="2024-10-07T22:51:04.258" v="0"/>
          <ac:spMkLst>
            <pc:docMk/>
            <pc:sldMk cId="2516703555" sldId="331"/>
            <ac:spMk id="12" creationId="{9DCD98DD-7FED-2AD4-EE77-FE2B5C2D9D41}"/>
          </ac:spMkLst>
        </pc:spChg>
        <pc:picChg chg="add del mod">
          <ac:chgData name="Garrett M Pearson" userId="S::gmp246@nau.edu::19d2a0dc-5f8f-49ab-a20b-0f510f3930cb" providerId="AD" clId="Web-{15A882B8-184B-7F7C-9EB1-F59B283273CF}" dt="2024-10-07T23:35:36.050" v="18"/>
          <ac:picMkLst>
            <pc:docMk/>
            <pc:sldMk cId="2516703555" sldId="331"/>
            <ac:picMk id="2" creationId="{0B0B902D-6253-2A37-198E-439EB35534C7}"/>
          </ac:picMkLst>
        </pc:picChg>
        <pc:picChg chg="add mod">
          <ac:chgData name="Garrett M Pearson" userId="S::gmp246@nau.edu::19d2a0dc-5f8f-49ab-a20b-0f510f3930cb" providerId="AD" clId="Web-{15A882B8-184B-7F7C-9EB1-F59B283273CF}" dt="2024-10-07T23:47:53.983" v="31" actId="1076"/>
          <ac:picMkLst>
            <pc:docMk/>
            <pc:sldMk cId="2516703555" sldId="331"/>
            <ac:picMk id="3" creationId="{A786DCB9-DDC9-0724-CF52-4BBD15E77BC0}"/>
          </ac:picMkLst>
        </pc:picChg>
      </pc:sldChg>
    </pc:docChg>
  </pc:docChgLst>
  <pc:docChgLst>
    <pc:chgData name="Matthew Cusson" userId="S::mc3743@nau.edu::179a7cd3-71d6-4a6e-9e94-75735b262923" providerId="AD" clId="Web-{A9AF10CB-C5D6-02DC-E5B6-C0736D331123}"/>
    <pc:docChg chg="addSld delSld modSld">
      <pc:chgData name="Matthew Cusson" userId="S::mc3743@nau.edu::179a7cd3-71d6-4a6e-9e94-75735b262923" providerId="AD" clId="Web-{A9AF10CB-C5D6-02DC-E5B6-C0736D331123}" dt="2024-10-07T04:18:14.121" v="1734" actId="20577"/>
      <pc:docMkLst>
        <pc:docMk/>
      </pc:docMkLst>
      <pc:sldChg chg="addSp delSp modSp">
        <pc:chgData name="Matthew Cusson" userId="S::mc3743@nau.edu::179a7cd3-71d6-4a6e-9e94-75735b262923" providerId="AD" clId="Web-{A9AF10CB-C5D6-02DC-E5B6-C0736D331123}" dt="2024-10-07T04:18:14.121" v="1734" actId="20577"/>
        <pc:sldMkLst>
          <pc:docMk/>
          <pc:sldMk cId="586874677" sldId="308"/>
        </pc:sldMkLst>
        <pc:spChg chg="add del">
          <ac:chgData name="Matthew Cusson" userId="S::mc3743@nau.edu::179a7cd3-71d6-4a6e-9e94-75735b262923" providerId="AD" clId="Web-{A9AF10CB-C5D6-02DC-E5B6-C0736D331123}" dt="2024-10-07T01:54:48.804" v="4"/>
          <ac:spMkLst>
            <pc:docMk/>
            <pc:sldMk cId="586874677" sldId="308"/>
            <ac:spMk id="3" creationId="{AFF20F23-496E-1802-686E-586DFBD9C659}"/>
          </ac:spMkLst>
        </pc:spChg>
        <pc:spChg chg="add mod">
          <ac:chgData name="Matthew Cusson" userId="S::mc3743@nau.edu::179a7cd3-71d6-4a6e-9e94-75735b262923" providerId="AD" clId="Web-{A9AF10CB-C5D6-02DC-E5B6-C0736D331123}" dt="2024-10-07T01:56:55.402" v="240" actId="20577"/>
          <ac:spMkLst>
            <pc:docMk/>
            <pc:sldMk cId="586874677" sldId="308"/>
            <ac:spMk id="8" creationId="{B1FB9E2A-7872-E4F9-A90C-AFDB58FF23FD}"/>
          </ac:spMkLst>
        </pc:spChg>
        <pc:spChg chg="add mod">
          <ac:chgData name="Matthew Cusson" userId="S::mc3743@nau.edu::179a7cd3-71d6-4a6e-9e94-75735b262923" providerId="AD" clId="Web-{A9AF10CB-C5D6-02DC-E5B6-C0736D331123}" dt="2024-10-07T04:18:14.121" v="1734" actId="20577"/>
          <ac:spMkLst>
            <pc:docMk/>
            <pc:sldMk cId="586874677" sldId="308"/>
            <ac:spMk id="12" creationId="{58956702-A388-7CA5-4D3A-71E8784FAFAB}"/>
          </ac:spMkLst>
        </pc:spChg>
        <pc:picChg chg="add del mod">
          <ac:chgData name="Matthew Cusson" userId="S::mc3743@nau.edu::179a7cd3-71d6-4a6e-9e94-75735b262923" providerId="AD" clId="Web-{A9AF10CB-C5D6-02DC-E5B6-C0736D331123}" dt="2024-10-07T01:54:50.820" v="5"/>
          <ac:picMkLst>
            <pc:docMk/>
            <pc:sldMk cId="586874677" sldId="308"/>
            <ac:picMk id="2" creationId="{CAAE3D1C-09B8-7DB1-1CE9-C2B4F8031CBF}"/>
          </ac:picMkLst>
        </pc:picChg>
        <pc:picChg chg="add mod">
          <ac:chgData name="Matthew Cusson" userId="S::mc3743@nau.edu::179a7cd3-71d6-4a6e-9e94-75735b262923" providerId="AD" clId="Web-{A9AF10CB-C5D6-02DC-E5B6-C0736D331123}" dt="2024-10-07T01:54:58.711" v="8" actId="14100"/>
          <ac:picMkLst>
            <pc:docMk/>
            <pc:sldMk cId="586874677" sldId="308"/>
            <ac:picMk id="5" creationId="{7CC4B384-66E7-BA36-F174-250A4BE67611}"/>
          </ac:picMkLst>
        </pc:picChg>
        <pc:picChg chg="add mod">
          <ac:chgData name="Matthew Cusson" userId="S::mc3743@nau.edu::179a7cd3-71d6-4a6e-9e94-75735b262923" providerId="AD" clId="Web-{A9AF10CB-C5D6-02DC-E5B6-C0736D331123}" dt="2024-10-07T01:57:47.981" v="244" actId="1076"/>
          <ac:picMkLst>
            <pc:docMk/>
            <pc:sldMk cId="586874677" sldId="308"/>
            <ac:picMk id="11" creationId="{CDC700D6-376C-68BC-D130-9E568EEC574D}"/>
          </ac:picMkLst>
        </pc:picChg>
      </pc:sldChg>
      <pc:sldChg chg="addSp delSp modSp add del">
        <pc:chgData name="Matthew Cusson" userId="S::mc3743@nau.edu::179a7cd3-71d6-4a6e-9e94-75735b262923" providerId="AD" clId="Web-{A9AF10CB-C5D6-02DC-E5B6-C0736D331123}" dt="2024-10-07T04:15:48.680" v="1676" actId="20577"/>
        <pc:sldMkLst>
          <pc:docMk/>
          <pc:sldMk cId="1138957750" sldId="312"/>
        </pc:sldMkLst>
        <pc:spChg chg="add mod">
          <ac:chgData name="Matthew Cusson" userId="S::mc3743@nau.edu::179a7cd3-71d6-4a6e-9e94-75735b262923" providerId="AD" clId="Web-{A9AF10CB-C5D6-02DC-E5B6-C0736D331123}" dt="2024-10-07T04:15:48.680" v="1676" actId="20577"/>
          <ac:spMkLst>
            <pc:docMk/>
            <pc:sldMk cId="1138957750" sldId="312"/>
            <ac:spMk id="3" creationId="{DD3FD128-E286-833E-57D2-D74D1CC6C58D}"/>
          </ac:spMkLst>
        </pc:spChg>
        <pc:spChg chg="add mod">
          <ac:chgData name="Matthew Cusson" userId="S::mc3743@nau.edu::179a7cd3-71d6-4a6e-9e94-75735b262923" providerId="AD" clId="Web-{A9AF10CB-C5D6-02DC-E5B6-C0736D331123}" dt="2024-10-07T02:18:43.943" v="675" actId="1076"/>
          <ac:spMkLst>
            <pc:docMk/>
            <pc:sldMk cId="1138957750" sldId="312"/>
            <ac:spMk id="5" creationId="{9F75A8B1-E799-D650-E06C-1BBE9D5B8B82}"/>
          </ac:spMkLst>
        </pc:spChg>
        <pc:spChg chg="mod">
          <ac:chgData name="Matthew Cusson" userId="S::mc3743@nau.edu::179a7cd3-71d6-4a6e-9e94-75735b262923" providerId="AD" clId="Web-{A9AF10CB-C5D6-02DC-E5B6-C0736D331123}" dt="2024-10-07T02:18:58.443" v="680" actId="20577"/>
          <ac:spMkLst>
            <pc:docMk/>
            <pc:sldMk cId="1138957750" sldId="312"/>
            <ac:spMk id="6" creationId="{29CB136A-C439-D8BC-6BFF-E49909A5807C}"/>
          </ac:spMkLst>
        </pc:spChg>
        <pc:spChg chg="add mod">
          <ac:chgData name="Matthew Cusson" userId="S::mc3743@nau.edu::179a7cd3-71d6-4a6e-9e94-75735b262923" providerId="AD" clId="Web-{A9AF10CB-C5D6-02DC-E5B6-C0736D331123}" dt="2024-10-07T02:18:47.974" v="676" actId="1076"/>
          <ac:spMkLst>
            <pc:docMk/>
            <pc:sldMk cId="1138957750" sldId="312"/>
            <ac:spMk id="8" creationId="{2AED3790-7F40-028B-A833-4A2B2B2974A1}"/>
          </ac:spMkLst>
        </pc:spChg>
        <pc:spChg chg="add mod">
          <ac:chgData name="Matthew Cusson" userId="S::mc3743@nau.edu::179a7cd3-71d6-4a6e-9e94-75735b262923" providerId="AD" clId="Web-{A9AF10CB-C5D6-02DC-E5B6-C0736D331123}" dt="2024-10-07T03:03:55.474" v="1605" actId="1076"/>
          <ac:spMkLst>
            <pc:docMk/>
            <pc:sldMk cId="1138957750" sldId="312"/>
            <ac:spMk id="11" creationId="{EEBF8952-D9E7-D715-01E7-1F38E4CF3509}"/>
          </ac:spMkLst>
        </pc:spChg>
        <pc:spChg chg="add mod">
          <ac:chgData name="Matthew Cusson" userId="S::mc3743@nau.edu::179a7cd3-71d6-4a6e-9e94-75735b262923" providerId="AD" clId="Web-{A9AF10CB-C5D6-02DC-E5B6-C0736D331123}" dt="2024-10-07T02:23:57.203" v="809" actId="1076"/>
          <ac:spMkLst>
            <pc:docMk/>
            <pc:sldMk cId="1138957750" sldId="312"/>
            <ac:spMk id="12" creationId="{532C0EA7-566E-C7F1-53F6-80799B3AC531}"/>
          </ac:spMkLst>
        </pc:spChg>
        <pc:spChg chg="add mod">
          <ac:chgData name="Matthew Cusson" userId="S::mc3743@nau.edu::179a7cd3-71d6-4a6e-9e94-75735b262923" providerId="AD" clId="Web-{A9AF10CB-C5D6-02DC-E5B6-C0736D331123}" dt="2024-10-07T02:24:10.500" v="812" actId="14100"/>
          <ac:spMkLst>
            <pc:docMk/>
            <pc:sldMk cId="1138957750" sldId="312"/>
            <ac:spMk id="14" creationId="{EADFD8E5-AC48-E6D7-852B-9E1366008FC7}"/>
          </ac:spMkLst>
        </pc:spChg>
        <pc:spChg chg="add mod">
          <ac:chgData name="Matthew Cusson" userId="S::mc3743@nau.edu::179a7cd3-71d6-4a6e-9e94-75735b262923" providerId="AD" clId="Web-{A9AF10CB-C5D6-02DC-E5B6-C0736D331123}" dt="2024-10-07T02:32:15.609" v="1120" actId="20577"/>
          <ac:spMkLst>
            <pc:docMk/>
            <pc:sldMk cId="1138957750" sldId="312"/>
            <ac:spMk id="15" creationId="{B57B02E7-A183-70B0-008E-880F43DCCEF6}"/>
          </ac:spMkLst>
        </pc:spChg>
        <pc:spChg chg="add del mod">
          <ac:chgData name="Matthew Cusson" userId="S::mc3743@nau.edu::179a7cd3-71d6-4a6e-9e94-75735b262923" providerId="AD" clId="Web-{A9AF10CB-C5D6-02DC-E5B6-C0736D331123}" dt="2024-10-07T02:28:49.009" v="1007"/>
          <ac:spMkLst>
            <pc:docMk/>
            <pc:sldMk cId="1138957750" sldId="312"/>
            <ac:spMk id="16" creationId="{C5836D15-72F9-5B86-7FDD-FF8093E5B080}"/>
          </ac:spMkLst>
        </pc:spChg>
        <pc:spChg chg="add mod">
          <ac:chgData name="Matthew Cusson" userId="S::mc3743@nau.edu::179a7cd3-71d6-4a6e-9e94-75735b262923" providerId="AD" clId="Web-{A9AF10CB-C5D6-02DC-E5B6-C0736D331123}" dt="2024-10-07T03:04:28.412" v="1606" actId="1076"/>
          <ac:spMkLst>
            <pc:docMk/>
            <pc:sldMk cId="1138957750" sldId="312"/>
            <ac:spMk id="17" creationId="{8DB6DB51-27A1-2328-E98E-62C6CA188F04}"/>
          </ac:spMkLst>
        </pc:spChg>
        <pc:picChg chg="add mod">
          <ac:chgData name="Matthew Cusson" userId="S::mc3743@nau.edu::179a7cd3-71d6-4a6e-9e94-75735b262923" providerId="AD" clId="Web-{A9AF10CB-C5D6-02DC-E5B6-C0736D331123}" dt="2024-10-07T02:15:57.234" v="584" actId="1076"/>
          <ac:picMkLst>
            <pc:docMk/>
            <pc:sldMk cId="1138957750" sldId="312"/>
            <ac:picMk id="2" creationId="{170213A4-E2A4-E7E2-581D-5C32AF8C72C9}"/>
          </ac:picMkLst>
        </pc:picChg>
      </pc:sldChg>
      <pc:sldChg chg="addSp modSp">
        <pc:chgData name="Matthew Cusson" userId="S::mc3743@nau.edu::179a7cd3-71d6-4a6e-9e94-75735b262923" providerId="AD" clId="Web-{A9AF10CB-C5D6-02DC-E5B6-C0736D331123}" dt="2024-10-07T03:03:33.223" v="1604" actId="1076"/>
        <pc:sldMkLst>
          <pc:docMk/>
          <pc:sldMk cId="4029573413" sldId="313"/>
        </pc:sldMkLst>
        <pc:spChg chg="add mod">
          <ac:chgData name="Matthew Cusson" userId="S::mc3743@nau.edu::179a7cd3-71d6-4a6e-9e94-75735b262923" providerId="AD" clId="Web-{A9AF10CB-C5D6-02DC-E5B6-C0736D331123}" dt="2024-10-07T02:29:33.119" v="1022" actId="1076"/>
          <ac:spMkLst>
            <pc:docMk/>
            <pc:sldMk cId="4029573413" sldId="313"/>
            <ac:spMk id="2" creationId="{F6AAF5ED-0F85-98F3-019C-F11E01BF141D}"/>
          </ac:spMkLst>
        </pc:spChg>
        <pc:spChg chg="add mod">
          <ac:chgData name="Matthew Cusson" userId="S::mc3743@nau.edu::179a7cd3-71d6-4a6e-9e94-75735b262923" providerId="AD" clId="Web-{A9AF10CB-C5D6-02DC-E5B6-C0736D331123}" dt="2024-10-07T02:30:02.480" v="1034" actId="1076"/>
          <ac:spMkLst>
            <pc:docMk/>
            <pc:sldMk cId="4029573413" sldId="313"/>
            <ac:spMk id="3" creationId="{E3D6D150-B124-6505-6FCD-0EE01E4C496E}"/>
          </ac:spMkLst>
        </pc:spChg>
        <pc:spChg chg="add mod">
          <ac:chgData name="Matthew Cusson" userId="S::mc3743@nau.edu::179a7cd3-71d6-4a6e-9e94-75735b262923" providerId="AD" clId="Web-{A9AF10CB-C5D6-02DC-E5B6-C0736D331123}" dt="2024-10-07T02:30:23.761" v="1043" actId="1076"/>
          <ac:spMkLst>
            <pc:docMk/>
            <pc:sldMk cId="4029573413" sldId="313"/>
            <ac:spMk id="5" creationId="{0331AF5F-696D-8467-401A-DA48F54783F7}"/>
          </ac:spMkLst>
        </pc:spChg>
        <pc:spChg chg="add mod">
          <ac:chgData name="Matthew Cusson" userId="S::mc3743@nau.edu::179a7cd3-71d6-4a6e-9e94-75735b262923" providerId="AD" clId="Web-{A9AF10CB-C5D6-02DC-E5B6-C0736D331123}" dt="2024-10-07T02:40:24.280" v="1268" actId="1076"/>
          <ac:spMkLst>
            <pc:docMk/>
            <pc:sldMk cId="4029573413" sldId="313"/>
            <ac:spMk id="8" creationId="{07A73D98-2A81-EE47-CB13-C4CB7EE68AEB}"/>
          </ac:spMkLst>
        </pc:spChg>
        <pc:spChg chg="add mod">
          <ac:chgData name="Matthew Cusson" userId="S::mc3743@nau.edu::179a7cd3-71d6-4a6e-9e94-75735b262923" providerId="AD" clId="Web-{A9AF10CB-C5D6-02DC-E5B6-C0736D331123}" dt="2024-10-07T02:41:39.955" v="1280" actId="20577"/>
          <ac:spMkLst>
            <pc:docMk/>
            <pc:sldMk cId="4029573413" sldId="313"/>
            <ac:spMk id="11" creationId="{163521F9-9A0C-F215-23D5-837AF909B0C2}"/>
          </ac:spMkLst>
        </pc:spChg>
        <pc:spChg chg="add mod">
          <ac:chgData name="Matthew Cusson" userId="S::mc3743@nau.edu::179a7cd3-71d6-4a6e-9e94-75735b262923" providerId="AD" clId="Web-{A9AF10CB-C5D6-02DC-E5B6-C0736D331123}" dt="2024-10-07T02:42:08.502" v="1287" actId="20577"/>
          <ac:spMkLst>
            <pc:docMk/>
            <pc:sldMk cId="4029573413" sldId="313"/>
            <ac:spMk id="12" creationId="{232BDBC9-E3EE-5826-0D62-ECE2BF3BFD2A}"/>
          </ac:spMkLst>
        </pc:spChg>
        <pc:spChg chg="add mod">
          <ac:chgData name="Matthew Cusson" userId="S::mc3743@nau.edu::179a7cd3-71d6-4a6e-9e94-75735b262923" providerId="AD" clId="Web-{A9AF10CB-C5D6-02DC-E5B6-C0736D331123}" dt="2024-10-07T02:36:36.211" v="1240" actId="1076"/>
          <ac:spMkLst>
            <pc:docMk/>
            <pc:sldMk cId="4029573413" sldId="313"/>
            <ac:spMk id="14" creationId="{6DFE3711-6C3F-1B5E-A3AB-BA73ADCF25D7}"/>
          </ac:spMkLst>
        </pc:spChg>
        <pc:spChg chg="add mod">
          <ac:chgData name="Matthew Cusson" userId="S::mc3743@nau.edu::179a7cd3-71d6-4a6e-9e94-75735b262923" providerId="AD" clId="Web-{A9AF10CB-C5D6-02DC-E5B6-C0736D331123}" dt="2024-10-07T02:54:02.717" v="1332" actId="1076"/>
          <ac:spMkLst>
            <pc:docMk/>
            <pc:sldMk cId="4029573413" sldId="313"/>
            <ac:spMk id="15" creationId="{1742D706-7133-4534-18A4-69C915769C62}"/>
          </ac:spMkLst>
        </pc:spChg>
        <pc:spChg chg="add mod">
          <ac:chgData name="Matthew Cusson" userId="S::mc3743@nau.edu::179a7cd3-71d6-4a6e-9e94-75735b262923" providerId="AD" clId="Web-{A9AF10CB-C5D6-02DC-E5B6-C0736D331123}" dt="2024-10-07T02:59:54.654" v="1388" actId="1076"/>
          <ac:spMkLst>
            <pc:docMk/>
            <pc:sldMk cId="4029573413" sldId="313"/>
            <ac:spMk id="16" creationId="{5A4340C2-EC72-BB7C-BF10-BDF9D21E9D3D}"/>
          </ac:spMkLst>
        </pc:spChg>
        <pc:spChg chg="add mod">
          <ac:chgData name="Matthew Cusson" userId="S::mc3743@nau.edu::179a7cd3-71d6-4a6e-9e94-75735b262923" providerId="AD" clId="Web-{A9AF10CB-C5D6-02DC-E5B6-C0736D331123}" dt="2024-10-07T03:02:22.737" v="1443" actId="1076"/>
          <ac:spMkLst>
            <pc:docMk/>
            <pc:sldMk cId="4029573413" sldId="313"/>
            <ac:spMk id="17" creationId="{95C274BD-2F64-E1FB-0A4B-9D55D68C6972}"/>
          </ac:spMkLst>
        </pc:spChg>
        <pc:spChg chg="add mod">
          <ac:chgData name="Matthew Cusson" userId="S::mc3743@nau.edu::179a7cd3-71d6-4a6e-9e94-75735b262923" providerId="AD" clId="Web-{A9AF10CB-C5D6-02DC-E5B6-C0736D331123}" dt="2024-10-07T03:03:33.223" v="1604" actId="1076"/>
          <ac:spMkLst>
            <pc:docMk/>
            <pc:sldMk cId="4029573413" sldId="313"/>
            <ac:spMk id="18" creationId="{A9F270AE-6643-E729-85F0-40A9CC30CC42}"/>
          </ac:spMkLst>
        </pc:spChg>
      </pc:sldChg>
      <pc:sldChg chg="addSp modSp">
        <pc:chgData name="Matthew Cusson" userId="S::mc3743@nau.edu::179a7cd3-71d6-4a6e-9e94-75735b262923" providerId="AD" clId="Web-{A9AF10CB-C5D6-02DC-E5B6-C0736D331123}" dt="2024-10-07T02:03:44.696" v="581" actId="20577"/>
        <pc:sldMkLst>
          <pc:docMk/>
          <pc:sldMk cId="3554949280" sldId="316"/>
        </pc:sldMkLst>
        <pc:spChg chg="add mod">
          <ac:chgData name="Matthew Cusson" userId="S::mc3743@nau.edu::179a7cd3-71d6-4a6e-9e94-75735b262923" providerId="AD" clId="Web-{A9AF10CB-C5D6-02DC-E5B6-C0736D331123}" dt="2024-10-07T02:03:44.696" v="581" actId="20577"/>
          <ac:spMkLst>
            <pc:docMk/>
            <pc:sldMk cId="3554949280" sldId="316"/>
            <ac:spMk id="2" creationId="{372CE76B-0282-EAC1-D9F1-366612C7F86B}"/>
          </ac:spMkLst>
        </pc:spChg>
      </pc:sldChg>
      <pc:sldChg chg="addSp modSp">
        <pc:chgData name="Matthew Cusson" userId="S::mc3743@nau.edu::179a7cd3-71d6-4a6e-9e94-75735b262923" providerId="AD" clId="Web-{A9AF10CB-C5D6-02DC-E5B6-C0736D331123}" dt="2024-10-07T04:16:50.213" v="1716" actId="20577"/>
        <pc:sldMkLst>
          <pc:docMk/>
          <pc:sldMk cId="1803031759" sldId="320"/>
        </pc:sldMkLst>
        <pc:spChg chg="add mod">
          <ac:chgData name="Matthew Cusson" userId="S::mc3743@nau.edu::179a7cd3-71d6-4a6e-9e94-75735b262923" providerId="AD" clId="Web-{A9AF10CB-C5D6-02DC-E5B6-C0736D331123}" dt="2024-10-07T04:16:45.666" v="1714" actId="1076"/>
          <ac:spMkLst>
            <pc:docMk/>
            <pc:sldMk cId="1803031759" sldId="320"/>
            <ac:spMk id="3" creationId="{7650A982-8A27-C645-3626-7359173C2441}"/>
          </ac:spMkLst>
        </pc:spChg>
        <pc:spChg chg="add mod">
          <ac:chgData name="Matthew Cusson" userId="S::mc3743@nau.edu::179a7cd3-71d6-4a6e-9e94-75735b262923" providerId="AD" clId="Web-{A9AF10CB-C5D6-02DC-E5B6-C0736D331123}" dt="2024-10-07T04:16:50.213" v="1716" actId="20577"/>
          <ac:spMkLst>
            <pc:docMk/>
            <pc:sldMk cId="1803031759" sldId="320"/>
            <ac:spMk id="5" creationId="{7DB4F2EB-1589-1CDD-E476-958DAF00BFEA}"/>
          </ac:spMkLst>
        </pc:spChg>
        <pc:picChg chg="add mod">
          <ac:chgData name="Matthew Cusson" userId="S::mc3743@nau.edu::179a7cd3-71d6-4a6e-9e94-75735b262923" providerId="AD" clId="Web-{A9AF10CB-C5D6-02DC-E5B6-C0736D331123}" dt="2024-10-07T04:13:19.036" v="1607"/>
          <ac:picMkLst>
            <pc:docMk/>
            <pc:sldMk cId="1803031759" sldId="320"/>
            <ac:picMk id="2" creationId="{FC0C1B3A-1401-CC7C-CA43-291E9A49A19C}"/>
          </ac:picMkLst>
        </pc:picChg>
      </pc:sldChg>
      <pc:sldChg chg="add replId">
        <pc:chgData name="Matthew Cusson" userId="S::mc3743@nau.edu::179a7cd3-71d6-4a6e-9e94-75735b262923" providerId="AD" clId="Web-{A9AF10CB-C5D6-02DC-E5B6-C0736D331123}" dt="2024-10-07T02:29:11.462" v="1010"/>
        <pc:sldMkLst>
          <pc:docMk/>
          <pc:sldMk cId="2107620379" sldId="321"/>
        </pc:sldMkLst>
      </pc:sldChg>
    </pc:docChg>
  </pc:docChgLst>
  <pc:docChgLst>
    <pc:chgData name="Matthew Cusson" userId="S::mc3743@nau.edu::179a7cd3-71d6-4a6e-9e94-75735b262923" providerId="AD" clId="Web-{339DA28C-63FC-FA42-90A1-0F7DC9799239}"/>
    <pc:docChg chg="modSld">
      <pc:chgData name="Matthew Cusson" userId="S::mc3743@nau.edu::179a7cd3-71d6-4a6e-9e94-75735b262923" providerId="AD" clId="Web-{339DA28C-63FC-FA42-90A1-0F7DC9799239}" dt="2024-10-07T22:03:40.754" v="8" actId="1076"/>
      <pc:docMkLst>
        <pc:docMk/>
      </pc:docMkLst>
      <pc:sldChg chg="modSp">
        <pc:chgData name="Matthew Cusson" userId="S::mc3743@nau.edu::179a7cd3-71d6-4a6e-9e94-75735b262923" providerId="AD" clId="Web-{339DA28C-63FC-FA42-90A1-0F7DC9799239}" dt="2024-10-07T21:39:42.249" v="2" actId="1076"/>
        <pc:sldMkLst>
          <pc:docMk/>
          <pc:sldMk cId="586874677" sldId="308"/>
        </pc:sldMkLst>
        <pc:spChg chg="mod">
          <ac:chgData name="Matthew Cusson" userId="S::mc3743@nau.edu::179a7cd3-71d6-4a6e-9e94-75735b262923" providerId="AD" clId="Web-{339DA28C-63FC-FA42-90A1-0F7DC9799239}" dt="2024-10-07T21:39:42.249" v="2" actId="1076"/>
          <ac:spMkLst>
            <pc:docMk/>
            <pc:sldMk cId="586874677" sldId="308"/>
            <ac:spMk id="4" creationId="{608ED543-F658-5E36-175D-B03CBBA61ADA}"/>
          </ac:spMkLst>
        </pc:spChg>
      </pc:sldChg>
      <pc:sldChg chg="modSp">
        <pc:chgData name="Matthew Cusson" userId="S::mc3743@nau.edu::179a7cd3-71d6-4a6e-9e94-75735b262923" providerId="AD" clId="Web-{339DA28C-63FC-FA42-90A1-0F7DC9799239}" dt="2024-10-07T21:41:55.207" v="5" actId="1076"/>
        <pc:sldMkLst>
          <pc:docMk/>
          <pc:sldMk cId="3554949280" sldId="316"/>
        </pc:sldMkLst>
        <pc:spChg chg="mod">
          <ac:chgData name="Matthew Cusson" userId="S::mc3743@nau.edu::179a7cd3-71d6-4a6e-9e94-75735b262923" providerId="AD" clId="Web-{339DA28C-63FC-FA42-90A1-0F7DC9799239}" dt="2024-10-07T21:41:55.207" v="5" actId="1076"/>
          <ac:spMkLst>
            <pc:docMk/>
            <pc:sldMk cId="3554949280" sldId="316"/>
            <ac:spMk id="4" creationId="{608ED543-F658-5E36-175D-B03CBBA61ADA}"/>
          </ac:spMkLst>
        </pc:spChg>
      </pc:sldChg>
      <pc:sldChg chg="modSp">
        <pc:chgData name="Matthew Cusson" userId="S::mc3743@nau.edu::179a7cd3-71d6-4a6e-9e94-75735b262923" providerId="AD" clId="Web-{339DA28C-63FC-FA42-90A1-0F7DC9799239}" dt="2024-10-07T22:03:40.754" v="8" actId="1076"/>
        <pc:sldMkLst>
          <pc:docMk/>
          <pc:sldMk cId="1803031759" sldId="320"/>
        </pc:sldMkLst>
        <pc:spChg chg="mod">
          <ac:chgData name="Matthew Cusson" userId="S::mc3743@nau.edu::179a7cd3-71d6-4a6e-9e94-75735b262923" providerId="AD" clId="Web-{339DA28C-63FC-FA42-90A1-0F7DC9799239}" dt="2024-10-07T22:03:40.754" v="8" actId="1076"/>
          <ac:spMkLst>
            <pc:docMk/>
            <pc:sldMk cId="1803031759" sldId="320"/>
            <ac:spMk id="4" creationId="{608ED543-F658-5E36-175D-B03CBBA61A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F2FA3-3DF6-C242-96DF-BBA0B1BDBA2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F0026-4B53-4F41-8F19-ADDE034D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2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08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9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0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9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50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3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06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9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4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45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3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7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904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5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9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5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7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F0026-4B53-4F41-8F19-ADDE034D4F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6C5E-5FF5-844C-8C28-556FC7CDE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4E89A-BD00-7D48-9534-79FE4BB9B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D931C-A4FE-0743-918B-83B5D33D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CE29E-29AB-1C4C-A663-C9BCC761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88E20-69B0-9D45-906E-A207873C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0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B113-833A-BA46-A4CA-DD3CDD81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D8A7-B4B0-804E-A130-4BE348810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AE9D8-B92D-6948-9D71-2225347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FB218-BE31-ED45-BDF7-A73541C3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A9250-5632-024D-8FB5-E1387B1F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F55D22-0D02-3D48-BDE9-D8535FF6B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A95A0-52B5-624F-83C4-9B828D682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BBE00-EF3A-6F49-95C1-AF1836AE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1921-ED5D-A540-9E21-61DB52B0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8A4B-7B7A-0844-8907-5CDD932B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C85E-29BE-2D49-B7F4-7232DA97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281C2-9C39-FA41-81CE-A8CE1FB8E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C4349-8CC9-2747-82C4-B02A2A93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3F8EB-DC9C-8E4C-8B60-E1A3569D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B1857-D7CE-234E-8774-57737192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8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FEB0-1A43-634E-95F9-E33A6EE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B9A21-E4C4-9847-9AB6-F10863D30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6DDC-AD03-1A41-B5EB-1A144BE5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7FFFF-479A-4F46-A169-60B08FF8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059C-4693-AD45-8A26-282C6769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52C-D0C2-994E-9749-9963D31B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DC13-7EBF-434F-9B35-46E5E8DCE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1D45-5814-8B43-B45B-89764E7E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EEE4-CDB2-BD4F-94A4-E3B7CDD6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68527-E6F1-374D-B50D-6A3DA6EE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74548-CAE4-2341-81D5-954CA9CF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4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FDF2-370F-4C4C-8D07-56A6D993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9E48-4068-644E-B96B-07B2FC55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36926-5BF4-2042-99E7-19D451453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96B7C-09EF-524A-B7B8-8B4B7A0BB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D6420-D0FB-B341-919A-C93F7F14B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CB34A-2DC1-FC49-A770-8CD7B72D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C2A46-9D42-1340-88FC-9F827785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51DF1-4A2E-5449-A4A0-D689395F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5017-16AE-0F45-9B40-C174C5BC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E8F43-465F-2A43-A647-B19369BC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3172C-992F-EE45-B607-0D1C108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0F40D2-CEC7-C847-9289-7FCF3B7D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82E84-8062-074A-81FA-AD0852CD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EB54F-B174-0343-8C7A-2520ABF7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BD70-A3AC-F449-A95F-FE4186E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7D8F-8292-A944-BC34-D24DA7B3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14488-9CB9-7849-8EB0-F3AFC5D62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106-219A-9F40-923A-6B1BBF539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0A060-1157-7B44-910D-8CD656AB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A16B1-FF42-1142-9862-B5DA2B3E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B7B2C-7A5E-EA43-A60F-17A94EA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5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1F19-F29F-C24A-808B-1F8BAB5B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67541-FC6E-E442-AC37-2EB14B5FC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DAF99-0226-8F4A-A4B4-E846C25C7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FD726-B887-114A-9A4A-F79E99BB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17FDA-6EB7-B749-AC73-13A015CF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08DF2-E29F-FF4B-8CFC-BB8438FA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538A6-B924-0D46-A900-260F873E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C3FC8-B71E-D944-BCF7-E6D36309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CA6B-08D5-A343-8858-F924E3790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15937-9297-C346-8349-8EC6CF495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94070-0D40-7E40-A316-7937BF37A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FB5A-C7A9-0C44-B658-427ABBA7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66F6-F931-CC42-835D-68601A0A4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tifact">
            <a:extLst>
              <a:ext uri="{FF2B5EF4-FFF2-40B4-BE49-F238E27FC236}">
                <a16:creationId xmlns:a16="http://schemas.microsoft.com/office/drawing/2014/main" id="{76D3F41B-D248-24CA-F5E6-666703C8E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7"/>
            <a:ext cx="3168115" cy="2426458"/>
          </a:xfrm>
          <a:prstGeom prst="rect">
            <a:avLst/>
          </a:prstGeom>
        </p:spPr>
      </p:pic>
      <p:pic>
        <p:nvPicPr>
          <p:cNvPr id="9" name="Figure" descr="N A U.">
            <a:extLst>
              <a:ext uri="{FF2B5EF4-FFF2-40B4-BE49-F238E27FC236}">
                <a16:creationId xmlns:a16="http://schemas.microsoft.com/office/drawing/2014/main" id="{D7F49F98-B39B-A19F-E20A-2D72AB7B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70" y="169289"/>
            <a:ext cx="1069834" cy="243521"/>
          </a:xfrm>
          <a:prstGeom prst="rect">
            <a:avLst/>
          </a:prstGeom>
        </p:spPr>
      </p:pic>
      <p:sp>
        <p:nvSpPr>
          <p:cNvPr id="2" name="H1">
            <a:extLst>
              <a:ext uri="{FF2B5EF4-FFF2-40B4-BE49-F238E27FC236}">
                <a16:creationId xmlns:a16="http://schemas.microsoft.com/office/drawing/2014/main" id="{9B50D50C-EE1C-F542-BF61-736210620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978" y="1065074"/>
            <a:ext cx="9960141" cy="259314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>
                <a:solidFill>
                  <a:srgbClr val="182752"/>
                </a:solidFill>
                <a:latin typeface="Arial"/>
                <a:cs typeface="Arial"/>
              </a:rPr>
              <a:t>Formula SAE Suspension</a:t>
            </a:r>
            <a:br>
              <a:rPr lang="en-US" b="1">
                <a:solidFill>
                  <a:srgbClr val="182752"/>
                </a:solidFill>
                <a:latin typeface="Arial"/>
                <a:cs typeface="Arial"/>
              </a:rPr>
            </a:br>
            <a:br>
              <a:rPr lang="en-US" b="1">
                <a:latin typeface="Arial"/>
                <a:cs typeface="Arial"/>
              </a:rPr>
            </a:br>
            <a:endParaRPr lang="en-US" sz="4000" b="1">
              <a:solidFill>
                <a:srgbClr val="182752"/>
              </a:solidFill>
              <a:latin typeface="Arial"/>
              <a:ea typeface="Calibri Light"/>
              <a:cs typeface="Arial"/>
            </a:endParaRPr>
          </a:p>
        </p:txBody>
      </p:sp>
      <p:sp>
        <p:nvSpPr>
          <p:cNvPr id="4" name="H2">
            <a:extLst>
              <a:ext uri="{FF2B5EF4-FFF2-40B4-BE49-F238E27FC236}">
                <a16:creationId xmlns:a16="http://schemas.microsoft.com/office/drawing/2014/main" id="{CDD9588D-CB85-7F29-62CA-5DCD631A187C}"/>
              </a:ext>
            </a:extLst>
          </p:cNvPr>
          <p:cNvSpPr txBox="1"/>
          <p:nvPr/>
        </p:nvSpPr>
        <p:spPr>
          <a:xfrm>
            <a:off x="1498148" y="3931657"/>
            <a:ext cx="9143999" cy="1579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Parker Johnson: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Suspension Design Lead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Chris Laney: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Brakes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Garrett Pearson: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A-Arm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Mathew </a:t>
            </a:r>
            <a:r>
              <a:rPr lang="en-US" b="1" err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Cusson</a:t>
            </a: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Steering Engineer</a:t>
            </a:r>
          </a:p>
          <a:p>
            <a:pPr algn="ctr">
              <a:spcAft>
                <a:spcPts val="200"/>
              </a:spcAft>
            </a:pPr>
            <a:r>
              <a:rPr lang="en-US" b="1">
                <a:solidFill>
                  <a:srgbClr val="0066B3"/>
                </a:solidFill>
                <a:latin typeface="Arial"/>
                <a:ea typeface="+mj-ea"/>
                <a:cs typeface="Arial"/>
              </a:rPr>
              <a:t>Joseph Ciao: </a:t>
            </a:r>
            <a:r>
              <a:rPr lang="en-US">
                <a:solidFill>
                  <a:srgbClr val="0066B3"/>
                </a:solidFill>
                <a:latin typeface="Arial"/>
                <a:ea typeface="+mj-ea"/>
                <a:cs typeface="Arial"/>
              </a:rPr>
              <a:t>Pushrod Assembly Engineer</a:t>
            </a:r>
            <a:endParaRPr lang="en-US">
              <a:latin typeface="Arial"/>
              <a:ea typeface="Calibri"/>
              <a:cs typeface="Arial"/>
            </a:endParaRPr>
          </a:p>
        </p:txBody>
      </p:sp>
      <p:pic>
        <p:nvPicPr>
          <p:cNvPr id="3" name="Artifact">
            <a:extLst>
              <a:ext uri="{FF2B5EF4-FFF2-40B4-BE49-F238E27FC236}">
                <a16:creationId xmlns:a16="http://schemas.microsoft.com/office/drawing/2014/main" id="{71053322-6791-C64F-D390-A1455514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07" y="3080552"/>
            <a:ext cx="4754242" cy="3795710"/>
          </a:xfrm>
          <a:prstGeom prst="rect">
            <a:avLst/>
          </a:prstGeom>
        </p:spPr>
      </p:pic>
      <p:pic>
        <p:nvPicPr>
          <p:cNvPr id="6" name="Figure" descr="Northern Arizona University.">
            <a:extLst>
              <a:ext uri="{FF2B5EF4-FFF2-40B4-BE49-F238E27FC236}">
                <a16:creationId xmlns:a16="http://schemas.microsoft.com/office/drawing/2014/main" id="{46B6E50A-9560-8813-6DD5-A637CF2BE7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9015" y="6143348"/>
            <a:ext cx="1104977" cy="461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EE9A56-AEBE-D0B0-FFE5-36183805E8EC}"/>
              </a:ext>
            </a:extLst>
          </p:cNvPr>
          <p:cNvSpPr txBox="1"/>
          <p:nvPr/>
        </p:nvSpPr>
        <p:spPr>
          <a:xfrm>
            <a:off x="3072280" y="2726312"/>
            <a:ext cx="59957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i="0" u="none" strike="noStrike" baseline="0">
                <a:solidFill>
                  <a:srgbClr val="182752"/>
                </a:solidFill>
                <a:latin typeface="Arial"/>
                <a:ea typeface="Arial"/>
                <a:cs typeface="Arial"/>
              </a:rPr>
              <a:t>Presentation 2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83804-1423-18F5-E876-C804FFED4E0E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86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(Brakes)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3934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10 - Chris</a:t>
            </a:r>
            <a:endParaRPr lang="en-US" sz="1600"/>
          </a:p>
        </p:txBody>
      </p:sp>
      <p:pic>
        <p:nvPicPr>
          <p:cNvPr id="2" name="Picture 1" descr="A graph with purple line&#10;&#10;Description automatically generated">
            <a:extLst>
              <a:ext uri="{FF2B5EF4-FFF2-40B4-BE49-F238E27FC236}">
                <a16:creationId xmlns:a16="http://schemas.microsoft.com/office/drawing/2014/main" id="{344D3551-3690-4434-BFA0-465ED181A2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108" y="945033"/>
            <a:ext cx="7732794" cy="2618372"/>
          </a:xfrm>
          <a:prstGeom prst="rect">
            <a:avLst/>
          </a:prstGeom>
        </p:spPr>
      </p:pic>
      <p:pic>
        <p:nvPicPr>
          <p:cNvPr id="11" name="Picture 10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6A72FAC-F566-6225-E515-FBF3CEDDB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2" y="3492853"/>
            <a:ext cx="7631028" cy="30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9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Generation(Brakes)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3215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11 - Chris</a:t>
            </a:r>
            <a:endParaRPr lang="en-US" sz="1600"/>
          </a:p>
        </p:txBody>
      </p:sp>
      <p:pic>
        <p:nvPicPr>
          <p:cNvPr id="5" name="Picture 4" descr="Formula SAE McGill Racing Team - Brakes and Shifter">
            <a:extLst>
              <a:ext uri="{FF2B5EF4-FFF2-40B4-BE49-F238E27FC236}">
                <a16:creationId xmlns:a16="http://schemas.microsoft.com/office/drawing/2014/main" id="{7C8A377C-D1BF-FA6B-2691-0380E3E1D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829" y="1717768"/>
            <a:ext cx="3384882" cy="37232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C0630F-3BAF-CAEF-B112-DDD1794AD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8535" y="1318351"/>
            <a:ext cx="3292667" cy="513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(A-Arm)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3215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12-Garrett</a:t>
            </a:r>
            <a:endParaRPr lang="en-US" sz="160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5BD0109-68BE-C886-C4E0-F2823D200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14450"/>
            <a:ext cx="10653204" cy="2420121"/>
          </a:xfrm>
          <a:prstGeom prst="rect">
            <a:avLst/>
          </a:prstGeom>
        </p:spPr>
      </p:pic>
      <p:pic>
        <p:nvPicPr>
          <p:cNvPr id="6" name="Picture 5" descr="A collage of different types of wheel parts&#10;&#10;Description automatically generated">
            <a:extLst>
              <a:ext uri="{FF2B5EF4-FFF2-40B4-BE49-F238E27FC236}">
                <a16:creationId xmlns:a16="http://schemas.microsoft.com/office/drawing/2014/main" id="{DF548BE9-EE43-2249-37DF-6E741EA34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854590"/>
            <a:ext cx="4798540" cy="27528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6E0774-E9E9-B061-3FD3-2E19EFC1ED2A}"/>
              </a:ext>
            </a:extLst>
          </p:cNvPr>
          <p:cNvSpPr txBox="1"/>
          <p:nvPr/>
        </p:nvSpPr>
        <p:spPr>
          <a:xfrm>
            <a:off x="5387766" y="4493338"/>
            <a:ext cx="450255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Biggest determining factor will be price of parts.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 panose="020F0502020204030204"/>
              </a:rPr>
              <a:t>If suspension is given ideal funding, we can use the Updated Design but if not, we will have to comprise on quality of parts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DA073-4E89-CABB-56F3-0C9798AADF69}"/>
              </a:ext>
            </a:extLst>
          </p:cNvPr>
          <p:cNvSpPr txBox="1"/>
          <p:nvPr/>
        </p:nvSpPr>
        <p:spPr>
          <a:xfrm>
            <a:off x="5273336" y="1094343"/>
            <a:ext cx="318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6: Morph Chart</a:t>
            </a:r>
          </a:p>
        </p:txBody>
      </p:sp>
    </p:spTree>
    <p:extLst>
      <p:ext uri="{BB962C8B-B14F-4D97-AF65-F5344CB8AC3E}">
        <p14:creationId xmlns:p14="http://schemas.microsoft.com/office/powerpoint/2010/main" val="29596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6935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13 - Parker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713DD-C258-6ED3-46A9-8F930407E6AB}"/>
              </a:ext>
            </a:extLst>
          </p:cNvPr>
          <p:cNvSpPr txBox="1"/>
          <p:nvPr/>
        </p:nvSpPr>
        <p:spPr>
          <a:xfrm>
            <a:off x="1757779" y="1660124"/>
            <a:ext cx="902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From the simulation made in cad, we can evaluate the camber change based off different steering positions.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68CF9-D8E9-553A-1706-8F0D110B7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262" y="2469706"/>
            <a:ext cx="4816738" cy="19998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DB890-C5C5-E36A-7909-A7043AA48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262" y="4469532"/>
            <a:ext cx="4816738" cy="210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62E735-192A-56E3-03BA-2BE6CF87983C}"/>
              </a:ext>
            </a:extLst>
          </p:cNvPr>
          <p:cNvSpPr txBox="1"/>
          <p:nvPr/>
        </p:nvSpPr>
        <p:spPr>
          <a:xfrm>
            <a:off x="10198085" y="2099943"/>
            <a:ext cx="142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Variables:</a:t>
            </a:r>
          </a:p>
          <a:p>
            <a:endParaRPr lang="en-US" b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7AAEB5-A43A-F147-8E2E-FC51E72CFA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6473" y="2502891"/>
            <a:ext cx="581025" cy="171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627B93-89BC-F4EF-B386-DC56F8FF0035}"/>
              </a:ext>
            </a:extLst>
          </p:cNvPr>
          <p:cNvSpPr txBox="1"/>
          <p:nvPr/>
        </p:nvSpPr>
        <p:spPr>
          <a:xfrm>
            <a:off x="10611174" y="2486182"/>
            <a:ext cx="1305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change in height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CFCEA3-3C19-3E2E-E729-6D55F9C5F0E8}"/>
              </a:ext>
            </a:extLst>
          </p:cNvPr>
          <p:cNvSpPr txBox="1"/>
          <p:nvPr/>
        </p:nvSpPr>
        <p:spPr>
          <a:xfrm>
            <a:off x="10551130" y="3191426"/>
            <a:ext cx="1305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Tire width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E28734-6A9C-17FC-9032-5F9B4C5C7165}"/>
              </a:ext>
            </a:extLst>
          </p:cNvPr>
          <p:cNvSpPr txBox="1"/>
          <p:nvPr/>
        </p:nvSpPr>
        <p:spPr>
          <a:xfrm>
            <a:off x="10488598" y="3740042"/>
            <a:ext cx="113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camber change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8F8EADA-70C5-6C0F-A54D-95AD60E842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1344" y="2342021"/>
            <a:ext cx="581025" cy="5048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8443DF-2D2B-9FF1-0C34-FEBBF1317A78}"/>
              </a:ext>
            </a:extLst>
          </p:cNvPr>
          <p:cNvSpPr txBox="1"/>
          <p:nvPr/>
        </p:nvSpPr>
        <p:spPr>
          <a:xfrm>
            <a:off x="6866045" y="2384627"/>
            <a:ext cx="311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| Initial height – new height |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ACFBE01-F1DD-1B96-2D6D-EE9EB75AD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2369" y="3095333"/>
            <a:ext cx="272415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354288-84F3-5DFB-F11C-3DA6A47C299E}"/>
              </a:ext>
            </a:extLst>
          </p:cNvPr>
          <p:cNvSpPr txBox="1"/>
          <p:nvPr/>
        </p:nvSpPr>
        <p:spPr>
          <a:xfrm>
            <a:off x="2636667" y="6373578"/>
            <a:ext cx="2201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5: CAD Simulation</a:t>
            </a:r>
          </a:p>
        </p:txBody>
      </p:sp>
    </p:spTree>
    <p:extLst>
      <p:ext uri="{BB962C8B-B14F-4D97-AF65-F5344CB8AC3E}">
        <p14:creationId xmlns:p14="http://schemas.microsoft.com/office/powerpoint/2010/main" val="381707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51619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14 - Parker</a:t>
            </a:r>
            <a:endParaRPr lang="en-US" sz="1600"/>
          </a:p>
        </p:txBody>
      </p:sp>
      <p:pic>
        <p:nvPicPr>
          <p:cNvPr id="3" name="Picture 2" descr="Diagram of a mechanical diagram&#10;&#10;Description automatically generated with medium confidence">
            <a:extLst>
              <a:ext uri="{FF2B5EF4-FFF2-40B4-BE49-F238E27FC236}">
                <a16:creationId xmlns:a16="http://schemas.microsoft.com/office/drawing/2014/main" id="{7DABA928-2D0A-258D-D7AA-A8984C98A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909" y="1814389"/>
            <a:ext cx="3042605" cy="2095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41A26-306A-D0D8-E503-681EBD191887}"/>
              </a:ext>
            </a:extLst>
          </p:cNvPr>
          <p:cNvSpPr txBox="1"/>
          <p:nvPr/>
        </p:nvSpPr>
        <p:spPr>
          <a:xfrm>
            <a:off x="4935984" y="1677880"/>
            <a:ext cx="6032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next step is to model the suspension forces in a few different section views of the whole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There is a moment put on the COG that acts about the roll center, which increases the force applied from the road to the tire.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Simple Equations used for a more complex calculation: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D5B0E-37CF-7F8F-F62B-63B1EE9B2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5120" y="4482192"/>
            <a:ext cx="7886700" cy="800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CD98DD-7FED-2AD4-EE77-FE2B5C2D9D41}"/>
              </a:ext>
            </a:extLst>
          </p:cNvPr>
          <p:cNvSpPr txBox="1"/>
          <p:nvPr/>
        </p:nvSpPr>
        <p:spPr>
          <a:xfrm>
            <a:off x="1967401" y="3988136"/>
            <a:ext cx="2005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6: FBD Example</a:t>
            </a:r>
          </a:p>
        </p:txBody>
      </p:sp>
    </p:spTree>
    <p:extLst>
      <p:ext uri="{BB962C8B-B14F-4D97-AF65-F5344CB8AC3E}">
        <p14:creationId xmlns:p14="http://schemas.microsoft.com/office/powerpoint/2010/main" val="238206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51619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15-Garrett</a:t>
            </a:r>
            <a:endParaRPr lang="en-US" sz="1600"/>
          </a:p>
        </p:txBody>
      </p:sp>
      <p:pic>
        <p:nvPicPr>
          <p:cNvPr id="3" name="Picture 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A786DCB9-DDC9-0724-CF52-4BBD15E77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81" y="1444051"/>
            <a:ext cx="10832756" cy="44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4700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LL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16 - Matt</a:t>
            </a:r>
            <a:endParaRPr lang="en-US" sz="1600"/>
          </a:p>
        </p:txBody>
      </p:sp>
      <p:pic>
        <p:nvPicPr>
          <p:cNvPr id="2" name="Picture 1" descr="A drawing of a triangle with lines and dots&#10;&#10;Description automatically generated">
            <a:extLst>
              <a:ext uri="{FF2B5EF4-FFF2-40B4-BE49-F238E27FC236}">
                <a16:creationId xmlns:a16="http://schemas.microsoft.com/office/drawing/2014/main" id="{170213A4-E2A4-E7E2-581D-5C32AF8C7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582" y="1312252"/>
            <a:ext cx="3985114" cy="1970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3FD128-E286-833E-57D2-D74D1CC6C58D}"/>
              </a:ext>
            </a:extLst>
          </p:cNvPr>
          <p:cNvSpPr txBox="1"/>
          <p:nvPr/>
        </p:nvSpPr>
        <p:spPr>
          <a:xfrm>
            <a:off x="8751643" y="3226350"/>
            <a:ext cx="33528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cs typeface="Calibri"/>
              </a:rPr>
              <a:t>Figure #7 - 2D Steering Geometry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9F75A8B1-E799-D650-E06C-1BBE9D5B8B82}"/>
              </a:ext>
            </a:extLst>
          </p:cNvPr>
          <p:cNvSpPr/>
          <p:nvPr/>
        </p:nvSpPr>
        <p:spPr>
          <a:xfrm>
            <a:off x="1875692" y="1312984"/>
            <a:ext cx="867507" cy="1418492"/>
          </a:xfrm>
          <a:prstGeom prst="rt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D3790-7F40-028B-A833-4A2B2B2974A1}"/>
              </a:ext>
            </a:extLst>
          </p:cNvPr>
          <p:cNvSpPr txBox="1"/>
          <p:nvPr/>
        </p:nvSpPr>
        <p:spPr>
          <a:xfrm>
            <a:off x="504092" y="1312984"/>
            <a:ext cx="109024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Length from upper ball joint to tie rod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F8952-D9E7-D715-01E7-1F38E4CF3509}"/>
              </a:ext>
            </a:extLst>
          </p:cNvPr>
          <p:cNvSpPr txBox="1"/>
          <p:nvPr/>
        </p:nvSpPr>
        <p:spPr>
          <a:xfrm>
            <a:off x="1055076" y="2895600"/>
            <a:ext cx="25321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Δ  of Length in condition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C0EA7-566E-C7F1-53F6-80799B3AC531}"/>
              </a:ext>
            </a:extLst>
          </p:cNvPr>
          <p:cNvSpPr txBox="1"/>
          <p:nvPr/>
        </p:nvSpPr>
        <p:spPr>
          <a:xfrm>
            <a:off x="3903784" y="1430215"/>
            <a:ext cx="1547447" cy="123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Conditions -</a:t>
            </a:r>
          </a:p>
          <a:p>
            <a:r>
              <a:rPr lang="en-US">
                <a:cs typeface="Calibri"/>
              </a:rPr>
              <a:t>Static</a:t>
            </a:r>
          </a:p>
          <a:p>
            <a:r>
              <a:rPr lang="en-US">
                <a:cs typeface="Calibri"/>
              </a:rPr>
              <a:t>Bump</a:t>
            </a:r>
          </a:p>
          <a:p>
            <a:r>
              <a:rPr lang="en-US">
                <a:cs typeface="Calibri"/>
              </a:rPr>
              <a:t>Droop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DFD8E5-AC48-E6D7-852B-9E1366008FC7}"/>
              </a:ext>
            </a:extLst>
          </p:cNvPr>
          <p:cNvSpPr txBox="1"/>
          <p:nvPr/>
        </p:nvSpPr>
        <p:spPr>
          <a:xfrm>
            <a:off x="504092" y="3401315"/>
            <a:ext cx="77841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Degrees Bump Steer = arctan( Δ of Length in condition / Length from upper ball joint to tie rod)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B02E7-A183-70B0-008E-880F43DCCEF6}"/>
              </a:ext>
            </a:extLst>
          </p:cNvPr>
          <p:cNvSpPr txBox="1"/>
          <p:nvPr/>
        </p:nvSpPr>
        <p:spPr>
          <a:xfrm>
            <a:off x="497264" y="4238951"/>
            <a:ext cx="8886091" cy="2043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For calculations I use base tie rod lengths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15.8 in</a:t>
            </a:r>
          </a:p>
          <a:p>
            <a:r>
              <a:rPr lang="en-US">
                <a:cs typeface="Calibri"/>
              </a:rPr>
              <a:t>17.3 in</a:t>
            </a:r>
          </a:p>
          <a:p>
            <a:r>
              <a:rPr lang="en-US">
                <a:cs typeface="Calibri"/>
              </a:rPr>
              <a:t>14.3 in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These are based on NARRCO steering rack length and the tie rods needed for using them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B6DB51-27A1-2328-E98E-62C6CA188F04}"/>
              </a:ext>
            </a:extLst>
          </p:cNvPr>
          <p:cNvSpPr txBox="1"/>
          <p:nvPr/>
        </p:nvSpPr>
        <p:spPr>
          <a:xfrm>
            <a:off x="5615354" y="1430215"/>
            <a:ext cx="19694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Length from upper ball joint to tie rod always 8.15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5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3215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17 -  Matt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AF5ED-0F85-98F3-019C-F11E01BF141D}"/>
              </a:ext>
            </a:extLst>
          </p:cNvPr>
          <p:cNvSpPr txBox="1"/>
          <p:nvPr/>
        </p:nvSpPr>
        <p:spPr>
          <a:xfrm>
            <a:off x="4618891" y="1711569"/>
            <a:ext cx="14771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Static Length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6D150-B124-6505-6FCD-0EE01E4C496E}"/>
              </a:ext>
            </a:extLst>
          </p:cNvPr>
          <p:cNvSpPr txBox="1"/>
          <p:nvPr/>
        </p:nvSpPr>
        <p:spPr>
          <a:xfrm>
            <a:off x="2016368" y="1711569"/>
            <a:ext cx="1031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Bump Δ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1AF5F-696D-8467-401A-DA48F54783F7}"/>
              </a:ext>
            </a:extLst>
          </p:cNvPr>
          <p:cNvSpPr txBox="1"/>
          <p:nvPr/>
        </p:nvSpPr>
        <p:spPr>
          <a:xfrm>
            <a:off x="7584830" y="1711569"/>
            <a:ext cx="984738" cy="3751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Droop Δ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A73D98-2A81-EE47-CB13-C4CB7EE68AEB}"/>
              </a:ext>
            </a:extLst>
          </p:cNvPr>
          <p:cNvSpPr txBox="1"/>
          <p:nvPr/>
        </p:nvSpPr>
        <p:spPr>
          <a:xfrm>
            <a:off x="4935414" y="2215661"/>
            <a:ext cx="8557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14.3 in</a:t>
            </a:r>
          </a:p>
          <a:p>
            <a:r>
              <a:rPr lang="en-US">
                <a:cs typeface="Calibri"/>
              </a:rPr>
              <a:t>15.8 in</a:t>
            </a:r>
          </a:p>
          <a:p>
            <a:r>
              <a:rPr lang="en-US">
                <a:cs typeface="Calibri"/>
              </a:rPr>
              <a:t>17.3 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3521F9-9A0C-F215-23D5-837AF909B0C2}"/>
              </a:ext>
            </a:extLst>
          </p:cNvPr>
          <p:cNvSpPr txBox="1"/>
          <p:nvPr/>
        </p:nvSpPr>
        <p:spPr>
          <a:xfrm>
            <a:off x="2121877" y="2215661"/>
            <a:ext cx="154744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-.05 in</a:t>
            </a:r>
          </a:p>
          <a:p>
            <a:r>
              <a:rPr lang="en-US">
                <a:cs typeface="Calibri"/>
              </a:rPr>
              <a:t>-.04 in</a:t>
            </a:r>
          </a:p>
          <a:p>
            <a:r>
              <a:rPr lang="en-US">
                <a:cs typeface="Calibri"/>
              </a:rPr>
              <a:t>-.07 in</a:t>
            </a:r>
          </a:p>
          <a:p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BDBC9-E3EE-5826-0D62-ECE2BF3BFD2A}"/>
              </a:ext>
            </a:extLst>
          </p:cNvPr>
          <p:cNvSpPr txBox="1"/>
          <p:nvPr/>
        </p:nvSpPr>
        <p:spPr>
          <a:xfrm>
            <a:off x="7690338" y="2215660"/>
            <a:ext cx="7385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.03 in</a:t>
            </a:r>
            <a:endParaRPr lang="en-US"/>
          </a:p>
          <a:p>
            <a:r>
              <a:rPr lang="en-US">
                <a:cs typeface="Calibri"/>
              </a:rPr>
              <a:t>.03 in</a:t>
            </a:r>
          </a:p>
          <a:p>
            <a:r>
              <a:rPr lang="en-US">
                <a:cs typeface="Calibri"/>
              </a:rPr>
              <a:t>.02 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E3711-6C3F-1B5E-A3AB-BA73ADCF25D7}"/>
              </a:ext>
            </a:extLst>
          </p:cNvPr>
          <p:cNvSpPr txBox="1"/>
          <p:nvPr/>
        </p:nvSpPr>
        <p:spPr>
          <a:xfrm>
            <a:off x="9472245" y="1711569"/>
            <a:ext cx="248529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Note – Bump and droop are evaluated at +1.75 in and – 1.25 in in height respectively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42D706-7133-4534-18A4-69C915769C62}"/>
              </a:ext>
            </a:extLst>
          </p:cNvPr>
          <p:cNvSpPr txBox="1"/>
          <p:nvPr/>
        </p:nvSpPr>
        <p:spPr>
          <a:xfrm>
            <a:off x="1969477" y="3563815"/>
            <a:ext cx="214532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Bump Steer per rack 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Droop Steer per rack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340C2-EC72-BB7C-BF10-BDF9D21E9D3D}"/>
              </a:ext>
            </a:extLst>
          </p:cNvPr>
          <p:cNvSpPr txBox="1"/>
          <p:nvPr/>
        </p:nvSpPr>
        <p:spPr>
          <a:xfrm>
            <a:off x="4501661" y="3587262"/>
            <a:ext cx="406790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.006 deg toe in</a:t>
            </a:r>
          </a:p>
          <a:p>
            <a:r>
              <a:rPr lang="en-US">
                <a:cs typeface="Calibri"/>
              </a:rPr>
              <a:t>.0049 deg toe in</a:t>
            </a:r>
          </a:p>
          <a:p>
            <a:r>
              <a:rPr lang="en-US">
                <a:cs typeface="Calibri"/>
              </a:rPr>
              <a:t>.0086 deg toe in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C274BD-2F64-E1FB-0A4B-9D55D68C6972}"/>
              </a:ext>
            </a:extLst>
          </p:cNvPr>
          <p:cNvSpPr txBox="1"/>
          <p:nvPr/>
        </p:nvSpPr>
        <p:spPr>
          <a:xfrm>
            <a:off x="4501661" y="4689230"/>
            <a:ext cx="191086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.0037 deg toe out</a:t>
            </a:r>
          </a:p>
          <a:p>
            <a:r>
              <a:rPr lang="en-US">
                <a:cs typeface="Calibri"/>
              </a:rPr>
              <a:t>.0037 deg toe out</a:t>
            </a:r>
          </a:p>
          <a:p>
            <a:r>
              <a:rPr lang="en-US">
                <a:cs typeface="Calibri"/>
              </a:rPr>
              <a:t>.0025 deg toe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F270AE-6643-E729-85F0-40A9CC30CC42}"/>
              </a:ext>
            </a:extLst>
          </p:cNvPr>
          <p:cNvSpPr txBox="1"/>
          <p:nvPr/>
        </p:nvSpPr>
        <p:spPr>
          <a:xfrm>
            <a:off x="1594338" y="6013939"/>
            <a:ext cx="66938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This validates that the current steering rack (15.8 in tie rods) works the best due to minimal total steer variation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7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77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18 - Joe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6CEE26-6428-94C2-F6E8-8D4BCAEE0666}"/>
              </a:ext>
            </a:extLst>
          </p:cNvPr>
          <p:cNvSpPr txBox="1"/>
          <p:nvPr/>
        </p:nvSpPr>
        <p:spPr>
          <a:xfrm>
            <a:off x="4631711" y="2185381"/>
            <a:ext cx="37279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Calibri"/>
                <a:cs typeface="Calibri"/>
              </a:rPr>
              <a:t>Buckling Calculation:</a:t>
            </a:r>
          </a:p>
          <a:p>
            <a:r>
              <a:rPr lang="en-US" sz="3200" err="1">
                <a:ea typeface="Calibri"/>
                <a:cs typeface="Calibri"/>
              </a:rPr>
              <a:t>P</a:t>
            </a:r>
            <a:r>
              <a:rPr lang="en-US" sz="3200" baseline="-25000" err="1">
                <a:ea typeface="Calibri"/>
                <a:cs typeface="Calibri"/>
              </a:rPr>
              <a:t>cr</a:t>
            </a:r>
            <a:r>
              <a:rPr lang="en-US" sz="3200">
                <a:ea typeface="Calibri"/>
                <a:cs typeface="Calibri"/>
              </a:rPr>
              <a:t>=(</a:t>
            </a:r>
            <a:r>
              <a:rPr lang="en-US" sz="3200">
                <a:ea typeface="+mn-lt"/>
                <a:cs typeface="+mn-lt"/>
              </a:rPr>
              <a:t>πEI</a:t>
            </a:r>
            <a:r>
              <a:rPr lang="en-US" sz="3200">
                <a:ea typeface="Calibri"/>
                <a:cs typeface="Calibri"/>
              </a:rPr>
              <a:t>)/(KL)</a:t>
            </a:r>
            <a:r>
              <a:rPr lang="en-US" sz="3200" baseline="30000">
                <a:ea typeface="Calibri"/>
                <a:cs typeface="Calibri"/>
              </a:rPr>
              <a:t>2 </a:t>
            </a:r>
            <a:r>
              <a:rPr lang="en-US" sz="3200" baseline="-25000">
                <a:ea typeface="Calibri"/>
                <a:cs typeface="Calibri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2AB0A1-5856-A4F0-2590-DD711EDA480F}"/>
              </a:ext>
            </a:extLst>
          </p:cNvPr>
          <p:cNvSpPr txBox="1"/>
          <p:nvPr/>
        </p:nvSpPr>
        <p:spPr>
          <a:xfrm>
            <a:off x="921784" y="2078309"/>
            <a:ext cx="2743200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Calibri"/>
                <a:cs typeface="Calibri"/>
              </a:rPr>
              <a:t>Variables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r>
              <a:rPr lang="en-US" err="1">
                <a:ea typeface="Calibri"/>
                <a:cs typeface="Calibri"/>
              </a:rPr>
              <a:t>P</a:t>
            </a:r>
            <a:r>
              <a:rPr lang="en-US" baseline="-25000" err="1">
                <a:ea typeface="Calibri"/>
                <a:cs typeface="Calibri"/>
              </a:rPr>
              <a:t>cr</a:t>
            </a:r>
            <a:r>
              <a:rPr lang="en-US">
                <a:ea typeface="Calibri"/>
                <a:cs typeface="Calibri"/>
              </a:rPr>
              <a:t> = Critical Load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E = Young's modulus of pushrod material</a:t>
            </a:r>
          </a:p>
          <a:p>
            <a:r>
              <a:rPr lang="en-US">
                <a:ea typeface="Calibri"/>
                <a:cs typeface="Calibri"/>
              </a:rPr>
              <a:t>(aluminum 10*10</a:t>
            </a:r>
            <a:r>
              <a:rPr lang="en-US" baseline="30000">
                <a:ea typeface="Calibri"/>
                <a:cs typeface="Calibri"/>
              </a:rPr>
              <a:t>6 </a:t>
            </a:r>
            <a:r>
              <a:rPr lang="en-US">
                <a:ea typeface="Calibri"/>
                <a:cs typeface="Calibri"/>
              </a:rPr>
              <a:t>psi)</a:t>
            </a:r>
          </a:p>
          <a:p>
            <a:r>
              <a:rPr lang="en-US">
                <a:ea typeface="Calibri"/>
                <a:cs typeface="Calibri"/>
              </a:rPr>
              <a:t>I = Aera moment of inertia of pushrod cross-section</a:t>
            </a:r>
          </a:p>
          <a:p>
            <a:r>
              <a:rPr lang="en-US">
                <a:ea typeface="Calibri"/>
                <a:cs typeface="Calibri"/>
              </a:rPr>
              <a:t>L = Length of pushrod </a:t>
            </a:r>
          </a:p>
          <a:p>
            <a:r>
              <a:rPr lang="en-US">
                <a:ea typeface="Calibri"/>
                <a:cs typeface="Calibri"/>
              </a:rPr>
              <a:t>(23 in*</a:t>
            </a:r>
            <a:r>
              <a:rPr lang="en-US" sz="1000" baseline="30000">
                <a:ea typeface="Calibri"/>
                <a:cs typeface="Calibri"/>
              </a:rPr>
              <a:t>this will change</a:t>
            </a:r>
            <a:r>
              <a:rPr lang="en-US">
                <a:ea typeface="Calibri"/>
                <a:cs typeface="Calibri"/>
              </a:rPr>
              <a:t>)</a:t>
            </a:r>
          </a:p>
          <a:p>
            <a:r>
              <a:rPr lang="en-US">
                <a:ea typeface="Calibri"/>
                <a:cs typeface="Calibri"/>
              </a:rPr>
              <a:t>K = Column effective length factor</a:t>
            </a:r>
          </a:p>
          <a:p>
            <a:r>
              <a:rPr lang="en-US">
                <a:ea typeface="Calibri"/>
                <a:cs typeface="Calibri"/>
              </a:rPr>
              <a:t>(1.0)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404482-55FE-F4C9-AF54-BEBBA7E0EE59}"/>
              </a:ext>
            </a:extLst>
          </p:cNvPr>
          <p:cNvSpPr txBox="1"/>
          <p:nvPr/>
        </p:nvSpPr>
        <p:spPr>
          <a:xfrm>
            <a:off x="4632033" y="3966476"/>
            <a:ext cx="658836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I =(</a:t>
            </a:r>
            <a:r>
              <a:rPr lang="en-US" sz="2400">
                <a:ea typeface="+mn-lt"/>
                <a:cs typeface="+mn-lt"/>
              </a:rPr>
              <a:t>π(.25 in)</a:t>
            </a:r>
            <a:r>
              <a:rPr lang="en-US" sz="2400" baseline="30000">
                <a:ea typeface="+mn-lt"/>
                <a:cs typeface="+mn-lt"/>
              </a:rPr>
              <a:t>4</a:t>
            </a:r>
            <a:r>
              <a:rPr lang="en-US" sz="2400">
                <a:ea typeface="+mn-lt"/>
                <a:cs typeface="+mn-lt"/>
              </a:rPr>
              <a:t>)/4= .00307 in</a:t>
            </a:r>
            <a:r>
              <a:rPr lang="en-US" sz="2400" baseline="30000">
                <a:ea typeface="+mn-lt"/>
                <a:cs typeface="+mn-lt"/>
              </a:rPr>
              <a:t>4</a:t>
            </a:r>
          </a:p>
          <a:p>
            <a:r>
              <a:rPr lang="en-US" sz="2400" err="1">
                <a:ea typeface="+mn-lt"/>
                <a:cs typeface="+mn-lt"/>
              </a:rPr>
              <a:t>P</a:t>
            </a:r>
            <a:r>
              <a:rPr lang="en-US" sz="2400" baseline="-25000" err="1">
                <a:ea typeface="+mn-lt"/>
                <a:cs typeface="+mn-lt"/>
              </a:rPr>
              <a:t>cr</a:t>
            </a:r>
            <a:r>
              <a:rPr lang="en-US" sz="2400">
                <a:ea typeface="+mn-lt"/>
                <a:cs typeface="+mn-lt"/>
              </a:rPr>
              <a:t>= (π</a:t>
            </a:r>
            <a:r>
              <a:rPr lang="en-US" sz="2400" baseline="30000">
                <a:ea typeface="+mn-lt"/>
                <a:cs typeface="+mn-lt"/>
              </a:rPr>
              <a:t>2</a:t>
            </a:r>
            <a:r>
              <a:rPr lang="en-US" sz="2400">
                <a:ea typeface="+mn-lt"/>
                <a:cs typeface="+mn-lt"/>
              </a:rPr>
              <a:t>*(10*106 psi ) * .00307 in</a:t>
            </a:r>
            <a:r>
              <a:rPr lang="en-US" sz="2400" baseline="30000">
                <a:ea typeface="+mn-lt"/>
                <a:cs typeface="+mn-lt"/>
              </a:rPr>
              <a:t>4</a:t>
            </a:r>
            <a:r>
              <a:rPr lang="en-US" sz="2400">
                <a:ea typeface="+mn-lt"/>
                <a:cs typeface="+mn-lt"/>
              </a:rPr>
              <a:t>)/(1.0*23 in)</a:t>
            </a:r>
            <a:r>
              <a:rPr lang="en-US" sz="2400" baseline="30000">
                <a:ea typeface="+mn-lt"/>
                <a:cs typeface="+mn-lt"/>
              </a:rPr>
              <a:t>2</a:t>
            </a:r>
            <a:r>
              <a:rPr lang="en-US" sz="2400">
                <a:ea typeface="+mn-lt"/>
                <a:cs typeface="+mn-lt"/>
              </a:rPr>
              <a:t>= </a:t>
            </a:r>
            <a:r>
              <a:rPr lang="en-US" sz="2400" b="1" u="sng">
                <a:ea typeface="+mn-lt"/>
                <a:cs typeface="+mn-lt"/>
              </a:rPr>
              <a:t>574.66 </a:t>
            </a:r>
            <a:r>
              <a:rPr lang="en-US" sz="2400" b="1" u="sng" err="1">
                <a:ea typeface="+mn-lt"/>
                <a:cs typeface="+mn-lt"/>
              </a:rPr>
              <a:t>Ibf</a:t>
            </a:r>
            <a:endParaRPr lang="en-US" sz="2400" b="1" u="sng" baseline="30000">
              <a:ea typeface="+mn-lt"/>
              <a:cs typeface="+mn-lt"/>
            </a:endParaRPr>
          </a:p>
          <a:p>
            <a:endParaRPr lang="en-US" sz="2400" b="1" u="sng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From this it was determined a shorter pushrod</a:t>
            </a:r>
            <a:endParaRPr lang="en-US" sz="2400" b="1" u="sng">
              <a:ea typeface="+mn-lt"/>
              <a:cs typeface="+mn-lt"/>
            </a:endParaRPr>
          </a:p>
          <a:p>
            <a:r>
              <a:rPr lang="en-US" sz="2400">
                <a:ea typeface="+mn-lt"/>
                <a:cs typeface="+mn-lt"/>
              </a:rPr>
              <a:t>would increase the resistance to buckling. 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762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Engineering Calculations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77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19 - Joe</a:t>
            </a: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EDA89-89B0-2EA5-F4DF-636113B46C36}"/>
              </a:ext>
            </a:extLst>
          </p:cNvPr>
          <p:cNvSpPr txBox="1"/>
          <p:nvPr/>
        </p:nvSpPr>
        <p:spPr>
          <a:xfrm>
            <a:off x="701040" y="1579880"/>
            <a:ext cx="443992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Variables: </a:t>
            </a:r>
          </a:p>
          <a:p>
            <a:r>
              <a:rPr lang="en-US">
                <a:ea typeface="Calibri"/>
                <a:cs typeface="Calibri"/>
              </a:rPr>
              <a:t>Weight Bias Front: 51%</a:t>
            </a:r>
          </a:p>
          <a:p>
            <a:r>
              <a:rPr lang="en-US">
                <a:ea typeface="Calibri"/>
                <a:cs typeface="Calibri"/>
              </a:rPr>
              <a:t>Weight Bias Rear: 49% </a:t>
            </a:r>
          </a:p>
          <a:p>
            <a:r>
              <a:rPr lang="en-US" err="1">
                <a:ea typeface="Calibri"/>
                <a:cs typeface="Calibri"/>
              </a:rPr>
              <a:t>Uf</a:t>
            </a:r>
            <a:r>
              <a:rPr lang="en-US">
                <a:ea typeface="Calibri"/>
                <a:cs typeface="Calibri"/>
              </a:rPr>
              <a:t>: Coefficient of Friction(tire/ground): 1.4</a:t>
            </a:r>
          </a:p>
          <a:p>
            <a:r>
              <a:rPr lang="en-US">
                <a:ea typeface="Calibri"/>
                <a:cs typeface="Calibri"/>
              </a:rPr>
              <a:t>Center of Gravity: 304 mm above ground **</a:t>
            </a:r>
          </a:p>
          <a:p>
            <a:r>
              <a:rPr lang="en-US">
                <a:ea typeface="Calibri"/>
                <a:cs typeface="Calibri"/>
              </a:rPr>
              <a:t>Car mass </a:t>
            </a:r>
            <a:r>
              <a:rPr lang="en-US" err="1">
                <a:ea typeface="Calibri"/>
                <a:cs typeface="Calibri"/>
              </a:rPr>
              <a:t>approx</a:t>
            </a:r>
            <a:r>
              <a:rPr lang="en-US">
                <a:ea typeface="Calibri"/>
                <a:cs typeface="Calibri"/>
              </a:rPr>
              <a:t>: 600 </a:t>
            </a:r>
            <a:r>
              <a:rPr lang="en-US" err="1">
                <a:ea typeface="Calibri"/>
                <a:cs typeface="Calibri"/>
              </a:rPr>
              <a:t>lbs</a:t>
            </a:r>
            <a:r>
              <a:rPr lang="en-US">
                <a:ea typeface="Calibri"/>
                <a:cs typeface="Calibri"/>
              </a:rPr>
              <a:t>(272 kgs)</a:t>
            </a:r>
          </a:p>
          <a:p>
            <a:r>
              <a:rPr lang="en-US">
                <a:ea typeface="Calibri"/>
                <a:cs typeface="Calibri"/>
              </a:rPr>
              <a:t>Dynamic Weight Balance: 77/23</a:t>
            </a:r>
          </a:p>
          <a:p>
            <a:r>
              <a:rPr lang="en-US">
                <a:ea typeface="Calibri"/>
                <a:cs typeface="Calibri"/>
              </a:rPr>
              <a:t>Wb = wheelbase, 1625mm</a:t>
            </a:r>
          </a:p>
          <a:p>
            <a:r>
              <a:rPr lang="en-US">
                <a:ea typeface="Calibri"/>
                <a:cs typeface="Calibri"/>
              </a:rPr>
              <a:t>Dr: Distance from rear axle to CG, 886</a:t>
            </a:r>
          </a:p>
          <a:p>
            <a:r>
              <a:rPr lang="en-US" err="1">
                <a:ea typeface="Calibri"/>
                <a:cs typeface="Calibri"/>
              </a:rPr>
              <a:t>Df</a:t>
            </a:r>
            <a:r>
              <a:rPr lang="en-US">
                <a:ea typeface="Calibri"/>
                <a:cs typeface="Calibri"/>
              </a:rPr>
              <a:t>: 882mm</a:t>
            </a:r>
          </a:p>
          <a:p>
            <a:r>
              <a:rPr lang="en-US" b="1">
                <a:ea typeface="Calibri"/>
                <a:cs typeface="Calibri"/>
              </a:rPr>
              <a:t>Tractive Forces: 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F = </a:t>
            </a:r>
            <a:r>
              <a:rPr lang="en-US" err="1">
                <a:ea typeface="Calibri"/>
                <a:cs typeface="Calibri"/>
              </a:rPr>
              <a:t>Uf</a:t>
            </a:r>
            <a:r>
              <a:rPr lang="en-US">
                <a:ea typeface="Calibri"/>
                <a:cs typeface="Calibri"/>
              </a:rPr>
              <a:t>*m*a*g</a:t>
            </a:r>
            <a:endParaRPr lang="en-US" b="1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Front: 1442N </a:t>
            </a:r>
          </a:p>
          <a:p>
            <a:r>
              <a:rPr lang="en-US">
                <a:ea typeface="Calibri"/>
                <a:cs typeface="Calibri"/>
              </a:rPr>
              <a:t>Rear: 426.5 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931C8-0C45-3D19-1EAA-F5C67835764A}"/>
              </a:ext>
            </a:extLst>
          </p:cNvPr>
          <p:cNvSpPr txBox="1"/>
          <p:nvPr/>
        </p:nvSpPr>
        <p:spPr>
          <a:xfrm>
            <a:off x="5486400" y="1711960"/>
            <a:ext cx="576072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Normal Force: </a:t>
            </a:r>
            <a:endParaRPr lang="en-US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F(front) = ((m*g)*Dr)/Wb = 2098 N</a:t>
            </a:r>
          </a:p>
          <a:p>
            <a:r>
              <a:rPr lang="en-US" b="1">
                <a:ea typeface="Calibri"/>
                <a:cs typeface="Calibri"/>
              </a:rPr>
              <a:t>F(rear) = 750 N </a:t>
            </a:r>
          </a:p>
          <a:p>
            <a:r>
              <a:rPr lang="en-US" b="1">
                <a:ea typeface="Calibri"/>
                <a:cs typeface="Calibri"/>
              </a:rPr>
              <a:t>Required Torques:</a:t>
            </a:r>
          </a:p>
          <a:p>
            <a:r>
              <a:rPr lang="en-US" b="1">
                <a:ea typeface="Calibri"/>
                <a:cs typeface="Calibri"/>
              </a:rPr>
              <a:t>Front: 391.38 N/m</a:t>
            </a:r>
          </a:p>
          <a:p>
            <a:r>
              <a:rPr lang="en-US" b="1">
                <a:ea typeface="Calibri"/>
                <a:cs typeface="Calibri"/>
              </a:rPr>
              <a:t>Rear: 140.08 N/m</a:t>
            </a:r>
          </a:p>
        </p:txBody>
      </p:sp>
    </p:spTree>
    <p:extLst>
      <p:ext uri="{BB962C8B-B14F-4D97-AF65-F5344CB8AC3E}">
        <p14:creationId xmlns:p14="http://schemas.microsoft.com/office/powerpoint/2010/main" val="22595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Sub-Team Description/Importance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13625" y="646386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2 - Joe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352FD-93C9-BAA4-EFA1-675FDFCA21FB}"/>
              </a:ext>
            </a:extLst>
          </p:cNvPr>
          <p:cNvSpPr txBox="1"/>
          <p:nvPr/>
        </p:nvSpPr>
        <p:spPr>
          <a:xfrm>
            <a:off x="4054225" y="1777077"/>
            <a:ext cx="743060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Focus is on the vehicles overall suspension system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Design of A-arm, Brakes, Knuckles, Pushrod assembly, Steering, among other systems.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Overall goal: improvement from last year's design mostly in adjustability and overall drivability including ease of steering.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/>
                <a:cs typeface="Calibri"/>
              </a:rPr>
              <a:t>Why is this important</a:t>
            </a:r>
            <a:r>
              <a:rPr lang="en-US">
                <a:ea typeface="Calibri"/>
                <a:cs typeface="Calibri"/>
              </a:rPr>
              <a:t>: Suspension directly effects the car's handling, stability, and overall safety. It plays a vital role in maximizing tire contact, improving cornering speed, and ensuring driver control. </a:t>
            </a:r>
          </a:p>
          <a:p>
            <a:pPr marL="285750" indent="-285750" algn="ctr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11" name="Picture 10" descr="A race car with tires&#10;&#10;Description automatically generated">
            <a:extLst>
              <a:ext uri="{FF2B5EF4-FFF2-40B4-BE49-F238E27FC236}">
                <a16:creationId xmlns:a16="http://schemas.microsoft.com/office/drawing/2014/main" id="{BFDE025A-FEF0-4566-AB52-50D5246B9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77" y="1718349"/>
            <a:ext cx="3317631" cy="3533776"/>
          </a:xfrm>
          <a:prstGeom prst="rect">
            <a:avLst/>
          </a:prstGeom>
        </p:spPr>
      </p:pic>
      <p:sp>
        <p:nvSpPr>
          <p:cNvPr id="12" name="Caption">
            <a:extLst>
              <a:ext uri="{FF2B5EF4-FFF2-40B4-BE49-F238E27FC236}">
                <a16:creationId xmlns:a16="http://schemas.microsoft.com/office/drawing/2014/main" id="{7AB4E608-994F-6393-0A4C-2A469C48328B}"/>
              </a:ext>
            </a:extLst>
          </p:cNvPr>
          <p:cNvSpPr txBox="1"/>
          <p:nvPr/>
        </p:nvSpPr>
        <p:spPr>
          <a:xfrm>
            <a:off x="387635" y="5259822"/>
            <a:ext cx="395889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  <a:cs typeface="Arial"/>
              </a:rPr>
              <a:t>Fig. </a:t>
            </a:r>
            <a:r>
              <a:rPr lang="en-US" sz="1000">
                <a:cs typeface="Arial"/>
              </a:rPr>
              <a:t>1</a:t>
            </a:r>
            <a:r>
              <a:rPr lang="en-US" sz="1000">
                <a:latin typeface="+mn-lt"/>
                <a:cs typeface="Arial"/>
              </a:rPr>
              <a:t>: Picture of 1</a:t>
            </a:r>
            <a:r>
              <a:rPr lang="en-US" sz="1000" baseline="30000">
                <a:latin typeface="+mn-lt"/>
                <a:cs typeface="Arial"/>
              </a:rPr>
              <a:t>st</a:t>
            </a:r>
            <a:r>
              <a:rPr lang="en-US" sz="1000">
                <a:latin typeface="+mn-lt"/>
                <a:cs typeface="Arial"/>
              </a:rPr>
              <a:t> year Front Suspension System</a:t>
            </a:r>
            <a:endParaRPr lang="en-US" sz="1000" i="1">
              <a:latin typeface="+mn-lt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83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Evaluation(Brakes)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77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20 - Chris</a:t>
            </a:r>
            <a:endParaRPr lang="en-US" sz="1600"/>
          </a:p>
        </p:txBody>
      </p:sp>
      <p:pic>
        <p:nvPicPr>
          <p:cNvPr id="12" name="Picture 11" descr="A drawing of a rectangular object with lines and numbers&#10;&#10;Description automatically generated">
            <a:extLst>
              <a:ext uri="{FF2B5EF4-FFF2-40B4-BE49-F238E27FC236}">
                <a16:creationId xmlns:a16="http://schemas.microsoft.com/office/drawing/2014/main" id="{00477EF0-EEA1-ED14-6138-74A2EA03D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21" y="1718229"/>
            <a:ext cx="5089334" cy="3862216"/>
          </a:xfrm>
          <a:prstGeom prst="rect">
            <a:avLst/>
          </a:prstGeom>
        </p:spPr>
      </p:pic>
      <p:pic>
        <p:nvPicPr>
          <p:cNvPr id="14" name="Picture 13" descr="A drawing of a clock&#10;&#10;Description automatically generated">
            <a:extLst>
              <a:ext uri="{FF2B5EF4-FFF2-40B4-BE49-F238E27FC236}">
                <a16:creationId xmlns:a16="http://schemas.microsoft.com/office/drawing/2014/main" id="{9FE5255D-BDBE-EC25-2BED-71B0769B7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7017" y="1313072"/>
            <a:ext cx="6882788" cy="33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76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Evaluations (Knuckles)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4431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21 - Parker</a:t>
            </a:r>
            <a:endParaRPr lang="en-US" sz="1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4E533-4A42-D285-04C8-CA65B1172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612" y="2337116"/>
            <a:ext cx="6495046" cy="3783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BBD8B-F8BB-BADD-8545-DA35C112C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2568" y="1648157"/>
            <a:ext cx="1263642" cy="681182"/>
          </a:xfrm>
          <a:prstGeom prst="rect">
            <a:avLst/>
          </a:prstGeom>
        </p:spPr>
      </p:pic>
      <p:pic>
        <p:nvPicPr>
          <p:cNvPr id="8" name="Picture 7" descr="A close-up of a metal object&#10;&#10;Description automatically generated">
            <a:extLst>
              <a:ext uri="{FF2B5EF4-FFF2-40B4-BE49-F238E27FC236}">
                <a16:creationId xmlns:a16="http://schemas.microsoft.com/office/drawing/2014/main" id="{E97D574B-FA6C-EE84-2B9E-3763FDA09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020" y="1280244"/>
            <a:ext cx="1195388" cy="957263"/>
          </a:xfrm>
          <a:prstGeom prst="rect">
            <a:avLst/>
          </a:prstGeom>
        </p:spPr>
      </p:pic>
      <p:pic>
        <p:nvPicPr>
          <p:cNvPr id="11" name="Picture 10" descr="A metal piece on a wooden surface&#10;&#10;Description automatically generated">
            <a:extLst>
              <a:ext uri="{FF2B5EF4-FFF2-40B4-BE49-F238E27FC236}">
                <a16:creationId xmlns:a16="http://schemas.microsoft.com/office/drawing/2014/main" id="{E68CBB29-7C12-9123-44C7-9741EEF55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2188" y="1411044"/>
            <a:ext cx="1195388" cy="896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35D459-CC07-8AF8-9F39-E0CCAEF63302}"/>
              </a:ext>
            </a:extLst>
          </p:cNvPr>
          <p:cNvSpPr txBox="1"/>
          <p:nvPr/>
        </p:nvSpPr>
        <p:spPr>
          <a:xfrm>
            <a:off x="4801492" y="1280244"/>
            <a:ext cx="1857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7: Decision Matrix</a:t>
            </a:r>
          </a:p>
        </p:txBody>
      </p:sp>
    </p:spTree>
    <p:extLst>
      <p:ext uri="{BB962C8B-B14F-4D97-AF65-F5344CB8AC3E}">
        <p14:creationId xmlns:p14="http://schemas.microsoft.com/office/powerpoint/2010/main" val="15696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Evaluations (Knuckles)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4431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22 - Parker</a:t>
            </a:r>
            <a:endParaRPr lang="en-US" sz="1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0017D-B625-8DFC-12AC-360FFFE10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75" y="1814389"/>
            <a:ext cx="1660009" cy="894849"/>
          </a:xfrm>
          <a:prstGeom prst="rect">
            <a:avLst/>
          </a:prstGeom>
        </p:spPr>
      </p:pic>
      <p:pic>
        <p:nvPicPr>
          <p:cNvPr id="12" name="Picture 11" descr="A close-up of a metal object&#10;&#10;Description automatically generated">
            <a:extLst>
              <a:ext uri="{FF2B5EF4-FFF2-40B4-BE49-F238E27FC236}">
                <a16:creationId xmlns:a16="http://schemas.microsoft.com/office/drawing/2014/main" id="{D2E38636-F72A-A4D4-427B-34AF0DE80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09" y="3261719"/>
            <a:ext cx="1195388" cy="957263"/>
          </a:xfrm>
          <a:prstGeom prst="rect">
            <a:avLst/>
          </a:prstGeom>
        </p:spPr>
      </p:pic>
      <p:pic>
        <p:nvPicPr>
          <p:cNvPr id="14" name="Picture 13" descr="A metal piece on a wooden surface&#10;&#10;Description automatically generated">
            <a:extLst>
              <a:ext uri="{FF2B5EF4-FFF2-40B4-BE49-F238E27FC236}">
                <a16:creationId xmlns:a16="http://schemas.microsoft.com/office/drawing/2014/main" id="{5795C702-96CB-9220-5065-6A4C9CEF25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75" y="4771463"/>
            <a:ext cx="1412856" cy="10596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EE7169-ED42-307B-9CE5-42C2DF884E34}"/>
              </a:ext>
            </a:extLst>
          </p:cNvPr>
          <p:cNvSpPr txBox="1"/>
          <p:nvPr/>
        </p:nvSpPr>
        <p:spPr>
          <a:xfrm>
            <a:off x="3187699" y="1814389"/>
            <a:ext cx="786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will be easy to make, however the main concerns are the strength and its compatibility with different wheel hub designs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EBE687-986C-6E7E-CDEA-18FFB07B2E09}"/>
              </a:ext>
            </a:extLst>
          </p:cNvPr>
          <p:cNvSpPr txBox="1"/>
          <p:nvPr/>
        </p:nvSpPr>
        <p:spPr>
          <a:xfrm>
            <a:off x="3187698" y="3151573"/>
            <a:ext cx="774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type of design is desirable based off the decision matrix for its strength, ease of manufacturability, and wheel hub compatibility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D6CF2A-D2C3-E529-8C0F-ADEBD7028975}"/>
              </a:ext>
            </a:extLst>
          </p:cNvPr>
          <p:cNvSpPr txBox="1"/>
          <p:nvPr/>
        </p:nvSpPr>
        <p:spPr>
          <a:xfrm>
            <a:off x="3187699" y="4771463"/>
            <a:ext cx="758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This design will be strong but heavy and will require welding. The dimensions will also be less exact. </a:t>
            </a:r>
          </a:p>
        </p:txBody>
      </p:sp>
    </p:spTree>
    <p:extLst>
      <p:ext uri="{BB962C8B-B14F-4D97-AF65-F5344CB8AC3E}">
        <p14:creationId xmlns:p14="http://schemas.microsoft.com/office/powerpoint/2010/main" val="296453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Rough CAD (Knuckles)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4431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23 - Parker</a:t>
            </a: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77EE0-D3FE-36B6-F171-48EF6FB16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45" y="1476713"/>
            <a:ext cx="3927915" cy="49534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1E257A-901E-A2C1-2609-F93D05488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083" y="1476713"/>
            <a:ext cx="1321673" cy="48008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E9C11-B460-E13D-DF24-E7E95103EF4A}"/>
              </a:ext>
            </a:extLst>
          </p:cNvPr>
          <p:cNvSpPr txBox="1"/>
          <p:nvPr/>
        </p:nvSpPr>
        <p:spPr>
          <a:xfrm>
            <a:off x="4791660" y="6389237"/>
            <a:ext cx="318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4: Rough CAD of knuckles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5354A-1877-1EAF-D19F-0AC561848E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660" y="1569976"/>
            <a:ext cx="2608093" cy="48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4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Evaluations (Steering)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4386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23 - Matt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2CE76B-0282-EAC1-D9F1-366612C7F86B}"/>
              </a:ext>
            </a:extLst>
          </p:cNvPr>
          <p:cNvSpPr txBox="1"/>
          <p:nvPr/>
        </p:nvSpPr>
        <p:spPr>
          <a:xfrm>
            <a:off x="527765" y="1801309"/>
            <a:ext cx="10058400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Best combination will be - </a:t>
            </a:r>
          </a:p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 Mounted below legs for ease of construction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 Aluminum for material weight 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 Hollow tie rods for weight saving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 Double U joint for best linear steering pattern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 Bearing mount on the steering column for minimized play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 Carbon fiber steering wheel for weight savings and material stiffness</a:t>
            </a:r>
          </a:p>
        </p:txBody>
      </p:sp>
      <p:pic>
        <p:nvPicPr>
          <p:cNvPr id="3" name="Picture 2" descr="A table with text and images&#10;&#10;Description automatically generated">
            <a:extLst>
              <a:ext uri="{FF2B5EF4-FFF2-40B4-BE49-F238E27FC236}">
                <a16:creationId xmlns:a16="http://schemas.microsoft.com/office/drawing/2014/main" id="{5090A5F3-6B44-2F76-38C1-EA8B86F7A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138" y="1710606"/>
            <a:ext cx="5868132" cy="22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Evaluations (Brakes)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43869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25 - Chris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214157-A860-9710-642F-2E7A7B6F2956}"/>
              </a:ext>
            </a:extLst>
          </p:cNvPr>
          <p:cNvSpPr txBox="1"/>
          <p:nvPr/>
        </p:nvSpPr>
        <p:spPr>
          <a:xfrm>
            <a:off x="1833880" y="2016760"/>
            <a:ext cx="8534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887D3B-DEC0-C127-A5C7-08EE6F69DEDB}"/>
              </a:ext>
            </a:extLst>
          </p:cNvPr>
          <p:cNvSpPr txBox="1"/>
          <p:nvPr/>
        </p:nvSpPr>
        <p:spPr>
          <a:xfrm>
            <a:off x="1595120" y="1813560"/>
            <a:ext cx="898144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Calibri"/>
                <a:cs typeface="Calibri"/>
              </a:rPr>
              <a:t>Pads/Rotors/Rotor Material:</a:t>
            </a:r>
          </a:p>
          <a:p>
            <a:r>
              <a:rPr lang="en-US" sz="2000">
                <a:ea typeface="Calibri"/>
                <a:cs typeface="Calibri"/>
              </a:rPr>
              <a:t>All depend on one another, getting off the shelf stuff for all of this for simplicity</a:t>
            </a:r>
          </a:p>
          <a:p>
            <a:r>
              <a:rPr lang="en-US" sz="2000">
                <a:ea typeface="Calibri"/>
                <a:cs typeface="Calibri"/>
              </a:rPr>
              <a:t>High-temp pads and steel rotor for wear and cost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Pedal box: </a:t>
            </a:r>
          </a:p>
          <a:p>
            <a:r>
              <a:rPr lang="en-US" sz="2000">
                <a:ea typeface="Calibri"/>
                <a:cs typeface="Calibri"/>
              </a:rPr>
              <a:t>Swivel MC for space savings and adjustability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4 wheel calipers for simplicity, reliability, and tuning abilities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Master Cylinder selection: Swivel base, lightweight and low profile, motorsports quality</a:t>
            </a:r>
          </a:p>
          <a:p>
            <a:endParaRPr lang="en-US" sz="2000">
              <a:ea typeface="Calibri"/>
              <a:cs typeface="Calibri"/>
            </a:endParaRPr>
          </a:p>
          <a:p>
            <a:r>
              <a:rPr lang="en-US" sz="2000">
                <a:ea typeface="Calibri"/>
                <a:cs typeface="Calibri"/>
              </a:rPr>
              <a:t>Caliper selection: Lightweight, robust, go-to for many teams. Material conducts heat well and not worried about avaliability </a:t>
            </a:r>
          </a:p>
        </p:txBody>
      </p:sp>
    </p:spTree>
    <p:extLst>
      <p:ext uri="{BB962C8B-B14F-4D97-AF65-F5344CB8AC3E}">
        <p14:creationId xmlns:p14="http://schemas.microsoft.com/office/powerpoint/2010/main" val="2307022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Evaluations (A-Arms)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172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26 - Garrett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9D257D-121C-5D42-596C-7691BDF30DBD}"/>
              </a:ext>
            </a:extLst>
          </p:cNvPr>
          <p:cNvSpPr txBox="1"/>
          <p:nvPr/>
        </p:nvSpPr>
        <p:spPr>
          <a:xfrm>
            <a:off x="5227837" y="1931730"/>
            <a:ext cx="2352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8: Decision Matrix</a:t>
            </a:r>
          </a:p>
        </p:txBody>
      </p:sp>
      <p:pic>
        <p:nvPicPr>
          <p:cNvPr id="3" name="Picture 2" descr="A screenshot of a data sheet&#10;&#10;Description automatically generated">
            <a:extLst>
              <a:ext uri="{FF2B5EF4-FFF2-40B4-BE49-F238E27FC236}">
                <a16:creationId xmlns:a16="http://schemas.microsoft.com/office/drawing/2014/main" id="{24ACC208-F660-06BA-E8AB-F7D914780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542" y="2329718"/>
            <a:ext cx="9498378" cy="342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7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Steering Bill of Materials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44480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27 - Matt</a:t>
            </a:r>
          </a:p>
        </p:txBody>
      </p:sp>
      <p:pic>
        <p:nvPicPr>
          <p:cNvPr id="2" name="Picture 1" descr="A screenshot of a table&#10;&#10;Description automatically generated">
            <a:extLst>
              <a:ext uri="{FF2B5EF4-FFF2-40B4-BE49-F238E27FC236}">
                <a16:creationId xmlns:a16="http://schemas.microsoft.com/office/drawing/2014/main" id="{FC0C1B3A-1401-CC7C-CA43-291E9A49A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847850"/>
            <a:ext cx="11582400" cy="316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0A982-8A27-C645-3626-7359173C2441}"/>
              </a:ext>
            </a:extLst>
          </p:cNvPr>
          <p:cNvSpPr txBox="1"/>
          <p:nvPr/>
        </p:nvSpPr>
        <p:spPr>
          <a:xfrm>
            <a:off x="304799" y="5879370"/>
            <a:ext cx="8897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Current Estimation: $1049.61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4F2EB-1589-1CDD-E476-958DAF00BFEA}"/>
              </a:ext>
            </a:extLst>
          </p:cNvPr>
          <p:cNvSpPr txBox="1"/>
          <p:nvPr/>
        </p:nvSpPr>
        <p:spPr>
          <a:xfrm>
            <a:off x="302983" y="5109776"/>
            <a:ext cx="996164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ea typeface="Calibri"/>
                <a:cs typeface="Calibri"/>
              </a:rPr>
              <a:t>Figure # Bill Of Materials Steering</a:t>
            </a:r>
          </a:p>
        </p:txBody>
      </p:sp>
    </p:spTree>
    <p:extLst>
      <p:ext uri="{BB962C8B-B14F-4D97-AF65-F5344CB8AC3E}">
        <p14:creationId xmlns:p14="http://schemas.microsoft.com/office/powerpoint/2010/main" val="1803031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05" y="2254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Schedule and Budget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pic>
        <p:nvPicPr>
          <p:cNvPr id="2" name="Picture 1" descr="A table with numbers and text&#10;&#10;Description automatically generated">
            <a:extLst>
              <a:ext uri="{FF2B5EF4-FFF2-40B4-BE49-F238E27FC236}">
                <a16:creationId xmlns:a16="http://schemas.microsoft.com/office/drawing/2014/main" id="{0A5B2B34-70BD-B2BA-78C0-A604CF2D1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893" y="1410651"/>
            <a:ext cx="3181472" cy="4632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4431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28 - Parker</a:t>
            </a:r>
            <a:endParaRPr lang="en-US" sz="1600"/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DE6A807E-5C2B-8AB8-AFB7-ABD4B4CE528D}"/>
              </a:ext>
            </a:extLst>
          </p:cNvPr>
          <p:cNvSpPr txBox="1"/>
          <p:nvPr/>
        </p:nvSpPr>
        <p:spPr>
          <a:xfrm>
            <a:off x="1593980" y="5174441"/>
            <a:ext cx="274320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ea typeface="Calibri"/>
                <a:cs typeface="Calibri"/>
              </a:rPr>
              <a:t>Figure 6: Updated Budget 2025 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D7E9AF9E-E00E-1818-3208-EB6BDEF579D5}"/>
              </a:ext>
            </a:extLst>
          </p:cNvPr>
          <p:cNvSpPr txBox="1"/>
          <p:nvPr/>
        </p:nvSpPr>
        <p:spPr>
          <a:xfrm>
            <a:off x="7424547" y="6026387"/>
            <a:ext cx="274320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ea typeface="Calibri"/>
                <a:cs typeface="Calibri"/>
              </a:rPr>
              <a:t>Figure 7: Production timeline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44288A-BFC7-7BA1-A5D9-FC7FCDC56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77" y="1488266"/>
            <a:ext cx="3352800" cy="3686175"/>
          </a:xfrm>
          <a:prstGeom prst="rect">
            <a:avLst/>
          </a:prstGeom>
        </p:spPr>
      </p:pic>
      <p:pic>
        <p:nvPicPr>
          <p:cNvPr id="3" name="Picture 2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B3103831-5FAA-21E6-A4CF-D319AE3C0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869" y="5666919"/>
            <a:ext cx="2448839" cy="6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0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tifact">
            <a:extLst>
              <a:ext uri="{FF2B5EF4-FFF2-40B4-BE49-F238E27FC236}">
                <a16:creationId xmlns:a16="http://schemas.microsoft.com/office/drawing/2014/main" id="{FBDF794F-7D25-3BF9-66D2-29787C340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27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7AD60B-A7EA-5DB6-F621-30E32F71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/>
        </p:blipFill>
        <p:spPr>
          <a:xfrm>
            <a:off x="1943757" y="3576838"/>
            <a:ext cx="8304483" cy="2033251"/>
          </a:xfrm>
          <a:prstGeom prst="rect">
            <a:avLst/>
          </a:prstGeom>
        </p:spPr>
      </p:pic>
      <p:pic>
        <p:nvPicPr>
          <p:cNvPr id="9" name="Artifact">
            <a:extLst>
              <a:ext uri="{FF2B5EF4-FFF2-40B4-BE49-F238E27FC236}">
                <a16:creationId xmlns:a16="http://schemas.microsoft.com/office/drawing/2014/main" id="{CFE7AC86-47AD-C4E7-24AA-438A6F21E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2442" y="4542326"/>
            <a:ext cx="6027112" cy="215825"/>
          </a:xfrm>
          <a:prstGeom prst="rect">
            <a:avLst/>
          </a:prstGeom>
        </p:spPr>
      </p:pic>
      <p:sp>
        <p:nvSpPr>
          <p:cNvPr id="6" name="H1">
            <a:extLst>
              <a:ext uri="{FF2B5EF4-FFF2-40B4-BE49-F238E27FC236}">
                <a16:creationId xmlns:a16="http://schemas.microsoft.com/office/drawing/2014/main" id="{932201B1-F1D8-F247-8E40-CBF180523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556" y="1204483"/>
            <a:ext cx="8304483" cy="1167873"/>
          </a:xfrm>
        </p:spPr>
        <p:txBody>
          <a:bodyPr anchor="t">
            <a:noAutofit/>
          </a:bodyPr>
          <a:lstStyle/>
          <a:p>
            <a:r>
              <a:rPr lang="en-US" sz="8500" b="1">
                <a:solidFill>
                  <a:srgbClr val="F8B700"/>
                </a:solidFill>
                <a:latin typeface="Arial" panose="020B0604020202020204" pitchFamily="34" charset="0"/>
              </a:rPr>
              <a:t>Thank you!</a:t>
            </a:r>
            <a:endParaRPr lang="en-US" sz="8500">
              <a:solidFill>
                <a:srgbClr val="F8B700"/>
              </a:solidFill>
            </a:endParaRPr>
          </a:p>
        </p:txBody>
      </p:sp>
      <p:pic>
        <p:nvPicPr>
          <p:cNvPr id="39" name="Artifact">
            <a:extLst>
              <a:ext uri="{FF2B5EF4-FFF2-40B4-BE49-F238E27FC236}">
                <a16:creationId xmlns:a16="http://schemas.microsoft.com/office/drawing/2014/main" id="{2355A315-7F93-5C31-07E6-12D79DBD2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99" y="2997200"/>
            <a:ext cx="4622800" cy="3860800"/>
          </a:xfrm>
          <a:prstGeom prst="rect">
            <a:avLst/>
          </a:prstGeom>
        </p:spPr>
      </p:pic>
      <p:pic>
        <p:nvPicPr>
          <p:cNvPr id="50" name="Artifact">
            <a:extLst>
              <a:ext uri="{FF2B5EF4-FFF2-40B4-BE49-F238E27FC236}">
                <a16:creationId xmlns:a16="http://schemas.microsoft.com/office/drawing/2014/main" id="{1CA43F89-217B-7AE1-4723-7BBE2AD08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" y="0"/>
            <a:ext cx="4622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6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Black Box Model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3215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3- Joe</a:t>
            </a:r>
            <a:endParaRPr lang="en-US" sz="1600"/>
          </a:p>
        </p:txBody>
      </p:sp>
      <p:pic>
        <p:nvPicPr>
          <p:cNvPr id="2" name="Picture 1" descr="A white sign with black text&#10;&#10;Description automatically generated">
            <a:extLst>
              <a:ext uri="{FF2B5EF4-FFF2-40B4-BE49-F238E27FC236}">
                <a16:creationId xmlns:a16="http://schemas.microsoft.com/office/drawing/2014/main" id="{6364E4DE-04B9-2176-306B-D0E5ED59D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13" y="2132229"/>
            <a:ext cx="11118758" cy="3033573"/>
          </a:xfrm>
          <a:prstGeom prst="rect">
            <a:avLst/>
          </a:prstGeom>
        </p:spPr>
      </p:pic>
      <p:sp>
        <p:nvSpPr>
          <p:cNvPr id="5" name="Caption">
            <a:extLst>
              <a:ext uri="{FF2B5EF4-FFF2-40B4-BE49-F238E27FC236}">
                <a16:creationId xmlns:a16="http://schemas.microsoft.com/office/drawing/2014/main" id="{397E0386-BB47-E628-7DA8-E139813AA69F}"/>
              </a:ext>
            </a:extLst>
          </p:cNvPr>
          <p:cNvSpPr txBox="1"/>
          <p:nvPr/>
        </p:nvSpPr>
        <p:spPr>
          <a:xfrm>
            <a:off x="4711060" y="5042691"/>
            <a:ext cx="3958899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latin typeface="+mn-lt"/>
                <a:cs typeface="Arial"/>
              </a:rPr>
              <a:t>Fig. </a:t>
            </a:r>
            <a:r>
              <a:rPr lang="en-US" sz="1000">
                <a:cs typeface="Arial"/>
              </a:rPr>
              <a:t>2</a:t>
            </a:r>
            <a:r>
              <a:rPr lang="en-US" sz="1000">
                <a:latin typeface="+mn-lt"/>
                <a:cs typeface="Arial"/>
              </a:rPr>
              <a:t>: </a:t>
            </a:r>
            <a:r>
              <a:rPr lang="en-US" sz="1000">
                <a:cs typeface="Arial"/>
              </a:rPr>
              <a:t>Black Box Model Suspension</a:t>
            </a:r>
            <a:endParaRPr lang="en-US" sz="1000">
              <a:latin typeface="+mn-lt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8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Decomposition Model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5371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4 - Garrett</a:t>
            </a:r>
            <a:endParaRPr lang="en-US" sz="1600"/>
          </a:p>
        </p:txBody>
      </p:sp>
      <p:pic>
        <p:nvPicPr>
          <p:cNvPr id="2" name="Picture 1" descr="A diagram of a formula&#10;&#10;Description automatically generated">
            <a:extLst>
              <a:ext uri="{FF2B5EF4-FFF2-40B4-BE49-F238E27FC236}">
                <a16:creationId xmlns:a16="http://schemas.microsoft.com/office/drawing/2014/main" id="{B2372FD1-0EB8-CF66-A7E7-22C1859EF1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" y="1008445"/>
            <a:ext cx="12187344" cy="5529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E6B879-3C9F-340D-6DE8-6A807E02A543}"/>
              </a:ext>
            </a:extLst>
          </p:cNvPr>
          <p:cNvSpPr txBox="1"/>
          <p:nvPr/>
        </p:nvSpPr>
        <p:spPr>
          <a:xfrm>
            <a:off x="4829453" y="6250737"/>
            <a:ext cx="332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Figure 3: Decomp Model</a:t>
            </a:r>
          </a:p>
        </p:txBody>
      </p:sp>
    </p:spTree>
    <p:extLst>
      <p:ext uri="{BB962C8B-B14F-4D97-AF65-F5344CB8AC3E}">
        <p14:creationId xmlns:p14="http://schemas.microsoft.com/office/powerpoint/2010/main" val="166785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(Knuckles)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4431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5 - Parker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22E4B-AB90-AB37-1E0F-66B5DCE41D24}"/>
              </a:ext>
            </a:extLst>
          </p:cNvPr>
          <p:cNvSpPr txBox="1"/>
          <p:nvPr/>
        </p:nvSpPr>
        <p:spPr>
          <a:xfrm>
            <a:off x="1251752" y="1499274"/>
            <a:ext cx="942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suspension geometry cannot be modeled until values for KPI and caster are achieved. These values directly affect the camber of the tires at different steering angles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3 different sets of values for these parameters were evaluated using a simulation made in SolidWorks, at 6 different steering angles 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78568-BC64-A74B-A009-BC5425C9B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26691"/>
            <a:ext cx="10578298" cy="2723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95A616-3199-1110-6091-89BFA177B66B}"/>
              </a:ext>
            </a:extLst>
          </p:cNvPr>
          <p:cNvSpPr txBox="1"/>
          <p:nvPr/>
        </p:nvSpPr>
        <p:spPr>
          <a:xfrm>
            <a:off x="5237454" y="2976078"/>
            <a:ext cx="3435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1: KPI/Caster Analysis</a:t>
            </a:r>
          </a:p>
        </p:txBody>
      </p:sp>
    </p:spTree>
    <p:extLst>
      <p:ext uri="{BB962C8B-B14F-4D97-AF65-F5344CB8AC3E}">
        <p14:creationId xmlns:p14="http://schemas.microsoft.com/office/powerpoint/2010/main" val="224900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(Knuckles)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7890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6 - Parker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22E4B-AB90-AB37-1E0F-66B5DCE41D24}"/>
              </a:ext>
            </a:extLst>
          </p:cNvPr>
          <p:cNvSpPr txBox="1"/>
          <p:nvPr/>
        </p:nvSpPr>
        <p:spPr>
          <a:xfrm>
            <a:off x="1269507" y="3909276"/>
            <a:ext cx="9428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 want to avoid too much camber change, since we are limited to the amount of camber gain through suspension articulation.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Having a large amount of positive camber change is undesirable in that it decreases handling and increases the steering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 third option of 7 degrees for both parameter gave us the best results, that paired the best with our desired suspension geometry.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06049-6EDF-6760-F7EE-744DC4227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355" y="1780491"/>
            <a:ext cx="5512491" cy="1998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7BFAF-B136-3029-B7FC-F56F5F4A026F}"/>
              </a:ext>
            </a:extLst>
          </p:cNvPr>
          <p:cNvSpPr txBox="1"/>
          <p:nvPr/>
        </p:nvSpPr>
        <p:spPr>
          <a:xfrm>
            <a:off x="4758585" y="1532646"/>
            <a:ext cx="3580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2: Steering Axis Evaluation</a:t>
            </a:r>
          </a:p>
        </p:txBody>
      </p:sp>
    </p:spTree>
    <p:extLst>
      <p:ext uri="{BB962C8B-B14F-4D97-AF65-F5344CB8AC3E}">
        <p14:creationId xmlns:p14="http://schemas.microsoft.com/office/powerpoint/2010/main" val="408242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(Knuckles)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0" y="6485082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7 - Parker</a:t>
            </a:r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922E4B-AB90-AB37-1E0F-66B5DCE41D24}"/>
              </a:ext>
            </a:extLst>
          </p:cNvPr>
          <p:cNvSpPr txBox="1"/>
          <p:nvPr/>
        </p:nvSpPr>
        <p:spPr>
          <a:xfrm>
            <a:off x="1373612" y="1455705"/>
            <a:ext cx="942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These knuckle concepts were based off a few considerations, mainly the machinability, and compactness, and the thickness.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Last years knuckles were a complex design and were thick, which caused a larger scrub radius, which is undesirable. They were also machined on the Haas which is something we won’t have easy access to this year.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8B7C75-3EFE-56FE-C19D-A0B7A4EAC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3683" y="3045565"/>
            <a:ext cx="1422598" cy="766869"/>
          </a:xfrm>
          <a:prstGeom prst="rect">
            <a:avLst/>
          </a:prstGeom>
        </p:spPr>
      </p:pic>
      <p:pic>
        <p:nvPicPr>
          <p:cNvPr id="15" name="Picture 14" descr="A close-up of a metal object&#10;&#10;Description automatically generated">
            <a:extLst>
              <a:ext uri="{FF2B5EF4-FFF2-40B4-BE49-F238E27FC236}">
                <a16:creationId xmlns:a16="http://schemas.microsoft.com/office/drawing/2014/main" id="{000FC2AB-37A8-34F9-B9A6-9DD8E30B8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9184" y="2890761"/>
            <a:ext cx="1195388" cy="957263"/>
          </a:xfrm>
          <a:prstGeom prst="rect">
            <a:avLst/>
          </a:prstGeom>
        </p:spPr>
      </p:pic>
      <p:pic>
        <p:nvPicPr>
          <p:cNvPr id="17" name="Picture 16" descr="A metal piece on a wooden surface&#10;&#10;Description automatically generated">
            <a:extLst>
              <a:ext uri="{FF2B5EF4-FFF2-40B4-BE49-F238E27FC236}">
                <a16:creationId xmlns:a16="http://schemas.microsoft.com/office/drawing/2014/main" id="{7A74CFC0-A509-B8CD-E204-D44FF49F1F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7475" y="2836752"/>
            <a:ext cx="1343724" cy="10077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FFD747-28B3-0C48-D980-90624C180F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5212" y="3798652"/>
            <a:ext cx="6045985" cy="296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96C3A-06F5-2BF2-EC19-12A1A21153E1}"/>
              </a:ext>
            </a:extLst>
          </p:cNvPr>
          <p:cNvSpPr txBox="1"/>
          <p:nvPr/>
        </p:nvSpPr>
        <p:spPr>
          <a:xfrm>
            <a:off x="5113538" y="2628900"/>
            <a:ext cx="2574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3: Morph Chart</a:t>
            </a:r>
          </a:p>
        </p:txBody>
      </p:sp>
    </p:spTree>
    <p:extLst>
      <p:ext uri="{BB962C8B-B14F-4D97-AF65-F5344CB8AC3E}">
        <p14:creationId xmlns:p14="http://schemas.microsoft.com/office/powerpoint/2010/main" val="233324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(Steering)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3370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8 - Matt</a:t>
            </a:r>
            <a:endParaRPr lang="en-US" sz="1600">
              <a:ea typeface="Calibri"/>
              <a:cs typeface="Calibri"/>
            </a:endParaRPr>
          </a:p>
        </p:txBody>
      </p:sp>
      <p:pic>
        <p:nvPicPr>
          <p:cNvPr id="5" name="Picture 4" descr="A table with text and images&#10;&#10;Description automatically generated">
            <a:extLst>
              <a:ext uri="{FF2B5EF4-FFF2-40B4-BE49-F238E27FC236}">
                <a16:creationId xmlns:a16="http://schemas.microsoft.com/office/drawing/2014/main" id="{7CC4B384-66E7-BA36-F174-250A4BE67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78" y="1772750"/>
            <a:ext cx="5868132" cy="2275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FB9E2A-7872-E4F9-A90C-AFDB58FF23FD}"/>
              </a:ext>
            </a:extLst>
          </p:cNvPr>
          <p:cNvSpPr txBox="1"/>
          <p:nvPr/>
        </p:nvSpPr>
        <p:spPr>
          <a:xfrm>
            <a:off x="6858000" y="1570892"/>
            <a:ext cx="484163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Rules have effectively ruled out above leg configuration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Steel column is far too heavy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Notched rod ends do not have required ability to move on an axis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Straight steering wheel is not possible in this design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Eye bolts cause far too much play in the column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Plastic wheel will not hold force as needed</a:t>
            </a:r>
          </a:p>
        </p:txBody>
      </p:sp>
      <p:pic>
        <p:nvPicPr>
          <p:cNvPr id="11" name="Picture 10" descr="A close-up of a metal joint&#10;&#10;Description automatically generated">
            <a:extLst>
              <a:ext uri="{FF2B5EF4-FFF2-40B4-BE49-F238E27FC236}">
                <a16:creationId xmlns:a16="http://schemas.microsoft.com/office/drawing/2014/main" id="{CDC700D6-376C-68BC-D130-9E568EEC5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156" y="4047759"/>
            <a:ext cx="1712302" cy="1365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956702-A388-7CA5-4D3A-71E8784FAFAB}"/>
              </a:ext>
            </a:extLst>
          </p:cNvPr>
          <p:cNvSpPr txBox="1"/>
          <p:nvPr/>
        </p:nvSpPr>
        <p:spPr>
          <a:xfrm>
            <a:off x="2661137" y="5545015"/>
            <a:ext cx="160606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cs typeface="Calibri"/>
              </a:rPr>
              <a:t>Figure 4: Double U - Joint</a:t>
            </a:r>
            <a:endParaRPr lang="en-US" sz="100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B4E41-723C-9F4B-9981-3373B242E9C4}"/>
              </a:ext>
            </a:extLst>
          </p:cNvPr>
          <p:cNvSpPr txBox="1"/>
          <p:nvPr/>
        </p:nvSpPr>
        <p:spPr>
          <a:xfrm>
            <a:off x="2475049" y="1502514"/>
            <a:ext cx="243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4: Morph Chart</a:t>
            </a:r>
          </a:p>
        </p:txBody>
      </p:sp>
    </p:spTree>
    <p:extLst>
      <p:ext uri="{BB962C8B-B14F-4D97-AF65-F5344CB8AC3E}">
        <p14:creationId xmlns:p14="http://schemas.microsoft.com/office/powerpoint/2010/main" val="5868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rtifact">
            <a:extLst>
              <a:ext uri="{FF2B5EF4-FFF2-40B4-BE49-F238E27FC236}">
                <a16:creationId xmlns:a16="http://schemas.microsoft.com/office/drawing/2014/main" id="{837CFC27-170F-4A9E-DD7E-2F80F5930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420" y="3012142"/>
            <a:ext cx="4622800" cy="3860800"/>
          </a:xfrm>
          <a:prstGeom prst="rect">
            <a:avLst/>
          </a:prstGeom>
        </p:spPr>
      </p:pic>
      <p:pic>
        <p:nvPicPr>
          <p:cNvPr id="10" name="Artifact">
            <a:extLst>
              <a:ext uri="{FF2B5EF4-FFF2-40B4-BE49-F238E27FC236}">
                <a16:creationId xmlns:a16="http://schemas.microsoft.com/office/drawing/2014/main" id="{FD1EBE9A-3585-0388-434B-0E456CF96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7700" cy="2628900"/>
          </a:xfrm>
          <a:prstGeom prst="rect">
            <a:avLst/>
          </a:prstGeom>
        </p:spPr>
      </p:pic>
      <p:sp>
        <p:nvSpPr>
          <p:cNvPr id="9" name="H1">
            <a:extLst>
              <a:ext uri="{FF2B5EF4-FFF2-40B4-BE49-F238E27FC236}">
                <a16:creationId xmlns:a16="http://schemas.microsoft.com/office/drawing/2014/main" id="{D2441F73-4F5D-441D-5D3A-8F75123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182752"/>
                </a:solidFill>
                <a:latin typeface="Arial"/>
                <a:cs typeface="Arial"/>
              </a:rPr>
              <a:t>Concept Generations (Brakes)</a:t>
            </a:r>
            <a:endParaRPr lang="en-US" sz="5400" b="1">
              <a:solidFill>
                <a:srgbClr val="18275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" name="Photo (delete when photo placed)">
            <a:extLst>
              <a:ext uri="{FF2B5EF4-FFF2-40B4-BE49-F238E27FC236}">
                <a16:creationId xmlns:a16="http://schemas.microsoft.com/office/drawing/2014/main" id="{29CB136A-C439-D8BC-6BFF-E49909A5807C}"/>
              </a:ext>
            </a:extLst>
          </p:cNvPr>
          <p:cNvSpPr txBox="1"/>
          <p:nvPr/>
        </p:nvSpPr>
        <p:spPr>
          <a:xfrm>
            <a:off x="2918622" y="3647969"/>
            <a:ext cx="109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</a:p>
        </p:txBody>
      </p:sp>
      <p:pic>
        <p:nvPicPr>
          <p:cNvPr id="13" name="Artifact">
            <a:extLst>
              <a:ext uri="{FF2B5EF4-FFF2-40B4-BE49-F238E27FC236}">
                <a16:creationId xmlns:a16="http://schemas.microsoft.com/office/drawing/2014/main" id="{E2BF1F08-FB54-E29F-812D-F10EE643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227" y="6164887"/>
            <a:ext cx="1104819" cy="44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ED543-F658-5E36-175D-B03CBBA61ADA}"/>
              </a:ext>
            </a:extLst>
          </p:cNvPr>
          <p:cNvSpPr txBox="1"/>
          <p:nvPr/>
        </p:nvSpPr>
        <p:spPr>
          <a:xfrm>
            <a:off x="2012" y="6527359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Page 9 - Chris</a:t>
            </a:r>
            <a:endParaRPr lang="en-US" sz="160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9CA044E-CEFC-5E80-D681-8C0173D317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" r="-169" b="8738"/>
          <a:stretch/>
        </p:blipFill>
        <p:spPr>
          <a:xfrm>
            <a:off x="2012" y="1836860"/>
            <a:ext cx="12210593" cy="28328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40D7B-9FDB-621E-222A-17A8C5064BAD}"/>
              </a:ext>
            </a:extLst>
          </p:cNvPr>
          <p:cNvSpPr txBox="1"/>
          <p:nvPr/>
        </p:nvSpPr>
        <p:spPr>
          <a:xfrm>
            <a:off x="5015884" y="1564919"/>
            <a:ext cx="2325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Table 5: Morph Chart</a:t>
            </a:r>
          </a:p>
        </p:txBody>
      </p:sp>
    </p:spTree>
    <p:extLst>
      <p:ext uri="{BB962C8B-B14F-4D97-AF65-F5344CB8AC3E}">
        <p14:creationId xmlns:p14="http://schemas.microsoft.com/office/powerpoint/2010/main" val="396120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38e8fa-0e30-4a8c-add4-4c15785f2a3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5DC616D7A8743978DA5CA4DF7F974" ma:contentTypeVersion="10" ma:contentTypeDescription="Create a new document." ma:contentTypeScope="" ma:versionID="6835a94303eabe941be32a746d05b86c">
  <xsd:schema xmlns:xsd="http://www.w3.org/2001/XMLSchema" xmlns:xs="http://www.w3.org/2001/XMLSchema" xmlns:p="http://schemas.microsoft.com/office/2006/metadata/properties" xmlns:ns2="da38e8fa-0e30-4a8c-add4-4c15785f2a39" targetNamespace="http://schemas.microsoft.com/office/2006/metadata/properties" ma:root="true" ma:fieldsID="f03c8466e8053b263e0181258101c8f3" ns2:_="">
    <xsd:import namespace="da38e8fa-0e30-4a8c-add4-4c15785f2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8e8fa-0e30-4a8c-add4-4c15785f2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CD6DE6-984E-432E-A22E-27C25E15D9F1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da38e8fa-0e30-4a8c-add4-4c15785f2a39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FA9FD3-2487-42C9-ADA1-8FAC5C41F9DA}">
  <ds:schemaRefs>
    <ds:schemaRef ds:uri="da38e8fa-0e30-4a8c-add4-4c15785f2a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EA27D4-4DAF-4CD6-A8C2-7CE3990D89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7d49e9f-89e1-4aa0-99a3-d35b57b2ba03}" enabled="0" method="" siteId="{27d49e9f-89e1-4aa0-99a3-d35b57b2ba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Widescreen</PresentationFormat>
  <Paragraphs>282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Formula SAE Suspension  </vt:lpstr>
      <vt:lpstr>Sub-Team Description/Importance</vt:lpstr>
      <vt:lpstr>Black Box Model</vt:lpstr>
      <vt:lpstr>Decomposition Model</vt:lpstr>
      <vt:lpstr>Concept Generations (Knuckles)</vt:lpstr>
      <vt:lpstr>Concept Generations (Knuckles)</vt:lpstr>
      <vt:lpstr>Concept Generations (Knuckles)</vt:lpstr>
      <vt:lpstr>Concept Generations (Steering)</vt:lpstr>
      <vt:lpstr>Concept Generations (Brakes)</vt:lpstr>
      <vt:lpstr>Concept Generations (Brakes)</vt:lpstr>
      <vt:lpstr>Concept Generation(Brakes)</vt:lpstr>
      <vt:lpstr>Concept Generations (A-Arm)</vt:lpstr>
      <vt:lpstr>Engineering Calculations</vt:lpstr>
      <vt:lpstr>Engineering Calculations</vt:lpstr>
      <vt:lpstr>Engineering Calculations</vt:lpstr>
      <vt:lpstr>Engineering Calculations</vt:lpstr>
      <vt:lpstr>Engineering Calculations</vt:lpstr>
      <vt:lpstr>Engineering Calculations</vt:lpstr>
      <vt:lpstr>Engineering Calculations</vt:lpstr>
      <vt:lpstr>Concept Evaluation(Brakes)</vt:lpstr>
      <vt:lpstr>Concept Evaluations (Knuckles)</vt:lpstr>
      <vt:lpstr>Concept Evaluations (Knuckles)</vt:lpstr>
      <vt:lpstr>Rough CAD (Knuckles)</vt:lpstr>
      <vt:lpstr>Concept Evaluations (Steering)</vt:lpstr>
      <vt:lpstr>Concept Evaluations (Brakes)</vt:lpstr>
      <vt:lpstr>Concept Evaluations (A-Arms)</vt:lpstr>
      <vt:lpstr>Steering Bill of Materials</vt:lpstr>
      <vt:lpstr>Schedule and Budget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Amanda Grace Macholl</dc:creator>
  <cp:lastModifiedBy>Parker Thomas Johnson</cp:lastModifiedBy>
  <cp:revision>1</cp:revision>
  <dcterms:created xsi:type="dcterms:W3CDTF">2022-02-25T17:26:29Z</dcterms:created>
  <dcterms:modified xsi:type="dcterms:W3CDTF">2024-10-21T06:38:19Z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0x010100F145DC616D7A8743978DA5CA4DF7F974</vt:lpwstr>
  </property>
  <property fmtid="{D5CDD505-2E9C-101B-9397-08002B2CF9AE}" pid="3" name="MediaServiceImageTags">
    <vt:lpwstr/>
  </property>
</Properties>
</file>