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9"/>
  </p:notesMasterIdLst>
  <p:sldIdLst>
    <p:sldId id="257" r:id="rId5"/>
    <p:sldId id="283" r:id="rId6"/>
    <p:sldId id="260" r:id="rId7"/>
    <p:sldId id="302" r:id="rId8"/>
    <p:sldId id="285" r:id="rId9"/>
    <p:sldId id="291" r:id="rId10"/>
    <p:sldId id="294" r:id="rId11"/>
    <p:sldId id="295" r:id="rId12"/>
    <p:sldId id="297" r:id="rId13"/>
    <p:sldId id="280" r:id="rId14"/>
    <p:sldId id="284" r:id="rId15"/>
    <p:sldId id="304" r:id="rId16"/>
    <p:sldId id="289" r:id="rId17"/>
    <p:sldId id="282" r:id="rId18"/>
    <p:sldId id="299" r:id="rId19"/>
    <p:sldId id="301" r:id="rId20"/>
    <p:sldId id="303" r:id="rId21"/>
    <p:sldId id="287" r:id="rId22"/>
    <p:sldId id="293" r:id="rId23"/>
    <p:sldId id="296" r:id="rId24"/>
    <p:sldId id="300" r:id="rId25"/>
    <p:sldId id="298" r:id="rId26"/>
    <p:sldId id="305" r:id="rId27"/>
    <p:sldId id="26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466"/>
    <a:srgbClr val="182752"/>
    <a:srgbClr val="192852"/>
    <a:srgbClr val="0066B3"/>
    <a:srgbClr val="00ADB5"/>
    <a:srgbClr val="009DDD"/>
    <a:srgbClr val="F8B700"/>
    <a:srgbClr val="002355"/>
    <a:srgbClr val="182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F07864D-740B-7267-76BD-D6BB3588CF0E}" v="2" dt="2024-10-21T01:17:39.011"/>
    <p1510:client id="{75275A5A-C9A6-5211-827E-3147B3A58A85}" v="4" dt="2024-10-20T17:45:33.633"/>
    <p1510:client id="{DB7564DA-CCD0-404C-B0F6-32293C72B2FC}" v="1" dt="2024-10-21T04:29:22.69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seph Thomas Ciao" userId="S::jtc438@nau.edu::a03fa6fe-04ea-4613-8b8c-1a8e5f686698" providerId="AD" clId="Web-{6B871B6D-395A-6A0A-BC98-6562BB1BA3F7}"/>
    <pc:docChg chg="modSld">
      <pc:chgData name="Joseph Thomas Ciao" userId="S::jtc438@nau.edu::a03fa6fe-04ea-4613-8b8c-1a8e5f686698" providerId="AD" clId="Web-{6B871B6D-395A-6A0A-BC98-6562BB1BA3F7}" dt="2024-10-21T03:57:28.211" v="8" actId="14100"/>
      <pc:docMkLst>
        <pc:docMk/>
      </pc:docMkLst>
      <pc:sldChg chg="modSp">
        <pc:chgData name="Joseph Thomas Ciao" userId="S::jtc438@nau.edu::a03fa6fe-04ea-4613-8b8c-1a8e5f686698" providerId="AD" clId="Web-{6B871B6D-395A-6A0A-BC98-6562BB1BA3F7}" dt="2024-10-21T03:57:28.211" v="8" actId="14100"/>
        <pc:sldMkLst>
          <pc:docMk/>
          <pc:sldMk cId="4037191875" sldId="280"/>
        </pc:sldMkLst>
        <pc:graphicFrameChg chg="mod">
          <ac:chgData name="Joseph Thomas Ciao" userId="S::jtc438@nau.edu::a03fa6fe-04ea-4613-8b8c-1a8e5f686698" providerId="AD" clId="Web-{6B871B6D-395A-6A0A-BC98-6562BB1BA3F7}" dt="2024-10-21T03:57:28.211" v="8" actId="14100"/>
          <ac:graphicFrameMkLst>
            <pc:docMk/>
            <pc:sldMk cId="4037191875" sldId="280"/>
            <ac:graphicFrameMk id="12" creationId="{81F38040-0D1A-60E6-4C9F-2F3DA7E4F7FD}"/>
          </ac:graphicFrameMkLst>
        </pc:graphicFrameChg>
      </pc:sldChg>
    </pc:docChg>
  </pc:docChgLst>
  <pc:docChgLst>
    <pc:chgData name="Parker Thomas Johnson" userId="S::ptj22@nau.edu::998c7c7f-f110-4ef9-adb9-4df1c1ded6b9" providerId="AD" clId="Web-{40BB1E9B-3D24-7EA5-DBA0-8F1DCF51213B}"/>
    <pc:docChg chg="modSld">
      <pc:chgData name="Parker Thomas Johnson" userId="S::ptj22@nau.edu::998c7c7f-f110-4ef9-adb9-4df1c1ded6b9" providerId="AD" clId="Web-{40BB1E9B-3D24-7EA5-DBA0-8F1DCF51213B}" dt="2024-09-17T00:05:46.850" v="118" actId="14100"/>
      <pc:docMkLst>
        <pc:docMk/>
      </pc:docMkLst>
      <pc:sldChg chg="delSp modSp">
        <pc:chgData name="Parker Thomas Johnson" userId="S::ptj22@nau.edu::998c7c7f-f110-4ef9-adb9-4df1c1ded6b9" providerId="AD" clId="Web-{40BB1E9B-3D24-7EA5-DBA0-8F1DCF51213B}" dt="2024-09-17T00:05:46.850" v="118" actId="14100"/>
        <pc:sldMkLst>
          <pc:docMk/>
          <pc:sldMk cId="676927599" sldId="282"/>
        </pc:sldMkLst>
        <pc:spChg chg="mod">
          <ac:chgData name="Parker Thomas Johnson" userId="S::ptj22@nau.edu::998c7c7f-f110-4ef9-adb9-4df1c1ded6b9" providerId="AD" clId="Web-{40BB1E9B-3D24-7EA5-DBA0-8F1DCF51213B}" dt="2024-09-17T00:05:17.676" v="110" actId="1076"/>
          <ac:spMkLst>
            <pc:docMk/>
            <pc:sldMk cId="676927599" sldId="282"/>
            <ac:spMk id="7" creationId="{16B2562B-D4B4-11B9-0F1C-F0B25105149C}"/>
          </ac:spMkLst>
        </pc:spChg>
        <pc:spChg chg="mod">
          <ac:chgData name="Parker Thomas Johnson" userId="S::ptj22@nau.edu::998c7c7f-f110-4ef9-adb9-4df1c1ded6b9" providerId="AD" clId="Web-{40BB1E9B-3D24-7EA5-DBA0-8F1DCF51213B}" dt="2024-09-17T00:05:46.850" v="118" actId="14100"/>
          <ac:spMkLst>
            <pc:docMk/>
            <pc:sldMk cId="676927599" sldId="282"/>
            <ac:spMk id="10" creationId="{AD5E1846-5C77-3CAF-E648-E688200FD402}"/>
          </ac:spMkLst>
        </pc:spChg>
        <pc:spChg chg="mod">
          <ac:chgData name="Parker Thomas Johnson" userId="S::ptj22@nau.edu::998c7c7f-f110-4ef9-adb9-4df1c1ded6b9" providerId="AD" clId="Web-{40BB1E9B-3D24-7EA5-DBA0-8F1DCF51213B}" dt="2024-09-17T00:05:14.645" v="109" actId="20577"/>
          <ac:spMkLst>
            <pc:docMk/>
            <pc:sldMk cId="676927599" sldId="282"/>
            <ac:spMk id="27" creationId="{86270B7E-3B53-E14D-B267-41174629C70A}"/>
          </ac:spMkLst>
        </pc:spChg>
      </pc:sldChg>
      <pc:sldChg chg="modSp">
        <pc:chgData name="Parker Thomas Johnson" userId="S::ptj22@nau.edu::998c7c7f-f110-4ef9-adb9-4df1c1ded6b9" providerId="AD" clId="Web-{40BB1E9B-3D24-7EA5-DBA0-8F1DCF51213B}" dt="2024-09-17T00:00:14.701" v="19" actId="1076"/>
        <pc:sldMkLst>
          <pc:docMk/>
          <pc:sldMk cId="2383975787" sldId="294"/>
        </pc:sldMkLst>
        <pc:spChg chg="mod">
          <ac:chgData name="Parker Thomas Johnson" userId="S::ptj22@nau.edu::998c7c7f-f110-4ef9-adb9-4df1c1ded6b9" providerId="AD" clId="Web-{40BB1E9B-3D24-7EA5-DBA0-8F1DCF51213B}" dt="2024-09-17T00:00:14.701" v="19" actId="1076"/>
          <ac:spMkLst>
            <pc:docMk/>
            <pc:sldMk cId="2383975787" sldId="294"/>
            <ac:spMk id="9" creationId="{D2441F73-4F5D-441D-5D3A-8F75123600AD}"/>
          </ac:spMkLst>
        </pc:spChg>
      </pc:sldChg>
      <pc:sldChg chg="modSp">
        <pc:chgData name="Parker Thomas Johnson" userId="S::ptj22@nau.edu::998c7c7f-f110-4ef9-adb9-4df1c1ded6b9" providerId="AD" clId="Web-{40BB1E9B-3D24-7EA5-DBA0-8F1DCF51213B}" dt="2024-09-17T00:00:37.078" v="31" actId="20577"/>
        <pc:sldMkLst>
          <pc:docMk/>
          <pc:sldMk cId="2724413556" sldId="295"/>
        </pc:sldMkLst>
        <pc:spChg chg="mod">
          <ac:chgData name="Parker Thomas Johnson" userId="S::ptj22@nau.edu::998c7c7f-f110-4ef9-adb9-4df1c1ded6b9" providerId="AD" clId="Web-{40BB1E9B-3D24-7EA5-DBA0-8F1DCF51213B}" dt="2024-09-17T00:00:37.078" v="31" actId="20577"/>
          <ac:spMkLst>
            <pc:docMk/>
            <pc:sldMk cId="2724413556" sldId="295"/>
            <ac:spMk id="9" creationId="{D2441F73-4F5D-441D-5D3A-8F75123600AD}"/>
          </ac:spMkLst>
        </pc:spChg>
      </pc:sldChg>
      <pc:sldChg chg="modSp">
        <pc:chgData name="Parker Thomas Johnson" userId="S::ptj22@nau.edu::998c7c7f-f110-4ef9-adb9-4df1c1ded6b9" providerId="AD" clId="Web-{40BB1E9B-3D24-7EA5-DBA0-8F1DCF51213B}" dt="2024-09-17T00:00:54.079" v="42" actId="20577"/>
        <pc:sldMkLst>
          <pc:docMk/>
          <pc:sldMk cId="2145228356" sldId="296"/>
        </pc:sldMkLst>
        <pc:spChg chg="mod">
          <ac:chgData name="Parker Thomas Johnson" userId="S::ptj22@nau.edu::998c7c7f-f110-4ef9-adb9-4df1c1ded6b9" providerId="AD" clId="Web-{40BB1E9B-3D24-7EA5-DBA0-8F1DCF51213B}" dt="2024-09-17T00:00:54.079" v="42" actId="20577"/>
          <ac:spMkLst>
            <pc:docMk/>
            <pc:sldMk cId="2145228356" sldId="296"/>
            <ac:spMk id="9" creationId="{D2441F73-4F5D-441D-5D3A-8F75123600AD}"/>
          </ac:spMkLst>
        </pc:spChg>
      </pc:sldChg>
      <pc:sldChg chg="modSp">
        <pc:chgData name="Parker Thomas Johnson" userId="S::ptj22@nau.edu::998c7c7f-f110-4ef9-adb9-4df1c1ded6b9" providerId="AD" clId="Web-{40BB1E9B-3D24-7EA5-DBA0-8F1DCF51213B}" dt="2024-09-17T00:03:48.154" v="81" actId="1076"/>
        <pc:sldMkLst>
          <pc:docMk/>
          <pc:sldMk cId="154789282" sldId="300"/>
        </pc:sldMkLst>
        <pc:spChg chg="mod">
          <ac:chgData name="Parker Thomas Johnson" userId="S::ptj22@nau.edu::998c7c7f-f110-4ef9-adb9-4df1c1ded6b9" providerId="AD" clId="Web-{40BB1E9B-3D24-7EA5-DBA0-8F1DCF51213B}" dt="2024-09-17T00:03:48.154" v="81" actId="1076"/>
          <ac:spMkLst>
            <pc:docMk/>
            <pc:sldMk cId="154789282" sldId="300"/>
            <ac:spMk id="9" creationId="{D2441F73-4F5D-441D-5D3A-8F75123600AD}"/>
          </ac:spMkLst>
        </pc:spChg>
        <pc:picChg chg="mod">
          <ac:chgData name="Parker Thomas Johnson" userId="S::ptj22@nau.edu::998c7c7f-f110-4ef9-adb9-4df1c1ded6b9" providerId="AD" clId="Web-{40BB1E9B-3D24-7EA5-DBA0-8F1DCF51213B}" dt="2024-09-17T00:01:44.004" v="66" actId="1076"/>
          <ac:picMkLst>
            <pc:docMk/>
            <pc:sldMk cId="154789282" sldId="300"/>
            <ac:picMk id="2" creationId="{58782FC0-33DE-216D-3AFC-C111B7F95B5C}"/>
          </ac:picMkLst>
        </pc:picChg>
        <pc:picChg chg="mod">
          <ac:chgData name="Parker Thomas Johnson" userId="S::ptj22@nau.edu::998c7c7f-f110-4ef9-adb9-4df1c1ded6b9" providerId="AD" clId="Web-{40BB1E9B-3D24-7EA5-DBA0-8F1DCF51213B}" dt="2024-09-17T00:01:29.800" v="61" actId="1076"/>
          <ac:picMkLst>
            <pc:docMk/>
            <pc:sldMk cId="154789282" sldId="300"/>
            <ac:picMk id="3" creationId="{BB2A8C91-FA1A-89B0-E107-46380A52F310}"/>
          </ac:picMkLst>
        </pc:picChg>
        <pc:picChg chg="mod">
          <ac:chgData name="Parker Thomas Johnson" userId="S::ptj22@nau.edu::998c7c7f-f110-4ef9-adb9-4df1c1ded6b9" providerId="AD" clId="Web-{40BB1E9B-3D24-7EA5-DBA0-8F1DCF51213B}" dt="2024-09-17T00:01:27.269" v="60" actId="14100"/>
          <ac:picMkLst>
            <pc:docMk/>
            <pc:sldMk cId="154789282" sldId="300"/>
            <ac:picMk id="5" creationId="{0FCC9255-8264-7433-6E9C-6D281678CAC2}"/>
          </ac:picMkLst>
        </pc:picChg>
        <pc:picChg chg="mod">
          <ac:chgData name="Parker Thomas Johnson" userId="S::ptj22@nau.edu::998c7c7f-f110-4ef9-adb9-4df1c1ded6b9" providerId="AD" clId="Web-{40BB1E9B-3D24-7EA5-DBA0-8F1DCF51213B}" dt="2024-09-17T00:01:31.347" v="62" actId="1076"/>
          <ac:picMkLst>
            <pc:docMk/>
            <pc:sldMk cId="154789282" sldId="300"/>
            <ac:picMk id="8" creationId="{5AE3E626-A930-F400-7A37-C4D8DF6E9012}"/>
          </ac:picMkLst>
        </pc:picChg>
        <pc:picChg chg="mod">
          <ac:chgData name="Parker Thomas Johnson" userId="S::ptj22@nau.edu::998c7c7f-f110-4ef9-adb9-4df1c1ded6b9" providerId="AD" clId="Web-{40BB1E9B-3D24-7EA5-DBA0-8F1DCF51213B}" dt="2024-09-17T00:01:34.754" v="63" actId="1076"/>
          <ac:picMkLst>
            <pc:docMk/>
            <pc:sldMk cId="154789282" sldId="300"/>
            <ac:picMk id="11" creationId="{CD5E6F88-6A06-0FC9-D7A2-5F81C3E5BA59}"/>
          </ac:picMkLst>
        </pc:picChg>
      </pc:sldChg>
      <pc:sldChg chg="modSp">
        <pc:chgData name="Parker Thomas Johnson" userId="S::ptj22@nau.edu::998c7c7f-f110-4ef9-adb9-4df1c1ded6b9" providerId="AD" clId="Web-{40BB1E9B-3D24-7EA5-DBA0-8F1DCF51213B}" dt="2024-09-17T00:02:25.413" v="80" actId="20577"/>
        <pc:sldMkLst>
          <pc:docMk/>
          <pc:sldMk cId="2978609462" sldId="301"/>
        </pc:sldMkLst>
        <pc:spChg chg="mod">
          <ac:chgData name="Parker Thomas Johnson" userId="S::ptj22@nau.edu::998c7c7f-f110-4ef9-adb9-4df1c1ded6b9" providerId="AD" clId="Web-{40BB1E9B-3D24-7EA5-DBA0-8F1DCF51213B}" dt="2024-09-17T00:02:25.413" v="80" actId="20577"/>
          <ac:spMkLst>
            <pc:docMk/>
            <pc:sldMk cId="2978609462" sldId="301"/>
            <ac:spMk id="9" creationId="{D2441F73-4F5D-441D-5D3A-8F75123600AD}"/>
          </ac:spMkLst>
        </pc:spChg>
      </pc:sldChg>
      <pc:sldChg chg="addSp modSp">
        <pc:chgData name="Parker Thomas Johnson" userId="S::ptj22@nau.edu::998c7c7f-f110-4ef9-adb9-4df1c1ded6b9" providerId="AD" clId="Web-{40BB1E9B-3D24-7EA5-DBA0-8F1DCF51213B}" dt="2024-09-16T23:55:12.367" v="7" actId="1076"/>
        <pc:sldMkLst>
          <pc:docMk/>
          <pc:sldMk cId="4063320913" sldId="305"/>
        </pc:sldMkLst>
        <pc:picChg chg="add mod">
          <ac:chgData name="Parker Thomas Johnson" userId="S::ptj22@nau.edu::998c7c7f-f110-4ef9-adb9-4df1c1ded6b9" providerId="AD" clId="Web-{40BB1E9B-3D24-7EA5-DBA0-8F1DCF51213B}" dt="2024-09-16T23:55:09.258" v="6" actId="1076"/>
          <ac:picMkLst>
            <pc:docMk/>
            <pc:sldMk cId="4063320913" sldId="305"/>
            <ac:picMk id="2" creationId="{0A5B2B34-70BD-B2BA-78C0-A604CF2D100D}"/>
          </ac:picMkLst>
        </pc:picChg>
        <pc:picChg chg="mod">
          <ac:chgData name="Parker Thomas Johnson" userId="S::ptj22@nau.edu::998c7c7f-f110-4ef9-adb9-4df1c1ded6b9" providerId="AD" clId="Web-{40BB1E9B-3D24-7EA5-DBA0-8F1DCF51213B}" dt="2024-09-16T23:55:12.367" v="7" actId="1076"/>
          <ac:picMkLst>
            <pc:docMk/>
            <pc:sldMk cId="4063320913" sldId="305"/>
            <ac:picMk id="8" creationId="{01689264-FF4E-FF19-6F08-F5FADA9D483F}"/>
          </ac:picMkLst>
        </pc:picChg>
      </pc:sldChg>
    </pc:docChg>
  </pc:docChgLst>
  <pc:docChgLst>
    <pc:chgData name="Joseph Thomas Ciao" userId="S::jtc438@nau.edu::a03fa6fe-04ea-4613-8b8c-1a8e5f686698" providerId="AD" clId="Web-{41CDD073-6BEB-F5EB-09F6-4450B20204C6}"/>
    <pc:docChg chg="addSld delSld modSld">
      <pc:chgData name="Joseph Thomas Ciao" userId="S::jtc438@nau.edu::a03fa6fe-04ea-4613-8b8c-1a8e5f686698" providerId="AD" clId="Web-{41CDD073-6BEB-F5EB-09F6-4450B20204C6}" dt="2024-09-16T21:19:51.957" v="24" actId="14100"/>
      <pc:docMkLst>
        <pc:docMk/>
      </pc:docMkLst>
      <pc:sldChg chg="addSp modSp">
        <pc:chgData name="Joseph Thomas Ciao" userId="S::jtc438@nau.edu::a03fa6fe-04ea-4613-8b8c-1a8e5f686698" providerId="AD" clId="Web-{41CDD073-6BEB-F5EB-09F6-4450B20204C6}" dt="2024-09-16T21:19:51.957" v="24" actId="14100"/>
        <pc:sldMkLst>
          <pc:docMk/>
          <pc:sldMk cId="2345122943" sldId="291"/>
        </pc:sldMkLst>
        <pc:spChg chg="mod">
          <ac:chgData name="Joseph Thomas Ciao" userId="S::jtc438@nau.edu::a03fa6fe-04ea-4613-8b8c-1a8e5f686698" providerId="AD" clId="Web-{41CDD073-6BEB-F5EB-09F6-4450B20204C6}" dt="2024-09-16T21:19:30.346" v="23" actId="1076"/>
          <ac:spMkLst>
            <pc:docMk/>
            <pc:sldMk cId="2345122943" sldId="291"/>
            <ac:spMk id="3" creationId="{47875B67-7C95-F1E7-FFA1-E634C34F66D4}"/>
          </ac:spMkLst>
        </pc:spChg>
        <pc:picChg chg="mod">
          <ac:chgData name="Joseph Thomas Ciao" userId="S::jtc438@nau.edu::a03fa6fe-04ea-4613-8b8c-1a8e5f686698" providerId="AD" clId="Web-{41CDD073-6BEB-F5EB-09F6-4450B20204C6}" dt="2024-09-16T21:19:11.267" v="18" actId="1076"/>
          <ac:picMkLst>
            <pc:docMk/>
            <pc:sldMk cId="2345122943" sldId="291"/>
            <ac:picMk id="2" creationId="{D5B15256-18E3-3074-63FB-628B46F44D01}"/>
          </ac:picMkLst>
        </pc:picChg>
        <pc:picChg chg="add mod">
          <ac:chgData name="Joseph Thomas Ciao" userId="S::jtc438@nau.edu::a03fa6fe-04ea-4613-8b8c-1a8e5f686698" providerId="AD" clId="Web-{41CDD073-6BEB-F5EB-09F6-4450B20204C6}" dt="2024-09-16T21:19:51.957" v="24" actId="14100"/>
          <ac:picMkLst>
            <pc:docMk/>
            <pc:sldMk cId="2345122943" sldId="291"/>
            <ac:picMk id="8" creationId="{F22CA0FF-418A-07A7-5DAD-768BF68EC365}"/>
          </ac:picMkLst>
        </pc:picChg>
      </pc:sldChg>
      <pc:sldChg chg="add del replId">
        <pc:chgData name="Joseph Thomas Ciao" userId="S::jtc438@nau.edu::a03fa6fe-04ea-4613-8b8c-1a8e5f686698" providerId="AD" clId="Web-{41CDD073-6BEB-F5EB-09F6-4450B20204C6}" dt="2024-09-16T21:17:20.539" v="3"/>
        <pc:sldMkLst>
          <pc:docMk/>
          <pc:sldMk cId="1168234188" sldId="304"/>
        </pc:sldMkLst>
      </pc:sldChg>
      <pc:sldChg chg="add del replId">
        <pc:chgData name="Joseph Thomas Ciao" userId="S::jtc438@nau.edu::a03fa6fe-04ea-4613-8b8c-1a8e5f686698" providerId="AD" clId="Web-{41CDD073-6BEB-F5EB-09F6-4450B20204C6}" dt="2024-09-16T21:17:17.117" v="2"/>
        <pc:sldMkLst>
          <pc:docMk/>
          <pc:sldMk cId="167350880" sldId="305"/>
        </pc:sldMkLst>
      </pc:sldChg>
    </pc:docChg>
  </pc:docChgLst>
  <pc:docChgLst>
    <pc:chgData name="Matthew Cusson" userId="S::mc3743@nau.edu::179a7cd3-71d6-4a6e-9e94-75735b262923" providerId="AD" clId="Web-{6F0D1632-6241-2546-F145-2FE5FA1DD16A}"/>
    <pc:docChg chg="delSld modSld sldOrd">
      <pc:chgData name="Matthew Cusson" userId="S::mc3743@nau.edu::179a7cd3-71d6-4a6e-9e94-75735b262923" providerId="AD" clId="Web-{6F0D1632-6241-2546-F145-2FE5FA1DD16A}" dt="2024-09-16T22:21:58.503" v="39" actId="1076"/>
      <pc:docMkLst>
        <pc:docMk/>
      </pc:docMkLst>
      <pc:sldChg chg="modSp">
        <pc:chgData name="Matthew Cusson" userId="S::mc3743@nau.edu::179a7cd3-71d6-4a6e-9e94-75735b262923" providerId="AD" clId="Web-{6F0D1632-6241-2546-F145-2FE5FA1DD16A}" dt="2024-09-16T22:21:58.503" v="39" actId="1076"/>
        <pc:sldMkLst>
          <pc:docMk/>
          <pc:sldMk cId="4111994878" sldId="284"/>
        </pc:sldMkLst>
        <pc:spChg chg="mod">
          <ac:chgData name="Matthew Cusson" userId="S::mc3743@nau.edu::179a7cd3-71d6-4a6e-9e94-75735b262923" providerId="AD" clId="Web-{6F0D1632-6241-2546-F145-2FE5FA1DD16A}" dt="2024-09-16T22:21:58.503" v="39" actId="1076"/>
          <ac:spMkLst>
            <pc:docMk/>
            <pc:sldMk cId="4111994878" sldId="284"/>
            <ac:spMk id="11" creationId="{F6BA7F41-2CAD-F2C8-65BC-2E123E64C353}"/>
          </ac:spMkLst>
        </pc:spChg>
      </pc:sldChg>
      <pc:sldChg chg="modSp ord">
        <pc:chgData name="Matthew Cusson" userId="S::mc3743@nau.edu::179a7cd3-71d6-4a6e-9e94-75735b262923" providerId="AD" clId="Web-{6F0D1632-6241-2546-F145-2FE5FA1DD16A}" dt="2024-09-16T22:21:20.328" v="30" actId="20577"/>
        <pc:sldMkLst>
          <pc:docMk/>
          <pc:sldMk cId="3988815894" sldId="285"/>
        </pc:sldMkLst>
        <pc:spChg chg="mod">
          <ac:chgData name="Matthew Cusson" userId="S::mc3743@nau.edu::179a7cd3-71d6-4a6e-9e94-75735b262923" providerId="AD" clId="Web-{6F0D1632-6241-2546-F145-2FE5FA1DD16A}" dt="2024-09-16T22:21:20.328" v="30" actId="20577"/>
          <ac:spMkLst>
            <pc:docMk/>
            <pc:sldMk cId="3988815894" sldId="285"/>
            <ac:spMk id="11" creationId="{F6BA7F41-2CAD-F2C8-65BC-2E123E64C353}"/>
          </ac:spMkLst>
        </pc:spChg>
      </pc:sldChg>
      <pc:sldChg chg="modSp">
        <pc:chgData name="Matthew Cusson" userId="S::mc3743@nau.edu::179a7cd3-71d6-4a6e-9e94-75735b262923" providerId="AD" clId="Web-{6F0D1632-6241-2546-F145-2FE5FA1DD16A}" dt="2024-09-16T22:19:38.274" v="25" actId="20577"/>
        <pc:sldMkLst>
          <pc:docMk/>
          <pc:sldMk cId="186109800" sldId="287"/>
        </pc:sldMkLst>
        <pc:spChg chg="mod">
          <ac:chgData name="Matthew Cusson" userId="S::mc3743@nau.edu::179a7cd3-71d6-4a6e-9e94-75735b262923" providerId="AD" clId="Web-{6F0D1632-6241-2546-F145-2FE5FA1DD16A}" dt="2024-09-16T22:19:38.274" v="25" actId="20577"/>
          <ac:spMkLst>
            <pc:docMk/>
            <pc:sldMk cId="186109800" sldId="287"/>
            <ac:spMk id="2" creationId="{0D80AE14-7F75-3C27-08CF-8078600241EC}"/>
          </ac:spMkLst>
        </pc:spChg>
      </pc:sldChg>
      <pc:sldChg chg="del">
        <pc:chgData name="Matthew Cusson" userId="S::mc3743@nau.edu::179a7cd3-71d6-4a6e-9e94-75735b262923" providerId="AD" clId="Web-{6F0D1632-6241-2546-F145-2FE5FA1DD16A}" dt="2024-09-16T22:18:53.974" v="15"/>
        <pc:sldMkLst>
          <pc:docMk/>
          <pc:sldMk cId="957150978" sldId="288"/>
        </pc:sldMkLst>
      </pc:sldChg>
      <pc:sldChg chg="modSp">
        <pc:chgData name="Matthew Cusson" userId="S::mc3743@nau.edu::179a7cd3-71d6-4a6e-9e94-75735b262923" providerId="AD" clId="Web-{6F0D1632-6241-2546-F145-2FE5FA1DD16A}" dt="2024-09-16T22:18:43.395" v="14" actId="14100"/>
        <pc:sldMkLst>
          <pc:docMk/>
          <pc:sldMk cId="1890778327" sldId="289"/>
        </pc:sldMkLst>
        <pc:spChg chg="mod">
          <ac:chgData name="Matthew Cusson" userId="S::mc3743@nau.edu::179a7cd3-71d6-4a6e-9e94-75735b262923" providerId="AD" clId="Web-{6F0D1632-6241-2546-F145-2FE5FA1DD16A}" dt="2024-09-16T22:18:43.395" v="14" actId="14100"/>
          <ac:spMkLst>
            <pc:docMk/>
            <pc:sldMk cId="1890778327" sldId="289"/>
            <ac:spMk id="2" creationId="{0D80AE14-7F75-3C27-08CF-8078600241EC}"/>
          </ac:spMkLst>
        </pc:spChg>
      </pc:sldChg>
      <pc:sldChg chg="del">
        <pc:chgData name="Matthew Cusson" userId="S::mc3743@nau.edu::179a7cd3-71d6-4a6e-9e94-75735b262923" providerId="AD" clId="Web-{6F0D1632-6241-2546-F145-2FE5FA1DD16A}" dt="2024-09-16T22:18:56.021" v="16"/>
        <pc:sldMkLst>
          <pc:docMk/>
          <pc:sldMk cId="615129454" sldId="290"/>
        </pc:sldMkLst>
      </pc:sldChg>
    </pc:docChg>
  </pc:docChgLst>
  <pc:docChgLst>
    <pc:chgData name="Joseph Thomas Ciao" userId="S::jtc438@nau.edu::a03fa6fe-04ea-4613-8b8c-1a8e5f686698" providerId="AD" clId="Web-{F51E8EC1-112F-36B1-FF31-F7E4BDB9C16C}"/>
    <pc:docChg chg="addSld modSld sldOrd">
      <pc:chgData name="Joseph Thomas Ciao" userId="S::jtc438@nau.edu::a03fa6fe-04ea-4613-8b8c-1a8e5f686698" providerId="AD" clId="Web-{F51E8EC1-112F-36B1-FF31-F7E4BDB9C16C}" dt="2024-09-15T22:28:00.977" v="663" actId="1076"/>
      <pc:docMkLst>
        <pc:docMk/>
      </pc:docMkLst>
      <pc:sldChg chg="delSp modSp ord">
        <pc:chgData name="Joseph Thomas Ciao" userId="S::jtc438@nau.edu::a03fa6fe-04ea-4613-8b8c-1a8e5f686698" providerId="AD" clId="Web-{F51E8EC1-112F-36B1-FF31-F7E4BDB9C16C}" dt="2024-09-15T19:34:14.022" v="589" actId="20577"/>
        <pc:sldMkLst>
          <pc:docMk/>
          <pc:sldMk cId="3803442049" sldId="259"/>
        </pc:sldMkLst>
      </pc:sldChg>
      <pc:sldChg chg="addSp delSp modSp ord">
        <pc:chgData name="Joseph Thomas Ciao" userId="S::jtc438@nau.edu::a03fa6fe-04ea-4613-8b8c-1a8e5f686698" providerId="AD" clId="Web-{F51E8EC1-112F-36B1-FF31-F7E4BDB9C16C}" dt="2024-09-15T20:09:32.135" v="625" actId="1076"/>
        <pc:sldMkLst>
          <pc:docMk/>
          <pc:sldMk cId="1070346799" sldId="260"/>
        </pc:sldMkLst>
        <pc:spChg chg="mod">
          <ac:chgData name="Joseph Thomas Ciao" userId="S::jtc438@nau.edu::a03fa6fe-04ea-4613-8b8c-1a8e5f686698" providerId="AD" clId="Web-{F51E8EC1-112F-36B1-FF31-F7E4BDB9C16C}" dt="2024-09-15T19:35:47.791" v="620" actId="1076"/>
          <ac:spMkLst>
            <pc:docMk/>
            <pc:sldMk cId="1070346799" sldId="260"/>
            <ac:spMk id="3" creationId="{C5FE6EB3-44F0-5A72-3217-80B055987E05}"/>
          </ac:spMkLst>
        </pc:spChg>
        <pc:spChg chg="mod">
          <ac:chgData name="Joseph Thomas Ciao" userId="S::jtc438@nau.edu::a03fa6fe-04ea-4613-8b8c-1a8e5f686698" providerId="AD" clId="Web-{F51E8EC1-112F-36B1-FF31-F7E4BDB9C16C}" dt="2024-09-15T19:26:42.476" v="430" actId="1076"/>
          <ac:spMkLst>
            <pc:docMk/>
            <pc:sldMk cId="1070346799" sldId="260"/>
            <ac:spMk id="9" creationId="{D2441F73-4F5D-441D-5D3A-8F75123600AD}"/>
          </ac:spMkLst>
        </pc:spChg>
        <pc:spChg chg="mod">
          <ac:chgData name="Joseph Thomas Ciao" userId="S::jtc438@nau.edu::a03fa6fe-04ea-4613-8b8c-1a8e5f686698" providerId="AD" clId="Web-{F51E8EC1-112F-36B1-FF31-F7E4BDB9C16C}" dt="2024-09-15T19:25:30.708" v="414" actId="1076"/>
          <ac:spMkLst>
            <pc:docMk/>
            <pc:sldMk cId="1070346799" sldId="260"/>
            <ac:spMk id="14" creationId="{7AB4E608-994F-6393-0A4C-2A469C48328B}"/>
          </ac:spMkLst>
        </pc:spChg>
        <pc:picChg chg="mod">
          <ac:chgData name="Joseph Thomas Ciao" userId="S::jtc438@nau.edu::a03fa6fe-04ea-4613-8b8c-1a8e5f686698" providerId="AD" clId="Web-{F51E8EC1-112F-36B1-FF31-F7E4BDB9C16C}" dt="2024-09-15T19:29:02.184" v="492" actId="1076"/>
          <ac:picMkLst>
            <pc:docMk/>
            <pc:sldMk cId="1070346799" sldId="260"/>
            <ac:picMk id="7" creationId="{837CFC27-170F-4A9E-DD7E-2F80F5930BD1}"/>
          </ac:picMkLst>
        </pc:picChg>
      </pc:sldChg>
      <pc:sldChg chg="modSp add ord replId">
        <pc:chgData name="Joseph Thomas Ciao" userId="S::jtc438@nau.edu::a03fa6fe-04ea-4613-8b8c-1a8e5f686698" providerId="AD" clId="Web-{F51E8EC1-112F-36B1-FF31-F7E4BDB9C16C}" dt="2024-09-15T19:34:44.976" v="617" actId="20577"/>
        <pc:sldMkLst>
          <pc:docMk/>
          <pc:sldMk cId="4037191875" sldId="280"/>
        </pc:sldMkLst>
        <pc:spChg chg="mod">
          <ac:chgData name="Joseph Thomas Ciao" userId="S::jtc438@nau.edu::a03fa6fe-04ea-4613-8b8c-1a8e5f686698" providerId="AD" clId="Web-{F51E8EC1-112F-36B1-FF31-F7E4BDB9C16C}" dt="2024-09-15T19:34:44.976" v="617" actId="20577"/>
          <ac:spMkLst>
            <pc:docMk/>
            <pc:sldMk cId="4037191875" sldId="280"/>
            <ac:spMk id="9" creationId="{D2441F73-4F5D-441D-5D3A-8F75123600AD}"/>
          </ac:spMkLst>
        </pc:spChg>
      </pc:sldChg>
      <pc:sldChg chg="add replId">
        <pc:chgData name="Joseph Thomas Ciao" userId="S::jtc438@nau.edu::a03fa6fe-04ea-4613-8b8c-1a8e5f686698" providerId="AD" clId="Web-{F51E8EC1-112F-36B1-FF31-F7E4BDB9C16C}" dt="2024-09-15T19:33:01.285" v="494"/>
        <pc:sldMkLst>
          <pc:docMk/>
          <pc:sldMk cId="1552458873" sldId="281"/>
        </pc:sldMkLst>
      </pc:sldChg>
      <pc:sldChg chg="modSp add replId">
        <pc:chgData name="Joseph Thomas Ciao" userId="S::jtc438@nau.edu::a03fa6fe-04ea-4613-8b8c-1a8e5f686698" providerId="AD" clId="Web-{F51E8EC1-112F-36B1-FF31-F7E4BDB9C16C}" dt="2024-09-15T22:28:00.977" v="663" actId="1076"/>
        <pc:sldMkLst>
          <pc:docMk/>
          <pc:sldMk cId="676927599" sldId="282"/>
        </pc:sldMkLst>
        <pc:spChg chg="mod">
          <ac:chgData name="Joseph Thomas Ciao" userId="S::jtc438@nau.edu::a03fa6fe-04ea-4613-8b8c-1a8e5f686698" providerId="AD" clId="Web-{F51E8EC1-112F-36B1-FF31-F7E4BDB9C16C}" dt="2024-09-15T22:23:46.891" v="636" actId="20577"/>
          <ac:spMkLst>
            <pc:docMk/>
            <pc:sldMk cId="676927599" sldId="282"/>
            <ac:spMk id="3" creationId="{5FEBD7BC-5776-C050-2E01-38433909EC08}"/>
          </ac:spMkLst>
        </pc:spChg>
        <pc:spChg chg="mod">
          <ac:chgData name="Joseph Thomas Ciao" userId="S::jtc438@nau.edu::a03fa6fe-04ea-4613-8b8c-1a8e5f686698" providerId="AD" clId="Web-{F51E8EC1-112F-36B1-FF31-F7E4BDB9C16C}" dt="2024-09-15T22:27:59.806" v="662" actId="20577"/>
          <ac:spMkLst>
            <pc:docMk/>
            <pc:sldMk cId="676927599" sldId="282"/>
            <ac:spMk id="27" creationId="{86270B7E-3B53-E14D-B267-41174629C70A}"/>
          </ac:spMkLst>
        </pc:spChg>
      </pc:sldChg>
    </pc:docChg>
  </pc:docChgLst>
  <pc:docChgLst>
    <pc:chgData name="Parker Thomas Johnson" userId="S::ptj22@nau.edu::998c7c7f-f110-4ef9-adb9-4df1c1ded6b9" providerId="AD" clId="Web-{4FA33161-0CFC-08CA-AD96-35461C679235}"/>
    <pc:docChg chg="modSld">
      <pc:chgData name="Parker Thomas Johnson" userId="S::ptj22@nau.edu::998c7c7f-f110-4ef9-adb9-4df1c1ded6b9" providerId="AD" clId="Web-{4FA33161-0CFC-08CA-AD96-35461C679235}" dt="2024-09-15T22:54:57.271" v="72" actId="1076"/>
      <pc:docMkLst>
        <pc:docMk/>
      </pc:docMkLst>
      <pc:sldChg chg="addSp delSp modSp">
        <pc:chgData name="Parker Thomas Johnson" userId="S::ptj22@nau.edu::998c7c7f-f110-4ef9-adb9-4df1c1ded6b9" providerId="AD" clId="Web-{4FA33161-0CFC-08CA-AD96-35461C679235}" dt="2024-09-15T22:54:57.271" v="72" actId="1076"/>
        <pc:sldMkLst>
          <pc:docMk/>
          <pc:sldMk cId="486473580" sldId="257"/>
        </pc:sldMkLst>
        <pc:spChg chg="mod">
          <ac:chgData name="Parker Thomas Johnson" userId="S::ptj22@nau.edu::998c7c7f-f110-4ef9-adb9-4df1c1ded6b9" providerId="AD" clId="Web-{4FA33161-0CFC-08CA-AD96-35461C679235}" dt="2024-09-15T22:54:38.521" v="69" actId="1076"/>
          <ac:spMkLst>
            <pc:docMk/>
            <pc:sldMk cId="486473580" sldId="257"/>
            <ac:spMk id="2" creationId="{9B50D50C-EE1C-F542-BF61-736210620F87}"/>
          </ac:spMkLst>
        </pc:spChg>
        <pc:spChg chg="mod">
          <ac:chgData name="Parker Thomas Johnson" userId="S::ptj22@nau.edu::998c7c7f-f110-4ef9-adb9-4df1c1ded6b9" providerId="AD" clId="Web-{4FA33161-0CFC-08CA-AD96-35461C679235}" dt="2024-09-15T22:54:55.021" v="71" actId="1076"/>
          <ac:spMkLst>
            <pc:docMk/>
            <pc:sldMk cId="486473580" sldId="257"/>
            <ac:spMk id="4" creationId="{CDD9588D-CB85-7F29-62CA-5DCD631A187C}"/>
          </ac:spMkLst>
        </pc:spChg>
        <pc:spChg chg="add mod">
          <ac:chgData name="Parker Thomas Johnson" userId="S::ptj22@nau.edu::998c7c7f-f110-4ef9-adb9-4df1c1ded6b9" providerId="AD" clId="Web-{4FA33161-0CFC-08CA-AD96-35461C679235}" dt="2024-09-15T22:54:57.271" v="72" actId="1076"/>
          <ac:spMkLst>
            <pc:docMk/>
            <pc:sldMk cId="486473580" sldId="257"/>
            <ac:spMk id="11" creationId="{C0EE9A56-AEBE-D0B0-FFE5-36183805E8EC}"/>
          </ac:spMkLst>
        </pc:spChg>
        <pc:picChg chg="mod">
          <ac:chgData name="Parker Thomas Johnson" userId="S::ptj22@nau.edu::998c7c7f-f110-4ef9-adb9-4df1c1ded6b9" providerId="AD" clId="Web-{4FA33161-0CFC-08CA-AD96-35461C679235}" dt="2024-09-15T22:50:27.309" v="14" actId="14100"/>
          <ac:picMkLst>
            <pc:docMk/>
            <pc:sldMk cId="486473580" sldId="257"/>
            <ac:picMk id="3" creationId="{71053322-6791-C64F-D390-A14555146F36}"/>
          </ac:picMkLst>
        </pc:picChg>
        <pc:picChg chg="mod">
          <ac:chgData name="Parker Thomas Johnson" userId="S::ptj22@nau.edu::998c7c7f-f110-4ef9-adb9-4df1c1ded6b9" providerId="AD" clId="Web-{4FA33161-0CFC-08CA-AD96-35461C679235}" dt="2024-09-15T22:51:11.295" v="18" actId="14100"/>
          <ac:picMkLst>
            <pc:docMk/>
            <pc:sldMk cId="486473580" sldId="257"/>
            <ac:picMk id="5" creationId="{76D3F41B-D248-24CA-F5E6-666703C8E057}"/>
          </ac:picMkLst>
        </pc:picChg>
        <pc:picChg chg="mod">
          <ac:chgData name="Parker Thomas Johnson" userId="S::ptj22@nau.edu::998c7c7f-f110-4ef9-adb9-4df1c1ded6b9" providerId="AD" clId="Web-{4FA33161-0CFC-08CA-AD96-35461C679235}" dt="2024-09-15T22:51:27.593" v="21" actId="14100"/>
          <ac:picMkLst>
            <pc:docMk/>
            <pc:sldMk cId="486473580" sldId="257"/>
            <ac:picMk id="6" creationId="{46B6E50A-9560-8813-6DD5-A637CF2BE7DD}"/>
          </ac:picMkLst>
        </pc:picChg>
        <pc:picChg chg="mod">
          <ac:chgData name="Parker Thomas Johnson" userId="S::ptj22@nau.edu::998c7c7f-f110-4ef9-adb9-4df1c1ded6b9" providerId="AD" clId="Web-{4FA33161-0CFC-08CA-AD96-35461C679235}" dt="2024-09-15T22:51:20.124" v="19" actId="14100"/>
          <ac:picMkLst>
            <pc:docMk/>
            <pc:sldMk cId="486473580" sldId="257"/>
            <ac:picMk id="9" creationId="{D7F49F98-B39B-A19F-E20A-2D72AB7B2A32}"/>
          </ac:picMkLst>
        </pc:picChg>
      </pc:sldChg>
    </pc:docChg>
  </pc:docChgLst>
  <pc:docChgLst>
    <pc:chgData name="Chris David Laney" userId="S::cdl322@nau.edu::8bc50c91-2174-46b3-814c-8f9cf86d7926" providerId="AD" clId="Web-{1B09B52C-0101-3FC7-931C-F6D188AD67EA}"/>
    <pc:docChg chg="addSld modSld sldOrd">
      <pc:chgData name="Chris David Laney" userId="S::cdl322@nau.edu::8bc50c91-2174-46b3-814c-8f9cf86d7926" providerId="AD" clId="Web-{1B09B52C-0101-3FC7-931C-F6D188AD67EA}" dt="2024-09-15T00:10:12.592" v="918" actId="20577"/>
      <pc:docMkLst>
        <pc:docMk/>
      </pc:docMkLst>
      <pc:sldChg chg="addSp modSp">
        <pc:chgData name="Chris David Laney" userId="S::cdl322@nau.edu::8bc50c91-2174-46b3-814c-8f9cf86d7926" providerId="AD" clId="Web-{1B09B52C-0101-3FC7-931C-F6D188AD67EA}" dt="2024-09-15T00:03:47.752" v="837" actId="20577"/>
        <pc:sldMkLst>
          <pc:docMk/>
          <pc:sldMk cId="1330834217" sldId="273"/>
        </pc:sldMkLst>
      </pc:sldChg>
      <pc:sldChg chg="modSp">
        <pc:chgData name="Chris David Laney" userId="S::cdl322@nau.edu::8bc50c91-2174-46b3-814c-8f9cf86d7926" providerId="AD" clId="Web-{1B09B52C-0101-3FC7-931C-F6D188AD67EA}" dt="2024-09-15T00:10:12.592" v="918" actId="20577"/>
        <pc:sldMkLst>
          <pc:docMk/>
          <pc:sldMk cId="3499658268" sldId="274"/>
        </pc:sldMkLst>
      </pc:sldChg>
      <pc:sldChg chg="addSp delSp modSp ord">
        <pc:chgData name="Chris David Laney" userId="S::cdl322@nau.edu::8bc50c91-2174-46b3-814c-8f9cf86d7926" providerId="AD" clId="Web-{1B09B52C-0101-3FC7-931C-F6D188AD67EA}" dt="2024-09-14T22:45:47.431" v="589"/>
        <pc:sldMkLst>
          <pc:docMk/>
          <pc:sldMk cId="3048017619" sldId="276"/>
        </pc:sldMkLst>
      </pc:sldChg>
      <pc:sldChg chg="modSp">
        <pc:chgData name="Chris David Laney" userId="S::cdl322@nau.edu::8bc50c91-2174-46b3-814c-8f9cf86d7926" providerId="AD" clId="Web-{1B09B52C-0101-3FC7-931C-F6D188AD67EA}" dt="2024-09-14T21:36:58.105" v="0" actId="20577"/>
        <pc:sldMkLst>
          <pc:docMk/>
          <pc:sldMk cId="2574834401" sldId="277"/>
        </pc:sldMkLst>
      </pc:sldChg>
      <pc:sldChg chg="modSp new">
        <pc:chgData name="Chris David Laney" userId="S::cdl322@nau.edu::8bc50c91-2174-46b3-814c-8f9cf86d7926" providerId="AD" clId="Web-{1B09B52C-0101-3FC7-931C-F6D188AD67EA}" dt="2024-09-14T22:46:51.729" v="591" actId="20577"/>
        <pc:sldMkLst>
          <pc:docMk/>
          <pc:sldMk cId="1741633251" sldId="278"/>
        </pc:sldMkLst>
      </pc:sldChg>
      <pc:sldChg chg="modSp new">
        <pc:chgData name="Chris David Laney" userId="S::cdl322@nau.edu::8bc50c91-2174-46b3-814c-8f9cf86d7926" providerId="AD" clId="Web-{1B09B52C-0101-3FC7-931C-F6D188AD67EA}" dt="2024-09-14T22:47:27.605" v="603" actId="20577"/>
        <pc:sldMkLst>
          <pc:docMk/>
          <pc:sldMk cId="3659275625" sldId="279"/>
        </pc:sldMkLst>
      </pc:sldChg>
    </pc:docChg>
  </pc:docChgLst>
  <pc:docChgLst>
    <pc:chgData name="Joseph Thomas Ciao" userId="S::jtc438@nau.edu::a03fa6fe-04ea-4613-8b8c-1a8e5f686698" providerId="AD" clId="Web-{14CC61D2-CA06-ADE3-FF0C-1F11AF0FFD2D}"/>
    <pc:docChg chg="modSld">
      <pc:chgData name="Joseph Thomas Ciao" userId="S::jtc438@nau.edu::a03fa6fe-04ea-4613-8b8c-1a8e5f686698" providerId="AD" clId="Web-{14CC61D2-CA06-ADE3-FF0C-1F11AF0FFD2D}" dt="2024-09-16T22:45:31.041" v="324" actId="20577"/>
      <pc:docMkLst>
        <pc:docMk/>
      </pc:docMkLst>
      <pc:sldChg chg="modSp">
        <pc:chgData name="Joseph Thomas Ciao" userId="S::jtc438@nau.edu::a03fa6fe-04ea-4613-8b8c-1a8e5f686698" providerId="AD" clId="Web-{14CC61D2-CA06-ADE3-FF0C-1F11AF0FFD2D}" dt="2024-09-16T22:45:31.041" v="324" actId="20577"/>
        <pc:sldMkLst>
          <pc:docMk/>
          <pc:sldMk cId="676927599" sldId="282"/>
        </pc:sldMkLst>
        <pc:spChg chg="mod">
          <ac:chgData name="Joseph Thomas Ciao" userId="S::jtc438@nau.edu::a03fa6fe-04ea-4613-8b8c-1a8e5f686698" providerId="AD" clId="Web-{14CC61D2-CA06-ADE3-FF0C-1F11AF0FFD2D}" dt="2024-09-16T22:44:26.304" v="235" actId="20577"/>
          <ac:spMkLst>
            <pc:docMk/>
            <pc:sldMk cId="676927599" sldId="282"/>
            <ac:spMk id="7" creationId="{16B2562B-D4B4-11B9-0F1C-F0B25105149C}"/>
          </ac:spMkLst>
        </pc:spChg>
        <pc:spChg chg="mod">
          <ac:chgData name="Joseph Thomas Ciao" userId="S::jtc438@nau.edu::a03fa6fe-04ea-4613-8b8c-1a8e5f686698" providerId="AD" clId="Web-{14CC61D2-CA06-ADE3-FF0C-1F11AF0FFD2D}" dt="2024-09-16T22:45:31.041" v="324" actId="20577"/>
          <ac:spMkLst>
            <pc:docMk/>
            <pc:sldMk cId="676927599" sldId="282"/>
            <ac:spMk id="10" creationId="{AD5E1846-5C77-3CAF-E648-E688200FD402}"/>
          </ac:spMkLst>
        </pc:spChg>
        <pc:spChg chg="mod">
          <ac:chgData name="Joseph Thomas Ciao" userId="S::jtc438@nau.edu::a03fa6fe-04ea-4613-8b8c-1a8e5f686698" providerId="AD" clId="Web-{14CC61D2-CA06-ADE3-FF0C-1F11AF0FFD2D}" dt="2024-09-16T22:42:32.660" v="89" actId="20577"/>
          <ac:spMkLst>
            <pc:docMk/>
            <pc:sldMk cId="676927599" sldId="282"/>
            <ac:spMk id="27" creationId="{86270B7E-3B53-E14D-B267-41174629C70A}"/>
          </ac:spMkLst>
        </pc:spChg>
      </pc:sldChg>
    </pc:docChg>
  </pc:docChgLst>
  <pc:docChgLst>
    <pc:chgData name="Matthew Cusson" userId="S::mc3743@nau.edu::179a7cd3-71d6-4a6e-9e94-75735b262923" providerId="AD" clId="Web-{3E4B4D92-31AC-2451-D67C-8656CD44331F}"/>
    <pc:docChg chg="addSld delSld modSld sldOrd">
      <pc:chgData name="Matthew Cusson" userId="S::mc3743@nau.edu::179a7cd3-71d6-4a6e-9e94-75735b262923" providerId="AD" clId="Web-{3E4B4D92-31AC-2451-D67C-8656CD44331F}" dt="2024-09-16T01:19:08.866" v="626" actId="1076"/>
      <pc:docMkLst>
        <pc:docMk/>
      </pc:docMkLst>
      <pc:sldChg chg="del">
        <pc:chgData name="Matthew Cusson" userId="S::mc3743@nau.edu::179a7cd3-71d6-4a6e-9e94-75735b262923" providerId="AD" clId="Web-{3E4B4D92-31AC-2451-D67C-8656CD44331F}" dt="2024-09-16T00:05:21.546" v="93"/>
        <pc:sldMkLst>
          <pc:docMk/>
          <pc:sldMk cId="1551564986" sldId="267"/>
        </pc:sldMkLst>
      </pc:sldChg>
      <pc:sldChg chg="del">
        <pc:chgData name="Matthew Cusson" userId="S::mc3743@nau.edu::179a7cd3-71d6-4a6e-9e94-75735b262923" providerId="AD" clId="Web-{3E4B4D92-31AC-2451-D67C-8656CD44331F}" dt="2024-09-16T00:05:22.781" v="94"/>
        <pc:sldMkLst>
          <pc:docMk/>
          <pc:sldMk cId="4166800413" sldId="268"/>
        </pc:sldMkLst>
      </pc:sldChg>
      <pc:sldChg chg="del">
        <pc:chgData name="Matthew Cusson" userId="S::mc3743@nau.edu::179a7cd3-71d6-4a6e-9e94-75735b262923" providerId="AD" clId="Web-{3E4B4D92-31AC-2451-D67C-8656CD44331F}" dt="2024-09-16T00:15:10.090" v="136"/>
        <pc:sldMkLst>
          <pc:docMk/>
          <pc:sldMk cId="1353379861" sldId="269"/>
        </pc:sldMkLst>
      </pc:sldChg>
      <pc:sldChg chg="modSp del">
        <pc:chgData name="Matthew Cusson" userId="S::mc3743@nau.edu::179a7cd3-71d6-4a6e-9e94-75735b262923" providerId="AD" clId="Web-{3E4B4D92-31AC-2451-D67C-8656CD44331F}" dt="2024-09-16T01:16:36.229" v="605"/>
        <pc:sldMkLst>
          <pc:docMk/>
          <pc:sldMk cId="2004997047" sldId="270"/>
        </pc:sldMkLst>
      </pc:sldChg>
      <pc:sldChg chg="del ord">
        <pc:chgData name="Matthew Cusson" userId="S::mc3743@nau.edu::179a7cd3-71d6-4a6e-9e94-75735b262923" providerId="AD" clId="Web-{3E4B4D92-31AC-2451-D67C-8656CD44331F}" dt="2024-09-16T00:22:05.543" v="183"/>
        <pc:sldMkLst>
          <pc:docMk/>
          <pc:sldMk cId="1029149514" sldId="271"/>
        </pc:sldMkLst>
      </pc:sldChg>
      <pc:sldChg chg="addSp delSp modSp add replId">
        <pc:chgData name="Matthew Cusson" userId="S::mc3743@nau.edu::179a7cd3-71d6-4a6e-9e94-75735b262923" providerId="AD" clId="Web-{3E4B4D92-31AC-2451-D67C-8656CD44331F}" dt="2024-09-16T00:05:14.858" v="92" actId="20577"/>
        <pc:sldMkLst>
          <pc:docMk/>
          <pc:sldMk cId="4111994878" sldId="284"/>
        </pc:sldMkLst>
        <pc:spChg chg="mod">
          <ac:chgData name="Matthew Cusson" userId="S::mc3743@nau.edu::179a7cd3-71d6-4a6e-9e94-75735b262923" providerId="AD" clId="Web-{3E4B4D92-31AC-2451-D67C-8656CD44331F}" dt="2024-09-16T00:01:59.562" v="41" actId="20577"/>
          <ac:spMkLst>
            <pc:docMk/>
            <pc:sldMk cId="4111994878" sldId="284"/>
            <ac:spMk id="9" creationId="{D2441F73-4F5D-441D-5D3A-8F75123600AD}"/>
          </ac:spMkLst>
        </pc:spChg>
        <pc:spChg chg="add mod">
          <ac:chgData name="Matthew Cusson" userId="S::mc3743@nau.edu::179a7cd3-71d6-4a6e-9e94-75735b262923" providerId="AD" clId="Web-{3E4B4D92-31AC-2451-D67C-8656CD44331F}" dt="2024-09-16T00:05:14.858" v="92" actId="20577"/>
          <ac:spMkLst>
            <pc:docMk/>
            <pc:sldMk cId="4111994878" sldId="284"/>
            <ac:spMk id="11" creationId="{F6BA7F41-2CAD-F2C8-65BC-2E123E64C353}"/>
          </ac:spMkLst>
        </pc:spChg>
      </pc:sldChg>
      <pc:sldChg chg="modSp add replId">
        <pc:chgData name="Matthew Cusson" userId="S::mc3743@nau.edu::179a7cd3-71d6-4a6e-9e94-75735b262923" providerId="AD" clId="Web-{3E4B4D92-31AC-2451-D67C-8656CD44331F}" dt="2024-09-16T00:15:02.746" v="134" actId="20577"/>
        <pc:sldMkLst>
          <pc:docMk/>
          <pc:sldMk cId="3988815894" sldId="285"/>
        </pc:sldMkLst>
        <pc:spChg chg="mod">
          <ac:chgData name="Matthew Cusson" userId="S::mc3743@nau.edu::179a7cd3-71d6-4a6e-9e94-75735b262923" providerId="AD" clId="Web-{3E4B4D92-31AC-2451-D67C-8656CD44331F}" dt="2024-09-16T00:07:47.276" v="115" actId="20577"/>
          <ac:spMkLst>
            <pc:docMk/>
            <pc:sldMk cId="3988815894" sldId="285"/>
            <ac:spMk id="9" creationId="{D2441F73-4F5D-441D-5D3A-8F75123600AD}"/>
          </ac:spMkLst>
        </pc:spChg>
        <pc:spChg chg="mod">
          <ac:chgData name="Matthew Cusson" userId="S::mc3743@nau.edu::179a7cd3-71d6-4a6e-9e94-75735b262923" providerId="AD" clId="Web-{3E4B4D92-31AC-2451-D67C-8656CD44331F}" dt="2024-09-16T00:15:02.746" v="134" actId="20577"/>
          <ac:spMkLst>
            <pc:docMk/>
            <pc:sldMk cId="3988815894" sldId="285"/>
            <ac:spMk id="11" creationId="{F6BA7F41-2CAD-F2C8-65BC-2E123E64C353}"/>
          </ac:spMkLst>
        </pc:spChg>
      </pc:sldChg>
      <pc:sldChg chg="add del replId">
        <pc:chgData name="Matthew Cusson" userId="S::mc3743@nau.edu::179a7cd3-71d6-4a6e-9e94-75735b262923" providerId="AD" clId="Web-{3E4B4D92-31AC-2451-D67C-8656CD44331F}" dt="2024-09-16T00:18:35.121" v="162"/>
        <pc:sldMkLst>
          <pc:docMk/>
          <pc:sldMk cId="2685953108" sldId="286"/>
        </pc:sldMkLst>
      </pc:sldChg>
      <pc:sldChg chg="addSp delSp modSp add replId">
        <pc:chgData name="Matthew Cusson" userId="S::mc3743@nau.edu::179a7cd3-71d6-4a6e-9e94-75735b262923" providerId="AD" clId="Web-{3E4B4D92-31AC-2451-D67C-8656CD44331F}" dt="2024-09-16T00:39:31.075" v="195"/>
        <pc:sldMkLst>
          <pc:docMk/>
          <pc:sldMk cId="186109800" sldId="287"/>
        </pc:sldMkLst>
        <pc:spChg chg="add mod">
          <ac:chgData name="Matthew Cusson" userId="S::mc3743@nau.edu::179a7cd3-71d6-4a6e-9e94-75735b262923" providerId="AD" clId="Web-{3E4B4D92-31AC-2451-D67C-8656CD44331F}" dt="2024-09-16T00:20:53.022" v="182" actId="14100"/>
          <ac:spMkLst>
            <pc:docMk/>
            <pc:sldMk cId="186109800" sldId="287"/>
            <ac:spMk id="2" creationId="{0D80AE14-7F75-3C27-08CF-8078600241EC}"/>
          </ac:spMkLst>
        </pc:spChg>
        <pc:spChg chg="mod">
          <ac:chgData name="Matthew Cusson" userId="S::mc3743@nau.edu::179a7cd3-71d6-4a6e-9e94-75735b262923" providerId="AD" clId="Web-{3E4B4D92-31AC-2451-D67C-8656CD44331F}" dt="2024-09-16T00:18:18.526" v="158" actId="20577"/>
          <ac:spMkLst>
            <pc:docMk/>
            <pc:sldMk cId="186109800" sldId="287"/>
            <ac:spMk id="9" creationId="{D2441F73-4F5D-441D-5D3A-8F75123600AD}"/>
          </ac:spMkLst>
        </pc:spChg>
        <pc:picChg chg="add mod">
          <ac:chgData name="Matthew Cusson" userId="S::mc3743@nau.edu::179a7cd3-71d6-4a6e-9e94-75735b262923" providerId="AD" clId="Web-{3E4B4D92-31AC-2451-D67C-8656CD44331F}" dt="2024-09-16T00:20:03.503" v="174" actId="14100"/>
          <ac:picMkLst>
            <pc:docMk/>
            <pc:sldMk cId="186109800" sldId="287"/>
            <ac:picMk id="4" creationId="{D2362C03-E09B-876A-0D96-EEDCFFE545BC}"/>
          </ac:picMkLst>
        </pc:picChg>
      </pc:sldChg>
      <pc:sldChg chg="addSp delSp modSp add replId">
        <pc:chgData name="Matthew Cusson" userId="S::mc3743@nau.edu::179a7cd3-71d6-4a6e-9e94-75735b262923" providerId="AD" clId="Web-{3E4B4D92-31AC-2451-D67C-8656CD44331F}" dt="2024-09-16T00:54:32.753" v="278" actId="14100"/>
        <pc:sldMkLst>
          <pc:docMk/>
          <pc:sldMk cId="957150978" sldId="288"/>
        </pc:sldMkLst>
      </pc:sldChg>
      <pc:sldChg chg="delSp modSp add replId">
        <pc:chgData name="Matthew Cusson" userId="S::mc3743@nau.edu::179a7cd3-71d6-4a6e-9e94-75735b262923" providerId="AD" clId="Web-{3E4B4D92-31AC-2451-D67C-8656CD44331F}" dt="2024-09-16T01:15:42.444" v="604" actId="20577"/>
        <pc:sldMkLst>
          <pc:docMk/>
          <pc:sldMk cId="1890778327" sldId="289"/>
        </pc:sldMkLst>
        <pc:spChg chg="mod">
          <ac:chgData name="Matthew Cusson" userId="S::mc3743@nau.edu::179a7cd3-71d6-4a6e-9e94-75735b262923" providerId="AD" clId="Web-{3E4B4D92-31AC-2451-D67C-8656CD44331F}" dt="2024-09-16T01:15:42.444" v="604" actId="20577"/>
          <ac:spMkLst>
            <pc:docMk/>
            <pc:sldMk cId="1890778327" sldId="289"/>
            <ac:spMk id="2" creationId="{0D80AE14-7F75-3C27-08CF-8078600241EC}"/>
          </ac:spMkLst>
        </pc:spChg>
        <pc:spChg chg="mod">
          <ac:chgData name="Matthew Cusson" userId="S::mc3743@nau.edu::179a7cd3-71d6-4a6e-9e94-75735b262923" providerId="AD" clId="Web-{3E4B4D92-31AC-2451-D67C-8656CD44331F}" dt="2024-09-16T00:55:59.994" v="296" actId="20577"/>
          <ac:spMkLst>
            <pc:docMk/>
            <pc:sldMk cId="1890778327" sldId="289"/>
            <ac:spMk id="9" creationId="{D2441F73-4F5D-441D-5D3A-8F75123600AD}"/>
          </ac:spMkLst>
        </pc:spChg>
      </pc:sldChg>
      <pc:sldChg chg="add del replId">
        <pc:chgData name="Matthew Cusson" userId="S::mc3743@nau.edu::179a7cd3-71d6-4a6e-9e94-75735b262923" providerId="AD" clId="Web-{3E4B4D92-31AC-2451-D67C-8656CD44331F}" dt="2024-09-16T00:40:38.470" v="219"/>
        <pc:sldMkLst>
          <pc:docMk/>
          <pc:sldMk cId="3944613544" sldId="289"/>
        </pc:sldMkLst>
      </pc:sldChg>
      <pc:sldChg chg="addSp delSp modSp add replId">
        <pc:chgData name="Matthew Cusson" userId="S::mc3743@nau.edu::179a7cd3-71d6-4a6e-9e94-75735b262923" providerId="AD" clId="Web-{3E4B4D92-31AC-2451-D67C-8656CD44331F}" dt="2024-09-16T01:19:08.866" v="626" actId="1076"/>
        <pc:sldMkLst>
          <pc:docMk/>
          <pc:sldMk cId="615129454" sldId="290"/>
        </pc:sldMkLst>
      </pc:sldChg>
    </pc:docChg>
  </pc:docChgLst>
  <pc:docChgLst>
    <pc:chgData name="Parker Thomas Johnson" userId="S::ptj22@nau.edu::998c7c7f-f110-4ef9-adb9-4df1c1ded6b9" providerId="AD" clId="Web-{F62B8E1B-8F04-0380-2CFF-E579B0443981}"/>
    <pc:docChg chg="modSld">
      <pc:chgData name="Parker Thomas Johnson" userId="S::ptj22@nau.edu::998c7c7f-f110-4ef9-adb9-4df1c1ded6b9" providerId="AD" clId="Web-{F62B8E1B-8F04-0380-2CFF-E579B0443981}" dt="2024-09-16T22:37:46.244" v="5" actId="1076"/>
      <pc:docMkLst>
        <pc:docMk/>
      </pc:docMkLst>
      <pc:sldChg chg="addSp delSp modSp">
        <pc:chgData name="Parker Thomas Johnson" userId="S::ptj22@nau.edu::998c7c7f-f110-4ef9-adb9-4df1c1ded6b9" providerId="AD" clId="Web-{F62B8E1B-8F04-0380-2CFF-E579B0443981}" dt="2024-09-16T22:37:46.244" v="5" actId="1076"/>
        <pc:sldMkLst>
          <pc:docMk/>
          <pc:sldMk cId="4063320913" sldId="305"/>
        </pc:sldMkLst>
        <pc:picChg chg="add mod">
          <ac:chgData name="Parker Thomas Johnson" userId="S::ptj22@nau.edu::998c7c7f-f110-4ef9-adb9-4df1c1ded6b9" providerId="AD" clId="Web-{F62B8E1B-8F04-0380-2CFF-E579B0443981}" dt="2024-09-16T22:37:46.244" v="5" actId="1076"/>
          <ac:picMkLst>
            <pc:docMk/>
            <pc:sldMk cId="4063320913" sldId="305"/>
            <ac:picMk id="8" creationId="{01689264-FF4E-FF19-6F08-F5FADA9D483F}"/>
          </ac:picMkLst>
        </pc:picChg>
      </pc:sldChg>
    </pc:docChg>
  </pc:docChgLst>
  <pc:docChgLst>
    <pc:chgData name="Parker Thomas Johnson" userId="998c7c7f-f110-4ef9-adb9-4df1c1ded6b9" providerId="ADAL" clId="{DC16A452-F8C7-4580-9682-629EC3E2FBCF}"/>
    <pc:docChg chg="modSld">
      <pc:chgData name="Parker Thomas Johnson" userId="998c7c7f-f110-4ef9-adb9-4df1c1ded6b9" providerId="ADAL" clId="{DC16A452-F8C7-4580-9682-629EC3E2FBCF}" dt="2024-09-17T00:23:48.690" v="12" actId="20577"/>
      <pc:docMkLst>
        <pc:docMk/>
      </pc:docMkLst>
      <pc:sldChg chg="modSp mod">
        <pc:chgData name="Parker Thomas Johnson" userId="998c7c7f-f110-4ef9-adb9-4df1c1ded6b9" providerId="ADAL" clId="{DC16A452-F8C7-4580-9682-629EC3E2FBCF}" dt="2024-09-17T00:23:48.690" v="12" actId="20577"/>
        <pc:sldMkLst>
          <pc:docMk/>
          <pc:sldMk cId="2466175009" sldId="283"/>
        </pc:sldMkLst>
        <pc:spChg chg="mod">
          <ac:chgData name="Parker Thomas Johnson" userId="998c7c7f-f110-4ef9-adb9-4df1c1ded6b9" providerId="ADAL" clId="{DC16A452-F8C7-4580-9682-629EC3E2FBCF}" dt="2024-09-17T00:23:48.690" v="12" actId="20577"/>
          <ac:spMkLst>
            <pc:docMk/>
            <pc:sldMk cId="2466175009" sldId="283"/>
            <ac:spMk id="15" creationId="{ED48BD59-BD58-F3BC-807F-FBB51A21BDF7}"/>
          </ac:spMkLst>
        </pc:spChg>
      </pc:sldChg>
    </pc:docChg>
  </pc:docChgLst>
  <pc:docChgLst>
    <pc:chgData name="Parker Thomas Johnson" userId="998c7c7f-f110-4ef9-adb9-4df1c1ded6b9" providerId="ADAL" clId="{DB7564DA-CCD0-404C-B0F6-32293C72B2FC}"/>
    <pc:docChg chg="modSld">
      <pc:chgData name="Parker Thomas Johnson" userId="998c7c7f-f110-4ef9-adb9-4df1c1ded6b9" providerId="ADAL" clId="{DB7564DA-CCD0-404C-B0F6-32293C72B2FC}" dt="2024-10-21T04:29:22.691" v="0" actId="14100"/>
      <pc:docMkLst>
        <pc:docMk/>
      </pc:docMkLst>
      <pc:sldChg chg="modSp">
        <pc:chgData name="Parker Thomas Johnson" userId="998c7c7f-f110-4ef9-adb9-4df1c1ded6b9" providerId="ADAL" clId="{DB7564DA-CCD0-404C-B0F6-32293C72B2FC}" dt="2024-10-21T04:29:22.691" v="0" actId="14100"/>
        <pc:sldMkLst>
          <pc:docMk/>
          <pc:sldMk cId="4037191875" sldId="280"/>
        </pc:sldMkLst>
        <pc:graphicFrameChg chg="mod">
          <ac:chgData name="Parker Thomas Johnson" userId="998c7c7f-f110-4ef9-adb9-4df1c1ded6b9" providerId="ADAL" clId="{DB7564DA-CCD0-404C-B0F6-32293C72B2FC}" dt="2024-10-21T04:29:22.691" v="0" actId="14100"/>
          <ac:graphicFrameMkLst>
            <pc:docMk/>
            <pc:sldMk cId="4037191875" sldId="280"/>
            <ac:graphicFrameMk id="12" creationId="{81F38040-0D1A-60E6-4C9F-2F3DA7E4F7FD}"/>
          </ac:graphicFrameMkLst>
        </pc:graphicFrameChg>
      </pc:sldChg>
    </pc:docChg>
  </pc:docChgLst>
  <pc:docChgLst>
    <pc:chgData name="Matthew Cusson" userId="S::mc3743@nau.edu::179a7cd3-71d6-4a6e-9e94-75735b262923" providerId="AD" clId="Web-{7BB57EC2-F993-F55D-AA76-5F66EFDB1FE3}"/>
    <pc:docChg chg="modSld">
      <pc:chgData name="Matthew Cusson" userId="S::mc3743@nau.edu::179a7cd3-71d6-4a6e-9e94-75735b262923" providerId="AD" clId="Web-{7BB57EC2-F993-F55D-AA76-5F66EFDB1FE3}" dt="2024-09-19T04:46:01.389" v="3" actId="20577"/>
      <pc:docMkLst>
        <pc:docMk/>
      </pc:docMkLst>
      <pc:sldChg chg="modSp">
        <pc:chgData name="Matthew Cusson" userId="S::mc3743@nau.edu::179a7cd3-71d6-4a6e-9e94-75735b262923" providerId="AD" clId="Web-{7BB57EC2-F993-F55D-AA76-5F66EFDB1FE3}" dt="2024-09-19T04:45:41.356" v="1" actId="20577"/>
        <pc:sldMkLst>
          <pc:docMk/>
          <pc:sldMk cId="4111994878" sldId="284"/>
        </pc:sldMkLst>
        <pc:spChg chg="mod">
          <ac:chgData name="Matthew Cusson" userId="S::mc3743@nau.edu::179a7cd3-71d6-4a6e-9e94-75735b262923" providerId="AD" clId="Web-{7BB57EC2-F993-F55D-AA76-5F66EFDB1FE3}" dt="2024-09-19T04:45:41.356" v="1" actId="20577"/>
          <ac:spMkLst>
            <pc:docMk/>
            <pc:sldMk cId="4111994878" sldId="284"/>
            <ac:spMk id="3" creationId="{07378676-A31E-2E4F-C86D-B9E7494DC98E}"/>
          </ac:spMkLst>
        </pc:spChg>
      </pc:sldChg>
      <pc:sldChg chg="modSp">
        <pc:chgData name="Matthew Cusson" userId="S::mc3743@nau.edu::179a7cd3-71d6-4a6e-9e94-75735b262923" providerId="AD" clId="Web-{7BB57EC2-F993-F55D-AA76-5F66EFDB1FE3}" dt="2024-09-19T04:45:18.214" v="0" actId="20577"/>
        <pc:sldMkLst>
          <pc:docMk/>
          <pc:sldMk cId="3988815894" sldId="285"/>
        </pc:sldMkLst>
        <pc:spChg chg="mod">
          <ac:chgData name="Matthew Cusson" userId="S::mc3743@nau.edu::179a7cd3-71d6-4a6e-9e94-75735b262923" providerId="AD" clId="Web-{7BB57EC2-F993-F55D-AA76-5F66EFDB1FE3}" dt="2024-09-19T04:45:18.214" v="0" actId="20577"/>
          <ac:spMkLst>
            <pc:docMk/>
            <pc:sldMk cId="3988815894" sldId="285"/>
            <ac:spMk id="3" creationId="{91FDFB1C-38AC-4ED4-1CE2-D88DB83A51F5}"/>
          </ac:spMkLst>
        </pc:spChg>
      </pc:sldChg>
      <pc:sldChg chg="modSp">
        <pc:chgData name="Matthew Cusson" userId="S::mc3743@nau.edu::179a7cd3-71d6-4a6e-9e94-75735b262923" providerId="AD" clId="Web-{7BB57EC2-F993-F55D-AA76-5F66EFDB1FE3}" dt="2024-09-19T04:46:01.389" v="3" actId="20577"/>
        <pc:sldMkLst>
          <pc:docMk/>
          <pc:sldMk cId="186109800" sldId="287"/>
        </pc:sldMkLst>
        <pc:spChg chg="mod">
          <ac:chgData name="Matthew Cusson" userId="S::mc3743@nau.edu::179a7cd3-71d6-4a6e-9e94-75735b262923" providerId="AD" clId="Web-{7BB57EC2-F993-F55D-AA76-5F66EFDB1FE3}" dt="2024-09-19T04:46:01.389" v="3" actId="20577"/>
          <ac:spMkLst>
            <pc:docMk/>
            <pc:sldMk cId="186109800" sldId="287"/>
            <ac:spMk id="5" creationId="{232415A4-0FD4-F815-B30D-F84003FF905E}"/>
          </ac:spMkLst>
        </pc:spChg>
      </pc:sldChg>
      <pc:sldChg chg="modSp">
        <pc:chgData name="Matthew Cusson" userId="S::mc3743@nau.edu::179a7cd3-71d6-4a6e-9e94-75735b262923" providerId="AD" clId="Web-{7BB57EC2-F993-F55D-AA76-5F66EFDB1FE3}" dt="2024-09-19T04:45:50.232" v="2" actId="20577"/>
        <pc:sldMkLst>
          <pc:docMk/>
          <pc:sldMk cId="1890778327" sldId="289"/>
        </pc:sldMkLst>
        <pc:spChg chg="mod">
          <ac:chgData name="Matthew Cusson" userId="S::mc3743@nau.edu::179a7cd3-71d6-4a6e-9e94-75735b262923" providerId="AD" clId="Web-{7BB57EC2-F993-F55D-AA76-5F66EFDB1FE3}" dt="2024-09-19T04:45:50.232" v="2" actId="20577"/>
          <ac:spMkLst>
            <pc:docMk/>
            <pc:sldMk cId="1890778327" sldId="289"/>
            <ac:spMk id="4" creationId="{742EEB9A-D74D-B2A9-9864-73AB6A2ABED8}"/>
          </ac:spMkLst>
        </pc:spChg>
      </pc:sldChg>
    </pc:docChg>
  </pc:docChgLst>
  <pc:docChgLst>
    <pc:chgData name="Joseph Thomas Ciao" userId="S::jtc438@nau.edu::a03fa6fe-04ea-4613-8b8c-1a8e5f686698" providerId="AD" clId="Web-{F393AF4C-CEAD-F578-2BFD-296FEA8387A6}"/>
    <pc:docChg chg="addSld modSld sldOrd">
      <pc:chgData name="Joseph Thomas Ciao" userId="S::jtc438@nau.edu::a03fa6fe-04ea-4613-8b8c-1a8e5f686698" providerId="AD" clId="Web-{F393AF4C-CEAD-F578-2BFD-296FEA8387A6}" dt="2024-09-16T03:36:44.628" v="162" actId="20577"/>
      <pc:docMkLst>
        <pc:docMk/>
      </pc:docMkLst>
      <pc:sldChg chg="modSp ord">
        <pc:chgData name="Joseph Thomas Ciao" userId="S::jtc438@nau.edu::a03fa6fe-04ea-4613-8b8c-1a8e5f686698" providerId="AD" clId="Web-{F393AF4C-CEAD-F578-2BFD-296FEA8387A6}" dt="2024-09-16T03:35:11.235" v="138"/>
        <pc:sldMkLst>
          <pc:docMk/>
          <pc:sldMk cId="676927599" sldId="282"/>
        </pc:sldMkLst>
        <pc:spChg chg="mod">
          <ac:chgData name="Joseph Thomas Ciao" userId="S::jtc438@nau.edu::a03fa6fe-04ea-4613-8b8c-1a8e5f686698" providerId="AD" clId="Web-{F393AF4C-CEAD-F578-2BFD-296FEA8387A6}" dt="2024-09-16T02:42:51.409" v="84" actId="20577"/>
          <ac:spMkLst>
            <pc:docMk/>
            <pc:sldMk cId="676927599" sldId="282"/>
            <ac:spMk id="7" creationId="{16B2562B-D4B4-11B9-0F1C-F0B25105149C}"/>
          </ac:spMkLst>
        </pc:spChg>
        <pc:spChg chg="mod">
          <ac:chgData name="Joseph Thomas Ciao" userId="S::jtc438@nau.edu::a03fa6fe-04ea-4613-8b8c-1a8e5f686698" providerId="AD" clId="Web-{F393AF4C-CEAD-F578-2BFD-296FEA8387A6}" dt="2024-09-16T02:58:15.702" v="100" actId="20577"/>
          <ac:spMkLst>
            <pc:docMk/>
            <pc:sldMk cId="676927599" sldId="282"/>
            <ac:spMk id="10" creationId="{AD5E1846-5C77-3CAF-E648-E688200FD402}"/>
          </ac:spMkLst>
        </pc:spChg>
        <pc:spChg chg="mod">
          <ac:chgData name="Joseph Thomas Ciao" userId="S::jtc438@nau.edu::a03fa6fe-04ea-4613-8b8c-1a8e5f686698" providerId="AD" clId="Web-{F393AF4C-CEAD-F578-2BFD-296FEA8387A6}" dt="2024-09-16T02:24:20.951" v="22" actId="20577"/>
          <ac:spMkLst>
            <pc:docMk/>
            <pc:sldMk cId="676927599" sldId="282"/>
            <ac:spMk id="27" creationId="{86270B7E-3B53-E14D-B267-41174629C70A}"/>
          </ac:spMkLst>
        </pc:spChg>
        <pc:picChg chg="mod">
          <ac:chgData name="Joseph Thomas Ciao" userId="S::jtc438@nau.edu::a03fa6fe-04ea-4613-8b8c-1a8e5f686698" providerId="AD" clId="Web-{F393AF4C-CEAD-F578-2BFD-296FEA8387A6}" dt="2024-09-16T02:23:29.325" v="7" actId="1076"/>
          <ac:picMkLst>
            <pc:docMk/>
            <pc:sldMk cId="676927599" sldId="282"/>
            <ac:picMk id="2" creationId="{AB6C48B3-37A1-EA0B-6067-E54245F7DD1D}"/>
          </ac:picMkLst>
        </pc:picChg>
      </pc:sldChg>
      <pc:sldChg chg="modSp add ord replId">
        <pc:chgData name="Joseph Thomas Ciao" userId="S::jtc438@nau.edu::a03fa6fe-04ea-4613-8b8c-1a8e5f686698" providerId="AD" clId="Web-{F393AF4C-CEAD-F578-2BFD-296FEA8387A6}" dt="2024-09-16T02:59:35.672" v="137" actId="20577"/>
        <pc:sldMkLst>
          <pc:docMk/>
          <pc:sldMk cId="2345122943" sldId="291"/>
        </pc:sldMkLst>
        <pc:spChg chg="mod">
          <ac:chgData name="Joseph Thomas Ciao" userId="S::jtc438@nau.edu::a03fa6fe-04ea-4613-8b8c-1a8e5f686698" providerId="AD" clId="Web-{F393AF4C-CEAD-F578-2BFD-296FEA8387A6}" dt="2024-09-16T02:59:35.672" v="137" actId="20577"/>
          <ac:spMkLst>
            <pc:docMk/>
            <pc:sldMk cId="2345122943" sldId="291"/>
            <ac:spMk id="9" creationId="{D2441F73-4F5D-441D-5D3A-8F75123600AD}"/>
          </ac:spMkLst>
        </pc:spChg>
      </pc:sldChg>
      <pc:sldChg chg="modSp add replId">
        <pc:chgData name="Joseph Thomas Ciao" userId="S::jtc438@nau.edu::a03fa6fe-04ea-4613-8b8c-1a8e5f686698" providerId="AD" clId="Web-{F393AF4C-CEAD-F578-2BFD-296FEA8387A6}" dt="2024-09-16T03:36:44.628" v="162" actId="20577"/>
        <pc:sldMkLst>
          <pc:docMk/>
          <pc:sldMk cId="1747600108" sldId="293"/>
        </pc:sldMkLst>
        <pc:spChg chg="mod">
          <ac:chgData name="Joseph Thomas Ciao" userId="S::jtc438@nau.edu::a03fa6fe-04ea-4613-8b8c-1a8e5f686698" providerId="AD" clId="Web-{F393AF4C-CEAD-F578-2BFD-296FEA8387A6}" dt="2024-09-16T03:36:44.628" v="162" actId="20577"/>
          <ac:spMkLst>
            <pc:docMk/>
            <pc:sldMk cId="1747600108" sldId="293"/>
            <ac:spMk id="9" creationId="{D2441F73-4F5D-441D-5D3A-8F75123600AD}"/>
          </ac:spMkLst>
        </pc:spChg>
      </pc:sldChg>
    </pc:docChg>
  </pc:docChgLst>
  <pc:docChgLst>
    <pc:chgData name="Joseph Thomas Ciao" userId="S::jtc438@nau.edu::a03fa6fe-04ea-4613-8b8c-1a8e5f686698" providerId="AD" clId="Web-{B901F5BB-0403-8448-AFD7-E4ABEF97DBBE}"/>
    <pc:docChg chg="addSld delSld modSld sldOrd">
      <pc:chgData name="Joseph Thomas Ciao" userId="S::jtc438@nau.edu::a03fa6fe-04ea-4613-8b8c-1a8e5f686698" providerId="AD" clId="Web-{B901F5BB-0403-8448-AFD7-E4ABEF97DBBE}" dt="2024-09-18T21:02:50.480" v="208" actId="20577"/>
      <pc:docMkLst>
        <pc:docMk/>
      </pc:docMkLst>
      <pc:sldChg chg="addSp modSp">
        <pc:chgData name="Joseph Thomas Ciao" userId="S::jtc438@nau.edu::a03fa6fe-04ea-4613-8b8c-1a8e5f686698" providerId="AD" clId="Web-{B901F5BB-0403-8448-AFD7-E4ABEF97DBBE}" dt="2024-09-18T20:49:04.188" v="10" actId="1076"/>
        <pc:sldMkLst>
          <pc:docMk/>
          <pc:sldMk cId="486473580" sldId="257"/>
        </pc:sldMkLst>
        <pc:spChg chg="add mod">
          <ac:chgData name="Joseph Thomas Ciao" userId="S::jtc438@nau.edu::a03fa6fe-04ea-4613-8b8c-1a8e5f686698" providerId="AD" clId="Web-{B901F5BB-0403-8448-AFD7-E4ABEF97DBBE}" dt="2024-09-18T20:49:04.188" v="10" actId="1076"/>
          <ac:spMkLst>
            <pc:docMk/>
            <pc:sldMk cId="486473580" sldId="257"/>
            <ac:spMk id="7" creationId="{4AB83804-1423-18F5-E876-C804FFED4E0E}"/>
          </ac:spMkLst>
        </pc:spChg>
      </pc:sldChg>
      <pc:sldChg chg="addSp modSp">
        <pc:chgData name="Joseph Thomas Ciao" userId="S::jtc438@nau.edu::a03fa6fe-04ea-4613-8b8c-1a8e5f686698" providerId="AD" clId="Web-{B901F5BB-0403-8448-AFD7-E4ABEF97DBBE}" dt="2024-09-18T20:49:31.611" v="25" actId="20577"/>
        <pc:sldMkLst>
          <pc:docMk/>
          <pc:sldMk cId="1070346799" sldId="260"/>
        </pc:sldMkLst>
        <pc:spChg chg="add mod">
          <ac:chgData name="Joseph Thomas Ciao" userId="S::jtc438@nau.edu::a03fa6fe-04ea-4613-8b8c-1a8e5f686698" providerId="AD" clId="Web-{B901F5BB-0403-8448-AFD7-E4ABEF97DBBE}" dt="2024-09-18T20:49:31.611" v="25" actId="20577"/>
          <ac:spMkLst>
            <pc:docMk/>
            <pc:sldMk cId="1070346799" sldId="260"/>
            <ac:spMk id="5" creationId="{DE57AD3F-EEE8-08B7-9181-B6D7F63DA7B2}"/>
          </ac:spMkLst>
        </pc:spChg>
      </pc:sldChg>
      <pc:sldChg chg="addSp modSp ord">
        <pc:chgData name="Joseph Thomas Ciao" userId="S::jtc438@nau.edu::a03fa6fe-04ea-4613-8b8c-1a8e5f686698" providerId="AD" clId="Web-{B901F5BB-0403-8448-AFD7-E4ABEF97DBBE}" dt="2024-09-18T21:00:11.210" v="142" actId="20577"/>
        <pc:sldMkLst>
          <pc:docMk/>
          <pc:sldMk cId="4037191875" sldId="280"/>
        </pc:sldMkLst>
        <pc:spChg chg="add mod">
          <ac:chgData name="Joseph Thomas Ciao" userId="S::jtc438@nau.edu::a03fa6fe-04ea-4613-8b8c-1a8e5f686698" providerId="AD" clId="Web-{B901F5BB-0403-8448-AFD7-E4ABEF97DBBE}" dt="2024-09-18T21:00:11.210" v="142" actId="20577"/>
          <ac:spMkLst>
            <pc:docMk/>
            <pc:sldMk cId="4037191875" sldId="280"/>
            <ac:spMk id="3" creationId="{BF95DB99-2D49-583F-C339-288157D4724F}"/>
          </ac:spMkLst>
        </pc:spChg>
      </pc:sldChg>
      <pc:sldChg chg="addSp modSp ord">
        <pc:chgData name="Joseph Thomas Ciao" userId="S::jtc438@nau.edu::a03fa6fe-04ea-4613-8b8c-1a8e5f686698" providerId="AD" clId="Web-{B901F5BB-0403-8448-AFD7-E4ABEF97DBBE}" dt="2024-09-18T20:58:05.924" v="90" actId="20577"/>
        <pc:sldMkLst>
          <pc:docMk/>
          <pc:sldMk cId="676927599" sldId="282"/>
        </pc:sldMkLst>
        <pc:spChg chg="add mod">
          <ac:chgData name="Joseph Thomas Ciao" userId="S::jtc438@nau.edu::a03fa6fe-04ea-4613-8b8c-1a8e5f686698" providerId="AD" clId="Web-{B901F5BB-0403-8448-AFD7-E4ABEF97DBBE}" dt="2024-09-18T20:58:05.924" v="90" actId="20577"/>
          <ac:spMkLst>
            <pc:docMk/>
            <pc:sldMk cId="676927599" sldId="282"/>
            <ac:spMk id="6" creationId="{AFEBF0C8-D3E8-7B99-1590-03497155B2CE}"/>
          </ac:spMkLst>
        </pc:spChg>
      </pc:sldChg>
      <pc:sldChg chg="addSp modSp">
        <pc:chgData name="Joseph Thomas Ciao" userId="S::jtc438@nau.edu::a03fa6fe-04ea-4613-8b8c-1a8e5f686698" providerId="AD" clId="Web-{B901F5BB-0403-8448-AFD7-E4ABEF97DBBE}" dt="2024-09-18T20:49:18.579" v="20" actId="20577"/>
        <pc:sldMkLst>
          <pc:docMk/>
          <pc:sldMk cId="2466175009" sldId="283"/>
        </pc:sldMkLst>
        <pc:spChg chg="add mod">
          <ac:chgData name="Joseph Thomas Ciao" userId="S::jtc438@nau.edu::a03fa6fe-04ea-4613-8b8c-1a8e5f686698" providerId="AD" clId="Web-{B901F5BB-0403-8448-AFD7-E4ABEF97DBBE}" dt="2024-09-18T20:49:18.579" v="20" actId="20577"/>
          <ac:spMkLst>
            <pc:docMk/>
            <pc:sldMk cId="2466175009" sldId="283"/>
            <ac:spMk id="8" creationId="{BB7E393D-F35D-A6BC-0EDA-4D4C5860B72C}"/>
          </ac:spMkLst>
        </pc:spChg>
      </pc:sldChg>
      <pc:sldChg chg="addSp modSp ord">
        <pc:chgData name="Joseph Thomas Ciao" userId="S::jtc438@nau.edu::a03fa6fe-04ea-4613-8b8c-1a8e5f686698" providerId="AD" clId="Web-{B901F5BB-0403-8448-AFD7-E4ABEF97DBBE}" dt="2024-09-18T21:00:51.945" v="156" actId="20577"/>
        <pc:sldMkLst>
          <pc:docMk/>
          <pc:sldMk cId="4111994878" sldId="284"/>
        </pc:sldMkLst>
        <pc:spChg chg="add mod">
          <ac:chgData name="Joseph Thomas Ciao" userId="S::jtc438@nau.edu::a03fa6fe-04ea-4613-8b8c-1a8e5f686698" providerId="AD" clId="Web-{B901F5BB-0403-8448-AFD7-E4ABEF97DBBE}" dt="2024-09-18T21:00:51.945" v="156" actId="20577"/>
          <ac:spMkLst>
            <pc:docMk/>
            <pc:sldMk cId="4111994878" sldId="284"/>
            <ac:spMk id="3" creationId="{07378676-A31E-2E4F-C86D-B9E7494DC98E}"/>
          </ac:spMkLst>
        </pc:spChg>
      </pc:sldChg>
      <pc:sldChg chg="addSp modSp ord">
        <pc:chgData name="Joseph Thomas Ciao" userId="S::jtc438@nau.edu::a03fa6fe-04ea-4613-8b8c-1a8e5f686698" providerId="AD" clId="Web-{B901F5BB-0403-8448-AFD7-E4ABEF97DBBE}" dt="2024-09-18T20:56:14.280" v="62" actId="20577"/>
        <pc:sldMkLst>
          <pc:docMk/>
          <pc:sldMk cId="3988815894" sldId="285"/>
        </pc:sldMkLst>
        <pc:spChg chg="add mod">
          <ac:chgData name="Joseph Thomas Ciao" userId="S::jtc438@nau.edu::a03fa6fe-04ea-4613-8b8c-1a8e5f686698" providerId="AD" clId="Web-{B901F5BB-0403-8448-AFD7-E4ABEF97DBBE}" dt="2024-09-18T20:56:14.280" v="62" actId="20577"/>
          <ac:spMkLst>
            <pc:docMk/>
            <pc:sldMk cId="3988815894" sldId="285"/>
            <ac:spMk id="3" creationId="{91FDFB1C-38AC-4ED4-1CE2-D88DB83A51F5}"/>
          </ac:spMkLst>
        </pc:spChg>
      </pc:sldChg>
      <pc:sldChg chg="addSp modSp">
        <pc:chgData name="Joseph Thomas Ciao" userId="S::jtc438@nau.edu::a03fa6fe-04ea-4613-8b8c-1a8e5f686698" providerId="AD" clId="Web-{B901F5BB-0403-8448-AFD7-E4ABEF97DBBE}" dt="2024-09-18T20:57:34.751" v="77" actId="20577"/>
        <pc:sldMkLst>
          <pc:docMk/>
          <pc:sldMk cId="186109800" sldId="287"/>
        </pc:sldMkLst>
        <pc:spChg chg="add mod">
          <ac:chgData name="Joseph Thomas Ciao" userId="S::jtc438@nau.edu::a03fa6fe-04ea-4613-8b8c-1a8e5f686698" providerId="AD" clId="Web-{B901F5BB-0403-8448-AFD7-E4ABEF97DBBE}" dt="2024-09-18T20:57:34.751" v="77" actId="20577"/>
          <ac:spMkLst>
            <pc:docMk/>
            <pc:sldMk cId="186109800" sldId="287"/>
            <ac:spMk id="5" creationId="{232415A4-0FD4-F815-B30D-F84003FF905E}"/>
          </ac:spMkLst>
        </pc:spChg>
      </pc:sldChg>
      <pc:sldChg chg="addSp modSp ord">
        <pc:chgData name="Joseph Thomas Ciao" userId="S::jtc438@nau.edu::a03fa6fe-04ea-4613-8b8c-1a8e5f686698" providerId="AD" clId="Web-{B901F5BB-0403-8448-AFD7-E4ABEF97DBBE}" dt="2024-09-18T21:01:06.836" v="158" actId="20577"/>
        <pc:sldMkLst>
          <pc:docMk/>
          <pc:sldMk cId="1890778327" sldId="289"/>
        </pc:sldMkLst>
        <pc:spChg chg="add mod">
          <ac:chgData name="Joseph Thomas Ciao" userId="S::jtc438@nau.edu::a03fa6fe-04ea-4613-8b8c-1a8e5f686698" providerId="AD" clId="Web-{B901F5BB-0403-8448-AFD7-E4ABEF97DBBE}" dt="2024-09-18T21:01:06.836" v="158" actId="20577"/>
          <ac:spMkLst>
            <pc:docMk/>
            <pc:sldMk cId="1890778327" sldId="289"/>
            <ac:spMk id="4" creationId="{742EEB9A-D74D-B2A9-9864-73AB6A2ABED8}"/>
          </ac:spMkLst>
        </pc:spChg>
      </pc:sldChg>
      <pc:sldChg chg="addSp modSp ord">
        <pc:chgData name="Joseph Thomas Ciao" userId="S::jtc438@nau.edu::a03fa6fe-04ea-4613-8b8c-1a8e5f686698" providerId="AD" clId="Web-{B901F5BB-0403-8448-AFD7-E4ABEF97DBBE}" dt="2024-09-18T20:57:51.627" v="85" actId="20577"/>
        <pc:sldMkLst>
          <pc:docMk/>
          <pc:sldMk cId="2345122943" sldId="291"/>
        </pc:sldMkLst>
        <pc:spChg chg="add mod">
          <ac:chgData name="Joseph Thomas Ciao" userId="S::jtc438@nau.edu::a03fa6fe-04ea-4613-8b8c-1a8e5f686698" providerId="AD" clId="Web-{B901F5BB-0403-8448-AFD7-E4ABEF97DBBE}" dt="2024-09-18T20:57:51.627" v="85" actId="20577"/>
          <ac:spMkLst>
            <pc:docMk/>
            <pc:sldMk cId="2345122943" sldId="291"/>
            <ac:spMk id="12" creationId="{69956068-76D0-27D9-E44D-2D004214227E}"/>
          </ac:spMkLst>
        </pc:spChg>
      </pc:sldChg>
      <pc:sldChg chg="addSp modSp">
        <pc:chgData name="Joseph Thomas Ciao" userId="S::jtc438@nau.edu::a03fa6fe-04ea-4613-8b8c-1a8e5f686698" providerId="AD" clId="Web-{B901F5BB-0403-8448-AFD7-E4ABEF97DBBE}" dt="2024-09-18T20:58:29.488" v="103" actId="20577"/>
        <pc:sldMkLst>
          <pc:docMk/>
          <pc:sldMk cId="1747600108" sldId="293"/>
        </pc:sldMkLst>
        <pc:spChg chg="add mod">
          <ac:chgData name="Joseph Thomas Ciao" userId="S::jtc438@nau.edu::a03fa6fe-04ea-4613-8b8c-1a8e5f686698" providerId="AD" clId="Web-{B901F5BB-0403-8448-AFD7-E4ABEF97DBBE}" dt="2024-09-18T20:58:29.488" v="103" actId="20577"/>
          <ac:spMkLst>
            <pc:docMk/>
            <pc:sldMk cId="1747600108" sldId="293"/>
            <ac:spMk id="11" creationId="{7DA5165F-7D14-7CF6-E3DF-5A62BE80E531}"/>
          </ac:spMkLst>
        </pc:spChg>
      </pc:sldChg>
      <pc:sldChg chg="addSp modSp ord">
        <pc:chgData name="Joseph Thomas Ciao" userId="S::jtc438@nau.edu::a03fa6fe-04ea-4613-8b8c-1a8e5f686698" providerId="AD" clId="Web-{B901F5BB-0403-8448-AFD7-E4ABEF97DBBE}" dt="2024-09-18T20:59:11.786" v="119" actId="20577"/>
        <pc:sldMkLst>
          <pc:docMk/>
          <pc:sldMk cId="2383975787" sldId="294"/>
        </pc:sldMkLst>
        <pc:spChg chg="add mod">
          <ac:chgData name="Joseph Thomas Ciao" userId="S::jtc438@nau.edu::a03fa6fe-04ea-4613-8b8c-1a8e5f686698" providerId="AD" clId="Web-{B901F5BB-0403-8448-AFD7-E4ABEF97DBBE}" dt="2024-09-18T20:59:11.786" v="119" actId="20577"/>
          <ac:spMkLst>
            <pc:docMk/>
            <pc:sldMk cId="2383975787" sldId="294"/>
            <ac:spMk id="4" creationId="{A3DFCDF7-938C-B970-8CBF-D0C0A531FA09}"/>
          </ac:spMkLst>
        </pc:spChg>
      </pc:sldChg>
      <pc:sldChg chg="addSp modSp ord">
        <pc:chgData name="Joseph Thomas Ciao" userId="S::jtc438@nau.edu::a03fa6fe-04ea-4613-8b8c-1a8e5f686698" providerId="AD" clId="Web-{B901F5BB-0403-8448-AFD7-E4ABEF97DBBE}" dt="2024-09-18T20:59:26.708" v="124" actId="20577"/>
        <pc:sldMkLst>
          <pc:docMk/>
          <pc:sldMk cId="2724413556" sldId="295"/>
        </pc:sldMkLst>
        <pc:spChg chg="add mod">
          <ac:chgData name="Joseph Thomas Ciao" userId="S::jtc438@nau.edu::a03fa6fe-04ea-4613-8b8c-1a8e5f686698" providerId="AD" clId="Web-{B901F5BB-0403-8448-AFD7-E4ABEF97DBBE}" dt="2024-09-18T20:59:26.708" v="124" actId="20577"/>
          <ac:spMkLst>
            <pc:docMk/>
            <pc:sldMk cId="2724413556" sldId="295"/>
            <ac:spMk id="3" creationId="{64CC105B-D4AF-6245-9C19-D88270626A49}"/>
          </ac:spMkLst>
        </pc:spChg>
      </pc:sldChg>
      <pc:sldChg chg="addSp modSp">
        <pc:chgData name="Joseph Thomas Ciao" userId="S::jtc438@nau.edu::a03fa6fe-04ea-4613-8b8c-1a8e5f686698" providerId="AD" clId="Web-{B901F5BB-0403-8448-AFD7-E4ABEF97DBBE}" dt="2024-09-18T21:02:07.182" v="189" actId="20577"/>
        <pc:sldMkLst>
          <pc:docMk/>
          <pc:sldMk cId="2145228356" sldId="296"/>
        </pc:sldMkLst>
        <pc:spChg chg="add mod">
          <ac:chgData name="Joseph Thomas Ciao" userId="S::jtc438@nau.edu::a03fa6fe-04ea-4613-8b8c-1a8e5f686698" providerId="AD" clId="Web-{B901F5BB-0403-8448-AFD7-E4ABEF97DBBE}" dt="2024-09-18T21:02:07.182" v="189" actId="20577"/>
          <ac:spMkLst>
            <pc:docMk/>
            <pc:sldMk cId="2145228356" sldId="296"/>
            <ac:spMk id="3" creationId="{C65420E3-BE66-1465-6791-D97A4873E462}"/>
          </ac:spMkLst>
        </pc:spChg>
      </pc:sldChg>
      <pc:sldChg chg="addSp modSp ord">
        <pc:chgData name="Joseph Thomas Ciao" userId="S::jtc438@nau.edu::a03fa6fe-04ea-4613-8b8c-1a8e5f686698" providerId="AD" clId="Web-{B901F5BB-0403-8448-AFD7-E4ABEF97DBBE}" dt="2024-09-18T20:59:56.740" v="132" actId="20577"/>
        <pc:sldMkLst>
          <pc:docMk/>
          <pc:sldMk cId="2488623352" sldId="297"/>
        </pc:sldMkLst>
        <pc:spChg chg="add mod">
          <ac:chgData name="Joseph Thomas Ciao" userId="S::jtc438@nau.edu::a03fa6fe-04ea-4613-8b8c-1a8e5f686698" providerId="AD" clId="Web-{B901F5BB-0403-8448-AFD7-E4ABEF97DBBE}" dt="2024-09-18T20:59:56.740" v="132" actId="20577"/>
          <ac:spMkLst>
            <pc:docMk/>
            <pc:sldMk cId="2488623352" sldId="297"/>
            <ac:spMk id="15" creationId="{D574BD99-332B-7CF0-8C70-7F5172C6AF73}"/>
          </ac:spMkLst>
        </pc:spChg>
      </pc:sldChg>
      <pc:sldChg chg="addSp delSp modSp">
        <pc:chgData name="Joseph Thomas Ciao" userId="S::jtc438@nau.edu::a03fa6fe-04ea-4613-8b8c-1a8e5f686698" providerId="AD" clId="Web-{B901F5BB-0403-8448-AFD7-E4ABEF97DBBE}" dt="2024-09-18T21:02:50.480" v="208" actId="20577"/>
        <pc:sldMkLst>
          <pc:docMk/>
          <pc:sldMk cId="3275147396" sldId="298"/>
        </pc:sldMkLst>
        <pc:spChg chg="add mod">
          <ac:chgData name="Joseph Thomas Ciao" userId="S::jtc438@nau.edu::a03fa6fe-04ea-4613-8b8c-1a8e5f686698" providerId="AD" clId="Web-{B901F5BB-0403-8448-AFD7-E4ABEF97DBBE}" dt="2024-09-18T21:02:50.480" v="208" actId="20577"/>
          <ac:spMkLst>
            <pc:docMk/>
            <pc:sldMk cId="3275147396" sldId="298"/>
            <ac:spMk id="11" creationId="{61DEA574-977E-F40E-393B-69B409840899}"/>
          </ac:spMkLst>
        </pc:spChg>
      </pc:sldChg>
      <pc:sldChg chg="addSp modSp ord">
        <pc:chgData name="Joseph Thomas Ciao" userId="S::jtc438@nau.edu::a03fa6fe-04ea-4613-8b8c-1a8e5f686698" providerId="AD" clId="Web-{B901F5BB-0403-8448-AFD7-E4ABEF97DBBE}" dt="2024-09-18T21:01:18.634" v="166" actId="20577"/>
        <pc:sldMkLst>
          <pc:docMk/>
          <pc:sldMk cId="3174874308" sldId="299"/>
        </pc:sldMkLst>
        <pc:spChg chg="add mod">
          <ac:chgData name="Joseph Thomas Ciao" userId="S::jtc438@nau.edu::a03fa6fe-04ea-4613-8b8c-1a8e5f686698" providerId="AD" clId="Web-{B901F5BB-0403-8448-AFD7-E4ABEF97DBBE}" dt="2024-09-18T21:01:18.634" v="166" actId="20577"/>
          <ac:spMkLst>
            <pc:docMk/>
            <pc:sldMk cId="3174874308" sldId="299"/>
            <ac:spMk id="4" creationId="{81F625D5-00B8-1BE4-97D4-34868C45F89A}"/>
          </ac:spMkLst>
        </pc:spChg>
      </pc:sldChg>
      <pc:sldChg chg="addSp modSp">
        <pc:chgData name="Joseph Thomas Ciao" userId="S::jtc438@nau.edu::a03fa6fe-04ea-4613-8b8c-1a8e5f686698" providerId="AD" clId="Web-{B901F5BB-0403-8448-AFD7-E4ABEF97DBBE}" dt="2024-09-18T21:02:21.854" v="197" actId="20577"/>
        <pc:sldMkLst>
          <pc:docMk/>
          <pc:sldMk cId="154789282" sldId="300"/>
        </pc:sldMkLst>
        <pc:spChg chg="add mod">
          <ac:chgData name="Joseph Thomas Ciao" userId="S::jtc438@nau.edu::a03fa6fe-04ea-4613-8b8c-1a8e5f686698" providerId="AD" clId="Web-{B901F5BB-0403-8448-AFD7-E4ABEF97DBBE}" dt="2024-09-18T21:02:21.854" v="197" actId="20577"/>
          <ac:spMkLst>
            <pc:docMk/>
            <pc:sldMk cId="154789282" sldId="300"/>
            <ac:spMk id="12" creationId="{832FBD1B-3B7F-90E7-8D99-E247A1307ED1}"/>
          </ac:spMkLst>
        </pc:spChg>
      </pc:sldChg>
      <pc:sldChg chg="addSp modSp ord">
        <pc:chgData name="Joseph Thomas Ciao" userId="S::jtc438@nau.edu::a03fa6fe-04ea-4613-8b8c-1a8e5f686698" providerId="AD" clId="Web-{B901F5BB-0403-8448-AFD7-E4ABEF97DBBE}" dt="2024-09-18T21:01:30.400" v="174" actId="20577"/>
        <pc:sldMkLst>
          <pc:docMk/>
          <pc:sldMk cId="2978609462" sldId="301"/>
        </pc:sldMkLst>
        <pc:spChg chg="add mod">
          <ac:chgData name="Joseph Thomas Ciao" userId="S::jtc438@nau.edu::a03fa6fe-04ea-4613-8b8c-1a8e5f686698" providerId="AD" clId="Web-{B901F5BB-0403-8448-AFD7-E4ABEF97DBBE}" dt="2024-09-18T21:01:30.400" v="174" actId="20577"/>
          <ac:spMkLst>
            <pc:docMk/>
            <pc:sldMk cId="2978609462" sldId="301"/>
            <ac:spMk id="5" creationId="{331EF194-5791-EA47-1BF3-45E78B149715}"/>
          </ac:spMkLst>
        </pc:spChg>
      </pc:sldChg>
      <pc:sldChg chg="addSp modSp ord">
        <pc:chgData name="Joseph Thomas Ciao" userId="S::jtc438@nau.edu::a03fa6fe-04ea-4613-8b8c-1a8e5f686698" providerId="AD" clId="Web-{B901F5BB-0403-8448-AFD7-E4ABEF97DBBE}" dt="2024-09-18T20:55:56.264" v="51" actId="20577"/>
        <pc:sldMkLst>
          <pc:docMk/>
          <pc:sldMk cId="782484332" sldId="302"/>
        </pc:sldMkLst>
        <pc:spChg chg="add mod">
          <ac:chgData name="Joseph Thomas Ciao" userId="S::jtc438@nau.edu::a03fa6fe-04ea-4613-8b8c-1a8e5f686698" providerId="AD" clId="Web-{B901F5BB-0403-8448-AFD7-E4ABEF97DBBE}" dt="2024-09-18T20:55:56.264" v="51" actId="20577"/>
          <ac:spMkLst>
            <pc:docMk/>
            <pc:sldMk cId="782484332" sldId="302"/>
            <ac:spMk id="5" creationId="{D78A23A3-6991-058C-189D-F2521752588B}"/>
          </ac:spMkLst>
        </pc:spChg>
      </pc:sldChg>
      <pc:sldChg chg="addSp modSp">
        <pc:chgData name="Joseph Thomas Ciao" userId="S::jtc438@nau.edu::a03fa6fe-04ea-4613-8b8c-1a8e5f686698" providerId="AD" clId="Web-{B901F5BB-0403-8448-AFD7-E4ABEF97DBBE}" dt="2024-09-18T21:01:48.650" v="179" actId="20577"/>
        <pc:sldMkLst>
          <pc:docMk/>
          <pc:sldMk cId="2574722961" sldId="303"/>
        </pc:sldMkLst>
        <pc:spChg chg="add mod">
          <ac:chgData name="Joseph Thomas Ciao" userId="S::jtc438@nau.edu::a03fa6fe-04ea-4613-8b8c-1a8e5f686698" providerId="AD" clId="Web-{B901F5BB-0403-8448-AFD7-E4ABEF97DBBE}" dt="2024-09-18T21:01:48.650" v="179" actId="20577"/>
          <ac:spMkLst>
            <pc:docMk/>
            <pc:sldMk cId="2574722961" sldId="303"/>
            <ac:spMk id="4" creationId="{092752EA-CD41-753E-1311-C4C03F8B8A1B}"/>
          </ac:spMkLst>
        </pc:spChg>
      </pc:sldChg>
      <pc:sldChg chg="addSp modSp ord">
        <pc:chgData name="Joseph Thomas Ciao" userId="S::jtc438@nau.edu::a03fa6fe-04ea-4613-8b8c-1a8e5f686698" providerId="AD" clId="Web-{B901F5BB-0403-8448-AFD7-E4ABEF97DBBE}" dt="2024-09-18T21:00:57.133" v="157" actId="20577"/>
        <pc:sldMkLst>
          <pc:docMk/>
          <pc:sldMk cId="4098631025" sldId="304"/>
        </pc:sldMkLst>
        <pc:spChg chg="add mod">
          <ac:chgData name="Joseph Thomas Ciao" userId="S::jtc438@nau.edu::a03fa6fe-04ea-4613-8b8c-1a8e5f686698" providerId="AD" clId="Web-{B901F5BB-0403-8448-AFD7-E4ABEF97DBBE}" dt="2024-09-18T21:00:57.133" v="157" actId="20577"/>
          <ac:spMkLst>
            <pc:docMk/>
            <pc:sldMk cId="4098631025" sldId="304"/>
            <ac:spMk id="4" creationId="{1BD992B0-48FF-2DAD-CD34-26B5FA9BA6DF}"/>
          </ac:spMkLst>
        </pc:spChg>
      </pc:sldChg>
      <pc:sldChg chg="addSp modSp">
        <pc:chgData name="Joseph Thomas Ciao" userId="S::jtc438@nau.edu::a03fa6fe-04ea-4613-8b8c-1a8e5f686698" providerId="AD" clId="Web-{B901F5BB-0403-8448-AFD7-E4ABEF97DBBE}" dt="2024-09-18T20:58:50.848" v="112" actId="20577"/>
        <pc:sldMkLst>
          <pc:docMk/>
          <pc:sldMk cId="4063320913" sldId="305"/>
        </pc:sldMkLst>
        <pc:spChg chg="add mod">
          <ac:chgData name="Joseph Thomas Ciao" userId="S::jtc438@nau.edu::a03fa6fe-04ea-4613-8b8c-1a8e5f686698" providerId="AD" clId="Web-{B901F5BB-0403-8448-AFD7-E4ABEF97DBBE}" dt="2024-09-18T20:58:50.848" v="112" actId="20577"/>
          <ac:spMkLst>
            <pc:docMk/>
            <pc:sldMk cId="4063320913" sldId="305"/>
            <ac:spMk id="4" creationId="{608ED543-F658-5E36-175D-B03CBBA61ADA}"/>
          </ac:spMkLst>
        </pc:spChg>
      </pc:sldChg>
      <pc:sldChg chg="add del replId">
        <pc:chgData name="Joseph Thomas Ciao" userId="S::jtc438@nau.edu::a03fa6fe-04ea-4613-8b8c-1a8e5f686698" providerId="AD" clId="Web-{B901F5BB-0403-8448-AFD7-E4ABEF97DBBE}" dt="2024-09-18T20:55:44.935" v="49"/>
        <pc:sldMkLst>
          <pc:docMk/>
          <pc:sldMk cId="3689004054" sldId="306"/>
        </pc:sldMkLst>
      </pc:sldChg>
    </pc:docChg>
  </pc:docChgLst>
  <pc:docChgLst>
    <pc:chgData name="Joseph Thomas Ciao" userId="S::jtc438@nau.edu::a03fa6fe-04ea-4613-8b8c-1a8e5f686698" providerId="AD" clId="Web-{97E39CB8-DC9A-E29F-A070-FA7FAAE3DB3B}"/>
    <pc:docChg chg="modSld">
      <pc:chgData name="Joseph Thomas Ciao" userId="S::jtc438@nau.edu::a03fa6fe-04ea-4613-8b8c-1a8e5f686698" providerId="AD" clId="Web-{97E39CB8-DC9A-E29F-A070-FA7FAAE3DB3B}" dt="2024-09-18T22:43:06.682" v="6" actId="1076"/>
      <pc:docMkLst>
        <pc:docMk/>
      </pc:docMkLst>
      <pc:sldChg chg="addSp delSp modSp">
        <pc:chgData name="Joseph Thomas Ciao" userId="S::jtc438@nau.edu::a03fa6fe-04ea-4613-8b8c-1a8e5f686698" providerId="AD" clId="Web-{97E39CB8-DC9A-E29F-A070-FA7FAAE3DB3B}" dt="2024-09-18T22:43:06.682" v="6" actId="1076"/>
        <pc:sldMkLst>
          <pc:docMk/>
          <pc:sldMk cId="1747600108" sldId="293"/>
        </pc:sldMkLst>
        <pc:picChg chg="add mod">
          <ac:chgData name="Joseph Thomas Ciao" userId="S::jtc438@nau.edu::a03fa6fe-04ea-4613-8b8c-1a8e5f686698" providerId="AD" clId="Web-{97E39CB8-DC9A-E29F-A070-FA7FAAE3DB3B}" dt="2024-09-18T22:43:00.776" v="5" actId="1076"/>
          <ac:picMkLst>
            <pc:docMk/>
            <pc:sldMk cId="1747600108" sldId="293"/>
            <ac:picMk id="5" creationId="{2CA98D9A-CC10-F16E-7856-B416D046F395}"/>
          </ac:picMkLst>
        </pc:picChg>
        <pc:picChg chg="mod">
          <ac:chgData name="Joseph Thomas Ciao" userId="S::jtc438@nau.edu::a03fa6fe-04ea-4613-8b8c-1a8e5f686698" providerId="AD" clId="Web-{97E39CB8-DC9A-E29F-A070-FA7FAAE3DB3B}" dt="2024-09-18T22:43:06.682" v="6" actId="1076"/>
          <ac:picMkLst>
            <pc:docMk/>
            <pc:sldMk cId="1747600108" sldId="293"/>
            <ac:picMk id="7" creationId="{837CFC27-170F-4A9E-DD7E-2F80F5930BD1}"/>
          </ac:picMkLst>
        </pc:picChg>
        <pc:picChg chg="mod">
          <ac:chgData name="Joseph Thomas Ciao" userId="S::jtc438@nau.edu::a03fa6fe-04ea-4613-8b8c-1a8e5f686698" providerId="AD" clId="Web-{97E39CB8-DC9A-E29F-A070-FA7FAAE3DB3B}" dt="2024-09-18T22:42:57.744" v="3" actId="1076"/>
          <ac:picMkLst>
            <pc:docMk/>
            <pc:sldMk cId="1747600108" sldId="293"/>
            <ac:picMk id="19" creationId="{B8F93218-54FA-F41A-69A5-651CAEB74D11}"/>
          </ac:picMkLst>
        </pc:picChg>
      </pc:sldChg>
    </pc:docChg>
  </pc:docChgLst>
  <pc:docChgLst>
    <pc:chgData name="Joseph Thomas Ciao" userId="S::jtc438@nau.edu::a03fa6fe-04ea-4613-8b8c-1a8e5f686698" providerId="AD" clId="Web-{114783EB-8601-1E10-E565-642B2A1A82AB}"/>
    <pc:docChg chg="modSld sldOrd">
      <pc:chgData name="Joseph Thomas Ciao" userId="S::jtc438@nau.edu::a03fa6fe-04ea-4613-8b8c-1a8e5f686698" providerId="AD" clId="Web-{114783EB-8601-1E10-E565-642B2A1A82AB}" dt="2024-09-16T21:02:40.289" v="337" actId="20577"/>
      <pc:docMkLst>
        <pc:docMk/>
      </pc:docMkLst>
      <pc:sldChg chg="addSp modSp">
        <pc:chgData name="Joseph Thomas Ciao" userId="S::jtc438@nau.edu::a03fa6fe-04ea-4613-8b8c-1a8e5f686698" providerId="AD" clId="Web-{114783EB-8601-1E10-E565-642B2A1A82AB}" dt="2024-09-16T21:02:40.289" v="337" actId="20577"/>
        <pc:sldMkLst>
          <pc:docMk/>
          <pc:sldMk cId="2345122943" sldId="291"/>
        </pc:sldMkLst>
        <pc:spChg chg="add mod">
          <ac:chgData name="Joseph Thomas Ciao" userId="S::jtc438@nau.edu::a03fa6fe-04ea-4613-8b8c-1a8e5f686698" providerId="AD" clId="Web-{114783EB-8601-1E10-E565-642B2A1A82AB}" dt="2024-09-16T21:02:40.289" v="337" actId="20577"/>
          <ac:spMkLst>
            <pc:docMk/>
            <pc:sldMk cId="2345122943" sldId="291"/>
            <ac:spMk id="3" creationId="{47875B67-7C95-F1E7-FFA1-E634C34F66D4}"/>
          </ac:spMkLst>
        </pc:spChg>
        <pc:spChg chg="mod">
          <ac:chgData name="Joseph Thomas Ciao" userId="S::jtc438@nau.edu::a03fa6fe-04ea-4613-8b8c-1a8e5f686698" providerId="AD" clId="Web-{114783EB-8601-1E10-E565-642B2A1A82AB}" dt="2024-09-16T20:55:43.838" v="55" actId="20577"/>
          <ac:spMkLst>
            <pc:docMk/>
            <pc:sldMk cId="2345122943" sldId="291"/>
            <ac:spMk id="9" creationId="{D2441F73-4F5D-441D-5D3A-8F75123600AD}"/>
          </ac:spMkLst>
        </pc:spChg>
        <pc:picChg chg="add mod modCrop">
          <ac:chgData name="Joseph Thomas Ciao" userId="S::jtc438@nau.edu::a03fa6fe-04ea-4613-8b8c-1a8e5f686698" providerId="AD" clId="Web-{114783EB-8601-1E10-E565-642B2A1A82AB}" dt="2024-09-16T21:01:40.396" v="327"/>
          <ac:picMkLst>
            <pc:docMk/>
            <pc:sldMk cId="2345122943" sldId="291"/>
            <ac:picMk id="2" creationId="{D5B15256-18E3-3074-63FB-628B46F44D01}"/>
          </ac:picMkLst>
        </pc:picChg>
      </pc:sldChg>
      <pc:sldChg chg="addSp modSp ord">
        <pc:chgData name="Joseph Thomas Ciao" userId="S::jtc438@nau.edu::a03fa6fe-04ea-4613-8b8c-1a8e5f686698" providerId="AD" clId="Web-{114783EB-8601-1E10-E565-642B2A1A82AB}" dt="2024-09-16T20:53:04.536" v="45"/>
        <pc:sldMkLst>
          <pc:docMk/>
          <pc:sldMk cId="1747600108" sldId="293"/>
        </pc:sldMkLst>
        <pc:spChg chg="mod">
          <ac:chgData name="Joseph Thomas Ciao" userId="S::jtc438@nau.edu::a03fa6fe-04ea-4613-8b8c-1a8e5f686698" providerId="AD" clId="Web-{114783EB-8601-1E10-E565-642B2A1A82AB}" dt="2024-09-16T20:35:55.075" v="0" actId="1076"/>
          <ac:spMkLst>
            <pc:docMk/>
            <pc:sldMk cId="1747600108" sldId="293"/>
            <ac:spMk id="3" creationId="{C5FE6EB3-44F0-5A72-3217-80B055987E05}"/>
          </ac:spMkLst>
        </pc:spChg>
        <pc:picChg chg="add mod">
          <ac:chgData name="Joseph Thomas Ciao" userId="S::jtc438@nau.edu::a03fa6fe-04ea-4613-8b8c-1a8e5f686698" providerId="AD" clId="Web-{114783EB-8601-1E10-E565-642B2A1A82AB}" dt="2024-09-16T20:52:15.344" v="44" actId="14100"/>
          <ac:picMkLst>
            <pc:docMk/>
            <pc:sldMk cId="1747600108" sldId="293"/>
            <ac:picMk id="2" creationId="{C066D486-69DD-F546-36FC-53E3B6EE81EE}"/>
          </ac:picMkLst>
        </pc:picChg>
        <pc:picChg chg="ord">
          <ac:chgData name="Joseph Thomas Ciao" userId="S::jtc438@nau.edu::a03fa6fe-04ea-4613-8b8c-1a8e5f686698" providerId="AD" clId="Web-{114783EB-8601-1E10-E565-642B2A1A82AB}" dt="2024-09-16T20:40:16.834" v="42"/>
          <ac:picMkLst>
            <pc:docMk/>
            <pc:sldMk cId="1747600108" sldId="293"/>
            <ac:picMk id="7" creationId="{837CFC27-170F-4A9E-DD7E-2F80F5930BD1}"/>
          </ac:picMkLst>
        </pc:picChg>
        <pc:picChg chg="ord">
          <ac:chgData name="Joseph Thomas Ciao" userId="S::jtc438@nau.edu::a03fa6fe-04ea-4613-8b8c-1a8e5f686698" providerId="AD" clId="Web-{114783EB-8601-1E10-E565-642B2A1A82AB}" dt="2024-09-16T20:40:26.506" v="43"/>
          <ac:picMkLst>
            <pc:docMk/>
            <pc:sldMk cId="1747600108" sldId="293"/>
            <ac:picMk id="13" creationId="{E2BF1F08-FB54-E29F-812D-F10EE6437758}"/>
          </ac:picMkLst>
        </pc:picChg>
        <pc:picChg chg="mod">
          <ac:chgData name="Joseph Thomas Ciao" userId="S::jtc438@nau.edu::a03fa6fe-04ea-4613-8b8c-1a8e5f686698" providerId="AD" clId="Web-{114783EB-8601-1E10-E565-642B2A1A82AB}" dt="2024-09-16T20:35:58.497" v="1" actId="1076"/>
          <ac:picMkLst>
            <pc:docMk/>
            <pc:sldMk cId="1747600108" sldId="293"/>
            <ac:picMk id="15" creationId="{D95FDD84-BB52-D1A5-DF99-3CA08BBEA79F}"/>
          </ac:picMkLst>
        </pc:picChg>
        <pc:picChg chg="mod">
          <ac:chgData name="Joseph Thomas Ciao" userId="S::jtc438@nau.edu::a03fa6fe-04ea-4613-8b8c-1a8e5f686698" providerId="AD" clId="Web-{114783EB-8601-1E10-E565-642B2A1A82AB}" dt="2024-09-16T20:36:53.155" v="18" actId="1076"/>
          <ac:picMkLst>
            <pc:docMk/>
            <pc:sldMk cId="1747600108" sldId="293"/>
            <ac:picMk id="19" creationId="{B8F93218-54FA-F41A-69A5-651CAEB74D11}"/>
          </ac:picMkLst>
        </pc:picChg>
        <pc:picChg chg="mod">
          <ac:chgData name="Joseph Thomas Ciao" userId="S::jtc438@nau.edu::a03fa6fe-04ea-4613-8b8c-1a8e5f686698" providerId="AD" clId="Web-{114783EB-8601-1E10-E565-642B2A1A82AB}" dt="2024-09-16T20:37:05.905" v="21" actId="1076"/>
          <ac:picMkLst>
            <pc:docMk/>
            <pc:sldMk cId="1747600108" sldId="293"/>
            <ac:picMk id="22" creationId="{9BE58E22-D2C5-C3A5-9BBF-380EEFDD04D1}"/>
          </ac:picMkLst>
        </pc:picChg>
      </pc:sldChg>
    </pc:docChg>
  </pc:docChgLst>
  <pc:docChgLst>
    <pc:chgData name="Joseph Thomas Ciao" userId="a03fa6fe-04ea-4613-8b8c-1a8e5f686698" providerId="ADAL" clId="{796EB691-81C1-2443-A810-E33D8406B985}"/>
    <pc:docChg chg="modSld">
      <pc:chgData name="Joseph Thomas Ciao" userId="a03fa6fe-04ea-4613-8b8c-1a8e5f686698" providerId="ADAL" clId="{796EB691-81C1-2443-A810-E33D8406B985}" dt="2024-09-17T03:11:33.069" v="19" actId="1076"/>
      <pc:docMkLst>
        <pc:docMk/>
      </pc:docMkLst>
      <pc:sldChg chg="modSp">
        <pc:chgData name="Joseph Thomas Ciao" userId="a03fa6fe-04ea-4613-8b8c-1a8e5f686698" providerId="ADAL" clId="{796EB691-81C1-2443-A810-E33D8406B985}" dt="2024-09-16T01:35:52.671" v="18" actId="22"/>
        <pc:sldMkLst>
          <pc:docMk/>
          <pc:sldMk cId="676927599" sldId="282"/>
        </pc:sldMkLst>
        <pc:spChg chg="mod">
          <ac:chgData name="Joseph Thomas Ciao" userId="a03fa6fe-04ea-4613-8b8c-1a8e5f686698" providerId="ADAL" clId="{796EB691-81C1-2443-A810-E33D8406B985}" dt="2024-09-16T01:35:52.671" v="18" actId="22"/>
          <ac:spMkLst>
            <pc:docMk/>
            <pc:sldMk cId="676927599" sldId="282"/>
            <ac:spMk id="27" creationId="{86270B7E-3B53-E14D-B267-41174629C70A}"/>
          </ac:spMkLst>
        </pc:spChg>
      </pc:sldChg>
      <pc:sldChg chg="modSp">
        <pc:chgData name="Joseph Thomas Ciao" userId="a03fa6fe-04ea-4613-8b8c-1a8e5f686698" providerId="ADAL" clId="{796EB691-81C1-2443-A810-E33D8406B985}" dt="2024-09-17T03:11:33.069" v="19" actId="1076"/>
        <pc:sldMkLst>
          <pc:docMk/>
          <pc:sldMk cId="1747600108" sldId="293"/>
        </pc:sldMkLst>
        <pc:picChg chg="mod">
          <ac:chgData name="Joseph Thomas Ciao" userId="a03fa6fe-04ea-4613-8b8c-1a8e5f686698" providerId="ADAL" clId="{796EB691-81C1-2443-A810-E33D8406B985}" dt="2024-09-17T03:11:33.069" v="19" actId="1076"/>
          <ac:picMkLst>
            <pc:docMk/>
            <pc:sldMk cId="1747600108" sldId="293"/>
            <ac:picMk id="7" creationId="{837CFC27-170F-4A9E-DD7E-2F80F5930BD1}"/>
          </ac:picMkLst>
        </pc:picChg>
      </pc:sldChg>
    </pc:docChg>
  </pc:docChgLst>
  <pc:docChgLst>
    <pc:chgData name="Matthew Cusson" userId="S::mc3743@nau.edu::179a7cd3-71d6-4a6e-9e94-75735b262923" providerId="AD" clId="Web-{4F07864D-740B-7267-76BD-D6BB3588CF0E}"/>
    <pc:docChg chg="modSld">
      <pc:chgData name="Matthew Cusson" userId="S::mc3743@nau.edu::179a7cd3-71d6-4a6e-9e94-75735b262923" providerId="AD" clId="Web-{4F07864D-740B-7267-76BD-D6BB3588CF0E}" dt="2024-10-21T01:17:39.011" v="1" actId="20577"/>
      <pc:docMkLst>
        <pc:docMk/>
      </pc:docMkLst>
      <pc:sldChg chg="modSp">
        <pc:chgData name="Matthew Cusson" userId="S::mc3743@nau.edu::179a7cd3-71d6-4a6e-9e94-75735b262923" providerId="AD" clId="Web-{4F07864D-740B-7267-76BD-D6BB3588CF0E}" dt="2024-10-21T01:17:39.011" v="1" actId="20577"/>
        <pc:sldMkLst>
          <pc:docMk/>
          <pc:sldMk cId="1890778327" sldId="289"/>
        </pc:sldMkLst>
        <pc:spChg chg="mod">
          <ac:chgData name="Matthew Cusson" userId="S::mc3743@nau.edu::179a7cd3-71d6-4a6e-9e94-75735b262923" providerId="AD" clId="Web-{4F07864D-740B-7267-76BD-D6BB3588CF0E}" dt="2024-10-21T01:17:39.011" v="1" actId="20577"/>
          <ac:spMkLst>
            <pc:docMk/>
            <pc:sldMk cId="1890778327" sldId="289"/>
            <ac:spMk id="2" creationId="{0D80AE14-7F75-3C27-08CF-8078600241EC}"/>
          </ac:spMkLst>
        </pc:spChg>
      </pc:sldChg>
    </pc:docChg>
  </pc:docChgLst>
  <pc:docChgLst>
    <pc:chgData name="Joseph Thomas Ciao" userId="a03fa6fe-04ea-4613-8b8c-1a8e5f686698" providerId="ADAL" clId="{55689463-F9E3-A843-A4C0-F3EB2BB32B9F}"/>
    <pc:docChg chg="modSld">
      <pc:chgData name="Joseph Thomas Ciao" userId="a03fa6fe-04ea-4613-8b8c-1a8e5f686698" providerId="ADAL" clId="{55689463-F9E3-A843-A4C0-F3EB2BB32B9F}" dt="2024-09-17T00:12:33.346" v="3" actId="20577"/>
      <pc:docMkLst>
        <pc:docMk/>
      </pc:docMkLst>
      <pc:sldChg chg="modSp">
        <pc:chgData name="Joseph Thomas Ciao" userId="a03fa6fe-04ea-4613-8b8c-1a8e5f686698" providerId="ADAL" clId="{55689463-F9E3-A843-A4C0-F3EB2BB32B9F}" dt="2024-09-17T00:12:33.346" v="3" actId="20577"/>
        <pc:sldMkLst>
          <pc:docMk/>
          <pc:sldMk cId="676927599" sldId="282"/>
        </pc:sldMkLst>
        <pc:spChg chg="mod">
          <ac:chgData name="Joseph Thomas Ciao" userId="a03fa6fe-04ea-4613-8b8c-1a8e5f686698" providerId="ADAL" clId="{55689463-F9E3-A843-A4C0-F3EB2BB32B9F}" dt="2024-09-17T00:12:33.346" v="3" actId="20577"/>
          <ac:spMkLst>
            <pc:docMk/>
            <pc:sldMk cId="676927599" sldId="282"/>
            <ac:spMk id="7" creationId="{16B2562B-D4B4-11B9-0F1C-F0B25105149C}"/>
          </ac:spMkLst>
        </pc:spChg>
      </pc:sldChg>
    </pc:docChg>
  </pc:docChgLst>
  <pc:docChgLst>
    <pc:chgData name="Parker Thomas Johnson" userId="998c7c7f-f110-4ef9-adb9-4df1c1ded6b9" providerId="ADAL" clId="{8AF2D7DE-8897-4601-A291-24B532256514}"/>
    <pc:docChg chg="undo custSel addSld modSld sldOrd">
      <pc:chgData name="Parker Thomas Johnson" userId="998c7c7f-f110-4ef9-adb9-4df1c1ded6b9" providerId="ADAL" clId="{8AF2D7DE-8897-4601-A291-24B532256514}" dt="2024-09-19T05:04:35.448" v="3048" actId="1076"/>
      <pc:docMkLst>
        <pc:docMk/>
      </pc:docMkLst>
      <pc:sldChg chg="addSp delSp modSp mod">
        <pc:chgData name="Parker Thomas Johnson" userId="998c7c7f-f110-4ef9-adb9-4df1c1ded6b9" providerId="ADAL" clId="{8AF2D7DE-8897-4601-A291-24B532256514}" dt="2024-09-15T23:55:13.611" v="339" actId="948"/>
        <pc:sldMkLst>
          <pc:docMk/>
          <pc:sldMk cId="486473580" sldId="257"/>
        </pc:sldMkLst>
        <pc:spChg chg="add del mod">
          <ac:chgData name="Parker Thomas Johnson" userId="998c7c7f-f110-4ef9-adb9-4df1c1ded6b9" providerId="ADAL" clId="{8AF2D7DE-8897-4601-A291-24B532256514}" dt="2024-09-15T23:55:13.611" v="339" actId="948"/>
          <ac:spMkLst>
            <pc:docMk/>
            <pc:sldMk cId="486473580" sldId="257"/>
            <ac:spMk id="4" creationId="{CDD9588D-CB85-7F29-62CA-5DCD631A187C}"/>
          </ac:spMkLst>
        </pc:spChg>
        <pc:picChg chg="mod">
          <ac:chgData name="Parker Thomas Johnson" userId="998c7c7f-f110-4ef9-adb9-4df1c1ded6b9" providerId="ADAL" clId="{8AF2D7DE-8897-4601-A291-24B532256514}" dt="2024-09-15T23:53:11.518" v="331" actId="14100"/>
          <ac:picMkLst>
            <pc:docMk/>
            <pc:sldMk cId="486473580" sldId="257"/>
            <ac:picMk id="3" creationId="{71053322-6791-C64F-D390-A14555146F36}"/>
          </ac:picMkLst>
        </pc:picChg>
        <pc:picChg chg="mod">
          <ac:chgData name="Parker Thomas Johnson" userId="998c7c7f-f110-4ef9-adb9-4df1c1ded6b9" providerId="ADAL" clId="{8AF2D7DE-8897-4601-A291-24B532256514}" dt="2024-09-15T23:48:03.671" v="149" actId="14100"/>
          <ac:picMkLst>
            <pc:docMk/>
            <pc:sldMk cId="486473580" sldId="257"/>
            <ac:picMk id="6" creationId="{46B6E50A-9560-8813-6DD5-A637CF2BE7DD}"/>
          </ac:picMkLst>
        </pc:picChg>
        <pc:picChg chg="mod">
          <ac:chgData name="Parker Thomas Johnson" userId="998c7c7f-f110-4ef9-adb9-4df1c1ded6b9" providerId="ADAL" clId="{8AF2D7DE-8897-4601-A291-24B532256514}" dt="2024-09-15T23:53:42.835" v="334" actId="1076"/>
          <ac:picMkLst>
            <pc:docMk/>
            <pc:sldMk cId="486473580" sldId="257"/>
            <ac:picMk id="9" creationId="{D7F49F98-B39B-A19F-E20A-2D72AB7B2A32}"/>
          </ac:picMkLst>
        </pc:picChg>
      </pc:sldChg>
      <pc:sldChg chg="addSp delSp modSp mod">
        <pc:chgData name="Parker Thomas Johnson" userId="998c7c7f-f110-4ef9-adb9-4df1c1ded6b9" providerId="ADAL" clId="{8AF2D7DE-8897-4601-A291-24B532256514}" dt="2024-09-19T05:01:43.066" v="3042" actId="207"/>
        <pc:sldMkLst>
          <pc:docMk/>
          <pc:sldMk cId="1070346799" sldId="260"/>
        </pc:sldMkLst>
        <pc:spChg chg="mod">
          <ac:chgData name="Parker Thomas Johnson" userId="998c7c7f-f110-4ef9-adb9-4df1c1ded6b9" providerId="ADAL" clId="{8AF2D7DE-8897-4601-A291-24B532256514}" dt="2024-09-16T00:34:52.063" v="1103" actId="113"/>
          <ac:spMkLst>
            <pc:docMk/>
            <pc:sldMk cId="1070346799" sldId="260"/>
            <ac:spMk id="3" creationId="{C5FE6EB3-44F0-5A72-3217-80B055987E05}"/>
          </ac:spMkLst>
        </pc:spChg>
        <pc:spChg chg="mod">
          <ac:chgData name="Parker Thomas Johnson" userId="998c7c7f-f110-4ef9-adb9-4df1c1ded6b9" providerId="ADAL" clId="{8AF2D7DE-8897-4601-A291-24B532256514}" dt="2024-09-15T23:43:38.682" v="52" actId="20577"/>
          <ac:spMkLst>
            <pc:docMk/>
            <pc:sldMk cId="1070346799" sldId="260"/>
            <ac:spMk id="9" creationId="{D2441F73-4F5D-441D-5D3A-8F75123600AD}"/>
          </ac:spMkLst>
        </pc:spChg>
        <pc:spChg chg="mod">
          <ac:chgData name="Parker Thomas Johnson" userId="998c7c7f-f110-4ef9-adb9-4df1c1ded6b9" providerId="ADAL" clId="{8AF2D7DE-8897-4601-A291-24B532256514}" dt="2024-09-19T05:01:43.066" v="3042" actId="207"/>
          <ac:spMkLst>
            <pc:docMk/>
            <pc:sldMk cId="1070346799" sldId="260"/>
            <ac:spMk id="14" creationId="{7AB4E608-994F-6393-0A4C-2A469C48328B}"/>
          </ac:spMkLst>
        </pc:spChg>
        <pc:spChg chg="add mod">
          <ac:chgData name="Parker Thomas Johnson" userId="998c7c7f-f110-4ef9-adb9-4df1c1ded6b9" providerId="ADAL" clId="{8AF2D7DE-8897-4601-A291-24B532256514}" dt="2024-09-16T00:36:58.558" v="1160" actId="14100"/>
          <ac:spMkLst>
            <pc:docMk/>
            <pc:sldMk cId="1070346799" sldId="260"/>
            <ac:spMk id="17" creationId="{558EE1AF-7EFE-DE6E-44DC-E68148B5668A}"/>
          </ac:spMkLst>
        </pc:spChg>
        <pc:spChg chg="add mod">
          <ac:chgData name="Parker Thomas Johnson" userId="998c7c7f-f110-4ef9-adb9-4df1c1ded6b9" providerId="ADAL" clId="{8AF2D7DE-8897-4601-A291-24B532256514}" dt="2024-09-16T00:45:25.802" v="1181" actId="20577"/>
          <ac:spMkLst>
            <pc:docMk/>
            <pc:sldMk cId="1070346799" sldId="260"/>
            <ac:spMk id="19" creationId="{27DCE51B-2F49-E7FC-6551-1943BC13F721}"/>
          </ac:spMkLst>
        </pc:spChg>
        <pc:spChg chg="add mod">
          <ac:chgData name="Parker Thomas Johnson" userId="998c7c7f-f110-4ef9-adb9-4df1c1ded6b9" providerId="ADAL" clId="{8AF2D7DE-8897-4601-A291-24B532256514}" dt="2024-09-16T00:38:41.031" v="1180" actId="20577"/>
          <ac:spMkLst>
            <pc:docMk/>
            <pc:sldMk cId="1070346799" sldId="260"/>
            <ac:spMk id="20" creationId="{0E24FAF3-F787-7CBC-221C-327C265C817E}"/>
          </ac:spMkLst>
        </pc:spChg>
        <pc:picChg chg="mod">
          <ac:chgData name="Parker Thomas Johnson" userId="998c7c7f-f110-4ef9-adb9-4df1c1ded6b9" providerId="ADAL" clId="{8AF2D7DE-8897-4601-A291-24B532256514}" dt="2024-09-16T00:35:34.031" v="1140" actId="1076"/>
          <ac:picMkLst>
            <pc:docMk/>
            <pc:sldMk cId="1070346799" sldId="260"/>
            <ac:picMk id="7" creationId="{837CFC27-170F-4A9E-DD7E-2F80F5930BD1}"/>
          </ac:picMkLst>
        </pc:picChg>
        <pc:picChg chg="add mod">
          <ac:chgData name="Parker Thomas Johnson" userId="998c7c7f-f110-4ef9-adb9-4df1c1ded6b9" providerId="ADAL" clId="{8AF2D7DE-8897-4601-A291-24B532256514}" dt="2024-09-15T23:46:06.665" v="136" actId="14100"/>
          <ac:picMkLst>
            <pc:docMk/>
            <pc:sldMk cId="1070346799" sldId="260"/>
            <ac:picMk id="12" creationId="{BF9AE567-4FD9-AE3D-3A4D-C8692EBADCB8}"/>
          </ac:picMkLst>
        </pc:picChg>
      </pc:sldChg>
      <pc:sldChg chg="modSp mod ord">
        <pc:chgData name="Parker Thomas Johnson" userId="998c7c7f-f110-4ef9-adb9-4df1c1ded6b9" providerId="ADAL" clId="{8AF2D7DE-8897-4601-A291-24B532256514}" dt="2024-09-19T04:58:53.893" v="3007" actId="1076"/>
        <pc:sldMkLst>
          <pc:docMk/>
          <pc:sldMk cId="676927599" sldId="282"/>
        </pc:sldMkLst>
        <pc:spChg chg="mod">
          <ac:chgData name="Parker Thomas Johnson" userId="998c7c7f-f110-4ef9-adb9-4df1c1ded6b9" providerId="ADAL" clId="{8AF2D7DE-8897-4601-A291-24B532256514}" dt="2024-09-19T04:58:37.840" v="2999" actId="20577"/>
          <ac:spMkLst>
            <pc:docMk/>
            <pc:sldMk cId="676927599" sldId="282"/>
            <ac:spMk id="7" creationId="{16B2562B-D4B4-11B9-0F1C-F0B25105149C}"/>
          </ac:spMkLst>
        </pc:spChg>
        <pc:spChg chg="mod">
          <ac:chgData name="Parker Thomas Johnson" userId="998c7c7f-f110-4ef9-adb9-4df1c1ded6b9" providerId="ADAL" clId="{8AF2D7DE-8897-4601-A291-24B532256514}" dt="2024-09-19T04:58:53.893" v="3007" actId="1076"/>
          <ac:spMkLst>
            <pc:docMk/>
            <pc:sldMk cId="676927599" sldId="282"/>
            <ac:spMk id="10" creationId="{AD5E1846-5C77-3CAF-E648-E688200FD402}"/>
          </ac:spMkLst>
        </pc:spChg>
        <pc:spChg chg="mod">
          <ac:chgData name="Parker Thomas Johnson" userId="998c7c7f-f110-4ef9-adb9-4df1c1ded6b9" providerId="ADAL" clId="{8AF2D7DE-8897-4601-A291-24B532256514}" dt="2024-09-19T04:57:50.242" v="2986" actId="255"/>
          <ac:spMkLst>
            <pc:docMk/>
            <pc:sldMk cId="676927599" sldId="282"/>
            <ac:spMk id="27" creationId="{86270B7E-3B53-E14D-B267-41174629C70A}"/>
          </ac:spMkLst>
        </pc:spChg>
      </pc:sldChg>
      <pc:sldChg chg="addSp delSp modSp add mod ord">
        <pc:chgData name="Parker Thomas Johnson" userId="998c7c7f-f110-4ef9-adb9-4df1c1ded6b9" providerId="ADAL" clId="{8AF2D7DE-8897-4601-A291-24B532256514}" dt="2024-09-19T05:01:54.324" v="3046" actId="207"/>
        <pc:sldMkLst>
          <pc:docMk/>
          <pc:sldMk cId="2466175009" sldId="283"/>
        </pc:sldMkLst>
        <pc:spChg chg="add mod">
          <ac:chgData name="Parker Thomas Johnson" userId="998c7c7f-f110-4ef9-adb9-4df1c1ded6b9" providerId="ADAL" clId="{8AF2D7DE-8897-4601-A291-24B532256514}" dt="2024-09-16T00:27:24.406" v="627" actId="14100"/>
          <ac:spMkLst>
            <pc:docMk/>
            <pc:sldMk cId="2466175009" sldId="283"/>
            <ac:spMk id="5" creationId="{0372FBC9-EF48-6D78-370E-A90C85913813}"/>
          </ac:spMkLst>
        </pc:spChg>
        <pc:spChg chg="add del mod">
          <ac:chgData name="Parker Thomas Johnson" userId="998c7c7f-f110-4ef9-adb9-4df1c1ded6b9" providerId="ADAL" clId="{8AF2D7DE-8897-4601-A291-24B532256514}" dt="2024-09-19T05:01:54.324" v="3046" actId="207"/>
          <ac:spMkLst>
            <pc:docMk/>
            <pc:sldMk cId="2466175009" sldId="283"/>
            <ac:spMk id="14" creationId="{7AB4E608-994F-6393-0A4C-2A469C48328B}"/>
          </ac:spMkLst>
        </pc:spChg>
        <pc:spChg chg="mod">
          <ac:chgData name="Parker Thomas Johnson" userId="998c7c7f-f110-4ef9-adb9-4df1c1ded6b9" providerId="ADAL" clId="{8AF2D7DE-8897-4601-A291-24B532256514}" dt="2024-09-16T00:18:11.460" v="382" actId="20577"/>
          <ac:spMkLst>
            <pc:docMk/>
            <pc:sldMk cId="2466175009" sldId="283"/>
            <ac:spMk id="15" creationId="{ED48BD59-BD58-F3BC-807F-FBB51A21BDF7}"/>
          </ac:spMkLst>
        </pc:spChg>
        <pc:picChg chg="add mod">
          <ac:chgData name="Parker Thomas Johnson" userId="998c7c7f-f110-4ef9-adb9-4df1c1ded6b9" providerId="ADAL" clId="{8AF2D7DE-8897-4601-A291-24B532256514}" dt="2024-09-16T00:22:50.026" v="410" actId="1076"/>
          <ac:picMkLst>
            <pc:docMk/>
            <pc:sldMk cId="2466175009" sldId="283"/>
            <ac:picMk id="4" creationId="{51441C59-C817-06DB-64C5-BA8413EFDCAB}"/>
          </ac:picMkLst>
        </pc:picChg>
        <pc:picChg chg="add mod">
          <ac:chgData name="Parker Thomas Johnson" userId="998c7c7f-f110-4ef9-adb9-4df1c1ded6b9" providerId="ADAL" clId="{8AF2D7DE-8897-4601-A291-24B532256514}" dt="2024-09-16T00:25:15.556" v="477" actId="1076"/>
          <ac:picMkLst>
            <pc:docMk/>
            <pc:sldMk cId="2466175009" sldId="283"/>
            <ac:picMk id="17" creationId="{FD374740-C319-72C6-8013-AB3359CC66BD}"/>
          </ac:picMkLst>
        </pc:picChg>
        <pc:picChg chg="add mod">
          <ac:chgData name="Parker Thomas Johnson" userId="998c7c7f-f110-4ef9-adb9-4df1c1ded6b9" providerId="ADAL" clId="{8AF2D7DE-8897-4601-A291-24B532256514}" dt="2024-09-16T00:25:11.291" v="476" actId="1076"/>
          <ac:picMkLst>
            <pc:docMk/>
            <pc:sldMk cId="2466175009" sldId="283"/>
            <ac:picMk id="21" creationId="{FF87CED6-C9BF-11BB-C715-CDE3CF77865A}"/>
          </ac:picMkLst>
        </pc:picChg>
      </pc:sldChg>
      <pc:sldChg chg="modSp mod ord">
        <pc:chgData name="Parker Thomas Johnson" userId="998c7c7f-f110-4ef9-adb9-4df1c1ded6b9" providerId="ADAL" clId="{8AF2D7DE-8897-4601-A291-24B532256514}" dt="2024-09-16T21:53:14.798" v="2892" actId="20577"/>
        <pc:sldMkLst>
          <pc:docMk/>
          <pc:sldMk cId="3988815894" sldId="285"/>
        </pc:sldMkLst>
        <pc:spChg chg="mod">
          <ac:chgData name="Parker Thomas Johnson" userId="998c7c7f-f110-4ef9-adb9-4df1c1ded6b9" providerId="ADAL" clId="{8AF2D7DE-8897-4601-A291-24B532256514}" dt="2024-09-16T21:53:14.798" v="2892" actId="20577"/>
          <ac:spMkLst>
            <pc:docMk/>
            <pc:sldMk cId="3988815894" sldId="285"/>
            <ac:spMk id="11" creationId="{F6BA7F41-2CAD-F2C8-65BC-2E123E64C353}"/>
          </ac:spMkLst>
        </pc:spChg>
      </pc:sldChg>
      <pc:sldChg chg="addSp delSp modSp mod">
        <pc:chgData name="Parker Thomas Johnson" userId="998c7c7f-f110-4ef9-adb9-4df1c1ded6b9" providerId="ADAL" clId="{8AF2D7DE-8897-4601-A291-24B532256514}" dt="2024-09-16T21:52:11.963" v="2879" actId="1076"/>
        <pc:sldMkLst>
          <pc:docMk/>
          <pc:sldMk cId="186109800" sldId="287"/>
        </pc:sldMkLst>
        <pc:spChg chg="mod">
          <ac:chgData name="Parker Thomas Johnson" userId="998c7c7f-f110-4ef9-adb9-4df1c1ded6b9" providerId="ADAL" clId="{8AF2D7DE-8897-4601-A291-24B532256514}" dt="2024-09-16T21:50:09.917" v="2861" actId="1076"/>
          <ac:spMkLst>
            <pc:docMk/>
            <pc:sldMk cId="186109800" sldId="287"/>
            <ac:spMk id="2" creationId="{0D80AE14-7F75-3C27-08CF-8078600241EC}"/>
          </ac:spMkLst>
        </pc:spChg>
        <pc:picChg chg="mod">
          <ac:chgData name="Parker Thomas Johnson" userId="998c7c7f-f110-4ef9-adb9-4df1c1ded6b9" providerId="ADAL" clId="{8AF2D7DE-8897-4601-A291-24B532256514}" dt="2024-09-16T21:50:17.807" v="2863" actId="1076"/>
          <ac:picMkLst>
            <pc:docMk/>
            <pc:sldMk cId="186109800" sldId="287"/>
            <ac:picMk id="4" creationId="{D2362C03-E09B-876A-0D96-EEDCFFE545BC}"/>
          </ac:picMkLst>
        </pc:picChg>
        <pc:picChg chg="add mod">
          <ac:chgData name="Parker Thomas Johnson" userId="998c7c7f-f110-4ef9-adb9-4df1c1ded6b9" providerId="ADAL" clId="{8AF2D7DE-8897-4601-A291-24B532256514}" dt="2024-09-16T21:52:11.963" v="2879" actId="1076"/>
          <ac:picMkLst>
            <pc:docMk/>
            <pc:sldMk cId="186109800" sldId="287"/>
            <ac:picMk id="11" creationId="{735F1EC5-3A4D-9CAE-74BB-A2614F093AE3}"/>
          </ac:picMkLst>
        </pc:picChg>
      </pc:sldChg>
      <pc:sldChg chg="ord">
        <pc:chgData name="Parker Thomas Johnson" userId="998c7c7f-f110-4ef9-adb9-4df1c1ded6b9" providerId="ADAL" clId="{8AF2D7DE-8897-4601-A291-24B532256514}" dt="2024-09-16T22:09:43.257" v="2947"/>
        <pc:sldMkLst>
          <pc:docMk/>
          <pc:sldMk cId="957150978" sldId="288"/>
        </pc:sldMkLst>
      </pc:sldChg>
      <pc:sldChg chg="ord">
        <pc:chgData name="Parker Thomas Johnson" userId="998c7c7f-f110-4ef9-adb9-4df1c1ded6b9" providerId="ADAL" clId="{8AF2D7DE-8897-4601-A291-24B532256514}" dt="2024-09-16T22:09:50.536" v="2949"/>
        <pc:sldMkLst>
          <pc:docMk/>
          <pc:sldMk cId="1890778327" sldId="289"/>
        </pc:sldMkLst>
      </pc:sldChg>
      <pc:sldChg chg="ord">
        <pc:chgData name="Parker Thomas Johnson" userId="998c7c7f-f110-4ef9-adb9-4df1c1ded6b9" providerId="ADAL" clId="{8AF2D7DE-8897-4601-A291-24B532256514}" dt="2024-09-16T22:09:57.491" v="2951"/>
        <pc:sldMkLst>
          <pc:docMk/>
          <pc:sldMk cId="615129454" sldId="290"/>
        </pc:sldMkLst>
      </pc:sldChg>
      <pc:sldChg chg="modSp mod ord">
        <pc:chgData name="Parker Thomas Johnson" userId="998c7c7f-f110-4ef9-adb9-4df1c1ded6b9" providerId="ADAL" clId="{8AF2D7DE-8897-4601-A291-24B532256514}" dt="2024-09-19T05:04:35.448" v="3048" actId="1076"/>
        <pc:sldMkLst>
          <pc:docMk/>
          <pc:sldMk cId="2345122943" sldId="291"/>
        </pc:sldMkLst>
        <pc:spChg chg="mod">
          <ac:chgData name="Parker Thomas Johnson" userId="998c7c7f-f110-4ef9-adb9-4df1c1ded6b9" providerId="ADAL" clId="{8AF2D7DE-8897-4601-A291-24B532256514}" dt="2024-09-19T05:04:35.448" v="3048" actId="1076"/>
          <ac:spMkLst>
            <pc:docMk/>
            <pc:sldMk cId="2345122943" sldId="291"/>
            <ac:spMk id="3" creationId="{47875B67-7C95-F1E7-FFA1-E634C34F66D4}"/>
          </ac:spMkLst>
        </pc:spChg>
      </pc:sldChg>
      <pc:sldChg chg="ord">
        <pc:chgData name="Parker Thomas Johnson" userId="998c7c7f-f110-4ef9-adb9-4df1c1ded6b9" providerId="ADAL" clId="{8AF2D7DE-8897-4601-A291-24B532256514}" dt="2024-09-16T21:26:30.126" v="2811"/>
        <pc:sldMkLst>
          <pc:docMk/>
          <pc:sldMk cId="2383975787" sldId="294"/>
        </pc:sldMkLst>
      </pc:sldChg>
      <pc:sldChg chg="modSp mod">
        <pc:chgData name="Parker Thomas Johnson" userId="998c7c7f-f110-4ef9-adb9-4df1c1ded6b9" providerId="ADAL" clId="{8AF2D7DE-8897-4601-A291-24B532256514}" dt="2024-09-16T21:48:17.732" v="2859" actId="1076"/>
        <pc:sldMkLst>
          <pc:docMk/>
          <pc:sldMk cId="2488623352" sldId="297"/>
        </pc:sldMkLst>
        <pc:spChg chg="mod">
          <ac:chgData name="Parker Thomas Johnson" userId="998c7c7f-f110-4ef9-adb9-4df1c1ded6b9" providerId="ADAL" clId="{8AF2D7DE-8897-4601-A291-24B532256514}" dt="2024-09-16T21:48:15.536" v="2858" actId="1076"/>
          <ac:spMkLst>
            <pc:docMk/>
            <pc:sldMk cId="2488623352" sldId="297"/>
            <ac:spMk id="12" creationId="{CC87D5EB-CCB6-9089-0DFB-2CB1EC73EC05}"/>
          </ac:spMkLst>
        </pc:spChg>
        <pc:spChg chg="mod">
          <ac:chgData name="Parker Thomas Johnson" userId="998c7c7f-f110-4ef9-adb9-4df1c1ded6b9" providerId="ADAL" clId="{8AF2D7DE-8897-4601-A291-24B532256514}" dt="2024-09-16T21:48:17.732" v="2859" actId="1076"/>
          <ac:spMkLst>
            <pc:docMk/>
            <pc:sldMk cId="2488623352" sldId="297"/>
            <ac:spMk id="14" creationId="{9A6FB331-63B1-4092-C48C-EFDFAEF8BA8D}"/>
          </ac:spMkLst>
        </pc:spChg>
      </pc:sldChg>
      <pc:sldChg chg="modSp mod ord">
        <pc:chgData name="Parker Thomas Johnson" userId="998c7c7f-f110-4ef9-adb9-4df1c1ded6b9" providerId="ADAL" clId="{8AF2D7DE-8897-4601-A291-24B532256514}" dt="2024-09-19T04:57:39.690" v="2985" actId="1076"/>
        <pc:sldMkLst>
          <pc:docMk/>
          <pc:sldMk cId="3174874308" sldId="299"/>
        </pc:sldMkLst>
        <pc:spChg chg="mod">
          <ac:chgData name="Parker Thomas Johnson" userId="998c7c7f-f110-4ef9-adb9-4df1c1ded6b9" providerId="ADAL" clId="{8AF2D7DE-8897-4601-A291-24B532256514}" dt="2024-09-19T04:57:39.690" v="2985" actId="1076"/>
          <ac:spMkLst>
            <pc:docMk/>
            <pc:sldMk cId="3174874308" sldId="299"/>
            <ac:spMk id="2" creationId="{9F8C7A6C-5352-7297-F356-52DD739B0309}"/>
          </ac:spMkLst>
        </pc:spChg>
      </pc:sldChg>
      <pc:sldChg chg="addSp delSp modSp add mod">
        <pc:chgData name="Parker Thomas Johnson" userId="998c7c7f-f110-4ef9-adb9-4df1c1ded6b9" providerId="ADAL" clId="{8AF2D7DE-8897-4601-A291-24B532256514}" dt="2024-09-19T05:01:34.326" v="3039" actId="207"/>
        <pc:sldMkLst>
          <pc:docMk/>
          <pc:sldMk cId="782484332" sldId="302"/>
        </pc:sldMkLst>
        <pc:spChg chg="add mod">
          <ac:chgData name="Parker Thomas Johnson" userId="998c7c7f-f110-4ef9-adb9-4df1c1ded6b9" providerId="ADAL" clId="{8AF2D7DE-8897-4601-A291-24B532256514}" dt="2024-09-16T19:56:15.660" v="2175" actId="1076"/>
          <ac:spMkLst>
            <pc:docMk/>
            <pc:sldMk cId="782484332" sldId="302"/>
            <ac:spMk id="2" creationId="{73515C07-4AD4-44BC-BD12-B021AC36B3B1}"/>
          </ac:spMkLst>
        </pc:spChg>
        <pc:spChg chg="mod">
          <ac:chgData name="Parker Thomas Johnson" userId="998c7c7f-f110-4ef9-adb9-4df1c1ded6b9" providerId="ADAL" clId="{8AF2D7DE-8897-4601-A291-24B532256514}" dt="2024-09-19T05:01:34.326" v="3039" actId="207"/>
          <ac:spMkLst>
            <pc:docMk/>
            <pc:sldMk cId="782484332" sldId="302"/>
            <ac:spMk id="3" creationId="{248DD6DA-417A-FE45-D224-874DEA81977D}"/>
          </ac:spMkLst>
        </pc:spChg>
        <pc:spChg chg="mod">
          <ac:chgData name="Parker Thomas Johnson" userId="998c7c7f-f110-4ef9-adb9-4df1c1ded6b9" providerId="ADAL" clId="{8AF2D7DE-8897-4601-A291-24B532256514}" dt="2024-09-16T19:53:45.795" v="2125" actId="20577"/>
          <ac:spMkLst>
            <pc:docMk/>
            <pc:sldMk cId="782484332" sldId="302"/>
            <ac:spMk id="9" creationId="{D2441F73-4F5D-441D-5D3A-8F75123600AD}"/>
          </ac:spMkLst>
        </pc:spChg>
        <pc:picChg chg="add mod">
          <ac:chgData name="Parker Thomas Johnson" userId="998c7c7f-f110-4ef9-adb9-4df1c1ded6b9" providerId="ADAL" clId="{8AF2D7DE-8897-4601-A291-24B532256514}" dt="2024-09-16T19:56:18.362" v="2176" actId="1076"/>
          <ac:picMkLst>
            <pc:docMk/>
            <pc:sldMk cId="782484332" sldId="302"/>
            <ac:picMk id="4" creationId="{3DF9380D-321C-9ACD-D413-653F79E40D67}"/>
          </ac:picMkLst>
        </pc:picChg>
      </pc:sldChg>
      <pc:sldChg chg="addSp delSp modSp add mod">
        <pc:chgData name="Parker Thomas Johnson" userId="998c7c7f-f110-4ef9-adb9-4df1c1ded6b9" providerId="ADAL" clId="{8AF2D7DE-8897-4601-A291-24B532256514}" dt="2024-09-19T05:00:49.722" v="3036" actId="20577"/>
        <pc:sldMkLst>
          <pc:docMk/>
          <pc:sldMk cId="2574722961" sldId="303"/>
        </pc:sldMkLst>
        <pc:spChg chg="add mod">
          <ac:chgData name="Parker Thomas Johnson" userId="998c7c7f-f110-4ef9-adb9-4df1c1ded6b9" providerId="ADAL" clId="{8AF2D7DE-8897-4601-A291-24B532256514}" dt="2024-09-16T20:00:53.955" v="2216" actId="20577"/>
          <ac:spMkLst>
            <pc:docMk/>
            <pc:sldMk cId="2574722961" sldId="303"/>
            <ac:spMk id="3" creationId="{E85F29B6-97D7-3CBF-C55E-2AB67761E3A3}"/>
          </ac:spMkLst>
        </pc:spChg>
        <pc:spChg chg="mod">
          <ac:chgData name="Parker Thomas Johnson" userId="998c7c7f-f110-4ef9-adb9-4df1c1ded6b9" providerId="ADAL" clId="{8AF2D7DE-8897-4601-A291-24B532256514}" dt="2024-09-16T19:59:06.523" v="2206" actId="20577"/>
          <ac:spMkLst>
            <pc:docMk/>
            <pc:sldMk cId="2574722961" sldId="303"/>
            <ac:spMk id="9" creationId="{D2441F73-4F5D-441D-5D3A-8F75123600AD}"/>
          </ac:spMkLst>
        </pc:spChg>
        <pc:spChg chg="mod">
          <ac:chgData name="Parker Thomas Johnson" userId="998c7c7f-f110-4ef9-adb9-4df1c1ded6b9" providerId="ADAL" clId="{8AF2D7DE-8897-4601-A291-24B532256514}" dt="2024-09-19T05:00:49.722" v="3036" actId="20577"/>
          <ac:spMkLst>
            <pc:docMk/>
            <pc:sldMk cId="2574722961" sldId="303"/>
            <ac:spMk id="12" creationId="{D3AFE4C4-F8C9-F18C-DFD8-0543C7600499}"/>
          </ac:spMkLst>
        </pc:spChg>
        <pc:spChg chg="add mod">
          <ac:chgData name="Parker Thomas Johnson" userId="998c7c7f-f110-4ef9-adb9-4df1c1ded6b9" providerId="ADAL" clId="{8AF2D7DE-8897-4601-A291-24B532256514}" dt="2024-09-16T21:08:41.022" v="2433" actId="1076"/>
          <ac:spMkLst>
            <pc:docMk/>
            <pc:sldMk cId="2574722961" sldId="303"/>
            <ac:spMk id="18" creationId="{F1F9455E-9E0D-0B36-6C74-ED06DD7E97E1}"/>
          </ac:spMkLst>
        </pc:spChg>
        <pc:spChg chg="add mod">
          <ac:chgData name="Parker Thomas Johnson" userId="998c7c7f-f110-4ef9-adb9-4df1c1ded6b9" providerId="ADAL" clId="{8AF2D7DE-8897-4601-A291-24B532256514}" dt="2024-09-16T21:22:55.539" v="2809" actId="20577"/>
          <ac:spMkLst>
            <pc:docMk/>
            <pc:sldMk cId="2574722961" sldId="303"/>
            <ac:spMk id="21" creationId="{4CD64B80-1605-DB40-9C29-1F77FBFC2CB1}"/>
          </ac:spMkLst>
        </pc:spChg>
        <pc:spChg chg="add mod">
          <ac:chgData name="Parker Thomas Johnson" userId="998c7c7f-f110-4ef9-adb9-4df1c1ded6b9" providerId="ADAL" clId="{8AF2D7DE-8897-4601-A291-24B532256514}" dt="2024-09-16T21:19:19.947" v="2807" actId="20577"/>
          <ac:spMkLst>
            <pc:docMk/>
            <pc:sldMk cId="2574722961" sldId="303"/>
            <ac:spMk id="22" creationId="{8F359DC9-55E0-8491-3D92-C0714478E606}"/>
          </ac:spMkLst>
        </pc:spChg>
        <pc:spChg chg="add mod">
          <ac:chgData name="Parker Thomas Johnson" userId="998c7c7f-f110-4ef9-adb9-4df1c1ded6b9" providerId="ADAL" clId="{8AF2D7DE-8897-4601-A291-24B532256514}" dt="2024-09-16T21:18:47.491" v="2795" actId="20577"/>
          <ac:spMkLst>
            <pc:docMk/>
            <pc:sldMk cId="2574722961" sldId="303"/>
            <ac:spMk id="23" creationId="{AEC60CF6-DA39-5A1B-D59D-958C70EB49E2}"/>
          </ac:spMkLst>
        </pc:spChg>
        <pc:picChg chg="add mod">
          <ac:chgData name="Parker Thomas Johnson" userId="998c7c7f-f110-4ef9-adb9-4df1c1ded6b9" providerId="ADAL" clId="{8AF2D7DE-8897-4601-A291-24B532256514}" dt="2024-09-16T20:33:33.637" v="2219" actId="1076"/>
          <ac:picMkLst>
            <pc:docMk/>
            <pc:sldMk cId="2574722961" sldId="303"/>
            <ac:picMk id="8" creationId="{A27643B7-E393-09C1-F46D-ABDDC90791C1}"/>
          </ac:picMkLst>
        </pc:picChg>
        <pc:picChg chg="add mod">
          <ac:chgData name="Parker Thomas Johnson" userId="998c7c7f-f110-4ef9-adb9-4df1c1ded6b9" providerId="ADAL" clId="{8AF2D7DE-8897-4601-A291-24B532256514}" dt="2024-09-16T20:47:43.195" v="2235" actId="1076"/>
          <ac:picMkLst>
            <pc:docMk/>
            <pc:sldMk cId="2574722961" sldId="303"/>
            <ac:picMk id="17" creationId="{0A0D8633-5D82-CDD8-1C5A-C939602C2CE6}"/>
          </ac:picMkLst>
        </pc:picChg>
        <pc:picChg chg="add mod">
          <ac:chgData name="Parker Thomas Johnson" userId="998c7c7f-f110-4ef9-adb9-4df1c1ded6b9" providerId="ADAL" clId="{8AF2D7DE-8897-4601-A291-24B532256514}" dt="2024-09-16T21:16:02.515" v="2775" actId="1076"/>
          <ac:picMkLst>
            <pc:docMk/>
            <pc:sldMk cId="2574722961" sldId="303"/>
            <ac:picMk id="20" creationId="{6EA33196-66E8-12D6-C8F5-8136412A4FF8}"/>
          </ac:picMkLst>
        </pc:picChg>
      </pc:sldChg>
      <pc:sldChg chg="addSp delSp modSp add mod ord">
        <pc:chgData name="Parker Thomas Johnson" userId="998c7c7f-f110-4ef9-adb9-4df1c1ded6b9" providerId="ADAL" clId="{8AF2D7DE-8897-4601-A291-24B532256514}" dt="2024-09-16T22:08:06.707" v="2943" actId="20577"/>
        <pc:sldMkLst>
          <pc:docMk/>
          <pc:sldMk cId="4098631025" sldId="304"/>
        </pc:sldMkLst>
        <pc:spChg chg="add mod">
          <ac:chgData name="Parker Thomas Johnson" userId="998c7c7f-f110-4ef9-adb9-4df1c1ded6b9" providerId="ADAL" clId="{8AF2D7DE-8897-4601-A291-24B532256514}" dt="2024-09-16T22:08:06.707" v="2943" actId="20577"/>
          <ac:spMkLst>
            <pc:docMk/>
            <pc:sldMk cId="4098631025" sldId="304"/>
            <ac:spMk id="3" creationId="{D1E0D66D-5B89-52F2-466F-C9062C1F9CFE}"/>
          </ac:spMkLst>
        </pc:spChg>
        <pc:spChg chg="mod">
          <ac:chgData name="Parker Thomas Johnson" userId="998c7c7f-f110-4ef9-adb9-4df1c1ded6b9" providerId="ADAL" clId="{8AF2D7DE-8897-4601-A291-24B532256514}" dt="2024-09-16T21:54:59.374" v="2902" actId="20577"/>
          <ac:spMkLst>
            <pc:docMk/>
            <pc:sldMk cId="4098631025" sldId="304"/>
            <ac:spMk id="9" creationId="{D2441F73-4F5D-441D-5D3A-8F75123600AD}"/>
          </ac:spMkLst>
        </pc:spChg>
      </pc:sldChg>
      <pc:sldChg chg="delSp modSp add mod">
        <pc:chgData name="Parker Thomas Johnson" userId="998c7c7f-f110-4ef9-adb9-4df1c1ded6b9" providerId="ADAL" clId="{8AF2D7DE-8897-4601-A291-24B532256514}" dt="2024-09-16T22:12:06.144" v="2972" actId="478"/>
        <pc:sldMkLst>
          <pc:docMk/>
          <pc:sldMk cId="4063320913" sldId="305"/>
        </pc:sldMkLst>
        <pc:spChg chg="mod">
          <ac:chgData name="Parker Thomas Johnson" userId="998c7c7f-f110-4ef9-adb9-4df1c1ded6b9" providerId="ADAL" clId="{8AF2D7DE-8897-4601-A291-24B532256514}" dt="2024-09-16T22:12:01.695" v="2971" actId="20577"/>
          <ac:spMkLst>
            <pc:docMk/>
            <pc:sldMk cId="4063320913" sldId="305"/>
            <ac:spMk id="9" creationId="{D2441F73-4F5D-441D-5D3A-8F75123600AD}"/>
          </ac:spMkLst>
        </pc:spChg>
      </pc:sldChg>
    </pc:docChg>
  </pc:docChgLst>
  <pc:docChgLst>
    <pc:chgData name="Chris David Laney" userId="S::cdl322@nau.edu::8bc50c91-2174-46b3-814c-8f9cf86d7926" providerId="AD" clId="Web-{A9E874E3-6A83-8D8F-B021-8C32AF2D51EC}"/>
    <pc:docChg chg="addSld delSld modSld">
      <pc:chgData name="Chris David Laney" userId="S::cdl322@nau.edu::8bc50c91-2174-46b3-814c-8f9cf86d7926" providerId="AD" clId="Web-{A9E874E3-6A83-8D8F-B021-8C32AF2D51EC}" dt="2024-09-13T17:59:34.406" v="81" actId="20577"/>
      <pc:docMkLst>
        <pc:docMk/>
      </pc:docMkLst>
      <pc:sldChg chg="modSp new">
        <pc:chgData name="Chris David Laney" userId="S::cdl322@nau.edu::8bc50c91-2174-46b3-814c-8f9cf86d7926" providerId="AD" clId="Web-{A9E874E3-6A83-8D8F-B021-8C32AF2D51EC}" dt="2024-09-13T17:58:38.089" v="25" actId="20577"/>
        <pc:sldMkLst>
          <pc:docMk/>
          <pc:sldMk cId="1330834217" sldId="273"/>
        </pc:sldMkLst>
      </pc:sldChg>
      <pc:sldChg chg="modSp new">
        <pc:chgData name="Chris David Laney" userId="S::cdl322@nau.edu::8bc50c91-2174-46b3-814c-8f9cf86d7926" providerId="AD" clId="Web-{A9E874E3-6A83-8D8F-B021-8C32AF2D51EC}" dt="2024-09-13T17:59:14.357" v="64" actId="20577"/>
        <pc:sldMkLst>
          <pc:docMk/>
          <pc:sldMk cId="3499658268" sldId="274"/>
        </pc:sldMkLst>
      </pc:sldChg>
      <pc:sldChg chg="modSp new del">
        <pc:chgData name="Chris David Laney" userId="S::cdl322@nau.edu::8bc50c91-2174-46b3-814c-8f9cf86d7926" providerId="AD" clId="Web-{A9E874E3-6A83-8D8F-B021-8C32AF2D51EC}" dt="2024-09-13T17:59:08.248" v="61"/>
        <pc:sldMkLst>
          <pc:docMk/>
          <pc:sldMk cId="229039210" sldId="275"/>
        </pc:sldMkLst>
      </pc:sldChg>
      <pc:sldChg chg="modSp new">
        <pc:chgData name="Chris David Laney" userId="S::cdl322@nau.edu::8bc50c91-2174-46b3-814c-8f9cf86d7926" providerId="AD" clId="Web-{A9E874E3-6A83-8D8F-B021-8C32AF2D51EC}" dt="2024-09-13T17:59:24.655" v="71" actId="20577"/>
        <pc:sldMkLst>
          <pc:docMk/>
          <pc:sldMk cId="3048017619" sldId="276"/>
        </pc:sldMkLst>
      </pc:sldChg>
      <pc:sldChg chg="modSp new">
        <pc:chgData name="Chris David Laney" userId="S::cdl322@nau.edu::8bc50c91-2174-46b3-814c-8f9cf86d7926" providerId="AD" clId="Web-{A9E874E3-6A83-8D8F-B021-8C32AF2D51EC}" dt="2024-09-13T17:59:34.406" v="81" actId="20577"/>
        <pc:sldMkLst>
          <pc:docMk/>
          <pc:sldMk cId="2574834401" sldId="277"/>
        </pc:sldMkLst>
      </pc:sldChg>
    </pc:docChg>
  </pc:docChgLst>
  <pc:docChgLst>
    <pc:chgData name="Parker Thomas Johnson" userId="998c7c7f-f110-4ef9-adb9-4df1c1ded6b9" providerId="ADAL" clId="{08E7818D-0AFC-4B70-88B2-B59DEEA5959A}"/>
    <pc:docChg chg="custSel addSld delSld modSld sldOrd">
      <pc:chgData name="Parker Thomas Johnson" userId="998c7c7f-f110-4ef9-adb9-4df1c1ded6b9" providerId="ADAL" clId="{08E7818D-0AFC-4B70-88B2-B59DEEA5959A}" dt="2024-09-16T06:28:55.489" v="2397" actId="2696"/>
      <pc:docMkLst>
        <pc:docMk/>
      </pc:docMkLst>
      <pc:sldChg chg="del">
        <pc:chgData name="Parker Thomas Johnson" userId="998c7c7f-f110-4ef9-adb9-4df1c1ded6b9" providerId="ADAL" clId="{08E7818D-0AFC-4B70-88B2-B59DEEA5959A}" dt="2024-09-16T03:14:28.123" v="1517" actId="2696"/>
        <pc:sldMkLst>
          <pc:docMk/>
          <pc:sldMk cId="1514395425" sldId="258"/>
        </pc:sldMkLst>
      </pc:sldChg>
      <pc:sldChg chg="del">
        <pc:chgData name="Parker Thomas Johnson" userId="998c7c7f-f110-4ef9-adb9-4df1c1ded6b9" providerId="ADAL" clId="{08E7818D-0AFC-4B70-88B2-B59DEEA5959A}" dt="2024-09-16T02:55:54.425" v="477" actId="2696"/>
        <pc:sldMkLst>
          <pc:docMk/>
          <pc:sldMk cId="3803442049" sldId="259"/>
        </pc:sldMkLst>
      </pc:sldChg>
      <pc:sldChg chg="addSp modSp mod">
        <pc:chgData name="Parker Thomas Johnson" userId="998c7c7f-f110-4ef9-adb9-4df1c1ded6b9" providerId="ADAL" clId="{08E7818D-0AFC-4B70-88B2-B59DEEA5959A}" dt="2024-09-16T03:02:23.816" v="631" actId="20577"/>
        <pc:sldMkLst>
          <pc:docMk/>
          <pc:sldMk cId="1070346799" sldId="260"/>
        </pc:sldMkLst>
        <pc:spChg chg="add mod">
          <ac:chgData name="Parker Thomas Johnson" userId="998c7c7f-f110-4ef9-adb9-4df1c1ded6b9" providerId="ADAL" clId="{08E7818D-0AFC-4B70-88B2-B59DEEA5959A}" dt="2024-09-16T02:55:18.264" v="476" actId="20577"/>
          <ac:spMkLst>
            <pc:docMk/>
            <pc:sldMk cId="1070346799" sldId="260"/>
            <ac:spMk id="2" creationId="{81C60A8E-E57A-7F48-A8DB-952351C16582}"/>
          </ac:spMkLst>
        </pc:spChg>
        <pc:spChg chg="mod">
          <ac:chgData name="Parker Thomas Johnson" userId="998c7c7f-f110-4ef9-adb9-4df1c1ded6b9" providerId="ADAL" clId="{08E7818D-0AFC-4B70-88B2-B59DEEA5959A}" dt="2024-09-16T03:02:23.816" v="631" actId="20577"/>
          <ac:spMkLst>
            <pc:docMk/>
            <pc:sldMk cId="1070346799" sldId="260"/>
            <ac:spMk id="9" creationId="{D2441F73-4F5D-441D-5D3A-8F75123600AD}"/>
          </ac:spMkLst>
        </pc:spChg>
        <pc:spChg chg="mod">
          <ac:chgData name="Parker Thomas Johnson" userId="998c7c7f-f110-4ef9-adb9-4df1c1ded6b9" providerId="ADAL" clId="{08E7818D-0AFC-4B70-88B2-B59DEEA5959A}" dt="2024-09-16T03:01:06.839" v="617" actId="20577"/>
          <ac:spMkLst>
            <pc:docMk/>
            <pc:sldMk cId="1070346799" sldId="260"/>
            <ac:spMk id="17" creationId="{558EE1AF-7EFE-DE6E-44DC-E68148B5668A}"/>
          </ac:spMkLst>
        </pc:spChg>
        <pc:spChg chg="mod">
          <ac:chgData name="Parker Thomas Johnson" userId="998c7c7f-f110-4ef9-adb9-4df1c1ded6b9" providerId="ADAL" clId="{08E7818D-0AFC-4B70-88B2-B59DEEA5959A}" dt="2024-09-16T02:55:02.234" v="468" actId="313"/>
          <ac:spMkLst>
            <pc:docMk/>
            <pc:sldMk cId="1070346799" sldId="260"/>
            <ac:spMk id="20" creationId="{0E24FAF3-F787-7CBC-221C-327C265C817E}"/>
          </ac:spMkLst>
        </pc:spChg>
      </pc:sldChg>
      <pc:sldChg chg="del">
        <pc:chgData name="Parker Thomas Johnson" userId="998c7c7f-f110-4ef9-adb9-4df1c1ded6b9" providerId="ADAL" clId="{08E7818D-0AFC-4B70-88B2-B59DEEA5959A}" dt="2024-09-16T03:14:33.970" v="1519" actId="2696"/>
        <pc:sldMkLst>
          <pc:docMk/>
          <pc:sldMk cId="98175723" sldId="261"/>
        </pc:sldMkLst>
      </pc:sldChg>
      <pc:sldChg chg="del">
        <pc:chgData name="Parker Thomas Johnson" userId="998c7c7f-f110-4ef9-adb9-4df1c1ded6b9" providerId="ADAL" clId="{08E7818D-0AFC-4B70-88B2-B59DEEA5959A}" dt="2024-09-16T03:14:40.007" v="1521" actId="2696"/>
        <pc:sldMkLst>
          <pc:docMk/>
          <pc:sldMk cId="1192679512" sldId="262"/>
        </pc:sldMkLst>
      </pc:sldChg>
      <pc:sldChg chg="del">
        <pc:chgData name="Parker Thomas Johnson" userId="998c7c7f-f110-4ef9-adb9-4df1c1ded6b9" providerId="ADAL" clId="{08E7818D-0AFC-4B70-88B2-B59DEEA5959A}" dt="2024-09-16T03:14:37.223" v="1520" actId="2696"/>
        <pc:sldMkLst>
          <pc:docMk/>
          <pc:sldMk cId="3332688553" sldId="265"/>
        </pc:sldMkLst>
      </pc:sldChg>
      <pc:sldChg chg="del">
        <pc:chgData name="Parker Thomas Johnson" userId="998c7c7f-f110-4ef9-adb9-4df1c1ded6b9" providerId="ADAL" clId="{08E7818D-0AFC-4B70-88B2-B59DEEA5959A}" dt="2024-09-16T03:14:23.142" v="1516" actId="2696"/>
        <pc:sldMkLst>
          <pc:docMk/>
          <pc:sldMk cId="165918483" sldId="266"/>
        </pc:sldMkLst>
      </pc:sldChg>
      <pc:sldChg chg="del">
        <pc:chgData name="Parker Thomas Johnson" userId="998c7c7f-f110-4ef9-adb9-4df1c1ded6b9" providerId="ADAL" clId="{08E7818D-0AFC-4B70-88B2-B59DEEA5959A}" dt="2024-09-16T06:27:26.171" v="2395" actId="47"/>
        <pc:sldMkLst>
          <pc:docMk/>
          <pc:sldMk cId="1330834217" sldId="273"/>
        </pc:sldMkLst>
      </pc:sldChg>
      <pc:sldChg chg="ord">
        <pc:chgData name="Parker Thomas Johnson" userId="998c7c7f-f110-4ef9-adb9-4df1c1ded6b9" providerId="ADAL" clId="{08E7818D-0AFC-4B70-88B2-B59DEEA5959A}" dt="2024-09-16T06:23:08.011" v="2390"/>
        <pc:sldMkLst>
          <pc:docMk/>
          <pc:sldMk cId="1741633251" sldId="278"/>
        </pc:sldMkLst>
      </pc:sldChg>
      <pc:sldChg chg="del">
        <pc:chgData name="Parker Thomas Johnson" userId="998c7c7f-f110-4ef9-adb9-4df1c1ded6b9" providerId="ADAL" clId="{08E7818D-0AFC-4B70-88B2-B59DEEA5959A}" dt="2024-09-16T06:27:35.739" v="2396" actId="2696"/>
        <pc:sldMkLst>
          <pc:docMk/>
          <pc:sldMk cId="3659275625" sldId="279"/>
        </pc:sldMkLst>
      </pc:sldChg>
      <pc:sldChg chg="addSp delSp modSp mod ord">
        <pc:chgData name="Parker Thomas Johnson" userId="998c7c7f-f110-4ef9-adb9-4df1c1ded6b9" providerId="ADAL" clId="{08E7818D-0AFC-4B70-88B2-B59DEEA5959A}" dt="2024-09-16T06:14:09.507" v="2384" actId="1076"/>
        <pc:sldMkLst>
          <pc:docMk/>
          <pc:sldMk cId="4037191875" sldId="280"/>
        </pc:sldMkLst>
        <pc:spChg chg="mod">
          <ac:chgData name="Parker Thomas Johnson" userId="998c7c7f-f110-4ef9-adb9-4df1c1ded6b9" providerId="ADAL" clId="{08E7818D-0AFC-4B70-88B2-B59DEEA5959A}" dt="2024-09-16T06:13:58.963" v="2382" actId="20577"/>
          <ac:spMkLst>
            <pc:docMk/>
            <pc:sldMk cId="4037191875" sldId="280"/>
            <ac:spMk id="9" creationId="{D2441F73-4F5D-441D-5D3A-8F75123600AD}"/>
          </ac:spMkLst>
        </pc:spChg>
        <pc:graphicFrameChg chg="add mod">
          <ac:chgData name="Parker Thomas Johnson" userId="998c7c7f-f110-4ef9-adb9-4df1c1ded6b9" providerId="ADAL" clId="{08E7818D-0AFC-4B70-88B2-B59DEEA5959A}" dt="2024-09-16T06:14:09.507" v="2384" actId="1076"/>
          <ac:graphicFrameMkLst>
            <pc:docMk/>
            <pc:sldMk cId="4037191875" sldId="280"/>
            <ac:graphicFrameMk id="12" creationId="{81F38040-0D1A-60E6-4C9F-2F3DA7E4F7FD}"/>
          </ac:graphicFrameMkLst>
        </pc:graphicFrameChg>
      </pc:sldChg>
      <pc:sldChg chg="del">
        <pc:chgData name="Parker Thomas Johnson" userId="998c7c7f-f110-4ef9-adb9-4df1c1ded6b9" providerId="ADAL" clId="{08E7818D-0AFC-4B70-88B2-B59DEEA5959A}" dt="2024-09-16T03:14:31.098" v="1518" actId="2696"/>
        <pc:sldMkLst>
          <pc:docMk/>
          <pc:sldMk cId="1552458873" sldId="281"/>
        </pc:sldMkLst>
      </pc:sldChg>
      <pc:sldChg chg="ord">
        <pc:chgData name="Parker Thomas Johnson" userId="998c7c7f-f110-4ef9-adb9-4df1c1ded6b9" providerId="ADAL" clId="{08E7818D-0AFC-4B70-88B2-B59DEEA5959A}" dt="2024-09-16T06:23:06.207" v="2388"/>
        <pc:sldMkLst>
          <pc:docMk/>
          <pc:sldMk cId="676927599" sldId="282"/>
        </pc:sldMkLst>
      </pc:sldChg>
      <pc:sldChg chg="addSp delSp modSp mod">
        <pc:chgData name="Parker Thomas Johnson" userId="998c7c7f-f110-4ef9-adb9-4df1c1ded6b9" providerId="ADAL" clId="{08E7818D-0AFC-4B70-88B2-B59DEEA5959A}" dt="2024-09-16T03:00:29.758" v="613" actId="1076"/>
        <pc:sldMkLst>
          <pc:docMk/>
          <pc:sldMk cId="2466175009" sldId="283"/>
        </pc:sldMkLst>
        <pc:spChg chg="add mod">
          <ac:chgData name="Parker Thomas Johnson" userId="998c7c7f-f110-4ef9-adb9-4df1c1ded6b9" providerId="ADAL" clId="{08E7818D-0AFC-4B70-88B2-B59DEEA5959A}" dt="2024-09-16T03:00:29.758" v="613" actId="1076"/>
          <ac:spMkLst>
            <pc:docMk/>
            <pc:sldMk cId="2466175009" sldId="283"/>
            <ac:spMk id="2" creationId="{240D523C-D80D-DA02-1A98-1D10234D6460}"/>
          </ac:spMkLst>
        </pc:spChg>
        <pc:spChg chg="mod">
          <ac:chgData name="Parker Thomas Johnson" userId="998c7c7f-f110-4ef9-adb9-4df1c1ded6b9" providerId="ADAL" clId="{08E7818D-0AFC-4B70-88B2-B59DEEA5959A}" dt="2024-09-16T02:59:06.289" v="595" actId="1076"/>
          <ac:spMkLst>
            <pc:docMk/>
            <pc:sldMk cId="2466175009" sldId="283"/>
            <ac:spMk id="5" creationId="{0372FBC9-EF48-6D78-370E-A90C85913813}"/>
          </ac:spMkLst>
        </pc:spChg>
        <pc:spChg chg="add mod">
          <ac:chgData name="Parker Thomas Johnson" userId="998c7c7f-f110-4ef9-adb9-4df1c1ded6b9" providerId="ADAL" clId="{08E7818D-0AFC-4B70-88B2-B59DEEA5959A}" dt="2024-09-16T03:00:17.698" v="611" actId="1076"/>
          <ac:spMkLst>
            <pc:docMk/>
            <pc:sldMk cId="2466175009" sldId="283"/>
            <ac:spMk id="11" creationId="{63C801D1-4C36-5219-D7CB-FD36F0F92FE0}"/>
          </ac:spMkLst>
        </pc:spChg>
        <pc:spChg chg="add mod">
          <ac:chgData name="Parker Thomas Johnson" userId="998c7c7f-f110-4ef9-adb9-4df1c1ded6b9" providerId="ADAL" clId="{08E7818D-0AFC-4B70-88B2-B59DEEA5959A}" dt="2024-09-16T03:00:25.936" v="612" actId="1076"/>
          <ac:spMkLst>
            <pc:docMk/>
            <pc:sldMk cId="2466175009" sldId="283"/>
            <ac:spMk id="27" creationId="{15EE9915-0DFB-5994-0C30-5F8654BB8855}"/>
          </ac:spMkLst>
        </pc:spChg>
        <pc:picChg chg="add del mod">
          <ac:chgData name="Parker Thomas Johnson" userId="998c7c7f-f110-4ef9-adb9-4df1c1ded6b9" providerId="ADAL" clId="{08E7818D-0AFC-4B70-88B2-B59DEEA5959A}" dt="2024-09-16T02:50:35.018" v="318" actId="478"/>
          <ac:picMkLst>
            <pc:docMk/>
            <pc:sldMk cId="2466175009" sldId="283"/>
            <ac:picMk id="7" creationId="{837CFC27-170F-4A9E-DD7E-2F80F5930BD1}"/>
          </ac:picMkLst>
        </pc:picChg>
        <pc:picChg chg="add mod">
          <ac:chgData name="Parker Thomas Johnson" userId="998c7c7f-f110-4ef9-adb9-4df1c1ded6b9" providerId="ADAL" clId="{08E7818D-0AFC-4B70-88B2-B59DEEA5959A}" dt="2024-09-16T03:00:01.569" v="606" actId="1076"/>
          <ac:picMkLst>
            <pc:docMk/>
            <pc:sldMk cId="2466175009" sldId="283"/>
            <ac:picMk id="19" creationId="{197EFBE7-4943-8F5B-0F53-7F8D1BAE1BC9}"/>
          </ac:picMkLst>
        </pc:picChg>
        <pc:picChg chg="add mod">
          <ac:chgData name="Parker Thomas Johnson" userId="998c7c7f-f110-4ef9-adb9-4df1c1ded6b9" providerId="ADAL" clId="{08E7818D-0AFC-4B70-88B2-B59DEEA5959A}" dt="2024-09-16T03:00:03.437" v="607" actId="1076"/>
          <ac:picMkLst>
            <pc:docMk/>
            <pc:sldMk cId="2466175009" sldId="283"/>
            <ac:picMk id="24" creationId="{FFF199AC-66EC-A4AF-86CE-131388EAEA81}"/>
          </ac:picMkLst>
        </pc:picChg>
        <pc:picChg chg="add mod">
          <ac:chgData name="Parker Thomas Johnson" userId="998c7c7f-f110-4ef9-adb9-4df1c1ded6b9" providerId="ADAL" clId="{08E7818D-0AFC-4B70-88B2-B59DEEA5959A}" dt="2024-09-16T03:00:05.165" v="608" actId="1076"/>
          <ac:picMkLst>
            <pc:docMk/>
            <pc:sldMk cId="2466175009" sldId="283"/>
            <ac:picMk id="26" creationId="{D0CF3DDB-DFA7-EAF1-E429-A0B7D576CC8A}"/>
          </ac:picMkLst>
        </pc:picChg>
        <pc:picChg chg="add mod">
          <ac:chgData name="Parker Thomas Johnson" userId="998c7c7f-f110-4ef9-adb9-4df1c1ded6b9" providerId="ADAL" clId="{08E7818D-0AFC-4B70-88B2-B59DEEA5959A}" dt="2024-09-16T02:50:08.597" v="309" actId="1076"/>
          <ac:picMkLst>
            <pc:docMk/>
            <pc:sldMk cId="2466175009" sldId="283"/>
            <ac:picMk id="1026" creationId="{C38573DB-EDC1-2A9E-5846-D0500282689B}"/>
          </ac:picMkLst>
        </pc:picChg>
        <pc:picChg chg="add mod">
          <ac:chgData name="Parker Thomas Johnson" userId="998c7c7f-f110-4ef9-adb9-4df1c1ded6b9" providerId="ADAL" clId="{08E7818D-0AFC-4B70-88B2-B59DEEA5959A}" dt="2024-09-16T02:50:12.869" v="311" actId="1076"/>
          <ac:picMkLst>
            <pc:docMk/>
            <pc:sldMk cId="2466175009" sldId="283"/>
            <ac:picMk id="1028" creationId="{6F9A2CA2-ADCB-DAC1-E172-757DB9F21E9E}"/>
          </ac:picMkLst>
        </pc:picChg>
        <pc:picChg chg="add mod">
          <ac:chgData name="Parker Thomas Johnson" userId="998c7c7f-f110-4ef9-adb9-4df1c1ded6b9" providerId="ADAL" clId="{08E7818D-0AFC-4B70-88B2-B59DEEA5959A}" dt="2024-09-16T02:50:46.087" v="321" actId="1076"/>
          <ac:picMkLst>
            <pc:docMk/>
            <pc:sldMk cId="2466175009" sldId="283"/>
            <ac:picMk id="1032" creationId="{324ED63C-6A20-9D95-5932-BB6886113386}"/>
          </ac:picMkLst>
        </pc:picChg>
        <pc:picChg chg="add mod">
          <ac:chgData name="Parker Thomas Johnson" userId="998c7c7f-f110-4ef9-adb9-4df1c1ded6b9" providerId="ADAL" clId="{08E7818D-0AFC-4B70-88B2-B59DEEA5959A}" dt="2024-09-16T03:00:09.892" v="609" actId="1076"/>
          <ac:picMkLst>
            <pc:docMk/>
            <pc:sldMk cId="2466175009" sldId="283"/>
            <ac:picMk id="1034" creationId="{6651DB23-0679-C609-323A-F02551494462}"/>
          </ac:picMkLst>
        </pc:picChg>
      </pc:sldChg>
      <pc:sldChg chg="modSp mod">
        <pc:chgData name="Parker Thomas Johnson" userId="998c7c7f-f110-4ef9-adb9-4df1c1ded6b9" providerId="ADAL" clId="{08E7818D-0AFC-4B70-88B2-B59DEEA5959A}" dt="2024-09-16T02:33:58.973" v="5" actId="20577"/>
        <pc:sldMkLst>
          <pc:docMk/>
          <pc:sldMk cId="186109800" sldId="287"/>
        </pc:sldMkLst>
        <pc:spChg chg="mod">
          <ac:chgData name="Parker Thomas Johnson" userId="998c7c7f-f110-4ef9-adb9-4df1c1ded6b9" providerId="ADAL" clId="{08E7818D-0AFC-4B70-88B2-B59DEEA5959A}" dt="2024-09-16T02:33:58.973" v="5" actId="20577"/>
          <ac:spMkLst>
            <pc:docMk/>
            <pc:sldMk cId="186109800" sldId="287"/>
            <ac:spMk id="2" creationId="{0D80AE14-7F75-3C27-08CF-8078600241EC}"/>
          </ac:spMkLst>
        </pc:spChg>
      </pc:sldChg>
      <pc:sldChg chg="ord">
        <pc:chgData name="Parker Thomas Johnson" userId="998c7c7f-f110-4ef9-adb9-4df1c1ded6b9" providerId="ADAL" clId="{08E7818D-0AFC-4B70-88B2-B59DEEA5959A}" dt="2024-09-16T06:25:26.614" v="2392"/>
        <pc:sldMkLst>
          <pc:docMk/>
          <pc:sldMk cId="957150978" sldId="288"/>
        </pc:sldMkLst>
      </pc:sldChg>
      <pc:sldChg chg="ord">
        <pc:chgData name="Parker Thomas Johnson" userId="998c7c7f-f110-4ef9-adb9-4df1c1ded6b9" providerId="ADAL" clId="{08E7818D-0AFC-4B70-88B2-B59DEEA5959A}" dt="2024-09-16T06:25:50.817" v="2394"/>
        <pc:sldMkLst>
          <pc:docMk/>
          <pc:sldMk cId="1890778327" sldId="289"/>
        </pc:sldMkLst>
      </pc:sldChg>
      <pc:sldChg chg="modSp mod">
        <pc:chgData name="Parker Thomas Johnson" userId="998c7c7f-f110-4ef9-adb9-4df1c1ded6b9" providerId="ADAL" clId="{08E7818D-0AFC-4B70-88B2-B59DEEA5959A}" dt="2024-09-16T03:01:41.772" v="620" actId="20577"/>
        <pc:sldMkLst>
          <pc:docMk/>
          <pc:sldMk cId="2345122943" sldId="291"/>
        </pc:sldMkLst>
        <pc:spChg chg="mod">
          <ac:chgData name="Parker Thomas Johnson" userId="998c7c7f-f110-4ef9-adb9-4df1c1ded6b9" providerId="ADAL" clId="{08E7818D-0AFC-4B70-88B2-B59DEEA5959A}" dt="2024-09-16T03:01:41.772" v="620" actId="20577"/>
          <ac:spMkLst>
            <pc:docMk/>
            <pc:sldMk cId="2345122943" sldId="291"/>
            <ac:spMk id="9" creationId="{D2441F73-4F5D-441D-5D3A-8F75123600AD}"/>
          </ac:spMkLst>
        </pc:spChg>
      </pc:sldChg>
      <pc:sldChg chg="addSp delSp modSp add del mod ord">
        <pc:chgData name="Parker Thomas Johnson" userId="998c7c7f-f110-4ef9-adb9-4df1c1ded6b9" providerId="ADAL" clId="{08E7818D-0AFC-4B70-88B2-B59DEEA5959A}" dt="2024-09-16T03:15:03.534" v="1522" actId="2696"/>
        <pc:sldMkLst>
          <pc:docMk/>
          <pc:sldMk cId="555429644" sldId="292"/>
        </pc:sldMkLst>
      </pc:sldChg>
      <pc:sldChg chg="addSp modSp add del mod ord">
        <pc:chgData name="Parker Thomas Johnson" userId="998c7c7f-f110-4ef9-adb9-4df1c1ded6b9" providerId="ADAL" clId="{08E7818D-0AFC-4B70-88B2-B59DEEA5959A}" dt="2024-09-16T06:28:55.489" v="2397" actId="2696"/>
        <pc:sldMkLst>
          <pc:docMk/>
          <pc:sldMk cId="1724870668" sldId="292"/>
        </pc:sldMkLst>
      </pc:sldChg>
    </pc:docChg>
  </pc:docChgLst>
  <pc:docChgLst>
    <pc:chgData name="Chris David Laney" userId="S::cdl322@nau.edu::8bc50c91-2174-46b3-814c-8f9cf86d7926" providerId="AD" clId="Web-{D01EEC75-7F85-F4F1-DE8D-36ABB4E3B52E}"/>
    <pc:docChg chg="addSld delSld modSld sldOrd">
      <pc:chgData name="Chris David Laney" userId="S::cdl322@nau.edu::8bc50c91-2174-46b3-814c-8f9cf86d7926" providerId="AD" clId="Web-{D01EEC75-7F85-F4F1-DE8D-36ABB4E3B52E}" dt="2024-09-17T00:27:39.827" v="410" actId="20577"/>
      <pc:docMkLst>
        <pc:docMk/>
      </pc:docMkLst>
      <pc:sldChg chg="del">
        <pc:chgData name="Chris David Laney" userId="S::cdl322@nau.edu::8bc50c91-2174-46b3-814c-8f9cf86d7926" providerId="AD" clId="Web-{D01EEC75-7F85-F4F1-DE8D-36ABB4E3B52E}" dt="2024-09-16T16:30:34.696" v="124"/>
        <pc:sldMkLst>
          <pc:docMk/>
          <pc:sldMk cId="3499658268" sldId="274"/>
        </pc:sldMkLst>
      </pc:sldChg>
      <pc:sldChg chg="del">
        <pc:chgData name="Chris David Laney" userId="S::cdl322@nau.edu::8bc50c91-2174-46b3-814c-8f9cf86d7926" providerId="AD" clId="Web-{D01EEC75-7F85-F4F1-DE8D-36ABB4E3B52E}" dt="2024-09-16T04:34:37.016" v="21"/>
        <pc:sldMkLst>
          <pc:docMk/>
          <pc:sldMk cId="3048017619" sldId="276"/>
        </pc:sldMkLst>
      </pc:sldChg>
      <pc:sldChg chg="del">
        <pc:chgData name="Chris David Laney" userId="S::cdl322@nau.edu::8bc50c91-2174-46b3-814c-8f9cf86d7926" providerId="AD" clId="Web-{D01EEC75-7F85-F4F1-DE8D-36ABB4E3B52E}" dt="2024-09-16T04:32:26.351" v="0"/>
        <pc:sldMkLst>
          <pc:docMk/>
          <pc:sldMk cId="2574834401" sldId="277"/>
        </pc:sldMkLst>
      </pc:sldChg>
      <pc:sldChg chg="del">
        <pc:chgData name="Chris David Laney" userId="S::cdl322@nau.edu::8bc50c91-2174-46b3-814c-8f9cf86d7926" providerId="AD" clId="Web-{D01EEC75-7F85-F4F1-DE8D-36ABB4E3B52E}" dt="2024-09-16T16:40:27.910" v="173"/>
        <pc:sldMkLst>
          <pc:docMk/>
          <pc:sldMk cId="1741633251" sldId="278"/>
        </pc:sldMkLst>
      </pc:sldChg>
      <pc:sldChg chg="addSp delSp modSp add ord replId">
        <pc:chgData name="Chris David Laney" userId="S::cdl322@nau.edu::8bc50c91-2174-46b3-814c-8f9cf86d7926" providerId="AD" clId="Web-{D01EEC75-7F85-F4F1-DE8D-36ABB4E3B52E}" dt="2024-09-17T00:22:32.361" v="367" actId="20577"/>
        <pc:sldMkLst>
          <pc:docMk/>
          <pc:sldMk cId="2383975787" sldId="294"/>
        </pc:sldMkLst>
        <pc:spChg chg="add mod">
          <ac:chgData name="Chris David Laney" userId="S::cdl322@nau.edu::8bc50c91-2174-46b3-814c-8f9cf86d7926" providerId="AD" clId="Web-{D01EEC75-7F85-F4F1-DE8D-36ABB4E3B52E}" dt="2024-09-17T00:22:32.361" v="367" actId="20577"/>
          <ac:spMkLst>
            <pc:docMk/>
            <pc:sldMk cId="2383975787" sldId="294"/>
            <ac:spMk id="3" creationId="{4DA250E9-1924-F442-CA77-0E370EC0F11F}"/>
          </ac:spMkLst>
        </pc:spChg>
        <pc:spChg chg="mod">
          <ac:chgData name="Chris David Laney" userId="S::cdl322@nau.edu::8bc50c91-2174-46b3-814c-8f9cf86d7926" providerId="AD" clId="Web-{D01EEC75-7F85-F4F1-DE8D-36ABB4E3B52E}" dt="2024-09-16T04:33:34.809" v="4" actId="20577"/>
          <ac:spMkLst>
            <pc:docMk/>
            <pc:sldMk cId="2383975787" sldId="294"/>
            <ac:spMk id="9" creationId="{D2441F73-4F5D-441D-5D3A-8F75123600AD}"/>
          </ac:spMkLst>
        </pc:spChg>
        <pc:picChg chg="add">
          <ac:chgData name="Chris David Laney" userId="S::cdl322@nau.edu::8bc50c91-2174-46b3-814c-8f9cf86d7926" providerId="AD" clId="Web-{D01EEC75-7F85-F4F1-DE8D-36ABB4E3B52E}" dt="2024-09-16T04:33:54.294" v="12"/>
          <ac:picMkLst>
            <pc:docMk/>
            <pc:sldMk cId="2383975787" sldId="294"/>
            <ac:picMk id="5" creationId="{5DF0CDEC-3BA9-7D35-9D2A-EAA5DAD6D789}"/>
          </ac:picMkLst>
        </pc:picChg>
        <pc:picChg chg="add">
          <ac:chgData name="Chris David Laney" userId="S::cdl322@nau.edu::8bc50c91-2174-46b3-814c-8f9cf86d7926" providerId="AD" clId="Web-{D01EEC75-7F85-F4F1-DE8D-36ABB4E3B52E}" dt="2024-09-16T04:33:54.310" v="13"/>
          <ac:picMkLst>
            <pc:docMk/>
            <pc:sldMk cId="2383975787" sldId="294"/>
            <ac:picMk id="12" creationId="{582DC276-ADB6-E33D-6DA8-AA49299FA266}"/>
          </ac:picMkLst>
        </pc:picChg>
      </pc:sldChg>
      <pc:sldChg chg="addSp delSp modSp add replId">
        <pc:chgData name="Chris David Laney" userId="S::cdl322@nau.edu::8bc50c91-2174-46b3-814c-8f9cf86d7926" providerId="AD" clId="Web-{D01EEC75-7F85-F4F1-DE8D-36ABB4E3B52E}" dt="2024-09-17T00:22:42.862" v="368" actId="1076"/>
        <pc:sldMkLst>
          <pc:docMk/>
          <pc:sldMk cId="2724413556" sldId="295"/>
        </pc:sldMkLst>
        <pc:spChg chg="add mod">
          <ac:chgData name="Chris David Laney" userId="S::cdl322@nau.edu::8bc50c91-2174-46b3-814c-8f9cf86d7926" providerId="AD" clId="Web-{D01EEC75-7F85-F4F1-DE8D-36ABB4E3B52E}" dt="2024-09-16T04:34:20.499" v="18"/>
          <ac:spMkLst>
            <pc:docMk/>
            <pc:sldMk cId="2724413556" sldId="295"/>
            <ac:spMk id="4" creationId="{23EDA6EA-C525-557E-547F-7D1466F4F0D5}"/>
          </ac:spMkLst>
        </pc:spChg>
        <pc:spChg chg="mod">
          <ac:chgData name="Chris David Laney" userId="S::cdl322@nau.edu::8bc50c91-2174-46b3-814c-8f9cf86d7926" providerId="AD" clId="Web-{D01EEC75-7F85-F4F1-DE8D-36ABB4E3B52E}" dt="2024-09-16T04:34:10.186" v="15" actId="20577"/>
          <ac:spMkLst>
            <pc:docMk/>
            <pc:sldMk cId="2724413556" sldId="295"/>
            <ac:spMk id="9" creationId="{D2441F73-4F5D-441D-5D3A-8F75123600AD}"/>
          </ac:spMkLst>
        </pc:spChg>
        <pc:spChg chg="add mod">
          <ac:chgData name="Chris David Laney" userId="S::cdl322@nau.edu::8bc50c91-2174-46b3-814c-8f9cf86d7926" providerId="AD" clId="Web-{D01EEC75-7F85-F4F1-DE8D-36ABB4E3B52E}" dt="2024-09-17T00:22:42.862" v="368" actId="1076"/>
          <ac:spMkLst>
            <pc:docMk/>
            <pc:sldMk cId="2724413556" sldId="295"/>
            <ac:spMk id="15" creationId="{DF4E6249-A8E7-9313-EBE9-096B975DA21C}"/>
          </ac:spMkLst>
        </pc:spChg>
        <pc:picChg chg="add">
          <ac:chgData name="Chris David Laney" userId="S::cdl322@nau.edu::8bc50c91-2174-46b3-814c-8f9cf86d7926" providerId="AD" clId="Web-{D01EEC75-7F85-F4F1-DE8D-36ABB4E3B52E}" dt="2024-09-16T04:34:22.124" v="19"/>
          <ac:picMkLst>
            <pc:docMk/>
            <pc:sldMk cId="2724413556" sldId="295"/>
            <ac:picMk id="11" creationId="{7BDBF35C-6689-5915-00BA-08F9BC9F805A}"/>
          </ac:picMkLst>
        </pc:picChg>
      </pc:sldChg>
      <pc:sldChg chg="delSp modSp add replId">
        <pc:chgData name="Chris David Laney" userId="S::cdl322@nau.edu::8bc50c91-2174-46b3-814c-8f9cf86d7926" providerId="AD" clId="Web-{D01EEC75-7F85-F4F1-DE8D-36ABB4E3B52E}" dt="2024-09-17T00:27:39.827" v="410" actId="20577"/>
        <pc:sldMkLst>
          <pc:docMk/>
          <pc:sldMk cId="2145228356" sldId="296"/>
        </pc:sldMkLst>
        <pc:spChg chg="mod">
          <ac:chgData name="Chris David Laney" userId="S::cdl322@nau.edu::8bc50c91-2174-46b3-814c-8f9cf86d7926" providerId="AD" clId="Web-{D01EEC75-7F85-F4F1-DE8D-36ABB4E3B52E}" dt="2024-09-17T00:27:39.827" v="410" actId="20577"/>
          <ac:spMkLst>
            <pc:docMk/>
            <pc:sldMk cId="2145228356" sldId="296"/>
            <ac:spMk id="4" creationId="{23EDA6EA-C525-557E-547F-7D1466F4F0D5}"/>
          </ac:spMkLst>
        </pc:spChg>
        <pc:spChg chg="mod">
          <ac:chgData name="Chris David Laney" userId="S::cdl322@nau.edu::8bc50c91-2174-46b3-814c-8f9cf86d7926" providerId="AD" clId="Web-{D01EEC75-7F85-F4F1-DE8D-36ABB4E3B52E}" dt="2024-09-16T04:44:20.508" v="23" actId="20577"/>
          <ac:spMkLst>
            <pc:docMk/>
            <pc:sldMk cId="2145228356" sldId="296"/>
            <ac:spMk id="9" creationId="{D2441F73-4F5D-441D-5D3A-8F75123600AD}"/>
          </ac:spMkLst>
        </pc:spChg>
      </pc:sldChg>
      <pc:sldChg chg="addSp delSp modSp add replId">
        <pc:chgData name="Chris David Laney" userId="S::cdl322@nau.edu::8bc50c91-2174-46b3-814c-8f9cf86d7926" providerId="AD" clId="Web-{D01EEC75-7F85-F4F1-DE8D-36ABB4E3B52E}" dt="2024-09-16T16:38:27.870" v="164" actId="1076"/>
        <pc:sldMkLst>
          <pc:docMk/>
          <pc:sldMk cId="154789282" sldId="300"/>
        </pc:sldMkLst>
        <pc:spChg chg="mod">
          <ac:chgData name="Chris David Laney" userId="S::cdl322@nau.edu::8bc50c91-2174-46b3-814c-8f9cf86d7926" providerId="AD" clId="Web-{D01EEC75-7F85-F4F1-DE8D-36ABB4E3B52E}" dt="2024-09-16T16:32:09.406" v="134" actId="1076"/>
          <ac:spMkLst>
            <pc:docMk/>
            <pc:sldMk cId="154789282" sldId="300"/>
            <ac:spMk id="9" creationId="{D2441F73-4F5D-441D-5D3A-8F75123600AD}"/>
          </ac:spMkLst>
        </pc:spChg>
        <pc:picChg chg="add mod ord">
          <ac:chgData name="Chris David Laney" userId="S::cdl322@nau.edu::8bc50c91-2174-46b3-814c-8f9cf86d7926" providerId="AD" clId="Web-{D01EEC75-7F85-F4F1-DE8D-36ABB4E3B52E}" dt="2024-09-16T16:32:26.438" v="135" actId="1076"/>
          <ac:picMkLst>
            <pc:docMk/>
            <pc:sldMk cId="154789282" sldId="300"/>
            <ac:picMk id="2" creationId="{58782FC0-33DE-216D-3AFC-C111B7F95B5C}"/>
          </ac:picMkLst>
        </pc:picChg>
        <pc:picChg chg="add mod modCrop">
          <ac:chgData name="Chris David Laney" userId="S::cdl322@nau.edu::8bc50c91-2174-46b3-814c-8f9cf86d7926" providerId="AD" clId="Web-{D01EEC75-7F85-F4F1-DE8D-36ABB4E3B52E}" dt="2024-09-16T16:38:27.870" v="164" actId="1076"/>
          <ac:picMkLst>
            <pc:docMk/>
            <pc:sldMk cId="154789282" sldId="300"/>
            <ac:picMk id="3" creationId="{BB2A8C91-FA1A-89B0-E107-46380A52F310}"/>
          </ac:picMkLst>
        </pc:picChg>
        <pc:picChg chg="add mod modCrop">
          <ac:chgData name="Chris David Laney" userId="S::cdl322@nau.edu::8bc50c91-2174-46b3-814c-8f9cf86d7926" providerId="AD" clId="Web-{D01EEC75-7F85-F4F1-DE8D-36ABB4E3B52E}" dt="2024-09-16T16:38:25.495" v="163" actId="1076"/>
          <ac:picMkLst>
            <pc:docMk/>
            <pc:sldMk cId="154789282" sldId="300"/>
            <ac:picMk id="5" creationId="{0FCC9255-8264-7433-6E9C-6D281678CAC2}"/>
          </ac:picMkLst>
        </pc:picChg>
        <pc:picChg chg="add mod modCrop">
          <ac:chgData name="Chris David Laney" userId="S::cdl322@nau.edu::8bc50c91-2174-46b3-814c-8f9cf86d7926" providerId="AD" clId="Web-{D01EEC75-7F85-F4F1-DE8D-36ABB4E3B52E}" dt="2024-09-16T16:37:48.148" v="150" actId="1076"/>
          <ac:picMkLst>
            <pc:docMk/>
            <pc:sldMk cId="154789282" sldId="300"/>
            <ac:picMk id="8" creationId="{5AE3E626-A930-F400-7A37-C4D8DF6E9012}"/>
          </ac:picMkLst>
        </pc:picChg>
        <pc:picChg chg="add mod modCrop">
          <ac:chgData name="Chris David Laney" userId="S::cdl322@nau.edu::8bc50c91-2174-46b3-814c-8f9cf86d7926" providerId="AD" clId="Web-{D01EEC75-7F85-F4F1-DE8D-36ABB4E3B52E}" dt="2024-09-16T16:37:30.913" v="145" actId="1076"/>
          <ac:picMkLst>
            <pc:docMk/>
            <pc:sldMk cId="154789282" sldId="300"/>
            <ac:picMk id="11" creationId="{CD5E6F88-6A06-0FC9-D7A2-5F81C3E5BA59}"/>
          </ac:picMkLst>
        </pc:picChg>
      </pc:sldChg>
      <pc:sldChg chg="addSp delSp modSp add ord replId">
        <pc:chgData name="Chris David Laney" userId="S::cdl322@nau.edu::8bc50c91-2174-46b3-814c-8f9cf86d7926" providerId="AD" clId="Web-{D01EEC75-7F85-F4F1-DE8D-36ABB4E3B52E}" dt="2024-09-17T00:25:49.869" v="371" actId="20577"/>
        <pc:sldMkLst>
          <pc:docMk/>
          <pc:sldMk cId="2978609462" sldId="301"/>
        </pc:sldMkLst>
        <pc:spChg chg="add mod">
          <ac:chgData name="Chris David Laney" userId="S::cdl322@nau.edu::8bc50c91-2174-46b3-814c-8f9cf86d7926" providerId="AD" clId="Web-{D01EEC75-7F85-F4F1-DE8D-36ABB4E3B52E}" dt="2024-09-17T00:25:49.869" v="371" actId="20577"/>
          <ac:spMkLst>
            <pc:docMk/>
            <pc:sldMk cId="2978609462" sldId="301"/>
            <ac:spMk id="2" creationId="{48E1E7F4-D120-6AF4-7754-E00DD09BC73B}"/>
          </ac:spMkLst>
        </pc:spChg>
        <pc:spChg chg="mod">
          <ac:chgData name="Chris David Laney" userId="S::cdl322@nau.edu::8bc50c91-2174-46b3-814c-8f9cf86d7926" providerId="AD" clId="Web-{D01EEC75-7F85-F4F1-DE8D-36ABB4E3B52E}" dt="2024-09-16T16:40:24.472" v="170" actId="20577"/>
          <ac:spMkLst>
            <pc:docMk/>
            <pc:sldMk cId="2978609462" sldId="301"/>
            <ac:spMk id="3" creationId="{4DA250E9-1924-F442-CA77-0E370EC0F11F}"/>
          </ac:spMkLst>
        </pc:spChg>
        <pc:spChg chg="mod">
          <ac:chgData name="Chris David Laney" userId="S::cdl322@nau.edu::8bc50c91-2174-46b3-814c-8f9cf86d7926" providerId="AD" clId="Web-{D01EEC75-7F85-F4F1-DE8D-36ABB4E3B52E}" dt="2024-09-16T16:40:22.066" v="168" actId="20577"/>
          <ac:spMkLst>
            <pc:docMk/>
            <pc:sldMk cId="2978609462" sldId="301"/>
            <ac:spMk id="9" creationId="{D2441F73-4F5D-441D-5D3A-8F75123600AD}"/>
          </ac:spMkLst>
        </pc:spChg>
      </pc:sldChg>
    </pc:docChg>
  </pc:docChgLst>
  <pc:docChgLst>
    <pc:chgData name="Joseph Thomas Ciao" userId="S::jtc438@nau.edu::a03fa6fe-04ea-4613-8b8c-1a8e5f686698" providerId="AD" clId="Web-{66E5F0E2-ACB6-7800-847D-794B4B8E65E3}"/>
    <pc:docChg chg="modSld">
      <pc:chgData name="Joseph Thomas Ciao" userId="S::jtc438@nau.edu::a03fa6fe-04ea-4613-8b8c-1a8e5f686698" providerId="AD" clId="Web-{66E5F0E2-ACB6-7800-847D-794B4B8E65E3}" dt="2024-09-16T04:58:51.695" v="176" actId="1076"/>
      <pc:docMkLst>
        <pc:docMk/>
      </pc:docMkLst>
      <pc:sldChg chg="addSp delSp modSp">
        <pc:chgData name="Joseph Thomas Ciao" userId="S::jtc438@nau.edu::a03fa6fe-04ea-4613-8b8c-1a8e5f686698" providerId="AD" clId="Web-{66E5F0E2-ACB6-7800-847D-794B4B8E65E3}" dt="2024-09-16T04:58:51.695" v="176" actId="1076"/>
        <pc:sldMkLst>
          <pc:docMk/>
          <pc:sldMk cId="1747600108" sldId="293"/>
        </pc:sldMkLst>
        <pc:spChg chg="mod">
          <ac:chgData name="Joseph Thomas Ciao" userId="S::jtc438@nau.edu::a03fa6fe-04ea-4613-8b8c-1a8e5f686698" providerId="AD" clId="Web-{66E5F0E2-ACB6-7800-847D-794B4B8E65E3}" dt="2024-09-16T04:58:31.741" v="169" actId="1076"/>
          <ac:spMkLst>
            <pc:docMk/>
            <pc:sldMk cId="1747600108" sldId="293"/>
            <ac:spMk id="3" creationId="{C5FE6EB3-44F0-5A72-3217-80B055987E05}"/>
          </ac:spMkLst>
        </pc:spChg>
        <pc:picChg chg="mod ord">
          <ac:chgData name="Joseph Thomas Ciao" userId="S::jtc438@nau.edu::a03fa6fe-04ea-4613-8b8c-1a8e5f686698" providerId="AD" clId="Web-{66E5F0E2-ACB6-7800-847D-794B4B8E65E3}" dt="2024-09-16T04:57:21.146" v="151" actId="1076"/>
          <ac:picMkLst>
            <pc:docMk/>
            <pc:sldMk cId="1747600108" sldId="293"/>
            <ac:picMk id="7" creationId="{837CFC27-170F-4A9E-DD7E-2F80F5930BD1}"/>
          </ac:picMkLst>
        </pc:picChg>
        <pc:picChg chg="ord">
          <ac:chgData name="Joseph Thomas Ciao" userId="S::jtc438@nau.edu::a03fa6fe-04ea-4613-8b8c-1a8e5f686698" providerId="AD" clId="Web-{66E5F0E2-ACB6-7800-847D-794B4B8E65E3}" dt="2024-09-16T04:57:33.209" v="152"/>
          <ac:picMkLst>
            <pc:docMk/>
            <pc:sldMk cId="1747600108" sldId="293"/>
            <ac:picMk id="13" creationId="{E2BF1F08-FB54-E29F-812D-F10EE6437758}"/>
          </ac:picMkLst>
        </pc:picChg>
        <pc:picChg chg="add mod">
          <ac:chgData name="Joseph Thomas Ciao" userId="S::jtc438@nau.edu::a03fa6fe-04ea-4613-8b8c-1a8e5f686698" providerId="AD" clId="Web-{66E5F0E2-ACB6-7800-847D-794B4B8E65E3}" dt="2024-09-16T04:58:48.804" v="175" actId="1076"/>
          <ac:picMkLst>
            <pc:docMk/>
            <pc:sldMk cId="1747600108" sldId="293"/>
            <ac:picMk id="15" creationId="{D95FDD84-BB52-D1A5-DF99-3CA08BBEA79F}"/>
          </ac:picMkLst>
        </pc:picChg>
        <pc:picChg chg="add mod">
          <ac:chgData name="Joseph Thomas Ciao" userId="S::jtc438@nau.edu::a03fa6fe-04ea-4613-8b8c-1a8e5f686698" providerId="AD" clId="Web-{66E5F0E2-ACB6-7800-847D-794B4B8E65E3}" dt="2024-09-16T04:58:51.695" v="176" actId="1076"/>
          <ac:picMkLst>
            <pc:docMk/>
            <pc:sldMk cId="1747600108" sldId="293"/>
            <ac:picMk id="19" creationId="{B8F93218-54FA-F41A-69A5-651CAEB74D11}"/>
          </ac:picMkLst>
        </pc:picChg>
        <pc:picChg chg="add mod">
          <ac:chgData name="Joseph Thomas Ciao" userId="S::jtc438@nau.edu::a03fa6fe-04ea-4613-8b8c-1a8e5f686698" providerId="AD" clId="Web-{66E5F0E2-ACB6-7800-847D-794B4B8E65E3}" dt="2024-09-16T04:58:44.538" v="173" actId="1076"/>
          <ac:picMkLst>
            <pc:docMk/>
            <pc:sldMk cId="1747600108" sldId="293"/>
            <ac:picMk id="22" creationId="{9BE58E22-D2C5-C3A5-9BBF-380EEFDD04D1}"/>
          </ac:picMkLst>
        </pc:picChg>
      </pc:sldChg>
    </pc:docChg>
  </pc:docChgLst>
  <pc:docChgLst>
    <pc:chgData name="Matthew Cusson" userId="S::mc3743@nau.edu::179a7cd3-71d6-4a6e-9e94-75735b262923" providerId="AD" clId="Web-{8A37B35B-C0C7-7971-0F97-C57CCD945C20}"/>
    <pc:docChg chg="addSld modSld">
      <pc:chgData name="Matthew Cusson" userId="S::mc3743@nau.edu::179a7cd3-71d6-4a6e-9e94-75735b262923" providerId="AD" clId="Web-{8A37B35B-C0C7-7971-0F97-C57CCD945C20}" dt="2024-09-11T00:39:21.070" v="673" actId="20577"/>
      <pc:docMkLst>
        <pc:docMk/>
      </pc:docMkLst>
      <pc:sldChg chg="modSp new">
        <pc:chgData name="Matthew Cusson" userId="S::mc3743@nau.edu::179a7cd3-71d6-4a6e-9e94-75735b262923" providerId="AD" clId="Web-{8A37B35B-C0C7-7971-0F97-C57CCD945C20}" dt="2024-09-11T00:10:02.042" v="176" actId="20577"/>
        <pc:sldMkLst>
          <pc:docMk/>
          <pc:sldMk cId="1551564986" sldId="267"/>
        </pc:sldMkLst>
      </pc:sldChg>
      <pc:sldChg chg="modSp new">
        <pc:chgData name="Matthew Cusson" userId="S::mc3743@nau.edu::179a7cd3-71d6-4a6e-9e94-75735b262923" providerId="AD" clId="Web-{8A37B35B-C0C7-7971-0F97-C57CCD945C20}" dt="2024-09-11T00:14:08.580" v="242" actId="20577"/>
        <pc:sldMkLst>
          <pc:docMk/>
          <pc:sldMk cId="4166800413" sldId="268"/>
        </pc:sldMkLst>
      </pc:sldChg>
      <pc:sldChg chg="modSp new">
        <pc:chgData name="Matthew Cusson" userId="S::mc3743@nau.edu::179a7cd3-71d6-4a6e-9e94-75735b262923" providerId="AD" clId="Web-{8A37B35B-C0C7-7971-0F97-C57CCD945C20}" dt="2024-09-11T00:37:12.598" v="639" actId="20577"/>
        <pc:sldMkLst>
          <pc:docMk/>
          <pc:sldMk cId="1353379861" sldId="269"/>
        </pc:sldMkLst>
      </pc:sldChg>
      <pc:sldChg chg="modSp new">
        <pc:chgData name="Matthew Cusson" userId="S::mc3743@nau.edu::179a7cd3-71d6-4a6e-9e94-75735b262923" providerId="AD" clId="Web-{8A37B35B-C0C7-7971-0F97-C57CCD945C20}" dt="2024-09-11T00:35:41.064" v="617" actId="20577"/>
        <pc:sldMkLst>
          <pc:docMk/>
          <pc:sldMk cId="2004997047" sldId="270"/>
        </pc:sldMkLst>
      </pc:sldChg>
      <pc:sldChg chg="modSp new">
        <pc:chgData name="Matthew Cusson" userId="S::mc3743@nau.edu::179a7cd3-71d6-4a6e-9e94-75735b262923" providerId="AD" clId="Web-{8A37B35B-C0C7-7971-0F97-C57CCD945C20}" dt="2024-09-11T00:38:02.333" v="651" actId="20577"/>
        <pc:sldMkLst>
          <pc:docMk/>
          <pc:sldMk cId="1029149514" sldId="271"/>
        </pc:sldMkLst>
      </pc:sldChg>
      <pc:sldChg chg="modSp new">
        <pc:chgData name="Matthew Cusson" userId="S::mc3743@nau.edu::179a7cd3-71d6-4a6e-9e94-75735b262923" providerId="AD" clId="Web-{8A37B35B-C0C7-7971-0F97-C57CCD945C20}" dt="2024-09-11T00:39:21.070" v="673" actId="20577"/>
        <pc:sldMkLst>
          <pc:docMk/>
          <pc:sldMk cId="4056823150" sldId="272"/>
        </pc:sldMkLst>
      </pc:sldChg>
    </pc:docChg>
  </pc:docChgLst>
  <pc:docChgLst>
    <pc:chgData name="Joseph Thomas Ciao" userId="S::jtc438@nau.edu::a03fa6fe-04ea-4613-8b8c-1a8e5f686698" providerId="AD" clId="Web-{93857C92-EE90-1946-A313-4C5544AA519E}"/>
    <pc:docChg chg="modSld">
      <pc:chgData name="Joseph Thomas Ciao" userId="S::jtc438@nau.edu::a03fa6fe-04ea-4613-8b8c-1a8e5f686698" providerId="AD" clId="Web-{93857C92-EE90-1946-A313-4C5544AA519E}" dt="2024-09-19T02:41:06.655" v="423" actId="20577"/>
      <pc:docMkLst>
        <pc:docMk/>
      </pc:docMkLst>
      <pc:sldChg chg="addSp modSp">
        <pc:chgData name="Joseph Thomas Ciao" userId="S::jtc438@nau.edu::a03fa6fe-04ea-4613-8b8c-1a8e5f686698" providerId="AD" clId="Web-{93857C92-EE90-1946-A313-4C5544AA519E}" dt="2024-09-19T02:25:25.799" v="236" actId="20577"/>
        <pc:sldMkLst>
          <pc:docMk/>
          <pc:sldMk cId="4037191875" sldId="280"/>
        </pc:sldMkLst>
        <pc:spChg chg="add mod">
          <ac:chgData name="Joseph Thomas Ciao" userId="S::jtc438@nau.edu::a03fa6fe-04ea-4613-8b8c-1a8e5f686698" providerId="AD" clId="Web-{93857C92-EE90-1946-A313-4C5544AA519E}" dt="2024-09-19T02:25:25.799" v="236" actId="20577"/>
          <ac:spMkLst>
            <pc:docMk/>
            <pc:sldMk cId="4037191875" sldId="280"/>
            <ac:spMk id="4" creationId="{29BF26C6-A890-0893-8C7F-E0BCEDFAC8B1}"/>
          </ac:spMkLst>
        </pc:spChg>
      </pc:sldChg>
      <pc:sldChg chg="modSp">
        <pc:chgData name="Joseph Thomas Ciao" userId="S::jtc438@nau.edu::a03fa6fe-04ea-4613-8b8c-1a8e5f686698" providerId="AD" clId="Web-{93857C92-EE90-1946-A313-4C5544AA519E}" dt="2024-09-19T02:11:56.952" v="35" actId="20577"/>
        <pc:sldMkLst>
          <pc:docMk/>
          <pc:sldMk cId="676927599" sldId="282"/>
        </pc:sldMkLst>
        <pc:spChg chg="mod">
          <ac:chgData name="Joseph Thomas Ciao" userId="S::jtc438@nau.edu::a03fa6fe-04ea-4613-8b8c-1a8e5f686698" providerId="AD" clId="Web-{93857C92-EE90-1946-A313-4C5544AA519E}" dt="2024-09-19T02:11:30.997" v="25" actId="1076"/>
          <ac:spMkLst>
            <pc:docMk/>
            <pc:sldMk cId="676927599" sldId="282"/>
            <ac:spMk id="7" creationId="{16B2562B-D4B4-11B9-0F1C-F0B25105149C}"/>
          </ac:spMkLst>
        </pc:spChg>
        <pc:spChg chg="mod">
          <ac:chgData name="Joseph Thomas Ciao" userId="S::jtc438@nau.edu::a03fa6fe-04ea-4613-8b8c-1a8e5f686698" providerId="AD" clId="Web-{93857C92-EE90-1946-A313-4C5544AA519E}" dt="2024-09-19T02:11:56.952" v="35" actId="20577"/>
          <ac:spMkLst>
            <pc:docMk/>
            <pc:sldMk cId="676927599" sldId="282"/>
            <ac:spMk id="10" creationId="{AD5E1846-5C77-3CAF-E648-E688200FD402}"/>
          </ac:spMkLst>
        </pc:spChg>
        <pc:spChg chg="mod">
          <ac:chgData name="Joseph Thomas Ciao" userId="S::jtc438@nau.edu::a03fa6fe-04ea-4613-8b8c-1a8e5f686698" providerId="AD" clId="Web-{93857C92-EE90-1946-A313-4C5544AA519E}" dt="2024-09-19T02:10:48.854" v="15" actId="20577"/>
          <ac:spMkLst>
            <pc:docMk/>
            <pc:sldMk cId="676927599" sldId="282"/>
            <ac:spMk id="27" creationId="{86270B7E-3B53-E14D-B267-41174629C70A}"/>
          </ac:spMkLst>
        </pc:spChg>
      </pc:sldChg>
      <pc:sldChg chg="addSp modSp">
        <pc:chgData name="Joseph Thomas Ciao" userId="S::jtc438@nau.edu::a03fa6fe-04ea-4613-8b8c-1a8e5f686698" providerId="AD" clId="Web-{93857C92-EE90-1946-A313-4C5544AA519E}" dt="2024-09-19T02:28:36.186" v="319" actId="20577"/>
        <pc:sldMkLst>
          <pc:docMk/>
          <pc:sldMk cId="186109800" sldId="287"/>
        </pc:sldMkLst>
        <pc:spChg chg="add mod">
          <ac:chgData name="Joseph Thomas Ciao" userId="S::jtc438@nau.edu::a03fa6fe-04ea-4613-8b8c-1a8e5f686698" providerId="AD" clId="Web-{93857C92-EE90-1946-A313-4C5544AA519E}" dt="2024-09-19T02:28:09.981" v="309" actId="20577"/>
          <ac:spMkLst>
            <pc:docMk/>
            <pc:sldMk cId="186109800" sldId="287"/>
            <ac:spMk id="8" creationId="{BEB04B08-5DF7-FF36-5944-FCFBDC939CB5}"/>
          </ac:spMkLst>
        </pc:spChg>
        <pc:spChg chg="add mod">
          <ac:chgData name="Joseph Thomas Ciao" userId="S::jtc438@nau.edu::a03fa6fe-04ea-4613-8b8c-1a8e5f686698" providerId="AD" clId="Web-{93857C92-EE90-1946-A313-4C5544AA519E}" dt="2024-09-19T02:28:36.186" v="319" actId="20577"/>
          <ac:spMkLst>
            <pc:docMk/>
            <pc:sldMk cId="186109800" sldId="287"/>
            <ac:spMk id="14" creationId="{11D00F49-CDB1-BFBA-13C5-884087FA77BC}"/>
          </ac:spMkLst>
        </pc:spChg>
      </pc:sldChg>
      <pc:sldChg chg="addSp delSp modSp">
        <pc:chgData name="Joseph Thomas Ciao" userId="S::jtc438@nau.edu::a03fa6fe-04ea-4613-8b8c-1a8e5f686698" providerId="AD" clId="Web-{93857C92-EE90-1946-A313-4C5544AA519E}" dt="2024-09-19T02:24:40.890" v="220" actId="20577"/>
        <pc:sldMkLst>
          <pc:docMk/>
          <pc:sldMk cId="2345122943" sldId="291"/>
        </pc:sldMkLst>
        <pc:spChg chg="mod">
          <ac:chgData name="Joseph Thomas Ciao" userId="S::jtc438@nau.edu::a03fa6fe-04ea-4613-8b8c-1a8e5f686698" providerId="AD" clId="Web-{93857C92-EE90-1946-A313-4C5544AA519E}" dt="2024-09-19T02:16:14.749" v="42" actId="1076"/>
          <ac:spMkLst>
            <pc:docMk/>
            <pc:sldMk cId="2345122943" sldId="291"/>
            <ac:spMk id="3" creationId="{47875B67-7C95-F1E7-FFA1-E634C34F66D4}"/>
          </ac:spMkLst>
        </pc:spChg>
        <pc:spChg chg="add mod">
          <ac:chgData name="Joseph Thomas Ciao" userId="S::jtc438@nau.edu::a03fa6fe-04ea-4613-8b8c-1a8e5f686698" providerId="AD" clId="Web-{93857C92-EE90-1946-A313-4C5544AA519E}" dt="2024-09-19T02:24:40.890" v="220" actId="20577"/>
          <ac:spMkLst>
            <pc:docMk/>
            <pc:sldMk cId="2345122943" sldId="291"/>
            <ac:spMk id="14" creationId="{CFC85BAC-17B1-F114-9DB8-1DFD8254E157}"/>
          </ac:spMkLst>
        </pc:spChg>
        <pc:spChg chg="add mod">
          <ac:chgData name="Joseph Thomas Ciao" userId="S::jtc438@nau.edu::a03fa6fe-04ea-4613-8b8c-1a8e5f686698" providerId="AD" clId="Web-{93857C92-EE90-1946-A313-4C5544AA519E}" dt="2024-09-19T02:22:02.193" v="171" actId="20577"/>
          <ac:spMkLst>
            <pc:docMk/>
            <pc:sldMk cId="2345122943" sldId="291"/>
            <ac:spMk id="16" creationId="{C3C5BDC8-23C8-3265-A39C-9ECEE2608223}"/>
          </ac:spMkLst>
        </pc:spChg>
        <pc:spChg chg="add mod">
          <ac:chgData name="Joseph Thomas Ciao" userId="S::jtc438@nau.edu::a03fa6fe-04ea-4613-8b8c-1a8e5f686698" providerId="AD" clId="Web-{93857C92-EE90-1946-A313-4C5544AA519E}" dt="2024-09-19T02:21:22.628" v="150" actId="20577"/>
          <ac:spMkLst>
            <pc:docMk/>
            <pc:sldMk cId="2345122943" sldId="291"/>
            <ac:spMk id="18" creationId="{D05A69F3-073A-BE6D-AC7F-4220793F11DD}"/>
          </ac:spMkLst>
        </pc:spChg>
        <pc:picChg chg="mod">
          <ac:chgData name="Joseph Thomas Ciao" userId="S::jtc438@nau.edu::a03fa6fe-04ea-4613-8b8c-1a8e5f686698" providerId="AD" clId="Web-{93857C92-EE90-1946-A313-4C5544AA519E}" dt="2024-09-19T02:19:58.982" v="128" actId="1076"/>
          <ac:picMkLst>
            <pc:docMk/>
            <pc:sldMk cId="2345122943" sldId="291"/>
            <ac:picMk id="2" creationId="{D5B15256-18E3-3074-63FB-628B46F44D01}"/>
          </ac:picMkLst>
        </pc:picChg>
        <pc:picChg chg="mod">
          <ac:chgData name="Joseph Thomas Ciao" userId="S::jtc438@nau.edu::a03fa6fe-04ea-4613-8b8c-1a8e5f686698" providerId="AD" clId="Web-{93857C92-EE90-1946-A313-4C5544AA519E}" dt="2024-09-19T02:16:20.624" v="45" actId="14100"/>
          <ac:picMkLst>
            <pc:docMk/>
            <pc:sldMk cId="2345122943" sldId="291"/>
            <ac:picMk id="8" creationId="{F22CA0FF-418A-07A7-5DAD-768BF68EC365}"/>
          </ac:picMkLst>
        </pc:picChg>
        <pc:picChg chg="add mod">
          <ac:chgData name="Joseph Thomas Ciao" userId="S::jtc438@nau.edu::a03fa6fe-04ea-4613-8b8c-1a8e5f686698" providerId="AD" clId="Web-{93857C92-EE90-1946-A313-4C5544AA519E}" dt="2024-09-19T02:16:25.859" v="48" actId="1076"/>
          <ac:picMkLst>
            <pc:docMk/>
            <pc:sldMk cId="2345122943" sldId="291"/>
            <ac:picMk id="11" creationId="{EC70FA0F-62B2-4C19-6F08-CEFFE86DED4E}"/>
          </ac:picMkLst>
        </pc:picChg>
      </pc:sldChg>
      <pc:sldChg chg="addSp delSp modSp">
        <pc:chgData name="Joseph Thomas Ciao" userId="S::jtc438@nau.edu::a03fa6fe-04ea-4613-8b8c-1a8e5f686698" providerId="AD" clId="Web-{93857C92-EE90-1946-A313-4C5544AA519E}" dt="2024-09-19T02:39:07.741" v="378" actId="20577"/>
        <pc:sldMkLst>
          <pc:docMk/>
          <pc:sldMk cId="1747600108" sldId="293"/>
        </pc:sldMkLst>
        <pc:spChg chg="add mod">
          <ac:chgData name="Joseph Thomas Ciao" userId="S::jtc438@nau.edu::a03fa6fe-04ea-4613-8b8c-1a8e5f686698" providerId="AD" clId="Web-{93857C92-EE90-1946-A313-4C5544AA519E}" dt="2024-09-19T02:30:08.051" v="334" actId="1076"/>
          <ac:spMkLst>
            <pc:docMk/>
            <pc:sldMk cId="1747600108" sldId="293"/>
            <ac:spMk id="16" creationId="{0B2B18FF-F4AC-41B5-AC25-12470ED35EE7}"/>
          </ac:spMkLst>
        </pc:spChg>
        <pc:spChg chg="add mod">
          <ac:chgData name="Joseph Thomas Ciao" userId="S::jtc438@nau.edu::a03fa6fe-04ea-4613-8b8c-1a8e5f686698" providerId="AD" clId="Web-{93857C92-EE90-1946-A313-4C5544AA519E}" dt="2024-09-19T02:30:31.896" v="344" actId="20577"/>
          <ac:spMkLst>
            <pc:docMk/>
            <pc:sldMk cId="1747600108" sldId="293"/>
            <ac:spMk id="20" creationId="{4C650AD4-8D87-BBCF-C43C-A878A9E62737}"/>
          </ac:spMkLst>
        </pc:spChg>
        <pc:spChg chg="add mod">
          <ac:chgData name="Joseph Thomas Ciao" userId="S::jtc438@nau.edu::a03fa6fe-04ea-4613-8b8c-1a8e5f686698" providerId="AD" clId="Web-{93857C92-EE90-1946-A313-4C5544AA519E}" dt="2024-09-19T02:37:28.938" v="362" actId="20577"/>
          <ac:spMkLst>
            <pc:docMk/>
            <pc:sldMk cId="1747600108" sldId="293"/>
            <ac:spMk id="25" creationId="{FBBE5F7B-7779-B0B0-F8EB-F3540A2C9382}"/>
          </ac:spMkLst>
        </pc:spChg>
        <pc:spChg chg="add mod">
          <ac:chgData name="Joseph Thomas Ciao" userId="S::jtc438@nau.edu::a03fa6fe-04ea-4613-8b8c-1a8e5f686698" providerId="AD" clId="Web-{93857C92-EE90-1946-A313-4C5544AA519E}" dt="2024-09-19T02:37:50.236" v="370" actId="20577"/>
          <ac:spMkLst>
            <pc:docMk/>
            <pc:sldMk cId="1747600108" sldId="293"/>
            <ac:spMk id="26" creationId="{76921883-81E9-7CB7-81D0-929EA37FADDE}"/>
          </ac:spMkLst>
        </pc:spChg>
        <pc:spChg chg="add mod">
          <ac:chgData name="Joseph Thomas Ciao" userId="S::jtc438@nau.edu::a03fa6fe-04ea-4613-8b8c-1a8e5f686698" providerId="AD" clId="Web-{93857C92-EE90-1946-A313-4C5544AA519E}" dt="2024-09-19T02:39:07.741" v="378" actId="20577"/>
          <ac:spMkLst>
            <pc:docMk/>
            <pc:sldMk cId="1747600108" sldId="293"/>
            <ac:spMk id="27" creationId="{0678B863-8ED6-6CC5-98DC-17BC6577665A}"/>
          </ac:spMkLst>
        </pc:spChg>
        <pc:picChg chg="mod">
          <ac:chgData name="Joseph Thomas Ciao" userId="S::jtc438@nau.edu::a03fa6fe-04ea-4613-8b8c-1a8e5f686698" providerId="AD" clId="Web-{93857C92-EE90-1946-A313-4C5544AA519E}" dt="2024-09-19T02:29:49.972" v="327" actId="1076"/>
          <ac:picMkLst>
            <pc:docMk/>
            <pc:sldMk cId="1747600108" sldId="293"/>
            <ac:picMk id="19" creationId="{B8F93218-54FA-F41A-69A5-651CAEB74D11}"/>
          </ac:picMkLst>
        </pc:picChg>
      </pc:sldChg>
      <pc:sldChg chg="addSp delSp modSp">
        <pc:chgData name="Joseph Thomas Ciao" userId="S::jtc438@nau.edu::a03fa6fe-04ea-4613-8b8c-1a8e5f686698" providerId="AD" clId="Web-{93857C92-EE90-1946-A313-4C5544AA519E}" dt="2024-09-19T02:24:21.873" v="218" actId="20577"/>
        <pc:sldMkLst>
          <pc:docMk/>
          <pc:sldMk cId="2383975787" sldId="294"/>
        </pc:sldMkLst>
        <pc:spChg chg="add mod">
          <ac:chgData name="Joseph Thomas Ciao" userId="S::jtc438@nau.edu::a03fa6fe-04ea-4613-8b8c-1a8e5f686698" providerId="AD" clId="Web-{93857C92-EE90-1946-A313-4C5544AA519E}" dt="2024-09-19T02:24:21.873" v="218" actId="20577"/>
          <ac:spMkLst>
            <pc:docMk/>
            <pc:sldMk cId="2383975787" sldId="294"/>
            <ac:spMk id="11" creationId="{6418C164-1CED-4561-46A2-42D00F0AA98C}"/>
          </ac:spMkLst>
        </pc:spChg>
        <pc:spChg chg="add mod">
          <ac:chgData name="Joseph Thomas Ciao" userId="S::jtc438@nau.edu::a03fa6fe-04ea-4613-8b8c-1a8e5f686698" providerId="AD" clId="Web-{93857C92-EE90-1946-A313-4C5544AA519E}" dt="2024-09-19T02:24:19.014" v="217" actId="20577"/>
          <ac:spMkLst>
            <pc:docMk/>
            <pc:sldMk cId="2383975787" sldId="294"/>
            <ac:spMk id="15" creationId="{D72604F4-892F-F376-F514-904222437240}"/>
          </ac:spMkLst>
        </pc:spChg>
        <pc:picChg chg="mod">
          <ac:chgData name="Joseph Thomas Ciao" userId="S::jtc438@nau.edu::a03fa6fe-04ea-4613-8b8c-1a8e5f686698" providerId="AD" clId="Web-{93857C92-EE90-1946-A313-4C5544AA519E}" dt="2024-09-19T02:23:13.478" v="185" actId="1076"/>
          <ac:picMkLst>
            <pc:docMk/>
            <pc:sldMk cId="2383975787" sldId="294"/>
            <ac:picMk id="5" creationId="{5DF0CDEC-3BA9-7D35-9D2A-EAA5DAD6D789}"/>
          </ac:picMkLst>
        </pc:picChg>
      </pc:sldChg>
      <pc:sldChg chg="addSp modSp">
        <pc:chgData name="Joseph Thomas Ciao" userId="S::jtc438@nau.edu::a03fa6fe-04ea-4613-8b8c-1a8e5f686698" providerId="AD" clId="Web-{93857C92-EE90-1946-A313-4C5544AA519E}" dt="2024-09-19T02:25:02.313" v="228" actId="20577"/>
        <pc:sldMkLst>
          <pc:docMk/>
          <pc:sldMk cId="2488623352" sldId="297"/>
        </pc:sldMkLst>
        <pc:spChg chg="add mod">
          <ac:chgData name="Joseph Thomas Ciao" userId="S::jtc438@nau.edu::a03fa6fe-04ea-4613-8b8c-1a8e5f686698" providerId="AD" clId="Web-{93857C92-EE90-1946-A313-4C5544AA519E}" dt="2024-09-19T02:25:02.313" v="228" actId="20577"/>
          <ac:spMkLst>
            <pc:docMk/>
            <pc:sldMk cId="2488623352" sldId="297"/>
            <ac:spMk id="5" creationId="{0730E7C8-E687-B0EB-7074-29FF3DBA2C16}"/>
          </ac:spMkLst>
        </pc:spChg>
      </pc:sldChg>
      <pc:sldChg chg="addSp modSp">
        <pc:chgData name="Joseph Thomas Ciao" userId="S::jtc438@nau.edu::a03fa6fe-04ea-4613-8b8c-1a8e5f686698" providerId="AD" clId="Web-{93857C92-EE90-1946-A313-4C5544AA519E}" dt="2024-09-19T02:39:55.979" v="396" actId="20577"/>
        <pc:sldMkLst>
          <pc:docMk/>
          <pc:sldMk cId="3275147396" sldId="298"/>
        </pc:sldMkLst>
        <pc:spChg chg="add mod">
          <ac:chgData name="Joseph Thomas Ciao" userId="S::jtc438@nau.edu::a03fa6fe-04ea-4613-8b8c-1a8e5f686698" providerId="AD" clId="Web-{93857C92-EE90-1946-A313-4C5544AA519E}" dt="2024-09-19T02:39:55.979" v="396" actId="20577"/>
          <ac:spMkLst>
            <pc:docMk/>
            <pc:sldMk cId="3275147396" sldId="298"/>
            <ac:spMk id="12" creationId="{07664905-FE77-784F-E5E8-5740E1AA5F21}"/>
          </ac:spMkLst>
        </pc:spChg>
      </pc:sldChg>
      <pc:sldChg chg="addSp modSp">
        <pc:chgData name="Joseph Thomas Ciao" userId="S::jtc438@nau.edu::a03fa6fe-04ea-4613-8b8c-1a8e5f686698" providerId="AD" clId="Web-{93857C92-EE90-1946-A313-4C5544AA519E}" dt="2024-09-19T02:39:31.227" v="385" actId="20577"/>
        <pc:sldMkLst>
          <pc:docMk/>
          <pc:sldMk cId="154789282" sldId="300"/>
        </pc:sldMkLst>
        <pc:spChg chg="add mod">
          <ac:chgData name="Joseph Thomas Ciao" userId="S::jtc438@nau.edu::a03fa6fe-04ea-4613-8b8c-1a8e5f686698" providerId="AD" clId="Web-{93857C92-EE90-1946-A313-4C5544AA519E}" dt="2024-09-19T02:39:31.227" v="385" actId="20577"/>
          <ac:spMkLst>
            <pc:docMk/>
            <pc:sldMk cId="154789282" sldId="300"/>
            <ac:spMk id="14" creationId="{3A056DEF-1370-60BE-1DF1-B786EE247643}"/>
          </ac:spMkLst>
        </pc:spChg>
      </pc:sldChg>
      <pc:sldChg chg="addSp modSp">
        <pc:chgData name="Joseph Thomas Ciao" userId="S::jtc438@nau.edu::a03fa6fe-04ea-4613-8b8c-1a8e5f686698" providerId="AD" clId="Web-{93857C92-EE90-1946-A313-4C5544AA519E}" dt="2024-09-19T02:19:53.872" v="127" actId="20577"/>
        <pc:sldMkLst>
          <pc:docMk/>
          <pc:sldMk cId="782484332" sldId="302"/>
        </pc:sldMkLst>
        <pc:spChg chg="add mod">
          <ac:chgData name="Joseph Thomas Ciao" userId="S::jtc438@nau.edu::a03fa6fe-04ea-4613-8b8c-1a8e5f686698" providerId="AD" clId="Web-{93857C92-EE90-1946-A313-4C5544AA519E}" dt="2024-09-19T02:19:53.872" v="127" actId="20577"/>
          <ac:spMkLst>
            <pc:docMk/>
            <pc:sldMk cId="782484332" sldId="302"/>
            <ac:spMk id="3" creationId="{248DD6DA-417A-FE45-D224-874DEA81977D}"/>
          </ac:spMkLst>
        </pc:spChg>
      </pc:sldChg>
      <pc:sldChg chg="addSp modSp">
        <pc:chgData name="Joseph Thomas Ciao" userId="S::jtc438@nau.edu::a03fa6fe-04ea-4613-8b8c-1a8e5f686698" providerId="AD" clId="Web-{93857C92-EE90-1946-A313-4C5544AA519E}" dt="2024-09-19T02:27:14.993" v="293" actId="20577"/>
        <pc:sldMkLst>
          <pc:docMk/>
          <pc:sldMk cId="2574722961" sldId="303"/>
        </pc:sldMkLst>
        <pc:spChg chg="add mod">
          <ac:chgData name="Joseph Thomas Ciao" userId="S::jtc438@nau.edu::a03fa6fe-04ea-4613-8b8c-1a8e5f686698" providerId="AD" clId="Web-{93857C92-EE90-1946-A313-4C5544AA519E}" dt="2024-09-19T02:26:04.630" v="251" actId="20577"/>
          <ac:spMkLst>
            <pc:docMk/>
            <pc:sldMk cId="2574722961" sldId="303"/>
            <ac:spMk id="5" creationId="{58E2A419-0B14-C812-B153-9272CE653804}"/>
          </ac:spMkLst>
        </pc:spChg>
        <pc:spChg chg="add mod">
          <ac:chgData name="Joseph Thomas Ciao" userId="S::jtc438@nau.edu::a03fa6fe-04ea-4613-8b8c-1a8e5f686698" providerId="AD" clId="Web-{93857C92-EE90-1946-A313-4C5544AA519E}" dt="2024-09-19T02:26:36.991" v="269" actId="20577"/>
          <ac:spMkLst>
            <pc:docMk/>
            <pc:sldMk cId="2574722961" sldId="303"/>
            <ac:spMk id="12" creationId="{D3AFE4C4-F8C9-F18C-DFD8-0543C7600499}"/>
          </ac:spMkLst>
        </pc:spChg>
        <pc:spChg chg="add mod">
          <ac:chgData name="Joseph Thomas Ciao" userId="S::jtc438@nau.edu::a03fa6fe-04ea-4613-8b8c-1a8e5f686698" providerId="AD" clId="Web-{93857C92-EE90-1946-A313-4C5544AA519E}" dt="2024-09-19T02:27:14.993" v="293" actId="20577"/>
          <ac:spMkLst>
            <pc:docMk/>
            <pc:sldMk cId="2574722961" sldId="303"/>
            <ac:spMk id="15" creationId="{F0C031F4-28B7-C082-8661-9410683EF2EC}"/>
          </ac:spMkLst>
        </pc:spChg>
      </pc:sldChg>
      <pc:sldChg chg="addSp modSp">
        <pc:chgData name="Joseph Thomas Ciao" userId="S::jtc438@nau.edu::a03fa6fe-04ea-4613-8b8c-1a8e5f686698" providerId="AD" clId="Web-{93857C92-EE90-1946-A313-4C5544AA519E}" dt="2024-09-19T02:41:06.655" v="423" actId="20577"/>
        <pc:sldMkLst>
          <pc:docMk/>
          <pc:sldMk cId="4063320913" sldId="305"/>
        </pc:sldMkLst>
        <pc:spChg chg="add mod">
          <ac:chgData name="Joseph Thomas Ciao" userId="S::jtc438@nau.edu::a03fa6fe-04ea-4613-8b8c-1a8e5f686698" providerId="AD" clId="Web-{93857C92-EE90-1946-A313-4C5544AA519E}" dt="2024-09-19T02:40:41.919" v="412" actId="20577"/>
          <ac:spMkLst>
            <pc:docMk/>
            <pc:sldMk cId="4063320913" sldId="305"/>
            <ac:spMk id="5" creationId="{DE6A807E-5C2B-8AB8-AFB7-ABD4B4CE528D}"/>
          </ac:spMkLst>
        </pc:spChg>
        <pc:spChg chg="add mod">
          <ac:chgData name="Joseph Thomas Ciao" userId="S::jtc438@nau.edu::a03fa6fe-04ea-4613-8b8c-1a8e5f686698" providerId="AD" clId="Web-{93857C92-EE90-1946-A313-4C5544AA519E}" dt="2024-09-19T02:41:06.655" v="423" actId="20577"/>
          <ac:spMkLst>
            <pc:docMk/>
            <pc:sldMk cId="4063320913" sldId="305"/>
            <ac:spMk id="12" creationId="{D7E9AF9E-E00E-1818-3208-EB6BDEF579D5}"/>
          </ac:spMkLst>
        </pc:spChg>
      </pc:sldChg>
    </pc:docChg>
  </pc:docChgLst>
  <pc:docChgLst>
    <pc:chgData name="Matthew Cusson" userId="S::mc3743@nau.edu::179a7cd3-71d6-4a6e-9e94-75735b262923" providerId="AD" clId="Web-{947ED1AB-E244-D220-4465-9CE72C879F65}"/>
    <pc:docChg chg="delSld modSld">
      <pc:chgData name="Matthew Cusson" userId="S::mc3743@nau.edu::179a7cd3-71d6-4a6e-9e94-75735b262923" providerId="AD" clId="Web-{947ED1AB-E244-D220-4465-9CE72C879F65}" dt="2024-09-13T22:05:17.471" v="300" actId="20577"/>
      <pc:docMkLst>
        <pc:docMk/>
      </pc:docMkLst>
      <pc:sldChg chg="modSp">
        <pc:chgData name="Matthew Cusson" userId="S::mc3743@nau.edu::179a7cd3-71d6-4a6e-9e94-75735b262923" providerId="AD" clId="Web-{947ED1AB-E244-D220-4465-9CE72C879F65}" dt="2024-09-13T21:51:23.369" v="17" actId="20577"/>
        <pc:sldMkLst>
          <pc:docMk/>
          <pc:sldMk cId="1551564986" sldId="267"/>
        </pc:sldMkLst>
      </pc:sldChg>
      <pc:sldChg chg="modSp">
        <pc:chgData name="Matthew Cusson" userId="S::mc3743@nau.edu::179a7cd3-71d6-4a6e-9e94-75735b262923" providerId="AD" clId="Web-{947ED1AB-E244-D220-4465-9CE72C879F65}" dt="2024-09-13T21:52:26.935" v="75" actId="20577"/>
        <pc:sldMkLst>
          <pc:docMk/>
          <pc:sldMk cId="4166800413" sldId="268"/>
        </pc:sldMkLst>
      </pc:sldChg>
      <pc:sldChg chg="modSp">
        <pc:chgData name="Matthew Cusson" userId="S::mc3743@nau.edu::179a7cd3-71d6-4a6e-9e94-75735b262923" providerId="AD" clId="Web-{947ED1AB-E244-D220-4465-9CE72C879F65}" dt="2024-09-13T21:55:52.715" v="91" actId="20577"/>
        <pc:sldMkLst>
          <pc:docMk/>
          <pc:sldMk cId="1353379861" sldId="269"/>
        </pc:sldMkLst>
      </pc:sldChg>
      <pc:sldChg chg="modSp">
        <pc:chgData name="Matthew Cusson" userId="S::mc3743@nau.edu::179a7cd3-71d6-4a6e-9e94-75735b262923" providerId="AD" clId="Web-{947ED1AB-E244-D220-4465-9CE72C879F65}" dt="2024-09-13T21:58:18.349" v="97" actId="20577"/>
        <pc:sldMkLst>
          <pc:docMk/>
          <pc:sldMk cId="2004997047" sldId="270"/>
        </pc:sldMkLst>
      </pc:sldChg>
      <pc:sldChg chg="addSp modSp">
        <pc:chgData name="Matthew Cusson" userId="S::mc3743@nau.edu::179a7cd3-71d6-4a6e-9e94-75735b262923" providerId="AD" clId="Web-{947ED1AB-E244-D220-4465-9CE72C879F65}" dt="2024-09-13T22:05:17.471" v="300" actId="20577"/>
        <pc:sldMkLst>
          <pc:docMk/>
          <pc:sldMk cId="1029149514" sldId="271"/>
        </pc:sldMkLst>
      </pc:sldChg>
      <pc:sldChg chg="del">
        <pc:chgData name="Matthew Cusson" userId="S::mc3743@nau.edu::179a7cd3-71d6-4a6e-9e94-75735b262923" providerId="AD" clId="Web-{947ED1AB-E244-D220-4465-9CE72C879F65}" dt="2024-09-13T22:04:07.404" v="278"/>
        <pc:sldMkLst>
          <pc:docMk/>
          <pc:sldMk cId="4056823150" sldId="272"/>
        </pc:sldMkLst>
      </pc:sldChg>
    </pc:docChg>
  </pc:docChgLst>
  <pc:docChgLst>
    <pc:chgData name="Garrett M Pearson" userId="S::gmp246@nau.edu::19d2a0dc-5f8f-49ab-a20b-0f510f3930cb" providerId="AD" clId="Web-{B60E9628-E6C9-8D14-98C9-1D96156B0497}"/>
    <pc:docChg chg="addSld delSld modSld sldOrd">
      <pc:chgData name="Garrett M Pearson" userId="S::gmp246@nau.edu::19d2a0dc-5f8f-49ab-a20b-0f510f3930cb" providerId="AD" clId="Web-{B60E9628-E6C9-8D14-98C9-1D96156B0497}" dt="2024-09-16T23:41:55.038" v="1460" actId="1076"/>
      <pc:docMkLst>
        <pc:docMk/>
      </pc:docMkLst>
      <pc:sldChg chg="addSp delSp modSp">
        <pc:chgData name="Garrett M Pearson" userId="S::gmp246@nau.edu::19d2a0dc-5f8f-49ab-a20b-0f510f3930cb" providerId="AD" clId="Web-{B60E9628-E6C9-8D14-98C9-1D96156B0497}" dt="2024-09-16T16:10:15.716" v="76"/>
        <pc:sldMkLst>
          <pc:docMk/>
          <pc:sldMk cId="2345122943" sldId="291"/>
        </pc:sldMkLst>
        <pc:spChg chg="mod">
          <ac:chgData name="Garrett M Pearson" userId="S::gmp246@nau.edu::19d2a0dc-5f8f-49ab-a20b-0f510f3930cb" providerId="AD" clId="Web-{B60E9628-E6C9-8D14-98C9-1D96156B0497}" dt="2024-09-16T16:04:54.239" v="7" actId="20577"/>
          <ac:spMkLst>
            <pc:docMk/>
            <pc:sldMk cId="2345122943" sldId="291"/>
            <ac:spMk id="4" creationId="{5A576562-B6D3-CAD9-9D0A-4CA2898462A3}"/>
          </ac:spMkLst>
        </pc:spChg>
      </pc:sldChg>
      <pc:sldChg chg="new del">
        <pc:chgData name="Garrett M Pearson" userId="S::gmp246@nau.edu::19d2a0dc-5f8f-49ab-a20b-0f510f3930cb" providerId="AD" clId="Web-{B60E9628-E6C9-8D14-98C9-1D96156B0497}" dt="2024-09-16T16:11:03.344" v="82"/>
        <pc:sldMkLst>
          <pc:docMk/>
          <pc:sldMk cId="1809779954" sldId="297"/>
        </pc:sldMkLst>
      </pc:sldChg>
      <pc:sldChg chg="addSp delSp modSp add replId">
        <pc:chgData name="Garrett M Pearson" userId="S::gmp246@nau.edu::19d2a0dc-5f8f-49ab-a20b-0f510f3930cb" providerId="AD" clId="Web-{B60E9628-E6C9-8D14-98C9-1D96156B0497}" dt="2024-09-16T23:00:03.936" v="1295" actId="20577"/>
        <pc:sldMkLst>
          <pc:docMk/>
          <pc:sldMk cId="2488623352" sldId="297"/>
        </pc:sldMkLst>
        <pc:spChg chg="add mod">
          <ac:chgData name="Garrett M Pearson" userId="S::gmp246@nau.edu::19d2a0dc-5f8f-49ab-a20b-0f510f3930cb" providerId="AD" clId="Web-{B60E9628-E6C9-8D14-98C9-1D96156B0497}" dt="2024-09-16T23:00:03.936" v="1295" actId="20577"/>
          <ac:spMkLst>
            <pc:docMk/>
            <pc:sldMk cId="2488623352" sldId="297"/>
            <ac:spMk id="3" creationId="{6A591E44-5AF4-77B4-2800-A73A73D4BF32}"/>
          </ac:spMkLst>
        </pc:spChg>
        <pc:spChg chg="add mod">
          <ac:chgData name="Garrett M Pearson" userId="S::gmp246@nau.edu::19d2a0dc-5f8f-49ab-a20b-0f510f3930cb" providerId="AD" clId="Web-{B60E9628-E6C9-8D14-98C9-1D96156B0497}" dt="2024-09-16T16:46:24.950" v="581" actId="14100"/>
          <ac:spMkLst>
            <pc:docMk/>
            <pc:sldMk cId="2488623352" sldId="297"/>
            <ac:spMk id="4" creationId="{C9A98465-4848-D71A-7782-D64E897D2D00}"/>
          </ac:spMkLst>
        </pc:spChg>
        <pc:spChg chg="add mod">
          <ac:chgData name="Garrett M Pearson" userId="S::gmp246@nau.edu::19d2a0dc-5f8f-49ab-a20b-0f510f3930cb" providerId="AD" clId="Web-{B60E9628-E6C9-8D14-98C9-1D96156B0497}" dt="2024-09-16T16:46:10.543" v="580" actId="20577"/>
          <ac:spMkLst>
            <pc:docMk/>
            <pc:sldMk cId="2488623352" sldId="297"/>
            <ac:spMk id="8" creationId="{ECAF61D1-F56F-3514-26B8-B9C30578DD76}"/>
          </ac:spMkLst>
        </pc:spChg>
        <pc:spChg chg="mod">
          <ac:chgData name="Garrett M Pearson" userId="S::gmp246@nau.edu::19d2a0dc-5f8f-49ab-a20b-0f510f3930cb" providerId="AD" clId="Web-{B60E9628-E6C9-8D14-98C9-1D96156B0497}" dt="2024-09-16T16:26:28.116" v="249" actId="20577"/>
          <ac:spMkLst>
            <pc:docMk/>
            <pc:sldMk cId="2488623352" sldId="297"/>
            <ac:spMk id="9" creationId="{D2441F73-4F5D-441D-5D3A-8F75123600AD}"/>
          </ac:spMkLst>
        </pc:spChg>
        <pc:spChg chg="add mod">
          <ac:chgData name="Garrett M Pearson" userId="S::gmp246@nau.edu::19d2a0dc-5f8f-49ab-a20b-0f510f3930cb" providerId="AD" clId="Web-{B60E9628-E6C9-8D14-98C9-1D96156B0497}" dt="2024-09-16T21:20:49.854" v="1164" actId="1076"/>
          <ac:spMkLst>
            <pc:docMk/>
            <pc:sldMk cId="2488623352" sldId="297"/>
            <ac:spMk id="11" creationId="{10162B97-0DD5-4644-5203-E62E9D649930}"/>
          </ac:spMkLst>
        </pc:spChg>
        <pc:spChg chg="add mod">
          <ac:chgData name="Garrett M Pearson" userId="S::gmp246@nau.edu::19d2a0dc-5f8f-49ab-a20b-0f510f3930cb" providerId="AD" clId="Web-{B60E9628-E6C9-8D14-98C9-1D96156B0497}" dt="2024-09-16T22:59:54.921" v="1280" actId="20577"/>
          <ac:spMkLst>
            <pc:docMk/>
            <pc:sldMk cId="2488623352" sldId="297"/>
            <ac:spMk id="12" creationId="{CC87D5EB-CCB6-9089-0DFB-2CB1EC73EC05}"/>
          </ac:spMkLst>
        </pc:spChg>
        <pc:spChg chg="add mod">
          <ac:chgData name="Garrett M Pearson" userId="S::gmp246@nau.edu::19d2a0dc-5f8f-49ab-a20b-0f510f3930cb" providerId="AD" clId="Web-{B60E9628-E6C9-8D14-98C9-1D96156B0497}" dt="2024-09-16T17:21:51.650" v="970" actId="1076"/>
          <ac:spMkLst>
            <pc:docMk/>
            <pc:sldMk cId="2488623352" sldId="297"/>
            <ac:spMk id="14" creationId="{9A6FB331-63B1-4092-C48C-EFDFAEF8BA8D}"/>
          </ac:spMkLst>
        </pc:spChg>
        <pc:picChg chg="add mod">
          <ac:chgData name="Garrett M Pearson" userId="S::gmp246@nau.edu::19d2a0dc-5f8f-49ab-a20b-0f510f3930cb" providerId="AD" clId="Web-{B60E9628-E6C9-8D14-98C9-1D96156B0497}" dt="2024-09-16T16:52:00.660" v="700" actId="1076"/>
          <ac:picMkLst>
            <pc:docMk/>
            <pc:sldMk cId="2488623352" sldId="297"/>
            <ac:picMk id="2" creationId="{550373A4-17EC-15A8-B68C-96C5F2395CE6}"/>
          </ac:picMkLst>
        </pc:picChg>
      </pc:sldChg>
      <pc:sldChg chg="new del">
        <pc:chgData name="Garrett M Pearson" userId="S::gmp246@nau.edu::19d2a0dc-5f8f-49ab-a20b-0f510f3930cb" providerId="AD" clId="Web-{B60E9628-E6C9-8D14-98C9-1D96156B0497}" dt="2024-09-16T16:10:56.766" v="81"/>
        <pc:sldMkLst>
          <pc:docMk/>
          <pc:sldMk cId="3266773802" sldId="298"/>
        </pc:sldMkLst>
      </pc:sldChg>
      <pc:sldChg chg="addSp delSp modSp add replId">
        <pc:chgData name="Garrett M Pearson" userId="S::gmp246@nau.edu::19d2a0dc-5f8f-49ab-a20b-0f510f3930cb" providerId="AD" clId="Web-{B60E9628-E6C9-8D14-98C9-1D96156B0497}" dt="2024-09-16T23:41:55.038" v="1460" actId="1076"/>
        <pc:sldMkLst>
          <pc:docMk/>
          <pc:sldMk cId="3275147396" sldId="298"/>
        </pc:sldMkLst>
        <pc:spChg chg="add mod">
          <ac:chgData name="Garrett M Pearson" userId="S::gmp246@nau.edu::19d2a0dc-5f8f-49ab-a20b-0f510f3930cb" providerId="AD" clId="Web-{B60E9628-E6C9-8D14-98C9-1D96156B0497}" dt="2024-09-16T23:41:49.600" v="1459" actId="20577"/>
          <ac:spMkLst>
            <pc:docMk/>
            <pc:sldMk cId="3275147396" sldId="298"/>
            <ac:spMk id="2" creationId="{3674000D-60CB-F3C0-5D3F-2E0212E9BFD3}"/>
          </ac:spMkLst>
        </pc:spChg>
        <pc:spChg chg="add mod">
          <ac:chgData name="Garrett M Pearson" userId="S::gmp246@nau.edu::19d2a0dc-5f8f-49ab-a20b-0f510f3930cb" providerId="AD" clId="Web-{B60E9628-E6C9-8D14-98C9-1D96156B0497}" dt="2024-09-16T23:06:45.055" v="1323" actId="14100"/>
          <ac:spMkLst>
            <pc:docMk/>
            <pc:sldMk cId="3275147396" sldId="298"/>
            <ac:spMk id="5" creationId="{F16AE62D-75E5-920F-D3F7-8CD080180873}"/>
          </ac:spMkLst>
        </pc:spChg>
        <pc:spChg chg="add mod">
          <ac:chgData name="Garrett M Pearson" userId="S::gmp246@nau.edu::19d2a0dc-5f8f-49ab-a20b-0f510f3930cb" providerId="AD" clId="Web-{B60E9628-E6C9-8D14-98C9-1D96156B0497}" dt="2024-09-16T23:41:55.038" v="1460" actId="1076"/>
          <ac:spMkLst>
            <pc:docMk/>
            <pc:sldMk cId="3275147396" sldId="298"/>
            <ac:spMk id="8" creationId="{1F4F0C85-7CF3-D9C8-DC18-7B5D5832E052}"/>
          </ac:spMkLst>
        </pc:spChg>
        <pc:spChg chg="mod">
          <ac:chgData name="Garrett M Pearson" userId="S::gmp246@nau.edu::19d2a0dc-5f8f-49ab-a20b-0f510f3930cb" providerId="AD" clId="Web-{B60E9628-E6C9-8D14-98C9-1D96156B0497}" dt="2024-09-16T16:53:01.007" v="734" actId="20577"/>
          <ac:spMkLst>
            <pc:docMk/>
            <pc:sldMk cId="3275147396" sldId="298"/>
            <ac:spMk id="9" creationId="{D2441F73-4F5D-441D-5D3A-8F75123600AD}"/>
          </ac:spMkLst>
        </pc:spChg>
        <pc:picChg chg="add mod">
          <ac:chgData name="Garrett M Pearson" userId="S::gmp246@nau.edu::19d2a0dc-5f8f-49ab-a20b-0f510f3930cb" providerId="AD" clId="Web-{B60E9628-E6C9-8D14-98C9-1D96156B0497}" dt="2024-09-16T23:04:58.240" v="1298" actId="1076"/>
          <ac:picMkLst>
            <pc:docMk/>
            <pc:sldMk cId="3275147396" sldId="298"/>
            <ac:picMk id="4" creationId="{ADF470BE-17C1-C932-6A4A-1C763AE802AA}"/>
          </ac:picMkLst>
        </pc:picChg>
      </pc:sldChg>
      <pc:sldChg chg="new del">
        <pc:chgData name="Garrett M Pearson" userId="S::gmp246@nau.edu::19d2a0dc-5f8f-49ab-a20b-0f510f3930cb" providerId="AD" clId="Web-{B60E9628-E6C9-8D14-98C9-1D96156B0497}" dt="2024-09-16T16:10:55.891" v="80"/>
        <pc:sldMkLst>
          <pc:docMk/>
          <pc:sldMk cId="901830934" sldId="299"/>
        </pc:sldMkLst>
      </pc:sldChg>
      <pc:sldChg chg="addSp delSp modSp add ord replId">
        <pc:chgData name="Garrett M Pearson" userId="S::gmp246@nau.edu::19d2a0dc-5f8f-49ab-a20b-0f510f3930cb" providerId="AD" clId="Web-{B60E9628-E6C9-8D14-98C9-1D96156B0497}" dt="2024-09-16T18:03:35.437" v="1134" actId="20577"/>
        <pc:sldMkLst>
          <pc:docMk/>
          <pc:sldMk cId="3174874308" sldId="299"/>
        </pc:sldMkLst>
        <pc:spChg chg="add mod">
          <ac:chgData name="Garrett M Pearson" userId="S::gmp246@nau.edu::19d2a0dc-5f8f-49ab-a20b-0f510f3930cb" providerId="AD" clId="Web-{B60E9628-E6C9-8D14-98C9-1D96156B0497}" dt="2024-09-16T18:03:35.437" v="1134" actId="20577"/>
          <ac:spMkLst>
            <pc:docMk/>
            <pc:sldMk cId="3174874308" sldId="299"/>
            <ac:spMk id="2" creationId="{9F8C7A6C-5352-7297-F356-52DD739B0309}"/>
          </ac:spMkLst>
        </pc:spChg>
        <pc:spChg chg="mod">
          <ac:chgData name="Garrett M Pearson" userId="S::gmp246@nau.edu::19d2a0dc-5f8f-49ab-a20b-0f510f3930cb" providerId="AD" clId="Web-{B60E9628-E6C9-8D14-98C9-1D96156B0497}" dt="2024-09-16T16:59:18.094" v="766" actId="20577"/>
          <ac:spMkLst>
            <pc:docMk/>
            <pc:sldMk cId="3174874308" sldId="299"/>
            <ac:spMk id="9" creationId="{D2441F73-4F5D-441D-5D3A-8F75123600AD}"/>
          </ac:spMkLst>
        </pc:spChg>
      </pc:sldChg>
    </pc:docChg>
  </pc:docChgLst>
  <pc:docChgLst>
    <pc:chgData name="Joseph Thomas Ciao" userId="S::jtc438@nau.edu::a03fa6fe-04ea-4613-8b8c-1a8e5f686698" providerId="AD" clId="Web-{75275A5A-C9A6-5211-827E-3147B3A58A85}"/>
    <pc:docChg chg="modSld">
      <pc:chgData name="Joseph Thomas Ciao" userId="S::jtc438@nau.edu::a03fa6fe-04ea-4613-8b8c-1a8e5f686698" providerId="AD" clId="Web-{75275A5A-C9A6-5211-827E-3147B3A58A85}" dt="2024-10-20T17:45:33.633" v="1" actId="20577"/>
      <pc:docMkLst>
        <pc:docMk/>
      </pc:docMkLst>
      <pc:sldChg chg="modSp">
        <pc:chgData name="Joseph Thomas Ciao" userId="S::jtc438@nau.edu::a03fa6fe-04ea-4613-8b8c-1a8e5f686698" providerId="AD" clId="Web-{75275A5A-C9A6-5211-827E-3147B3A58A85}" dt="2024-10-20T17:45:33.633" v="1" actId="20577"/>
        <pc:sldMkLst>
          <pc:docMk/>
          <pc:sldMk cId="486473580" sldId="257"/>
        </pc:sldMkLst>
        <pc:spChg chg="mod">
          <ac:chgData name="Joseph Thomas Ciao" userId="S::jtc438@nau.edu::a03fa6fe-04ea-4613-8b8c-1a8e5f686698" providerId="AD" clId="Web-{75275A5A-C9A6-5211-827E-3147B3A58A85}" dt="2024-10-20T17:45:33.633" v="1" actId="20577"/>
          <ac:spMkLst>
            <pc:docMk/>
            <pc:sldMk cId="486473580" sldId="257"/>
            <ac:spMk id="4" creationId="{CDD9588D-CB85-7F29-62CA-5DCD631A187C}"/>
          </ac:spMkLst>
        </pc:spChg>
      </pc:sldChg>
    </pc:docChg>
  </pc:docChgLst>
  <pc:docChgLst>
    <pc:chgData name="Matthew Cusson" userId="S::mc3743@nau.edu::179a7cd3-71d6-4a6e-9e94-75735b262923" providerId="AD" clId="Web-{55116FF1-C41B-243A-B832-10EDD585BDE7}"/>
    <pc:docChg chg="modSld">
      <pc:chgData name="Matthew Cusson" userId="S::mc3743@nau.edu::179a7cd3-71d6-4a6e-9e94-75735b262923" providerId="AD" clId="Web-{55116FF1-C41B-243A-B832-10EDD585BDE7}" dt="2024-10-17T02:20:02.756" v="14" actId="20577"/>
      <pc:docMkLst>
        <pc:docMk/>
      </pc:docMkLst>
      <pc:sldChg chg="modSp">
        <pc:chgData name="Matthew Cusson" userId="S::mc3743@nau.edu::179a7cd3-71d6-4a6e-9e94-75735b262923" providerId="AD" clId="Web-{55116FF1-C41B-243A-B832-10EDD585BDE7}" dt="2024-10-17T02:20:02.756" v="14" actId="20577"/>
        <pc:sldMkLst>
          <pc:docMk/>
          <pc:sldMk cId="1890778327" sldId="289"/>
        </pc:sldMkLst>
        <pc:spChg chg="mod">
          <ac:chgData name="Matthew Cusson" userId="S::mc3743@nau.edu::179a7cd3-71d6-4a6e-9e94-75735b262923" providerId="AD" clId="Web-{55116FF1-C41B-243A-B832-10EDD585BDE7}" dt="2024-10-17T02:20:02.756" v="14" actId="20577"/>
          <ac:spMkLst>
            <pc:docMk/>
            <pc:sldMk cId="1890778327" sldId="289"/>
            <ac:spMk id="2" creationId="{0D80AE14-7F75-3C27-08CF-8078600241EC}"/>
          </ac:spMkLst>
        </pc:spChg>
      </pc:sldChg>
    </pc:docChg>
  </pc:docChgLst>
  <pc:docChgLst>
    <pc:chgData name="Chris David Laney" userId="S::cdl322@nau.edu::8bc50c91-2174-46b3-814c-8f9cf86d7926" providerId="AD" clId="Web-{E54D0BCB-C004-305D-4C26-25862E79E798}"/>
    <pc:docChg chg="modSld">
      <pc:chgData name="Chris David Laney" userId="S::cdl322@nau.edu::8bc50c91-2174-46b3-814c-8f9cf86d7926" providerId="AD" clId="Web-{E54D0BCB-C004-305D-4C26-25862E79E798}" dt="2024-09-16T02:20:05.157" v="0" actId="20577"/>
      <pc:docMkLst>
        <pc:docMk/>
      </pc:docMkLst>
      <pc:sldChg chg="modSp">
        <pc:chgData name="Chris David Laney" userId="S::cdl322@nau.edu::8bc50c91-2174-46b3-814c-8f9cf86d7926" providerId="AD" clId="Web-{E54D0BCB-C004-305D-4C26-25862E79E798}" dt="2024-09-16T02:20:05.157" v="0" actId="20577"/>
        <pc:sldMkLst>
          <pc:docMk/>
          <pc:sldMk cId="3659275625" sldId="279"/>
        </pc:sldMkLst>
      </pc:sldChg>
    </pc:docChg>
  </pc:docChgLst>
  <pc:docChgLst>
    <pc:chgData name="Garrett M Pearson" userId="S::gmp246@nau.edu::19d2a0dc-5f8f-49ab-a20b-0f510f3930cb" providerId="AD" clId="Web-{43C4CDD8-6A3D-9BA1-BC4E-D873363B46A6}"/>
    <pc:docChg chg="modSld">
      <pc:chgData name="Garrett M Pearson" userId="S::gmp246@nau.edu::19d2a0dc-5f8f-49ab-a20b-0f510f3930cb" providerId="AD" clId="Web-{43C4CDD8-6A3D-9BA1-BC4E-D873363B46A6}" dt="2024-09-19T00:13:21.041" v="39" actId="20577"/>
      <pc:docMkLst>
        <pc:docMk/>
      </pc:docMkLst>
      <pc:sldChg chg="modSp">
        <pc:chgData name="Garrett M Pearson" userId="S::gmp246@nau.edu::19d2a0dc-5f8f-49ab-a20b-0f510f3930cb" providerId="AD" clId="Web-{43C4CDD8-6A3D-9BA1-BC4E-D873363B46A6}" dt="2024-09-19T00:13:21.041" v="39" actId="20577"/>
        <pc:sldMkLst>
          <pc:docMk/>
          <pc:sldMk cId="3174874308" sldId="299"/>
        </pc:sldMkLst>
        <pc:spChg chg="mod">
          <ac:chgData name="Garrett M Pearson" userId="S::gmp246@nau.edu::19d2a0dc-5f8f-49ab-a20b-0f510f3930cb" providerId="AD" clId="Web-{43C4CDD8-6A3D-9BA1-BC4E-D873363B46A6}" dt="2024-09-19T00:13:21.041" v="39" actId="20577"/>
          <ac:spMkLst>
            <pc:docMk/>
            <pc:sldMk cId="3174874308" sldId="299"/>
            <ac:spMk id="2" creationId="{9F8C7A6C-5352-7297-F356-52DD739B0309}"/>
          </ac:spMkLst>
        </pc:spChg>
      </pc:sldChg>
    </pc:docChg>
  </pc:docChgLst>
  <pc:docChgLst>
    <pc:chgData name="Matthew Cusson" userId="S::mc3743@nau.edu::179a7cd3-71d6-4a6e-9e94-75735b262923" providerId="AD" clId="Web-{BA862FEE-490B-48E4-B43A-9635C257E434}"/>
    <pc:docChg chg="modSld">
      <pc:chgData name="Matthew Cusson" userId="S::mc3743@nau.edu::179a7cd3-71d6-4a6e-9e94-75735b262923" providerId="AD" clId="Web-{BA862FEE-490B-48E4-B43A-9635C257E434}" dt="2024-09-16T17:44:54.756" v="236" actId="20577"/>
      <pc:docMkLst>
        <pc:docMk/>
      </pc:docMkLst>
      <pc:sldChg chg="modSp">
        <pc:chgData name="Matthew Cusson" userId="S::mc3743@nau.edu::179a7cd3-71d6-4a6e-9e94-75735b262923" providerId="AD" clId="Web-{BA862FEE-490B-48E4-B43A-9635C257E434}" dt="2024-09-16T17:44:54.756" v="236" actId="20577"/>
        <pc:sldMkLst>
          <pc:docMk/>
          <pc:sldMk cId="1890778327" sldId="289"/>
        </pc:sldMkLst>
        <pc:spChg chg="mod">
          <ac:chgData name="Matthew Cusson" userId="S::mc3743@nau.edu::179a7cd3-71d6-4a6e-9e94-75735b262923" providerId="AD" clId="Web-{BA862FEE-490B-48E4-B43A-9635C257E434}" dt="2024-09-16T17:44:54.756" v="236" actId="20577"/>
          <ac:spMkLst>
            <pc:docMk/>
            <pc:sldMk cId="1890778327" sldId="289"/>
            <ac:spMk id="2" creationId="{0D80AE14-7F75-3C27-08CF-8078600241EC}"/>
          </ac:spMkLst>
        </pc:spChg>
      </pc:sldChg>
      <pc:sldChg chg="modSp">
        <pc:chgData name="Matthew Cusson" userId="S::mc3743@nau.edu::179a7cd3-71d6-4a6e-9e94-75735b262923" providerId="AD" clId="Web-{BA862FEE-490B-48E4-B43A-9635C257E434}" dt="2024-09-16T17:44:39.521" v="208" actId="20577"/>
        <pc:sldMkLst>
          <pc:docMk/>
          <pc:sldMk cId="615129454" sldId="29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0F2FA3-3DF6-C242-96DF-BBA0B1BDBA2D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2F0026-4B53-4F41-8F19-ADDE034D4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226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2F0026-4B53-4F41-8F19-ADDE034D4F7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216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2F0026-4B53-4F41-8F19-ADDE034D4F7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282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2F0026-4B53-4F41-8F19-ADDE034D4F7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1041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2F0026-4B53-4F41-8F19-ADDE034D4F7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3341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2F0026-4B53-4F41-8F19-ADDE034D4F7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7922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2F0026-4B53-4F41-8F19-ADDE034D4F7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5790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2F0026-4B53-4F41-8F19-ADDE034D4F7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6221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2F0026-4B53-4F41-8F19-ADDE034D4F7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3954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2F0026-4B53-4F41-8F19-ADDE034D4F7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9039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2F0026-4B53-4F41-8F19-ADDE034D4F7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5669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2F0026-4B53-4F41-8F19-ADDE034D4F7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9286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2F0026-4B53-4F41-8F19-ADDE034D4F7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4397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2F0026-4B53-4F41-8F19-ADDE034D4F7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4573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2F0026-4B53-4F41-8F19-ADDE034D4F7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8708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2F0026-4B53-4F41-8F19-ADDE034D4F7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0875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2F0026-4B53-4F41-8F19-ADDE034D4F7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0871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2F0026-4B53-4F41-8F19-ADDE034D4F7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1417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2F0026-4B53-4F41-8F19-ADDE034D4F7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4330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2F0026-4B53-4F41-8F19-ADDE034D4F7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8231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2F0026-4B53-4F41-8F19-ADDE034D4F7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6701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2F0026-4B53-4F41-8F19-ADDE034D4F7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4258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2F0026-4B53-4F41-8F19-ADDE034D4F7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8864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2F0026-4B53-4F41-8F19-ADDE034D4F7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878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36C5E-5FF5-844C-8C28-556FC7CDE8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44E89A-BD00-7D48-9534-79FE4BB9B5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7D931C-A4FE-0743-918B-83B5D33DD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15937-9297-C346-8349-8EC6CF495847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CE29E-29AB-1C4C-A663-C9BCC7617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488E20-69B0-9D45-906E-A207873C0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166F6-F931-CC42-835D-68601A0A4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107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EB113-833A-BA46-A4CA-DD3CDD81D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E2D8A7-B4B0-804E-A130-4BE3488109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AAE9D8-B92D-6948-9D71-2225347E9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15937-9297-C346-8349-8EC6CF495847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3FB218-BE31-ED45-BDF7-A73541C33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FA9250-5632-024D-8FB5-E1387B1FB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166F6-F931-CC42-835D-68601A0A4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530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F55D22-0D02-3D48-BDE9-D8535FF6BF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5A95A0-52B5-624F-83C4-9B828D6827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DBBE00-EF3A-6F49-95C1-AF1836AEC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15937-9297-C346-8349-8EC6CF495847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F51921-ED5D-A540-9E21-61DB52B01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808A4B-7B7A-0844-8907-5CDD932B4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166F6-F931-CC42-835D-68601A0A4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753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98C85E-29BE-2D49-B7F4-7232DA97C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D281C2-9C39-FA41-81CE-A8CE1FB8E9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5C4349-8CC9-2747-82C4-B02A2A939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15937-9297-C346-8349-8EC6CF495847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73F8EB-DC9C-8E4C-8B60-E1A3569D0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6B1857-D7CE-234E-8774-577371928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166F6-F931-CC42-835D-68601A0A4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989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8FEB0-1A43-634E-95F9-E33A6EE27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AB9A21-E4C4-9847-9AB6-F10863D304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E86DDC-AD03-1A41-B5EB-1A144BE57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15937-9297-C346-8349-8EC6CF495847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37FFFF-479A-4F46-A169-60B08FF80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21059C-4693-AD45-8A26-282C67691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166F6-F931-CC42-835D-68601A0A4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49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6852C-D0C2-994E-9749-9963D31B5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58DC13-7EBF-434F-9B35-46E5E8DCEE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D21D45-5814-8B43-B45B-89764E7EFE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60EEE4-CDB2-BD4F-94A4-E3B7CDD67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15937-9297-C346-8349-8EC6CF495847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268527-E6F1-374D-B50D-6A3DA6EE8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974548-CAE4-2341-81D5-954CA9CF4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166F6-F931-CC42-835D-68601A0A4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449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9FDF2-370F-4C4C-8D07-56A6D9936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3E9E48-4068-644E-B96B-07B2FC553A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236926-5BF4-2042-99E7-19D451453C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C96B7C-09EF-524A-B7B8-8B4B7A0BB2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FD6420-D0FB-B341-919A-C93F7F14B2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CCB34A-2DC1-FC49-A770-8CD7B72D4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15937-9297-C346-8349-8EC6CF495847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1C2A46-9D42-1340-88FC-9F827785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D51DF1-4A2E-5449-A4A0-D689395F1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166F6-F931-CC42-835D-68601A0A4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187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25017-16AE-0F45-9B40-C174C5BC3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BE8F43-465F-2A43-A647-B19369BC4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15937-9297-C346-8349-8EC6CF495847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33172C-992F-EE45-B607-0D1C10808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0F40D2-CEC7-C847-9289-7FCF3B7D7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166F6-F931-CC42-835D-68601A0A4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781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982E84-8062-074A-81FA-AD0852CD4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15937-9297-C346-8349-8EC6CF495847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FEB54F-B174-0343-8C7A-2520ABF74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BDBD70-A3AC-F449-A95F-FE4186EA7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166F6-F931-CC42-835D-68601A0A4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949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27D8F-8292-A944-BC34-D24DA7B30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114488-9CB9-7849-8EB0-F3AFC5D622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D8F106-219A-9F40-923A-6B1BBF5392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C0A060-1157-7B44-910D-8CD656AB9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15937-9297-C346-8349-8EC6CF495847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1A16B1-FF42-1142-9862-B5DA2B3EF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AB7B2C-7A5E-EA43-A60F-17A94EA1A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166F6-F931-CC42-835D-68601A0A4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7504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F1F19-F29F-C24A-808B-1F8BAB5B4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4F67541-FC6E-E442-AC37-2EB14B5FC2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2DAF99-0226-8F4A-A4B4-E846C25C7C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EFD726-B887-114A-9A4A-F79E99BBA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15937-9297-C346-8349-8EC6CF495847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317FDA-6EB7-B749-AC73-13A015CF4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408DF2-E29F-FF4B-8CFC-BB8438FA9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166F6-F931-CC42-835D-68601A0A4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602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9538A6-B924-0D46-A900-260F873EA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6C3FC8-B71E-D944-BCF7-E6D3630901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F8CA6B-08D5-A343-8858-F924E3790A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315937-9297-C346-8349-8EC6CF495847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394070-0D40-7E40-A316-7937BF37AD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E3FB5A-C7A9-0C44-B658-427ABBA781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5166F6-F931-CC42-835D-68601A0A4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47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5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package" Target="../embeddings/Microsoft_Excel_Worksheet.xlsx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vsusp.com/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racecar-engineering.com/articles/tech-explained-ackermann-steering-geometry/" TargetMode="External"/><Relationship Id="rId3" Type="http://schemas.openxmlformats.org/officeDocument/2006/relationships/image" Target="../media/image3.png"/><Relationship Id="rId7" Type="http://schemas.openxmlformats.org/officeDocument/2006/relationships/hyperlink" Target="https://www.jstor.org/stable/44723675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link.springer.com/article/10.1007/s12239-016-0006-0?error=cookies_not_supported&amp;code=651a5789-c052-4355-9167-d85115dbe9d2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5.png"/><Relationship Id="rId9" Type="http://schemas.openxmlformats.org/officeDocument/2006/relationships/hyperlink" Target="https://www.racelogic.co.uk/_downloads/vbox/Application_Notes/Slip%20Angle%20Explained.pdf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mathworks.com" TargetMode="External"/><Relationship Id="rId3" Type="http://schemas.openxmlformats.org/officeDocument/2006/relationships/image" Target="../media/image5.png"/><Relationship Id="rId7" Type="http://schemas.openxmlformats.org/officeDocument/2006/relationships/hyperlink" Target="https://doi.org/10.14741/ijcet/v.8.3.17" TargetMode="External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7816/2074-0530-67179" TargetMode="External"/><Relationship Id="rId11" Type="http://schemas.openxmlformats.org/officeDocument/2006/relationships/hyperlink" Target="https://www.summitracing.com/search/part-type/coilover-springs/product-line/hyperco-formula-sae-coilover-springs" TargetMode="External"/><Relationship Id="rId5" Type="http://schemas.openxmlformats.org/officeDocument/2006/relationships/hyperlink" Target="https://doi.org/10.1016/j.proeng.2016.05.081" TargetMode="External"/><Relationship Id="rId10" Type="http://schemas.openxmlformats.org/officeDocument/2006/relationships/hyperlink" Target="http://www.youtube.com/playlist?list=PLfNrVTkV8cM_kaP29HJqIXWjDcHNv-cqs" TargetMode="External"/><Relationship Id="rId4" Type="http://schemas.openxmlformats.org/officeDocument/2006/relationships/image" Target="../media/image3.png"/><Relationship Id="rId9" Type="http://schemas.openxmlformats.org/officeDocument/2006/relationships/hyperlink" Target="https://www.mathworks.com/help/simulink/slref/automotive-suspension.html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ines.edu/capstoneseniordesign/project/formula-sae-car/" TargetMode="External"/><Relationship Id="rId3" Type="http://schemas.openxmlformats.org/officeDocument/2006/relationships/image" Target="../media/image3.png"/><Relationship Id="rId7" Type="http://schemas.openxmlformats.org/officeDocument/2006/relationships/hyperlink" Target="https://cargocollective.com/huntershank/Formula-Penn-Racing-FSAE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hyperlink" Target="mailto:reprints@benthamscience.ae" TargetMode="External"/><Relationship Id="rId5" Type="http://schemas.openxmlformats.org/officeDocument/2006/relationships/image" Target="../media/image4.png"/><Relationship Id="rId10" Type="http://schemas.openxmlformats.org/officeDocument/2006/relationships/hyperlink" Target="https://www.youtube.com/watch?v=OUrGvS41zA8" TargetMode="External"/><Relationship Id="rId4" Type="http://schemas.openxmlformats.org/officeDocument/2006/relationships/image" Target="../media/image5.png"/><Relationship Id="rId9" Type="http://schemas.openxmlformats.org/officeDocument/2006/relationships/hyperlink" Target="https://www.youtube.com/watch?v=40O2cQ6WPUk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brakeandfrontend.com/brake-math-calculating-the-force-needed-to-stop-a-car/" TargetMode="External"/><Relationship Id="rId3" Type="http://schemas.openxmlformats.org/officeDocument/2006/relationships/image" Target="../media/image3.png"/><Relationship Id="rId7" Type="http://schemas.openxmlformats.org/officeDocument/2006/relationships/hyperlink" Target="http://www.brakes-shop.com/brakepedia/general/brake-bias-and-performance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hoosiertire.com/news/article/64377/Circuit_Series_Tire_Specs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e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10" Type="http://schemas.openxmlformats.org/officeDocument/2006/relationships/image" Target="../media/image35.jpeg"/><Relationship Id="rId4" Type="http://schemas.openxmlformats.org/officeDocument/2006/relationships/image" Target="../media/image31.jpeg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4.png"/><Relationship Id="rId15" Type="http://schemas.openxmlformats.org/officeDocument/2006/relationships/image" Target="../media/image15.jpeg"/><Relationship Id="rId10" Type="http://schemas.openxmlformats.org/officeDocument/2006/relationships/image" Target="../media/image10.jpeg"/><Relationship Id="rId4" Type="http://schemas.openxmlformats.org/officeDocument/2006/relationships/image" Target="../media/image5.png"/><Relationship Id="rId9" Type="http://schemas.openxmlformats.org/officeDocument/2006/relationships/image" Target="../media/image9.png"/><Relationship Id="rId14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.pn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4.png"/><Relationship Id="rId10" Type="http://schemas.openxmlformats.org/officeDocument/2006/relationships/image" Target="../media/image40.jpeg"/><Relationship Id="rId4" Type="http://schemas.openxmlformats.org/officeDocument/2006/relationships/image" Target="../media/image5.png"/><Relationship Id="rId9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e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jpe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jpe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jpe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rtifact">
            <a:extLst>
              <a:ext uri="{FF2B5EF4-FFF2-40B4-BE49-F238E27FC236}">
                <a16:creationId xmlns:a16="http://schemas.microsoft.com/office/drawing/2014/main" id="{76D3F41B-D248-24CA-F5E6-666703C8E0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4067"/>
            <a:ext cx="3168115" cy="2426458"/>
          </a:xfrm>
          <a:prstGeom prst="rect">
            <a:avLst/>
          </a:prstGeom>
        </p:spPr>
      </p:pic>
      <p:pic>
        <p:nvPicPr>
          <p:cNvPr id="9" name="Figure" descr="N A U.">
            <a:extLst>
              <a:ext uri="{FF2B5EF4-FFF2-40B4-BE49-F238E27FC236}">
                <a16:creationId xmlns:a16="http://schemas.microsoft.com/office/drawing/2014/main" id="{D7F49F98-B39B-A19F-E20A-2D72AB7B2A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70" y="169289"/>
            <a:ext cx="1069834" cy="243521"/>
          </a:xfrm>
          <a:prstGeom prst="rect">
            <a:avLst/>
          </a:prstGeom>
        </p:spPr>
      </p:pic>
      <p:sp>
        <p:nvSpPr>
          <p:cNvPr id="2" name="H1">
            <a:extLst>
              <a:ext uri="{FF2B5EF4-FFF2-40B4-BE49-F238E27FC236}">
                <a16:creationId xmlns:a16="http://schemas.microsoft.com/office/drawing/2014/main" id="{9B50D50C-EE1C-F542-BF61-736210620F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2978" y="1065074"/>
            <a:ext cx="9960141" cy="2593140"/>
          </a:xfr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b="1">
                <a:solidFill>
                  <a:srgbClr val="182752"/>
                </a:solidFill>
                <a:latin typeface="Arial"/>
                <a:cs typeface="Arial"/>
              </a:rPr>
              <a:t>Formula SAE Suspension</a:t>
            </a:r>
            <a:br>
              <a:rPr lang="en-US" b="1">
                <a:solidFill>
                  <a:srgbClr val="182752"/>
                </a:solidFill>
                <a:latin typeface="Arial"/>
                <a:cs typeface="Arial"/>
              </a:rPr>
            </a:br>
            <a:br>
              <a:rPr lang="en-US" b="1">
                <a:latin typeface="Arial"/>
                <a:cs typeface="Arial"/>
              </a:rPr>
            </a:br>
            <a:endParaRPr lang="en-US" sz="4000" b="1">
              <a:solidFill>
                <a:srgbClr val="182752"/>
              </a:solidFill>
              <a:latin typeface="Arial"/>
              <a:ea typeface="Calibri Light"/>
              <a:cs typeface="Arial"/>
            </a:endParaRPr>
          </a:p>
        </p:txBody>
      </p:sp>
      <p:sp>
        <p:nvSpPr>
          <p:cNvPr id="4" name="H2">
            <a:extLst>
              <a:ext uri="{FF2B5EF4-FFF2-40B4-BE49-F238E27FC236}">
                <a16:creationId xmlns:a16="http://schemas.microsoft.com/office/drawing/2014/main" id="{CDD9588D-CB85-7F29-62CA-5DCD631A187C}"/>
              </a:ext>
            </a:extLst>
          </p:cNvPr>
          <p:cNvSpPr txBox="1"/>
          <p:nvPr/>
        </p:nvSpPr>
        <p:spPr>
          <a:xfrm>
            <a:off x="1498148" y="3931657"/>
            <a:ext cx="9143999" cy="15799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US" b="1">
                <a:solidFill>
                  <a:srgbClr val="0066B3"/>
                </a:solidFill>
                <a:latin typeface="Arial"/>
                <a:ea typeface="+mj-ea"/>
                <a:cs typeface="Arial"/>
              </a:rPr>
              <a:t>Parker Johnson: </a:t>
            </a:r>
            <a:r>
              <a:rPr lang="en-US">
                <a:solidFill>
                  <a:srgbClr val="0066B3"/>
                </a:solidFill>
                <a:latin typeface="Arial"/>
                <a:ea typeface="+mj-ea"/>
                <a:cs typeface="Arial"/>
              </a:rPr>
              <a:t>Suspension Design Lead</a:t>
            </a:r>
          </a:p>
          <a:p>
            <a:pPr algn="ctr">
              <a:spcAft>
                <a:spcPts val="200"/>
              </a:spcAft>
            </a:pPr>
            <a:r>
              <a:rPr lang="en-US" b="1">
                <a:solidFill>
                  <a:srgbClr val="0066B3"/>
                </a:solidFill>
                <a:latin typeface="Arial"/>
                <a:ea typeface="+mj-ea"/>
                <a:cs typeface="Arial"/>
              </a:rPr>
              <a:t>Chris Laney: </a:t>
            </a:r>
            <a:r>
              <a:rPr lang="en-US">
                <a:solidFill>
                  <a:srgbClr val="0066B3"/>
                </a:solidFill>
                <a:latin typeface="Arial"/>
                <a:ea typeface="+mj-ea"/>
                <a:cs typeface="Arial"/>
              </a:rPr>
              <a:t>Brakes Engineer</a:t>
            </a:r>
          </a:p>
          <a:p>
            <a:pPr algn="ctr">
              <a:spcAft>
                <a:spcPts val="200"/>
              </a:spcAft>
            </a:pPr>
            <a:r>
              <a:rPr lang="en-US" b="1">
                <a:solidFill>
                  <a:srgbClr val="0066B3"/>
                </a:solidFill>
                <a:latin typeface="Arial"/>
                <a:ea typeface="+mj-ea"/>
                <a:cs typeface="Arial"/>
              </a:rPr>
              <a:t>Garrett Pearson: </a:t>
            </a:r>
            <a:r>
              <a:rPr lang="en-US">
                <a:solidFill>
                  <a:srgbClr val="0066B3"/>
                </a:solidFill>
                <a:latin typeface="Arial"/>
                <a:ea typeface="+mj-ea"/>
                <a:cs typeface="Arial"/>
              </a:rPr>
              <a:t>A-Arm Engineer</a:t>
            </a:r>
          </a:p>
          <a:p>
            <a:pPr algn="ctr">
              <a:spcAft>
                <a:spcPts val="200"/>
              </a:spcAft>
            </a:pPr>
            <a:r>
              <a:rPr lang="en-US" b="1">
                <a:solidFill>
                  <a:srgbClr val="0066B3"/>
                </a:solidFill>
                <a:latin typeface="Arial"/>
                <a:ea typeface="+mj-ea"/>
                <a:cs typeface="Arial"/>
              </a:rPr>
              <a:t>Mathew Cusson: </a:t>
            </a:r>
            <a:r>
              <a:rPr lang="en-US">
                <a:solidFill>
                  <a:srgbClr val="0066B3"/>
                </a:solidFill>
                <a:latin typeface="Arial"/>
                <a:ea typeface="+mj-ea"/>
                <a:cs typeface="Arial"/>
              </a:rPr>
              <a:t>Steering Engineer</a:t>
            </a:r>
            <a:endParaRPr lang="en-US">
              <a:ea typeface="+mj-ea"/>
            </a:endParaRPr>
          </a:p>
          <a:p>
            <a:pPr algn="ctr">
              <a:spcAft>
                <a:spcPts val="200"/>
              </a:spcAft>
            </a:pPr>
            <a:r>
              <a:rPr lang="en-US" b="1">
                <a:solidFill>
                  <a:srgbClr val="0066B3"/>
                </a:solidFill>
                <a:latin typeface="Arial"/>
                <a:ea typeface="+mj-ea"/>
                <a:cs typeface="Arial"/>
              </a:rPr>
              <a:t>Joseph Ciao: </a:t>
            </a:r>
            <a:r>
              <a:rPr lang="en-US">
                <a:solidFill>
                  <a:srgbClr val="0066B3"/>
                </a:solidFill>
                <a:latin typeface="Arial"/>
                <a:ea typeface="+mj-ea"/>
                <a:cs typeface="Arial"/>
              </a:rPr>
              <a:t>Pushrod Assembly Engineer</a:t>
            </a:r>
            <a:endParaRPr lang="en-US">
              <a:latin typeface="Arial"/>
              <a:ea typeface="Calibri"/>
              <a:cs typeface="Arial"/>
            </a:endParaRPr>
          </a:p>
        </p:txBody>
      </p:sp>
      <p:pic>
        <p:nvPicPr>
          <p:cNvPr id="3" name="Artifact">
            <a:extLst>
              <a:ext uri="{FF2B5EF4-FFF2-40B4-BE49-F238E27FC236}">
                <a16:creationId xmlns:a16="http://schemas.microsoft.com/office/drawing/2014/main" id="{71053322-6791-C64F-D390-A14555146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0207" y="3080552"/>
            <a:ext cx="4754242" cy="3795710"/>
          </a:xfrm>
          <a:prstGeom prst="rect">
            <a:avLst/>
          </a:prstGeom>
        </p:spPr>
      </p:pic>
      <p:pic>
        <p:nvPicPr>
          <p:cNvPr id="6" name="Figure" descr="Northern Arizona University.">
            <a:extLst>
              <a:ext uri="{FF2B5EF4-FFF2-40B4-BE49-F238E27FC236}">
                <a16:creationId xmlns:a16="http://schemas.microsoft.com/office/drawing/2014/main" id="{46B6E50A-9560-8813-6DD5-A637CF2BE7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49015" y="6143348"/>
            <a:ext cx="1104977" cy="4616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0EE9A56-AEBE-D0B0-FFE5-36183805E8EC}"/>
              </a:ext>
            </a:extLst>
          </p:cNvPr>
          <p:cNvSpPr txBox="1"/>
          <p:nvPr/>
        </p:nvSpPr>
        <p:spPr>
          <a:xfrm>
            <a:off x="3072280" y="2726312"/>
            <a:ext cx="599573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i="0" u="none" strike="noStrike" baseline="0">
                <a:solidFill>
                  <a:srgbClr val="182752"/>
                </a:solidFill>
                <a:latin typeface="Arial"/>
                <a:ea typeface="Arial"/>
                <a:cs typeface="Arial"/>
              </a:rPr>
              <a:t>Presentation 1</a:t>
            </a:r>
            <a:endParaRPr lang="en-US">
              <a:ea typeface="Calibri" panose="020F0502020204030204"/>
              <a:cs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B83804-1423-18F5-E876-C804FFED4E0E}"/>
              </a:ext>
            </a:extLst>
          </p:cNvPr>
          <p:cNvSpPr txBox="1"/>
          <p:nvPr/>
        </p:nvSpPr>
        <p:spPr>
          <a:xfrm>
            <a:off x="2012" y="6654359"/>
            <a:ext cx="2743200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00">
                <a:cs typeface="Calibri"/>
              </a:rPr>
              <a:t>Page 1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4864735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rtifact">
            <a:extLst>
              <a:ext uri="{FF2B5EF4-FFF2-40B4-BE49-F238E27FC236}">
                <a16:creationId xmlns:a16="http://schemas.microsoft.com/office/drawing/2014/main" id="{837CFC27-170F-4A9E-DD7E-2F80F5930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0420" y="3012142"/>
            <a:ext cx="4622800" cy="3860800"/>
          </a:xfrm>
          <a:prstGeom prst="rect">
            <a:avLst/>
          </a:prstGeom>
        </p:spPr>
      </p:pic>
      <p:pic>
        <p:nvPicPr>
          <p:cNvPr id="10" name="Artifact">
            <a:extLst>
              <a:ext uri="{FF2B5EF4-FFF2-40B4-BE49-F238E27FC236}">
                <a16:creationId xmlns:a16="http://schemas.microsoft.com/office/drawing/2014/main" id="{FD1EBE9A-3585-0388-434B-0E456CF96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187700" cy="2628900"/>
          </a:xfrm>
          <a:prstGeom prst="rect">
            <a:avLst/>
          </a:prstGeom>
        </p:spPr>
      </p:pic>
      <p:sp>
        <p:nvSpPr>
          <p:cNvPr id="9" name="H1">
            <a:extLst>
              <a:ext uri="{FF2B5EF4-FFF2-40B4-BE49-F238E27FC236}">
                <a16:creationId xmlns:a16="http://schemas.microsoft.com/office/drawing/2014/main" id="{D2441F73-4F5D-441D-5D3A-8F7512360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405" y="22542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>
                <a:solidFill>
                  <a:srgbClr val="182752"/>
                </a:solidFill>
                <a:latin typeface="Arial"/>
                <a:cs typeface="Arial"/>
              </a:rPr>
              <a:t>House of Quality</a:t>
            </a:r>
            <a:endParaRPr lang="en-US" sz="5400" b="1">
              <a:solidFill>
                <a:srgbClr val="182752"/>
              </a:solidFill>
              <a:latin typeface="Arial" panose="020B0604020202020204" pitchFamily="34" charset="0"/>
            </a:endParaRPr>
          </a:p>
        </p:txBody>
      </p:sp>
      <p:sp>
        <p:nvSpPr>
          <p:cNvPr id="6" name="Photo (delete when photo placed)">
            <a:extLst>
              <a:ext uri="{FF2B5EF4-FFF2-40B4-BE49-F238E27FC236}">
                <a16:creationId xmlns:a16="http://schemas.microsoft.com/office/drawing/2014/main" id="{29CB136A-C439-D8BC-6BFF-E49909A5807C}"/>
              </a:ext>
            </a:extLst>
          </p:cNvPr>
          <p:cNvSpPr txBox="1"/>
          <p:nvPr/>
        </p:nvSpPr>
        <p:spPr>
          <a:xfrm>
            <a:off x="2918622" y="3647969"/>
            <a:ext cx="10921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</a:p>
        </p:txBody>
      </p:sp>
      <p:pic>
        <p:nvPicPr>
          <p:cNvPr id="13" name="Artifact">
            <a:extLst>
              <a:ext uri="{FF2B5EF4-FFF2-40B4-BE49-F238E27FC236}">
                <a16:creationId xmlns:a16="http://schemas.microsoft.com/office/drawing/2014/main" id="{E2BF1F08-FB54-E29F-812D-F10EE64377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51227" y="6164887"/>
            <a:ext cx="1104819" cy="448700"/>
          </a:xfrm>
          <a:prstGeom prst="rect">
            <a:avLst/>
          </a:prstGeom>
        </p:spPr>
      </p:pic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81F38040-0D1A-60E6-4C9F-2F3DA7E4F7F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2535987"/>
              </p:ext>
            </p:extLst>
          </p:nvPr>
        </p:nvGraphicFramePr>
        <p:xfrm>
          <a:off x="1375337" y="892151"/>
          <a:ext cx="6647571" cy="54929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6" imgW="6343542" imgH="8115261" progId="Excel.Sheet.12">
                  <p:embed/>
                </p:oleObj>
              </mc:Choice>
              <mc:Fallback>
                <p:oleObj name="Worksheet" r:id="rId6" imgW="6343542" imgH="8115261" progId="Excel.Sheet.12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81F38040-0D1A-60E6-4C9F-2F3DA7E4F7F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375337" y="892151"/>
                        <a:ext cx="6647571" cy="54929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BF95DB99-2D49-583F-C339-288157D4724F}"/>
              </a:ext>
            </a:extLst>
          </p:cNvPr>
          <p:cNvSpPr txBox="1"/>
          <p:nvPr/>
        </p:nvSpPr>
        <p:spPr>
          <a:xfrm>
            <a:off x="2012" y="6654359"/>
            <a:ext cx="2743200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00">
                <a:cs typeface="Calibri"/>
              </a:rPr>
              <a:t>Page 10 - Parker</a:t>
            </a:r>
            <a:endParaRPr lang="en-US" sz="900"/>
          </a:p>
        </p:txBody>
      </p:sp>
      <p:sp>
        <p:nvSpPr>
          <p:cNvPr id="4" name="TextBox 15">
            <a:extLst>
              <a:ext uri="{FF2B5EF4-FFF2-40B4-BE49-F238E27FC236}">
                <a16:creationId xmlns:a16="http://schemas.microsoft.com/office/drawing/2014/main" id="{29BF26C6-A890-0893-8C7F-E0BCEDFAC8B1}"/>
              </a:ext>
            </a:extLst>
          </p:cNvPr>
          <p:cNvSpPr txBox="1"/>
          <p:nvPr/>
        </p:nvSpPr>
        <p:spPr>
          <a:xfrm>
            <a:off x="1591974" y="6481445"/>
            <a:ext cx="2743200" cy="24622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ea typeface="Calibri"/>
                <a:cs typeface="Calibri"/>
              </a:rPr>
              <a:t>Figure 10. QFD</a:t>
            </a:r>
          </a:p>
        </p:txBody>
      </p:sp>
    </p:spTree>
    <p:extLst>
      <p:ext uri="{BB962C8B-B14F-4D97-AF65-F5344CB8AC3E}">
        <p14:creationId xmlns:p14="http://schemas.microsoft.com/office/powerpoint/2010/main" val="40371918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rtifact">
            <a:extLst>
              <a:ext uri="{FF2B5EF4-FFF2-40B4-BE49-F238E27FC236}">
                <a16:creationId xmlns:a16="http://schemas.microsoft.com/office/drawing/2014/main" id="{837CFC27-170F-4A9E-DD7E-2F80F5930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0420" y="3012142"/>
            <a:ext cx="4622800" cy="3860800"/>
          </a:xfrm>
          <a:prstGeom prst="rect">
            <a:avLst/>
          </a:prstGeom>
        </p:spPr>
      </p:pic>
      <p:pic>
        <p:nvPicPr>
          <p:cNvPr id="10" name="Artifact">
            <a:extLst>
              <a:ext uri="{FF2B5EF4-FFF2-40B4-BE49-F238E27FC236}">
                <a16:creationId xmlns:a16="http://schemas.microsoft.com/office/drawing/2014/main" id="{FD1EBE9A-3585-0388-434B-0E456CF96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187700" cy="2628900"/>
          </a:xfrm>
          <a:prstGeom prst="rect">
            <a:avLst/>
          </a:prstGeom>
        </p:spPr>
      </p:pic>
      <p:sp>
        <p:nvSpPr>
          <p:cNvPr id="9" name="H1">
            <a:extLst>
              <a:ext uri="{FF2B5EF4-FFF2-40B4-BE49-F238E27FC236}">
                <a16:creationId xmlns:a16="http://schemas.microsoft.com/office/drawing/2014/main" id="{D2441F73-4F5D-441D-5D3A-8F7512360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405" y="22542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>
                <a:solidFill>
                  <a:srgbClr val="182752"/>
                </a:solidFill>
                <a:latin typeface="Arial"/>
                <a:cs typeface="Arial"/>
              </a:rPr>
              <a:t>Steering Requirements </a:t>
            </a:r>
            <a:endParaRPr lang="en-US" sz="5400" b="1">
              <a:solidFill>
                <a:srgbClr val="182752"/>
              </a:solidFill>
              <a:latin typeface="Arial" panose="020B0604020202020204" pitchFamily="34" charset="0"/>
            </a:endParaRPr>
          </a:p>
        </p:txBody>
      </p:sp>
      <p:sp>
        <p:nvSpPr>
          <p:cNvPr id="6" name="Photo (delete when photo placed)">
            <a:extLst>
              <a:ext uri="{FF2B5EF4-FFF2-40B4-BE49-F238E27FC236}">
                <a16:creationId xmlns:a16="http://schemas.microsoft.com/office/drawing/2014/main" id="{29CB136A-C439-D8BC-6BFF-E49909A5807C}"/>
              </a:ext>
            </a:extLst>
          </p:cNvPr>
          <p:cNvSpPr txBox="1"/>
          <p:nvPr/>
        </p:nvSpPr>
        <p:spPr>
          <a:xfrm>
            <a:off x="2918622" y="3647969"/>
            <a:ext cx="10921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</a:p>
        </p:txBody>
      </p:sp>
      <p:pic>
        <p:nvPicPr>
          <p:cNvPr id="13" name="Artifact">
            <a:extLst>
              <a:ext uri="{FF2B5EF4-FFF2-40B4-BE49-F238E27FC236}">
                <a16:creationId xmlns:a16="http://schemas.microsoft.com/office/drawing/2014/main" id="{E2BF1F08-FB54-E29F-812D-F10EE64377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51227" y="6164887"/>
            <a:ext cx="1104819" cy="4487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6BA7F41-2CAD-F2C8-65BC-2E123E64C353}"/>
              </a:ext>
            </a:extLst>
          </p:cNvPr>
          <p:cNvSpPr txBox="1"/>
          <p:nvPr/>
        </p:nvSpPr>
        <p:spPr>
          <a:xfrm>
            <a:off x="2228850" y="1314449"/>
            <a:ext cx="7747000" cy="554613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2200">
                <a:ea typeface="Calibri"/>
                <a:cs typeface="Calibri"/>
              </a:rPr>
              <a:t>Required components per FSAE regulations- 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2200">
                <a:ea typeface="Calibri"/>
                <a:cs typeface="Calibri"/>
              </a:rPr>
              <a:t>Mechanically connected to wheels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2200">
                <a:ea typeface="Calibri"/>
                <a:cs typeface="Calibri"/>
              </a:rPr>
              <a:t>Positive steering stops for locking prevention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2200">
                <a:ea typeface="Calibri"/>
                <a:cs typeface="Calibri"/>
              </a:rPr>
              <a:t>Steering play is no more than 7 degrees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2200">
                <a:ea typeface="Calibri"/>
                <a:cs typeface="Calibri"/>
              </a:rPr>
              <a:t>Steering rack mechanically attached to chassis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2200">
                <a:ea typeface="Calibri"/>
                <a:cs typeface="Calibri"/>
              </a:rPr>
              <a:t>All joints must be mechanical and plainly visible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2200">
                <a:ea typeface="Calibri"/>
                <a:cs typeface="Calibri"/>
              </a:rPr>
              <a:t>Rear wheel steering is allowed. Mechanical play limit is 6 degrees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2200">
                <a:ea typeface="Calibri"/>
                <a:cs typeface="Calibri"/>
              </a:rPr>
              <a:t>Steering wheel must be quick disconnect and operable by the driver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2200">
                <a:ea typeface="Calibri"/>
                <a:cs typeface="Calibri"/>
              </a:rPr>
              <a:t>Steering wheel must have continuous and oval/near oval perimeter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2200">
                <a:ea typeface="Calibri"/>
                <a:cs typeface="Calibri"/>
              </a:rPr>
              <a:t>Steering wheel must stay below front hoop</a:t>
            </a:r>
          </a:p>
          <a:p>
            <a:pPr algn="l"/>
            <a:endParaRPr lang="en-US" sz="2200">
              <a:ea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378676-A31E-2E4F-C86D-B9E7494DC98E}"/>
              </a:ext>
            </a:extLst>
          </p:cNvPr>
          <p:cNvSpPr txBox="1"/>
          <p:nvPr/>
        </p:nvSpPr>
        <p:spPr>
          <a:xfrm>
            <a:off x="2012" y="6654359"/>
            <a:ext cx="2743200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00">
                <a:cs typeface="Calibri"/>
              </a:rPr>
              <a:t>Page 11- Matthew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41119948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rtifact">
            <a:extLst>
              <a:ext uri="{FF2B5EF4-FFF2-40B4-BE49-F238E27FC236}">
                <a16:creationId xmlns:a16="http://schemas.microsoft.com/office/drawing/2014/main" id="{837CFC27-170F-4A9E-DD7E-2F80F5930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0420" y="3012142"/>
            <a:ext cx="4622800" cy="3860800"/>
          </a:xfrm>
          <a:prstGeom prst="rect">
            <a:avLst/>
          </a:prstGeom>
        </p:spPr>
      </p:pic>
      <p:pic>
        <p:nvPicPr>
          <p:cNvPr id="10" name="Artifact">
            <a:extLst>
              <a:ext uri="{FF2B5EF4-FFF2-40B4-BE49-F238E27FC236}">
                <a16:creationId xmlns:a16="http://schemas.microsoft.com/office/drawing/2014/main" id="{FD1EBE9A-3585-0388-434B-0E456CF96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187700" cy="2628900"/>
          </a:xfrm>
          <a:prstGeom prst="rect">
            <a:avLst/>
          </a:prstGeom>
        </p:spPr>
      </p:pic>
      <p:sp>
        <p:nvSpPr>
          <p:cNvPr id="9" name="H1">
            <a:extLst>
              <a:ext uri="{FF2B5EF4-FFF2-40B4-BE49-F238E27FC236}">
                <a16:creationId xmlns:a16="http://schemas.microsoft.com/office/drawing/2014/main" id="{D2441F73-4F5D-441D-5D3A-8F7512360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405" y="22542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>
                <a:solidFill>
                  <a:srgbClr val="182752"/>
                </a:solidFill>
                <a:latin typeface="Arial"/>
                <a:cs typeface="Arial"/>
              </a:rPr>
              <a:t>Steering Knuckle Sources</a:t>
            </a:r>
            <a:endParaRPr lang="en-US" sz="5400" b="1">
              <a:solidFill>
                <a:srgbClr val="182752"/>
              </a:solidFill>
              <a:latin typeface="Arial" panose="020B0604020202020204" pitchFamily="34" charset="0"/>
            </a:endParaRPr>
          </a:p>
        </p:txBody>
      </p:sp>
      <p:sp>
        <p:nvSpPr>
          <p:cNvPr id="6" name="Photo (delete when photo placed)">
            <a:extLst>
              <a:ext uri="{FF2B5EF4-FFF2-40B4-BE49-F238E27FC236}">
                <a16:creationId xmlns:a16="http://schemas.microsoft.com/office/drawing/2014/main" id="{29CB136A-C439-D8BC-6BFF-E49909A5807C}"/>
              </a:ext>
            </a:extLst>
          </p:cNvPr>
          <p:cNvSpPr txBox="1"/>
          <p:nvPr/>
        </p:nvSpPr>
        <p:spPr>
          <a:xfrm>
            <a:off x="2918622" y="3647969"/>
            <a:ext cx="10921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</a:p>
        </p:txBody>
      </p:sp>
      <p:pic>
        <p:nvPicPr>
          <p:cNvPr id="13" name="Artifact">
            <a:extLst>
              <a:ext uri="{FF2B5EF4-FFF2-40B4-BE49-F238E27FC236}">
                <a16:creationId xmlns:a16="http://schemas.microsoft.com/office/drawing/2014/main" id="{E2BF1F08-FB54-E29F-812D-F10EE64377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51227" y="6164887"/>
            <a:ext cx="1104819" cy="4487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E0D66D-5B89-52F2-466F-C9062C1F9CFE}"/>
              </a:ext>
            </a:extLst>
          </p:cNvPr>
          <p:cNvSpPr txBox="1"/>
          <p:nvPr/>
        </p:nvSpPr>
        <p:spPr>
          <a:xfrm>
            <a:off x="1100831" y="1411550"/>
            <a:ext cx="10120544" cy="7571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effectLst/>
              </a:rPr>
              <a:t>[1] D. L. Milliken and W. F. Milliken, </a:t>
            </a:r>
            <a:r>
              <a:rPr lang="en-US" i="1">
                <a:effectLst/>
              </a:rPr>
              <a:t>Race Car Vehicle Dynamics: Problems, Answers, and Experiments</a:t>
            </a:r>
            <a:r>
              <a:rPr lang="en-US">
                <a:effectLst/>
              </a:rPr>
              <a:t>. Warrendale, PA: SAE International, 2003. </a:t>
            </a:r>
          </a:p>
          <a:p>
            <a:r>
              <a:rPr lang="en-US">
                <a:effectLst/>
              </a:rPr>
              <a:t>[2] J. C. Dixon, </a:t>
            </a:r>
            <a:r>
              <a:rPr lang="en-US" i="1">
                <a:effectLst/>
              </a:rPr>
              <a:t>Suspension Geometry and Computation</a:t>
            </a:r>
            <a:r>
              <a:rPr lang="en-US">
                <a:effectLst/>
              </a:rPr>
              <a:t>. Chichester, U.K: Wiley, 2009. </a:t>
            </a:r>
          </a:p>
          <a:p>
            <a:endParaRPr lang="en-US">
              <a:effectLst/>
            </a:endParaRPr>
          </a:p>
          <a:p>
            <a:r>
              <a:rPr lang="en-US">
                <a:effectLst/>
              </a:rPr>
              <a:t>[3] E. F. Gaffney and A. R. Salinas, </a:t>
            </a:r>
            <a:r>
              <a:rPr lang="en-US" i="1">
                <a:effectLst/>
              </a:rPr>
              <a:t>Introduction to Formula SAE® Suspension and Frame Design</a:t>
            </a:r>
            <a:r>
              <a:rPr lang="en-US">
                <a:effectLst/>
              </a:rPr>
              <a:t>. Warrendale, Pa: Society of Automotive Engineers, 1997. </a:t>
            </a:r>
          </a:p>
          <a:p>
            <a:r>
              <a:rPr lang="en-US">
                <a:effectLst/>
              </a:rPr>
              <a:t>[4] G. Valdo and C. Rouelle, “FSAE front axle optimization using </a:t>
            </a:r>
            <a:r>
              <a:rPr lang="en-US" err="1">
                <a:effectLst/>
              </a:rPr>
              <a:t>OptimumKinematics</a:t>
            </a:r>
            <a:r>
              <a:rPr lang="en-US">
                <a:effectLst/>
              </a:rPr>
              <a:t> optimization module,” </a:t>
            </a:r>
            <a:r>
              <a:rPr lang="en-US" err="1">
                <a:effectLst/>
              </a:rPr>
              <a:t>OptimumG</a:t>
            </a:r>
            <a:r>
              <a:rPr lang="en-US">
                <a:effectLst/>
              </a:rPr>
              <a:t>, https://optimumg.com/fsae-front-axle-optimization-using-optimumkinematics-optimization-module/ (accessed Sep. 16, 2024). </a:t>
            </a:r>
          </a:p>
          <a:p>
            <a:r>
              <a:rPr lang="en-US">
                <a:effectLst/>
              </a:rPr>
              <a:t>[5] R/FSAE on reddit: Scrub radius and mechanical trail help, https://www.reddit.com/r/FSAE/comments/1dbmr01/scrub_radius_and_mechanical_trail_help/ (accessed Sep. 16, 2024). </a:t>
            </a:r>
          </a:p>
          <a:p>
            <a:endParaRPr lang="en-US"/>
          </a:p>
          <a:p>
            <a:r>
              <a:rPr lang="en-US">
                <a:effectLst/>
              </a:rPr>
              <a:t>[6] “Vehicle suspension: Front view online suspension simulator,” Vehicle Suspension: Front View Online Suspension Simulator, </a:t>
            </a:r>
            <a:r>
              <a:rPr lang="en-US">
                <a:effectLst/>
                <a:hlinkClick r:id="rId6"/>
              </a:rPr>
              <a:t>https://vsusp.com</a:t>
            </a:r>
            <a:endParaRPr lang="en-US">
              <a:effectLst/>
            </a:endParaRPr>
          </a:p>
          <a:p>
            <a:r>
              <a:rPr lang="en-US">
                <a:effectLst/>
              </a:rPr>
              <a:t>[7] S. Ranganathan, S. </a:t>
            </a:r>
            <a:r>
              <a:rPr lang="en-US" err="1">
                <a:effectLst/>
              </a:rPr>
              <a:t>gopal</a:t>
            </a:r>
            <a:r>
              <a:rPr lang="en-US">
                <a:effectLst/>
              </a:rPr>
              <a:t>, S. </a:t>
            </a:r>
            <a:r>
              <a:rPr lang="en-US" err="1">
                <a:effectLst/>
              </a:rPr>
              <a:t>eswaran</a:t>
            </a:r>
            <a:r>
              <a:rPr lang="en-US">
                <a:effectLst/>
              </a:rPr>
              <a:t>, and S. </a:t>
            </a:r>
            <a:r>
              <a:rPr lang="en-US" err="1">
                <a:effectLst/>
              </a:rPr>
              <a:t>muthusamy</a:t>
            </a:r>
            <a:r>
              <a:rPr lang="en-US">
                <a:effectLst/>
              </a:rPr>
              <a:t>, “Design and analysis of steering knuckle for FSAE vehicle,” SAE International Journal of Advances and Current Practices in Mobility, https://www.sae.org/publications/technical-papers/content/2020-28-0506/ (accessed Sep. 16, 2024). </a:t>
            </a:r>
          </a:p>
          <a:p>
            <a:endParaRPr lang="en-US">
              <a:effectLst/>
            </a:endParaRPr>
          </a:p>
          <a:p>
            <a:endParaRPr lang="en-US">
              <a:effectLst/>
            </a:endParaRPr>
          </a:p>
          <a:p>
            <a:endParaRPr lang="en-US">
              <a:effectLst/>
            </a:endParaRPr>
          </a:p>
          <a:p>
            <a:endParaRPr lang="en-US">
              <a:effectLst/>
            </a:endParaRPr>
          </a:p>
          <a:p>
            <a:endParaRPr lang="en-US">
              <a:effectLst/>
            </a:endParaRPr>
          </a:p>
          <a:p>
            <a:endParaRPr lang="en-US"/>
          </a:p>
          <a:p>
            <a:endParaRPr lang="en-US">
              <a:effectLst/>
            </a:endParaRPr>
          </a:p>
          <a:p>
            <a:endParaRPr lang="en-US">
              <a:effectLst/>
            </a:endParaRPr>
          </a:p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D992B0-48FF-2DAD-CD34-26B5FA9BA6DF}"/>
              </a:ext>
            </a:extLst>
          </p:cNvPr>
          <p:cNvSpPr txBox="1"/>
          <p:nvPr/>
        </p:nvSpPr>
        <p:spPr>
          <a:xfrm>
            <a:off x="2012" y="6654359"/>
            <a:ext cx="2743200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00">
                <a:cs typeface="Calibri"/>
              </a:rPr>
              <a:t>Page 12 - Parker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40986310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rtifact">
            <a:extLst>
              <a:ext uri="{FF2B5EF4-FFF2-40B4-BE49-F238E27FC236}">
                <a16:creationId xmlns:a16="http://schemas.microsoft.com/office/drawing/2014/main" id="{837CFC27-170F-4A9E-DD7E-2F80F5930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0420" y="3012142"/>
            <a:ext cx="4622800" cy="3860800"/>
          </a:xfrm>
          <a:prstGeom prst="rect">
            <a:avLst/>
          </a:prstGeom>
        </p:spPr>
      </p:pic>
      <p:pic>
        <p:nvPicPr>
          <p:cNvPr id="10" name="Artifact">
            <a:extLst>
              <a:ext uri="{FF2B5EF4-FFF2-40B4-BE49-F238E27FC236}">
                <a16:creationId xmlns:a16="http://schemas.microsoft.com/office/drawing/2014/main" id="{FD1EBE9A-3585-0388-434B-0E456CF96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187700" cy="2628900"/>
          </a:xfrm>
          <a:prstGeom prst="rect">
            <a:avLst/>
          </a:prstGeom>
        </p:spPr>
      </p:pic>
      <p:sp>
        <p:nvSpPr>
          <p:cNvPr id="9" name="H1">
            <a:extLst>
              <a:ext uri="{FF2B5EF4-FFF2-40B4-BE49-F238E27FC236}">
                <a16:creationId xmlns:a16="http://schemas.microsoft.com/office/drawing/2014/main" id="{D2441F73-4F5D-441D-5D3A-8F7512360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405" y="22542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>
                <a:solidFill>
                  <a:srgbClr val="182752"/>
                </a:solidFill>
                <a:latin typeface="Arial"/>
                <a:cs typeface="Arial"/>
              </a:rPr>
              <a:t>Steering Source Review</a:t>
            </a:r>
            <a:endParaRPr lang="en-US" sz="5400" b="1">
              <a:solidFill>
                <a:srgbClr val="182752"/>
              </a:solidFill>
              <a:latin typeface="Arial" panose="020B0604020202020204" pitchFamily="34" charset="0"/>
            </a:endParaRPr>
          </a:p>
        </p:txBody>
      </p:sp>
      <p:sp>
        <p:nvSpPr>
          <p:cNvPr id="6" name="Photo (delete when photo placed)">
            <a:extLst>
              <a:ext uri="{FF2B5EF4-FFF2-40B4-BE49-F238E27FC236}">
                <a16:creationId xmlns:a16="http://schemas.microsoft.com/office/drawing/2014/main" id="{29CB136A-C439-D8BC-6BFF-E49909A5807C}"/>
              </a:ext>
            </a:extLst>
          </p:cNvPr>
          <p:cNvSpPr txBox="1"/>
          <p:nvPr/>
        </p:nvSpPr>
        <p:spPr>
          <a:xfrm>
            <a:off x="2918622" y="3647969"/>
            <a:ext cx="10921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</a:p>
        </p:txBody>
      </p:sp>
      <p:pic>
        <p:nvPicPr>
          <p:cNvPr id="13" name="Artifact">
            <a:extLst>
              <a:ext uri="{FF2B5EF4-FFF2-40B4-BE49-F238E27FC236}">
                <a16:creationId xmlns:a16="http://schemas.microsoft.com/office/drawing/2014/main" id="{E2BF1F08-FB54-E29F-812D-F10EE64377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51227" y="6164887"/>
            <a:ext cx="1104819" cy="4487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80AE14-7F75-3C27-08CF-8078600241EC}"/>
              </a:ext>
            </a:extLst>
          </p:cNvPr>
          <p:cNvSpPr txBox="1"/>
          <p:nvPr/>
        </p:nvSpPr>
        <p:spPr>
          <a:xfrm>
            <a:off x="841375" y="1311275"/>
            <a:ext cx="10509623" cy="616271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1100">
                <a:ea typeface="Calibri"/>
                <a:cs typeface="Calibri"/>
              </a:rPr>
              <a:t>1 - Suspension Geometry and Computation chapter 5 and 6 – explains suspension basics and lay out the concept of Ackerman and Bump Steer while giving good equations to calculate both values accurately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1100">
                <a:ea typeface="Calibri"/>
                <a:cs typeface="Calibri"/>
              </a:rPr>
              <a:t>2 - Automotive steering system preferences evaluated using a driving simulator – is a study of steering wheel designs and what is the most useful for various speeds and road conditions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1100">
                <a:ea typeface="Calibri"/>
                <a:cs typeface="Calibri"/>
              </a:rPr>
              <a:t>3 - A STUDY OF MODERN AUTOMOTIVE-VEHICLE STEERING-SYSTEMS - nearly a century old, teaches pitfalls of amateur designs and how to avoid basic faults to create worse bump steer or turning conditions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1100">
                <a:ea typeface="Calibri"/>
                <a:cs typeface="Calibri"/>
              </a:rPr>
              <a:t>4 - Tech Explained:  Ackerman Steering Geometry – continues to explains how to set Ackerman with respect to slip angle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1100">
                <a:ea typeface="Calibri"/>
                <a:cs typeface="Calibri"/>
              </a:rPr>
              <a:t>5 – Slip Angle Explained – explains the concept of slip angle and how it applies to driving techniques along with how to measure it</a:t>
            </a:r>
          </a:p>
          <a:p>
            <a:pPr marL="285750" indent="-285750">
              <a:buFont typeface="Arial"/>
              <a:buChar char="•"/>
            </a:pPr>
            <a:r>
              <a:rPr lang="en-US" sz="1100">
                <a:ea typeface="Calibri"/>
                <a:cs typeface="Calibri"/>
              </a:rPr>
              <a:t>[1] J. C. Dixon, </a:t>
            </a:r>
            <a:r>
              <a:rPr lang="en-US" sz="1100" i="1">
                <a:ea typeface="Calibri"/>
                <a:cs typeface="Calibri"/>
              </a:rPr>
              <a:t>Suspension Geometry and Computation</a:t>
            </a:r>
            <a:r>
              <a:rPr lang="en-US" sz="1100">
                <a:ea typeface="Calibri"/>
                <a:cs typeface="Calibri"/>
              </a:rPr>
              <a:t>. Chichester, U.K: Wiley, 2009. </a:t>
            </a:r>
          </a:p>
          <a:p>
            <a:pPr marL="285750" indent="-285750">
              <a:buFont typeface="Arial"/>
              <a:buChar char="•"/>
            </a:pPr>
            <a:r>
              <a:rPr lang="en-US" sz="1100">
                <a:ea typeface="Calibri"/>
                <a:cs typeface="Calibri"/>
              </a:rPr>
              <a:t>[2] J. Rodriguez et al., “Automotive Steering System Preferences evaluated using a driving simulator - International Journal of Automotive Technology,” SpringerLink, </a:t>
            </a:r>
            <a:r>
              <a:rPr lang="en-US" sz="1100">
                <a:ea typeface="Calibri"/>
                <a:cs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https://link.springer.com/article/10.1007/s12239-016-0006-0?error=cookies_not_supported&amp;code=651a5789-c052-4355-9167-d85115dbe9d2</a:t>
            </a:r>
            <a:r>
              <a:rPr lang="en-US" sz="1100">
                <a:ea typeface="Calibri"/>
                <a:cs typeface="Calibri"/>
              </a:rPr>
              <a:t> (accessed Sep. 15, 2024). </a:t>
            </a:r>
          </a:p>
          <a:p>
            <a:pPr marL="285750" indent="-285750">
              <a:buFont typeface="Arial"/>
              <a:buChar char="•"/>
            </a:pPr>
            <a:r>
              <a:rPr lang="en-US" sz="1100">
                <a:ea typeface="Calibri"/>
                <a:cs typeface="Calibri"/>
              </a:rPr>
              <a:t>[3] H. Chase, A study of modern automotive-vehicle steering-systems on JSTOR, </a:t>
            </a:r>
            <a:r>
              <a:rPr lang="en-US" sz="1100">
                <a:ea typeface="Calibri"/>
                <a:cs typeface="Calibri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https://www.jstor.org/stable/44723675</a:t>
            </a:r>
            <a:r>
              <a:rPr lang="en-US" sz="1100">
                <a:ea typeface="Calibri"/>
                <a:cs typeface="Calibri"/>
              </a:rPr>
              <a:t> (accessed Sep. 16, 2024). </a:t>
            </a:r>
          </a:p>
          <a:p>
            <a:pPr marL="285750" indent="-285750">
              <a:buFont typeface="Arial"/>
              <a:buChar char="•"/>
            </a:pPr>
            <a:r>
              <a:rPr lang="en-US" sz="1100">
                <a:ea typeface="Calibri"/>
                <a:cs typeface="Calibri"/>
              </a:rPr>
              <a:t>[4] J. Vogel, “Tech explained: Ackermann Steering Geometry,” Racecar Engineering, </a:t>
            </a:r>
            <a:r>
              <a:rPr lang="en-US" sz="1100">
                <a:ea typeface="Calibri"/>
                <a:cs typeface="Calibr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https://www.racecar-engineering.com/articles/tech-explained-ackermann-steering-geometry/</a:t>
            </a:r>
            <a:r>
              <a:rPr lang="en-US" sz="1100">
                <a:ea typeface="Calibri"/>
                <a:cs typeface="Calibri"/>
              </a:rPr>
              <a:t> (accessed Sep. 16, 2024). </a:t>
            </a:r>
          </a:p>
          <a:p>
            <a:pPr marL="285750" indent="-285750">
              <a:buFont typeface="Arial"/>
              <a:buChar char="•"/>
            </a:pPr>
            <a:r>
              <a:rPr lang="en-US" sz="1100">
                <a:ea typeface="Calibri"/>
                <a:cs typeface="Calibri"/>
              </a:rPr>
              <a:t>[5] </a:t>
            </a:r>
            <a:r>
              <a:rPr lang="en-US" sz="1100" err="1">
                <a:ea typeface="Calibri"/>
                <a:cs typeface="Calibri"/>
              </a:rPr>
              <a:t>Racelogic</a:t>
            </a:r>
            <a:r>
              <a:rPr lang="en-US" sz="1100">
                <a:ea typeface="Calibri"/>
                <a:cs typeface="Calibri"/>
              </a:rPr>
              <a:t>, “Slip angle explained,” </a:t>
            </a:r>
            <a:r>
              <a:rPr lang="en-US" sz="1100">
                <a:ea typeface="Calibri"/>
                <a:cs typeface="Calibri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https://www.racelogic.co.uk/_downloads/vbox/Application_Notes/Slip%20Angle%20Explained.pdf</a:t>
            </a:r>
            <a:r>
              <a:rPr lang="en-US" sz="1100">
                <a:ea typeface="Calibri"/>
                <a:cs typeface="Calibri"/>
              </a:rPr>
              <a:t> (accessed Sep. 16, 2024). </a:t>
            </a:r>
          </a:p>
          <a:p>
            <a:pPr marL="285750" indent="-285750">
              <a:buFont typeface="Arial"/>
              <a:buChar char="•"/>
            </a:pPr>
            <a:r>
              <a:rPr lang="en-US" sz="1400">
                <a:ea typeface="+mn-lt"/>
                <a:cs typeface="+mn-lt"/>
              </a:rPr>
              <a:t>[6]https://saemobilus.sae.org/papers/study-influence-variation-camber-toe-handling-passenger-vehicle-cornering-2019-26-0073</a:t>
            </a:r>
            <a:endParaRPr lang="en-US" sz="140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1400">
                <a:ea typeface="Calibri"/>
                <a:cs typeface="Calibri"/>
              </a:rPr>
              <a:t>[7] </a:t>
            </a:r>
            <a:r>
              <a:rPr lang="en-US" sz="1400">
                <a:ea typeface="+mn-lt"/>
                <a:cs typeface="+mn-lt"/>
              </a:rPr>
              <a:t>https://www.sae.org/publications/technical-papers/content/2016-28-0201/</a:t>
            </a:r>
            <a:endParaRPr lang="en-US" sz="140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sz="140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sz="140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sz="140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sz="140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sz="140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sz="1600">
              <a:ea typeface="Calibri"/>
              <a:cs typeface="Calibri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endParaRPr lang="en-US" sz="1600">
              <a:ea typeface="Calibri"/>
              <a:cs typeface="Calibri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endParaRPr lang="en-US" sz="1600">
              <a:ea typeface="Calibri"/>
              <a:cs typeface="Calibri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endParaRPr lang="en-US" sz="1600">
              <a:ea typeface="Calibri"/>
              <a:cs typeface="Calibri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endParaRPr lang="en-US" sz="1600">
              <a:ea typeface="Calibri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2EEB9A-D74D-B2A9-9864-73AB6A2ABED8}"/>
              </a:ext>
            </a:extLst>
          </p:cNvPr>
          <p:cNvSpPr txBox="1"/>
          <p:nvPr/>
        </p:nvSpPr>
        <p:spPr>
          <a:xfrm>
            <a:off x="2012" y="6654359"/>
            <a:ext cx="2743200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00">
                <a:cs typeface="Calibri"/>
              </a:rPr>
              <a:t>Page 13 - Matthew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8907783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rtifact">
            <a:extLst>
              <a:ext uri="{FF2B5EF4-FFF2-40B4-BE49-F238E27FC236}">
                <a16:creationId xmlns:a16="http://schemas.microsoft.com/office/drawing/2014/main" id="{1D65F24D-A374-54C9-E39B-DFD5656B1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187700" cy="2628900"/>
          </a:xfrm>
          <a:prstGeom prst="rect">
            <a:avLst/>
          </a:prstGeom>
        </p:spPr>
      </p:pic>
      <p:pic>
        <p:nvPicPr>
          <p:cNvPr id="2" name="Artifact">
            <a:extLst>
              <a:ext uri="{FF2B5EF4-FFF2-40B4-BE49-F238E27FC236}">
                <a16:creationId xmlns:a16="http://schemas.microsoft.com/office/drawing/2014/main" id="{AB6C48B3-37A1-EA0B-6067-E54245F7DD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9376" y="3001099"/>
            <a:ext cx="4622800" cy="3860800"/>
          </a:xfrm>
          <a:prstGeom prst="rect">
            <a:avLst/>
          </a:prstGeom>
        </p:spPr>
      </p:pic>
      <p:sp>
        <p:nvSpPr>
          <p:cNvPr id="3" name="H1">
            <a:extLst>
              <a:ext uri="{FF2B5EF4-FFF2-40B4-BE49-F238E27FC236}">
                <a16:creationId xmlns:a16="http://schemas.microsoft.com/office/drawing/2014/main" id="{5FEBD7BC-5776-C050-2E01-38433909E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405" y="22542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>
                <a:solidFill>
                  <a:srgbClr val="182752"/>
                </a:solidFill>
                <a:latin typeface="Arial"/>
                <a:cs typeface="Arial"/>
              </a:rPr>
              <a:t>Pushrod References </a:t>
            </a:r>
            <a:endParaRPr lang="en-US" sz="5400" b="1">
              <a:solidFill>
                <a:srgbClr val="182752"/>
              </a:solidFill>
              <a:latin typeface="Arial" panose="020B0604020202020204" pitchFamily="34" charset="0"/>
              <a:cs typeface="Arial"/>
            </a:endParaRPr>
          </a:p>
        </p:txBody>
      </p:sp>
      <p:sp>
        <p:nvSpPr>
          <p:cNvPr id="27" name="List">
            <a:extLst>
              <a:ext uri="{FF2B5EF4-FFF2-40B4-BE49-F238E27FC236}">
                <a16:creationId xmlns:a16="http://schemas.microsoft.com/office/drawing/2014/main" id="{86270B7E-3B53-E14D-B267-41174629C70A}"/>
              </a:ext>
            </a:extLst>
          </p:cNvPr>
          <p:cNvSpPr txBox="1"/>
          <p:nvPr/>
        </p:nvSpPr>
        <p:spPr>
          <a:xfrm>
            <a:off x="1210776" y="1477556"/>
            <a:ext cx="10149839" cy="129266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200">
                <a:ea typeface="Calibri"/>
                <a:cs typeface="Calibri"/>
              </a:rPr>
              <a:t>[1]</a:t>
            </a:r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sz="1200" err="1">
                <a:solidFill>
                  <a:srgbClr val="000000"/>
                </a:solidFill>
                <a:ea typeface="+mn-lt"/>
                <a:cs typeface="+mn-lt"/>
              </a:rPr>
              <a:t>Jörnsen</a:t>
            </a:r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sz="1200" err="1">
                <a:solidFill>
                  <a:srgbClr val="000000"/>
                </a:solidFill>
                <a:ea typeface="+mn-lt"/>
                <a:cs typeface="+mn-lt"/>
              </a:rPr>
              <a:t>Reimpell</a:t>
            </a:r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, J. Betzler, and H. Stoll, </a:t>
            </a:r>
            <a:r>
              <a:rPr lang="en-US" sz="1200" i="1">
                <a:solidFill>
                  <a:srgbClr val="000000"/>
                </a:solidFill>
                <a:ea typeface="+mn-lt"/>
                <a:cs typeface="+mn-lt"/>
              </a:rPr>
              <a:t>The Automotive Chassis</a:t>
            </a:r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. Hodder Education, 2000.</a:t>
            </a:r>
            <a:endParaRPr lang="en-US" sz="1200">
              <a:ea typeface="Calibri"/>
              <a:cs typeface="Calibri"/>
            </a:endParaRPr>
          </a:p>
          <a:p>
            <a:pPr marL="285750" indent="-285750">
              <a:buFont typeface="Calibri"/>
              <a:buChar char="-"/>
            </a:pPr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Fundamentals of car design, relates to all aspects of the project</a:t>
            </a:r>
          </a:p>
          <a:p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‌</a:t>
            </a:r>
            <a:r>
              <a:rPr lang="en-US" sz="1200" b="0" i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[</a:t>
            </a:r>
            <a:r>
              <a:rPr lang="en-US" sz="1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2</a:t>
            </a:r>
            <a:r>
              <a:rPr lang="en-US" sz="1200" b="0" i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]</a:t>
            </a:r>
            <a:r>
              <a:rPr lang="en-US" sz="1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200" b="0" i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W. F. Milliken, </a:t>
            </a:r>
            <a:r>
              <a:rPr lang="en-US" sz="1200" b="0" i="1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Race car vehicle dynamics and workbook.</a:t>
            </a:r>
            <a:r>
              <a:rPr lang="en-US" sz="1200" b="0" i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 Soc Of Automotive Eng, 1998.</a:t>
            </a:r>
            <a:endParaRPr lang="en-US" sz="1200" b="0" i="0">
              <a:solidFill>
                <a:srgbClr val="002455"/>
              </a:solidFill>
              <a:effectLst/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285750" indent="-285750">
              <a:buFont typeface="Calibri"/>
              <a:buChar char="-"/>
            </a:pPr>
            <a:r>
              <a:rPr lang="en-US" sz="1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More specialized knowledge of dampers</a:t>
            </a:r>
          </a:p>
          <a:p>
            <a:r>
              <a:rPr lang="en-US" sz="1200" b="0" i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‌</a:t>
            </a:r>
          </a:p>
          <a:p>
            <a:pPr marL="285750" indent="-285750">
              <a:buFont typeface="Calibri" panose="020B0604020202020204" pitchFamily="34" charset="0"/>
              <a:buChar char="-"/>
            </a:pPr>
            <a:endParaRPr lang="en-US">
              <a:solidFill>
                <a:srgbClr val="0024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List">
            <a:extLst>
              <a:ext uri="{FF2B5EF4-FFF2-40B4-BE49-F238E27FC236}">
                <a16:creationId xmlns:a16="http://schemas.microsoft.com/office/drawing/2014/main" id="{16B2562B-D4B4-11B9-0F1C-F0B25105149C}"/>
              </a:ext>
            </a:extLst>
          </p:cNvPr>
          <p:cNvSpPr txBox="1"/>
          <p:nvPr/>
        </p:nvSpPr>
        <p:spPr>
          <a:xfrm>
            <a:off x="1207394" y="2219042"/>
            <a:ext cx="10911839" cy="276998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[3] Y. S. Saurabh </a:t>
            </a:r>
            <a:r>
              <a:rPr lang="en-US" sz="1200" i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et al.</a:t>
            </a:r>
            <a:r>
              <a:rPr lang="en-US" sz="1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, “Design of Suspension System for Formula Student Race Car,” </a:t>
            </a:r>
            <a:r>
              <a:rPr lang="en-US" sz="1200" i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Procedia Engineering</a:t>
            </a:r>
            <a:r>
              <a:rPr lang="en-US" sz="1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, vol. 144, pp. 1138–1149, 2016, </a:t>
            </a:r>
            <a:r>
              <a:rPr lang="en-US" sz="1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doi</a:t>
            </a:r>
            <a:r>
              <a:rPr lang="en-US" sz="1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: </a:t>
            </a:r>
            <a:r>
              <a:rPr lang="en-US" sz="1200">
                <a:solidFill>
                  <a:srgbClr val="000000"/>
                </a:solidFill>
                <a:latin typeface="Calibri"/>
                <a:ea typeface="Calibri"/>
                <a:cs typeface="Calibri"/>
                <a:hlinkClick r:id="rId5"/>
              </a:rPr>
              <a:t>https://doi.org/10.1016/j.proeng.2016.05.081</a:t>
            </a:r>
            <a:r>
              <a:rPr lang="en-US" sz="1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.</a:t>
            </a:r>
            <a:endParaRPr lang="en-US" sz="1200">
              <a:ea typeface="Calibri" panose="020F0502020204030204"/>
              <a:cs typeface="Calibri" panose="020F0502020204030204"/>
            </a:endParaRPr>
          </a:p>
          <a:p>
            <a:r>
              <a:rPr lang="en-US" sz="1200">
                <a:ea typeface="+mn-lt"/>
                <a:cs typeface="+mn-lt"/>
              </a:rPr>
              <a:t>-overview of a teams design process</a:t>
            </a:r>
          </a:p>
          <a:p>
            <a:r>
              <a:rPr lang="en-US" sz="1200">
                <a:ea typeface="+mn-lt"/>
                <a:cs typeface="+mn-lt"/>
              </a:rPr>
              <a:t>[4]</a:t>
            </a:r>
            <a:r>
              <a:rPr lang="en-US" sz="1200">
                <a:ea typeface="+mn-lt"/>
                <a:cs typeface="Calibri"/>
              </a:rPr>
              <a:t> </a:t>
            </a:r>
            <a:r>
              <a:rPr lang="en-US" sz="1200">
                <a:ea typeface="+mn-lt"/>
                <a:cs typeface="+mn-lt"/>
              </a:rPr>
              <a:t>K. B. Evseev and A. B. Kartashov, “Search for optimal design parameters of suspension arms for Formula Student race car,” </a:t>
            </a:r>
            <a:r>
              <a:rPr lang="en-US" sz="1200" i="1">
                <a:ea typeface="+mn-lt"/>
                <a:cs typeface="+mn-lt"/>
              </a:rPr>
              <a:t>Izvestiya MGTU MAMI</a:t>
            </a:r>
            <a:r>
              <a:rPr lang="en-US" sz="1200">
                <a:ea typeface="+mn-lt"/>
                <a:cs typeface="+mn-lt"/>
              </a:rPr>
              <a:t>, vol. 9, no. 3–1, pp. 32–37, Feb. 2015, </a:t>
            </a:r>
            <a:r>
              <a:rPr lang="en-US" sz="1200" err="1">
                <a:ea typeface="+mn-lt"/>
                <a:cs typeface="+mn-lt"/>
              </a:rPr>
              <a:t>doi</a:t>
            </a:r>
            <a:r>
              <a:rPr lang="en-US" sz="1200">
                <a:ea typeface="+mn-lt"/>
                <a:cs typeface="+mn-lt"/>
              </a:rPr>
              <a:t>: </a:t>
            </a:r>
            <a:r>
              <a:rPr lang="en-US" sz="1200">
                <a:ea typeface="+mn-lt"/>
                <a:cs typeface="+mn-lt"/>
                <a:hlinkClick r:id="rId6"/>
              </a:rPr>
              <a:t>https://doi.org/10.17816/2074-0530-67179</a:t>
            </a:r>
            <a:r>
              <a:rPr lang="en-US" sz="1200">
                <a:ea typeface="+mn-lt"/>
                <a:cs typeface="+mn-lt"/>
              </a:rPr>
              <a:t>.</a:t>
            </a:r>
            <a:endParaRPr lang="en-US" sz="1200">
              <a:ea typeface="Calibri"/>
              <a:cs typeface="Calibri"/>
            </a:endParaRPr>
          </a:p>
          <a:p>
            <a:r>
              <a:rPr lang="en-US" sz="1200">
                <a:solidFill>
                  <a:srgbClr val="000000"/>
                </a:solidFill>
                <a:ea typeface="Calibri"/>
                <a:cs typeface="Calibri"/>
              </a:rPr>
              <a:t>-optimization of suspension</a:t>
            </a:r>
          </a:p>
          <a:p>
            <a:r>
              <a:rPr lang="en-US" sz="1200">
                <a:solidFill>
                  <a:srgbClr val="000000"/>
                </a:solidFill>
                <a:ea typeface="Calibri"/>
                <a:cs typeface="Calibri"/>
              </a:rPr>
              <a:t>[5]</a:t>
            </a:r>
            <a:r>
              <a:rPr lang="en-US" sz="1200">
                <a:ea typeface="Calibri"/>
                <a:cs typeface="Calibri"/>
              </a:rPr>
              <a:t> </a:t>
            </a:r>
            <a:r>
              <a:rPr lang="en-US" sz="1200">
                <a:solidFill>
                  <a:srgbClr val="000000"/>
                </a:solidFill>
                <a:ea typeface="Calibri"/>
                <a:cs typeface="Calibri"/>
              </a:rPr>
              <a:t>A. A. </a:t>
            </a:r>
            <a:r>
              <a:rPr lang="en-US" sz="1200" err="1">
                <a:solidFill>
                  <a:srgbClr val="000000"/>
                </a:solidFill>
                <a:ea typeface="Calibri"/>
                <a:cs typeface="Calibri"/>
              </a:rPr>
              <a:t>Vadhe</a:t>
            </a:r>
            <a:r>
              <a:rPr lang="en-US" sz="1200">
                <a:solidFill>
                  <a:srgbClr val="000000"/>
                </a:solidFill>
                <a:ea typeface="Calibri"/>
                <a:cs typeface="Calibri"/>
              </a:rPr>
              <a:t>, “Design and Optimization of Formula SAE Suspension system,” </a:t>
            </a:r>
            <a:r>
              <a:rPr lang="en-US" sz="1200" i="1">
                <a:solidFill>
                  <a:srgbClr val="000000"/>
                </a:solidFill>
                <a:ea typeface="Calibri"/>
                <a:cs typeface="Calibri"/>
              </a:rPr>
              <a:t>International Journal of Current Engineering and Technology</a:t>
            </a:r>
            <a:r>
              <a:rPr lang="en-US" sz="1200">
                <a:solidFill>
                  <a:srgbClr val="000000"/>
                </a:solidFill>
                <a:ea typeface="Calibri"/>
                <a:cs typeface="Calibri"/>
              </a:rPr>
              <a:t>, vol. 8, no. 3, May 2018, </a:t>
            </a:r>
            <a:r>
              <a:rPr lang="en-US" sz="1200" err="1">
                <a:solidFill>
                  <a:srgbClr val="000000"/>
                </a:solidFill>
                <a:ea typeface="Calibri"/>
                <a:cs typeface="Calibri"/>
              </a:rPr>
              <a:t>doi</a:t>
            </a:r>
            <a:r>
              <a:rPr lang="en-US" sz="1200">
                <a:solidFill>
                  <a:srgbClr val="000000"/>
                </a:solidFill>
                <a:ea typeface="Calibri"/>
                <a:cs typeface="Calibri"/>
              </a:rPr>
              <a:t>: </a:t>
            </a:r>
            <a:r>
              <a:rPr lang="en-US" sz="1200">
                <a:solidFill>
                  <a:srgbClr val="000000"/>
                </a:solidFill>
                <a:ea typeface="Calibri"/>
                <a:cs typeface="Calibri"/>
                <a:hlinkClick r:id="rId7"/>
              </a:rPr>
              <a:t>https://doi.org/10.14741/ijcet/v.8.3.17</a:t>
            </a:r>
            <a:r>
              <a:rPr lang="en-US" sz="1200">
                <a:solidFill>
                  <a:srgbClr val="000000"/>
                </a:solidFill>
                <a:ea typeface="Calibri"/>
                <a:cs typeface="Calibri"/>
              </a:rPr>
              <a:t>.</a:t>
            </a:r>
            <a:endParaRPr lang="en-US" sz="1200">
              <a:ea typeface="Calibri" panose="020F0502020204030204"/>
              <a:cs typeface="Calibri" panose="020F0502020204030204"/>
            </a:endParaRPr>
          </a:p>
          <a:p>
            <a:r>
              <a:rPr lang="en-US" sz="1200">
                <a:solidFill>
                  <a:srgbClr val="000000"/>
                </a:solidFill>
                <a:ea typeface="Calibri"/>
                <a:cs typeface="Calibri"/>
              </a:rPr>
              <a:t>-a study on current </a:t>
            </a:r>
            <a:r>
              <a:rPr lang="en-US" sz="1200" err="1">
                <a:solidFill>
                  <a:srgbClr val="000000"/>
                </a:solidFill>
                <a:ea typeface="Calibri"/>
                <a:cs typeface="Calibri"/>
              </a:rPr>
              <a:t>sae</a:t>
            </a:r>
            <a:r>
              <a:rPr lang="en-US" sz="1200">
                <a:solidFill>
                  <a:srgbClr val="000000"/>
                </a:solidFill>
                <a:ea typeface="Calibri"/>
                <a:cs typeface="Calibri"/>
              </a:rPr>
              <a:t> formula car suspension systems</a:t>
            </a:r>
          </a:p>
          <a:p>
            <a:r>
              <a:rPr lang="en-US" sz="1200">
                <a:solidFill>
                  <a:srgbClr val="000000"/>
                </a:solidFill>
                <a:ea typeface="Calibri"/>
                <a:cs typeface="Calibri"/>
              </a:rPr>
              <a:t>‌</a:t>
            </a:r>
            <a:endParaRPr lang="en-US" sz="1200">
              <a:ea typeface="Calibri"/>
              <a:cs typeface="Calibri"/>
            </a:endParaRPr>
          </a:p>
          <a:p>
            <a:endParaRPr lang="en-US" sz="1200">
              <a:solidFill>
                <a:srgbClr val="1F1F1F"/>
              </a:solidFill>
              <a:ea typeface="Calibri"/>
              <a:cs typeface="Calibri"/>
            </a:endParaRPr>
          </a:p>
          <a:p>
            <a:endParaRPr lang="en-US" sz="1200">
              <a:ea typeface="Calibri" panose="020F0502020204030204"/>
              <a:cs typeface="Calibri" panose="020F0502020204030204"/>
            </a:endParaRPr>
          </a:p>
          <a:p>
            <a:endParaRPr lang="en-US" sz="1200">
              <a:solidFill>
                <a:srgbClr val="0024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Calibri" panose="020B0604020202020204" pitchFamily="34" charset="0"/>
              <a:buChar char="-"/>
            </a:pPr>
            <a:endParaRPr lang="en-US">
              <a:solidFill>
                <a:srgbClr val="0024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List">
            <a:extLst>
              <a:ext uri="{FF2B5EF4-FFF2-40B4-BE49-F238E27FC236}">
                <a16:creationId xmlns:a16="http://schemas.microsoft.com/office/drawing/2014/main" id="{AD5E1846-5C77-3CAF-E648-E688200FD402}"/>
              </a:ext>
            </a:extLst>
          </p:cNvPr>
          <p:cNvSpPr txBox="1"/>
          <p:nvPr/>
        </p:nvSpPr>
        <p:spPr>
          <a:xfrm>
            <a:off x="1207394" y="3881036"/>
            <a:ext cx="8944143" cy="196977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[6]</a:t>
            </a:r>
            <a:r>
              <a:rPr lang="en-US" sz="1200">
                <a:ea typeface="Calibri"/>
                <a:cs typeface="Calibri"/>
              </a:rPr>
              <a:t> </a:t>
            </a:r>
            <a:r>
              <a:rPr lang="en-US" sz="1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“Automotive Suspension - MATLAB &amp; Simulink,” </a:t>
            </a:r>
            <a:r>
              <a:rPr lang="en-US" sz="1200" i="1">
                <a:solidFill>
                  <a:srgbClr val="000000"/>
                </a:solidFill>
                <a:latin typeface="Calibri"/>
                <a:ea typeface="Calibri"/>
                <a:cs typeface="Calibri"/>
                <a:hlinkClick r:id="rId8"/>
              </a:rPr>
              <a:t>www.mathworks.com</a:t>
            </a:r>
            <a:r>
              <a:rPr lang="en-US" sz="1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. </a:t>
            </a:r>
            <a:r>
              <a:rPr lang="en-US" sz="1200">
                <a:solidFill>
                  <a:srgbClr val="000000"/>
                </a:solidFill>
                <a:latin typeface="Calibri"/>
                <a:ea typeface="Calibri"/>
                <a:cs typeface="Calibri"/>
                <a:hlinkClick r:id="rId9"/>
              </a:rPr>
              <a:t>https://www.mathworks.com/help/simulink/slref/automotive-suspension.html</a:t>
            </a:r>
            <a:endParaRPr lang="en-US" sz="1200">
              <a:ea typeface="Calibri"/>
              <a:cs typeface="Calibri"/>
            </a:endParaRPr>
          </a:p>
          <a:p>
            <a:r>
              <a:rPr lang="en-US" sz="1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-how to model suspension and simulate it in </a:t>
            </a:r>
            <a:r>
              <a:rPr lang="en-US" sz="1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matlab</a:t>
            </a:r>
            <a:endParaRPr lang="en-US" sz="12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r>
              <a:rPr lang="en-US" sz="1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‌[7]</a:t>
            </a:r>
            <a:r>
              <a:rPr lang="en-US" sz="1200">
                <a:ea typeface="Calibri"/>
                <a:cs typeface="Calibri"/>
              </a:rPr>
              <a:t> </a:t>
            </a:r>
            <a:r>
              <a:rPr lang="en-US" sz="1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“Suspension Design Series,” </a:t>
            </a:r>
            <a:r>
              <a:rPr lang="en-US" sz="1200" i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YouTube</a:t>
            </a:r>
            <a:r>
              <a:rPr lang="en-US" sz="1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. </a:t>
            </a:r>
            <a:r>
              <a:rPr lang="en-US" sz="1200">
                <a:solidFill>
                  <a:srgbClr val="000000"/>
                </a:solidFill>
                <a:latin typeface="Calibri"/>
                <a:ea typeface="Calibri"/>
                <a:cs typeface="Calibri"/>
                <a:hlinkClick r:id="rId10"/>
              </a:rPr>
              <a:t>http://www.youtube.com/playlist?list=PLfNrVTkV8cM_kaP29HJqIXWjDcHNv-cqs</a:t>
            </a:r>
            <a:r>
              <a:rPr lang="en-US" sz="1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(accessed Sep. 16, 2024).</a:t>
            </a:r>
            <a:endParaRPr lang="en-US" sz="1200">
              <a:ea typeface="Calibri"/>
              <a:cs typeface="Calibri"/>
            </a:endParaRPr>
          </a:p>
          <a:p>
            <a:r>
              <a:rPr lang="en-US" sz="1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‌- video series on the design process of suspension</a:t>
            </a:r>
            <a:endParaRPr lang="en-US" sz="1200">
              <a:ea typeface="Calibri"/>
              <a:cs typeface="Calibri"/>
            </a:endParaRPr>
          </a:p>
          <a:p>
            <a:r>
              <a:rPr lang="en-US" sz="1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[8]</a:t>
            </a:r>
            <a:r>
              <a:rPr lang="en-US" sz="1200">
                <a:ea typeface="Calibri"/>
                <a:cs typeface="Calibri"/>
              </a:rPr>
              <a:t> </a:t>
            </a:r>
            <a:r>
              <a:rPr lang="en-US" sz="1200" i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Summitracing.com</a:t>
            </a:r>
            <a:r>
              <a:rPr lang="en-US" sz="1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, 2024. </a:t>
            </a:r>
            <a:r>
              <a:rPr lang="en-US" sz="1200">
                <a:solidFill>
                  <a:srgbClr val="000000"/>
                </a:solidFill>
                <a:latin typeface="Calibri"/>
                <a:ea typeface="Calibri"/>
                <a:cs typeface="Calibri"/>
                <a:hlinkClick r:id="rId11"/>
              </a:rPr>
              <a:t>https://www.summitracing.com/search/part-type/coilover-springs/product-line/hyperco-formula-sae-coilover-springs</a:t>
            </a:r>
            <a:r>
              <a:rPr lang="en-US" sz="1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(accessed Sep. 19, 2024).</a:t>
            </a:r>
            <a:endParaRPr lang="en-US" sz="1200"/>
          </a:p>
          <a:p>
            <a:r>
              <a:rPr lang="en-US" sz="1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‌-</a:t>
            </a:r>
            <a:r>
              <a:rPr lang="en-US" sz="1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coilover</a:t>
            </a:r>
            <a:r>
              <a:rPr lang="en-US" sz="1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options</a:t>
            </a:r>
            <a:endParaRPr lang="en-US" sz="1200"/>
          </a:p>
          <a:p>
            <a:endParaRPr lang="en-US" sz="1400">
              <a:solidFill>
                <a:srgbClr val="0024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Artifact">
            <a:extLst>
              <a:ext uri="{FF2B5EF4-FFF2-40B4-BE49-F238E27FC236}">
                <a16:creationId xmlns:a16="http://schemas.microsoft.com/office/drawing/2014/main" id="{8CF7B6C5-73C5-7D3B-AF2C-53B14144F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851227" y="6164887"/>
            <a:ext cx="1104819" cy="448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EBF0C8-D3E8-7B99-1590-03497155B2CE}"/>
              </a:ext>
            </a:extLst>
          </p:cNvPr>
          <p:cNvSpPr txBox="1"/>
          <p:nvPr/>
        </p:nvSpPr>
        <p:spPr>
          <a:xfrm>
            <a:off x="2012" y="6654359"/>
            <a:ext cx="2743200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00">
                <a:cs typeface="Calibri"/>
              </a:rPr>
              <a:t>Page 14 - Joe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6769275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rtifact">
            <a:extLst>
              <a:ext uri="{FF2B5EF4-FFF2-40B4-BE49-F238E27FC236}">
                <a16:creationId xmlns:a16="http://schemas.microsoft.com/office/drawing/2014/main" id="{837CFC27-170F-4A9E-DD7E-2F80F5930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0420" y="3012142"/>
            <a:ext cx="4622800" cy="3860800"/>
          </a:xfrm>
          <a:prstGeom prst="rect">
            <a:avLst/>
          </a:prstGeom>
        </p:spPr>
      </p:pic>
      <p:pic>
        <p:nvPicPr>
          <p:cNvPr id="10" name="Artifact">
            <a:extLst>
              <a:ext uri="{FF2B5EF4-FFF2-40B4-BE49-F238E27FC236}">
                <a16:creationId xmlns:a16="http://schemas.microsoft.com/office/drawing/2014/main" id="{FD1EBE9A-3585-0388-434B-0E456CF96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187700" cy="2628900"/>
          </a:xfrm>
          <a:prstGeom prst="rect">
            <a:avLst/>
          </a:prstGeom>
        </p:spPr>
      </p:pic>
      <p:sp>
        <p:nvSpPr>
          <p:cNvPr id="9" name="H1">
            <a:extLst>
              <a:ext uri="{FF2B5EF4-FFF2-40B4-BE49-F238E27FC236}">
                <a16:creationId xmlns:a16="http://schemas.microsoft.com/office/drawing/2014/main" id="{D2441F73-4F5D-441D-5D3A-8F7512360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405" y="22542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>
                <a:solidFill>
                  <a:srgbClr val="182752"/>
                </a:solidFill>
                <a:latin typeface="Arial"/>
                <a:cs typeface="Arial"/>
              </a:rPr>
              <a:t>A-Arm – Literature Review</a:t>
            </a:r>
            <a:endParaRPr lang="en-US" sz="5400" b="1">
              <a:solidFill>
                <a:srgbClr val="182752"/>
              </a:solidFill>
              <a:latin typeface="Arial" panose="020B0604020202020204" pitchFamily="34" charset="0"/>
              <a:cs typeface="Arial"/>
            </a:endParaRPr>
          </a:p>
        </p:txBody>
      </p:sp>
      <p:sp>
        <p:nvSpPr>
          <p:cNvPr id="6" name="Photo (delete when photo placed)">
            <a:extLst>
              <a:ext uri="{FF2B5EF4-FFF2-40B4-BE49-F238E27FC236}">
                <a16:creationId xmlns:a16="http://schemas.microsoft.com/office/drawing/2014/main" id="{29CB136A-C439-D8BC-6BFF-E49909A5807C}"/>
              </a:ext>
            </a:extLst>
          </p:cNvPr>
          <p:cNvSpPr txBox="1"/>
          <p:nvPr/>
        </p:nvSpPr>
        <p:spPr>
          <a:xfrm>
            <a:off x="2918622" y="3647969"/>
            <a:ext cx="10921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</a:p>
        </p:txBody>
      </p:sp>
      <p:pic>
        <p:nvPicPr>
          <p:cNvPr id="13" name="Artifact">
            <a:extLst>
              <a:ext uri="{FF2B5EF4-FFF2-40B4-BE49-F238E27FC236}">
                <a16:creationId xmlns:a16="http://schemas.microsoft.com/office/drawing/2014/main" id="{E2BF1F08-FB54-E29F-812D-F10EE64377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51227" y="6164887"/>
            <a:ext cx="1104819" cy="4487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8C7A6C-5352-7297-F356-52DD739B0309}"/>
              </a:ext>
            </a:extLst>
          </p:cNvPr>
          <p:cNvSpPr txBox="1"/>
          <p:nvPr/>
        </p:nvSpPr>
        <p:spPr>
          <a:xfrm>
            <a:off x="1344140" y="1551445"/>
            <a:ext cx="9343757" cy="535531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[1] J. C. Dixon, </a:t>
            </a:r>
            <a:r>
              <a:rPr lang="en-US" i="1">
                <a:ea typeface="Calibri"/>
                <a:cs typeface="Calibri"/>
              </a:rPr>
              <a:t>Suspension Geometry and Computation</a:t>
            </a:r>
            <a:r>
              <a:rPr lang="en-US">
                <a:ea typeface="Calibri"/>
                <a:cs typeface="Calibri"/>
              </a:rPr>
              <a:t>. Chichester, U.K: Wiley, 2009.  </a:t>
            </a:r>
          </a:p>
          <a:p>
            <a:pPr marL="742950" lvl="1" indent="-285750">
              <a:buFont typeface="Courier New"/>
              <a:buChar char="o"/>
            </a:pPr>
            <a:r>
              <a:rPr lang="en-US">
                <a:ea typeface="Calibri"/>
                <a:cs typeface="Calibri"/>
              </a:rPr>
              <a:t>Chapters 7 and 12</a:t>
            </a:r>
          </a:p>
          <a:p>
            <a:pPr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    [2] L. Sun, Z. Deng, and Q. Zhang, “Send Orders for Reprints to </a:t>
            </a:r>
            <a:r>
              <a:rPr lang="en-US">
                <a:ea typeface="Calibri"/>
                <a:cs typeface="Calibri"/>
                <a:hlinkClick r:id="rId6"/>
              </a:rPr>
              <a:t>reprints@benthamscience.ae</a:t>
            </a:r>
            <a:r>
              <a:rPr lang="en-US">
                <a:ea typeface="Calibri"/>
                <a:cs typeface="Calibri"/>
              </a:rPr>
              <a:t> Design and Strength Analysis of FSAE Suspension,” </a:t>
            </a:r>
            <a:r>
              <a:rPr lang="en-US" i="1">
                <a:ea typeface="Calibri"/>
                <a:cs typeface="Calibri"/>
              </a:rPr>
              <a:t>The Open Mechanical Engineering Journal</a:t>
            </a:r>
            <a:r>
              <a:rPr lang="en-US">
                <a:ea typeface="Calibri"/>
                <a:cs typeface="Calibri"/>
              </a:rPr>
              <a:t>, vol. 8, pp. 414–418, 2014, Accessed: Sep. 16, 2024. [Online]</a:t>
            </a:r>
          </a:p>
          <a:p>
            <a:pPr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     [3] S. Iván, </a:t>
            </a:r>
            <a:r>
              <a:rPr lang="en-US" i="1">
                <a:ea typeface="Calibri"/>
                <a:cs typeface="Calibri"/>
              </a:rPr>
              <a:t>Design of the Suspension System for a FSAE Race Car</a:t>
            </a:r>
            <a:r>
              <a:rPr lang="en-US">
                <a:ea typeface="Calibri"/>
                <a:cs typeface="Calibri"/>
              </a:rPr>
              <a:t>. 2017.</a:t>
            </a:r>
          </a:p>
          <a:p>
            <a:pPr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     [4] Evan Drew Flickinger, </a:t>
            </a:r>
            <a:r>
              <a:rPr lang="en-US" i="1">
                <a:ea typeface="Calibri"/>
                <a:cs typeface="Calibri"/>
              </a:rPr>
              <a:t>Design and Analysis of Formula SAE Car Suspension Members</a:t>
            </a:r>
            <a:r>
              <a:rPr lang="en-US">
                <a:ea typeface="Calibri"/>
                <a:cs typeface="Calibri"/>
              </a:rPr>
              <a:t>. 2014.</a:t>
            </a:r>
          </a:p>
          <a:p>
            <a:pPr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     [5] “Formula Penn Racing FSAE - Hunter Shank,” </a:t>
            </a:r>
            <a:r>
              <a:rPr lang="en-US" i="1">
                <a:ea typeface="Calibri"/>
                <a:cs typeface="Calibri"/>
              </a:rPr>
              <a:t>cargocollective.com</a:t>
            </a:r>
            <a:r>
              <a:rPr lang="en-US">
                <a:ea typeface="Calibri"/>
                <a:cs typeface="Calibri"/>
              </a:rPr>
              <a:t>.</a:t>
            </a:r>
            <a:endParaRPr lang="en-US"/>
          </a:p>
          <a:p>
            <a:r>
              <a:rPr lang="en-US">
                <a:ea typeface="Calibri"/>
                <a:cs typeface="Calibri"/>
                <a:hlinkClick r:id="rId7"/>
              </a:rPr>
              <a:t>https://cargocollective.com/huntershank/Formula-Penn-Racing-FSAE</a:t>
            </a:r>
            <a:endParaRPr lang="en-US">
              <a:ea typeface="Calibri"/>
              <a:cs typeface="Calibri"/>
            </a:endParaRPr>
          </a:p>
          <a:p>
            <a:pPr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‌     [6] “Formula SAE Vehicle,” </a:t>
            </a:r>
            <a:r>
              <a:rPr lang="en-US" i="1">
                <a:ea typeface="Calibri"/>
                <a:cs typeface="Calibri"/>
              </a:rPr>
              <a:t>Capstone Senior Design</a:t>
            </a:r>
            <a:r>
              <a:rPr lang="en-US">
                <a:ea typeface="Calibri"/>
                <a:cs typeface="Calibri"/>
              </a:rPr>
              <a:t>. </a:t>
            </a:r>
            <a:r>
              <a:rPr lang="en-US">
                <a:ea typeface="Calibri"/>
                <a:cs typeface="Calibri"/>
                <a:hlinkClick r:id="rId8"/>
              </a:rPr>
              <a:t>https://www.mines.edu/capstoneseniordesign/project/formula-sae-car/</a:t>
            </a:r>
            <a:endParaRPr lang="en-US">
              <a:ea typeface="Calibri"/>
              <a:cs typeface="Calibri"/>
            </a:endParaRPr>
          </a:p>
          <a:p>
            <a:pPr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      [7] Ben </a:t>
            </a:r>
            <a:r>
              <a:rPr lang="en-US" err="1">
                <a:ea typeface="Calibri"/>
                <a:cs typeface="Calibri"/>
              </a:rPr>
              <a:t>Beames</a:t>
            </a:r>
            <a:r>
              <a:rPr lang="en-US">
                <a:ea typeface="Calibri"/>
                <a:cs typeface="Calibri"/>
              </a:rPr>
              <a:t>, “Race Car Suspension Fabrication,” </a:t>
            </a:r>
            <a:r>
              <a:rPr lang="en-US" i="1">
                <a:ea typeface="Calibri"/>
                <a:cs typeface="Calibri"/>
              </a:rPr>
              <a:t>YouTube</a:t>
            </a:r>
            <a:r>
              <a:rPr lang="en-US">
                <a:ea typeface="Calibri"/>
                <a:cs typeface="Calibri"/>
              </a:rPr>
              <a:t>, Jun. 07, 2023. </a:t>
            </a:r>
            <a:r>
              <a:rPr lang="en-US">
                <a:ea typeface="Calibri"/>
                <a:cs typeface="Calibri"/>
                <a:hlinkClick r:id="rId9"/>
              </a:rPr>
              <a:t>https://www.youtube.com/watch?v=40O2cQ6WPUk</a:t>
            </a:r>
            <a:r>
              <a:rPr lang="en-US">
                <a:ea typeface="Calibri"/>
                <a:cs typeface="Calibri"/>
              </a:rPr>
              <a:t> (accessed Sep. 19, 2024).</a:t>
            </a:r>
          </a:p>
          <a:p>
            <a:pPr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‌  [8] AM Custom fab, “HOW TO Build A Welding Jig or Fixture For Beginners.,” </a:t>
            </a:r>
            <a:r>
              <a:rPr lang="en-US" i="1">
                <a:ea typeface="Calibri"/>
                <a:cs typeface="Calibri"/>
              </a:rPr>
              <a:t>YouTube</a:t>
            </a:r>
            <a:r>
              <a:rPr lang="en-US">
                <a:ea typeface="Calibri"/>
                <a:cs typeface="Calibri"/>
              </a:rPr>
              <a:t>, Jan. 23, 2021. </a:t>
            </a:r>
            <a:r>
              <a:rPr lang="en-US">
                <a:ea typeface="Calibri"/>
                <a:cs typeface="Calibri"/>
                <a:hlinkClick r:id="rId10"/>
              </a:rPr>
              <a:t>https://www.youtube.com/watch?v=OUrGvS41zA8</a:t>
            </a:r>
            <a:r>
              <a:rPr lang="en-US">
                <a:ea typeface="Calibri"/>
                <a:cs typeface="Calibri"/>
              </a:rPr>
              <a:t> (accessed Sep. 19, 2024).</a:t>
            </a:r>
          </a:p>
          <a:p>
            <a:endParaRPr lang="en-US">
              <a:ea typeface="Calibri"/>
              <a:cs typeface="Calibri"/>
            </a:endParaRPr>
          </a:p>
          <a:p>
            <a:pPr>
              <a:buFont typeface="Arial"/>
              <a:buChar char="•"/>
            </a:pPr>
            <a:endParaRPr lang="en-US">
              <a:ea typeface="Calibri"/>
              <a:cs typeface="Calibri"/>
            </a:endParaRPr>
          </a:p>
          <a:p>
            <a:pPr lvl="1"/>
            <a:endParaRPr lang="en-US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>
              <a:ea typeface="Calibri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F625D5-00B8-1BE4-97D4-34868C45F89A}"/>
              </a:ext>
            </a:extLst>
          </p:cNvPr>
          <p:cNvSpPr txBox="1"/>
          <p:nvPr/>
        </p:nvSpPr>
        <p:spPr>
          <a:xfrm>
            <a:off x="2012" y="6654359"/>
            <a:ext cx="2743200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00">
                <a:cs typeface="Calibri"/>
              </a:rPr>
              <a:t>Page 15 - Garrett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1748743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rtifact">
            <a:extLst>
              <a:ext uri="{FF2B5EF4-FFF2-40B4-BE49-F238E27FC236}">
                <a16:creationId xmlns:a16="http://schemas.microsoft.com/office/drawing/2014/main" id="{837CFC27-170F-4A9E-DD7E-2F80F5930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0420" y="3012142"/>
            <a:ext cx="4622800" cy="3860800"/>
          </a:xfrm>
          <a:prstGeom prst="rect">
            <a:avLst/>
          </a:prstGeom>
        </p:spPr>
      </p:pic>
      <p:pic>
        <p:nvPicPr>
          <p:cNvPr id="10" name="Artifact">
            <a:extLst>
              <a:ext uri="{FF2B5EF4-FFF2-40B4-BE49-F238E27FC236}">
                <a16:creationId xmlns:a16="http://schemas.microsoft.com/office/drawing/2014/main" id="{FD1EBE9A-3585-0388-434B-0E456CF96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187700" cy="2628900"/>
          </a:xfrm>
          <a:prstGeom prst="rect">
            <a:avLst/>
          </a:prstGeom>
        </p:spPr>
      </p:pic>
      <p:sp>
        <p:nvSpPr>
          <p:cNvPr id="9" name="H1">
            <a:extLst>
              <a:ext uri="{FF2B5EF4-FFF2-40B4-BE49-F238E27FC236}">
                <a16:creationId xmlns:a16="http://schemas.microsoft.com/office/drawing/2014/main" id="{D2441F73-4F5D-441D-5D3A-8F7512360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405" y="22542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>
                <a:solidFill>
                  <a:srgbClr val="182752"/>
                </a:solidFill>
                <a:latin typeface="Arial"/>
                <a:ea typeface="Calibri Light"/>
                <a:cs typeface="Arial"/>
              </a:rPr>
              <a:t>Brakes – Literature Review</a:t>
            </a:r>
          </a:p>
        </p:txBody>
      </p:sp>
      <p:sp>
        <p:nvSpPr>
          <p:cNvPr id="6" name="Photo (delete when photo placed)">
            <a:extLst>
              <a:ext uri="{FF2B5EF4-FFF2-40B4-BE49-F238E27FC236}">
                <a16:creationId xmlns:a16="http://schemas.microsoft.com/office/drawing/2014/main" id="{29CB136A-C439-D8BC-6BFF-E49909A5807C}"/>
              </a:ext>
            </a:extLst>
          </p:cNvPr>
          <p:cNvSpPr txBox="1"/>
          <p:nvPr/>
        </p:nvSpPr>
        <p:spPr>
          <a:xfrm>
            <a:off x="2918622" y="3647969"/>
            <a:ext cx="10921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</a:p>
        </p:txBody>
      </p:sp>
      <p:pic>
        <p:nvPicPr>
          <p:cNvPr id="13" name="Artifact">
            <a:extLst>
              <a:ext uri="{FF2B5EF4-FFF2-40B4-BE49-F238E27FC236}">
                <a16:creationId xmlns:a16="http://schemas.microsoft.com/office/drawing/2014/main" id="{E2BF1F08-FB54-E29F-812D-F10EE64377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51227" y="6164887"/>
            <a:ext cx="1104819" cy="4487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A250E9-1924-F442-CA77-0E370EC0F1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E1E7F4-D120-6AF4-7754-E00DD09BC73B}"/>
              </a:ext>
            </a:extLst>
          </p:cNvPr>
          <p:cNvSpPr txBox="1"/>
          <p:nvPr/>
        </p:nvSpPr>
        <p:spPr>
          <a:xfrm>
            <a:off x="912394" y="1554078"/>
            <a:ext cx="9811752" cy="729430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/>
              <a:t>Shivkumar </a:t>
            </a:r>
            <a:r>
              <a:rPr lang="en-US" sz="1400" err="1"/>
              <a:t>Mirajgave</a:t>
            </a:r>
            <a:r>
              <a:rPr lang="en-US" sz="1400"/>
              <a:t>, et al. “Design and Cost Effective Manufacturing of </a:t>
            </a:r>
            <a:r>
              <a:rPr lang="en-US" sz="1400" err="1"/>
              <a:t>Swivelling</a:t>
            </a:r>
            <a:r>
              <a:rPr lang="en-US" sz="1400"/>
              <a:t> Brake Master</a:t>
            </a:r>
            <a:endParaRPr lang="en-US" sz="1400">
              <a:ea typeface="Calibri"/>
              <a:cs typeface="Calibri"/>
            </a:endParaRPr>
          </a:p>
          <a:p>
            <a:r>
              <a:rPr lang="en-US" sz="1400"/>
              <a:t> Cylinder for a Formula Student Vehicle.” </a:t>
            </a:r>
            <a:r>
              <a:rPr lang="en-US" sz="1400" i="1"/>
              <a:t>Materials Today: Proceedings</a:t>
            </a:r>
            <a:r>
              <a:rPr lang="en-US" sz="1400"/>
              <a:t>, Elsevier, 2 Jan. 2023,</a:t>
            </a:r>
            <a:endParaRPr lang="en-US" sz="1400">
              <a:ea typeface="Calibri"/>
              <a:cs typeface="Calibri"/>
            </a:endParaRPr>
          </a:p>
          <a:p>
            <a:r>
              <a:rPr lang="en-US" sz="1400"/>
              <a:t> www.sciencedirect.com/science/article/pii/S2214785322074740. </a:t>
            </a:r>
            <a:endParaRPr lang="en-US" sz="1400">
              <a:ea typeface="Calibri"/>
              <a:cs typeface="Calibri"/>
            </a:endParaRPr>
          </a:p>
          <a:p>
            <a:endParaRPr lang="en-US" sz="1400">
              <a:ea typeface="Calibri"/>
              <a:cs typeface="Calibri"/>
            </a:endParaRPr>
          </a:p>
          <a:p>
            <a:r>
              <a:rPr lang="en-US" sz="1400">
                <a:ea typeface="+mn-lt"/>
                <a:cs typeface="+mn-lt"/>
              </a:rPr>
              <a:t>Usama, Mohd &amp; Singhal, Gagan. (2018). Design and Analysis of Braking System for FSAE.</a:t>
            </a:r>
          </a:p>
          <a:p>
            <a:r>
              <a:rPr lang="en-US" sz="1400">
                <a:ea typeface="+mn-lt"/>
                <a:cs typeface="+mn-lt"/>
              </a:rPr>
              <a:t> 10.13140/RG.2.2.26149.65760. </a:t>
            </a:r>
            <a:endParaRPr lang="en-US" sz="1400">
              <a:ea typeface="Calibri"/>
              <a:cs typeface="Calibri"/>
            </a:endParaRPr>
          </a:p>
          <a:p>
            <a:endParaRPr lang="en-US" sz="1400">
              <a:ea typeface="Calibri"/>
              <a:cs typeface="Calibri"/>
            </a:endParaRPr>
          </a:p>
          <a:p>
            <a:r>
              <a:rPr lang="en-US" sz="1400">
                <a:ea typeface="+mn-lt"/>
                <a:cs typeface="+mn-lt"/>
              </a:rPr>
              <a:t>“Circuit Tire Specifications.” </a:t>
            </a:r>
            <a:r>
              <a:rPr lang="en-US" sz="1400" i="1">
                <a:ea typeface="+mn-lt"/>
                <a:cs typeface="+mn-lt"/>
              </a:rPr>
              <a:t>Hoosier Racing Tires</a:t>
            </a:r>
            <a:r>
              <a:rPr lang="en-US" sz="1400">
                <a:ea typeface="+mn-lt"/>
                <a:cs typeface="+mn-lt"/>
              </a:rPr>
              <a:t>,</a:t>
            </a:r>
          </a:p>
          <a:p>
            <a:r>
              <a:rPr lang="en-US" sz="1400">
                <a:ea typeface="+mn-lt"/>
                <a:cs typeface="+mn-lt"/>
                <a:hlinkClick r:id="rId6"/>
              </a:rPr>
              <a:t> www.hoosiertire.com/news/article/64377/Circuit_Series_Tire_Specs</a:t>
            </a:r>
            <a:r>
              <a:rPr lang="en-US" sz="1400">
                <a:ea typeface="+mn-lt"/>
                <a:cs typeface="+mn-lt"/>
              </a:rPr>
              <a:t>. Accessed 16 Sept. 2024. </a:t>
            </a:r>
            <a:endParaRPr lang="en-US" sz="1400">
              <a:ea typeface="Calibri"/>
              <a:cs typeface="Calibri"/>
            </a:endParaRPr>
          </a:p>
          <a:p>
            <a:endParaRPr lang="en-US" sz="1400">
              <a:ea typeface="Calibri"/>
              <a:cs typeface="Calibri"/>
            </a:endParaRPr>
          </a:p>
          <a:p>
            <a:r>
              <a:rPr lang="en-US" sz="1400">
                <a:ea typeface="+mn-lt"/>
                <a:cs typeface="+mn-lt"/>
              </a:rPr>
              <a:t>Tom McCready and James Walker, Jr. of SCR motorsports. “Brake Bias and Performance.” </a:t>
            </a:r>
            <a:r>
              <a:rPr lang="en-US" sz="1400" i="1">
                <a:ea typeface="+mn-lt"/>
                <a:cs typeface="+mn-lt"/>
              </a:rPr>
              <a:t>Brakes</a:t>
            </a:r>
            <a:r>
              <a:rPr lang="en-US" sz="1400">
                <a:ea typeface="+mn-lt"/>
                <a:cs typeface="+mn-lt"/>
              </a:rPr>
              <a:t>,</a:t>
            </a:r>
          </a:p>
          <a:p>
            <a:r>
              <a:rPr lang="en-US" sz="1400">
                <a:ea typeface="+mn-lt"/>
                <a:cs typeface="+mn-lt"/>
              </a:rPr>
              <a:t>  </a:t>
            </a:r>
            <a:r>
              <a:rPr lang="en-US" sz="1400">
                <a:ea typeface="+mn-lt"/>
                <a:cs typeface="+mn-lt"/>
                <a:hlinkClick r:id="rId7"/>
              </a:rPr>
              <a:t>www.brakes-shop.com/brakepedia/general/brake-bias-and-performance</a:t>
            </a:r>
            <a:r>
              <a:rPr lang="en-US" sz="1400">
                <a:ea typeface="+mn-lt"/>
                <a:cs typeface="+mn-lt"/>
              </a:rPr>
              <a:t>. Accessed 16 Sept. 2024. </a:t>
            </a:r>
            <a:endParaRPr lang="en-US" sz="1400">
              <a:ea typeface="Calibri"/>
              <a:cs typeface="Calibri"/>
            </a:endParaRPr>
          </a:p>
          <a:p>
            <a:endParaRPr lang="en-US" sz="1400">
              <a:ea typeface="Calibri"/>
              <a:cs typeface="Calibri"/>
            </a:endParaRPr>
          </a:p>
          <a:p>
            <a:r>
              <a:rPr lang="en-US" sz="1400">
                <a:ea typeface="+mn-lt"/>
                <a:cs typeface="+mn-lt"/>
              </a:rPr>
              <a:t>Markel, Andrew. “Brake Math: Calculating the Force Needed to Stop a Car.” </a:t>
            </a:r>
            <a:r>
              <a:rPr lang="en-US" sz="1400" i="1">
                <a:ea typeface="+mn-lt"/>
                <a:cs typeface="+mn-lt"/>
              </a:rPr>
              <a:t>Brake &amp; Front End</a:t>
            </a:r>
            <a:r>
              <a:rPr lang="en-US" sz="1400">
                <a:ea typeface="+mn-lt"/>
                <a:cs typeface="+mn-lt"/>
              </a:rPr>
              <a:t>, 5 Nov.</a:t>
            </a:r>
          </a:p>
          <a:p>
            <a:r>
              <a:rPr lang="en-US" sz="1400">
                <a:ea typeface="+mn-lt"/>
                <a:cs typeface="+mn-lt"/>
              </a:rPr>
              <a:t> 2020, </a:t>
            </a:r>
            <a:r>
              <a:rPr lang="en-US" sz="1400">
                <a:ea typeface="+mn-lt"/>
                <a:cs typeface="+mn-lt"/>
                <a:hlinkClick r:id="rId8"/>
              </a:rPr>
              <a:t>www.brakeandfrontend.com/brake-math-calculating-the-force-needed-to-stop-a-car/</a:t>
            </a:r>
            <a:r>
              <a:rPr lang="en-US" sz="1400">
                <a:ea typeface="+mn-lt"/>
                <a:cs typeface="+mn-lt"/>
              </a:rPr>
              <a:t>. </a:t>
            </a:r>
            <a:endParaRPr lang="en-US" sz="1400">
              <a:ea typeface="Calibri"/>
              <a:cs typeface="Calibri"/>
            </a:endParaRPr>
          </a:p>
          <a:p>
            <a:endParaRPr lang="en-US" sz="1400">
              <a:ea typeface="Calibri"/>
              <a:cs typeface="Calibri"/>
            </a:endParaRPr>
          </a:p>
          <a:p>
            <a:r>
              <a:rPr lang="en-US" sz="1400">
                <a:ea typeface="+mn-lt"/>
                <a:cs typeface="+mn-lt"/>
              </a:rPr>
              <a:t>Mora, Luis Alberto. </a:t>
            </a:r>
            <a:r>
              <a:rPr lang="en-US" sz="1400" i="1">
                <a:ea typeface="+mn-lt"/>
                <a:cs typeface="+mn-lt"/>
              </a:rPr>
              <a:t>Design of a FSAE Braking System</a:t>
            </a:r>
            <a:r>
              <a:rPr lang="en-US" sz="1400">
                <a:ea typeface="+mn-lt"/>
                <a:cs typeface="+mn-lt"/>
              </a:rPr>
              <a:t>, Massachusetts Institute of Technology, 1 Jan.</a:t>
            </a:r>
          </a:p>
          <a:p>
            <a:r>
              <a:rPr lang="en-US" sz="1400">
                <a:ea typeface="+mn-lt"/>
                <a:cs typeface="+mn-lt"/>
              </a:rPr>
              <a:t> 2018, dspace.mit.edu/handle/1721.1/119947. </a:t>
            </a:r>
            <a:endParaRPr lang="en-US" sz="1400">
              <a:ea typeface="Calibri"/>
              <a:cs typeface="Calibri"/>
            </a:endParaRPr>
          </a:p>
          <a:p>
            <a:endParaRPr lang="en-US" sz="1400">
              <a:ea typeface="Calibri"/>
              <a:cs typeface="Calibri"/>
            </a:endParaRPr>
          </a:p>
          <a:p>
            <a:r>
              <a:rPr lang="en-US" sz="1400">
                <a:ea typeface="+mn-lt"/>
                <a:cs typeface="+mn-lt"/>
              </a:rPr>
              <a:t>Gupta3, Eshaan, et al. “Design and analysis of brake system for FSAE race car” </a:t>
            </a:r>
            <a:r>
              <a:rPr lang="en-US" sz="1400" i="1">
                <a:ea typeface="+mn-lt"/>
                <a:cs typeface="+mn-lt"/>
              </a:rPr>
              <a:t>Engineering Research Express</a:t>
            </a:r>
            <a:r>
              <a:rPr lang="en-US" sz="1400">
                <a:ea typeface="+mn-lt"/>
                <a:cs typeface="+mn-lt"/>
              </a:rPr>
              <a:t>, IOP Publishing, 25 Apr.</a:t>
            </a:r>
            <a:endParaRPr lang="en-US">
              <a:ea typeface="+mn-lt"/>
              <a:cs typeface="+mn-lt"/>
            </a:endParaRPr>
          </a:p>
          <a:p>
            <a:r>
              <a:rPr lang="en-US" sz="1400">
                <a:ea typeface="+mn-lt"/>
                <a:cs typeface="+mn-lt"/>
              </a:rPr>
              <a:t> 2022, iopscience.iop.org/article/10.1088/2631-8695/ac6ecd. </a:t>
            </a:r>
            <a:endParaRPr lang="en-US">
              <a:ea typeface="Calibri"/>
              <a:cs typeface="Calibri"/>
            </a:endParaRPr>
          </a:p>
          <a:p>
            <a:endParaRPr lang="en-US" sz="1400">
              <a:ea typeface="Calibri"/>
              <a:cs typeface="Calibri"/>
            </a:endParaRPr>
          </a:p>
          <a:p>
            <a:r>
              <a:rPr lang="en-US" sz="1400">
                <a:ea typeface="+mn-lt"/>
                <a:cs typeface="+mn-lt"/>
              </a:rPr>
              <a:t>Schiller, Brad W. “2007 Formula SAE Pedal Box.” </a:t>
            </a:r>
            <a:r>
              <a:rPr lang="en-US" sz="1400" i="1">
                <a:ea typeface="+mn-lt"/>
                <a:cs typeface="+mn-lt"/>
              </a:rPr>
              <a:t>2007 Formula SAE Pedal Box</a:t>
            </a:r>
            <a:r>
              <a:rPr lang="en-US" sz="1400">
                <a:ea typeface="+mn-lt"/>
                <a:cs typeface="+mn-lt"/>
              </a:rPr>
              <a:t>, Massachusetts Institute of Technology, 1 Jan. 2007,</a:t>
            </a:r>
            <a:endParaRPr lang="en-US">
              <a:ea typeface="+mn-lt"/>
              <a:cs typeface="+mn-lt"/>
            </a:endParaRPr>
          </a:p>
          <a:p>
            <a:r>
              <a:rPr lang="en-US" sz="1400">
                <a:ea typeface="+mn-lt"/>
                <a:cs typeface="+mn-lt"/>
              </a:rPr>
              <a:t> dspace.mit.edu/handle/1721.1/40481?show=full. </a:t>
            </a:r>
            <a:endParaRPr lang="en-US">
              <a:ea typeface="Calibri"/>
              <a:cs typeface="Calibri"/>
            </a:endParaRPr>
          </a:p>
          <a:p>
            <a:endParaRPr lang="en-US" sz="1400">
              <a:ea typeface="Calibri"/>
              <a:cs typeface="Calibri"/>
            </a:endParaRPr>
          </a:p>
          <a:p>
            <a:endParaRPr lang="en-US" sz="1400">
              <a:ea typeface="Calibri"/>
              <a:cs typeface="Calibri"/>
            </a:endParaRPr>
          </a:p>
          <a:p>
            <a:endParaRPr lang="en-US" sz="1400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1EF194-5791-EA47-1BF3-45E78B149715}"/>
              </a:ext>
            </a:extLst>
          </p:cNvPr>
          <p:cNvSpPr txBox="1"/>
          <p:nvPr/>
        </p:nvSpPr>
        <p:spPr>
          <a:xfrm>
            <a:off x="2012" y="6654359"/>
            <a:ext cx="2743200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00">
                <a:cs typeface="Calibri"/>
              </a:rPr>
              <a:t>Page 16 - Chris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9786094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rtifact">
            <a:extLst>
              <a:ext uri="{FF2B5EF4-FFF2-40B4-BE49-F238E27FC236}">
                <a16:creationId xmlns:a16="http://schemas.microsoft.com/office/drawing/2014/main" id="{837CFC27-170F-4A9E-DD7E-2F80F5930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0420" y="3012142"/>
            <a:ext cx="4622800" cy="3860800"/>
          </a:xfrm>
          <a:prstGeom prst="rect">
            <a:avLst/>
          </a:prstGeom>
        </p:spPr>
      </p:pic>
      <p:pic>
        <p:nvPicPr>
          <p:cNvPr id="10" name="Artifact">
            <a:extLst>
              <a:ext uri="{FF2B5EF4-FFF2-40B4-BE49-F238E27FC236}">
                <a16:creationId xmlns:a16="http://schemas.microsoft.com/office/drawing/2014/main" id="{FD1EBE9A-3585-0388-434B-0E456CF96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187700" cy="2628900"/>
          </a:xfrm>
          <a:prstGeom prst="rect">
            <a:avLst/>
          </a:prstGeom>
        </p:spPr>
      </p:pic>
      <p:sp>
        <p:nvSpPr>
          <p:cNvPr id="9" name="H1">
            <a:extLst>
              <a:ext uri="{FF2B5EF4-FFF2-40B4-BE49-F238E27FC236}">
                <a16:creationId xmlns:a16="http://schemas.microsoft.com/office/drawing/2014/main" id="{D2441F73-4F5D-441D-5D3A-8F7512360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405" y="22542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>
                <a:solidFill>
                  <a:srgbClr val="182752"/>
                </a:solidFill>
                <a:latin typeface="Arial"/>
                <a:cs typeface="Arial"/>
              </a:rPr>
              <a:t>Knuckle/Geometry Modeling</a:t>
            </a:r>
            <a:endParaRPr lang="en-US" sz="5400" b="1">
              <a:solidFill>
                <a:srgbClr val="182752"/>
              </a:solidFill>
              <a:latin typeface="Arial" panose="020B0604020202020204" pitchFamily="34" charset="0"/>
            </a:endParaRPr>
          </a:p>
        </p:txBody>
      </p:sp>
      <p:sp>
        <p:nvSpPr>
          <p:cNvPr id="6" name="Photo (delete when photo placed)">
            <a:extLst>
              <a:ext uri="{FF2B5EF4-FFF2-40B4-BE49-F238E27FC236}">
                <a16:creationId xmlns:a16="http://schemas.microsoft.com/office/drawing/2014/main" id="{29CB136A-C439-D8BC-6BFF-E49909A5807C}"/>
              </a:ext>
            </a:extLst>
          </p:cNvPr>
          <p:cNvSpPr txBox="1"/>
          <p:nvPr/>
        </p:nvSpPr>
        <p:spPr>
          <a:xfrm>
            <a:off x="2918622" y="3647969"/>
            <a:ext cx="10921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</a:p>
        </p:txBody>
      </p:sp>
      <p:pic>
        <p:nvPicPr>
          <p:cNvPr id="13" name="Artifact">
            <a:extLst>
              <a:ext uri="{FF2B5EF4-FFF2-40B4-BE49-F238E27FC236}">
                <a16:creationId xmlns:a16="http://schemas.microsoft.com/office/drawing/2014/main" id="{E2BF1F08-FB54-E29F-812D-F10EE64377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51227" y="6164887"/>
            <a:ext cx="1104819" cy="4487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5F29B6-97D7-3CBF-C55E-2AB67761E3A3}"/>
              </a:ext>
            </a:extLst>
          </p:cNvPr>
          <p:cNvSpPr txBox="1"/>
          <p:nvPr/>
        </p:nvSpPr>
        <p:spPr>
          <a:xfrm>
            <a:off x="1207363" y="1393794"/>
            <a:ext cx="3879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Vsusp.com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7643B7-E393-09C1-F46D-ABDDC90791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9742" y="1776403"/>
            <a:ext cx="3967163" cy="1943100"/>
          </a:xfrm>
          <a:prstGeom prst="rect">
            <a:avLst/>
          </a:prstGeom>
        </p:spPr>
      </p:pic>
      <p:pic>
        <p:nvPicPr>
          <p:cNvPr id="17" name="Picture 16" descr="A diagram of a mechanical scheme&#10;&#10;Description automatically generated">
            <a:extLst>
              <a:ext uri="{FF2B5EF4-FFF2-40B4-BE49-F238E27FC236}">
                <a16:creationId xmlns:a16="http://schemas.microsoft.com/office/drawing/2014/main" id="{0A0D8633-5D82-CDD8-1C5A-C939602C2C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04295" y="1580912"/>
            <a:ext cx="3766074" cy="209597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1F9455E-9E0D-0B36-6C74-ED06DD7E97E1}"/>
              </a:ext>
            </a:extLst>
          </p:cNvPr>
          <p:cNvSpPr txBox="1"/>
          <p:nvPr/>
        </p:nvSpPr>
        <p:spPr>
          <a:xfrm>
            <a:off x="426705" y="3772713"/>
            <a:ext cx="53532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More positive camber for the right wheel, and more negative for the left wheel.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EA33196-66E8-12D6-C8F5-8136412A4F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26735" y="4507296"/>
            <a:ext cx="2753174" cy="146744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CD64B80-1605-DB40-9C29-1F77FBFC2CB1}"/>
              </a:ext>
            </a:extLst>
          </p:cNvPr>
          <p:cNvSpPr txBox="1"/>
          <p:nvPr/>
        </p:nvSpPr>
        <p:spPr>
          <a:xfrm>
            <a:off x="339092" y="5994443"/>
            <a:ext cx="5752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Measures height of edge of tire to the center, to find camber gain/loss from turning right or left.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F359DC9-55E0-8491-3D92-C0714478E606}"/>
              </a:ext>
            </a:extLst>
          </p:cNvPr>
          <p:cNvSpPr txBox="1"/>
          <p:nvPr/>
        </p:nvSpPr>
        <p:spPr>
          <a:xfrm>
            <a:off x="5987557" y="3848024"/>
            <a:ext cx="47995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From reducing mechanical trail, the ellipse will change its position relative to the horizontal, which will give us different camber gain from steering.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The goal is to compensate for these changes by changing camber gain from articulation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EC60CF6-DA39-5A1B-D59D-958C70EB49E2}"/>
              </a:ext>
            </a:extLst>
          </p:cNvPr>
          <p:cNvSpPr txBox="1"/>
          <p:nvPr/>
        </p:nvSpPr>
        <p:spPr>
          <a:xfrm>
            <a:off x="3313143" y="1413495"/>
            <a:ext cx="1988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(.03deg, -2.6deg)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2752EA-CD41-753E-1311-C4C03F8B8A1B}"/>
              </a:ext>
            </a:extLst>
          </p:cNvPr>
          <p:cNvSpPr txBox="1"/>
          <p:nvPr/>
        </p:nvSpPr>
        <p:spPr>
          <a:xfrm>
            <a:off x="2012" y="6654359"/>
            <a:ext cx="2743200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00">
                <a:cs typeface="Calibri"/>
              </a:rPr>
              <a:t>Page 17 - Parker</a:t>
            </a:r>
            <a:endParaRPr lang="en-US" sz="900"/>
          </a:p>
        </p:txBody>
      </p:sp>
      <p:sp>
        <p:nvSpPr>
          <p:cNvPr id="5" name="TextBox 15">
            <a:extLst>
              <a:ext uri="{FF2B5EF4-FFF2-40B4-BE49-F238E27FC236}">
                <a16:creationId xmlns:a16="http://schemas.microsoft.com/office/drawing/2014/main" id="{58E2A419-0B14-C812-B153-9272CE653804}"/>
              </a:ext>
            </a:extLst>
          </p:cNvPr>
          <p:cNvSpPr txBox="1"/>
          <p:nvPr/>
        </p:nvSpPr>
        <p:spPr>
          <a:xfrm>
            <a:off x="1117521" y="3670672"/>
            <a:ext cx="2743200" cy="24622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ea typeface="Calibri"/>
                <a:cs typeface="Calibri"/>
              </a:rPr>
              <a:t>Figure 11. </a:t>
            </a:r>
            <a:r>
              <a:rPr lang="en-US" sz="1000" err="1">
                <a:ea typeface="Calibri"/>
                <a:cs typeface="Calibri"/>
              </a:rPr>
              <a:t>Vsusp</a:t>
            </a:r>
            <a:r>
              <a:rPr lang="en-US" sz="1000">
                <a:ea typeface="Calibri"/>
                <a:cs typeface="Calibri"/>
              </a:rPr>
              <a:t> website</a:t>
            </a:r>
          </a:p>
        </p:txBody>
      </p:sp>
      <p:sp>
        <p:nvSpPr>
          <p:cNvPr id="12" name="TextBox 15">
            <a:extLst>
              <a:ext uri="{FF2B5EF4-FFF2-40B4-BE49-F238E27FC236}">
                <a16:creationId xmlns:a16="http://schemas.microsoft.com/office/drawing/2014/main" id="{D3AFE4C4-F8C9-F18C-DFD8-0543C7600499}"/>
              </a:ext>
            </a:extLst>
          </p:cNvPr>
          <p:cNvSpPr txBox="1"/>
          <p:nvPr/>
        </p:nvSpPr>
        <p:spPr>
          <a:xfrm>
            <a:off x="6501841" y="3670672"/>
            <a:ext cx="2743200" cy="24622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ea typeface="Calibri"/>
                <a:cs typeface="Calibri"/>
              </a:rPr>
              <a:t>Figure 12. Diagram of steering axis inclination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F0C031F4-28B7-C082-8661-9410683EF2EC}"/>
              </a:ext>
            </a:extLst>
          </p:cNvPr>
          <p:cNvSpPr txBox="1"/>
          <p:nvPr/>
        </p:nvSpPr>
        <p:spPr>
          <a:xfrm>
            <a:off x="1678238" y="5726634"/>
            <a:ext cx="2743200" cy="24622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ea typeface="Calibri"/>
                <a:cs typeface="Calibri"/>
              </a:rPr>
              <a:t>Figure 13. Cad model to show wheel changes </a:t>
            </a:r>
          </a:p>
        </p:txBody>
      </p:sp>
    </p:spTree>
    <p:extLst>
      <p:ext uri="{BB962C8B-B14F-4D97-AF65-F5344CB8AC3E}">
        <p14:creationId xmlns:p14="http://schemas.microsoft.com/office/powerpoint/2010/main" val="25747229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rtifact">
            <a:extLst>
              <a:ext uri="{FF2B5EF4-FFF2-40B4-BE49-F238E27FC236}">
                <a16:creationId xmlns:a16="http://schemas.microsoft.com/office/drawing/2014/main" id="{837CFC27-170F-4A9E-DD7E-2F80F5930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0420" y="3012142"/>
            <a:ext cx="4622800" cy="3860800"/>
          </a:xfrm>
          <a:prstGeom prst="rect">
            <a:avLst/>
          </a:prstGeom>
        </p:spPr>
      </p:pic>
      <p:pic>
        <p:nvPicPr>
          <p:cNvPr id="10" name="Artifact">
            <a:extLst>
              <a:ext uri="{FF2B5EF4-FFF2-40B4-BE49-F238E27FC236}">
                <a16:creationId xmlns:a16="http://schemas.microsoft.com/office/drawing/2014/main" id="{FD1EBE9A-3585-0388-434B-0E456CF96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187700" cy="2628900"/>
          </a:xfrm>
          <a:prstGeom prst="rect">
            <a:avLst/>
          </a:prstGeom>
        </p:spPr>
      </p:pic>
      <p:sp>
        <p:nvSpPr>
          <p:cNvPr id="9" name="H1">
            <a:extLst>
              <a:ext uri="{FF2B5EF4-FFF2-40B4-BE49-F238E27FC236}">
                <a16:creationId xmlns:a16="http://schemas.microsoft.com/office/drawing/2014/main" id="{D2441F73-4F5D-441D-5D3A-8F7512360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405" y="225420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b="1">
                <a:solidFill>
                  <a:srgbClr val="182752"/>
                </a:solidFill>
                <a:latin typeface="Arial"/>
                <a:cs typeface="Arial"/>
              </a:rPr>
              <a:t>Steering Mathematical Modeling</a:t>
            </a:r>
            <a:endParaRPr lang="en-US" sz="5400" b="1">
              <a:solidFill>
                <a:srgbClr val="182752"/>
              </a:solidFill>
              <a:latin typeface="Arial" panose="020B0604020202020204" pitchFamily="34" charset="0"/>
            </a:endParaRPr>
          </a:p>
        </p:txBody>
      </p:sp>
      <p:sp>
        <p:nvSpPr>
          <p:cNvPr id="6" name="Photo (delete when photo placed)">
            <a:extLst>
              <a:ext uri="{FF2B5EF4-FFF2-40B4-BE49-F238E27FC236}">
                <a16:creationId xmlns:a16="http://schemas.microsoft.com/office/drawing/2014/main" id="{29CB136A-C439-D8BC-6BFF-E49909A5807C}"/>
              </a:ext>
            </a:extLst>
          </p:cNvPr>
          <p:cNvSpPr txBox="1"/>
          <p:nvPr/>
        </p:nvSpPr>
        <p:spPr>
          <a:xfrm>
            <a:off x="2918622" y="3647969"/>
            <a:ext cx="10921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</a:p>
        </p:txBody>
      </p:sp>
      <p:pic>
        <p:nvPicPr>
          <p:cNvPr id="13" name="Artifact">
            <a:extLst>
              <a:ext uri="{FF2B5EF4-FFF2-40B4-BE49-F238E27FC236}">
                <a16:creationId xmlns:a16="http://schemas.microsoft.com/office/drawing/2014/main" id="{E2BF1F08-FB54-E29F-812D-F10EE64377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51227" y="6164887"/>
            <a:ext cx="1104819" cy="4487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80AE14-7F75-3C27-08CF-8078600241EC}"/>
              </a:ext>
            </a:extLst>
          </p:cNvPr>
          <p:cNvSpPr txBox="1"/>
          <p:nvPr/>
        </p:nvSpPr>
        <p:spPr>
          <a:xfrm>
            <a:off x="833405" y="1574640"/>
            <a:ext cx="5740399" cy="37251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2400">
                <a:ea typeface="Calibri"/>
                <a:cs typeface="Calibri"/>
              </a:rPr>
              <a:t>To design the steering knuckle measurements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400">
                <a:ea typeface="Calibri"/>
                <a:cs typeface="Calibri"/>
              </a:rPr>
              <a:t>We need to know Ackerman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2400">
                <a:ea typeface="Calibri"/>
                <a:cs typeface="Calibri"/>
              </a:rPr>
              <a:t>From our last car we see an Ackerman of 10%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2400">
                <a:ea typeface="Calibri"/>
                <a:cs typeface="Calibri"/>
              </a:rPr>
              <a:t>We had an original angle of 2 degrees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2400">
                <a:ea typeface="Calibri"/>
                <a:cs typeface="Calibri"/>
              </a:rPr>
              <a:t>This car will have a beginning angle of 10 Degrees (50%)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2400">
                <a:ea typeface="Calibri"/>
                <a:cs typeface="Calibri"/>
              </a:rPr>
              <a:t>Will be fine-tuned as design progresses</a:t>
            </a:r>
          </a:p>
        </p:txBody>
      </p:sp>
      <p:pic>
        <p:nvPicPr>
          <p:cNvPr id="4" name="Picture 3" descr="A paper with a drawing of a triangle and a triangle with writing on it&#10;&#10;Description automatically generated">
            <a:extLst>
              <a:ext uri="{FF2B5EF4-FFF2-40B4-BE49-F238E27FC236}">
                <a16:creationId xmlns:a16="http://schemas.microsoft.com/office/drawing/2014/main" id="{D2362C03-E09B-876A-0D96-EEDCFFE545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6344147" y="2140753"/>
            <a:ext cx="3022338" cy="2293638"/>
          </a:xfrm>
          <a:prstGeom prst="rect">
            <a:avLst/>
          </a:prstGeom>
        </p:spPr>
      </p:pic>
      <p:pic>
        <p:nvPicPr>
          <p:cNvPr id="11" name="Picture 10" descr="Diagram of a car steering mechanism&#10;&#10;Description automatically generated with medium confidence">
            <a:extLst>
              <a:ext uri="{FF2B5EF4-FFF2-40B4-BE49-F238E27FC236}">
                <a16:creationId xmlns:a16="http://schemas.microsoft.com/office/drawing/2014/main" id="{735F1EC5-3A4D-9CAE-74BB-A2614F093A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04323" y="1932317"/>
            <a:ext cx="1836323" cy="28326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2415A4-0FD4-F815-B30D-F84003FF905E}"/>
              </a:ext>
            </a:extLst>
          </p:cNvPr>
          <p:cNvSpPr txBox="1"/>
          <p:nvPr/>
        </p:nvSpPr>
        <p:spPr>
          <a:xfrm>
            <a:off x="2012" y="6654359"/>
            <a:ext cx="2743200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00">
                <a:cs typeface="Calibri"/>
              </a:rPr>
              <a:t>Page 18 - Matthew</a:t>
            </a:r>
            <a:endParaRPr lang="en-US" sz="900"/>
          </a:p>
        </p:txBody>
      </p:sp>
      <p:sp>
        <p:nvSpPr>
          <p:cNvPr id="8" name="TextBox 15">
            <a:extLst>
              <a:ext uri="{FF2B5EF4-FFF2-40B4-BE49-F238E27FC236}">
                <a16:creationId xmlns:a16="http://schemas.microsoft.com/office/drawing/2014/main" id="{BEB04B08-5DF7-FF36-5944-FCFBDC939CB5}"/>
              </a:ext>
            </a:extLst>
          </p:cNvPr>
          <p:cNvSpPr txBox="1"/>
          <p:nvPr/>
        </p:nvSpPr>
        <p:spPr>
          <a:xfrm>
            <a:off x="6703125" y="4799295"/>
            <a:ext cx="2743200" cy="24622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ea typeface="Calibri"/>
                <a:cs typeface="Calibri"/>
              </a:rPr>
              <a:t>Figure 14. Hand calculations for Ackerman angle </a:t>
            </a:r>
          </a:p>
        </p:txBody>
      </p:sp>
      <p:sp>
        <p:nvSpPr>
          <p:cNvPr id="14" name="TextBox 15">
            <a:extLst>
              <a:ext uri="{FF2B5EF4-FFF2-40B4-BE49-F238E27FC236}">
                <a16:creationId xmlns:a16="http://schemas.microsoft.com/office/drawing/2014/main" id="{11D00F49-CDB1-BFBA-13C5-884087FA77BC}"/>
              </a:ext>
            </a:extLst>
          </p:cNvPr>
          <p:cNvSpPr txBox="1"/>
          <p:nvPr/>
        </p:nvSpPr>
        <p:spPr>
          <a:xfrm>
            <a:off x="9477955" y="4799295"/>
            <a:ext cx="2743200" cy="24622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ea typeface="Calibri"/>
                <a:cs typeface="Calibri"/>
              </a:rPr>
              <a:t>Figure 15. Ackerman Diagram</a:t>
            </a:r>
          </a:p>
        </p:txBody>
      </p:sp>
    </p:spTree>
    <p:extLst>
      <p:ext uri="{BB962C8B-B14F-4D97-AF65-F5344CB8AC3E}">
        <p14:creationId xmlns:p14="http://schemas.microsoft.com/office/powerpoint/2010/main" val="1861098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rtifact">
            <a:extLst>
              <a:ext uri="{FF2B5EF4-FFF2-40B4-BE49-F238E27FC236}">
                <a16:creationId xmlns:a16="http://schemas.microsoft.com/office/drawing/2014/main" id="{FD1EBE9A-3585-0388-434B-0E456CF96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187700" cy="2628900"/>
          </a:xfrm>
          <a:prstGeom prst="rect">
            <a:avLst/>
          </a:prstGeom>
        </p:spPr>
      </p:pic>
      <p:sp>
        <p:nvSpPr>
          <p:cNvPr id="9" name="H1">
            <a:extLst>
              <a:ext uri="{FF2B5EF4-FFF2-40B4-BE49-F238E27FC236}">
                <a16:creationId xmlns:a16="http://schemas.microsoft.com/office/drawing/2014/main" id="{D2441F73-4F5D-441D-5D3A-8F7512360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405" y="22542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>
                <a:solidFill>
                  <a:srgbClr val="182752"/>
                </a:solidFill>
                <a:latin typeface="Arial"/>
                <a:cs typeface="Arial"/>
              </a:rPr>
              <a:t>Pushrod Modeling</a:t>
            </a:r>
            <a:endParaRPr lang="en-US" sz="5400" b="1">
              <a:solidFill>
                <a:srgbClr val="182752"/>
              </a:solidFill>
              <a:latin typeface="Arial" panose="020B0604020202020204" pitchFamily="34" charset="0"/>
              <a:cs typeface="Arial"/>
            </a:endParaRPr>
          </a:p>
        </p:txBody>
      </p:sp>
      <p:sp>
        <p:nvSpPr>
          <p:cNvPr id="6" name="Photo (delete when photo placed)">
            <a:extLst>
              <a:ext uri="{FF2B5EF4-FFF2-40B4-BE49-F238E27FC236}">
                <a16:creationId xmlns:a16="http://schemas.microsoft.com/office/drawing/2014/main" id="{29CB136A-C439-D8BC-6BFF-E49909A5807C}"/>
              </a:ext>
            </a:extLst>
          </p:cNvPr>
          <p:cNvSpPr txBox="1"/>
          <p:nvPr/>
        </p:nvSpPr>
        <p:spPr>
          <a:xfrm>
            <a:off x="2918622" y="3647969"/>
            <a:ext cx="10921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</a:p>
        </p:txBody>
      </p:sp>
      <p:sp>
        <p:nvSpPr>
          <p:cNvPr id="3" name="H2">
            <a:extLst>
              <a:ext uri="{FF2B5EF4-FFF2-40B4-BE49-F238E27FC236}">
                <a16:creationId xmlns:a16="http://schemas.microsoft.com/office/drawing/2014/main" id="{C5FE6EB3-44F0-5A72-3217-80B055987E05}"/>
              </a:ext>
            </a:extLst>
          </p:cNvPr>
          <p:cNvSpPr txBox="1"/>
          <p:nvPr/>
        </p:nvSpPr>
        <p:spPr>
          <a:xfrm>
            <a:off x="-878668" y="1014086"/>
            <a:ext cx="6105292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3600">
                <a:solidFill>
                  <a:srgbClr val="0066B3"/>
                </a:solidFill>
                <a:latin typeface="Arial"/>
                <a:cs typeface="Arial"/>
              </a:rPr>
              <a:t>Tools</a:t>
            </a:r>
            <a:endParaRPr lang="en-US" sz="3600">
              <a:solidFill>
                <a:srgbClr val="0066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 descr="A screenshot of a graph&#10;&#10;Description automatically generated">
            <a:extLst>
              <a:ext uri="{FF2B5EF4-FFF2-40B4-BE49-F238E27FC236}">
                <a16:creationId xmlns:a16="http://schemas.microsoft.com/office/drawing/2014/main" id="{D95FDD84-BB52-D1A5-DF99-3CA08BBEA7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665" y="1827274"/>
            <a:ext cx="3863474" cy="2163077"/>
          </a:xfrm>
          <a:prstGeom prst="rect">
            <a:avLst/>
          </a:prstGeom>
        </p:spPr>
      </p:pic>
      <p:pic>
        <p:nvPicPr>
          <p:cNvPr id="19" name="Picture 18" descr="A diagram of a vehicle suspension model">
            <a:extLst>
              <a:ext uri="{FF2B5EF4-FFF2-40B4-BE49-F238E27FC236}">
                <a16:creationId xmlns:a16="http://schemas.microsoft.com/office/drawing/2014/main" id="{B8F93218-54FA-F41A-69A5-651CAEB74D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4250" y="1318440"/>
            <a:ext cx="3863475" cy="2476280"/>
          </a:xfrm>
          <a:prstGeom prst="rect">
            <a:avLst/>
          </a:prstGeom>
        </p:spPr>
      </p:pic>
      <p:pic>
        <p:nvPicPr>
          <p:cNvPr id="22" name="Picture 21" descr="A video game screen capture&#10;&#10;Description automatically generated">
            <a:extLst>
              <a:ext uri="{FF2B5EF4-FFF2-40B4-BE49-F238E27FC236}">
                <a16:creationId xmlns:a16="http://schemas.microsoft.com/office/drawing/2014/main" id="{9BE58E22-D2C5-C3A5-9BBF-380EEFDD04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702" y="4431357"/>
            <a:ext cx="3863474" cy="2172369"/>
          </a:xfrm>
          <a:prstGeom prst="rect">
            <a:avLst/>
          </a:prstGeom>
        </p:spPr>
      </p:pic>
      <p:pic>
        <p:nvPicPr>
          <p:cNvPr id="2" name="Picture 1" descr="A white sheet of paper with black text&#10;&#10;Description automatically generated">
            <a:extLst>
              <a:ext uri="{FF2B5EF4-FFF2-40B4-BE49-F238E27FC236}">
                <a16:creationId xmlns:a16="http://schemas.microsoft.com/office/drawing/2014/main" id="{C066D486-69DD-F546-36FC-53E3B6EE81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69903" y="1384765"/>
            <a:ext cx="3423958" cy="3425080"/>
          </a:xfrm>
          <a:prstGeom prst="rect">
            <a:avLst/>
          </a:prstGeom>
        </p:spPr>
      </p:pic>
      <p:pic>
        <p:nvPicPr>
          <p:cNvPr id="7" name="Artifact">
            <a:extLst>
              <a:ext uri="{FF2B5EF4-FFF2-40B4-BE49-F238E27FC236}">
                <a16:creationId xmlns:a16="http://schemas.microsoft.com/office/drawing/2014/main" id="{837CFC27-170F-4A9E-DD7E-2F80F5930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65545" y="2965576"/>
            <a:ext cx="4622800" cy="3860800"/>
          </a:xfrm>
          <a:prstGeom prst="rect">
            <a:avLst/>
          </a:prstGeom>
        </p:spPr>
      </p:pic>
      <p:pic>
        <p:nvPicPr>
          <p:cNvPr id="13" name="Artifact">
            <a:extLst>
              <a:ext uri="{FF2B5EF4-FFF2-40B4-BE49-F238E27FC236}">
                <a16:creationId xmlns:a16="http://schemas.microsoft.com/office/drawing/2014/main" id="{E2BF1F08-FB54-E29F-812D-F10EE64377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51227" y="6164887"/>
            <a:ext cx="1104819" cy="4487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DA5165F-7D14-7CF6-E3DF-5A62BE80E531}"/>
              </a:ext>
            </a:extLst>
          </p:cNvPr>
          <p:cNvSpPr txBox="1"/>
          <p:nvPr/>
        </p:nvSpPr>
        <p:spPr>
          <a:xfrm>
            <a:off x="2012" y="6654359"/>
            <a:ext cx="2743200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00">
                <a:cs typeface="Calibri"/>
              </a:rPr>
              <a:t>Page 19- Joe</a:t>
            </a:r>
            <a:endParaRPr lang="en-US" sz="9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A98D9A-CC10-F16E-7856-B416D046F39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52856" y="3650917"/>
            <a:ext cx="2685235" cy="317901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B2B18FF-F4AC-41B5-AC25-12470ED35EE7}"/>
              </a:ext>
            </a:extLst>
          </p:cNvPr>
          <p:cNvSpPr txBox="1"/>
          <p:nvPr/>
        </p:nvSpPr>
        <p:spPr>
          <a:xfrm>
            <a:off x="901861" y="3994163"/>
            <a:ext cx="2743200" cy="24622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ea typeface="Calibri"/>
                <a:cs typeface="Calibri"/>
              </a:rPr>
              <a:t>Figure 16. MoTec damper data</a:t>
            </a:r>
          </a:p>
        </p:txBody>
      </p:sp>
      <p:sp>
        <p:nvSpPr>
          <p:cNvPr id="20" name="TextBox 15">
            <a:extLst>
              <a:ext uri="{FF2B5EF4-FFF2-40B4-BE49-F238E27FC236}">
                <a16:creationId xmlns:a16="http://schemas.microsoft.com/office/drawing/2014/main" id="{4C650AD4-8D87-BBCF-C43C-A878A9E62737}"/>
              </a:ext>
            </a:extLst>
          </p:cNvPr>
          <p:cNvSpPr txBox="1"/>
          <p:nvPr/>
        </p:nvSpPr>
        <p:spPr>
          <a:xfrm>
            <a:off x="808408" y="6582087"/>
            <a:ext cx="2743200" cy="24622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ea typeface="Calibri"/>
                <a:cs typeface="Calibri"/>
              </a:rPr>
              <a:t>Figure 17. FASE car mod</a:t>
            </a:r>
          </a:p>
        </p:txBody>
      </p:sp>
      <p:sp>
        <p:nvSpPr>
          <p:cNvPr id="25" name="TextBox 15">
            <a:extLst>
              <a:ext uri="{FF2B5EF4-FFF2-40B4-BE49-F238E27FC236}">
                <a16:creationId xmlns:a16="http://schemas.microsoft.com/office/drawing/2014/main" id="{FBBE5F7B-7779-B0B0-F8EB-F3540A2C9382}"/>
              </a:ext>
            </a:extLst>
          </p:cNvPr>
          <p:cNvSpPr txBox="1"/>
          <p:nvPr/>
        </p:nvSpPr>
        <p:spPr>
          <a:xfrm>
            <a:off x="4201464" y="3426256"/>
            <a:ext cx="2743200" cy="24622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ea typeface="Calibri"/>
                <a:cs typeface="Calibri"/>
              </a:rPr>
              <a:t>Figure 18. Simulink suspension model</a:t>
            </a:r>
          </a:p>
        </p:txBody>
      </p:sp>
      <p:sp>
        <p:nvSpPr>
          <p:cNvPr id="26" name="TextBox 15">
            <a:extLst>
              <a:ext uri="{FF2B5EF4-FFF2-40B4-BE49-F238E27FC236}">
                <a16:creationId xmlns:a16="http://schemas.microsoft.com/office/drawing/2014/main" id="{76921883-81E9-7CB7-81D0-929EA37FADDE}"/>
              </a:ext>
            </a:extLst>
          </p:cNvPr>
          <p:cNvSpPr txBox="1"/>
          <p:nvPr/>
        </p:nvSpPr>
        <p:spPr>
          <a:xfrm>
            <a:off x="7968332" y="4806483"/>
            <a:ext cx="2743200" cy="24622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ea typeface="Calibri"/>
                <a:cs typeface="Calibri"/>
              </a:rPr>
              <a:t>Figure 19. Formulas used in model</a:t>
            </a:r>
          </a:p>
        </p:txBody>
      </p:sp>
      <p:sp>
        <p:nvSpPr>
          <p:cNvPr id="27" name="TextBox 15">
            <a:extLst>
              <a:ext uri="{FF2B5EF4-FFF2-40B4-BE49-F238E27FC236}">
                <a16:creationId xmlns:a16="http://schemas.microsoft.com/office/drawing/2014/main" id="{0678B863-8ED6-6CC5-98DC-17BC6577665A}"/>
              </a:ext>
            </a:extLst>
          </p:cNvPr>
          <p:cNvSpPr txBox="1"/>
          <p:nvPr/>
        </p:nvSpPr>
        <p:spPr>
          <a:xfrm>
            <a:off x="4726237" y="6582086"/>
            <a:ext cx="2743200" cy="24622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ea typeface="Calibri"/>
                <a:cs typeface="Calibri"/>
              </a:rPr>
              <a:t>Figure 20. Model results</a:t>
            </a:r>
          </a:p>
        </p:txBody>
      </p:sp>
    </p:spTree>
    <p:extLst>
      <p:ext uri="{BB962C8B-B14F-4D97-AF65-F5344CB8AC3E}">
        <p14:creationId xmlns:p14="http://schemas.microsoft.com/office/powerpoint/2010/main" val="1747600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rtifact">
            <a:extLst>
              <a:ext uri="{FF2B5EF4-FFF2-40B4-BE49-F238E27FC236}">
                <a16:creationId xmlns:a16="http://schemas.microsoft.com/office/drawing/2014/main" id="{837CFC27-170F-4A9E-DD7E-2F80F5930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9200" y="3057340"/>
            <a:ext cx="4622800" cy="3860800"/>
          </a:xfrm>
          <a:prstGeom prst="rect">
            <a:avLst/>
          </a:prstGeom>
        </p:spPr>
      </p:pic>
      <p:pic>
        <p:nvPicPr>
          <p:cNvPr id="10" name="Artifact">
            <a:extLst>
              <a:ext uri="{FF2B5EF4-FFF2-40B4-BE49-F238E27FC236}">
                <a16:creationId xmlns:a16="http://schemas.microsoft.com/office/drawing/2014/main" id="{FD1EBE9A-3585-0388-434B-0E456CF96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187700" cy="2628900"/>
          </a:xfrm>
          <a:prstGeom prst="rect">
            <a:avLst/>
          </a:prstGeom>
        </p:spPr>
      </p:pic>
      <p:sp>
        <p:nvSpPr>
          <p:cNvPr id="9" name="H1">
            <a:extLst>
              <a:ext uri="{FF2B5EF4-FFF2-40B4-BE49-F238E27FC236}">
                <a16:creationId xmlns:a16="http://schemas.microsoft.com/office/drawing/2014/main" id="{D2441F73-4F5D-441D-5D3A-8F7512360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62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>
                <a:solidFill>
                  <a:srgbClr val="182752"/>
                </a:solidFill>
                <a:latin typeface="Arial"/>
                <a:cs typeface="Arial"/>
              </a:rPr>
              <a:t>Project Description</a:t>
            </a:r>
            <a:endParaRPr lang="en-US" sz="5400" b="1">
              <a:solidFill>
                <a:srgbClr val="182752"/>
              </a:solidFill>
              <a:latin typeface="Arial" panose="020B0604020202020204" pitchFamily="34" charset="0"/>
            </a:endParaRPr>
          </a:p>
        </p:txBody>
      </p:sp>
      <p:sp>
        <p:nvSpPr>
          <p:cNvPr id="6" name="Photo (delete when photo placed)">
            <a:extLst>
              <a:ext uri="{FF2B5EF4-FFF2-40B4-BE49-F238E27FC236}">
                <a16:creationId xmlns:a16="http://schemas.microsoft.com/office/drawing/2014/main" id="{29CB136A-C439-D8BC-6BFF-E49909A5807C}"/>
              </a:ext>
            </a:extLst>
          </p:cNvPr>
          <p:cNvSpPr txBox="1"/>
          <p:nvPr/>
        </p:nvSpPr>
        <p:spPr>
          <a:xfrm>
            <a:off x="2918622" y="3647969"/>
            <a:ext cx="10921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</a:p>
        </p:txBody>
      </p:sp>
      <p:sp>
        <p:nvSpPr>
          <p:cNvPr id="14" name="Caption">
            <a:extLst>
              <a:ext uri="{FF2B5EF4-FFF2-40B4-BE49-F238E27FC236}">
                <a16:creationId xmlns:a16="http://schemas.microsoft.com/office/drawing/2014/main" id="{7AB4E608-994F-6393-0A4C-2A469C48328B}"/>
              </a:ext>
            </a:extLst>
          </p:cNvPr>
          <p:cNvSpPr txBox="1"/>
          <p:nvPr/>
        </p:nvSpPr>
        <p:spPr>
          <a:xfrm>
            <a:off x="818049" y="6164323"/>
            <a:ext cx="3958899" cy="246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algn="ctr">
              <a:defRPr sz="1200" i="1">
                <a:solidFill>
                  <a:srgbClr val="003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000">
                <a:solidFill>
                  <a:schemeClr val="tx1"/>
                </a:solidFill>
                <a:latin typeface="+mn-lt"/>
                <a:cs typeface="Arial"/>
              </a:rPr>
              <a:t>Fig. 1: Picture of 1</a:t>
            </a:r>
            <a:r>
              <a:rPr lang="en-US" sz="1000" baseline="30000">
                <a:solidFill>
                  <a:schemeClr val="tx1"/>
                </a:solidFill>
                <a:latin typeface="+mn-lt"/>
                <a:cs typeface="Arial"/>
              </a:rPr>
              <a:t>st</a:t>
            </a:r>
            <a:r>
              <a:rPr lang="en-US" sz="1000">
                <a:solidFill>
                  <a:schemeClr val="tx1"/>
                </a:solidFill>
                <a:latin typeface="+mn-lt"/>
                <a:cs typeface="Arial"/>
              </a:rPr>
              <a:t> year Formula Car</a:t>
            </a:r>
            <a:endParaRPr lang="en-US" sz="1000" i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3" name="Artifact">
            <a:extLst>
              <a:ext uri="{FF2B5EF4-FFF2-40B4-BE49-F238E27FC236}">
                <a16:creationId xmlns:a16="http://schemas.microsoft.com/office/drawing/2014/main" id="{E2BF1F08-FB54-E29F-812D-F10EE64377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51227" y="6164887"/>
            <a:ext cx="1104819" cy="448700"/>
          </a:xfrm>
          <a:prstGeom prst="rect">
            <a:avLst/>
          </a:prstGeom>
        </p:spPr>
      </p:pic>
      <p:sp>
        <p:nvSpPr>
          <p:cNvPr id="15" name="H2">
            <a:extLst>
              <a:ext uri="{FF2B5EF4-FFF2-40B4-BE49-F238E27FC236}">
                <a16:creationId xmlns:a16="http://schemas.microsoft.com/office/drawing/2014/main" id="{ED48BD59-BD58-F3BC-807F-FBB51A21BDF7}"/>
              </a:ext>
            </a:extLst>
          </p:cNvPr>
          <p:cNvSpPr txBox="1"/>
          <p:nvPr/>
        </p:nvSpPr>
        <p:spPr>
          <a:xfrm>
            <a:off x="5498279" y="1267974"/>
            <a:ext cx="6105292" cy="49244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600">
                <a:solidFill>
                  <a:srgbClr val="0066B3"/>
                </a:solidFill>
                <a:latin typeface="Arial"/>
                <a:cs typeface="Arial"/>
              </a:rPr>
              <a:t>What is Formula SAE?</a:t>
            </a:r>
            <a:endParaRPr lang="en-US" sz="2600">
              <a:solidFill>
                <a:srgbClr val="0066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race car with a helmet on&#10;&#10;Description automatically generated">
            <a:extLst>
              <a:ext uri="{FF2B5EF4-FFF2-40B4-BE49-F238E27FC236}">
                <a16:creationId xmlns:a16="http://schemas.microsoft.com/office/drawing/2014/main" id="{51441C59-C817-06DB-64C5-BA8413EFDC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956" y="2903272"/>
            <a:ext cx="4493087" cy="31933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372FBC9-EF48-6D78-370E-A90C85913813}"/>
              </a:ext>
            </a:extLst>
          </p:cNvPr>
          <p:cNvSpPr txBox="1"/>
          <p:nvPr/>
        </p:nvSpPr>
        <p:spPr>
          <a:xfrm>
            <a:off x="5234618" y="1677555"/>
            <a:ext cx="6862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u="sng"/>
              <a:t>Formula SAE:</a:t>
            </a:r>
            <a:r>
              <a:rPr lang="en-US"/>
              <a:t> Yearly collegiate competition to design and build a Formula style race car to be tested in multiple static/dynamic events </a:t>
            </a:r>
          </a:p>
        </p:txBody>
      </p:sp>
      <p:pic>
        <p:nvPicPr>
          <p:cNvPr id="17" name="Picture 16" descr="A blue and white logo&#10;&#10;Description automatically generated">
            <a:extLst>
              <a:ext uri="{FF2B5EF4-FFF2-40B4-BE49-F238E27FC236}">
                <a16:creationId xmlns:a16="http://schemas.microsoft.com/office/drawing/2014/main" id="{FD374740-C319-72C6-8013-AB3359CC66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78682" y="1528090"/>
            <a:ext cx="2244119" cy="1238378"/>
          </a:xfrm>
          <a:prstGeom prst="rect">
            <a:avLst/>
          </a:prstGeom>
        </p:spPr>
      </p:pic>
      <p:pic>
        <p:nvPicPr>
          <p:cNvPr id="21" name="Picture 20" descr="A logo with two crossed axes in a gear&#10;&#10;Description automatically generated">
            <a:extLst>
              <a:ext uri="{FF2B5EF4-FFF2-40B4-BE49-F238E27FC236}">
                <a16:creationId xmlns:a16="http://schemas.microsoft.com/office/drawing/2014/main" id="{FF87CED6-C9BF-11BB-C715-CDE3CF7786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3581" y="1592448"/>
            <a:ext cx="1104670" cy="11046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0D523C-D80D-DA02-1A98-1D10234D6460}"/>
              </a:ext>
            </a:extLst>
          </p:cNvPr>
          <p:cNvSpPr txBox="1"/>
          <p:nvPr/>
        </p:nvSpPr>
        <p:spPr>
          <a:xfrm>
            <a:off x="5248508" y="2322145"/>
            <a:ext cx="61052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The car must meet the requirements of a very extensive rulebook that ensures the safety of drivers and volunteers at competition.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C801D1-4C36-5219-D7CB-FD36F0F92FE0}"/>
              </a:ext>
            </a:extLst>
          </p:cNvPr>
          <p:cNvSpPr txBox="1"/>
          <p:nvPr/>
        </p:nvSpPr>
        <p:spPr>
          <a:xfrm>
            <a:off x="5613419" y="3848024"/>
            <a:ext cx="6105292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0066B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Current Sponsors</a:t>
            </a: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srgbClr val="0066B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en-US"/>
          </a:p>
        </p:txBody>
      </p:sp>
      <p:pic>
        <p:nvPicPr>
          <p:cNvPr id="19" name="Picture 18" descr="A red and black logo&#10;&#10;Description automatically generated">
            <a:extLst>
              <a:ext uri="{FF2B5EF4-FFF2-40B4-BE49-F238E27FC236}">
                <a16:creationId xmlns:a16="http://schemas.microsoft.com/office/drawing/2014/main" id="{197EFBE7-4943-8F5B-0F53-7F8D1BAE1B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71564" y="4422600"/>
            <a:ext cx="1784285" cy="715730"/>
          </a:xfrm>
          <a:prstGeom prst="rect">
            <a:avLst/>
          </a:prstGeom>
        </p:spPr>
      </p:pic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FFF199AC-66EC-A4AF-86CE-131388EAEA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90488" y="4335959"/>
            <a:ext cx="889011" cy="889011"/>
          </a:xfrm>
          <a:prstGeom prst="rect">
            <a:avLst/>
          </a:prstGeom>
        </p:spPr>
      </p:pic>
      <p:pic>
        <p:nvPicPr>
          <p:cNvPr id="26" name="Picture 25" descr="A logo of a company&#10;&#10;Description automatically generated">
            <a:extLst>
              <a:ext uri="{FF2B5EF4-FFF2-40B4-BE49-F238E27FC236}">
                <a16:creationId xmlns:a16="http://schemas.microsoft.com/office/drawing/2014/main" id="{D0CF3DDB-DFA7-EAF1-E429-A0B7D576CC8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76460" y="4261912"/>
            <a:ext cx="992609" cy="992609"/>
          </a:xfrm>
          <a:prstGeom prst="rect">
            <a:avLst/>
          </a:prstGeom>
        </p:spPr>
      </p:pic>
      <p:pic>
        <p:nvPicPr>
          <p:cNvPr id="1026" name="Picture 2" descr="McMillan Electric">
            <a:extLst>
              <a:ext uri="{FF2B5EF4-FFF2-40B4-BE49-F238E27FC236}">
                <a16:creationId xmlns:a16="http://schemas.microsoft.com/office/drawing/2014/main" id="{C38573DB-EDC1-2A9E-5846-D05002826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756" y="5188769"/>
            <a:ext cx="1207260" cy="120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yserco, Inc. | LinkedIn">
            <a:extLst>
              <a:ext uri="{FF2B5EF4-FFF2-40B4-BE49-F238E27FC236}">
                <a16:creationId xmlns:a16="http://schemas.microsoft.com/office/drawing/2014/main" id="{6F9A2CA2-ADCB-DAC1-E172-757DB9F21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610" y="5209384"/>
            <a:ext cx="1207260" cy="120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aige Lombardi (@lombardi_videography_az) • Instagram photos and videos">
            <a:extLst>
              <a:ext uri="{FF2B5EF4-FFF2-40B4-BE49-F238E27FC236}">
                <a16:creationId xmlns:a16="http://schemas.microsoft.com/office/drawing/2014/main" id="{324ED63C-6A20-9D95-5932-BB6886113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056" y="5373170"/>
            <a:ext cx="1154312" cy="1154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6651DB23-0679-C609-323A-F02551494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017" y="4387238"/>
            <a:ext cx="1258463" cy="372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5EE9915-0DFB-5994-0C30-5F8654BB8855}"/>
              </a:ext>
            </a:extLst>
          </p:cNvPr>
          <p:cNvSpPr txBox="1"/>
          <p:nvPr/>
        </p:nvSpPr>
        <p:spPr>
          <a:xfrm>
            <a:off x="5234618" y="3267196"/>
            <a:ext cx="6105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The project will be sponsored by any company willing to help with funds in exchange for company exposure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7E393D-F35D-A6BC-0EDA-4D4C5860B72C}"/>
              </a:ext>
            </a:extLst>
          </p:cNvPr>
          <p:cNvSpPr txBox="1"/>
          <p:nvPr/>
        </p:nvSpPr>
        <p:spPr>
          <a:xfrm>
            <a:off x="2012" y="6654359"/>
            <a:ext cx="2743200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00">
                <a:cs typeface="Calibri"/>
              </a:rPr>
              <a:t>Page 2 - Parker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4661750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rtifact">
            <a:extLst>
              <a:ext uri="{FF2B5EF4-FFF2-40B4-BE49-F238E27FC236}">
                <a16:creationId xmlns:a16="http://schemas.microsoft.com/office/drawing/2014/main" id="{837CFC27-170F-4A9E-DD7E-2F80F5930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0420" y="3012142"/>
            <a:ext cx="4622800" cy="3860800"/>
          </a:xfrm>
          <a:prstGeom prst="rect">
            <a:avLst/>
          </a:prstGeom>
        </p:spPr>
      </p:pic>
      <p:pic>
        <p:nvPicPr>
          <p:cNvPr id="10" name="Artifact">
            <a:extLst>
              <a:ext uri="{FF2B5EF4-FFF2-40B4-BE49-F238E27FC236}">
                <a16:creationId xmlns:a16="http://schemas.microsoft.com/office/drawing/2014/main" id="{FD1EBE9A-3585-0388-434B-0E456CF96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187700" cy="2628900"/>
          </a:xfrm>
          <a:prstGeom prst="rect">
            <a:avLst/>
          </a:prstGeom>
        </p:spPr>
      </p:pic>
      <p:sp>
        <p:nvSpPr>
          <p:cNvPr id="9" name="H1">
            <a:extLst>
              <a:ext uri="{FF2B5EF4-FFF2-40B4-BE49-F238E27FC236}">
                <a16:creationId xmlns:a16="http://schemas.microsoft.com/office/drawing/2014/main" id="{D2441F73-4F5D-441D-5D3A-8F7512360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405" y="225420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b="1">
                <a:solidFill>
                  <a:srgbClr val="182752"/>
                </a:solidFill>
                <a:latin typeface="Arial"/>
                <a:ea typeface="Calibri Light"/>
                <a:cs typeface="Arial"/>
              </a:rPr>
              <a:t>Brakes – Mathematical Modeling</a:t>
            </a:r>
          </a:p>
        </p:txBody>
      </p:sp>
      <p:sp>
        <p:nvSpPr>
          <p:cNvPr id="6" name="Photo (delete when photo placed)">
            <a:extLst>
              <a:ext uri="{FF2B5EF4-FFF2-40B4-BE49-F238E27FC236}">
                <a16:creationId xmlns:a16="http://schemas.microsoft.com/office/drawing/2014/main" id="{29CB136A-C439-D8BC-6BFF-E49909A5807C}"/>
              </a:ext>
            </a:extLst>
          </p:cNvPr>
          <p:cNvSpPr txBox="1"/>
          <p:nvPr/>
        </p:nvSpPr>
        <p:spPr>
          <a:xfrm>
            <a:off x="2918622" y="3647969"/>
            <a:ext cx="10921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</a:p>
        </p:txBody>
      </p:sp>
      <p:pic>
        <p:nvPicPr>
          <p:cNvPr id="13" name="Artifact">
            <a:extLst>
              <a:ext uri="{FF2B5EF4-FFF2-40B4-BE49-F238E27FC236}">
                <a16:creationId xmlns:a16="http://schemas.microsoft.com/office/drawing/2014/main" id="{E2BF1F08-FB54-E29F-812D-F10EE64377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51227" y="6164887"/>
            <a:ext cx="1104819" cy="44870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EDA6EA-C525-557E-547F-7D1466F4F0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33961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>
                <a:ea typeface="Calibri"/>
                <a:cs typeface="Calibri"/>
              </a:rPr>
              <a:t>Areas of improvement identified on last year's car</a:t>
            </a:r>
            <a:endParaRPr lang="en-US"/>
          </a:p>
          <a:p>
            <a:pPr marL="0" indent="0">
              <a:buNone/>
            </a:pPr>
            <a:r>
              <a:rPr lang="en-US" sz="2400">
                <a:ea typeface="Calibri"/>
                <a:cs typeface="Calibri"/>
              </a:rPr>
              <a:t>-Better adjustability than last year in terms of brake bias, pedal ratio, and distance from pedal to seat(accommodations for different size drivers) </a:t>
            </a:r>
          </a:p>
          <a:p>
            <a:pPr marL="0" indent="0">
              <a:buNone/>
            </a:pPr>
            <a:r>
              <a:rPr lang="en-US" sz="2400">
                <a:ea typeface="Calibri"/>
                <a:cs typeface="Calibri"/>
              </a:rPr>
              <a:t>- Improved pedal feel/sensitivity</a:t>
            </a:r>
          </a:p>
          <a:p>
            <a:pPr marL="0" indent="0">
              <a:buNone/>
            </a:pPr>
            <a:r>
              <a:rPr lang="en-US" sz="2400">
                <a:ea typeface="Calibri"/>
                <a:cs typeface="Calibri"/>
              </a:rPr>
              <a:t>- Lighter weight relative to last year</a:t>
            </a:r>
          </a:p>
          <a:p>
            <a:pPr marL="0" indent="0">
              <a:buNone/>
            </a:pPr>
            <a:r>
              <a:rPr lang="en-US" sz="2400">
                <a:ea typeface="Calibri"/>
                <a:cs typeface="Calibri"/>
              </a:rPr>
              <a:t>- Low profile brake line/pedal box assembly for space saving</a:t>
            </a:r>
          </a:p>
          <a:p>
            <a:pPr marL="0" indent="0">
              <a:buNone/>
            </a:pPr>
            <a:endParaRPr lang="en-US" sz="2400"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sz="2400">
                <a:ea typeface="Calibri"/>
                <a:cs typeface="Calibri"/>
              </a:rPr>
              <a:t>Programs: Matlab, </a:t>
            </a:r>
            <a:r>
              <a:rPr lang="en-US" sz="2400" err="1">
                <a:ea typeface="Calibri"/>
                <a:cs typeface="Calibri"/>
              </a:rPr>
              <a:t>Solidworks</a:t>
            </a:r>
            <a:r>
              <a:rPr lang="en-US" sz="2400">
                <a:ea typeface="Calibri"/>
                <a:cs typeface="Calibri"/>
              </a:rPr>
              <a:t>, and </a:t>
            </a:r>
            <a:r>
              <a:rPr lang="en-US" sz="2400" err="1">
                <a:ea typeface="Calibri"/>
                <a:cs typeface="Calibri"/>
              </a:rPr>
              <a:t>Assetto</a:t>
            </a:r>
            <a:r>
              <a:rPr lang="en-US" sz="2400">
                <a:ea typeface="Calibri"/>
                <a:cs typeface="Calibri"/>
              </a:rPr>
              <a:t> Corsa(racing sim)</a:t>
            </a:r>
          </a:p>
          <a:p>
            <a:pPr marL="0" indent="0">
              <a:buNone/>
            </a:pPr>
            <a:endParaRPr lang="en-US">
              <a:ea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5420E3-BE66-1465-6791-D97A4873E462}"/>
              </a:ext>
            </a:extLst>
          </p:cNvPr>
          <p:cNvSpPr txBox="1"/>
          <p:nvPr/>
        </p:nvSpPr>
        <p:spPr>
          <a:xfrm>
            <a:off x="2012" y="6654359"/>
            <a:ext cx="2743200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00">
                <a:cs typeface="Calibri"/>
              </a:rPr>
              <a:t>Page 20 - Chris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1452283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rtifact">
            <a:extLst>
              <a:ext uri="{FF2B5EF4-FFF2-40B4-BE49-F238E27FC236}">
                <a16:creationId xmlns:a16="http://schemas.microsoft.com/office/drawing/2014/main" id="{837CFC27-170F-4A9E-DD7E-2F80F5930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0420" y="3012142"/>
            <a:ext cx="4622800" cy="3860800"/>
          </a:xfrm>
          <a:prstGeom prst="rect">
            <a:avLst/>
          </a:prstGeom>
        </p:spPr>
      </p:pic>
      <p:pic>
        <p:nvPicPr>
          <p:cNvPr id="10" name="Artifact">
            <a:extLst>
              <a:ext uri="{FF2B5EF4-FFF2-40B4-BE49-F238E27FC236}">
                <a16:creationId xmlns:a16="http://schemas.microsoft.com/office/drawing/2014/main" id="{FD1EBE9A-3585-0388-434B-0E456CF96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187700" cy="2628900"/>
          </a:xfrm>
          <a:prstGeom prst="rect">
            <a:avLst/>
          </a:prstGeom>
        </p:spPr>
      </p:pic>
      <p:sp>
        <p:nvSpPr>
          <p:cNvPr id="9" name="H1">
            <a:extLst>
              <a:ext uri="{FF2B5EF4-FFF2-40B4-BE49-F238E27FC236}">
                <a16:creationId xmlns:a16="http://schemas.microsoft.com/office/drawing/2014/main" id="{D2441F73-4F5D-441D-5D3A-8F7512360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3159" y="4883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>
                <a:solidFill>
                  <a:srgbClr val="182752"/>
                </a:solidFill>
                <a:latin typeface="Arial"/>
                <a:ea typeface="Calibri Light"/>
                <a:cs typeface="Arial"/>
              </a:rPr>
              <a:t>Brakes- Mathematical Modeling</a:t>
            </a:r>
          </a:p>
        </p:txBody>
      </p:sp>
      <p:sp>
        <p:nvSpPr>
          <p:cNvPr id="6" name="Photo (delete when photo placed)">
            <a:extLst>
              <a:ext uri="{FF2B5EF4-FFF2-40B4-BE49-F238E27FC236}">
                <a16:creationId xmlns:a16="http://schemas.microsoft.com/office/drawing/2014/main" id="{29CB136A-C439-D8BC-6BFF-E49909A5807C}"/>
              </a:ext>
            </a:extLst>
          </p:cNvPr>
          <p:cNvSpPr txBox="1"/>
          <p:nvPr/>
        </p:nvSpPr>
        <p:spPr>
          <a:xfrm>
            <a:off x="2918622" y="3647969"/>
            <a:ext cx="10921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</a:p>
        </p:txBody>
      </p:sp>
      <p:pic>
        <p:nvPicPr>
          <p:cNvPr id="13" name="Artifact">
            <a:extLst>
              <a:ext uri="{FF2B5EF4-FFF2-40B4-BE49-F238E27FC236}">
                <a16:creationId xmlns:a16="http://schemas.microsoft.com/office/drawing/2014/main" id="{E2BF1F08-FB54-E29F-812D-F10EE64377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51227" y="6164887"/>
            <a:ext cx="1104819" cy="448700"/>
          </a:xfrm>
          <a:prstGeom prst="rect">
            <a:avLst/>
          </a:prstGeom>
        </p:spPr>
      </p:pic>
      <p:pic>
        <p:nvPicPr>
          <p:cNvPr id="2" name="Content Placeholder 1" descr="A screenshot of a computer&#10;&#10;Description automatically generated">
            <a:extLst>
              <a:ext uri="{FF2B5EF4-FFF2-40B4-BE49-F238E27FC236}">
                <a16:creationId xmlns:a16="http://schemas.microsoft.com/office/drawing/2014/main" id="{58782FC0-33DE-216D-3AFC-C111B7F95B5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6"/>
          <a:stretch>
            <a:fillRect/>
          </a:stretch>
        </p:blipFill>
        <p:spPr>
          <a:xfrm>
            <a:off x="5489829" y="1317675"/>
            <a:ext cx="4618117" cy="5145836"/>
          </a:xfrm>
        </p:spPr>
      </p:pic>
      <p:pic>
        <p:nvPicPr>
          <p:cNvPr id="3" name="Picture 2" descr="A page of a book&#10;&#10;Description automatically generated">
            <a:extLst>
              <a:ext uri="{FF2B5EF4-FFF2-40B4-BE49-F238E27FC236}">
                <a16:creationId xmlns:a16="http://schemas.microsoft.com/office/drawing/2014/main" id="{BB2A8C91-FA1A-89B0-E107-46380A52F31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-433" t="37148" r="627" b="35460"/>
          <a:stretch/>
        </p:blipFill>
        <p:spPr>
          <a:xfrm>
            <a:off x="439747" y="4106830"/>
            <a:ext cx="4106814" cy="845340"/>
          </a:xfrm>
          <a:prstGeom prst="rect">
            <a:avLst/>
          </a:prstGeom>
        </p:spPr>
      </p:pic>
      <p:pic>
        <p:nvPicPr>
          <p:cNvPr id="5" name="Picture 4" descr="A paper with text on it&#10;&#10;Description automatically generated">
            <a:extLst>
              <a:ext uri="{FF2B5EF4-FFF2-40B4-BE49-F238E27FC236}">
                <a16:creationId xmlns:a16="http://schemas.microsoft.com/office/drawing/2014/main" id="{0FCC9255-8264-7433-6E9C-6D281678CAC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16318" r="-314" b="22594"/>
          <a:stretch/>
        </p:blipFill>
        <p:spPr>
          <a:xfrm>
            <a:off x="448036" y="4745820"/>
            <a:ext cx="4216514" cy="1873305"/>
          </a:xfrm>
          <a:prstGeom prst="rect">
            <a:avLst/>
          </a:prstGeom>
        </p:spPr>
      </p:pic>
      <p:pic>
        <p:nvPicPr>
          <p:cNvPr id="8" name="Picture 7" descr="A paper with text and numbers&#10;&#10;Description automatically generated">
            <a:extLst>
              <a:ext uri="{FF2B5EF4-FFF2-40B4-BE49-F238E27FC236}">
                <a16:creationId xmlns:a16="http://schemas.microsoft.com/office/drawing/2014/main" id="{5AE3E626-A930-F400-7A37-C4D8DF6E901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36" t="29349" r="554" b="29159"/>
          <a:stretch/>
        </p:blipFill>
        <p:spPr>
          <a:xfrm>
            <a:off x="451619" y="2827329"/>
            <a:ext cx="4090491" cy="1280492"/>
          </a:xfrm>
          <a:prstGeom prst="rect">
            <a:avLst/>
          </a:prstGeom>
        </p:spPr>
      </p:pic>
      <p:pic>
        <p:nvPicPr>
          <p:cNvPr id="11" name="Picture 10" descr="A piece of paper with text&#10;&#10;Description automatically generated">
            <a:extLst>
              <a:ext uri="{FF2B5EF4-FFF2-40B4-BE49-F238E27FC236}">
                <a16:creationId xmlns:a16="http://schemas.microsoft.com/office/drawing/2014/main" id="{CD5E6F88-6A06-0FC9-D7A2-5F81C3E5BA59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5461" r="983" b="40705"/>
          <a:stretch/>
        </p:blipFill>
        <p:spPr>
          <a:xfrm>
            <a:off x="456661" y="1308670"/>
            <a:ext cx="4074364" cy="16613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32FBD1B-3B7F-90E7-8D99-E247A1307ED1}"/>
              </a:ext>
            </a:extLst>
          </p:cNvPr>
          <p:cNvSpPr txBox="1"/>
          <p:nvPr/>
        </p:nvSpPr>
        <p:spPr>
          <a:xfrm>
            <a:off x="2012" y="6654359"/>
            <a:ext cx="2743200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00">
                <a:cs typeface="Calibri"/>
              </a:rPr>
              <a:t>Page 21 - Chris</a:t>
            </a:r>
            <a:endParaRPr lang="en-US" sz="900"/>
          </a:p>
        </p:txBody>
      </p:sp>
      <p:sp>
        <p:nvSpPr>
          <p:cNvPr id="14" name="TextBox 15">
            <a:extLst>
              <a:ext uri="{FF2B5EF4-FFF2-40B4-BE49-F238E27FC236}">
                <a16:creationId xmlns:a16="http://schemas.microsoft.com/office/drawing/2014/main" id="{3A056DEF-1370-60BE-1DF1-B786EE247643}"/>
              </a:ext>
            </a:extLst>
          </p:cNvPr>
          <p:cNvSpPr txBox="1"/>
          <p:nvPr/>
        </p:nvSpPr>
        <p:spPr>
          <a:xfrm>
            <a:off x="808408" y="6582087"/>
            <a:ext cx="2743200" cy="24622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ea typeface="Calibri"/>
                <a:cs typeface="Calibri"/>
              </a:rPr>
              <a:t>Figure 21. Brake equations</a:t>
            </a:r>
          </a:p>
        </p:txBody>
      </p:sp>
    </p:spTree>
    <p:extLst>
      <p:ext uri="{BB962C8B-B14F-4D97-AF65-F5344CB8AC3E}">
        <p14:creationId xmlns:p14="http://schemas.microsoft.com/office/powerpoint/2010/main" val="1547892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rtifact">
            <a:extLst>
              <a:ext uri="{FF2B5EF4-FFF2-40B4-BE49-F238E27FC236}">
                <a16:creationId xmlns:a16="http://schemas.microsoft.com/office/drawing/2014/main" id="{837CFC27-170F-4A9E-DD7E-2F80F5930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0420" y="3012142"/>
            <a:ext cx="4622800" cy="3860800"/>
          </a:xfrm>
          <a:prstGeom prst="rect">
            <a:avLst/>
          </a:prstGeom>
        </p:spPr>
      </p:pic>
      <p:pic>
        <p:nvPicPr>
          <p:cNvPr id="10" name="Artifact">
            <a:extLst>
              <a:ext uri="{FF2B5EF4-FFF2-40B4-BE49-F238E27FC236}">
                <a16:creationId xmlns:a16="http://schemas.microsoft.com/office/drawing/2014/main" id="{FD1EBE9A-3585-0388-434B-0E456CF96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187700" cy="2628900"/>
          </a:xfrm>
          <a:prstGeom prst="rect">
            <a:avLst/>
          </a:prstGeom>
        </p:spPr>
      </p:pic>
      <p:sp>
        <p:nvSpPr>
          <p:cNvPr id="9" name="H1">
            <a:extLst>
              <a:ext uri="{FF2B5EF4-FFF2-40B4-BE49-F238E27FC236}">
                <a16:creationId xmlns:a16="http://schemas.microsoft.com/office/drawing/2014/main" id="{D2441F73-4F5D-441D-5D3A-8F7512360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405" y="22542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>
                <a:solidFill>
                  <a:srgbClr val="182752"/>
                </a:solidFill>
                <a:latin typeface="Arial"/>
                <a:cs typeface="Arial"/>
              </a:rPr>
              <a:t>A-Arm - Mathematical Modeling</a:t>
            </a:r>
            <a:endParaRPr lang="en-US" sz="5400" b="1">
              <a:solidFill>
                <a:srgbClr val="182752"/>
              </a:solidFill>
              <a:latin typeface="Arial" panose="020B0604020202020204" pitchFamily="34" charset="0"/>
              <a:cs typeface="Arial"/>
            </a:endParaRPr>
          </a:p>
        </p:txBody>
      </p:sp>
      <p:sp>
        <p:nvSpPr>
          <p:cNvPr id="6" name="Photo (delete when photo placed)">
            <a:extLst>
              <a:ext uri="{FF2B5EF4-FFF2-40B4-BE49-F238E27FC236}">
                <a16:creationId xmlns:a16="http://schemas.microsoft.com/office/drawing/2014/main" id="{29CB136A-C439-D8BC-6BFF-E49909A5807C}"/>
              </a:ext>
            </a:extLst>
          </p:cNvPr>
          <p:cNvSpPr txBox="1"/>
          <p:nvPr/>
        </p:nvSpPr>
        <p:spPr>
          <a:xfrm>
            <a:off x="2918622" y="3647969"/>
            <a:ext cx="10921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</a:p>
        </p:txBody>
      </p:sp>
      <p:pic>
        <p:nvPicPr>
          <p:cNvPr id="13" name="Artifact">
            <a:extLst>
              <a:ext uri="{FF2B5EF4-FFF2-40B4-BE49-F238E27FC236}">
                <a16:creationId xmlns:a16="http://schemas.microsoft.com/office/drawing/2014/main" id="{E2BF1F08-FB54-E29F-812D-F10EE64377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51227" y="6164887"/>
            <a:ext cx="1104819" cy="448700"/>
          </a:xfrm>
          <a:prstGeom prst="rect">
            <a:avLst/>
          </a:prstGeom>
        </p:spPr>
      </p:pic>
      <p:pic>
        <p:nvPicPr>
          <p:cNvPr id="4" name="Picture 3" descr="A diagram of a ball joint&#10;&#10;Description automatically generated">
            <a:extLst>
              <a:ext uri="{FF2B5EF4-FFF2-40B4-BE49-F238E27FC236}">
                <a16:creationId xmlns:a16="http://schemas.microsoft.com/office/drawing/2014/main" id="{ADF470BE-17C1-C932-6A4A-1C763AE802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000" y="2032639"/>
            <a:ext cx="7001565" cy="36320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16AE62D-75E5-920F-D3F7-8CD080180873}"/>
              </a:ext>
            </a:extLst>
          </p:cNvPr>
          <p:cNvSpPr txBox="1"/>
          <p:nvPr/>
        </p:nvSpPr>
        <p:spPr>
          <a:xfrm>
            <a:off x="8156522" y="1714109"/>
            <a:ext cx="272169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2060"/>
                </a:solidFill>
                <a:latin typeface="Arial"/>
                <a:ea typeface="Calibri"/>
                <a:cs typeface="Calibri"/>
              </a:rPr>
              <a:t>Bump Camber Angle</a:t>
            </a:r>
            <a:endParaRPr lang="en-US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4F0C85-7CF3-D9C8-DC18-7B5D5832E052}"/>
              </a:ext>
            </a:extLst>
          </p:cNvPr>
          <p:cNvSpPr txBox="1"/>
          <p:nvPr/>
        </p:nvSpPr>
        <p:spPr>
          <a:xfrm>
            <a:off x="7759790" y="2918207"/>
            <a:ext cx="3947149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Calibri"/>
                <a:cs typeface="Calibri"/>
              </a:rPr>
              <a:t>The resulting calculation showed that we would encounter minimal negative camber change over a bump 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74000D-60CB-F3C0-5D3F-2E0212E9BFD3}"/>
              </a:ext>
            </a:extLst>
          </p:cNvPr>
          <p:cNvSpPr txBox="1"/>
          <p:nvPr/>
        </p:nvSpPr>
        <p:spPr>
          <a:xfrm>
            <a:off x="8046112" y="2373810"/>
            <a:ext cx="336749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Calibri"/>
                <a:cs typeface="Calibri"/>
              </a:rPr>
              <a:t>Yb= -(Zs/Rs) = -.2</a:t>
            </a: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DEA574-977E-F40E-393B-69B409840899}"/>
              </a:ext>
            </a:extLst>
          </p:cNvPr>
          <p:cNvSpPr txBox="1"/>
          <p:nvPr/>
        </p:nvSpPr>
        <p:spPr>
          <a:xfrm>
            <a:off x="2012" y="6654359"/>
            <a:ext cx="2743200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00">
                <a:cs typeface="Calibri"/>
              </a:rPr>
              <a:t>Page 22 - Garrett</a:t>
            </a:r>
            <a:endParaRPr lang="en-US" sz="900"/>
          </a:p>
        </p:txBody>
      </p:sp>
      <p:sp>
        <p:nvSpPr>
          <p:cNvPr id="12" name="TextBox 15">
            <a:extLst>
              <a:ext uri="{FF2B5EF4-FFF2-40B4-BE49-F238E27FC236}">
                <a16:creationId xmlns:a16="http://schemas.microsoft.com/office/drawing/2014/main" id="{07664905-FE77-784F-E5E8-5740E1AA5F21}"/>
              </a:ext>
            </a:extLst>
          </p:cNvPr>
          <p:cNvSpPr txBox="1"/>
          <p:nvPr/>
        </p:nvSpPr>
        <p:spPr>
          <a:xfrm>
            <a:off x="1879521" y="5661936"/>
            <a:ext cx="2743200" cy="24622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ea typeface="Calibri"/>
                <a:cs typeface="Calibri"/>
              </a:rPr>
              <a:t>Figure 22. A-Arm diagram</a:t>
            </a:r>
          </a:p>
        </p:txBody>
      </p:sp>
    </p:spTree>
    <p:extLst>
      <p:ext uri="{BB962C8B-B14F-4D97-AF65-F5344CB8AC3E}">
        <p14:creationId xmlns:p14="http://schemas.microsoft.com/office/powerpoint/2010/main" val="32751473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rtifact">
            <a:extLst>
              <a:ext uri="{FF2B5EF4-FFF2-40B4-BE49-F238E27FC236}">
                <a16:creationId xmlns:a16="http://schemas.microsoft.com/office/drawing/2014/main" id="{837CFC27-170F-4A9E-DD7E-2F80F5930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0420" y="3012142"/>
            <a:ext cx="4622800" cy="3860800"/>
          </a:xfrm>
          <a:prstGeom prst="rect">
            <a:avLst/>
          </a:prstGeom>
        </p:spPr>
      </p:pic>
      <p:pic>
        <p:nvPicPr>
          <p:cNvPr id="10" name="Artifact">
            <a:extLst>
              <a:ext uri="{FF2B5EF4-FFF2-40B4-BE49-F238E27FC236}">
                <a16:creationId xmlns:a16="http://schemas.microsoft.com/office/drawing/2014/main" id="{FD1EBE9A-3585-0388-434B-0E456CF96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187700" cy="2628900"/>
          </a:xfrm>
          <a:prstGeom prst="rect">
            <a:avLst/>
          </a:prstGeom>
        </p:spPr>
      </p:pic>
      <p:sp>
        <p:nvSpPr>
          <p:cNvPr id="9" name="H1">
            <a:extLst>
              <a:ext uri="{FF2B5EF4-FFF2-40B4-BE49-F238E27FC236}">
                <a16:creationId xmlns:a16="http://schemas.microsoft.com/office/drawing/2014/main" id="{D2441F73-4F5D-441D-5D3A-8F7512360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405" y="22542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>
                <a:solidFill>
                  <a:srgbClr val="182752"/>
                </a:solidFill>
                <a:latin typeface="Arial"/>
                <a:cs typeface="Arial"/>
              </a:rPr>
              <a:t>Schedule and Budget</a:t>
            </a:r>
            <a:endParaRPr lang="en-US" sz="5400" b="1">
              <a:solidFill>
                <a:srgbClr val="182752"/>
              </a:solidFill>
              <a:latin typeface="Arial" panose="020B0604020202020204" pitchFamily="34" charset="0"/>
              <a:cs typeface="Arial"/>
            </a:endParaRPr>
          </a:p>
        </p:txBody>
      </p:sp>
      <p:sp>
        <p:nvSpPr>
          <p:cNvPr id="6" name="Photo (delete when photo placed)">
            <a:extLst>
              <a:ext uri="{FF2B5EF4-FFF2-40B4-BE49-F238E27FC236}">
                <a16:creationId xmlns:a16="http://schemas.microsoft.com/office/drawing/2014/main" id="{29CB136A-C439-D8BC-6BFF-E49909A5807C}"/>
              </a:ext>
            </a:extLst>
          </p:cNvPr>
          <p:cNvSpPr txBox="1"/>
          <p:nvPr/>
        </p:nvSpPr>
        <p:spPr>
          <a:xfrm>
            <a:off x="2918622" y="3647969"/>
            <a:ext cx="10921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</a:p>
        </p:txBody>
      </p:sp>
      <p:pic>
        <p:nvPicPr>
          <p:cNvPr id="13" name="Artifact">
            <a:extLst>
              <a:ext uri="{FF2B5EF4-FFF2-40B4-BE49-F238E27FC236}">
                <a16:creationId xmlns:a16="http://schemas.microsoft.com/office/drawing/2014/main" id="{E2BF1F08-FB54-E29F-812D-F10EE64377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51227" y="6164887"/>
            <a:ext cx="1104819" cy="448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689264-FF4E-FF19-6F08-F5FADA9D48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8344" y="1810397"/>
            <a:ext cx="5000625" cy="3838575"/>
          </a:xfrm>
          <a:prstGeom prst="rect">
            <a:avLst/>
          </a:prstGeom>
        </p:spPr>
      </p:pic>
      <p:pic>
        <p:nvPicPr>
          <p:cNvPr id="2" name="Picture 1" descr="A table with numbers and text&#10;&#10;Description automatically generated">
            <a:extLst>
              <a:ext uri="{FF2B5EF4-FFF2-40B4-BE49-F238E27FC236}">
                <a16:creationId xmlns:a16="http://schemas.microsoft.com/office/drawing/2014/main" id="{0A5B2B34-70BD-B2BA-78C0-A604CF2D10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04454" y="1411870"/>
            <a:ext cx="3181472" cy="46322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8ED543-F658-5E36-175D-B03CBBA61ADA}"/>
              </a:ext>
            </a:extLst>
          </p:cNvPr>
          <p:cNvSpPr txBox="1"/>
          <p:nvPr/>
        </p:nvSpPr>
        <p:spPr>
          <a:xfrm>
            <a:off x="2012" y="6654359"/>
            <a:ext cx="2743200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00">
                <a:cs typeface="Calibri"/>
              </a:rPr>
              <a:t>Page 23 - Parker</a:t>
            </a:r>
            <a:endParaRPr lang="en-US" sz="900"/>
          </a:p>
        </p:txBody>
      </p:sp>
      <p:sp>
        <p:nvSpPr>
          <p:cNvPr id="5" name="TextBox 15">
            <a:extLst>
              <a:ext uri="{FF2B5EF4-FFF2-40B4-BE49-F238E27FC236}">
                <a16:creationId xmlns:a16="http://schemas.microsoft.com/office/drawing/2014/main" id="{DE6A807E-5C2B-8AB8-AFB7-ABD4B4CE528D}"/>
              </a:ext>
            </a:extLst>
          </p:cNvPr>
          <p:cNvSpPr txBox="1"/>
          <p:nvPr/>
        </p:nvSpPr>
        <p:spPr>
          <a:xfrm>
            <a:off x="1210974" y="5647559"/>
            <a:ext cx="2743200" cy="24622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ea typeface="Calibri"/>
                <a:cs typeface="Calibri"/>
              </a:rPr>
              <a:t>Figure 23. Budget 2025 </a:t>
            </a:r>
          </a:p>
        </p:txBody>
      </p:sp>
      <p:sp>
        <p:nvSpPr>
          <p:cNvPr id="12" name="TextBox 15">
            <a:extLst>
              <a:ext uri="{FF2B5EF4-FFF2-40B4-BE49-F238E27FC236}">
                <a16:creationId xmlns:a16="http://schemas.microsoft.com/office/drawing/2014/main" id="{D7E9AF9E-E00E-1818-3208-EB6BDEF579D5}"/>
              </a:ext>
            </a:extLst>
          </p:cNvPr>
          <p:cNvSpPr txBox="1"/>
          <p:nvPr/>
        </p:nvSpPr>
        <p:spPr>
          <a:xfrm>
            <a:off x="6703125" y="6042936"/>
            <a:ext cx="2743200" cy="24622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ea typeface="Calibri"/>
                <a:cs typeface="Calibri"/>
              </a:rPr>
              <a:t>Figure 24. Production timeline</a:t>
            </a:r>
          </a:p>
        </p:txBody>
      </p:sp>
    </p:spTree>
    <p:extLst>
      <p:ext uri="{BB962C8B-B14F-4D97-AF65-F5344CB8AC3E}">
        <p14:creationId xmlns:p14="http://schemas.microsoft.com/office/powerpoint/2010/main" val="40633209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rtifact">
            <a:extLst>
              <a:ext uri="{FF2B5EF4-FFF2-40B4-BE49-F238E27FC236}">
                <a16:creationId xmlns:a16="http://schemas.microsoft.com/office/drawing/2014/main" id="{FBDF794F-7D25-3BF9-66D2-29787C3406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8275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Artifact">
            <a:extLst>
              <a:ext uri="{FF2B5EF4-FFF2-40B4-BE49-F238E27FC236}">
                <a16:creationId xmlns:a16="http://schemas.microsoft.com/office/drawing/2014/main" id="{E27AD60B-A7EA-5DB6-F621-30E32F71DE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rcRect/>
          <a:stretch/>
        </p:blipFill>
        <p:spPr>
          <a:xfrm>
            <a:off x="1943757" y="3576838"/>
            <a:ext cx="8304483" cy="2033251"/>
          </a:xfrm>
          <a:prstGeom prst="rect">
            <a:avLst/>
          </a:prstGeom>
        </p:spPr>
      </p:pic>
      <p:pic>
        <p:nvPicPr>
          <p:cNvPr id="9" name="Artifact">
            <a:extLst>
              <a:ext uri="{FF2B5EF4-FFF2-40B4-BE49-F238E27FC236}">
                <a16:creationId xmlns:a16="http://schemas.microsoft.com/office/drawing/2014/main" id="{CFE7AC86-47AD-C4E7-24AA-438A6F21EE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082442" y="4542326"/>
            <a:ext cx="6027112" cy="215825"/>
          </a:xfrm>
          <a:prstGeom prst="rect">
            <a:avLst/>
          </a:prstGeom>
        </p:spPr>
      </p:pic>
      <p:sp>
        <p:nvSpPr>
          <p:cNvPr id="6" name="H1">
            <a:extLst>
              <a:ext uri="{FF2B5EF4-FFF2-40B4-BE49-F238E27FC236}">
                <a16:creationId xmlns:a16="http://schemas.microsoft.com/office/drawing/2014/main" id="{932201B1-F1D8-F247-8E40-CBF1805239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94556" y="1204483"/>
            <a:ext cx="8304483" cy="1167873"/>
          </a:xfrm>
        </p:spPr>
        <p:txBody>
          <a:bodyPr anchor="t">
            <a:noAutofit/>
          </a:bodyPr>
          <a:lstStyle/>
          <a:p>
            <a:r>
              <a:rPr lang="en-US" sz="8500" b="1">
                <a:solidFill>
                  <a:srgbClr val="F8B700"/>
                </a:solidFill>
                <a:latin typeface="Arial" panose="020B0604020202020204" pitchFamily="34" charset="0"/>
              </a:rPr>
              <a:t>Thank you!</a:t>
            </a:r>
            <a:endParaRPr lang="en-US" sz="8500">
              <a:solidFill>
                <a:srgbClr val="F8B700"/>
              </a:solidFill>
            </a:endParaRPr>
          </a:p>
        </p:txBody>
      </p:sp>
      <p:pic>
        <p:nvPicPr>
          <p:cNvPr id="39" name="Artifact">
            <a:extLst>
              <a:ext uri="{FF2B5EF4-FFF2-40B4-BE49-F238E27FC236}">
                <a16:creationId xmlns:a16="http://schemas.microsoft.com/office/drawing/2014/main" id="{2355A315-7F93-5C31-07E6-12D79DBD2F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9199" y="2997200"/>
            <a:ext cx="4622800" cy="3860800"/>
          </a:xfrm>
          <a:prstGeom prst="rect">
            <a:avLst/>
          </a:prstGeom>
        </p:spPr>
      </p:pic>
      <p:pic>
        <p:nvPicPr>
          <p:cNvPr id="50" name="Artifact">
            <a:extLst>
              <a:ext uri="{FF2B5EF4-FFF2-40B4-BE49-F238E27FC236}">
                <a16:creationId xmlns:a16="http://schemas.microsoft.com/office/drawing/2014/main" id="{1CA43F89-217B-7AE1-4723-7BBE2AD088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-2" y="0"/>
            <a:ext cx="4622800" cy="386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7650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rtifact">
            <a:extLst>
              <a:ext uri="{FF2B5EF4-FFF2-40B4-BE49-F238E27FC236}">
                <a16:creationId xmlns:a16="http://schemas.microsoft.com/office/drawing/2014/main" id="{837CFC27-170F-4A9E-DD7E-2F80F5930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9200" y="3057340"/>
            <a:ext cx="4622800" cy="3860800"/>
          </a:xfrm>
          <a:prstGeom prst="rect">
            <a:avLst/>
          </a:prstGeom>
        </p:spPr>
      </p:pic>
      <p:pic>
        <p:nvPicPr>
          <p:cNvPr id="10" name="Artifact">
            <a:extLst>
              <a:ext uri="{FF2B5EF4-FFF2-40B4-BE49-F238E27FC236}">
                <a16:creationId xmlns:a16="http://schemas.microsoft.com/office/drawing/2014/main" id="{FD1EBE9A-3585-0388-434B-0E456CF96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187700" cy="2628900"/>
          </a:xfrm>
          <a:prstGeom prst="rect">
            <a:avLst/>
          </a:prstGeom>
        </p:spPr>
      </p:pic>
      <p:sp>
        <p:nvSpPr>
          <p:cNvPr id="9" name="H1">
            <a:extLst>
              <a:ext uri="{FF2B5EF4-FFF2-40B4-BE49-F238E27FC236}">
                <a16:creationId xmlns:a16="http://schemas.microsoft.com/office/drawing/2014/main" id="{D2441F73-4F5D-441D-5D3A-8F7512360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62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>
                <a:solidFill>
                  <a:srgbClr val="182752"/>
                </a:solidFill>
                <a:latin typeface="Arial"/>
                <a:cs typeface="Arial"/>
              </a:rPr>
              <a:t>Sub Team Description</a:t>
            </a:r>
            <a:endParaRPr lang="en-US" sz="5400" b="1">
              <a:solidFill>
                <a:srgbClr val="182752"/>
              </a:solidFill>
              <a:latin typeface="Arial" panose="020B0604020202020204" pitchFamily="34" charset="0"/>
            </a:endParaRPr>
          </a:p>
        </p:txBody>
      </p:sp>
      <p:sp>
        <p:nvSpPr>
          <p:cNvPr id="6" name="Photo (delete when photo placed)">
            <a:extLst>
              <a:ext uri="{FF2B5EF4-FFF2-40B4-BE49-F238E27FC236}">
                <a16:creationId xmlns:a16="http://schemas.microsoft.com/office/drawing/2014/main" id="{29CB136A-C439-D8BC-6BFF-E49909A5807C}"/>
              </a:ext>
            </a:extLst>
          </p:cNvPr>
          <p:cNvSpPr txBox="1"/>
          <p:nvPr/>
        </p:nvSpPr>
        <p:spPr>
          <a:xfrm>
            <a:off x="2918622" y="3647969"/>
            <a:ext cx="10921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</a:p>
        </p:txBody>
      </p:sp>
      <p:sp>
        <p:nvSpPr>
          <p:cNvPr id="14" name="Caption">
            <a:extLst>
              <a:ext uri="{FF2B5EF4-FFF2-40B4-BE49-F238E27FC236}">
                <a16:creationId xmlns:a16="http://schemas.microsoft.com/office/drawing/2014/main" id="{7AB4E608-994F-6393-0A4C-2A469C48328B}"/>
              </a:ext>
            </a:extLst>
          </p:cNvPr>
          <p:cNvSpPr txBox="1"/>
          <p:nvPr/>
        </p:nvSpPr>
        <p:spPr>
          <a:xfrm>
            <a:off x="1208250" y="5646684"/>
            <a:ext cx="3958899" cy="246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algn="ctr">
              <a:defRPr sz="1200" i="1">
                <a:solidFill>
                  <a:srgbClr val="003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000">
                <a:solidFill>
                  <a:schemeClr val="tx1"/>
                </a:solidFill>
                <a:latin typeface="+mn-lt"/>
                <a:cs typeface="Arial"/>
              </a:rPr>
              <a:t>Fig. 2: Picture of 1</a:t>
            </a:r>
            <a:r>
              <a:rPr lang="en-US" sz="1000" baseline="30000">
                <a:solidFill>
                  <a:schemeClr val="tx1"/>
                </a:solidFill>
                <a:latin typeface="+mn-lt"/>
                <a:cs typeface="Arial"/>
              </a:rPr>
              <a:t>st</a:t>
            </a:r>
            <a:r>
              <a:rPr lang="en-US" sz="1000">
                <a:solidFill>
                  <a:schemeClr val="tx1"/>
                </a:solidFill>
                <a:latin typeface="+mn-lt"/>
                <a:cs typeface="Arial"/>
              </a:rPr>
              <a:t> year Front Suspension System</a:t>
            </a:r>
            <a:endParaRPr lang="en-US" sz="1000" i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H2">
            <a:extLst>
              <a:ext uri="{FF2B5EF4-FFF2-40B4-BE49-F238E27FC236}">
                <a16:creationId xmlns:a16="http://schemas.microsoft.com/office/drawing/2014/main" id="{C5FE6EB3-44F0-5A72-3217-80B055987E05}"/>
              </a:ext>
            </a:extLst>
          </p:cNvPr>
          <p:cNvSpPr txBox="1"/>
          <p:nvPr/>
        </p:nvSpPr>
        <p:spPr>
          <a:xfrm>
            <a:off x="5641944" y="1340260"/>
            <a:ext cx="6105292" cy="49244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600" u="sng">
                <a:solidFill>
                  <a:srgbClr val="0066B3"/>
                </a:solidFill>
                <a:latin typeface="Arial"/>
                <a:cs typeface="Arial"/>
              </a:rPr>
              <a:t>Suspension System Design</a:t>
            </a:r>
            <a:endParaRPr lang="en-US" sz="2600" u="sng">
              <a:solidFill>
                <a:srgbClr val="0066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Artifact">
            <a:extLst>
              <a:ext uri="{FF2B5EF4-FFF2-40B4-BE49-F238E27FC236}">
                <a16:creationId xmlns:a16="http://schemas.microsoft.com/office/drawing/2014/main" id="{E2BF1F08-FB54-E29F-812D-F10EE64377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51227" y="6164887"/>
            <a:ext cx="1104819" cy="448700"/>
          </a:xfrm>
          <a:prstGeom prst="rect">
            <a:avLst/>
          </a:prstGeom>
        </p:spPr>
      </p:pic>
      <p:pic>
        <p:nvPicPr>
          <p:cNvPr id="12" name="Picture 11" descr="A race car with tires&#10;&#10;Description automatically generated">
            <a:extLst>
              <a:ext uri="{FF2B5EF4-FFF2-40B4-BE49-F238E27FC236}">
                <a16:creationId xmlns:a16="http://schemas.microsoft.com/office/drawing/2014/main" id="{BF9AE567-4FD9-AE3D-3A4D-C8692EBADC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9276" y="1669002"/>
            <a:ext cx="3809874" cy="397768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58EE1AF-7EFE-DE6E-44DC-E68148B5668A}"/>
              </a:ext>
            </a:extLst>
          </p:cNvPr>
          <p:cNvSpPr txBox="1"/>
          <p:nvPr/>
        </p:nvSpPr>
        <p:spPr>
          <a:xfrm>
            <a:off x="5433134" y="2035258"/>
            <a:ext cx="5805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Our sub team focus is on the vehicles overall suspension system, steering and brakes.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7DCE51B-2F49-E7FC-6551-1943BC13F721}"/>
              </a:ext>
            </a:extLst>
          </p:cNvPr>
          <p:cNvSpPr txBox="1"/>
          <p:nvPr/>
        </p:nvSpPr>
        <p:spPr>
          <a:xfrm>
            <a:off x="5433134" y="2884146"/>
            <a:ext cx="5805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All these components have some effect of the cars ability to maintain traction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E24FAF3-F787-7CBC-221C-327C265C817E}"/>
              </a:ext>
            </a:extLst>
          </p:cNvPr>
          <p:cNvSpPr txBox="1"/>
          <p:nvPr/>
        </p:nvSpPr>
        <p:spPr>
          <a:xfrm>
            <a:off x="5433134" y="3728449"/>
            <a:ext cx="59206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The main goal of our sub team is to design a suspension system that maximizes tire contact with the road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C60A8E-E57A-7F48-A8DB-952351C16582}"/>
              </a:ext>
            </a:extLst>
          </p:cNvPr>
          <p:cNvSpPr txBox="1"/>
          <p:nvPr/>
        </p:nvSpPr>
        <p:spPr>
          <a:xfrm>
            <a:off x="5433134" y="4608349"/>
            <a:ext cx="59206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We will be improving the adjustability of the suspension for tuning, as well as the ease of steering.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57AD3F-EEE8-08B7-9181-B6D7F63DA7B2}"/>
              </a:ext>
            </a:extLst>
          </p:cNvPr>
          <p:cNvSpPr txBox="1"/>
          <p:nvPr/>
        </p:nvSpPr>
        <p:spPr>
          <a:xfrm>
            <a:off x="2012" y="6654359"/>
            <a:ext cx="2743200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00">
                <a:cs typeface="Calibri"/>
              </a:rPr>
              <a:t>Page 3 - Parker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0703467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rtifact">
            <a:extLst>
              <a:ext uri="{FF2B5EF4-FFF2-40B4-BE49-F238E27FC236}">
                <a16:creationId xmlns:a16="http://schemas.microsoft.com/office/drawing/2014/main" id="{837CFC27-170F-4A9E-DD7E-2F80F5930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0420" y="3012142"/>
            <a:ext cx="4622800" cy="3860800"/>
          </a:xfrm>
          <a:prstGeom prst="rect">
            <a:avLst/>
          </a:prstGeom>
        </p:spPr>
      </p:pic>
      <p:pic>
        <p:nvPicPr>
          <p:cNvPr id="10" name="Artifact">
            <a:extLst>
              <a:ext uri="{FF2B5EF4-FFF2-40B4-BE49-F238E27FC236}">
                <a16:creationId xmlns:a16="http://schemas.microsoft.com/office/drawing/2014/main" id="{FD1EBE9A-3585-0388-434B-0E456CF96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187700" cy="2628900"/>
          </a:xfrm>
          <a:prstGeom prst="rect">
            <a:avLst/>
          </a:prstGeom>
        </p:spPr>
      </p:pic>
      <p:sp>
        <p:nvSpPr>
          <p:cNvPr id="9" name="H1">
            <a:extLst>
              <a:ext uri="{FF2B5EF4-FFF2-40B4-BE49-F238E27FC236}">
                <a16:creationId xmlns:a16="http://schemas.microsoft.com/office/drawing/2014/main" id="{D2441F73-4F5D-441D-5D3A-8F7512360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405" y="22542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>
                <a:solidFill>
                  <a:srgbClr val="182752"/>
                </a:solidFill>
                <a:latin typeface="Arial"/>
                <a:cs typeface="Arial"/>
              </a:rPr>
              <a:t>Steering Knuckle Background</a:t>
            </a:r>
            <a:endParaRPr lang="en-US" sz="5400" b="1">
              <a:solidFill>
                <a:srgbClr val="182752"/>
              </a:solidFill>
              <a:latin typeface="Arial" panose="020B0604020202020204" pitchFamily="34" charset="0"/>
            </a:endParaRPr>
          </a:p>
        </p:txBody>
      </p:sp>
      <p:sp>
        <p:nvSpPr>
          <p:cNvPr id="6" name="Photo (delete when photo placed)">
            <a:extLst>
              <a:ext uri="{FF2B5EF4-FFF2-40B4-BE49-F238E27FC236}">
                <a16:creationId xmlns:a16="http://schemas.microsoft.com/office/drawing/2014/main" id="{29CB136A-C439-D8BC-6BFF-E49909A5807C}"/>
              </a:ext>
            </a:extLst>
          </p:cNvPr>
          <p:cNvSpPr txBox="1"/>
          <p:nvPr/>
        </p:nvSpPr>
        <p:spPr>
          <a:xfrm>
            <a:off x="2918622" y="3647969"/>
            <a:ext cx="10921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</a:p>
        </p:txBody>
      </p:sp>
      <p:pic>
        <p:nvPicPr>
          <p:cNvPr id="13" name="Artifact">
            <a:extLst>
              <a:ext uri="{FF2B5EF4-FFF2-40B4-BE49-F238E27FC236}">
                <a16:creationId xmlns:a16="http://schemas.microsoft.com/office/drawing/2014/main" id="{E2BF1F08-FB54-E29F-812D-F10EE64377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51227" y="6164887"/>
            <a:ext cx="1104819" cy="4487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3515C07-4AD4-44BC-BD12-B021AC36B3B1}"/>
              </a:ext>
            </a:extLst>
          </p:cNvPr>
          <p:cNvSpPr txBox="1"/>
          <p:nvPr/>
        </p:nvSpPr>
        <p:spPr>
          <a:xfrm>
            <a:off x="4978446" y="1939809"/>
            <a:ext cx="677366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Current designs for production cars include heavy steering knuckles that are typically forged or cast iron, for their high strength.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Formula SAE designs their knuckles to be lightweight, but still more than strong enough for its application.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Last year’s team made great knuckles; however they lacked in adjustability, and they overlooked some important settings.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This year we will focus more on design for manufacturability, and the knuckle’s adjustability to get the suspension tuned for our application.</a:t>
            </a:r>
          </a:p>
        </p:txBody>
      </p:sp>
      <p:pic>
        <p:nvPicPr>
          <p:cNvPr id="4" name="Picture 3" descr="A metal part of a machine&#10;&#10;Description automatically generated">
            <a:extLst>
              <a:ext uri="{FF2B5EF4-FFF2-40B4-BE49-F238E27FC236}">
                <a16:creationId xmlns:a16="http://schemas.microsoft.com/office/drawing/2014/main" id="{3DF9380D-321C-9ACD-D413-653F79E40D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2143" y="1798480"/>
            <a:ext cx="3587549" cy="37578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78A23A3-6991-058C-189D-F2521752588B}"/>
              </a:ext>
            </a:extLst>
          </p:cNvPr>
          <p:cNvSpPr txBox="1"/>
          <p:nvPr/>
        </p:nvSpPr>
        <p:spPr>
          <a:xfrm>
            <a:off x="2012" y="6654359"/>
            <a:ext cx="2743200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00">
                <a:cs typeface="Calibri"/>
              </a:rPr>
              <a:t>Page 4 - Parker</a:t>
            </a:r>
            <a:endParaRPr lang="en-US" sz="9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8DD6DA-417A-FE45-D224-874DEA81977D}"/>
              </a:ext>
            </a:extLst>
          </p:cNvPr>
          <p:cNvSpPr txBox="1"/>
          <p:nvPr/>
        </p:nvSpPr>
        <p:spPr>
          <a:xfrm>
            <a:off x="1556208" y="5556306"/>
            <a:ext cx="274320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i="1">
                <a:ea typeface="Calibri"/>
                <a:cs typeface="Arial" panose="020B0604020202020204" pitchFamily="34" charset="0"/>
              </a:rPr>
              <a:t>Figure 3:  2024 car knuckle</a:t>
            </a:r>
          </a:p>
        </p:txBody>
      </p:sp>
    </p:spTree>
    <p:extLst>
      <p:ext uri="{BB962C8B-B14F-4D97-AF65-F5344CB8AC3E}">
        <p14:creationId xmlns:p14="http://schemas.microsoft.com/office/powerpoint/2010/main" val="7824843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rtifact">
            <a:extLst>
              <a:ext uri="{FF2B5EF4-FFF2-40B4-BE49-F238E27FC236}">
                <a16:creationId xmlns:a16="http://schemas.microsoft.com/office/drawing/2014/main" id="{837CFC27-170F-4A9E-DD7E-2F80F5930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0420" y="3012142"/>
            <a:ext cx="4622800" cy="3860800"/>
          </a:xfrm>
          <a:prstGeom prst="rect">
            <a:avLst/>
          </a:prstGeom>
        </p:spPr>
      </p:pic>
      <p:pic>
        <p:nvPicPr>
          <p:cNvPr id="10" name="Artifact">
            <a:extLst>
              <a:ext uri="{FF2B5EF4-FFF2-40B4-BE49-F238E27FC236}">
                <a16:creationId xmlns:a16="http://schemas.microsoft.com/office/drawing/2014/main" id="{FD1EBE9A-3585-0388-434B-0E456CF96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187700" cy="2628900"/>
          </a:xfrm>
          <a:prstGeom prst="rect">
            <a:avLst/>
          </a:prstGeom>
        </p:spPr>
      </p:pic>
      <p:sp>
        <p:nvSpPr>
          <p:cNvPr id="9" name="H1">
            <a:extLst>
              <a:ext uri="{FF2B5EF4-FFF2-40B4-BE49-F238E27FC236}">
                <a16:creationId xmlns:a16="http://schemas.microsoft.com/office/drawing/2014/main" id="{D2441F73-4F5D-441D-5D3A-8F7512360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405" y="22542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>
                <a:solidFill>
                  <a:srgbClr val="182752"/>
                </a:solidFill>
                <a:latin typeface="Arial"/>
                <a:cs typeface="Arial"/>
              </a:rPr>
              <a:t>Steering SOTA/Benchmark</a:t>
            </a:r>
            <a:endParaRPr lang="en-US" sz="5400" b="1">
              <a:solidFill>
                <a:srgbClr val="182752"/>
              </a:solidFill>
              <a:latin typeface="Arial" panose="020B0604020202020204" pitchFamily="34" charset="0"/>
            </a:endParaRPr>
          </a:p>
        </p:txBody>
      </p:sp>
      <p:sp>
        <p:nvSpPr>
          <p:cNvPr id="6" name="Photo (delete when photo placed)">
            <a:extLst>
              <a:ext uri="{FF2B5EF4-FFF2-40B4-BE49-F238E27FC236}">
                <a16:creationId xmlns:a16="http://schemas.microsoft.com/office/drawing/2014/main" id="{29CB136A-C439-D8BC-6BFF-E49909A5807C}"/>
              </a:ext>
            </a:extLst>
          </p:cNvPr>
          <p:cNvSpPr txBox="1"/>
          <p:nvPr/>
        </p:nvSpPr>
        <p:spPr>
          <a:xfrm>
            <a:off x="2918622" y="3647969"/>
            <a:ext cx="10921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</a:p>
        </p:txBody>
      </p:sp>
      <p:pic>
        <p:nvPicPr>
          <p:cNvPr id="13" name="Artifact">
            <a:extLst>
              <a:ext uri="{FF2B5EF4-FFF2-40B4-BE49-F238E27FC236}">
                <a16:creationId xmlns:a16="http://schemas.microsoft.com/office/drawing/2014/main" id="{E2BF1F08-FB54-E29F-812D-F10EE64377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51227" y="6164887"/>
            <a:ext cx="1104819" cy="4487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6BA7F41-2CAD-F2C8-65BC-2E123E64C353}"/>
              </a:ext>
            </a:extLst>
          </p:cNvPr>
          <p:cNvSpPr txBox="1"/>
          <p:nvPr/>
        </p:nvSpPr>
        <p:spPr>
          <a:xfrm>
            <a:off x="2209800" y="1562099"/>
            <a:ext cx="7747000" cy="409548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2800">
                <a:ea typeface="Calibri"/>
                <a:cs typeface="Calibri"/>
              </a:rPr>
              <a:t>Current design standard is rack and pinion for smaller vehicles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2800">
                <a:ea typeface="Calibri"/>
                <a:cs typeface="Calibri"/>
              </a:rPr>
              <a:t>Steering gearbox is another option however generally reserved for large vehicles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2800">
                <a:ea typeface="Calibri"/>
                <a:cs typeface="Calibri"/>
              </a:rPr>
              <a:t>Setup of steering has the additional caveat of front or rear steering – this is NOT front or rear wheel steering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2800">
                <a:ea typeface="Calibri"/>
                <a:cs typeface="Calibri"/>
              </a:rPr>
              <a:t>Most used setup for racing is front steering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endParaRPr lang="en-US" sz="2800">
              <a:ea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FDFB1C-38AC-4ED4-1CE2-D88DB83A51F5}"/>
              </a:ext>
            </a:extLst>
          </p:cNvPr>
          <p:cNvSpPr txBox="1"/>
          <p:nvPr/>
        </p:nvSpPr>
        <p:spPr>
          <a:xfrm>
            <a:off x="2012" y="6654359"/>
            <a:ext cx="2743200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00">
                <a:cs typeface="Calibri"/>
              </a:rPr>
              <a:t>Page 5 - Matthew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9888158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rtifact">
            <a:extLst>
              <a:ext uri="{FF2B5EF4-FFF2-40B4-BE49-F238E27FC236}">
                <a16:creationId xmlns:a16="http://schemas.microsoft.com/office/drawing/2014/main" id="{837CFC27-170F-4A9E-DD7E-2F80F5930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0420" y="3012142"/>
            <a:ext cx="4622800" cy="3860800"/>
          </a:xfrm>
          <a:prstGeom prst="rect">
            <a:avLst/>
          </a:prstGeom>
        </p:spPr>
      </p:pic>
      <p:pic>
        <p:nvPicPr>
          <p:cNvPr id="10" name="Artifact">
            <a:extLst>
              <a:ext uri="{FF2B5EF4-FFF2-40B4-BE49-F238E27FC236}">
                <a16:creationId xmlns:a16="http://schemas.microsoft.com/office/drawing/2014/main" id="{FD1EBE9A-3585-0388-434B-0E456CF96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187700" cy="2628900"/>
          </a:xfrm>
          <a:prstGeom prst="rect">
            <a:avLst/>
          </a:prstGeom>
        </p:spPr>
      </p:pic>
      <p:sp>
        <p:nvSpPr>
          <p:cNvPr id="9" name="H1">
            <a:extLst>
              <a:ext uri="{FF2B5EF4-FFF2-40B4-BE49-F238E27FC236}">
                <a16:creationId xmlns:a16="http://schemas.microsoft.com/office/drawing/2014/main" id="{D2441F73-4F5D-441D-5D3A-8F7512360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405" y="225420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b="1">
                <a:solidFill>
                  <a:srgbClr val="182752"/>
                </a:solidFill>
                <a:latin typeface="Arial"/>
                <a:cs typeface="Arial"/>
              </a:rPr>
              <a:t>Pushrod Background and Benchmarking</a:t>
            </a:r>
            <a:endParaRPr lang="en-US" sz="5400" b="1">
              <a:solidFill>
                <a:srgbClr val="182752"/>
              </a:solidFill>
              <a:latin typeface="Arial" panose="020B0604020202020204" pitchFamily="34" charset="0"/>
              <a:cs typeface="Arial"/>
            </a:endParaRPr>
          </a:p>
        </p:txBody>
      </p:sp>
      <p:sp>
        <p:nvSpPr>
          <p:cNvPr id="6" name="Photo (delete when photo placed)">
            <a:extLst>
              <a:ext uri="{FF2B5EF4-FFF2-40B4-BE49-F238E27FC236}">
                <a16:creationId xmlns:a16="http://schemas.microsoft.com/office/drawing/2014/main" id="{29CB136A-C439-D8BC-6BFF-E49909A5807C}"/>
              </a:ext>
            </a:extLst>
          </p:cNvPr>
          <p:cNvSpPr txBox="1"/>
          <p:nvPr/>
        </p:nvSpPr>
        <p:spPr>
          <a:xfrm>
            <a:off x="2918622" y="3647969"/>
            <a:ext cx="10921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</a:p>
        </p:txBody>
      </p:sp>
      <p:sp>
        <p:nvSpPr>
          <p:cNvPr id="4" name="P">
            <a:extLst>
              <a:ext uri="{FF2B5EF4-FFF2-40B4-BE49-F238E27FC236}">
                <a16:creationId xmlns:a16="http://schemas.microsoft.com/office/drawing/2014/main" id="{5A576562-B6D3-CAD9-9D0A-4CA2898462A3}"/>
              </a:ext>
            </a:extLst>
          </p:cNvPr>
          <p:cNvSpPr txBox="1"/>
          <p:nvPr/>
        </p:nvSpPr>
        <p:spPr>
          <a:xfrm>
            <a:off x="6548025" y="2421285"/>
            <a:ext cx="4937896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>
                <a:solidFill>
                  <a:srgbClr val="003466"/>
                </a:solidFill>
                <a:latin typeface="Arial"/>
                <a:cs typeface="Arial"/>
              </a:rPr>
              <a:t> </a:t>
            </a:r>
            <a:endParaRPr lang="en-US" sz="1800">
              <a:solidFill>
                <a:srgbClr val="182752"/>
              </a:solidFill>
              <a:latin typeface="Arial"/>
              <a:cs typeface="Arial"/>
            </a:endParaRPr>
          </a:p>
        </p:txBody>
      </p:sp>
      <p:pic>
        <p:nvPicPr>
          <p:cNvPr id="13" name="Artifact">
            <a:extLst>
              <a:ext uri="{FF2B5EF4-FFF2-40B4-BE49-F238E27FC236}">
                <a16:creationId xmlns:a16="http://schemas.microsoft.com/office/drawing/2014/main" id="{E2BF1F08-FB54-E29F-812D-F10EE64377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51227" y="6164887"/>
            <a:ext cx="1104819" cy="448700"/>
          </a:xfrm>
          <a:prstGeom prst="rect">
            <a:avLst/>
          </a:prstGeom>
        </p:spPr>
      </p:pic>
      <p:pic>
        <p:nvPicPr>
          <p:cNvPr id="2" name="Picture 1" descr="A close up of a metal frame&#10;&#10;Description automatically generated">
            <a:extLst>
              <a:ext uri="{FF2B5EF4-FFF2-40B4-BE49-F238E27FC236}">
                <a16:creationId xmlns:a16="http://schemas.microsoft.com/office/drawing/2014/main" id="{D5B15256-18E3-3074-63FB-628B46F44D0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89" b="32836"/>
          <a:stretch/>
        </p:blipFill>
        <p:spPr>
          <a:xfrm>
            <a:off x="484496" y="1313290"/>
            <a:ext cx="2881546" cy="25908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875B67-7C95-F1E7-FFA1-E634C34F66D4}"/>
              </a:ext>
            </a:extLst>
          </p:cNvPr>
          <p:cNvSpPr txBox="1"/>
          <p:nvPr/>
        </p:nvSpPr>
        <p:spPr>
          <a:xfrm>
            <a:off x="732391" y="4263295"/>
            <a:ext cx="7231484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Calibri"/>
                <a:cs typeface="Calibri"/>
              </a:rPr>
              <a:t>Last year's design used a unique coil over for the competition . The car was setup with max amount of preload to get desired ride height.</a:t>
            </a:r>
          </a:p>
          <a:p>
            <a:endParaRPr lang="en-US">
              <a:ea typeface="Calibri"/>
              <a:cs typeface="Calibri"/>
            </a:endParaRPr>
          </a:p>
          <a:p>
            <a:r>
              <a:rPr lang="en-US">
                <a:ea typeface="Calibri"/>
                <a:cs typeface="Calibri"/>
              </a:rPr>
              <a:t>Changes for this year so far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More "standard" coil over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More spacing between mounting points </a:t>
            </a:r>
          </a:p>
        </p:txBody>
      </p:sp>
      <p:pic>
        <p:nvPicPr>
          <p:cNvPr id="8" name="Picture 7" descr="A screenshot of a table&#10;&#10;Description automatically generated">
            <a:extLst>
              <a:ext uri="{FF2B5EF4-FFF2-40B4-BE49-F238E27FC236}">
                <a16:creationId xmlns:a16="http://schemas.microsoft.com/office/drawing/2014/main" id="{F22CA0FF-418A-07A7-5DAD-768BF68EC3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66417" y="1713664"/>
            <a:ext cx="5037563" cy="192720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9956068-76D0-27D9-E44D-2D004214227E}"/>
              </a:ext>
            </a:extLst>
          </p:cNvPr>
          <p:cNvSpPr txBox="1"/>
          <p:nvPr/>
        </p:nvSpPr>
        <p:spPr>
          <a:xfrm>
            <a:off x="2012" y="6654359"/>
            <a:ext cx="2743200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00">
                <a:cs typeface="Calibri"/>
              </a:rPr>
              <a:t>Page 6 - Joe</a:t>
            </a:r>
            <a:endParaRPr lang="en-US" sz="900"/>
          </a:p>
        </p:txBody>
      </p:sp>
      <p:pic>
        <p:nvPicPr>
          <p:cNvPr id="11" name="Picture 10" descr="A white sheet with black text&#10;&#10;Description automatically generated">
            <a:extLst>
              <a:ext uri="{FF2B5EF4-FFF2-40B4-BE49-F238E27FC236}">
                <a16:creationId xmlns:a16="http://schemas.microsoft.com/office/drawing/2014/main" id="{EC70FA0F-62B2-4C19-6F08-CEFFE86DED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26688" y="903766"/>
            <a:ext cx="3180135" cy="37834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FC85BAC-17B1-F114-9DB8-1DFD8254E157}"/>
              </a:ext>
            </a:extLst>
          </p:cNvPr>
          <p:cNvSpPr txBox="1"/>
          <p:nvPr/>
        </p:nvSpPr>
        <p:spPr>
          <a:xfrm>
            <a:off x="8506046" y="4740348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>
                <a:ea typeface="Calibri"/>
                <a:cs typeface="Calibri"/>
              </a:rPr>
              <a:t>Figure 6 . Winning team damper choices through the years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3C5BDC8-23C8-3265-A39C-9ECEE2608223}"/>
              </a:ext>
            </a:extLst>
          </p:cNvPr>
          <p:cNvSpPr txBox="1"/>
          <p:nvPr/>
        </p:nvSpPr>
        <p:spPr>
          <a:xfrm>
            <a:off x="3806991" y="3769542"/>
            <a:ext cx="274320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>
                <a:ea typeface="Calibri"/>
                <a:cs typeface="Calibri"/>
              </a:rPr>
              <a:t>Figure 5.  Last year's team </a:t>
            </a:r>
            <a:r>
              <a:rPr lang="en-US" sz="1000" err="1">
                <a:ea typeface="Calibri"/>
                <a:cs typeface="Calibri"/>
              </a:rPr>
              <a:t>coilover</a:t>
            </a:r>
            <a:r>
              <a:rPr lang="en-US" sz="1000">
                <a:ea typeface="Calibri"/>
                <a:cs typeface="Calibri"/>
              </a:rPr>
              <a:t> selection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05A69F3-073A-BE6D-AC7F-4220793F11DD}"/>
              </a:ext>
            </a:extLst>
          </p:cNvPr>
          <p:cNvSpPr txBox="1"/>
          <p:nvPr/>
        </p:nvSpPr>
        <p:spPr>
          <a:xfrm>
            <a:off x="487259" y="3850055"/>
            <a:ext cx="274320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>
                <a:ea typeface="Calibri"/>
                <a:cs typeface="Calibri"/>
              </a:rPr>
              <a:t>Figure 4.  2024 front suspension mounting </a:t>
            </a:r>
          </a:p>
        </p:txBody>
      </p:sp>
    </p:spTree>
    <p:extLst>
      <p:ext uri="{BB962C8B-B14F-4D97-AF65-F5344CB8AC3E}">
        <p14:creationId xmlns:p14="http://schemas.microsoft.com/office/powerpoint/2010/main" val="23451229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rtifact">
            <a:extLst>
              <a:ext uri="{FF2B5EF4-FFF2-40B4-BE49-F238E27FC236}">
                <a16:creationId xmlns:a16="http://schemas.microsoft.com/office/drawing/2014/main" id="{837CFC27-170F-4A9E-DD7E-2F80F5930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0420" y="3012142"/>
            <a:ext cx="4622800" cy="3860800"/>
          </a:xfrm>
          <a:prstGeom prst="rect">
            <a:avLst/>
          </a:prstGeom>
        </p:spPr>
      </p:pic>
      <p:pic>
        <p:nvPicPr>
          <p:cNvPr id="10" name="Artifact">
            <a:extLst>
              <a:ext uri="{FF2B5EF4-FFF2-40B4-BE49-F238E27FC236}">
                <a16:creationId xmlns:a16="http://schemas.microsoft.com/office/drawing/2014/main" id="{FD1EBE9A-3585-0388-434B-0E456CF96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187700" cy="2628900"/>
          </a:xfrm>
          <a:prstGeom prst="rect">
            <a:avLst/>
          </a:prstGeom>
        </p:spPr>
      </p:pic>
      <p:sp>
        <p:nvSpPr>
          <p:cNvPr id="9" name="H1">
            <a:extLst>
              <a:ext uri="{FF2B5EF4-FFF2-40B4-BE49-F238E27FC236}">
                <a16:creationId xmlns:a16="http://schemas.microsoft.com/office/drawing/2014/main" id="{D2441F73-4F5D-441D-5D3A-8F7512360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797" y="37974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>
                <a:solidFill>
                  <a:srgbClr val="182752"/>
                </a:solidFill>
                <a:latin typeface="Arial"/>
                <a:ea typeface="Calibri Light"/>
                <a:cs typeface="Arial"/>
              </a:rPr>
              <a:t>Brakes – Overview/Background </a:t>
            </a:r>
            <a:endParaRPr lang="en-US">
              <a:ea typeface="Calibri Light"/>
              <a:cs typeface="Calibri Light"/>
            </a:endParaRPr>
          </a:p>
        </p:txBody>
      </p:sp>
      <p:sp>
        <p:nvSpPr>
          <p:cNvPr id="6" name="Photo (delete when photo placed)">
            <a:extLst>
              <a:ext uri="{FF2B5EF4-FFF2-40B4-BE49-F238E27FC236}">
                <a16:creationId xmlns:a16="http://schemas.microsoft.com/office/drawing/2014/main" id="{29CB136A-C439-D8BC-6BFF-E49909A5807C}"/>
              </a:ext>
            </a:extLst>
          </p:cNvPr>
          <p:cNvSpPr txBox="1"/>
          <p:nvPr/>
        </p:nvSpPr>
        <p:spPr>
          <a:xfrm>
            <a:off x="2918622" y="3647969"/>
            <a:ext cx="10921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</a:p>
        </p:txBody>
      </p:sp>
      <p:pic>
        <p:nvPicPr>
          <p:cNvPr id="13" name="Artifact">
            <a:extLst>
              <a:ext uri="{FF2B5EF4-FFF2-40B4-BE49-F238E27FC236}">
                <a16:creationId xmlns:a16="http://schemas.microsoft.com/office/drawing/2014/main" id="{E2BF1F08-FB54-E29F-812D-F10EE64377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51227" y="6164887"/>
            <a:ext cx="1104819" cy="4487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A250E9-1924-F442-CA77-0E370EC0F1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35133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>
                <a:ea typeface="Calibri"/>
                <a:cs typeface="Calibri"/>
              </a:rPr>
              <a:t>System consists of pedal box, master cylinder(s), brake lines, calipers, and pads. </a:t>
            </a:r>
          </a:p>
          <a:p>
            <a:r>
              <a:rPr lang="en-US">
                <a:ea typeface="Calibri"/>
                <a:cs typeface="Calibri"/>
              </a:rPr>
              <a:t>"Most powerful" system on the car</a:t>
            </a:r>
          </a:p>
          <a:p>
            <a:r>
              <a:rPr lang="en-US">
                <a:ea typeface="Calibri"/>
                <a:cs typeface="Calibri"/>
              </a:rPr>
              <a:t>Today, the limiting factor in a brakes system </a:t>
            </a:r>
          </a:p>
          <a:p>
            <a:pPr marL="0" indent="0">
              <a:buNone/>
            </a:pPr>
            <a:r>
              <a:rPr lang="en-US">
                <a:ea typeface="Calibri"/>
                <a:cs typeface="Calibri"/>
              </a:rPr>
              <a:t>is typically cooling related </a:t>
            </a:r>
          </a:p>
          <a:p>
            <a:r>
              <a:rPr lang="en-US">
                <a:ea typeface="Calibri"/>
                <a:cs typeface="Calibri"/>
              </a:rPr>
              <a:t>Braking force can easily be manipulated on individual</a:t>
            </a:r>
          </a:p>
          <a:p>
            <a:pPr marL="0" indent="0">
              <a:buNone/>
            </a:pPr>
            <a:r>
              <a:rPr lang="en-US">
                <a:ea typeface="Calibri"/>
                <a:cs typeface="Calibri"/>
              </a:rPr>
              <a:t>wheels by changing rotor size, pad contact patch,</a:t>
            </a:r>
          </a:p>
          <a:p>
            <a:pPr marL="0" indent="0">
              <a:buNone/>
            </a:pPr>
            <a:r>
              <a:rPr lang="en-US">
                <a:ea typeface="Calibri"/>
                <a:cs typeface="Calibri"/>
              </a:rPr>
              <a:t>increasing master cylinder pressure(by adjusting </a:t>
            </a:r>
          </a:p>
          <a:p>
            <a:pPr marL="0" indent="0">
              <a:buNone/>
            </a:pPr>
            <a:r>
              <a:rPr lang="en-US">
                <a:ea typeface="Calibri"/>
                <a:cs typeface="Calibri"/>
              </a:rPr>
              <a:t>brake pedal)</a:t>
            </a:r>
          </a:p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F0CDEC-3BA9-7D35-9D2A-EAA5DAD6D7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4906" y="2205036"/>
            <a:ext cx="2743199" cy="2059740"/>
          </a:xfrm>
          <a:prstGeom prst="rect">
            <a:avLst/>
          </a:prstGeom>
        </p:spPr>
      </p:pic>
      <p:pic>
        <p:nvPicPr>
          <p:cNvPr id="12" name="Picture 11" descr="A close-up of a motorcycle&#10;&#10;Description automatically generated">
            <a:extLst>
              <a:ext uri="{FF2B5EF4-FFF2-40B4-BE49-F238E27FC236}">
                <a16:creationId xmlns:a16="http://schemas.microsoft.com/office/drawing/2014/main" id="{582DC276-ADB6-E33D-6DA8-AA49299FA2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1774" y="4642260"/>
            <a:ext cx="3349127" cy="18608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DFCDF7-938C-B970-8CBF-D0C0A531FA09}"/>
              </a:ext>
            </a:extLst>
          </p:cNvPr>
          <p:cNvSpPr txBox="1"/>
          <p:nvPr/>
        </p:nvSpPr>
        <p:spPr>
          <a:xfrm>
            <a:off x="2012" y="6654359"/>
            <a:ext cx="2743200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00">
                <a:cs typeface="Calibri"/>
              </a:rPr>
              <a:t>Page 7 - Chris</a:t>
            </a:r>
            <a:endParaRPr lang="en-US" sz="9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18C164-1CED-4561-46A2-42D00F0AA98C}"/>
              </a:ext>
            </a:extLst>
          </p:cNvPr>
          <p:cNvSpPr txBox="1"/>
          <p:nvPr/>
        </p:nvSpPr>
        <p:spPr>
          <a:xfrm>
            <a:off x="8448537" y="6487197"/>
            <a:ext cx="274320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>
                <a:ea typeface="Calibri"/>
                <a:cs typeface="Calibri"/>
              </a:rPr>
              <a:t>Figure 8. 2024 car rear brakes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2604F4-892F-F376-F514-904222437240}"/>
              </a:ext>
            </a:extLst>
          </p:cNvPr>
          <p:cNvSpPr txBox="1"/>
          <p:nvPr/>
        </p:nvSpPr>
        <p:spPr>
          <a:xfrm>
            <a:off x="8866918" y="4260145"/>
            <a:ext cx="274320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>
                <a:ea typeface="Calibri"/>
                <a:cs typeface="Calibri"/>
              </a:rPr>
              <a:t>Figure 7. 2024 car front brakes</a:t>
            </a:r>
          </a:p>
        </p:txBody>
      </p:sp>
    </p:spTree>
    <p:extLst>
      <p:ext uri="{BB962C8B-B14F-4D97-AF65-F5344CB8AC3E}">
        <p14:creationId xmlns:p14="http://schemas.microsoft.com/office/powerpoint/2010/main" val="23839757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rtifact">
            <a:extLst>
              <a:ext uri="{FF2B5EF4-FFF2-40B4-BE49-F238E27FC236}">
                <a16:creationId xmlns:a16="http://schemas.microsoft.com/office/drawing/2014/main" id="{837CFC27-170F-4A9E-DD7E-2F80F5930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0420" y="3012142"/>
            <a:ext cx="4622800" cy="3860800"/>
          </a:xfrm>
          <a:prstGeom prst="rect">
            <a:avLst/>
          </a:prstGeom>
        </p:spPr>
      </p:pic>
      <p:pic>
        <p:nvPicPr>
          <p:cNvPr id="10" name="Artifact">
            <a:extLst>
              <a:ext uri="{FF2B5EF4-FFF2-40B4-BE49-F238E27FC236}">
                <a16:creationId xmlns:a16="http://schemas.microsoft.com/office/drawing/2014/main" id="{FD1EBE9A-3585-0388-434B-0E456CF96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187700" cy="2628900"/>
          </a:xfrm>
          <a:prstGeom prst="rect">
            <a:avLst/>
          </a:prstGeom>
        </p:spPr>
      </p:pic>
      <p:sp>
        <p:nvSpPr>
          <p:cNvPr id="9" name="H1">
            <a:extLst>
              <a:ext uri="{FF2B5EF4-FFF2-40B4-BE49-F238E27FC236}">
                <a16:creationId xmlns:a16="http://schemas.microsoft.com/office/drawing/2014/main" id="{D2441F73-4F5D-441D-5D3A-8F7512360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405" y="22542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>
                <a:solidFill>
                  <a:srgbClr val="182752"/>
                </a:solidFill>
                <a:latin typeface="Arial"/>
                <a:ea typeface="Calibri Light"/>
                <a:cs typeface="Arial"/>
              </a:rPr>
              <a:t>Brakes - Benchmarking</a:t>
            </a:r>
          </a:p>
        </p:txBody>
      </p:sp>
      <p:sp>
        <p:nvSpPr>
          <p:cNvPr id="6" name="Photo (delete when photo placed)">
            <a:extLst>
              <a:ext uri="{FF2B5EF4-FFF2-40B4-BE49-F238E27FC236}">
                <a16:creationId xmlns:a16="http://schemas.microsoft.com/office/drawing/2014/main" id="{29CB136A-C439-D8BC-6BFF-E49909A5807C}"/>
              </a:ext>
            </a:extLst>
          </p:cNvPr>
          <p:cNvSpPr txBox="1"/>
          <p:nvPr/>
        </p:nvSpPr>
        <p:spPr>
          <a:xfrm>
            <a:off x="2918622" y="3647969"/>
            <a:ext cx="10921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</a:p>
        </p:txBody>
      </p:sp>
      <p:pic>
        <p:nvPicPr>
          <p:cNvPr id="13" name="Artifact">
            <a:extLst>
              <a:ext uri="{FF2B5EF4-FFF2-40B4-BE49-F238E27FC236}">
                <a16:creationId xmlns:a16="http://schemas.microsoft.com/office/drawing/2014/main" id="{E2BF1F08-FB54-E29F-812D-F10EE64377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51227" y="6164887"/>
            <a:ext cx="1104819" cy="44870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EDA6EA-C525-557E-547F-7D1466F4F0D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3" descr="A screenshot of a computer&#10;&#10;Description automatically generated">
            <a:extLst>
              <a:ext uri="{FF2B5EF4-FFF2-40B4-BE49-F238E27FC236}">
                <a16:creationId xmlns:a16="http://schemas.microsoft.com/office/drawing/2014/main" id="{7BDBF35C-6689-5915-00BA-08F9BC9F80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858" y="1320685"/>
            <a:ext cx="10119586" cy="435133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F4E6249-A8E7-9313-EBE9-096B975DA21C}"/>
              </a:ext>
            </a:extLst>
          </p:cNvPr>
          <p:cNvSpPr txBox="1"/>
          <p:nvPr/>
        </p:nvSpPr>
        <p:spPr>
          <a:xfrm>
            <a:off x="836061" y="6066188"/>
            <a:ext cx="980317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Calibri"/>
                <a:cs typeface="Calibri"/>
              </a:rPr>
              <a:t>Averages : Wilwood, AP Racing, ISR, Brembo Calipers. (4/2) piston front and rear, Tilton 78 series master cylinder, adjustable pedal ratio, cast iron drilled rotors, 200-250mm diameter, 2 rear calipers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CC105B-D4AF-6245-9C19-D88270626A49}"/>
              </a:ext>
            </a:extLst>
          </p:cNvPr>
          <p:cNvSpPr txBox="1"/>
          <p:nvPr/>
        </p:nvSpPr>
        <p:spPr>
          <a:xfrm>
            <a:off x="2012" y="6654359"/>
            <a:ext cx="2743200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00">
                <a:cs typeface="Calibri"/>
              </a:rPr>
              <a:t>Page 8 - Chris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7244135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rtifact">
            <a:extLst>
              <a:ext uri="{FF2B5EF4-FFF2-40B4-BE49-F238E27FC236}">
                <a16:creationId xmlns:a16="http://schemas.microsoft.com/office/drawing/2014/main" id="{837CFC27-170F-4A9E-DD7E-2F80F5930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0420" y="3012142"/>
            <a:ext cx="4622800" cy="3860800"/>
          </a:xfrm>
          <a:prstGeom prst="rect">
            <a:avLst/>
          </a:prstGeom>
        </p:spPr>
      </p:pic>
      <p:pic>
        <p:nvPicPr>
          <p:cNvPr id="10" name="Artifact">
            <a:extLst>
              <a:ext uri="{FF2B5EF4-FFF2-40B4-BE49-F238E27FC236}">
                <a16:creationId xmlns:a16="http://schemas.microsoft.com/office/drawing/2014/main" id="{FD1EBE9A-3585-0388-434B-0E456CF96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187700" cy="2628900"/>
          </a:xfrm>
          <a:prstGeom prst="rect">
            <a:avLst/>
          </a:prstGeom>
        </p:spPr>
      </p:pic>
      <p:sp>
        <p:nvSpPr>
          <p:cNvPr id="9" name="H1">
            <a:extLst>
              <a:ext uri="{FF2B5EF4-FFF2-40B4-BE49-F238E27FC236}">
                <a16:creationId xmlns:a16="http://schemas.microsoft.com/office/drawing/2014/main" id="{D2441F73-4F5D-441D-5D3A-8F7512360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405" y="225420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b="1">
                <a:solidFill>
                  <a:srgbClr val="182752"/>
                </a:solidFill>
                <a:latin typeface="Arial"/>
                <a:cs typeface="Arial"/>
              </a:rPr>
              <a:t>A-Arm Benchmarking and Background </a:t>
            </a:r>
            <a:endParaRPr lang="en-US" sz="5400" b="1">
              <a:solidFill>
                <a:srgbClr val="182752"/>
              </a:solidFill>
              <a:latin typeface="Arial" panose="020B0604020202020204" pitchFamily="34" charset="0"/>
              <a:cs typeface="Arial"/>
            </a:endParaRPr>
          </a:p>
        </p:txBody>
      </p:sp>
      <p:sp>
        <p:nvSpPr>
          <p:cNvPr id="6" name="Photo (delete when photo placed)">
            <a:extLst>
              <a:ext uri="{FF2B5EF4-FFF2-40B4-BE49-F238E27FC236}">
                <a16:creationId xmlns:a16="http://schemas.microsoft.com/office/drawing/2014/main" id="{29CB136A-C439-D8BC-6BFF-E49909A5807C}"/>
              </a:ext>
            </a:extLst>
          </p:cNvPr>
          <p:cNvSpPr txBox="1"/>
          <p:nvPr/>
        </p:nvSpPr>
        <p:spPr>
          <a:xfrm>
            <a:off x="2918622" y="3647969"/>
            <a:ext cx="10921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</a:p>
        </p:txBody>
      </p:sp>
      <p:pic>
        <p:nvPicPr>
          <p:cNvPr id="13" name="Artifact">
            <a:extLst>
              <a:ext uri="{FF2B5EF4-FFF2-40B4-BE49-F238E27FC236}">
                <a16:creationId xmlns:a16="http://schemas.microsoft.com/office/drawing/2014/main" id="{E2BF1F08-FB54-E29F-812D-F10EE64377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51227" y="6164887"/>
            <a:ext cx="1104819" cy="448700"/>
          </a:xfrm>
          <a:prstGeom prst="rect">
            <a:avLst/>
          </a:prstGeom>
        </p:spPr>
      </p:pic>
      <p:pic>
        <p:nvPicPr>
          <p:cNvPr id="2" name="Picture 1" descr="Formula Penn Racing FSAE - Hunter Shank">
            <a:extLst>
              <a:ext uri="{FF2B5EF4-FFF2-40B4-BE49-F238E27FC236}">
                <a16:creationId xmlns:a16="http://schemas.microsoft.com/office/drawing/2014/main" id="{550373A4-17EC-15A8-B68C-96C5F2395C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905" y="2106010"/>
            <a:ext cx="4646397" cy="30824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A98465-4848-D71A-7782-D64E897D2D00}"/>
              </a:ext>
            </a:extLst>
          </p:cNvPr>
          <p:cNvSpPr txBox="1"/>
          <p:nvPr/>
        </p:nvSpPr>
        <p:spPr>
          <a:xfrm>
            <a:off x="6408343" y="1886835"/>
            <a:ext cx="4439274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Last year's design used a double a-arm system for the front and rear because it helps keep good stability at high speeds and makes keeping negative camber easier. </a:t>
            </a:r>
          </a:p>
          <a:p>
            <a:pPr marL="285750" indent="-285750">
              <a:buFont typeface="Arial"/>
              <a:buChar char="•"/>
            </a:pPr>
            <a:endParaRPr lang="en-US">
              <a:ea typeface="Calibri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AF61D1-F56F-3514-26B8-B9C30578DD76}"/>
              </a:ext>
            </a:extLst>
          </p:cNvPr>
          <p:cNvSpPr txBox="1"/>
          <p:nvPr/>
        </p:nvSpPr>
        <p:spPr>
          <a:xfrm>
            <a:off x="7618274" y="1587140"/>
            <a:ext cx="205638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rgbClr val="002060"/>
                </a:solidFill>
                <a:latin typeface="Arial"/>
                <a:ea typeface="Calibri" panose="020F0502020204030204"/>
                <a:cs typeface="Calibri" panose="020F0502020204030204"/>
              </a:rPr>
              <a:t>Background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162B97-0DD5-4644-5203-E62E9D649930}"/>
              </a:ext>
            </a:extLst>
          </p:cNvPr>
          <p:cNvSpPr txBox="1"/>
          <p:nvPr/>
        </p:nvSpPr>
        <p:spPr>
          <a:xfrm>
            <a:off x="7581661" y="3244145"/>
            <a:ext cx="209778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rgbClr val="002060"/>
                </a:solidFill>
                <a:latin typeface="Arial"/>
                <a:ea typeface="Calibri"/>
                <a:cs typeface="Calibri"/>
              </a:rPr>
              <a:t>Issues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87D5EB-CCB6-9089-0DFB-2CB1EC73EC05}"/>
              </a:ext>
            </a:extLst>
          </p:cNvPr>
          <p:cNvSpPr txBox="1"/>
          <p:nvPr/>
        </p:nvSpPr>
        <p:spPr>
          <a:xfrm>
            <a:off x="7580420" y="3603995"/>
            <a:ext cx="3450305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>
                <a:ea typeface="Calibri" panose="020F0502020204030204"/>
                <a:cs typeface="Calibri" panose="020F0502020204030204"/>
              </a:rPr>
              <a:t>Cheap rod ends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ea typeface="Calibri" panose="020F0502020204030204"/>
                <a:cs typeface="Calibri" panose="020F0502020204030204"/>
              </a:rPr>
              <a:t>Low adjustability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ea typeface="Calibri" panose="020F0502020204030204"/>
                <a:cs typeface="Calibri" panose="020F0502020204030204"/>
              </a:rPr>
              <a:t>Camber</a:t>
            </a:r>
          </a:p>
          <a:p>
            <a:pPr marL="285750" indent="-285750">
              <a:buFont typeface="Arial"/>
              <a:buChar char="•"/>
            </a:pPr>
            <a:endParaRPr lang="en-US">
              <a:ea typeface="Calibri" panose="020F0502020204030204"/>
              <a:cs typeface="Calibri" panose="020F050202020403020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6FB331-63B1-4092-C48C-EFDFAEF8BA8D}"/>
              </a:ext>
            </a:extLst>
          </p:cNvPr>
          <p:cNvSpPr txBox="1"/>
          <p:nvPr/>
        </p:nvSpPr>
        <p:spPr>
          <a:xfrm>
            <a:off x="7215607" y="4619658"/>
            <a:ext cx="282474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rgbClr val="002060"/>
                </a:solidFill>
                <a:latin typeface="Arial"/>
                <a:ea typeface="Calibri" panose="020F0502020204030204"/>
                <a:cs typeface="Calibri" panose="020F0502020204030204"/>
              </a:rPr>
              <a:t>Potential Solutions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591E44-5AF4-77B4-2800-A73A73D4BF32}"/>
              </a:ext>
            </a:extLst>
          </p:cNvPr>
          <p:cNvSpPr txBox="1"/>
          <p:nvPr/>
        </p:nvSpPr>
        <p:spPr>
          <a:xfrm>
            <a:off x="7011021" y="5051247"/>
            <a:ext cx="317428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>
                <a:ea typeface="Calibri" panose="020F0502020204030204"/>
                <a:cs typeface="Calibri" panose="020F0502020204030204"/>
              </a:rPr>
              <a:t>Use higher quality parts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ea typeface="Calibri" panose="020F0502020204030204"/>
                <a:cs typeface="Calibri" panose="020F0502020204030204"/>
              </a:rPr>
              <a:t>Increase range of adjustment on arms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ea typeface="Calibri" panose="020F0502020204030204"/>
                <a:cs typeface="Calibri" panose="020F0502020204030204"/>
              </a:rPr>
              <a:t>Adjusting Caster angle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574BD99-332B-7CF0-8C70-7F5172C6AF73}"/>
              </a:ext>
            </a:extLst>
          </p:cNvPr>
          <p:cNvSpPr txBox="1"/>
          <p:nvPr/>
        </p:nvSpPr>
        <p:spPr>
          <a:xfrm>
            <a:off x="2012" y="6654359"/>
            <a:ext cx="2743200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00">
                <a:cs typeface="Calibri"/>
              </a:rPr>
              <a:t>Page 9 - Garrett</a:t>
            </a:r>
          </a:p>
        </p:txBody>
      </p:sp>
      <p:sp>
        <p:nvSpPr>
          <p:cNvPr id="5" name="TextBox 15">
            <a:extLst>
              <a:ext uri="{FF2B5EF4-FFF2-40B4-BE49-F238E27FC236}">
                <a16:creationId xmlns:a16="http://schemas.microsoft.com/office/drawing/2014/main" id="{0730E7C8-E687-B0EB-7074-29FF3DBA2C16}"/>
              </a:ext>
            </a:extLst>
          </p:cNvPr>
          <p:cNvSpPr txBox="1"/>
          <p:nvPr/>
        </p:nvSpPr>
        <p:spPr>
          <a:xfrm>
            <a:off x="887483" y="5259370"/>
            <a:ext cx="2743200" cy="24622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ea typeface="Calibri"/>
                <a:cs typeface="Calibri"/>
              </a:rPr>
              <a:t>Figure 9. A-Arm Cad model</a:t>
            </a:r>
          </a:p>
        </p:txBody>
      </p:sp>
    </p:spTree>
    <p:extLst>
      <p:ext uri="{BB962C8B-B14F-4D97-AF65-F5344CB8AC3E}">
        <p14:creationId xmlns:p14="http://schemas.microsoft.com/office/powerpoint/2010/main" val="24886233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a38e8fa-0e30-4a8c-add4-4c15785f2a39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145DC616D7A8743978DA5CA4DF7F974" ma:contentTypeVersion="10" ma:contentTypeDescription="Create a new document." ma:contentTypeScope="" ma:versionID="6835a94303eabe941be32a746d05b86c">
  <xsd:schema xmlns:xsd="http://www.w3.org/2001/XMLSchema" xmlns:xs="http://www.w3.org/2001/XMLSchema" xmlns:p="http://schemas.microsoft.com/office/2006/metadata/properties" xmlns:ns2="da38e8fa-0e30-4a8c-add4-4c15785f2a39" targetNamespace="http://schemas.microsoft.com/office/2006/metadata/properties" ma:root="true" ma:fieldsID="f03c8466e8053b263e0181258101c8f3" ns2:_="">
    <xsd:import namespace="da38e8fa-0e30-4a8c-add4-4c15785f2a3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38e8fa-0e30-4a8c-add4-4c15785f2a3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8ab86591-d70f-4a96-900c-bfbe5e6a318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BEA27D4-4DAF-4CD6-A8C2-7CE3990D899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0CD6DE6-984E-432E-A22E-27C25E15D9F1}">
  <ds:schemaRefs>
    <ds:schemaRef ds:uri="http://purl.org/dc/dcmitype/"/>
    <ds:schemaRef ds:uri="http://schemas.microsoft.com/office/2006/documentManagement/types"/>
    <ds:schemaRef ds:uri="http://purl.org/dc/elements/1.1/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schemas.microsoft.com/office/infopath/2007/PartnerControls"/>
    <ds:schemaRef ds:uri="da38e8fa-0e30-4a8c-add4-4c15785f2a39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74DE36C-58FD-4B2E-A5BA-7A8A7A4D24ED}">
  <ds:schemaRefs>
    <ds:schemaRef ds:uri="da38e8fa-0e30-4a8c-add4-4c15785f2a3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2821</Words>
  <Application>Microsoft Office PowerPoint</Application>
  <PresentationFormat>Widescreen</PresentationFormat>
  <Paragraphs>301</Paragraphs>
  <Slides>24</Slides>
  <Notes>23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Courier New</vt:lpstr>
      <vt:lpstr>Office Theme</vt:lpstr>
      <vt:lpstr>Worksheet</vt:lpstr>
      <vt:lpstr>Formula SAE Suspension  </vt:lpstr>
      <vt:lpstr>Project Description</vt:lpstr>
      <vt:lpstr>Sub Team Description</vt:lpstr>
      <vt:lpstr>Steering Knuckle Background</vt:lpstr>
      <vt:lpstr>Steering SOTA/Benchmark</vt:lpstr>
      <vt:lpstr>Pushrod Background and Benchmarking</vt:lpstr>
      <vt:lpstr>Brakes – Overview/Background </vt:lpstr>
      <vt:lpstr>Brakes - Benchmarking</vt:lpstr>
      <vt:lpstr>A-Arm Benchmarking and Background </vt:lpstr>
      <vt:lpstr>House of Quality</vt:lpstr>
      <vt:lpstr>Steering Requirements </vt:lpstr>
      <vt:lpstr>Steering Knuckle Sources</vt:lpstr>
      <vt:lpstr>Steering Source Review</vt:lpstr>
      <vt:lpstr>Pushrod References </vt:lpstr>
      <vt:lpstr>A-Arm – Literature Review</vt:lpstr>
      <vt:lpstr>Brakes – Literature Review</vt:lpstr>
      <vt:lpstr>Knuckle/Geometry Modeling</vt:lpstr>
      <vt:lpstr>Steering Mathematical Modeling</vt:lpstr>
      <vt:lpstr>Pushrod Modeling</vt:lpstr>
      <vt:lpstr>Brakes – Mathematical Modeling</vt:lpstr>
      <vt:lpstr>Brakes- Mathematical Modeling</vt:lpstr>
      <vt:lpstr>A-Arm - Mathematical Modeling</vt:lpstr>
      <vt:lpstr>Schedule and Budget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HEADING</dc:title>
  <dc:creator>Amanda Grace Macholl</dc:creator>
  <cp:lastModifiedBy>Parker Thomas Johnson</cp:lastModifiedBy>
  <cp:revision>3</cp:revision>
  <dcterms:created xsi:type="dcterms:W3CDTF">2022-02-25T17:26:29Z</dcterms:created>
  <dcterms:modified xsi:type="dcterms:W3CDTF">2024-10-21T04:29:33Z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0x010100F145DC616D7A8743978DA5CA4DF7F974</vt:lpwstr>
  </property>
  <property fmtid="{D5CDD505-2E9C-101B-9397-08002B2CF9AE}" pid="3" name="MediaServiceImageTags">
    <vt:lpwstr/>
  </property>
</Properties>
</file>