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9"/>
  </p:notesMasterIdLst>
  <p:sldIdLst>
    <p:sldId id="264" r:id="rId5"/>
    <p:sldId id="258" r:id="rId6"/>
    <p:sldId id="283" r:id="rId7"/>
    <p:sldId id="286" r:id="rId8"/>
    <p:sldId id="275" r:id="rId9"/>
    <p:sldId id="285" r:id="rId10"/>
    <p:sldId id="282" r:id="rId11"/>
    <p:sldId id="272" r:id="rId12"/>
    <p:sldId id="277" r:id="rId13"/>
    <p:sldId id="261" r:id="rId14"/>
    <p:sldId id="288" r:id="rId15"/>
    <p:sldId id="273" r:id="rId16"/>
    <p:sldId id="274" r:id="rId17"/>
    <p:sldId id="276" r:id="rId18"/>
    <p:sldId id="260" r:id="rId19"/>
    <p:sldId id="266" r:id="rId20"/>
    <p:sldId id="280" r:id="rId21"/>
    <p:sldId id="278" r:id="rId22"/>
    <p:sldId id="268" r:id="rId23"/>
    <p:sldId id="284" r:id="rId24"/>
    <p:sldId id="269" r:id="rId25"/>
    <p:sldId id="270" r:id="rId26"/>
    <p:sldId id="287" r:id="rId27"/>
    <p:sldId id="25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466"/>
    <a:srgbClr val="00ADB5"/>
    <a:srgbClr val="F8B700"/>
    <a:srgbClr val="002455"/>
    <a:srgbClr val="FAC0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C85FE8-14DC-4F8D-92D6-CC18E575DDCF}" v="3" dt="2024-10-18T05:39:16.247"/>
    <p1510:client id="{8635500E-87FA-D7A6-A8F3-3BC2666DF86B}" v="2" dt="2024-10-17T00:48:33.130"/>
    <p1510:client id="{F07C6EA9-90FD-4091-9F4C-B4A71EBA7141}" v="3" dt="2024-10-17T07:12:34.2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yan J Meger" userId="S::rjm543@nau.edu::f6b73040-e80f-4356-aca6-7d9b6bd5d25d" providerId="AD" clId="Web-{27C85FE8-14DC-4F8D-92D6-CC18E575DDCF}"/>
    <pc:docChg chg="modSld">
      <pc:chgData name="Ryan J Meger" userId="S::rjm543@nau.edu::f6b73040-e80f-4356-aca6-7d9b6bd5d25d" providerId="AD" clId="Web-{27C85FE8-14DC-4F8D-92D6-CC18E575DDCF}" dt="2024-10-18T05:39:16.247" v="2" actId="14100"/>
      <pc:docMkLst>
        <pc:docMk/>
      </pc:docMkLst>
      <pc:sldChg chg="modSp">
        <pc:chgData name="Ryan J Meger" userId="S::rjm543@nau.edu::f6b73040-e80f-4356-aca6-7d9b6bd5d25d" providerId="AD" clId="Web-{27C85FE8-14DC-4F8D-92D6-CC18E575DDCF}" dt="2024-10-18T05:18:09.309" v="0" actId="1076"/>
        <pc:sldMkLst>
          <pc:docMk/>
          <pc:sldMk cId="98175723" sldId="261"/>
        </pc:sldMkLst>
        <pc:spChg chg="mod">
          <ac:chgData name="Ryan J Meger" userId="S::rjm543@nau.edu::f6b73040-e80f-4356-aca6-7d9b6bd5d25d" providerId="AD" clId="Web-{27C85FE8-14DC-4F8D-92D6-CC18E575DDCF}" dt="2024-10-18T05:18:09.309" v="0" actId="1076"/>
          <ac:spMkLst>
            <pc:docMk/>
            <pc:sldMk cId="98175723" sldId="261"/>
            <ac:spMk id="23" creationId="{B8A9BAF2-09FB-290A-C7E3-FCA217403D4B}"/>
          </ac:spMkLst>
        </pc:spChg>
      </pc:sldChg>
      <pc:sldChg chg="modSp">
        <pc:chgData name="Ryan J Meger" userId="S::rjm543@nau.edu::f6b73040-e80f-4356-aca6-7d9b6bd5d25d" providerId="AD" clId="Web-{27C85FE8-14DC-4F8D-92D6-CC18E575DDCF}" dt="2024-10-18T05:39:16.247" v="2" actId="14100"/>
        <pc:sldMkLst>
          <pc:docMk/>
          <pc:sldMk cId="1776479428" sldId="288"/>
        </pc:sldMkLst>
        <pc:picChg chg="mod">
          <ac:chgData name="Ryan J Meger" userId="S::rjm543@nau.edu::f6b73040-e80f-4356-aca6-7d9b6bd5d25d" providerId="AD" clId="Web-{27C85FE8-14DC-4F8D-92D6-CC18E575DDCF}" dt="2024-10-18T05:39:16.247" v="2" actId="14100"/>
          <ac:picMkLst>
            <pc:docMk/>
            <pc:sldMk cId="1776479428" sldId="288"/>
            <ac:picMk id="8" creationId="{06184E90-78E9-C3B8-C55E-A6A6B0F0C041}"/>
          </ac:picMkLst>
        </pc:picChg>
      </pc:sldChg>
    </pc:docChg>
  </pc:docChgLst>
  <pc:docChgLst>
    <pc:chgData name="Ryan J Meger" userId="f6b73040-e80f-4356-aca6-7d9b6bd5d25d" providerId="ADAL" clId="{7A568385-A177-42E0-A7CE-E332309A9C39}"/>
    <pc:docChg chg="undo custSel addSld delSld modSld">
      <pc:chgData name="Ryan J Meger" userId="f6b73040-e80f-4356-aca6-7d9b6bd5d25d" providerId="ADAL" clId="{7A568385-A177-42E0-A7CE-E332309A9C39}" dt="2024-10-09T02:43:16.847" v="2209" actId="20577"/>
      <pc:docMkLst>
        <pc:docMk/>
      </pc:docMkLst>
      <pc:sldChg chg="modSp mod">
        <pc:chgData name="Ryan J Meger" userId="f6b73040-e80f-4356-aca6-7d9b6bd5d25d" providerId="ADAL" clId="{7A568385-A177-42E0-A7CE-E332309A9C39}" dt="2024-10-07T02:51:05.765" v="912" actId="14"/>
        <pc:sldMkLst>
          <pc:docMk/>
          <pc:sldMk cId="1514395425" sldId="258"/>
        </pc:sldMkLst>
        <pc:spChg chg="mod">
          <ac:chgData name="Ryan J Meger" userId="f6b73040-e80f-4356-aca6-7d9b6bd5d25d" providerId="ADAL" clId="{7A568385-A177-42E0-A7CE-E332309A9C39}" dt="2024-10-07T02:51:05.765" v="912" actId="14"/>
          <ac:spMkLst>
            <pc:docMk/>
            <pc:sldMk cId="1514395425" sldId="258"/>
            <ac:spMk id="2" creationId="{BBBA4BC3-4E7B-0161-AA4C-FD23BE706635}"/>
          </ac:spMkLst>
        </pc:spChg>
        <pc:spChg chg="mod">
          <ac:chgData name="Ryan J Meger" userId="f6b73040-e80f-4356-aca6-7d9b6bd5d25d" providerId="ADAL" clId="{7A568385-A177-42E0-A7CE-E332309A9C39}" dt="2024-10-07T02:39:59.974" v="721" actId="20577"/>
          <ac:spMkLst>
            <pc:docMk/>
            <pc:sldMk cId="1514395425" sldId="258"/>
            <ac:spMk id="6" creationId="{CC2367EF-5E84-C020-EE59-AA0F48393E59}"/>
          </ac:spMkLst>
        </pc:spChg>
      </pc:sldChg>
      <pc:sldChg chg="addSp delSp modSp mod">
        <pc:chgData name="Ryan J Meger" userId="f6b73040-e80f-4356-aca6-7d9b6bd5d25d" providerId="ADAL" clId="{7A568385-A177-42E0-A7CE-E332309A9C39}" dt="2024-10-09T01:17:03.231" v="2189" actId="20577"/>
        <pc:sldMkLst>
          <pc:docMk/>
          <pc:sldMk cId="98175723" sldId="261"/>
        </pc:sldMkLst>
        <pc:spChg chg="add mod">
          <ac:chgData name="Ryan J Meger" userId="f6b73040-e80f-4356-aca6-7d9b6bd5d25d" providerId="ADAL" clId="{7A568385-A177-42E0-A7CE-E332309A9C39}" dt="2024-10-08T19:09:38.258" v="1311" actId="1076"/>
          <ac:spMkLst>
            <pc:docMk/>
            <pc:sldMk cId="98175723" sldId="261"/>
            <ac:spMk id="2" creationId="{FDF69DDC-0474-D3C7-2D3B-FE514BFCD64A}"/>
          </ac:spMkLst>
        </pc:spChg>
        <pc:spChg chg="add del mod">
          <ac:chgData name="Ryan J Meger" userId="f6b73040-e80f-4356-aca6-7d9b6bd5d25d" providerId="ADAL" clId="{7A568385-A177-42E0-A7CE-E332309A9C39}" dt="2024-10-07T00:19:05.705" v="303" actId="478"/>
          <ac:spMkLst>
            <pc:docMk/>
            <pc:sldMk cId="98175723" sldId="261"/>
            <ac:spMk id="3" creationId="{D3AC76A9-A6F6-71D2-F335-1F1DF7F31B7F}"/>
          </ac:spMkLst>
        </pc:spChg>
        <pc:spChg chg="add mod">
          <ac:chgData name="Ryan J Meger" userId="f6b73040-e80f-4356-aca6-7d9b6bd5d25d" providerId="ADAL" clId="{7A568385-A177-42E0-A7CE-E332309A9C39}" dt="2024-10-09T00:48:24.895" v="1966" actId="1076"/>
          <ac:spMkLst>
            <pc:docMk/>
            <pc:sldMk cId="98175723" sldId="261"/>
            <ac:spMk id="4" creationId="{6B1A4835-C4EE-954B-4711-AA9567A6F0FC}"/>
          </ac:spMkLst>
        </pc:spChg>
        <pc:spChg chg="add del">
          <ac:chgData name="Ryan J Meger" userId="f6b73040-e80f-4356-aca6-7d9b6bd5d25d" providerId="ADAL" clId="{7A568385-A177-42E0-A7CE-E332309A9C39}" dt="2024-10-07T00:07:05.926" v="35" actId="22"/>
          <ac:spMkLst>
            <pc:docMk/>
            <pc:sldMk cId="98175723" sldId="261"/>
            <ac:spMk id="5" creationId="{B8840A72-0A4D-A5DE-29DD-80836FDF7617}"/>
          </ac:spMkLst>
        </pc:spChg>
        <pc:spChg chg="mod">
          <ac:chgData name="Ryan J Meger" userId="f6b73040-e80f-4356-aca6-7d9b6bd5d25d" providerId="ADAL" clId="{7A568385-A177-42E0-A7CE-E332309A9C39}" dt="2024-10-08T19:07:31.212" v="1305" actId="20577"/>
          <ac:spMkLst>
            <pc:docMk/>
            <pc:sldMk cId="98175723" sldId="261"/>
            <ac:spMk id="7" creationId="{F33FB444-29D0-11DC-190F-FD4F9C2A7EBB}"/>
          </ac:spMkLst>
        </pc:spChg>
        <pc:spChg chg="add del">
          <ac:chgData name="Ryan J Meger" userId="f6b73040-e80f-4356-aca6-7d9b6bd5d25d" providerId="ADAL" clId="{7A568385-A177-42E0-A7CE-E332309A9C39}" dt="2024-10-07T00:07:16.928" v="37" actId="22"/>
          <ac:spMkLst>
            <pc:docMk/>
            <pc:sldMk cId="98175723" sldId="261"/>
            <ac:spMk id="9" creationId="{1D3D152A-B6B3-B8C0-4053-5B335B37E3EC}"/>
          </ac:spMkLst>
        </pc:spChg>
        <pc:spChg chg="add mod">
          <ac:chgData name="Ryan J Meger" userId="f6b73040-e80f-4356-aca6-7d9b6bd5d25d" providerId="ADAL" clId="{7A568385-A177-42E0-A7CE-E332309A9C39}" dt="2024-10-09T00:48:20.067" v="1965" actId="1076"/>
          <ac:spMkLst>
            <pc:docMk/>
            <pc:sldMk cId="98175723" sldId="261"/>
            <ac:spMk id="10" creationId="{9307562D-F116-D279-BD8B-ED37CD29AF4D}"/>
          </ac:spMkLst>
        </pc:spChg>
        <pc:spChg chg="add del">
          <ac:chgData name="Ryan J Meger" userId="f6b73040-e80f-4356-aca6-7d9b6bd5d25d" providerId="ADAL" clId="{7A568385-A177-42E0-A7CE-E332309A9C39}" dt="2024-10-07T00:08:26.742" v="58" actId="22"/>
          <ac:spMkLst>
            <pc:docMk/>
            <pc:sldMk cId="98175723" sldId="261"/>
            <ac:spMk id="13" creationId="{6BDD8AFC-45D6-730F-C703-AAB739D92341}"/>
          </ac:spMkLst>
        </pc:spChg>
        <pc:spChg chg="add mod">
          <ac:chgData name="Ryan J Meger" userId="f6b73040-e80f-4356-aca6-7d9b6bd5d25d" providerId="ADAL" clId="{7A568385-A177-42E0-A7CE-E332309A9C39}" dt="2024-10-09T00:48:20.067" v="1965" actId="1076"/>
          <ac:spMkLst>
            <pc:docMk/>
            <pc:sldMk cId="98175723" sldId="261"/>
            <ac:spMk id="14" creationId="{78AD87B2-01AA-9DEF-FAF5-32D83D8CA00F}"/>
          </ac:spMkLst>
        </pc:spChg>
        <pc:spChg chg="add mod">
          <ac:chgData name="Ryan J Meger" userId="f6b73040-e80f-4356-aca6-7d9b6bd5d25d" providerId="ADAL" clId="{7A568385-A177-42E0-A7CE-E332309A9C39}" dt="2024-10-09T00:48:20.067" v="1965" actId="1076"/>
          <ac:spMkLst>
            <pc:docMk/>
            <pc:sldMk cId="98175723" sldId="261"/>
            <ac:spMk id="15" creationId="{760D0F4E-F38B-B5B1-833F-957CDEF24471}"/>
          </ac:spMkLst>
        </pc:spChg>
        <pc:spChg chg="add mod">
          <ac:chgData name="Ryan J Meger" userId="f6b73040-e80f-4356-aca6-7d9b6bd5d25d" providerId="ADAL" clId="{7A568385-A177-42E0-A7CE-E332309A9C39}" dt="2024-10-09T00:48:20.067" v="1965" actId="1076"/>
          <ac:spMkLst>
            <pc:docMk/>
            <pc:sldMk cId="98175723" sldId="261"/>
            <ac:spMk id="16" creationId="{58B3B427-1F67-002D-ED6E-D23B088EE60A}"/>
          </ac:spMkLst>
        </pc:spChg>
        <pc:spChg chg="add mod">
          <ac:chgData name="Ryan J Meger" userId="f6b73040-e80f-4356-aca6-7d9b6bd5d25d" providerId="ADAL" clId="{7A568385-A177-42E0-A7CE-E332309A9C39}" dt="2024-10-09T00:48:20.067" v="1965" actId="1076"/>
          <ac:spMkLst>
            <pc:docMk/>
            <pc:sldMk cId="98175723" sldId="261"/>
            <ac:spMk id="17" creationId="{D28F692C-4E72-8C2F-547F-B98A6861DBA1}"/>
          </ac:spMkLst>
        </pc:spChg>
        <pc:spChg chg="add mod">
          <ac:chgData name="Ryan J Meger" userId="f6b73040-e80f-4356-aca6-7d9b6bd5d25d" providerId="ADAL" clId="{7A568385-A177-42E0-A7CE-E332309A9C39}" dt="2024-10-09T00:48:20.067" v="1965" actId="1076"/>
          <ac:spMkLst>
            <pc:docMk/>
            <pc:sldMk cId="98175723" sldId="261"/>
            <ac:spMk id="18" creationId="{0C0E360D-9281-5E5C-AFAE-921B476269B9}"/>
          </ac:spMkLst>
        </pc:spChg>
        <pc:spChg chg="add mod">
          <ac:chgData name="Ryan J Meger" userId="f6b73040-e80f-4356-aca6-7d9b6bd5d25d" providerId="ADAL" clId="{7A568385-A177-42E0-A7CE-E332309A9C39}" dt="2024-10-09T00:48:20.067" v="1965" actId="1076"/>
          <ac:spMkLst>
            <pc:docMk/>
            <pc:sldMk cId="98175723" sldId="261"/>
            <ac:spMk id="19" creationId="{B3E21976-C54E-35F6-6C7A-BB95C7ED8BD0}"/>
          </ac:spMkLst>
        </pc:spChg>
        <pc:spChg chg="add del mod">
          <ac:chgData name="Ryan J Meger" userId="f6b73040-e80f-4356-aca6-7d9b6bd5d25d" providerId="ADAL" clId="{7A568385-A177-42E0-A7CE-E332309A9C39}" dt="2024-10-09T01:01:47.259" v="1987" actId="478"/>
          <ac:spMkLst>
            <pc:docMk/>
            <pc:sldMk cId="98175723" sldId="261"/>
            <ac:spMk id="22" creationId="{EB4D00E0-9602-FA8A-20B4-E459D6311749}"/>
          </ac:spMkLst>
        </pc:spChg>
        <pc:spChg chg="add mod">
          <ac:chgData name="Ryan J Meger" userId="f6b73040-e80f-4356-aca6-7d9b6bd5d25d" providerId="ADAL" clId="{7A568385-A177-42E0-A7CE-E332309A9C39}" dt="2024-10-09T00:48:11.309" v="1964" actId="1076"/>
          <ac:spMkLst>
            <pc:docMk/>
            <pc:sldMk cId="98175723" sldId="261"/>
            <ac:spMk id="23" creationId="{B8A9BAF2-09FB-290A-C7E3-FCA217403D4B}"/>
          </ac:spMkLst>
        </pc:spChg>
        <pc:spChg chg="add del mod">
          <ac:chgData name="Ryan J Meger" userId="f6b73040-e80f-4356-aca6-7d9b6bd5d25d" providerId="ADAL" clId="{7A568385-A177-42E0-A7CE-E332309A9C39}" dt="2024-10-09T00:13:26.091" v="1617" actId="478"/>
          <ac:spMkLst>
            <pc:docMk/>
            <pc:sldMk cId="98175723" sldId="261"/>
            <ac:spMk id="28" creationId="{9843CB0F-6D46-3D42-6AC8-AAA8D5C426FB}"/>
          </ac:spMkLst>
        </pc:spChg>
        <pc:spChg chg="add mod">
          <ac:chgData name="Ryan J Meger" userId="f6b73040-e80f-4356-aca6-7d9b6bd5d25d" providerId="ADAL" clId="{7A568385-A177-42E0-A7CE-E332309A9C39}" dt="2024-10-07T00:17:18.796" v="229"/>
          <ac:spMkLst>
            <pc:docMk/>
            <pc:sldMk cId="98175723" sldId="261"/>
            <ac:spMk id="29" creationId="{E0441315-8287-4E6D-517E-2A6819085FAC}"/>
          </ac:spMkLst>
        </pc:spChg>
        <pc:spChg chg="add mod">
          <ac:chgData name="Ryan J Meger" userId="f6b73040-e80f-4356-aca6-7d9b6bd5d25d" providerId="ADAL" clId="{7A568385-A177-42E0-A7CE-E332309A9C39}" dt="2024-10-09T01:17:03.231" v="2189" actId="20577"/>
          <ac:spMkLst>
            <pc:docMk/>
            <pc:sldMk cId="98175723" sldId="261"/>
            <ac:spMk id="30" creationId="{52D86AE4-8F2C-1864-8309-645B78F15F33}"/>
          </ac:spMkLst>
        </pc:spChg>
        <pc:spChg chg="add del mod ord">
          <ac:chgData name="Ryan J Meger" userId="f6b73040-e80f-4356-aca6-7d9b6bd5d25d" providerId="ADAL" clId="{7A568385-A177-42E0-A7CE-E332309A9C39}" dt="2024-10-09T00:13:23.909" v="1615" actId="478"/>
          <ac:spMkLst>
            <pc:docMk/>
            <pc:sldMk cId="98175723" sldId="261"/>
            <ac:spMk id="31" creationId="{218D9C78-7CF4-7879-A1ED-FB6C21E17D59}"/>
          </ac:spMkLst>
        </pc:spChg>
        <pc:spChg chg="add mod">
          <ac:chgData name="Ryan J Meger" userId="f6b73040-e80f-4356-aca6-7d9b6bd5d25d" providerId="ADAL" clId="{7A568385-A177-42E0-A7CE-E332309A9C39}" dt="2024-10-07T00:19:13.269" v="324" actId="20577"/>
          <ac:spMkLst>
            <pc:docMk/>
            <pc:sldMk cId="98175723" sldId="261"/>
            <ac:spMk id="32" creationId="{628EF77B-CAA7-F7D2-01B6-B398A5D5BAA6}"/>
          </ac:spMkLst>
        </pc:spChg>
        <pc:picChg chg="add mod">
          <ac:chgData name="Ryan J Meger" userId="f6b73040-e80f-4356-aca6-7d9b6bd5d25d" providerId="ADAL" clId="{7A568385-A177-42E0-A7CE-E332309A9C39}" dt="2024-10-09T01:16:09.495" v="2187" actId="1076"/>
          <ac:picMkLst>
            <pc:docMk/>
            <pc:sldMk cId="98175723" sldId="261"/>
            <ac:picMk id="8" creationId="{3EEA95B7-E73A-1837-34CE-909CDE05C3C3}"/>
          </ac:picMkLst>
        </pc:picChg>
        <pc:picChg chg="add del mod">
          <ac:chgData name="Ryan J Meger" userId="f6b73040-e80f-4356-aca6-7d9b6bd5d25d" providerId="ADAL" clId="{7A568385-A177-42E0-A7CE-E332309A9C39}" dt="2024-10-09T00:14:40.259" v="1631" actId="478"/>
          <ac:picMkLst>
            <pc:docMk/>
            <pc:sldMk cId="98175723" sldId="261"/>
            <ac:picMk id="21" creationId="{8E2223A2-CADC-F7CB-AE8B-584337654420}"/>
          </ac:picMkLst>
        </pc:picChg>
        <pc:picChg chg="add del mod ord">
          <ac:chgData name="Ryan J Meger" userId="f6b73040-e80f-4356-aca6-7d9b6bd5d25d" providerId="ADAL" clId="{7A568385-A177-42E0-A7CE-E332309A9C39}" dt="2024-10-09T00:13:20.118" v="1614" actId="478"/>
          <ac:picMkLst>
            <pc:docMk/>
            <pc:sldMk cId="98175723" sldId="261"/>
            <ac:picMk id="25" creationId="{D1373500-756C-A683-8EF2-CCA716B61DEC}"/>
          </ac:picMkLst>
        </pc:picChg>
        <pc:picChg chg="add del mod">
          <ac:chgData name="Ryan J Meger" userId="f6b73040-e80f-4356-aca6-7d9b6bd5d25d" providerId="ADAL" clId="{7A568385-A177-42E0-A7CE-E332309A9C39}" dt="2024-10-09T00:13:24.574" v="1616" actId="478"/>
          <ac:picMkLst>
            <pc:docMk/>
            <pc:sldMk cId="98175723" sldId="261"/>
            <ac:picMk id="27" creationId="{116CAF1C-8413-C0CE-5E59-BFA0076971FF}"/>
          </ac:picMkLst>
        </pc:picChg>
      </pc:sldChg>
      <pc:sldChg chg="addSp delSp modSp add mod">
        <pc:chgData name="Ryan J Meger" userId="f6b73040-e80f-4356-aca6-7d9b6bd5d25d" providerId="ADAL" clId="{7A568385-A177-42E0-A7CE-E332309A9C39}" dt="2024-10-09T01:14:30.457" v="2173" actId="478"/>
        <pc:sldMkLst>
          <pc:docMk/>
          <pc:sldMk cId="2590932668" sldId="273"/>
        </pc:sldMkLst>
        <pc:spChg chg="mod ord">
          <ac:chgData name="Ryan J Meger" userId="f6b73040-e80f-4356-aca6-7d9b6bd5d25d" providerId="ADAL" clId="{7A568385-A177-42E0-A7CE-E332309A9C39}" dt="2024-10-09T01:14:23.767" v="2172" actId="1076"/>
          <ac:spMkLst>
            <pc:docMk/>
            <pc:sldMk cId="2590932668" sldId="273"/>
            <ac:spMk id="4" creationId="{1CE50E66-CA56-8E25-9AED-E1D51836BC34}"/>
          </ac:spMkLst>
        </pc:spChg>
        <pc:spChg chg="mod">
          <ac:chgData name="Ryan J Meger" userId="f6b73040-e80f-4356-aca6-7d9b6bd5d25d" providerId="ADAL" clId="{7A568385-A177-42E0-A7CE-E332309A9C39}" dt="2024-10-07T00:19:26.779" v="371" actId="20577"/>
          <ac:spMkLst>
            <pc:docMk/>
            <pc:sldMk cId="2590932668" sldId="273"/>
            <ac:spMk id="5" creationId="{95C674F0-4F70-13F1-AE83-2E85D5A979B0}"/>
          </ac:spMkLst>
        </pc:spChg>
        <pc:spChg chg="add del mod">
          <ac:chgData name="Ryan J Meger" userId="f6b73040-e80f-4356-aca6-7d9b6bd5d25d" providerId="ADAL" clId="{7A568385-A177-42E0-A7CE-E332309A9C39}" dt="2024-10-09T01:14:30.457" v="2173" actId="478"/>
          <ac:spMkLst>
            <pc:docMk/>
            <pc:sldMk cId="2590932668" sldId="273"/>
            <ac:spMk id="10" creationId="{FC0B54F6-1952-0EC2-0A0B-D4326BE1ECAF}"/>
          </ac:spMkLst>
        </pc:spChg>
        <pc:spChg chg="add mod">
          <ac:chgData name="Ryan J Meger" userId="f6b73040-e80f-4356-aca6-7d9b6bd5d25d" providerId="ADAL" clId="{7A568385-A177-42E0-A7CE-E332309A9C39}" dt="2024-10-07T02:29:23.657" v="539" actId="14100"/>
          <ac:spMkLst>
            <pc:docMk/>
            <pc:sldMk cId="2590932668" sldId="273"/>
            <ac:spMk id="11" creationId="{75964B40-EF26-CF60-EE55-21DCA8BD8490}"/>
          </ac:spMkLst>
        </pc:spChg>
        <pc:spChg chg="add mod">
          <ac:chgData name="Ryan J Meger" userId="f6b73040-e80f-4356-aca6-7d9b6bd5d25d" providerId="ADAL" clId="{7A568385-A177-42E0-A7CE-E332309A9C39}" dt="2024-10-07T02:29:34.659" v="560" actId="20577"/>
          <ac:spMkLst>
            <pc:docMk/>
            <pc:sldMk cId="2590932668" sldId="273"/>
            <ac:spMk id="12" creationId="{889377E8-E4E9-E0FB-103B-9D228D56B8B2}"/>
          </ac:spMkLst>
        </pc:spChg>
        <pc:spChg chg="add mod">
          <ac:chgData name="Ryan J Meger" userId="f6b73040-e80f-4356-aca6-7d9b6bd5d25d" providerId="ADAL" clId="{7A568385-A177-42E0-A7CE-E332309A9C39}" dt="2024-10-07T02:32:21.271" v="685" actId="113"/>
          <ac:spMkLst>
            <pc:docMk/>
            <pc:sldMk cId="2590932668" sldId="273"/>
            <ac:spMk id="14" creationId="{721088AB-FAB5-1C3F-2A06-82D05A4710D6}"/>
          </ac:spMkLst>
        </pc:spChg>
        <pc:spChg chg="add mod">
          <ac:chgData name="Ryan J Meger" userId="f6b73040-e80f-4356-aca6-7d9b6bd5d25d" providerId="ADAL" clId="{7A568385-A177-42E0-A7CE-E332309A9C39}" dt="2024-10-08T19:09:41.730" v="1312" actId="1076"/>
          <ac:spMkLst>
            <pc:docMk/>
            <pc:sldMk cId="2590932668" sldId="273"/>
            <ac:spMk id="16" creationId="{6128D572-8D34-59DF-6074-40EFDA7A252D}"/>
          </ac:spMkLst>
        </pc:spChg>
        <pc:picChg chg="add mod">
          <ac:chgData name="Ryan J Meger" userId="f6b73040-e80f-4356-aca6-7d9b6bd5d25d" providerId="ADAL" clId="{7A568385-A177-42E0-A7CE-E332309A9C39}" dt="2024-10-07T00:19:53.998" v="382" actId="1076"/>
          <ac:picMkLst>
            <pc:docMk/>
            <pc:sldMk cId="2590932668" sldId="273"/>
            <ac:picMk id="6" creationId="{25CEDAF4-7F3B-36CC-D7C1-A99AE9FA673E}"/>
          </ac:picMkLst>
        </pc:picChg>
        <pc:picChg chg="add del mod">
          <ac:chgData name="Ryan J Meger" userId="f6b73040-e80f-4356-aca6-7d9b6bd5d25d" providerId="ADAL" clId="{7A568385-A177-42E0-A7CE-E332309A9C39}" dt="2024-10-09T01:11:07.023" v="2091" actId="478"/>
          <ac:picMkLst>
            <pc:docMk/>
            <pc:sldMk cId="2590932668" sldId="273"/>
            <ac:picMk id="8" creationId="{93AC8096-74C8-A928-FC37-47072EAA1A7A}"/>
          </ac:picMkLst>
        </pc:picChg>
        <pc:picChg chg="add mod">
          <ac:chgData name="Ryan J Meger" userId="f6b73040-e80f-4356-aca6-7d9b6bd5d25d" providerId="ADAL" clId="{7A568385-A177-42E0-A7CE-E332309A9C39}" dt="2024-10-09T01:14:07.206" v="2168" actId="1076"/>
          <ac:picMkLst>
            <pc:docMk/>
            <pc:sldMk cId="2590932668" sldId="273"/>
            <ac:picMk id="9" creationId="{7D1C1548-7A01-B139-1950-60C580E2E7C2}"/>
          </ac:picMkLst>
        </pc:picChg>
      </pc:sldChg>
      <pc:sldChg chg="addSp modSp add mod">
        <pc:chgData name="Ryan J Meger" userId="f6b73040-e80f-4356-aca6-7d9b6bd5d25d" providerId="ADAL" clId="{7A568385-A177-42E0-A7CE-E332309A9C39}" dt="2024-10-09T01:19:58.665" v="2198" actId="1076"/>
        <pc:sldMkLst>
          <pc:docMk/>
          <pc:sldMk cId="2131243897" sldId="274"/>
        </pc:sldMkLst>
        <pc:spChg chg="add mod">
          <ac:chgData name="Ryan J Meger" userId="f6b73040-e80f-4356-aca6-7d9b6bd5d25d" providerId="ADAL" clId="{7A568385-A177-42E0-A7CE-E332309A9C39}" dt="2024-10-07T02:31:43.944" v="666" actId="1076"/>
          <ac:spMkLst>
            <pc:docMk/>
            <pc:sldMk cId="2131243897" sldId="274"/>
            <ac:spMk id="2" creationId="{9E69EC86-42FD-53CE-3E63-4923F0B8B65F}"/>
          </ac:spMkLst>
        </pc:spChg>
        <pc:spChg chg="mod ord">
          <ac:chgData name="Ryan J Meger" userId="f6b73040-e80f-4356-aca6-7d9b6bd5d25d" providerId="ADAL" clId="{7A568385-A177-42E0-A7CE-E332309A9C39}" dt="2024-10-07T02:31:38.951" v="663" actId="1076"/>
          <ac:spMkLst>
            <pc:docMk/>
            <pc:sldMk cId="2131243897" sldId="274"/>
            <ac:spMk id="4" creationId="{1CE50E66-CA56-8E25-9AED-E1D51836BC34}"/>
          </ac:spMkLst>
        </pc:spChg>
        <pc:spChg chg="mod">
          <ac:chgData name="Ryan J Meger" userId="f6b73040-e80f-4356-aca6-7d9b6bd5d25d" providerId="ADAL" clId="{7A568385-A177-42E0-A7CE-E332309A9C39}" dt="2024-10-07T00:20:10.578" v="395" actId="20577"/>
          <ac:spMkLst>
            <pc:docMk/>
            <pc:sldMk cId="2131243897" sldId="274"/>
            <ac:spMk id="5" creationId="{95C674F0-4F70-13F1-AE83-2E85D5A979B0}"/>
          </ac:spMkLst>
        </pc:spChg>
        <pc:spChg chg="add mod">
          <ac:chgData name="Ryan J Meger" userId="f6b73040-e80f-4356-aca6-7d9b6bd5d25d" providerId="ADAL" clId="{7A568385-A177-42E0-A7CE-E332309A9C39}" dt="2024-10-09T01:19:58.665" v="2198" actId="1076"/>
          <ac:spMkLst>
            <pc:docMk/>
            <pc:sldMk cId="2131243897" sldId="274"/>
            <ac:spMk id="8" creationId="{875CE2E4-6E26-5D4B-2C49-C11E3F0CFC1D}"/>
          </ac:spMkLst>
        </pc:spChg>
        <pc:spChg chg="add mod">
          <ac:chgData name="Ryan J Meger" userId="f6b73040-e80f-4356-aca6-7d9b6bd5d25d" providerId="ADAL" clId="{7A568385-A177-42E0-A7CE-E332309A9C39}" dt="2024-10-09T01:19:53.324" v="2197" actId="1076"/>
          <ac:spMkLst>
            <pc:docMk/>
            <pc:sldMk cId="2131243897" sldId="274"/>
            <ac:spMk id="10" creationId="{35FFD434-5B4F-F088-6E65-655F67C285F4}"/>
          </ac:spMkLst>
        </pc:spChg>
        <pc:spChg chg="add mod">
          <ac:chgData name="Ryan J Meger" userId="f6b73040-e80f-4356-aca6-7d9b6bd5d25d" providerId="ADAL" clId="{7A568385-A177-42E0-A7CE-E332309A9C39}" dt="2024-10-08T19:09:46.611" v="1313" actId="1076"/>
          <ac:spMkLst>
            <pc:docMk/>
            <pc:sldMk cId="2131243897" sldId="274"/>
            <ac:spMk id="11" creationId="{FBB05AD0-81F0-3F10-BC5C-82CBA7A84C21}"/>
          </ac:spMkLst>
        </pc:spChg>
        <pc:picChg chg="add mod">
          <ac:chgData name="Ryan J Meger" userId="f6b73040-e80f-4356-aca6-7d9b6bd5d25d" providerId="ADAL" clId="{7A568385-A177-42E0-A7CE-E332309A9C39}" dt="2024-10-09T01:19:50.985" v="2196" actId="14100"/>
          <ac:picMkLst>
            <pc:docMk/>
            <pc:sldMk cId="2131243897" sldId="274"/>
            <ac:picMk id="6" creationId="{C038BC26-BD4D-594D-019E-E28E188D9F15}"/>
          </ac:picMkLst>
        </pc:picChg>
        <pc:picChg chg="add mod">
          <ac:chgData name="Ryan J Meger" userId="f6b73040-e80f-4356-aca6-7d9b6bd5d25d" providerId="ADAL" clId="{7A568385-A177-42E0-A7CE-E332309A9C39}" dt="2024-10-07T02:31:41.083" v="665" actId="1076"/>
          <ac:picMkLst>
            <pc:docMk/>
            <pc:sldMk cId="2131243897" sldId="274"/>
            <ac:picMk id="9" creationId="{A4D6E425-84C7-FA8E-48C0-D974FCA008C9}"/>
          </ac:picMkLst>
        </pc:picChg>
      </pc:sldChg>
      <pc:sldChg chg="addSp modSp add mod">
        <pc:chgData name="Ryan J Meger" userId="f6b73040-e80f-4356-aca6-7d9b6bd5d25d" providerId="ADAL" clId="{7A568385-A177-42E0-A7CE-E332309A9C39}" dt="2024-10-08T19:07:15.464" v="1279" actId="1076"/>
        <pc:sldMkLst>
          <pc:docMk/>
          <pc:sldMk cId="1445686664" sldId="275"/>
        </pc:sldMkLst>
        <pc:spChg chg="mod">
          <ac:chgData name="Ryan J Meger" userId="f6b73040-e80f-4356-aca6-7d9b6bd5d25d" providerId="ADAL" clId="{7A568385-A177-42E0-A7CE-E332309A9C39}" dt="2024-10-07T02:54:31.337" v="1232" actId="313"/>
          <ac:spMkLst>
            <pc:docMk/>
            <pc:sldMk cId="1445686664" sldId="275"/>
            <ac:spMk id="2" creationId="{BBBA4BC3-4E7B-0161-AA4C-FD23BE706635}"/>
          </ac:spMkLst>
        </pc:spChg>
        <pc:spChg chg="add mod">
          <ac:chgData name="Ryan J Meger" userId="f6b73040-e80f-4356-aca6-7d9b6bd5d25d" providerId="ADAL" clId="{7A568385-A177-42E0-A7CE-E332309A9C39}" dt="2024-10-08T19:07:15.464" v="1279" actId="1076"/>
          <ac:spMkLst>
            <pc:docMk/>
            <pc:sldMk cId="1445686664" sldId="275"/>
            <ac:spMk id="3" creationId="{8C715400-EDFC-907F-5BBD-56CC80E43F8A}"/>
          </ac:spMkLst>
        </pc:spChg>
      </pc:sldChg>
      <pc:sldChg chg="del">
        <pc:chgData name="Ryan J Meger" userId="f6b73040-e80f-4356-aca6-7d9b6bd5d25d" providerId="ADAL" clId="{7A568385-A177-42E0-A7CE-E332309A9C39}" dt="2024-10-07T02:37:11.366" v="690" actId="47"/>
        <pc:sldMkLst>
          <pc:docMk/>
          <pc:sldMk cId="2553546761" sldId="275"/>
        </pc:sldMkLst>
      </pc:sldChg>
      <pc:sldChg chg="new del">
        <pc:chgData name="Ryan J Meger" userId="f6b73040-e80f-4356-aca6-7d9b6bd5d25d" providerId="ADAL" clId="{7A568385-A177-42E0-A7CE-E332309A9C39}" dt="2024-10-07T02:50:37.335" v="862" actId="680"/>
        <pc:sldMkLst>
          <pc:docMk/>
          <pc:sldMk cId="1984592432" sldId="276"/>
        </pc:sldMkLst>
      </pc:sldChg>
      <pc:sldChg chg="del">
        <pc:chgData name="Ryan J Meger" userId="f6b73040-e80f-4356-aca6-7d9b6bd5d25d" providerId="ADAL" clId="{7A568385-A177-42E0-A7CE-E332309A9C39}" dt="2024-10-07T02:37:17.310" v="691" actId="47"/>
        <pc:sldMkLst>
          <pc:docMk/>
          <pc:sldMk cId="2087521323" sldId="276"/>
        </pc:sldMkLst>
      </pc:sldChg>
      <pc:sldChg chg="addSp delSp modSp add mod">
        <pc:chgData name="Ryan J Meger" userId="f6b73040-e80f-4356-aca6-7d9b6bd5d25d" providerId="ADAL" clId="{7A568385-A177-42E0-A7CE-E332309A9C39}" dt="2024-10-09T00:35:08.279" v="1748" actId="1076"/>
        <pc:sldMkLst>
          <pc:docMk/>
          <pc:sldMk cId="3346613428" sldId="286"/>
        </pc:sldMkLst>
        <pc:spChg chg="mod">
          <ac:chgData name="Ryan J Meger" userId="f6b73040-e80f-4356-aca6-7d9b6bd5d25d" providerId="ADAL" clId="{7A568385-A177-42E0-A7CE-E332309A9C39}" dt="2024-10-08T19:07:05.187" v="1278" actId="1076"/>
          <ac:spMkLst>
            <pc:docMk/>
            <pc:sldMk cId="3346613428" sldId="286"/>
            <ac:spMk id="3" creationId="{8A871E17-A063-903B-3132-364CCAA15204}"/>
          </ac:spMkLst>
        </pc:spChg>
        <pc:spChg chg="mod">
          <ac:chgData name="Ryan J Meger" userId="f6b73040-e80f-4356-aca6-7d9b6bd5d25d" providerId="ADAL" clId="{7A568385-A177-42E0-A7CE-E332309A9C39}" dt="2024-10-08T19:05:27.181" v="1267" actId="20577"/>
          <ac:spMkLst>
            <pc:docMk/>
            <pc:sldMk cId="3346613428" sldId="286"/>
            <ac:spMk id="6" creationId="{CC2367EF-5E84-C020-EE59-AA0F48393E59}"/>
          </ac:spMkLst>
        </pc:spChg>
        <pc:spChg chg="del mod">
          <ac:chgData name="Ryan J Meger" userId="f6b73040-e80f-4356-aca6-7d9b6bd5d25d" providerId="ADAL" clId="{7A568385-A177-42E0-A7CE-E332309A9C39}" dt="2024-10-08T19:04:30.267" v="1236" actId="478"/>
          <ac:spMkLst>
            <pc:docMk/>
            <pc:sldMk cId="3346613428" sldId="286"/>
            <ac:spMk id="11" creationId="{BEF72305-6471-12DF-0FA3-76494529EE61}"/>
          </ac:spMkLst>
        </pc:spChg>
        <pc:spChg chg="del mod">
          <ac:chgData name="Ryan J Meger" userId="f6b73040-e80f-4356-aca6-7d9b6bd5d25d" providerId="ADAL" clId="{7A568385-A177-42E0-A7CE-E332309A9C39}" dt="2024-10-08T19:04:35.958" v="1238" actId="478"/>
          <ac:spMkLst>
            <pc:docMk/>
            <pc:sldMk cId="3346613428" sldId="286"/>
            <ac:spMk id="14" creationId="{4C46683F-606D-0DAA-13FA-D745B7E8A450}"/>
          </ac:spMkLst>
        </pc:spChg>
        <pc:spChg chg="del">
          <ac:chgData name="Ryan J Meger" userId="f6b73040-e80f-4356-aca6-7d9b6bd5d25d" providerId="ADAL" clId="{7A568385-A177-42E0-A7CE-E332309A9C39}" dt="2024-10-08T19:04:22.905" v="1234" actId="478"/>
          <ac:spMkLst>
            <pc:docMk/>
            <pc:sldMk cId="3346613428" sldId="286"/>
            <ac:spMk id="15" creationId="{6FE4E7FB-4B48-F3FF-A874-606BC20CD6B9}"/>
          </ac:spMkLst>
        </pc:spChg>
        <pc:picChg chg="add del mod">
          <ac:chgData name="Ryan J Meger" userId="f6b73040-e80f-4356-aca6-7d9b6bd5d25d" providerId="ADAL" clId="{7A568385-A177-42E0-A7CE-E332309A9C39}" dt="2024-10-09T00:34:52.358" v="1742" actId="478"/>
          <ac:picMkLst>
            <pc:docMk/>
            <pc:sldMk cId="3346613428" sldId="286"/>
            <ac:picMk id="4" creationId="{CE2B7698-157C-A946-29E8-861F1DCD7C50}"/>
          </ac:picMkLst>
        </pc:picChg>
        <pc:picChg chg="add mod">
          <ac:chgData name="Ryan J Meger" userId="f6b73040-e80f-4356-aca6-7d9b6bd5d25d" providerId="ADAL" clId="{7A568385-A177-42E0-A7CE-E332309A9C39}" dt="2024-10-09T00:35:08.279" v="1748" actId="1076"/>
          <ac:picMkLst>
            <pc:docMk/>
            <pc:sldMk cId="3346613428" sldId="286"/>
            <ac:picMk id="7" creationId="{8B953C41-2303-4C66-EC88-5C1B428B1E72}"/>
          </ac:picMkLst>
        </pc:picChg>
        <pc:picChg chg="mod">
          <ac:chgData name="Ryan J Meger" userId="f6b73040-e80f-4356-aca6-7d9b6bd5d25d" providerId="ADAL" clId="{7A568385-A177-42E0-A7CE-E332309A9C39}" dt="2024-10-08T19:05:08.641" v="1246" actId="1076"/>
          <ac:picMkLst>
            <pc:docMk/>
            <pc:sldMk cId="3346613428" sldId="286"/>
            <ac:picMk id="8" creationId="{ADCCF042-BD08-0B36-C444-4A0D503F40A8}"/>
          </ac:picMkLst>
        </pc:picChg>
      </pc:sldChg>
      <pc:sldChg chg="addSp delSp modSp add mod">
        <pc:chgData name="Ryan J Meger" userId="f6b73040-e80f-4356-aca6-7d9b6bd5d25d" providerId="ADAL" clId="{7A568385-A177-42E0-A7CE-E332309A9C39}" dt="2024-10-08T19:25:45.966" v="1612"/>
        <pc:sldMkLst>
          <pc:docMk/>
          <pc:sldMk cId="863608912" sldId="287"/>
        </pc:sldMkLst>
        <pc:spChg chg="add mod">
          <ac:chgData name="Ryan J Meger" userId="f6b73040-e80f-4356-aca6-7d9b6bd5d25d" providerId="ADAL" clId="{7A568385-A177-42E0-A7CE-E332309A9C39}" dt="2024-10-08T19:25:45.966" v="1612"/>
          <ac:spMkLst>
            <pc:docMk/>
            <pc:sldMk cId="863608912" sldId="287"/>
            <ac:spMk id="3" creationId="{78BC5D41-681D-832C-175B-B4DCBE44040E}"/>
          </ac:spMkLst>
        </pc:spChg>
        <pc:spChg chg="mod">
          <ac:chgData name="Ryan J Meger" userId="f6b73040-e80f-4356-aca6-7d9b6bd5d25d" providerId="ADAL" clId="{7A568385-A177-42E0-A7CE-E332309A9C39}" dt="2024-10-08T19:12:42.959" v="1585" actId="20577"/>
          <ac:spMkLst>
            <pc:docMk/>
            <pc:sldMk cId="863608912" sldId="287"/>
            <ac:spMk id="6" creationId="{CC2367EF-5E84-C020-EE59-AA0F48393E59}"/>
          </ac:spMkLst>
        </pc:spChg>
        <pc:graphicFrameChg chg="del modGraphic">
          <ac:chgData name="Ryan J Meger" userId="f6b73040-e80f-4356-aca6-7d9b6bd5d25d" providerId="ADAL" clId="{7A568385-A177-42E0-A7CE-E332309A9C39}" dt="2024-10-08T19:12:50.972" v="1587" actId="478"/>
          <ac:graphicFrameMkLst>
            <pc:docMk/>
            <pc:sldMk cId="863608912" sldId="287"/>
            <ac:graphicFrameMk id="7" creationId="{DBB51D85-8EAA-0F87-151B-1113957826C3}"/>
          </ac:graphicFrameMkLst>
        </pc:graphicFrameChg>
      </pc:sldChg>
      <pc:sldChg chg="addSp delSp modSp add mod">
        <pc:chgData name="Ryan J Meger" userId="f6b73040-e80f-4356-aca6-7d9b6bd5d25d" providerId="ADAL" clId="{7A568385-A177-42E0-A7CE-E332309A9C39}" dt="2024-10-09T02:43:16.847" v="2209" actId="20577"/>
        <pc:sldMkLst>
          <pc:docMk/>
          <pc:sldMk cId="1776479428" sldId="288"/>
        </pc:sldMkLst>
        <pc:spChg chg="del mod">
          <ac:chgData name="Ryan J Meger" userId="f6b73040-e80f-4356-aca6-7d9b6bd5d25d" providerId="ADAL" clId="{7A568385-A177-42E0-A7CE-E332309A9C39}" dt="2024-10-09T01:06:43.332" v="2051" actId="478"/>
          <ac:spMkLst>
            <pc:docMk/>
            <pc:sldMk cId="1776479428" sldId="288"/>
            <ac:spMk id="4" creationId="{6B1A4835-C4EE-954B-4711-AA9567A6F0FC}"/>
          </ac:spMkLst>
        </pc:spChg>
        <pc:spChg chg="del">
          <ac:chgData name="Ryan J Meger" userId="f6b73040-e80f-4356-aca6-7d9b6bd5d25d" providerId="ADAL" clId="{7A568385-A177-42E0-A7CE-E332309A9C39}" dt="2024-10-09T01:01:56.165" v="1990" actId="478"/>
          <ac:spMkLst>
            <pc:docMk/>
            <pc:sldMk cId="1776479428" sldId="288"/>
            <ac:spMk id="10" creationId="{9307562D-F116-D279-BD8B-ED37CD29AF4D}"/>
          </ac:spMkLst>
        </pc:spChg>
        <pc:spChg chg="del">
          <ac:chgData name="Ryan J Meger" userId="f6b73040-e80f-4356-aca6-7d9b6bd5d25d" providerId="ADAL" clId="{7A568385-A177-42E0-A7CE-E332309A9C39}" dt="2024-10-09T01:01:56.165" v="1990" actId="478"/>
          <ac:spMkLst>
            <pc:docMk/>
            <pc:sldMk cId="1776479428" sldId="288"/>
            <ac:spMk id="14" creationId="{78AD87B2-01AA-9DEF-FAF5-32D83D8CA00F}"/>
          </ac:spMkLst>
        </pc:spChg>
        <pc:spChg chg="del">
          <ac:chgData name="Ryan J Meger" userId="f6b73040-e80f-4356-aca6-7d9b6bd5d25d" providerId="ADAL" clId="{7A568385-A177-42E0-A7CE-E332309A9C39}" dt="2024-10-09T01:01:56.165" v="1990" actId="478"/>
          <ac:spMkLst>
            <pc:docMk/>
            <pc:sldMk cId="1776479428" sldId="288"/>
            <ac:spMk id="15" creationId="{760D0F4E-F38B-B5B1-833F-957CDEF24471}"/>
          </ac:spMkLst>
        </pc:spChg>
        <pc:spChg chg="del">
          <ac:chgData name="Ryan J Meger" userId="f6b73040-e80f-4356-aca6-7d9b6bd5d25d" providerId="ADAL" clId="{7A568385-A177-42E0-A7CE-E332309A9C39}" dt="2024-10-09T01:01:56.165" v="1990" actId="478"/>
          <ac:spMkLst>
            <pc:docMk/>
            <pc:sldMk cId="1776479428" sldId="288"/>
            <ac:spMk id="16" creationId="{58B3B427-1F67-002D-ED6E-D23B088EE60A}"/>
          </ac:spMkLst>
        </pc:spChg>
        <pc:spChg chg="del">
          <ac:chgData name="Ryan J Meger" userId="f6b73040-e80f-4356-aca6-7d9b6bd5d25d" providerId="ADAL" clId="{7A568385-A177-42E0-A7CE-E332309A9C39}" dt="2024-10-09T01:01:56.165" v="1990" actId="478"/>
          <ac:spMkLst>
            <pc:docMk/>
            <pc:sldMk cId="1776479428" sldId="288"/>
            <ac:spMk id="17" creationId="{D28F692C-4E72-8C2F-547F-B98A6861DBA1}"/>
          </ac:spMkLst>
        </pc:spChg>
        <pc:spChg chg="del">
          <ac:chgData name="Ryan J Meger" userId="f6b73040-e80f-4356-aca6-7d9b6bd5d25d" providerId="ADAL" clId="{7A568385-A177-42E0-A7CE-E332309A9C39}" dt="2024-10-09T01:01:56.165" v="1990" actId="478"/>
          <ac:spMkLst>
            <pc:docMk/>
            <pc:sldMk cId="1776479428" sldId="288"/>
            <ac:spMk id="18" creationId="{0C0E360D-9281-5E5C-AFAE-921B476269B9}"/>
          </ac:spMkLst>
        </pc:spChg>
        <pc:spChg chg="del">
          <ac:chgData name="Ryan J Meger" userId="f6b73040-e80f-4356-aca6-7d9b6bd5d25d" providerId="ADAL" clId="{7A568385-A177-42E0-A7CE-E332309A9C39}" dt="2024-10-09T01:01:56.165" v="1990" actId="478"/>
          <ac:spMkLst>
            <pc:docMk/>
            <pc:sldMk cId="1776479428" sldId="288"/>
            <ac:spMk id="19" creationId="{B3E21976-C54E-35F6-6C7A-BB95C7ED8BD0}"/>
          </ac:spMkLst>
        </pc:spChg>
        <pc:spChg chg="mod">
          <ac:chgData name="Ryan J Meger" userId="f6b73040-e80f-4356-aca6-7d9b6bd5d25d" providerId="ADAL" clId="{7A568385-A177-42E0-A7CE-E332309A9C39}" dt="2024-10-09T02:43:16.847" v="2209" actId="20577"/>
          <ac:spMkLst>
            <pc:docMk/>
            <pc:sldMk cId="1776479428" sldId="288"/>
            <ac:spMk id="22" creationId="{EB4D00E0-9602-FA8A-20B4-E459D6311749}"/>
          </ac:spMkLst>
        </pc:spChg>
        <pc:spChg chg="del">
          <ac:chgData name="Ryan J Meger" userId="f6b73040-e80f-4356-aca6-7d9b6bd5d25d" providerId="ADAL" clId="{7A568385-A177-42E0-A7CE-E332309A9C39}" dt="2024-10-09T01:01:57.853" v="1991" actId="478"/>
          <ac:spMkLst>
            <pc:docMk/>
            <pc:sldMk cId="1776479428" sldId="288"/>
            <ac:spMk id="23" creationId="{B8A9BAF2-09FB-290A-C7E3-FCA217403D4B}"/>
          </ac:spMkLst>
        </pc:spChg>
        <pc:spChg chg="add mod">
          <ac:chgData name="Ryan J Meger" userId="f6b73040-e80f-4356-aca6-7d9b6bd5d25d" providerId="ADAL" clId="{7A568385-A177-42E0-A7CE-E332309A9C39}" dt="2024-10-09T01:10:47.125" v="2086" actId="20577"/>
          <ac:spMkLst>
            <pc:docMk/>
            <pc:sldMk cId="1776479428" sldId="288"/>
            <ac:spMk id="24" creationId="{E717C3D2-BF44-7868-BDEF-EF00D616447C}"/>
          </ac:spMkLst>
        </pc:spChg>
        <pc:spChg chg="mod ord">
          <ac:chgData name="Ryan J Meger" userId="f6b73040-e80f-4356-aca6-7d9b6bd5d25d" providerId="ADAL" clId="{7A568385-A177-42E0-A7CE-E332309A9C39}" dt="2024-10-09T01:18:58.486" v="2192" actId="1076"/>
          <ac:spMkLst>
            <pc:docMk/>
            <pc:sldMk cId="1776479428" sldId="288"/>
            <ac:spMk id="28" creationId="{9843CB0F-6D46-3D42-6AC8-AAA8D5C426FB}"/>
          </ac:spMkLst>
        </pc:spChg>
        <pc:spChg chg="del">
          <ac:chgData name="Ryan J Meger" userId="f6b73040-e80f-4356-aca6-7d9b6bd5d25d" providerId="ADAL" clId="{7A568385-A177-42E0-A7CE-E332309A9C39}" dt="2024-10-09T01:02:02.705" v="1992" actId="478"/>
          <ac:spMkLst>
            <pc:docMk/>
            <pc:sldMk cId="1776479428" sldId="288"/>
            <ac:spMk id="30" creationId="{52D86AE4-8F2C-1864-8309-645B78F15F33}"/>
          </ac:spMkLst>
        </pc:spChg>
        <pc:spChg chg="mod ord">
          <ac:chgData name="Ryan J Meger" userId="f6b73040-e80f-4356-aca6-7d9b6bd5d25d" providerId="ADAL" clId="{7A568385-A177-42E0-A7CE-E332309A9C39}" dt="2024-10-09T01:06:36.416" v="2049" actId="1076"/>
          <ac:spMkLst>
            <pc:docMk/>
            <pc:sldMk cId="1776479428" sldId="288"/>
            <ac:spMk id="31" creationId="{218D9C78-7CF4-7879-A1ED-FB6C21E17D59}"/>
          </ac:spMkLst>
        </pc:spChg>
        <pc:picChg chg="add mod">
          <ac:chgData name="Ryan J Meger" userId="f6b73040-e80f-4356-aca6-7d9b6bd5d25d" providerId="ADAL" clId="{7A568385-A177-42E0-A7CE-E332309A9C39}" dt="2024-10-09T01:18:56.651" v="2191" actId="14100"/>
          <ac:picMkLst>
            <pc:docMk/>
            <pc:sldMk cId="1776479428" sldId="288"/>
            <ac:picMk id="8" creationId="{06184E90-78E9-C3B8-C55E-A6A6B0F0C041}"/>
          </ac:picMkLst>
        </pc:picChg>
        <pc:picChg chg="add mod">
          <ac:chgData name="Ryan J Meger" userId="f6b73040-e80f-4356-aca6-7d9b6bd5d25d" providerId="ADAL" clId="{7A568385-A177-42E0-A7CE-E332309A9C39}" dt="2024-10-09T01:07:04.578" v="2055" actId="1076"/>
          <ac:picMkLst>
            <pc:docMk/>
            <pc:sldMk cId="1776479428" sldId="288"/>
            <ac:picMk id="11" creationId="{16B49D4E-31D1-0F19-9AF1-2056E2E75134}"/>
          </ac:picMkLst>
        </pc:picChg>
        <pc:picChg chg="add mod">
          <ac:chgData name="Ryan J Meger" userId="f6b73040-e80f-4356-aca6-7d9b6bd5d25d" providerId="ADAL" clId="{7A568385-A177-42E0-A7CE-E332309A9C39}" dt="2024-10-09T01:10:37.390" v="2062" actId="1076"/>
          <ac:picMkLst>
            <pc:docMk/>
            <pc:sldMk cId="1776479428" sldId="288"/>
            <ac:picMk id="20" creationId="{0848A626-5B0A-F27C-C386-4FD07A9D3ECA}"/>
          </ac:picMkLst>
        </pc:picChg>
        <pc:picChg chg="del">
          <ac:chgData name="Ryan J Meger" userId="f6b73040-e80f-4356-aca6-7d9b6bd5d25d" providerId="ADAL" clId="{7A568385-A177-42E0-A7CE-E332309A9C39}" dt="2024-10-09T01:01:51.043" v="1988" actId="478"/>
          <ac:picMkLst>
            <pc:docMk/>
            <pc:sldMk cId="1776479428" sldId="288"/>
            <ac:picMk id="21" creationId="{8E2223A2-CADC-F7CB-AE8B-584337654420}"/>
          </ac:picMkLst>
        </pc:picChg>
        <pc:picChg chg="del mod">
          <ac:chgData name="Ryan J Meger" userId="f6b73040-e80f-4356-aca6-7d9b6bd5d25d" providerId="ADAL" clId="{7A568385-A177-42E0-A7CE-E332309A9C39}" dt="2024-10-09T01:02:15.709" v="2007" actId="478"/>
          <ac:picMkLst>
            <pc:docMk/>
            <pc:sldMk cId="1776479428" sldId="288"/>
            <ac:picMk id="25" creationId="{D1373500-756C-A683-8EF2-CCA716B61DEC}"/>
          </ac:picMkLst>
        </pc:picChg>
        <pc:picChg chg="del mod">
          <ac:chgData name="Ryan J Meger" userId="f6b73040-e80f-4356-aca6-7d9b6bd5d25d" providerId="ADAL" clId="{7A568385-A177-42E0-A7CE-E332309A9C39}" dt="2024-10-09T01:06:05.236" v="2038" actId="478"/>
          <ac:picMkLst>
            <pc:docMk/>
            <pc:sldMk cId="1776479428" sldId="288"/>
            <ac:picMk id="27" creationId="{116CAF1C-8413-C0CE-5E59-BFA0076971FF}"/>
          </ac:picMkLst>
        </pc:picChg>
      </pc:sldChg>
    </pc:docChg>
  </pc:docChgLst>
  <pc:docChgLst>
    <pc:chgData name="Ryan J Meger" userId="f6b73040-e80f-4356-aca6-7d9b6bd5d25d" providerId="ADAL" clId="{077DA34D-2425-4879-8E0A-4C90777C6893}"/>
    <pc:docChg chg="undo custSel modSld">
      <pc:chgData name="Ryan J Meger" userId="f6b73040-e80f-4356-aca6-7d9b6bd5d25d" providerId="ADAL" clId="{077DA34D-2425-4879-8E0A-4C90777C6893}" dt="2024-10-08T17:31:21.773" v="275" actId="1076"/>
      <pc:docMkLst>
        <pc:docMk/>
      </pc:docMkLst>
      <pc:sldChg chg="addSp modSp mod">
        <pc:chgData name="Ryan J Meger" userId="f6b73040-e80f-4356-aca6-7d9b6bd5d25d" providerId="ADAL" clId="{077DA34D-2425-4879-8E0A-4C90777C6893}" dt="2024-10-08T17:31:21.773" v="275" actId="1076"/>
        <pc:sldMkLst>
          <pc:docMk/>
          <pc:sldMk cId="454627643" sldId="285"/>
        </pc:sldMkLst>
        <pc:spChg chg="mod">
          <ac:chgData name="Ryan J Meger" userId="f6b73040-e80f-4356-aca6-7d9b6bd5d25d" providerId="ADAL" clId="{077DA34D-2425-4879-8E0A-4C90777C6893}" dt="2024-10-08T17:31:21.773" v="275" actId="1076"/>
          <ac:spMkLst>
            <pc:docMk/>
            <pc:sldMk cId="454627643" sldId="285"/>
            <ac:spMk id="3" creationId="{8C715400-EDFC-907F-5BBD-56CC80E43F8A}"/>
          </ac:spMkLst>
        </pc:spChg>
        <pc:graphicFrameChg chg="add mod modGraphic">
          <ac:chgData name="Ryan J Meger" userId="f6b73040-e80f-4356-aca6-7d9b6bd5d25d" providerId="ADAL" clId="{077DA34D-2425-4879-8E0A-4C90777C6893}" dt="2024-10-08T17:31:03.719" v="270" actId="1076"/>
          <ac:graphicFrameMkLst>
            <pc:docMk/>
            <pc:sldMk cId="454627643" sldId="285"/>
            <ac:graphicFrameMk id="2" creationId="{D6447D60-DD7B-31E5-715D-B06BB57D43F4}"/>
          </ac:graphicFrameMkLst>
        </pc:graphicFrameChg>
        <pc:picChg chg="add mod">
          <ac:chgData name="Ryan J Meger" userId="f6b73040-e80f-4356-aca6-7d9b6bd5d25d" providerId="ADAL" clId="{077DA34D-2425-4879-8E0A-4C90777C6893}" dt="2024-10-08T17:31:08.413" v="272" actId="1076"/>
          <ac:picMkLst>
            <pc:docMk/>
            <pc:sldMk cId="454627643" sldId="285"/>
            <ac:picMk id="4" creationId="{B676C7F4-FA2B-1A92-BD96-436260405532}"/>
          </ac:picMkLst>
        </pc:picChg>
        <pc:picChg chg="mod">
          <ac:chgData name="Ryan J Meger" userId="f6b73040-e80f-4356-aca6-7d9b6bd5d25d" providerId="ADAL" clId="{077DA34D-2425-4879-8E0A-4C90777C6893}" dt="2024-10-08T17:30:45.136" v="269" actId="1076"/>
          <ac:picMkLst>
            <pc:docMk/>
            <pc:sldMk cId="454627643" sldId="285"/>
            <ac:picMk id="5" creationId="{EEE3717F-BEE0-58F6-BC45-ACADD5DCD9B0}"/>
          </ac:picMkLst>
        </pc:picChg>
        <pc:picChg chg="add mod">
          <ac:chgData name="Ryan J Meger" userId="f6b73040-e80f-4356-aca6-7d9b6bd5d25d" providerId="ADAL" clId="{077DA34D-2425-4879-8E0A-4C90777C6893}" dt="2024-10-08T17:31:09.983" v="273" actId="1076"/>
          <ac:picMkLst>
            <pc:docMk/>
            <pc:sldMk cId="454627643" sldId="285"/>
            <ac:picMk id="10" creationId="{EA6BC8D3-2F35-0991-8C62-B3D20BC94666}"/>
          </ac:picMkLst>
        </pc:picChg>
        <pc:picChg chg="add mod">
          <ac:chgData name="Ryan J Meger" userId="f6b73040-e80f-4356-aca6-7d9b6bd5d25d" providerId="ADAL" clId="{077DA34D-2425-4879-8E0A-4C90777C6893}" dt="2024-10-08T17:31:12.319" v="274" actId="1076"/>
          <ac:picMkLst>
            <pc:docMk/>
            <pc:sldMk cId="454627643" sldId="285"/>
            <ac:picMk id="12" creationId="{04CEA25C-219B-D57E-EBC7-D3869841D3F5}"/>
          </ac:picMkLst>
        </pc:picChg>
      </pc:sldChg>
    </pc:docChg>
  </pc:docChgLst>
  <pc:docChgLst>
    <pc:chgData name="Ryan J Meger" userId="S::rjm543@nau.edu::f6b73040-e80f-4356-aca6-7d9b6bd5d25d" providerId="AD" clId="Web-{E2F11291-730B-42B0-8882-5713ECC284A7}"/>
    <pc:docChg chg="modSld">
      <pc:chgData name="Ryan J Meger" userId="S::rjm543@nau.edu::f6b73040-e80f-4356-aca6-7d9b6bd5d25d" providerId="AD" clId="Web-{E2F11291-730B-42B0-8882-5713ECC284A7}" dt="2024-10-07T02:16:44.157" v="2" actId="20577"/>
      <pc:docMkLst>
        <pc:docMk/>
      </pc:docMkLst>
      <pc:sldChg chg="modSp">
        <pc:chgData name="Ryan J Meger" userId="S::rjm543@nau.edu::f6b73040-e80f-4356-aca6-7d9b6bd5d25d" providerId="AD" clId="Web-{E2F11291-730B-42B0-8882-5713ECC284A7}" dt="2024-10-07T02:16:44.157" v="2" actId="20577"/>
        <pc:sldMkLst>
          <pc:docMk/>
          <pc:sldMk cId="2590932668" sldId="273"/>
        </pc:sldMkLst>
        <pc:spChg chg="mod">
          <ac:chgData name="Ryan J Meger" userId="S::rjm543@nau.edu::f6b73040-e80f-4356-aca6-7d9b6bd5d25d" providerId="AD" clId="Web-{E2F11291-730B-42B0-8882-5713ECC284A7}" dt="2024-10-07T02:16:44.157" v="2" actId="20577"/>
          <ac:spMkLst>
            <pc:docMk/>
            <pc:sldMk cId="2590932668" sldId="273"/>
            <ac:spMk id="4" creationId="{1CE50E66-CA56-8E25-9AED-E1D51836BC34}"/>
          </ac:spMkLst>
        </pc:spChg>
      </pc:sldChg>
    </pc:docChg>
  </pc:docChgLst>
  <pc:docChgLst>
    <pc:chgData name="Brandon A Guzman" userId="S::bag398@nau.edu::b50ac788-a1cc-4cc2-9edb-647aeb53adff" providerId="AD" clId="Web-{C8E48228-131E-6A60-D408-52600665EB6F}"/>
    <pc:docChg chg="modSld sldOrd">
      <pc:chgData name="Brandon A Guzman" userId="S::bag398@nau.edu::b50ac788-a1cc-4cc2-9edb-647aeb53adff" providerId="AD" clId="Web-{C8E48228-131E-6A60-D408-52600665EB6F}" dt="2024-10-08T00:44:03.307" v="14"/>
      <pc:docMkLst>
        <pc:docMk/>
      </pc:docMkLst>
      <pc:sldChg chg="modSp ord">
        <pc:chgData name="Brandon A Guzman" userId="S::bag398@nau.edu::b50ac788-a1cc-4cc2-9edb-647aeb53adff" providerId="AD" clId="Web-{C8E48228-131E-6A60-D408-52600665EB6F}" dt="2024-10-08T00:43:50.400" v="13"/>
        <pc:sldMkLst>
          <pc:docMk/>
          <pc:sldMk cId="1070346799" sldId="260"/>
        </pc:sldMkLst>
        <pc:picChg chg="mod">
          <ac:chgData name="Brandon A Guzman" userId="S::bag398@nau.edu::b50ac788-a1cc-4cc2-9edb-647aeb53adff" providerId="AD" clId="Web-{C8E48228-131E-6A60-D408-52600665EB6F}" dt="2024-10-07T23:19:37.079" v="10" actId="1076"/>
          <ac:picMkLst>
            <pc:docMk/>
            <pc:sldMk cId="1070346799" sldId="260"/>
            <ac:picMk id="4" creationId="{9607B666-D001-092A-C8B3-B8A65C68D3AA}"/>
          </ac:picMkLst>
        </pc:picChg>
        <pc:picChg chg="mod">
          <ac:chgData name="Brandon A Guzman" userId="S::bag398@nau.edu::b50ac788-a1cc-4cc2-9edb-647aeb53adff" providerId="AD" clId="Web-{C8E48228-131E-6A60-D408-52600665EB6F}" dt="2024-10-07T23:19:30.672" v="8" actId="1076"/>
          <ac:picMkLst>
            <pc:docMk/>
            <pc:sldMk cId="1070346799" sldId="260"/>
            <ac:picMk id="8" creationId="{CBCB7E44-0AC4-08BE-7058-1BBEC707F25A}"/>
          </ac:picMkLst>
        </pc:picChg>
        <pc:picChg chg="mod">
          <ac:chgData name="Brandon A Guzman" userId="S::bag398@nau.edu::b50ac788-a1cc-4cc2-9edb-647aeb53adff" providerId="AD" clId="Web-{C8E48228-131E-6A60-D408-52600665EB6F}" dt="2024-10-07T23:19:33.532" v="9" actId="1076"/>
          <ac:picMkLst>
            <pc:docMk/>
            <pc:sldMk cId="1070346799" sldId="260"/>
            <ac:picMk id="9" creationId="{CC21BC73-7D15-6F1D-569D-85749F09E473}"/>
          </ac:picMkLst>
        </pc:picChg>
      </pc:sldChg>
      <pc:sldChg chg="ord">
        <pc:chgData name="Brandon A Guzman" userId="S::bag398@nau.edu::b50ac788-a1cc-4cc2-9edb-647aeb53adff" providerId="AD" clId="Web-{C8E48228-131E-6A60-D408-52600665EB6F}" dt="2024-10-08T00:44:03.307" v="14"/>
        <pc:sldMkLst>
          <pc:docMk/>
          <pc:sldMk cId="1297460242" sldId="266"/>
        </pc:sldMkLst>
      </pc:sldChg>
      <pc:sldChg chg="modSp ord">
        <pc:chgData name="Brandon A Guzman" userId="S::bag398@nau.edu::b50ac788-a1cc-4cc2-9edb-647aeb53adff" providerId="AD" clId="Web-{C8E48228-131E-6A60-D408-52600665EB6F}" dt="2024-10-08T00:43:31.993" v="12"/>
        <pc:sldMkLst>
          <pc:docMk/>
          <pc:sldMk cId="378301620" sldId="276"/>
        </pc:sldMkLst>
        <pc:spChg chg="mod">
          <ac:chgData name="Brandon A Guzman" userId="S::bag398@nau.edu::b50ac788-a1cc-4cc2-9edb-647aeb53adff" providerId="AD" clId="Web-{C8E48228-131E-6A60-D408-52600665EB6F}" dt="2024-10-07T23:17:41.277" v="7" actId="20577"/>
          <ac:spMkLst>
            <pc:docMk/>
            <pc:sldMk cId="378301620" sldId="276"/>
            <ac:spMk id="2" creationId="{BBBA4BC3-4E7B-0161-AA4C-FD23BE706635}"/>
          </ac:spMkLst>
        </pc:spChg>
      </pc:sldChg>
    </pc:docChg>
  </pc:docChgLst>
  <pc:docChgLst>
    <pc:chgData name="Alexandra Lin Brister" userId="S::alb967@nau.edu::4f6b0d78-b3f8-42c7-ab44-a23b1e2f8b3e" providerId="AD" clId="Web-{BBCFD78F-8309-A335-69C6-E5E3E12AD4BA}"/>
    <pc:docChg chg="addSld modSld">
      <pc:chgData name="Alexandra Lin Brister" userId="S::alb967@nau.edu::4f6b0d78-b3f8-42c7-ab44-a23b1e2f8b3e" providerId="AD" clId="Web-{BBCFD78F-8309-A335-69C6-E5E3E12AD4BA}" dt="2024-10-04T04:40:49.238" v="179" actId="20577"/>
      <pc:docMkLst>
        <pc:docMk/>
      </pc:docMkLst>
      <pc:sldChg chg="modSp">
        <pc:chgData name="Alexandra Lin Brister" userId="S::alb967@nau.edu::4f6b0d78-b3f8-42c7-ab44-a23b1e2f8b3e" providerId="AD" clId="Web-{BBCFD78F-8309-A335-69C6-E5E3E12AD4BA}" dt="2024-10-04T04:36:41.999" v="81" actId="20577"/>
        <pc:sldMkLst>
          <pc:docMk/>
          <pc:sldMk cId="1514395425" sldId="258"/>
        </pc:sldMkLst>
        <pc:spChg chg="mod">
          <ac:chgData name="Alexandra Lin Brister" userId="S::alb967@nau.edu::4f6b0d78-b3f8-42c7-ab44-a23b1e2f8b3e" providerId="AD" clId="Web-{BBCFD78F-8309-A335-69C6-E5E3E12AD4BA}" dt="2024-10-04T04:36:41.999" v="81" actId="20577"/>
          <ac:spMkLst>
            <pc:docMk/>
            <pc:sldMk cId="1514395425" sldId="258"/>
            <ac:spMk id="6" creationId="{CC2367EF-5E84-C020-EE59-AA0F48393E59}"/>
          </ac:spMkLst>
        </pc:spChg>
      </pc:sldChg>
      <pc:sldChg chg="modSp">
        <pc:chgData name="Alexandra Lin Brister" userId="S::alb967@nau.edu::4f6b0d78-b3f8-42c7-ab44-a23b1e2f8b3e" providerId="AD" clId="Web-{BBCFD78F-8309-A335-69C6-E5E3E12AD4BA}" dt="2024-10-04T04:36:17.998" v="72" actId="20577"/>
        <pc:sldMkLst>
          <pc:docMk/>
          <pc:sldMk cId="3803442049" sldId="259"/>
        </pc:sldMkLst>
        <pc:spChg chg="mod">
          <ac:chgData name="Alexandra Lin Brister" userId="S::alb967@nau.edu::4f6b0d78-b3f8-42c7-ab44-a23b1e2f8b3e" providerId="AD" clId="Web-{BBCFD78F-8309-A335-69C6-E5E3E12AD4BA}" dt="2024-10-04T04:36:17.998" v="72" actId="20577"/>
          <ac:spMkLst>
            <pc:docMk/>
            <pc:sldMk cId="3803442049" sldId="259"/>
            <ac:spMk id="16" creationId="{6F640BF6-D186-94B0-4EE7-CC3027FC5BF5}"/>
          </ac:spMkLst>
        </pc:spChg>
      </pc:sldChg>
      <pc:sldChg chg="delSp modSp">
        <pc:chgData name="Alexandra Lin Brister" userId="S::alb967@nau.edu::4f6b0d78-b3f8-42c7-ab44-a23b1e2f8b3e" providerId="AD" clId="Web-{BBCFD78F-8309-A335-69C6-E5E3E12AD4BA}" dt="2024-10-04T04:37:35.765" v="95"/>
        <pc:sldMkLst>
          <pc:docMk/>
          <pc:sldMk cId="1070346799" sldId="260"/>
        </pc:sldMkLst>
        <pc:spChg chg="del">
          <ac:chgData name="Alexandra Lin Brister" userId="S::alb967@nau.edu::4f6b0d78-b3f8-42c7-ab44-a23b1e2f8b3e" providerId="AD" clId="Web-{BBCFD78F-8309-A335-69C6-E5E3E12AD4BA}" dt="2024-10-04T04:37:25.625" v="89"/>
          <ac:spMkLst>
            <pc:docMk/>
            <pc:sldMk cId="1070346799" sldId="260"/>
            <ac:spMk id="2" creationId="{3A6F1928-729A-D688-E616-379BB0E4F967}"/>
          </ac:spMkLst>
        </pc:spChg>
        <pc:spChg chg="del">
          <ac:chgData name="Alexandra Lin Brister" userId="S::alb967@nau.edu::4f6b0d78-b3f8-42c7-ab44-a23b1e2f8b3e" providerId="AD" clId="Web-{BBCFD78F-8309-A335-69C6-E5E3E12AD4BA}" dt="2024-10-04T04:37:26.515" v="90"/>
          <ac:spMkLst>
            <pc:docMk/>
            <pc:sldMk cId="1070346799" sldId="260"/>
            <ac:spMk id="6" creationId="{A9284822-CF8C-6B91-493F-F901CCFB6FE1}"/>
          </ac:spMkLst>
        </pc:spChg>
        <pc:spChg chg="mod">
          <ac:chgData name="Alexandra Lin Brister" userId="S::alb967@nau.edu::4f6b0d78-b3f8-42c7-ab44-a23b1e2f8b3e" providerId="AD" clId="Web-{BBCFD78F-8309-A335-69C6-E5E3E12AD4BA}" dt="2024-10-04T04:37:23.125" v="88" actId="20577"/>
          <ac:spMkLst>
            <pc:docMk/>
            <pc:sldMk cId="1070346799" sldId="260"/>
            <ac:spMk id="15" creationId="{4E622787-5874-4B81-9829-EDD6701EE531}"/>
          </ac:spMkLst>
        </pc:spChg>
        <pc:spChg chg="del mod">
          <ac:chgData name="Alexandra Lin Brister" userId="S::alb967@nau.edu::4f6b0d78-b3f8-42c7-ab44-a23b1e2f8b3e" providerId="AD" clId="Web-{BBCFD78F-8309-A335-69C6-E5E3E12AD4BA}" dt="2024-10-04T04:37:35.765" v="95"/>
          <ac:spMkLst>
            <pc:docMk/>
            <pc:sldMk cId="1070346799" sldId="260"/>
            <ac:spMk id="22" creationId="{627046BE-CA4F-C78E-613E-1DEDC9592A02}"/>
          </ac:spMkLst>
        </pc:spChg>
        <pc:spChg chg="del">
          <ac:chgData name="Alexandra Lin Brister" userId="S::alb967@nau.edu::4f6b0d78-b3f8-42c7-ab44-a23b1e2f8b3e" providerId="AD" clId="Web-{BBCFD78F-8309-A335-69C6-E5E3E12AD4BA}" dt="2024-10-04T04:37:35.765" v="94"/>
          <ac:spMkLst>
            <pc:docMk/>
            <pc:sldMk cId="1070346799" sldId="260"/>
            <ac:spMk id="23" creationId="{0BE447C3-8926-3BC0-2A27-6315BE2C092A}"/>
          </ac:spMkLst>
        </pc:spChg>
        <pc:picChg chg="del">
          <ac:chgData name="Alexandra Lin Brister" userId="S::alb967@nau.edu::4f6b0d78-b3f8-42c7-ab44-a23b1e2f8b3e" providerId="AD" clId="Web-{BBCFD78F-8309-A335-69C6-E5E3E12AD4BA}" dt="2024-10-04T04:37:35.765" v="93"/>
          <ac:picMkLst>
            <pc:docMk/>
            <pc:sldMk cId="1070346799" sldId="260"/>
            <ac:picMk id="9" creationId="{B9E8E00B-0608-D318-3EA6-53D247B59F0A}"/>
          </ac:picMkLst>
        </pc:picChg>
      </pc:sldChg>
      <pc:sldChg chg="delSp modSp">
        <pc:chgData name="Alexandra Lin Brister" userId="S::alb967@nau.edu::4f6b0d78-b3f8-42c7-ab44-a23b1e2f8b3e" providerId="AD" clId="Web-{BBCFD78F-8309-A335-69C6-E5E3E12AD4BA}" dt="2024-10-04T04:38:04" v="113"/>
        <pc:sldMkLst>
          <pc:docMk/>
          <pc:sldMk cId="98175723" sldId="261"/>
        </pc:sldMkLst>
        <pc:spChg chg="mod">
          <ac:chgData name="Alexandra Lin Brister" userId="S::alb967@nau.edu::4f6b0d78-b3f8-42c7-ab44-a23b1e2f8b3e" providerId="AD" clId="Web-{BBCFD78F-8309-A335-69C6-E5E3E12AD4BA}" dt="2024-10-04T04:37:56.172" v="111" actId="20577"/>
          <ac:spMkLst>
            <pc:docMk/>
            <pc:sldMk cId="98175723" sldId="261"/>
            <ac:spMk id="7" creationId="{F33FB444-29D0-11DC-190F-FD4F9C2A7EBB}"/>
          </ac:spMkLst>
        </pc:spChg>
        <pc:graphicFrameChg chg="del">
          <ac:chgData name="Alexandra Lin Brister" userId="S::alb967@nau.edu::4f6b0d78-b3f8-42c7-ab44-a23b1e2f8b3e" providerId="AD" clId="Web-{BBCFD78F-8309-A335-69C6-E5E3E12AD4BA}" dt="2024-10-04T04:38:04" v="113"/>
          <ac:graphicFrameMkLst>
            <pc:docMk/>
            <pc:sldMk cId="98175723" sldId="261"/>
            <ac:graphicFrameMk id="3" creationId="{917E29F5-1419-4953-4B23-226EDD1ADE97}"/>
          </ac:graphicFrameMkLst>
        </pc:graphicFrameChg>
        <pc:graphicFrameChg chg="del">
          <ac:chgData name="Alexandra Lin Brister" userId="S::alb967@nau.edu::4f6b0d78-b3f8-42c7-ab44-a23b1e2f8b3e" providerId="AD" clId="Web-{BBCFD78F-8309-A335-69C6-E5E3E12AD4BA}" dt="2024-10-04T04:38:04" v="112"/>
          <ac:graphicFrameMkLst>
            <pc:docMk/>
            <pc:sldMk cId="98175723" sldId="261"/>
            <ac:graphicFrameMk id="16" creationId="{F6EE6FD5-4702-C84F-9919-4C4DCEA43DC7}"/>
          </ac:graphicFrameMkLst>
        </pc:graphicFrameChg>
      </pc:sldChg>
      <pc:sldChg chg="delSp modSp">
        <pc:chgData name="Alexandra Lin Brister" userId="S::alb967@nau.edu::4f6b0d78-b3f8-42c7-ab44-a23b1e2f8b3e" providerId="AD" clId="Web-{BBCFD78F-8309-A335-69C6-E5E3E12AD4BA}" dt="2024-10-04T04:39:10.845" v="149"/>
        <pc:sldMkLst>
          <pc:docMk/>
          <pc:sldMk cId="1192679512" sldId="262"/>
        </pc:sldMkLst>
        <pc:spChg chg="del">
          <ac:chgData name="Alexandra Lin Brister" userId="S::alb967@nau.edu::4f6b0d78-b3f8-42c7-ab44-a23b1e2f8b3e" providerId="AD" clId="Web-{BBCFD78F-8309-A335-69C6-E5E3E12AD4BA}" dt="2024-10-04T04:38:57.689" v="145"/>
          <ac:spMkLst>
            <pc:docMk/>
            <pc:sldMk cId="1192679512" sldId="262"/>
            <ac:spMk id="3" creationId="{CE9C4FAA-D19D-F3CB-A0E0-51C502A368F6}"/>
          </ac:spMkLst>
        </pc:spChg>
        <pc:spChg chg="mod">
          <ac:chgData name="Alexandra Lin Brister" userId="S::alb967@nau.edu::4f6b0d78-b3f8-42c7-ab44-a23b1e2f8b3e" providerId="AD" clId="Web-{BBCFD78F-8309-A335-69C6-E5E3E12AD4BA}" dt="2024-10-04T04:38:55.673" v="144" actId="20577"/>
          <ac:spMkLst>
            <pc:docMk/>
            <pc:sldMk cId="1192679512" sldId="262"/>
            <ac:spMk id="7" creationId="{BDFAA06E-782B-1F6A-5F2F-DC46310783F8}"/>
          </ac:spMkLst>
        </pc:spChg>
        <pc:spChg chg="del">
          <ac:chgData name="Alexandra Lin Brister" userId="S::alb967@nau.edu::4f6b0d78-b3f8-42c7-ab44-a23b1e2f8b3e" providerId="AD" clId="Web-{BBCFD78F-8309-A335-69C6-E5E3E12AD4BA}" dt="2024-10-04T04:39:10.845" v="149"/>
          <ac:spMkLst>
            <pc:docMk/>
            <pc:sldMk cId="1192679512" sldId="262"/>
            <ac:spMk id="17" creationId="{ED0BAE1A-10C1-4505-D260-060811FF933C}"/>
          </ac:spMkLst>
        </pc:spChg>
        <pc:spChg chg="del">
          <ac:chgData name="Alexandra Lin Brister" userId="S::alb967@nau.edu::4f6b0d78-b3f8-42c7-ab44-a23b1e2f8b3e" providerId="AD" clId="Web-{BBCFD78F-8309-A335-69C6-E5E3E12AD4BA}" dt="2024-10-04T04:39:10.845" v="148"/>
          <ac:spMkLst>
            <pc:docMk/>
            <pc:sldMk cId="1192679512" sldId="262"/>
            <ac:spMk id="18" creationId="{3E9F02ED-BDB0-539F-EB55-E3CDCFC6A327}"/>
          </ac:spMkLst>
        </pc:spChg>
        <pc:spChg chg="del mod">
          <ac:chgData name="Alexandra Lin Brister" userId="S::alb967@nau.edu::4f6b0d78-b3f8-42c7-ab44-a23b1e2f8b3e" providerId="AD" clId="Web-{BBCFD78F-8309-A335-69C6-E5E3E12AD4BA}" dt="2024-10-04T04:39:10.830" v="147"/>
          <ac:spMkLst>
            <pc:docMk/>
            <pc:sldMk cId="1192679512" sldId="262"/>
            <ac:spMk id="22" creationId="{0325CA82-7D4D-FAB7-8F24-BB6B466D517C}"/>
          </ac:spMkLst>
        </pc:spChg>
      </pc:sldChg>
      <pc:sldChg chg="modSp">
        <pc:chgData name="Alexandra Lin Brister" userId="S::alb967@nau.edu::4f6b0d78-b3f8-42c7-ab44-a23b1e2f8b3e" providerId="AD" clId="Web-{BBCFD78F-8309-A335-69C6-E5E3E12AD4BA}" dt="2024-10-04T04:33:49.402" v="48" actId="1076"/>
        <pc:sldMkLst>
          <pc:docMk/>
          <pc:sldMk cId="4014885047" sldId="264"/>
        </pc:sldMkLst>
        <pc:spChg chg="mod">
          <ac:chgData name="Alexandra Lin Brister" userId="S::alb967@nau.edu::4f6b0d78-b3f8-42c7-ab44-a23b1e2f8b3e" providerId="AD" clId="Web-{BBCFD78F-8309-A335-69C6-E5E3E12AD4BA}" dt="2024-10-04T04:33:45.089" v="47" actId="1076"/>
          <ac:spMkLst>
            <pc:docMk/>
            <pc:sldMk cId="4014885047" sldId="264"/>
            <ac:spMk id="2" creationId="{9B50D50C-EE1C-F542-BF61-736210620F87}"/>
          </ac:spMkLst>
        </pc:spChg>
        <pc:spChg chg="mod">
          <ac:chgData name="Alexandra Lin Brister" userId="S::alb967@nau.edu::4f6b0d78-b3f8-42c7-ab44-a23b1e2f8b3e" providerId="AD" clId="Web-{BBCFD78F-8309-A335-69C6-E5E3E12AD4BA}" dt="2024-10-04T04:33:49.402" v="48" actId="1076"/>
          <ac:spMkLst>
            <pc:docMk/>
            <pc:sldMk cId="4014885047" sldId="264"/>
            <ac:spMk id="7" creationId="{D15E5935-7826-A781-7B22-8B808BEB773B}"/>
          </ac:spMkLst>
        </pc:spChg>
      </pc:sldChg>
      <pc:sldChg chg="delSp modSp">
        <pc:chgData name="Alexandra Lin Brister" userId="S::alb967@nau.edu::4f6b0d78-b3f8-42c7-ab44-a23b1e2f8b3e" providerId="AD" clId="Web-{BBCFD78F-8309-A335-69C6-E5E3E12AD4BA}" dt="2024-10-04T04:36:05.795" v="66"/>
        <pc:sldMkLst>
          <pc:docMk/>
          <pc:sldMk cId="165918483" sldId="265"/>
        </pc:sldMkLst>
        <pc:spChg chg="del">
          <ac:chgData name="Alexandra Lin Brister" userId="S::alb967@nau.edu::4f6b0d78-b3f8-42c7-ab44-a23b1e2f8b3e" providerId="AD" clId="Web-{BBCFD78F-8309-A335-69C6-E5E3E12AD4BA}" dt="2024-10-04T04:36:05.795" v="66"/>
          <ac:spMkLst>
            <pc:docMk/>
            <pc:sldMk cId="165918483" sldId="265"/>
            <ac:spMk id="5" creationId="{201010C6-E460-584C-A0D6-8F35FE6CE36C}"/>
          </ac:spMkLst>
        </pc:spChg>
        <pc:spChg chg="mod">
          <ac:chgData name="Alexandra Lin Brister" userId="S::alb967@nau.edu::4f6b0d78-b3f8-42c7-ab44-a23b1e2f8b3e" providerId="AD" clId="Web-{BBCFD78F-8309-A335-69C6-E5E3E12AD4BA}" dt="2024-10-04T04:36:01.139" v="65" actId="20577"/>
          <ac:spMkLst>
            <pc:docMk/>
            <pc:sldMk cId="165918483" sldId="265"/>
            <ac:spMk id="17" creationId="{B6D78FC5-9D7D-ADAA-5A33-F078AC7EC80A}"/>
          </ac:spMkLst>
        </pc:spChg>
      </pc:sldChg>
      <pc:sldChg chg="delSp modSp">
        <pc:chgData name="Alexandra Lin Brister" userId="S::alb967@nau.edu::4f6b0d78-b3f8-42c7-ab44-a23b1e2f8b3e" providerId="AD" clId="Web-{BBCFD78F-8309-A335-69C6-E5E3E12AD4BA}" dt="2024-10-04T04:39:27.143" v="150"/>
        <pc:sldMkLst>
          <pc:docMk/>
          <pc:sldMk cId="1297460242" sldId="266"/>
        </pc:sldMkLst>
        <pc:spChg chg="mod">
          <ac:chgData name="Alexandra Lin Brister" userId="S::alb967@nau.edu::4f6b0d78-b3f8-42c7-ab44-a23b1e2f8b3e" providerId="AD" clId="Web-{BBCFD78F-8309-A335-69C6-E5E3E12AD4BA}" dt="2024-10-04T04:38:26.751" v="126" actId="20577"/>
          <ac:spMkLst>
            <pc:docMk/>
            <pc:sldMk cId="1297460242" sldId="266"/>
            <ac:spMk id="7" creationId="{4377A575-BADD-4ACF-5E89-08A9F1042261}"/>
          </ac:spMkLst>
        </pc:spChg>
        <pc:graphicFrameChg chg="del">
          <ac:chgData name="Alexandra Lin Brister" userId="S::alb967@nau.edu::4f6b0d78-b3f8-42c7-ab44-a23b1e2f8b3e" providerId="AD" clId="Web-{BBCFD78F-8309-A335-69C6-E5E3E12AD4BA}" dt="2024-10-04T04:39:27.143" v="150"/>
          <ac:graphicFrameMkLst>
            <pc:docMk/>
            <pc:sldMk cId="1297460242" sldId="266"/>
            <ac:graphicFrameMk id="2" creationId="{E13AB220-B8A7-24E9-C003-DD1DDA651DA8}"/>
          </ac:graphicFrameMkLst>
        </pc:graphicFrameChg>
      </pc:sldChg>
      <pc:sldChg chg="add replId">
        <pc:chgData name="Alexandra Lin Brister" userId="S::alb967@nau.edu::4f6b0d78-b3f8-42c7-ab44-a23b1e2f8b3e" providerId="AD" clId="Web-{BBCFD78F-8309-A335-69C6-E5E3E12AD4BA}" dt="2024-10-04T04:39:38.565" v="151"/>
        <pc:sldMkLst>
          <pc:docMk/>
          <pc:sldMk cId="3142377595" sldId="267"/>
        </pc:sldMkLst>
      </pc:sldChg>
      <pc:sldChg chg="modSp add replId">
        <pc:chgData name="Alexandra Lin Brister" userId="S::alb967@nau.edu::4f6b0d78-b3f8-42c7-ab44-a23b1e2f8b3e" providerId="AD" clId="Web-{BBCFD78F-8309-A335-69C6-E5E3E12AD4BA}" dt="2024-10-04T04:40:14.409" v="158" actId="20577"/>
        <pc:sldMkLst>
          <pc:docMk/>
          <pc:sldMk cId="1619564714" sldId="268"/>
        </pc:sldMkLst>
        <pc:spChg chg="mod">
          <ac:chgData name="Alexandra Lin Brister" userId="S::alb967@nau.edu::4f6b0d78-b3f8-42c7-ab44-a23b1e2f8b3e" providerId="AD" clId="Web-{BBCFD78F-8309-A335-69C6-E5E3E12AD4BA}" dt="2024-10-04T04:40:14.409" v="158" actId="20577"/>
          <ac:spMkLst>
            <pc:docMk/>
            <pc:sldMk cId="1619564714" sldId="268"/>
            <ac:spMk id="6" creationId="{CC2367EF-5E84-C020-EE59-AA0F48393E59}"/>
          </ac:spMkLst>
        </pc:spChg>
      </pc:sldChg>
      <pc:sldChg chg="modSp add replId">
        <pc:chgData name="Alexandra Lin Brister" userId="S::alb967@nau.edu::4f6b0d78-b3f8-42c7-ab44-a23b1e2f8b3e" providerId="AD" clId="Web-{BBCFD78F-8309-A335-69C6-E5E3E12AD4BA}" dt="2024-10-04T04:40:23.300" v="162" actId="20577"/>
        <pc:sldMkLst>
          <pc:docMk/>
          <pc:sldMk cId="4241751347" sldId="269"/>
        </pc:sldMkLst>
        <pc:spChg chg="mod">
          <ac:chgData name="Alexandra Lin Brister" userId="S::alb967@nau.edu::4f6b0d78-b3f8-42c7-ab44-a23b1e2f8b3e" providerId="AD" clId="Web-{BBCFD78F-8309-A335-69C6-E5E3E12AD4BA}" dt="2024-10-04T04:40:23.300" v="162" actId="20577"/>
          <ac:spMkLst>
            <pc:docMk/>
            <pc:sldMk cId="4241751347" sldId="269"/>
            <ac:spMk id="6" creationId="{CC2367EF-5E84-C020-EE59-AA0F48393E59}"/>
          </ac:spMkLst>
        </pc:spChg>
      </pc:sldChg>
      <pc:sldChg chg="modSp add replId">
        <pc:chgData name="Alexandra Lin Brister" userId="S::alb967@nau.edu::4f6b0d78-b3f8-42c7-ab44-a23b1e2f8b3e" providerId="AD" clId="Web-{BBCFD78F-8309-A335-69C6-E5E3E12AD4BA}" dt="2024-10-04T04:40:49.238" v="179" actId="20577"/>
        <pc:sldMkLst>
          <pc:docMk/>
          <pc:sldMk cId="201544631" sldId="270"/>
        </pc:sldMkLst>
        <pc:spChg chg="mod">
          <ac:chgData name="Alexandra Lin Brister" userId="S::alb967@nau.edu::4f6b0d78-b3f8-42c7-ab44-a23b1e2f8b3e" providerId="AD" clId="Web-{BBCFD78F-8309-A335-69C6-E5E3E12AD4BA}" dt="2024-10-04T04:40:49.238" v="179" actId="20577"/>
          <ac:spMkLst>
            <pc:docMk/>
            <pc:sldMk cId="201544631" sldId="270"/>
            <ac:spMk id="6" creationId="{CC2367EF-5E84-C020-EE59-AA0F48393E59}"/>
          </ac:spMkLst>
        </pc:spChg>
      </pc:sldChg>
    </pc:docChg>
  </pc:docChgLst>
  <pc:docChgLst>
    <pc:chgData name="Alexandra Lin Brister" userId="S::alb967@nau.edu::4f6b0d78-b3f8-42c7-ab44-a23b1e2f8b3e" providerId="AD" clId="Web-{00BB8247-8BAF-0412-8C06-E41F05A59BFB}"/>
    <pc:docChg chg="addSld modSld">
      <pc:chgData name="Alexandra Lin Brister" userId="S::alb967@nau.edu::4f6b0d78-b3f8-42c7-ab44-a23b1e2f8b3e" providerId="AD" clId="Web-{00BB8247-8BAF-0412-8C06-E41F05A59BFB}" dt="2024-10-06T03:20:30.617" v="155" actId="20577"/>
      <pc:docMkLst>
        <pc:docMk/>
      </pc:docMkLst>
      <pc:sldChg chg="addSp delSp modSp">
        <pc:chgData name="Alexandra Lin Brister" userId="S::alb967@nau.edu::4f6b0d78-b3f8-42c7-ab44-a23b1e2f8b3e" providerId="AD" clId="Web-{00BB8247-8BAF-0412-8C06-E41F05A59BFB}" dt="2024-10-06T03:10:32.985" v="46" actId="20577"/>
        <pc:sldMkLst>
          <pc:docMk/>
          <pc:sldMk cId="1514395425" sldId="258"/>
        </pc:sldMkLst>
        <pc:spChg chg="add mod">
          <ac:chgData name="Alexandra Lin Brister" userId="S::alb967@nau.edu::4f6b0d78-b3f8-42c7-ab44-a23b1e2f8b3e" providerId="AD" clId="Web-{00BB8247-8BAF-0412-8C06-E41F05A59BFB}" dt="2024-10-06T03:10:32.985" v="46" actId="20577"/>
          <ac:spMkLst>
            <pc:docMk/>
            <pc:sldMk cId="1514395425" sldId="258"/>
            <ac:spMk id="2" creationId="{BBBA4BC3-4E7B-0161-AA4C-FD23BE706635}"/>
          </ac:spMkLst>
        </pc:spChg>
        <pc:spChg chg="del">
          <ac:chgData name="Alexandra Lin Brister" userId="S::alb967@nau.edu::4f6b0d78-b3f8-42c7-ab44-a23b1e2f8b3e" providerId="AD" clId="Web-{00BB8247-8BAF-0412-8C06-E41F05A59BFB}" dt="2024-10-06T03:10:10.312" v="33"/>
          <ac:spMkLst>
            <pc:docMk/>
            <pc:sldMk cId="1514395425" sldId="258"/>
            <ac:spMk id="3" creationId="{B41DCC61-9424-F003-9FF4-9438D2124775}"/>
          </ac:spMkLst>
        </pc:spChg>
        <pc:spChg chg="del">
          <ac:chgData name="Alexandra Lin Brister" userId="S::alb967@nau.edu::4f6b0d78-b3f8-42c7-ab44-a23b1e2f8b3e" providerId="AD" clId="Web-{00BB8247-8BAF-0412-8C06-E41F05A59BFB}" dt="2024-10-06T03:10:10.312" v="34"/>
          <ac:spMkLst>
            <pc:docMk/>
            <pc:sldMk cId="1514395425" sldId="258"/>
            <ac:spMk id="4" creationId="{E9444A6E-7E89-61B4-8A16-680015B23D92}"/>
          </ac:spMkLst>
        </pc:spChg>
        <pc:spChg chg="del">
          <ac:chgData name="Alexandra Lin Brister" userId="S::alb967@nau.edu::4f6b0d78-b3f8-42c7-ab44-a23b1e2f8b3e" providerId="AD" clId="Web-{00BB8247-8BAF-0412-8C06-E41F05A59BFB}" dt="2024-10-06T03:10:10.312" v="31"/>
          <ac:spMkLst>
            <pc:docMk/>
            <pc:sldMk cId="1514395425" sldId="258"/>
            <ac:spMk id="7" creationId="{59B9210C-21B6-0022-0343-04C8753EB3E0}"/>
          </ac:spMkLst>
        </pc:spChg>
        <pc:spChg chg="del">
          <ac:chgData name="Alexandra Lin Brister" userId="S::alb967@nau.edu::4f6b0d78-b3f8-42c7-ab44-a23b1e2f8b3e" providerId="AD" clId="Web-{00BB8247-8BAF-0412-8C06-E41F05A59BFB}" dt="2024-10-06T03:10:10.312" v="32"/>
          <ac:spMkLst>
            <pc:docMk/>
            <pc:sldMk cId="1514395425" sldId="258"/>
            <ac:spMk id="11" creationId="{BA5A0415-BD6F-81C7-18F5-CE82B5B4FEB0}"/>
          </ac:spMkLst>
        </pc:spChg>
        <pc:spChg chg="del">
          <ac:chgData name="Alexandra Lin Brister" userId="S::alb967@nau.edu::4f6b0d78-b3f8-42c7-ab44-a23b1e2f8b3e" providerId="AD" clId="Web-{00BB8247-8BAF-0412-8C06-E41F05A59BFB}" dt="2024-10-06T03:10:10.312" v="30"/>
          <ac:spMkLst>
            <pc:docMk/>
            <pc:sldMk cId="1514395425" sldId="258"/>
            <ac:spMk id="12" creationId="{1B59C030-AE14-3BA9-BC2F-01996C78A125}"/>
          </ac:spMkLst>
        </pc:spChg>
        <pc:spChg chg="del">
          <ac:chgData name="Alexandra Lin Brister" userId="S::alb967@nau.edu::4f6b0d78-b3f8-42c7-ab44-a23b1e2f8b3e" providerId="AD" clId="Web-{00BB8247-8BAF-0412-8C06-E41F05A59BFB}" dt="2024-10-06T03:10:10.312" v="29"/>
          <ac:spMkLst>
            <pc:docMk/>
            <pc:sldMk cId="1514395425" sldId="258"/>
            <ac:spMk id="13" creationId="{5B89A84B-B1E4-DBE3-53A5-1D985A496B01}"/>
          </ac:spMkLst>
        </pc:spChg>
      </pc:sldChg>
      <pc:sldChg chg="addSp delSp modSp">
        <pc:chgData name="Alexandra Lin Brister" userId="S::alb967@nau.edu::4f6b0d78-b3f8-42c7-ab44-a23b1e2f8b3e" providerId="AD" clId="Web-{00BB8247-8BAF-0412-8C06-E41F05A59BFB}" dt="2024-10-06T03:10:06.953" v="28" actId="20577"/>
        <pc:sldMkLst>
          <pc:docMk/>
          <pc:sldMk cId="3803442049" sldId="259"/>
        </pc:sldMkLst>
        <pc:spChg chg="del mod">
          <ac:chgData name="Alexandra Lin Brister" userId="S::alb967@nau.edu::4f6b0d78-b3f8-42c7-ab44-a23b1e2f8b3e" providerId="AD" clId="Web-{00BB8247-8BAF-0412-8C06-E41F05A59BFB}" dt="2024-10-06T03:06:26.333" v="8"/>
          <ac:spMkLst>
            <pc:docMk/>
            <pc:sldMk cId="3803442049" sldId="259"/>
            <ac:spMk id="4" creationId="{B295F121-9324-B418-B125-0CA290812671}"/>
          </ac:spMkLst>
        </pc:spChg>
        <pc:spChg chg="add mod">
          <ac:chgData name="Alexandra Lin Brister" userId="S::alb967@nau.edu::4f6b0d78-b3f8-42c7-ab44-a23b1e2f8b3e" providerId="AD" clId="Web-{00BB8247-8BAF-0412-8C06-E41F05A59BFB}" dt="2024-10-06T03:10:06.953" v="28" actId="20577"/>
          <ac:spMkLst>
            <pc:docMk/>
            <pc:sldMk cId="3803442049" sldId="259"/>
            <ac:spMk id="6" creationId="{B156B6C0-8464-7F33-C55B-916BC9987D8F}"/>
          </ac:spMkLst>
        </pc:spChg>
        <pc:spChg chg="del">
          <ac:chgData name="Alexandra Lin Brister" userId="S::alb967@nau.edu::4f6b0d78-b3f8-42c7-ab44-a23b1e2f8b3e" providerId="AD" clId="Web-{00BB8247-8BAF-0412-8C06-E41F05A59BFB}" dt="2024-10-06T03:06:18.145" v="6"/>
          <ac:spMkLst>
            <pc:docMk/>
            <pc:sldMk cId="3803442049" sldId="259"/>
            <ac:spMk id="17" creationId="{B48ABD7F-DFFC-29E8-C18D-2B4BB8B646F3}"/>
          </ac:spMkLst>
        </pc:spChg>
        <pc:spChg chg="del">
          <ac:chgData name="Alexandra Lin Brister" userId="S::alb967@nau.edu::4f6b0d78-b3f8-42c7-ab44-a23b1e2f8b3e" providerId="AD" clId="Web-{00BB8247-8BAF-0412-8C06-E41F05A59BFB}" dt="2024-10-06T03:06:18.145" v="5"/>
          <ac:spMkLst>
            <pc:docMk/>
            <pc:sldMk cId="3803442049" sldId="259"/>
            <ac:spMk id="18" creationId="{8A3EE404-C369-C8BD-5096-54A6FDF42820}"/>
          </ac:spMkLst>
        </pc:spChg>
        <pc:spChg chg="del">
          <ac:chgData name="Alexandra Lin Brister" userId="S::alb967@nau.edu::4f6b0d78-b3f8-42c7-ab44-a23b1e2f8b3e" providerId="AD" clId="Web-{00BB8247-8BAF-0412-8C06-E41F05A59BFB}" dt="2024-10-06T03:06:18.145" v="4"/>
          <ac:spMkLst>
            <pc:docMk/>
            <pc:sldMk cId="3803442049" sldId="259"/>
            <ac:spMk id="25" creationId="{58FF090B-AC40-3A6E-80A2-EC9EF82B20C3}"/>
          </ac:spMkLst>
        </pc:spChg>
        <pc:spChg chg="del">
          <ac:chgData name="Alexandra Lin Brister" userId="S::alb967@nau.edu::4f6b0d78-b3f8-42c7-ab44-a23b1e2f8b3e" providerId="AD" clId="Web-{00BB8247-8BAF-0412-8C06-E41F05A59BFB}" dt="2024-10-06T03:06:18.130" v="3"/>
          <ac:spMkLst>
            <pc:docMk/>
            <pc:sldMk cId="3803442049" sldId="259"/>
            <ac:spMk id="26" creationId="{DDC9A682-0DD3-0B01-79D5-8353EEE1DF23}"/>
          </ac:spMkLst>
        </pc:spChg>
        <pc:picChg chg="add mod">
          <ac:chgData name="Alexandra Lin Brister" userId="S::alb967@nau.edu::4f6b0d78-b3f8-42c7-ab44-a23b1e2f8b3e" providerId="AD" clId="Web-{00BB8247-8BAF-0412-8C06-E41F05A59BFB}" dt="2024-10-06T03:06:56.178" v="10" actId="1076"/>
          <ac:picMkLst>
            <pc:docMk/>
            <pc:sldMk cId="3803442049" sldId="259"/>
            <ac:picMk id="2" creationId="{B756700A-9DB2-1C30-8A3C-5D53C85C38C9}"/>
          </ac:picMkLst>
        </pc:picChg>
        <pc:picChg chg="mod">
          <ac:chgData name="Alexandra Lin Brister" userId="S::alb967@nau.edu::4f6b0d78-b3f8-42c7-ab44-a23b1e2f8b3e" providerId="AD" clId="Web-{00BB8247-8BAF-0412-8C06-E41F05A59BFB}" dt="2024-10-06T03:06:13.723" v="2" actId="1076"/>
          <ac:picMkLst>
            <pc:docMk/>
            <pc:sldMk cId="3803442049" sldId="259"/>
            <ac:picMk id="5" creationId="{E2EB509F-6094-17ED-E161-27FEB4EB353F}"/>
          </ac:picMkLst>
        </pc:picChg>
      </pc:sldChg>
      <pc:sldChg chg="addSp delSp modSp">
        <pc:chgData name="Alexandra Lin Brister" userId="S::alb967@nau.edu::4f6b0d78-b3f8-42c7-ab44-a23b1e2f8b3e" providerId="AD" clId="Web-{00BB8247-8BAF-0412-8C06-E41F05A59BFB}" dt="2024-10-06T03:15:30.380" v="64" actId="20577"/>
        <pc:sldMkLst>
          <pc:docMk/>
          <pc:sldMk cId="1070346799" sldId="260"/>
        </pc:sldMkLst>
        <pc:spChg chg="add mod">
          <ac:chgData name="Alexandra Lin Brister" userId="S::alb967@nau.edu::4f6b0d78-b3f8-42c7-ab44-a23b1e2f8b3e" providerId="AD" clId="Web-{00BB8247-8BAF-0412-8C06-E41F05A59BFB}" dt="2024-10-06T03:15:30.380" v="64" actId="20577"/>
          <ac:spMkLst>
            <pc:docMk/>
            <pc:sldMk cId="1070346799" sldId="260"/>
            <ac:spMk id="2" creationId="{C71FFAF2-5D20-0D20-4AB9-D7A8BBC5FE1E}"/>
          </ac:spMkLst>
        </pc:spChg>
        <pc:spChg chg="mod">
          <ac:chgData name="Alexandra Lin Brister" userId="S::alb967@nau.edu::4f6b0d78-b3f8-42c7-ab44-a23b1e2f8b3e" providerId="AD" clId="Web-{00BB8247-8BAF-0412-8C06-E41F05A59BFB}" dt="2024-10-06T03:15:06.644" v="55" actId="1076"/>
          <ac:spMkLst>
            <pc:docMk/>
            <pc:sldMk cId="1070346799" sldId="260"/>
            <ac:spMk id="5" creationId="{95C674F0-4F70-13F1-AE83-2E85D5A979B0}"/>
          </ac:spMkLst>
        </pc:spChg>
        <pc:spChg chg="del">
          <ac:chgData name="Alexandra Lin Brister" userId="S::alb967@nau.edu::4f6b0d78-b3f8-42c7-ab44-a23b1e2f8b3e" providerId="AD" clId="Web-{00BB8247-8BAF-0412-8C06-E41F05A59BFB}" dt="2024-10-06T03:14:51.581" v="47"/>
          <ac:spMkLst>
            <pc:docMk/>
            <pc:sldMk cId="1070346799" sldId="260"/>
            <ac:spMk id="19" creationId="{1B78E4E1-2A06-100E-EA4F-02A9B9E0B1CC}"/>
          </ac:spMkLst>
        </pc:spChg>
      </pc:sldChg>
      <pc:sldChg chg="delSp modSp">
        <pc:chgData name="Alexandra Lin Brister" userId="S::alb967@nau.edu::4f6b0d78-b3f8-42c7-ab44-a23b1e2f8b3e" providerId="AD" clId="Web-{00BB8247-8BAF-0412-8C06-E41F05A59BFB}" dt="2024-10-06T03:19:01.575" v="118"/>
        <pc:sldMkLst>
          <pc:docMk/>
          <pc:sldMk cId="98175723" sldId="261"/>
        </pc:sldMkLst>
        <pc:spChg chg="del">
          <ac:chgData name="Alexandra Lin Brister" userId="S::alb967@nau.edu::4f6b0d78-b3f8-42c7-ab44-a23b1e2f8b3e" providerId="AD" clId="Web-{00BB8247-8BAF-0412-8C06-E41F05A59BFB}" dt="2024-10-06T03:18:56.028" v="116"/>
          <ac:spMkLst>
            <pc:docMk/>
            <pc:sldMk cId="98175723" sldId="261"/>
            <ac:spMk id="2" creationId="{63F8214E-5B1E-25B0-74F6-E73FCE0DF5E6}"/>
          </ac:spMkLst>
        </pc:spChg>
        <pc:spChg chg="del mod">
          <ac:chgData name="Alexandra Lin Brister" userId="S::alb967@nau.edu::4f6b0d78-b3f8-42c7-ab44-a23b1e2f8b3e" providerId="AD" clId="Web-{00BB8247-8BAF-0412-8C06-E41F05A59BFB}" dt="2024-10-06T03:19:01.575" v="118"/>
          <ac:spMkLst>
            <pc:docMk/>
            <pc:sldMk cId="98175723" sldId="261"/>
            <ac:spMk id="5" creationId="{A0BFF587-BC4D-64E3-B67A-134C65EC3170}"/>
          </ac:spMkLst>
        </pc:spChg>
      </pc:sldChg>
      <pc:sldChg chg="addSp modSp">
        <pc:chgData name="Alexandra Lin Brister" userId="S::alb967@nau.edu::4f6b0d78-b3f8-42c7-ab44-a23b1e2f8b3e" providerId="AD" clId="Web-{00BB8247-8BAF-0412-8C06-E41F05A59BFB}" dt="2024-10-06T03:19:42.874" v="141" actId="20577"/>
        <pc:sldMkLst>
          <pc:docMk/>
          <pc:sldMk cId="1297460242" sldId="266"/>
        </pc:sldMkLst>
        <pc:spChg chg="add mod">
          <ac:chgData name="Alexandra Lin Brister" userId="S::alb967@nau.edu::4f6b0d78-b3f8-42c7-ab44-a23b1e2f8b3e" providerId="AD" clId="Web-{00BB8247-8BAF-0412-8C06-E41F05A59BFB}" dt="2024-10-06T03:19:42.874" v="141" actId="20577"/>
          <ac:spMkLst>
            <pc:docMk/>
            <pc:sldMk cId="1297460242" sldId="266"/>
            <ac:spMk id="2" creationId="{20C7FED3-1B56-B7B1-2D07-159ED3F200B6}"/>
          </ac:spMkLst>
        </pc:spChg>
      </pc:sldChg>
      <pc:sldChg chg="addSp delSp modSp">
        <pc:chgData name="Alexandra Lin Brister" userId="S::alb967@nau.edu::4f6b0d78-b3f8-42c7-ab44-a23b1e2f8b3e" providerId="AD" clId="Web-{00BB8247-8BAF-0412-8C06-E41F05A59BFB}" dt="2024-10-06T03:20:30.617" v="155" actId="20577"/>
        <pc:sldMkLst>
          <pc:docMk/>
          <pc:sldMk cId="1619564714" sldId="268"/>
        </pc:sldMkLst>
        <pc:spChg chg="add mod">
          <ac:chgData name="Alexandra Lin Brister" userId="S::alb967@nau.edu::4f6b0d78-b3f8-42c7-ab44-a23b1e2f8b3e" providerId="AD" clId="Web-{00BB8247-8BAF-0412-8C06-E41F05A59BFB}" dt="2024-10-06T03:20:30.617" v="155" actId="20577"/>
          <ac:spMkLst>
            <pc:docMk/>
            <pc:sldMk cId="1619564714" sldId="268"/>
            <ac:spMk id="2" creationId="{332022DD-8534-973A-40A5-B13BAE88209E}"/>
          </ac:spMkLst>
        </pc:spChg>
        <pc:spChg chg="del">
          <ac:chgData name="Alexandra Lin Brister" userId="S::alb967@nau.edu::4f6b0d78-b3f8-42c7-ab44-a23b1e2f8b3e" providerId="AD" clId="Web-{00BB8247-8BAF-0412-8C06-E41F05A59BFB}" dt="2024-10-06T03:19:59.265" v="146"/>
          <ac:spMkLst>
            <pc:docMk/>
            <pc:sldMk cId="1619564714" sldId="268"/>
            <ac:spMk id="3" creationId="{B41DCC61-9424-F003-9FF4-9438D2124775}"/>
          </ac:spMkLst>
        </pc:spChg>
        <pc:spChg chg="del">
          <ac:chgData name="Alexandra Lin Brister" userId="S::alb967@nau.edu::4f6b0d78-b3f8-42c7-ab44-a23b1e2f8b3e" providerId="AD" clId="Web-{00BB8247-8BAF-0412-8C06-E41F05A59BFB}" dt="2024-10-06T03:19:59.265" v="147"/>
          <ac:spMkLst>
            <pc:docMk/>
            <pc:sldMk cId="1619564714" sldId="268"/>
            <ac:spMk id="4" creationId="{E9444A6E-7E89-61B4-8A16-680015B23D92}"/>
          </ac:spMkLst>
        </pc:spChg>
        <pc:spChg chg="del">
          <ac:chgData name="Alexandra Lin Brister" userId="S::alb967@nau.edu::4f6b0d78-b3f8-42c7-ab44-a23b1e2f8b3e" providerId="AD" clId="Web-{00BB8247-8BAF-0412-8C06-E41F05A59BFB}" dt="2024-10-06T03:19:59.265" v="144"/>
          <ac:spMkLst>
            <pc:docMk/>
            <pc:sldMk cId="1619564714" sldId="268"/>
            <ac:spMk id="7" creationId="{59B9210C-21B6-0022-0343-04C8753EB3E0}"/>
          </ac:spMkLst>
        </pc:spChg>
        <pc:spChg chg="del">
          <ac:chgData name="Alexandra Lin Brister" userId="S::alb967@nau.edu::4f6b0d78-b3f8-42c7-ab44-a23b1e2f8b3e" providerId="AD" clId="Web-{00BB8247-8BAF-0412-8C06-E41F05A59BFB}" dt="2024-10-06T03:19:59.265" v="145"/>
          <ac:spMkLst>
            <pc:docMk/>
            <pc:sldMk cId="1619564714" sldId="268"/>
            <ac:spMk id="11" creationId="{BA5A0415-BD6F-81C7-18F5-CE82B5B4FEB0}"/>
          </ac:spMkLst>
        </pc:spChg>
        <pc:spChg chg="del">
          <ac:chgData name="Alexandra Lin Brister" userId="S::alb967@nau.edu::4f6b0d78-b3f8-42c7-ab44-a23b1e2f8b3e" providerId="AD" clId="Web-{00BB8247-8BAF-0412-8C06-E41F05A59BFB}" dt="2024-10-06T03:19:59.265" v="143"/>
          <ac:spMkLst>
            <pc:docMk/>
            <pc:sldMk cId="1619564714" sldId="268"/>
            <ac:spMk id="12" creationId="{1B59C030-AE14-3BA9-BC2F-01996C78A125}"/>
          </ac:spMkLst>
        </pc:spChg>
        <pc:spChg chg="del">
          <ac:chgData name="Alexandra Lin Brister" userId="S::alb967@nau.edu::4f6b0d78-b3f8-42c7-ab44-a23b1e2f8b3e" providerId="AD" clId="Web-{00BB8247-8BAF-0412-8C06-E41F05A59BFB}" dt="2024-10-06T03:19:59.265" v="142"/>
          <ac:spMkLst>
            <pc:docMk/>
            <pc:sldMk cId="1619564714" sldId="268"/>
            <ac:spMk id="13" creationId="{5B89A84B-B1E4-DBE3-53A5-1D985A496B01}"/>
          </ac:spMkLst>
        </pc:spChg>
      </pc:sldChg>
      <pc:sldChg chg="addSp delSp modSp add replId">
        <pc:chgData name="Alexandra Lin Brister" userId="S::alb967@nau.edu::4f6b0d78-b3f8-42c7-ab44-a23b1e2f8b3e" providerId="AD" clId="Web-{00BB8247-8BAF-0412-8C06-E41F05A59BFB}" dt="2024-10-06T03:17:36.556" v="93" actId="20577"/>
        <pc:sldMkLst>
          <pc:docMk/>
          <pc:sldMk cId="63564753" sldId="271"/>
        </pc:sldMkLst>
        <pc:spChg chg="del">
          <ac:chgData name="Alexandra Lin Brister" userId="S::alb967@nau.edu::4f6b0d78-b3f8-42c7-ab44-a23b1e2f8b3e" providerId="AD" clId="Web-{00BB8247-8BAF-0412-8C06-E41F05A59BFB}" dt="2024-10-06T03:16:55.383" v="66"/>
          <ac:spMkLst>
            <pc:docMk/>
            <pc:sldMk cId="63564753" sldId="271"/>
            <ac:spMk id="2" creationId="{C71FFAF2-5D20-0D20-4AB9-D7A8BBC5FE1E}"/>
          </ac:spMkLst>
        </pc:spChg>
        <pc:spChg chg="add mod">
          <ac:chgData name="Alexandra Lin Brister" userId="S::alb967@nau.edu::4f6b0d78-b3f8-42c7-ab44-a23b1e2f8b3e" providerId="AD" clId="Web-{00BB8247-8BAF-0412-8C06-E41F05A59BFB}" dt="2024-10-06T03:17:36.556" v="93" actId="20577"/>
          <ac:spMkLst>
            <pc:docMk/>
            <pc:sldMk cId="63564753" sldId="271"/>
            <ac:spMk id="4" creationId="{FAA5FF3B-D608-9987-54A3-95F5550C0F51}"/>
          </ac:spMkLst>
        </pc:spChg>
        <pc:spChg chg="mod">
          <ac:chgData name="Alexandra Lin Brister" userId="S::alb967@nau.edu::4f6b0d78-b3f8-42c7-ab44-a23b1e2f8b3e" providerId="AD" clId="Web-{00BB8247-8BAF-0412-8C06-E41F05A59BFB}" dt="2024-10-06T03:17:18.649" v="77" actId="20577"/>
          <ac:spMkLst>
            <pc:docMk/>
            <pc:sldMk cId="63564753" sldId="271"/>
            <ac:spMk id="5" creationId="{95C674F0-4F70-13F1-AE83-2E85D5A979B0}"/>
          </ac:spMkLst>
        </pc:spChg>
      </pc:sldChg>
      <pc:sldChg chg="addSp delSp modSp add replId">
        <pc:chgData name="Alexandra Lin Brister" userId="S::alb967@nau.edu::4f6b0d78-b3f8-42c7-ab44-a23b1e2f8b3e" providerId="AD" clId="Web-{00BB8247-8BAF-0412-8C06-E41F05A59BFB}" dt="2024-10-06T03:18:18.871" v="115" actId="20577"/>
        <pc:sldMkLst>
          <pc:docMk/>
          <pc:sldMk cId="2009317909" sldId="272"/>
        </pc:sldMkLst>
        <pc:spChg chg="del mod">
          <ac:chgData name="Alexandra Lin Brister" userId="S::alb967@nau.edu::4f6b0d78-b3f8-42c7-ab44-a23b1e2f8b3e" providerId="AD" clId="Web-{00BB8247-8BAF-0412-8C06-E41F05A59BFB}" dt="2024-10-06T03:17:44.885" v="96"/>
          <ac:spMkLst>
            <pc:docMk/>
            <pc:sldMk cId="2009317909" sldId="272"/>
            <ac:spMk id="2" creationId="{C71FFAF2-5D20-0D20-4AB9-D7A8BBC5FE1E}"/>
          </ac:spMkLst>
        </pc:spChg>
        <pc:spChg chg="add mod">
          <ac:chgData name="Alexandra Lin Brister" userId="S::alb967@nau.edu::4f6b0d78-b3f8-42c7-ab44-a23b1e2f8b3e" providerId="AD" clId="Web-{00BB8247-8BAF-0412-8C06-E41F05A59BFB}" dt="2024-10-06T03:18:18.871" v="115" actId="20577"/>
          <ac:spMkLst>
            <pc:docMk/>
            <pc:sldMk cId="2009317909" sldId="272"/>
            <ac:spMk id="4" creationId="{1CE50E66-CA56-8E25-9AED-E1D51836BC34}"/>
          </ac:spMkLst>
        </pc:spChg>
        <pc:spChg chg="mod">
          <ac:chgData name="Alexandra Lin Brister" userId="S::alb967@nau.edu::4f6b0d78-b3f8-42c7-ab44-a23b1e2f8b3e" providerId="AD" clId="Web-{00BB8247-8BAF-0412-8C06-E41F05A59BFB}" dt="2024-10-06T03:17:58.104" v="100" actId="20577"/>
          <ac:spMkLst>
            <pc:docMk/>
            <pc:sldMk cId="2009317909" sldId="272"/>
            <ac:spMk id="5" creationId="{95C674F0-4F70-13F1-AE83-2E85D5A979B0}"/>
          </ac:spMkLst>
        </pc:spChg>
      </pc:sldChg>
    </pc:docChg>
  </pc:docChgLst>
  <pc:docChgLst>
    <pc:chgData name="Alexandra Lin Brister" userId="S::alb967@nau.edu::4f6b0d78-b3f8-42c7-ab44-a23b1e2f8b3e" providerId="AD" clId="Web-{65662CC0-9E35-EA80-6EC6-0CF20DCECC33}"/>
    <pc:docChg chg="addSld modSld">
      <pc:chgData name="Alexandra Lin Brister" userId="S::alb967@nau.edu::4f6b0d78-b3f8-42c7-ab44-a23b1e2f8b3e" providerId="AD" clId="Web-{65662CC0-9E35-EA80-6EC6-0CF20DCECC33}" dt="2024-10-07T03:10:49.341" v="257" actId="20577"/>
      <pc:docMkLst>
        <pc:docMk/>
      </pc:docMkLst>
      <pc:sldChg chg="modSp">
        <pc:chgData name="Alexandra Lin Brister" userId="S::alb967@nau.edu::4f6b0d78-b3f8-42c7-ab44-a23b1e2f8b3e" providerId="AD" clId="Web-{65662CC0-9E35-EA80-6EC6-0CF20DCECC33}" dt="2024-10-06T22:23:11.215" v="186" actId="20577"/>
        <pc:sldMkLst>
          <pc:docMk/>
          <pc:sldMk cId="1070346799" sldId="260"/>
        </pc:sldMkLst>
        <pc:spChg chg="mod">
          <ac:chgData name="Alexandra Lin Brister" userId="S::alb967@nau.edu::4f6b0d78-b3f8-42c7-ab44-a23b1e2f8b3e" providerId="AD" clId="Web-{65662CC0-9E35-EA80-6EC6-0CF20DCECC33}" dt="2024-10-06T22:23:11.215" v="186" actId="20577"/>
          <ac:spMkLst>
            <pc:docMk/>
            <pc:sldMk cId="1070346799" sldId="260"/>
            <ac:spMk id="2" creationId="{C71FFAF2-5D20-0D20-4AB9-D7A8BBC5FE1E}"/>
          </ac:spMkLst>
        </pc:spChg>
      </pc:sldChg>
      <pc:sldChg chg="addSp delSp modSp">
        <pc:chgData name="Alexandra Lin Brister" userId="S::alb967@nau.edu::4f6b0d78-b3f8-42c7-ab44-a23b1e2f8b3e" providerId="AD" clId="Web-{65662CC0-9E35-EA80-6EC6-0CF20DCECC33}" dt="2024-10-06T22:41:33.225" v="214" actId="1076"/>
        <pc:sldMkLst>
          <pc:docMk/>
          <pc:sldMk cId="1619564714" sldId="268"/>
        </pc:sldMkLst>
        <pc:spChg chg="del mod">
          <ac:chgData name="Alexandra Lin Brister" userId="S::alb967@nau.edu::4f6b0d78-b3f8-42c7-ab44-a23b1e2f8b3e" providerId="AD" clId="Web-{65662CC0-9E35-EA80-6EC6-0CF20DCECC33}" dt="2024-10-06T22:23:14.074" v="188"/>
          <ac:spMkLst>
            <pc:docMk/>
            <pc:sldMk cId="1619564714" sldId="268"/>
            <ac:spMk id="2" creationId="{332022DD-8534-973A-40A5-B13BAE88209E}"/>
          </ac:spMkLst>
        </pc:spChg>
        <pc:spChg chg="add mod">
          <ac:chgData name="Alexandra Lin Brister" userId="S::alb967@nau.edu::4f6b0d78-b3f8-42c7-ab44-a23b1e2f8b3e" providerId="AD" clId="Web-{65662CC0-9E35-EA80-6EC6-0CF20DCECC33}" dt="2024-10-06T22:41:33.225" v="214" actId="1076"/>
          <ac:spMkLst>
            <pc:docMk/>
            <pc:sldMk cId="1619564714" sldId="268"/>
            <ac:spMk id="7" creationId="{8086C912-89BF-D53A-8871-7E69FEDC31DC}"/>
          </ac:spMkLst>
        </pc:spChg>
        <pc:picChg chg="add del mod">
          <ac:chgData name="Alexandra Lin Brister" userId="S::alb967@nau.edu::4f6b0d78-b3f8-42c7-ab44-a23b1e2f8b3e" providerId="AD" clId="Web-{65662CC0-9E35-EA80-6EC6-0CF20DCECC33}" dt="2024-10-06T22:40:47.740" v="195"/>
          <ac:picMkLst>
            <pc:docMk/>
            <pc:sldMk cId="1619564714" sldId="268"/>
            <ac:picMk id="3" creationId="{FE5860FE-AFCF-A3E7-AD77-975643609DD9}"/>
          </ac:picMkLst>
        </pc:picChg>
        <pc:picChg chg="add mod">
          <ac:chgData name="Alexandra Lin Brister" userId="S::alb967@nau.edu::4f6b0d78-b3f8-42c7-ab44-a23b1e2f8b3e" providerId="AD" clId="Web-{65662CC0-9E35-EA80-6EC6-0CF20DCECC33}" dt="2024-10-06T22:41:16.897" v="201" actId="1076"/>
          <ac:picMkLst>
            <pc:docMk/>
            <pc:sldMk cId="1619564714" sldId="268"/>
            <ac:picMk id="4" creationId="{25A4ABBA-436B-CE5E-86C0-D913E2EBCA81}"/>
          </ac:picMkLst>
        </pc:picChg>
      </pc:sldChg>
      <pc:sldChg chg="addSp delSp modSp">
        <pc:chgData name="Alexandra Lin Brister" userId="S::alb967@nau.edu::4f6b0d78-b3f8-42c7-ab44-a23b1e2f8b3e" providerId="AD" clId="Web-{65662CC0-9E35-EA80-6EC6-0CF20DCECC33}" dt="2024-10-06T22:07:02.546" v="129" actId="20577"/>
        <pc:sldMkLst>
          <pc:docMk/>
          <pc:sldMk cId="4241751347" sldId="269"/>
        </pc:sldMkLst>
        <pc:spChg chg="del">
          <ac:chgData name="Alexandra Lin Brister" userId="S::alb967@nau.edu::4f6b0d78-b3f8-42c7-ab44-a23b1e2f8b3e" providerId="AD" clId="Web-{65662CC0-9E35-EA80-6EC6-0CF20DCECC33}" dt="2024-10-06T22:04:22.699" v="21"/>
          <ac:spMkLst>
            <pc:docMk/>
            <pc:sldMk cId="4241751347" sldId="269"/>
            <ac:spMk id="3" creationId="{B41DCC61-9424-F003-9FF4-9438D2124775}"/>
          </ac:spMkLst>
        </pc:spChg>
        <pc:spChg chg="del">
          <ac:chgData name="Alexandra Lin Brister" userId="S::alb967@nau.edu::4f6b0d78-b3f8-42c7-ab44-a23b1e2f8b3e" providerId="AD" clId="Web-{65662CC0-9E35-EA80-6EC6-0CF20DCECC33}" dt="2024-10-06T22:04:22.699" v="22"/>
          <ac:spMkLst>
            <pc:docMk/>
            <pc:sldMk cId="4241751347" sldId="269"/>
            <ac:spMk id="4" creationId="{E9444A6E-7E89-61B4-8A16-680015B23D92}"/>
          </ac:spMkLst>
        </pc:spChg>
        <pc:spChg chg="del">
          <ac:chgData name="Alexandra Lin Brister" userId="S::alb967@nau.edu::4f6b0d78-b3f8-42c7-ab44-a23b1e2f8b3e" providerId="AD" clId="Web-{65662CC0-9E35-EA80-6EC6-0CF20DCECC33}" dt="2024-10-06T22:04:22.699" v="19"/>
          <ac:spMkLst>
            <pc:docMk/>
            <pc:sldMk cId="4241751347" sldId="269"/>
            <ac:spMk id="7" creationId="{59B9210C-21B6-0022-0343-04C8753EB3E0}"/>
          </ac:spMkLst>
        </pc:spChg>
        <pc:spChg chg="add mod">
          <ac:chgData name="Alexandra Lin Brister" userId="S::alb967@nau.edu::4f6b0d78-b3f8-42c7-ab44-a23b1e2f8b3e" providerId="AD" clId="Web-{65662CC0-9E35-EA80-6EC6-0CF20DCECC33}" dt="2024-10-06T22:07:02.546" v="129" actId="20577"/>
          <ac:spMkLst>
            <pc:docMk/>
            <pc:sldMk cId="4241751347" sldId="269"/>
            <ac:spMk id="9" creationId="{5B85C313-58E2-E043-D6E1-73D7DF04F467}"/>
          </ac:spMkLst>
        </pc:spChg>
        <pc:spChg chg="del">
          <ac:chgData name="Alexandra Lin Brister" userId="S::alb967@nau.edu::4f6b0d78-b3f8-42c7-ab44-a23b1e2f8b3e" providerId="AD" clId="Web-{65662CC0-9E35-EA80-6EC6-0CF20DCECC33}" dt="2024-10-06T22:04:22.699" v="20"/>
          <ac:spMkLst>
            <pc:docMk/>
            <pc:sldMk cId="4241751347" sldId="269"/>
            <ac:spMk id="11" creationId="{BA5A0415-BD6F-81C7-18F5-CE82B5B4FEB0}"/>
          </ac:spMkLst>
        </pc:spChg>
        <pc:spChg chg="del">
          <ac:chgData name="Alexandra Lin Brister" userId="S::alb967@nau.edu::4f6b0d78-b3f8-42c7-ab44-a23b1e2f8b3e" providerId="AD" clId="Web-{65662CC0-9E35-EA80-6EC6-0CF20DCECC33}" dt="2024-10-06T22:04:22.699" v="18"/>
          <ac:spMkLst>
            <pc:docMk/>
            <pc:sldMk cId="4241751347" sldId="269"/>
            <ac:spMk id="12" creationId="{1B59C030-AE14-3BA9-BC2F-01996C78A125}"/>
          </ac:spMkLst>
        </pc:spChg>
        <pc:spChg chg="del">
          <ac:chgData name="Alexandra Lin Brister" userId="S::alb967@nau.edu::4f6b0d78-b3f8-42c7-ab44-a23b1e2f8b3e" providerId="AD" clId="Web-{65662CC0-9E35-EA80-6EC6-0CF20DCECC33}" dt="2024-10-06T22:04:22.699" v="17"/>
          <ac:spMkLst>
            <pc:docMk/>
            <pc:sldMk cId="4241751347" sldId="269"/>
            <ac:spMk id="13" creationId="{5B89A84B-B1E4-DBE3-53A5-1D985A496B01}"/>
          </ac:spMkLst>
        </pc:spChg>
        <pc:picChg chg="add mod">
          <ac:chgData name="Alexandra Lin Brister" userId="S::alb967@nau.edu::4f6b0d78-b3f8-42c7-ab44-a23b1e2f8b3e" providerId="AD" clId="Web-{65662CC0-9E35-EA80-6EC6-0CF20DCECC33}" dt="2024-10-06T22:05:45.825" v="34" actId="1076"/>
          <ac:picMkLst>
            <pc:docMk/>
            <pc:sldMk cId="4241751347" sldId="269"/>
            <ac:picMk id="2" creationId="{E6526BB1-4FF9-6F0F-6F0E-95E3DF2E46B8}"/>
          </ac:picMkLst>
        </pc:picChg>
      </pc:sldChg>
      <pc:sldChg chg="addSp delSp modSp">
        <pc:chgData name="Alexandra Lin Brister" userId="S::alb967@nau.edu::4f6b0d78-b3f8-42c7-ab44-a23b1e2f8b3e" providerId="AD" clId="Web-{65662CC0-9E35-EA80-6EC6-0CF20DCECC33}" dt="2024-10-06T22:03:39.588" v="16" actId="20577"/>
        <pc:sldMkLst>
          <pc:docMk/>
          <pc:sldMk cId="201544631" sldId="270"/>
        </pc:sldMkLst>
        <pc:spChg chg="del">
          <ac:chgData name="Alexandra Lin Brister" userId="S::alb967@nau.edu::4f6b0d78-b3f8-42c7-ab44-a23b1e2f8b3e" providerId="AD" clId="Web-{65662CC0-9E35-EA80-6EC6-0CF20DCECC33}" dt="2024-10-06T22:03:00.149" v="4"/>
          <ac:spMkLst>
            <pc:docMk/>
            <pc:sldMk cId="201544631" sldId="270"/>
            <ac:spMk id="3" creationId="{B41DCC61-9424-F003-9FF4-9438D2124775}"/>
          </ac:spMkLst>
        </pc:spChg>
        <pc:spChg chg="del">
          <ac:chgData name="Alexandra Lin Brister" userId="S::alb967@nau.edu::4f6b0d78-b3f8-42c7-ab44-a23b1e2f8b3e" providerId="AD" clId="Web-{65662CC0-9E35-EA80-6EC6-0CF20DCECC33}" dt="2024-10-06T22:03:00.149" v="5"/>
          <ac:spMkLst>
            <pc:docMk/>
            <pc:sldMk cId="201544631" sldId="270"/>
            <ac:spMk id="4" creationId="{E9444A6E-7E89-61B4-8A16-680015B23D92}"/>
          </ac:spMkLst>
        </pc:spChg>
        <pc:spChg chg="del">
          <ac:chgData name="Alexandra Lin Brister" userId="S::alb967@nau.edu::4f6b0d78-b3f8-42c7-ab44-a23b1e2f8b3e" providerId="AD" clId="Web-{65662CC0-9E35-EA80-6EC6-0CF20DCECC33}" dt="2024-10-06T22:03:00.149" v="2"/>
          <ac:spMkLst>
            <pc:docMk/>
            <pc:sldMk cId="201544631" sldId="270"/>
            <ac:spMk id="7" creationId="{59B9210C-21B6-0022-0343-04C8753EB3E0}"/>
          </ac:spMkLst>
        </pc:spChg>
        <pc:spChg chg="add mod">
          <ac:chgData name="Alexandra Lin Brister" userId="S::alb967@nau.edu::4f6b0d78-b3f8-42c7-ab44-a23b1e2f8b3e" providerId="AD" clId="Web-{65662CC0-9E35-EA80-6EC6-0CF20DCECC33}" dt="2024-10-06T22:03:39.588" v="16" actId="20577"/>
          <ac:spMkLst>
            <pc:docMk/>
            <pc:sldMk cId="201544631" sldId="270"/>
            <ac:spMk id="9" creationId="{17BF02BC-2793-9A84-E85B-72714A4C5F77}"/>
          </ac:spMkLst>
        </pc:spChg>
        <pc:spChg chg="del">
          <ac:chgData name="Alexandra Lin Brister" userId="S::alb967@nau.edu::4f6b0d78-b3f8-42c7-ab44-a23b1e2f8b3e" providerId="AD" clId="Web-{65662CC0-9E35-EA80-6EC6-0CF20DCECC33}" dt="2024-10-06T22:03:00.149" v="3"/>
          <ac:spMkLst>
            <pc:docMk/>
            <pc:sldMk cId="201544631" sldId="270"/>
            <ac:spMk id="11" creationId="{BA5A0415-BD6F-81C7-18F5-CE82B5B4FEB0}"/>
          </ac:spMkLst>
        </pc:spChg>
        <pc:spChg chg="del">
          <ac:chgData name="Alexandra Lin Brister" userId="S::alb967@nau.edu::4f6b0d78-b3f8-42c7-ab44-a23b1e2f8b3e" providerId="AD" clId="Web-{65662CC0-9E35-EA80-6EC6-0CF20DCECC33}" dt="2024-10-06T22:03:00.149" v="1"/>
          <ac:spMkLst>
            <pc:docMk/>
            <pc:sldMk cId="201544631" sldId="270"/>
            <ac:spMk id="12" creationId="{1B59C030-AE14-3BA9-BC2F-01996C78A125}"/>
          </ac:spMkLst>
        </pc:spChg>
        <pc:spChg chg="del">
          <ac:chgData name="Alexandra Lin Brister" userId="S::alb967@nau.edu::4f6b0d78-b3f8-42c7-ab44-a23b1e2f8b3e" providerId="AD" clId="Web-{65662CC0-9E35-EA80-6EC6-0CF20DCECC33}" dt="2024-10-06T22:03:00.149" v="0"/>
          <ac:spMkLst>
            <pc:docMk/>
            <pc:sldMk cId="201544631" sldId="270"/>
            <ac:spMk id="13" creationId="{5B89A84B-B1E4-DBE3-53A5-1D985A496B01}"/>
          </ac:spMkLst>
        </pc:spChg>
        <pc:picChg chg="add mod">
          <ac:chgData name="Alexandra Lin Brister" userId="S::alb967@nau.edu::4f6b0d78-b3f8-42c7-ab44-a23b1e2f8b3e" providerId="AD" clId="Web-{65662CC0-9E35-EA80-6EC6-0CF20DCECC33}" dt="2024-10-06T22:03:29.275" v="11" actId="1076"/>
          <ac:picMkLst>
            <pc:docMk/>
            <pc:sldMk cId="201544631" sldId="270"/>
            <ac:picMk id="2" creationId="{1953A11F-054B-F495-4A13-F987727D5B6D}"/>
          </ac:picMkLst>
        </pc:picChg>
      </pc:sldChg>
      <pc:sldChg chg="modSp">
        <pc:chgData name="Alexandra Lin Brister" userId="S::alb967@nau.edu::4f6b0d78-b3f8-42c7-ab44-a23b1e2f8b3e" providerId="AD" clId="Web-{65662CC0-9E35-EA80-6EC6-0CF20DCECC33}" dt="2024-10-06T22:09:12.064" v="145" actId="20577"/>
        <pc:sldMkLst>
          <pc:docMk/>
          <pc:sldMk cId="63564753" sldId="271"/>
        </pc:sldMkLst>
        <pc:spChg chg="mod">
          <ac:chgData name="Alexandra Lin Brister" userId="S::alb967@nau.edu::4f6b0d78-b3f8-42c7-ab44-a23b1e2f8b3e" providerId="AD" clId="Web-{65662CC0-9E35-EA80-6EC6-0CF20DCECC33}" dt="2024-10-06T22:09:12.064" v="145" actId="20577"/>
          <ac:spMkLst>
            <pc:docMk/>
            <pc:sldMk cId="63564753" sldId="271"/>
            <ac:spMk id="4" creationId="{FAA5FF3B-D608-9987-54A3-95F5550C0F51}"/>
          </ac:spMkLst>
        </pc:spChg>
      </pc:sldChg>
      <pc:sldChg chg="modSp">
        <pc:chgData name="Alexandra Lin Brister" userId="S::alb967@nau.edu::4f6b0d78-b3f8-42c7-ab44-a23b1e2f8b3e" providerId="AD" clId="Web-{65662CC0-9E35-EA80-6EC6-0CF20DCECC33}" dt="2024-10-07T03:10:49.341" v="257" actId="20577"/>
        <pc:sldMkLst>
          <pc:docMk/>
          <pc:sldMk cId="2009317909" sldId="272"/>
        </pc:sldMkLst>
        <pc:spChg chg="mod">
          <ac:chgData name="Alexandra Lin Brister" userId="S::alb967@nau.edu::4f6b0d78-b3f8-42c7-ab44-a23b1e2f8b3e" providerId="AD" clId="Web-{65662CC0-9E35-EA80-6EC6-0CF20DCECC33}" dt="2024-10-07T03:10:49.341" v="257" actId="20577"/>
          <ac:spMkLst>
            <pc:docMk/>
            <pc:sldMk cId="2009317909" sldId="272"/>
            <ac:spMk id="4" creationId="{1CE50E66-CA56-8E25-9AED-E1D51836BC34}"/>
          </ac:spMkLst>
        </pc:spChg>
        <pc:spChg chg="mod">
          <ac:chgData name="Alexandra Lin Brister" userId="S::alb967@nau.edu::4f6b0d78-b3f8-42c7-ab44-a23b1e2f8b3e" providerId="AD" clId="Web-{65662CC0-9E35-EA80-6EC6-0CF20DCECC33}" dt="2024-10-07T03:10:46.872" v="256" actId="20577"/>
          <ac:spMkLst>
            <pc:docMk/>
            <pc:sldMk cId="2009317909" sldId="272"/>
            <ac:spMk id="5" creationId="{95C674F0-4F70-13F1-AE83-2E85D5A979B0}"/>
          </ac:spMkLst>
        </pc:spChg>
      </pc:sldChg>
      <pc:sldChg chg="addSp delSp modSp add replId">
        <pc:chgData name="Alexandra Lin Brister" userId="S::alb967@nau.edu::4f6b0d78-b3f8-42c7-ab44-a23b1e2f8b3e" providerId="AD" clId="Web-{65662CC0-9E35-EA80-6EC6-0CF20DCECC33}" dt="2024-10-07T02:36:31.540" v="219"/>
        <pc:sldMkLst>
          <pc:docMk/>
          <pc:sldMk cId="2553546761" sldId="275"/>
        </pc:sldMkLst>
        <pc:spChg chg="add del mod">
          <ac:chgData name="Alexandra Lin Brister" userId="S::alb967@nau.edu::4f6b0d78-b3f8-42c7-ab44-a23b1e2f8b3e" providerId="AD" clId="Web-{65662CC0-9E35-EA80-6EC6-0CF20DCECC33}" dt="2024-10-07T02:36:31.540" v="219"/>
          <ac:spMkLst>
            <pc:docMk/>
            <pc:sldMk cId="2553546761" sldId="275"/>
            <ac:spMk id="4" creationId="{1CE50E66-CA56-8E25-9AED-E1D51836BC34}"/>
          </ac:spMkLst>
        </pc:spChg>
      </pc:sldChg>
      <pc:sldChg chg="add replId">
        <pc:chgData name="Alexandra Lin Brister" userId="S::alb967@nau.edu::4f6b0d78-b3f8-42c7-ab44-a23b1e2f8b3e" providerId="AD" clId="Web-{65662CC0-9E35-EA80-6EC6-0CF20DCECC33}" dt="2024-10-07T02:35:55.663" v="217"/>
        <pc:sldMkLst>
          <pc:docMk/>
          <pc:sldMk cId="2087521323" sldId="276"/>
        </pc:sldMkLst>
      </pc:sldChg>
    </pc:docChg>
  </pc:docChgLst>
  <pc:docChgLst>
    <pc:chgData name="Gustavo Ruiz Anaya" userId="26144088-ecaa-449c-93ed-6a7389c8b5fb" providerId="ADAL" clId="{8FBB1B2F-7B6F-4CD1-9035-0004C2405A7C}"/>
    <pc:docChg chg="undo custSel addSld modSld">
      <pc:chgData name="Gustavo Ruiz Anaya" userId="26144088-ecaa-449c-93ed-6a7389c8b5fb" providerId="ADAL" clId="{8FBB1B2F-7B6F-4CD1-9035-0004C2405A7C}" dt="2024-10-07T22:11:47.856" v="1092" actId="20577"/>
      <pc:docMkLst>
        <pc:docMk/>
      </pc:docMkLst>
      <pc:sldChg chg="addSp delSp modSp mod">
        <pc:chgData name="Gustavo Ruiz Anaya" userId="26144088-ecaa-449c-93ed-6a7389c8b5fb" providerId="ADAL" clId="{8FBB1B2F-7B6F-4CD1-9035-0004C2405A7C}" dt="2024-10-07T18:37:51.336" v="11" actId="14100"/>
        <pc:sldMkLst>
          <pc:docMk/>
          <pc:sldMk cId="1514395425" sldId="258"/>
        </pc:sldMkLst>
        <pc:spChg chg="mod">
          <ac:chgData name="Gustavo Ruiz Anaya" userId="26144088-ecaa-449c-93ed-6a7389c8b5fb" providerId="ADAL" clId="{8FBB1B2F-7B6F-4CD1-9035-0004C2405A7C}" dt="2024-10-07T18:37:46.181" v="10" actId="1076"/>
          <ac:spMkLst>
            <pc:docMk/>
            <pc:sldMk cId="1514395425" sldId="258"/>
            <ac:spMk id="4" creationId="{E67A4930-2A98-0CB5-FE17-B5245242B8B2}"/>
          </ac:spMkLst>
        </pc:spChg>
        <pc:picChg chg="mod modCrop">
          <ac:chgData name="Gustavo Ruiz Anaya" userId="26144088-ecaa-449c-93ed-6a7389c8b5fb" providerId="ADAL" clId="{8FBB1B2F-7B6F-4CD1-9035-0004C2405A7C}" dt="2024-10-07T18:37:36.190" v="9" actId="732"/>
          <ac:picMkLst>
            <pc:docMk/>
            <pc:sldMk cId="1514395425" sldId="258"/>
            <ac:picMk id="3" creationId="{DA259990-6FFE-C0A4-2E5B-0EED48CDA2E4}"/>
          </ac:picMkLst>
        </pc:picChg>
        <pc:picChg chg="del">
          <ac:chgData name="Gustavo Ruiz Anaya" userId="26144088-ecaa-449c-93ed-6a7389c8b5fb" providerId="ADAL" clId="{8FBB1B2F-7B6F-4CD1-9035-0004C2405A7C}" dt="2024-10-07T18:37:00.969" v="0" actId="478"/>
          <ac:picMkLst>
            <pc:docMk/>
            <pc:sldMk cId="1514395425" sldId="258"/>
            <ac:picMk id="7" creationId="{6D67F2E2-AE8D-E9A9-6A7B-B090748476B6}"/>
          </ac:picMkLst>
        </pc:picChg>
        <pc:picChg chg="add mod modCrop">
          <ac:chgData name="Gustavo Ruiz Anaya" userId="26144088-ecaa-449c-93ed-6a7389c8b5fb" providerId="ADAL" clId="{8FBB1B2F-7B6F-4CD1-9035-0004C2405A7C}" dt="2024-10-07T18:37:51.336" v="11" actId="14100"/>
          <ac:picMkLst>
            <pc:docMk/>
            <pc:sldMk cId="1514395425" sldId="258"/>
            <ac:picMk id="12" creationId="{58E15924-0AD4-8850-17AB-D90D5E552C69}"/>
          </ac:picMkLst>
        </pc:picChg>
      </pc:sldChg>
      <pc:sldChg chg="modSp mod">
        <pc:chgData name="Gustavo Ruiz Anaya" userId="26144088-ecaa-449c-93ed-6a7389c8b5fb" providerId="ADAL" clId="{8FBB1B2F-7B6F-4CD1-9035-0004C2405A7C}" dt="2024-10-07T20:53:17.965" v="713" actId="113"/>
        <pc:sldMkLst>
          <pc:docMk/>
          <pc:sldMk cId="1619564714" sldId="268"/>
        </pc:sldMkLst>
        <pc:spChg chg="mod">
          <ac:chgData name="Gustavo Ruiz Anaya" userId="26144088-ecaa-449c-93ed-6a7389c8b5fb" providerId="ADAL" clId="{8FBB1B2F-7B6F-4CD1-9035-0004C2405A7C}" dt="2024-10-07T20:53:17.965" v="713" actId="113"/>
          <ac:spMkLst>
            <pc:docMk/>
            <pc:sldMk cId="1619564714" sldId="268"/>
            <ac:spMk id="7" creationId="{8086C912-89BF-D53A-8871-7E69FEDC31DC}"/>
          </ac:spMkLst>
        </pc:spChg>
      </pc:sldChg>
      <pc:sldChg chg="addSp delSp modSp mod">
        <pc:chgData name="Gustavo Ruiz Anaya" userId="26144088-ecaa-449c-93ed-6a7389c8b5fb" providerId="ADAL" clId="{8FBB1B2F-7B6F-4CD1-9035-0004C2405A7C}" dt="2024-10-07T22:11:47.856" v="1092" actId="20577"/>
        <pc:sldMkLst>
          <pc:docMk/>
          <pc:sldMk cId="4241751347" sldId="269"/>
        </pc:sldMkLst>
        <pc:spChg chg="mod">
          <ac:chgData name="Gustavo Ruiz Anaya" userId="26144088-ecaa-449c-93ed-6a7389c8b5fb" providerId="ADAL" clId="{8FBB1B2F-7B6F-4CD1-9035-0004C2405A7C}" dt="2024-10-07T22:11:47.856" v="1092" actId="20577"/>
          <ac:spMkLst>
            <pc:docMk/>
            <pc:sldMk cId="4241751347" sldId="269"/>
            <ac:spMk id="9" creationId="{5B85C313-58E2-E043-D6E1-73D7DF04F467}"/>
          </ac:spMkLst>
        </pc:spChg>
        <pc:graphicFrameChg chg="add mod modGraphic">
          <ac:chgData name="Gustavo Ruiz Anaya" userId="26144088-ecaa-449c-93ed-6a7389c8b5fb" providerId="ADAL" clId="{8FBB1B2F-7B6F-4CD1-9035-0004C2405A7C}" dt="2024-10-07T21:03:04.783" v="937" actId="14100"/>
          <ac:graphicFrameMkLst>
            <pc:docMk/>
            <pc:sldMk cId="4241751347" sldId="269"/>
            <ac:graphicFrameMk id="4" creationId="{6A47D83F-D155-1FFE-342B-71E7C4AC1B75}"/>
          </ac:graphicFrameMkLst>
        </pc:graphicFrameChg>
        <pc:graphicFrameChg chg="add del mod modGraphic">
          <ac:chgData name="Gustavo Ruiz Anaya" userId="26144088-ecaa-449c-93ed-6a7389c8b5fb" providerId="ADAL" clId="{8FBB1B2F-7B6F-4CD1-9035-0004C2405A7C}" dt="2024-10-07T22:11:37.545" v="1084" actId="478"/>
          <ac:graphicFrameMkLst>
            <pc:docMk/>
            <pc:sldMk cId="4241751347" sldId="269"/>
            <ac:graphicFrameMk id="7" creationId="{4D0AE236-2701-5083-8BE2-7E00F3F8CAEA}"/>
          </ac:graphicFrameMkLst>
        </pc:graphicFrameChg>
        <pc:picChg chg="add del">
          <ac:chgData name="Gustavo Ruiz Anaya" userId="26144088-ecaa-449c-93ed-6a7389c8b5fb" providerId="ADAL" clId="{8FBB1B2F-7B6F-4CD1-9035-0004C2405A7C}" dt="2024-10-07T22:10:32.585" v="1069" actId="478"/>
          <ac:picMkLst>
            <pc:docMk/>
            <pc:sldMk cId="4241751347" sldId="269"/>
            <ac:picMk id="2" creationId="{E6526BB1-4FF9-6F0F-6F0E-95E3DF2E46B8}"/>
          </ac:picMkLst>
        </pc:picChg>
        <pc:picChg chg="add mod">
          <ac:chgData name="Gustavo Ruiz Anaya" userId="26144088-ecaa-449c-93ed-6a7389c8b5fb" providerId="ADAL" clId="{8FBB1B2F-7B6F-4CD1-9035-0004C2405A7C}" dt="2024-10-07T22:11:30.731" v="1082" actId="14100"/>
          <ac:picMkLst>
            <pc:docMk/>
            <pc:sldMk cId="4241751347" sldId="269"/>
            <ac:picMk id="11" creationId="{1091B14E-8BA0-5B54-E891-75A0EC9FF75C}"/>
          </ac:picMkLst>
        </pc:picChg>
      </pc:sldChg>
      <pc:sldChg chg="addSp delSp modSp mod">
        <pc:chgData name="Gustavo Ruiz Anaya" userId="26144088-ecaa-449c-93ed-6a7389c8b5fb" providerId="ADAL" clId="{8FBB1B2F-7B6F-4CD1-9035-0004C2405A7C}" dt="2024-10-07T21:09:00.764" v="989" actId="1076"/>
        <pc:sldMkLst>
          <pc:docMk/>
          <pc:sldMk cId="201544631" sldId="270"/>
        </pc:sldMkLst>
        <pc:spChg chg="mod">
          <ac:chgData name="Gustavo Ruiz Anaya" userId="26144088-ecaa-449c-93ed-6a7389c8b5fb" providerId="ADAL" clId="{8FBB1B2F-7B6F-4CD1-9035-0004C2405A7C}" dt="2024-10-07T21:07:04.877" v="952" actId="20577"/>
          <ac:spMkLst>
            <pc:docMk/>
            <pc:sldMk cId="201544631" sldId="270"/>
            <ac:spMk id="6" creationId="{CC2367EF-5E84-C020-EE59-AA0F48393E59}"/>
          </ac:spMkLst>
        </pc:spChg>
        <pc:spChg chg="del mod">
          <ac:chgData name="Gustavo Ruiz Anaya" userId="26144088-ecaa-449c-93ed-6a7389c8b5fb" providerId="ADAL" clId="{8FBB1B2F-7B6F-4CD1-9035-0004C2405A7C}" dt="2024-10-07T21:07:47.095" v="981" actId="478"/>
          <ac:spMkLst>
            <pc:docMk/>
            <pc:sldMk cId="201544631" sldId="270"/>
            <ac:spMk id="9" creationId="{17BF02BC-2793-9A84-E85B-72714A4C5F77}"/>
          </ac:spMkLst>
        </pc:spChg>
        <pc:graphicFrameChg chg="add del mod modGraphic">
          <ac:chgData name="Gustavo Ruiz Anaya" userId="26144088-ecaa-449c-93ed-6a7389c8b5fb" providerId="ADAL" clId="{8FBB1B2F-7B6F-4CD1-9035-0004C2405A7C}" dt="2024-10-07T21:08:40.339" v="983" actId="478"/>
          <ac:graphicFrameMkLst>
            <pc:docMk/>
            <pc:sldMk cId="201544631" sldId="270"/>
            <ac:graphicFrameMk id="4" creationId="{DA684FED-70B5-3251-AC1C-109B0180B787}"/>
          </ac:graphicFrameMkLst>
        </pc:graphicFrameChg>
        <pc:graphicFrameChg chg="add mod modGraphic">
          <ac:chgData name="Gustavo Ruiz Anaya" userId="26144088-ecaa-449c-93ed-6a7389c8b5fb" providerId="ADAL" clId="{8FBB1B2F-7B6F-4CD1-9035-0004C2405A7C}" dt="2024-10-07T21:09:00.764" v="989" actId="1076"/>
          <ac:graphicFrameMkLst>
            <pc:docMk/>
            <pc:sldMk cId="201544631" sldId="270"/>
            <ac:graphicFrameMk id="7" creationId="{DBB51D85-8EAA-0F87-151B-1113957826C3}"/>
          </ac:graphicFrameMkLst>
        </pc:graphicFrameChg>
        <pc:picChg chg="del">
          <ac:chgData name="Gustavo Ruiz Anaya" userId="26144088-ecaa-449c-93ed-6a7389c8b5fb" providerId="ADAL" clId="{8FBB1B2F-7B6F-4CD1-9035-0004C2405A7C}" dt="2024-10-07T21:06:49.728" v="939" actId="478"/>
          <ac:picMkLst>
            <pc:docMk/>
            <pc:sldMk cId="201544631" sldId="270"/>
            <ac:picMk id="3" creationId="{9CF7EEB6-A49E-CA9F-CCB3-F4E11F27AA98}"/>
          </ac:picMkLst>
        </pc:picChg>
        <pc:picChg chg="mod">
          <ac:chgData name="Gustavo Ruiz Anaya" userId="26144088-ecaa-449c-93ed-6a7389c8b5fb" providerId="ADAL" clId="{8FBB1B2F-7B6F-4CD1-9035-0004C2405A7C}" dt="2024-10-07T21:08:54.329" v="988" actId="1076"/>
          <ac:picMkLst>
            <pc:docMk/>
            <pc:sldMk cId="201544631" sldId="270"/>
            <ac:picMk id="5" creationId="{EEE3717F-BEE0-58F6-BC45-ACADD5DCD9B0}"/>
          </ac:picMkLst>
        </pc:picChg>
      </pc:sldChg>
      <pc:sldChg chg="addSp delSp modSp mod">
        <pc:chgData name="Gustavo Ruiz Anaya" userId="26144088-ecaa-449c-93ed-6a7389c8b5fb" providerId="ADAL" clId="{8FBB1B2F-7B6F-4CD1-9035-0004C2405A7C}" dt="2024-10-07T20:19:27.432" v="34" actId="1076"/>
        <pc:sldMkLst>
          <pc:docMk/>
          <pc:sldMk cId="1445686664" sldId="275"/>
        </pc:sldMkLst>
        <pc:picChg chg="add del mod">
          <ac:chgData name="Gustavo Ruiz Anaya" userId="26144088-ecaa-449c-93ed-6a7389c8b5fb" providerId="ADAL" clId="{8FBB1B2F-7B6F-4CD1-9035-0004C2405A7C}" dt="2024-10-07T20:17:42.131" v="15" actId="478"/>
          <ac:picMkLst>
            <pc:docMk/>
            <pc:sldMk cId="1445686664" sldId="275"/>
            <ac:picMk id="10" creationId="{C177EC1A-ACE4-388F-7EB3-F80EBA2E0055}"/>
          </ac:picMkLst>
        </pc:picChg>
        <pc:picChg chg="add del mod modCrop">
          <ac:chgData name="Gustavo Ruiz Anaya" userId="26144088-ecaa-449c-93ed-6a7389c8b5fb" providerId="ADAL" clId="{8FBB1B2F-7B6F-4CD1-9035-0004C2405A7C}" dt="2024-10-07T20:19:00.210" v="25" actId="478"/>
          <ac:picMkLst>
            <pc:docMk/>
            <pc:sldMk cId="1445686664" sldId="275"/>
            <ac:picMk id="12" creationId="{1B8E7482-EBAA-1927-900C-F47AB1A7D8BA}"/>
          </ac:picMkLst>
        </pc:picChg>
        <pc:picChg chg="add mod modCrop">
          <ac:chgData name="Gustavo Ruiz Anaya" userId="26144088-ecaa-449c-93ed-6a7389c8b5fb" providerId="ADAL" clId="{8FBB1B2F-7B6F-4CD1-9035-0004C2405A7C}" dt="2024-10-07T20:19:27.432" v="34" actId="1076"/>
          <ac:picMkLst>
            <pc:docMk/>
            <pc:sldMk cId="1445686664" sldId="275"/>
            <ac:picMk id="14" creationId="{C9170392-C9D4-9D2F-B894-D978CA060C3B}"/>
          </ac:picMkLst>
        </pc:picChg>
      </pc:sldChg>
      <pc:sldChg chg="addSp delSp modSp mod">
        <pc:chgData name="Gustavo Ruiz Anaya" userId="26144088-ecaa-449c-93ed-6a7389c8b5fb" providerId="ADAL" clId="{8FBB1B2F-7B6F-4CD1-9035-0004C2405A7C}" dt="2024-10-07T22:05:20.028" v="1068" actId="255"/>
        <pc:sldMkLst>
          <pc:docMk/>
          <pc:sldMk cId="3146158447" sldId="278"/>
        </pc:sldMkLst>
        <pc:spChg chg="del">
          <ac:chgData name="Gustavo Ruiz Anaya" userId="26144088-ecaa-449c-93ed-6a7389c8b5fb" providerId="ADAL" clId="{8FBB1B2F-7B6F-4CD1-9035-0004C2405A7C}" dt="2024-10-07T22:01:03.009" v="991" actId="478"/>
          <ac:spMkLst>
            <pc:docMk/>
            <pc:sldMk cId="3146158447" sldId="278"/>
            <ac:spMk id="2" creationId="{20C7FED3-1B56-B7B1-2D07-159ED3F200B6}"/>
          </ac:spMkLst>
        </pc:spChg>
        <pc:spChg chg="del">
          <ac:chgData name="Gustavo Ruiz Anaya" userId="26144088-ecaa-449c-93ed-6a7389c8b5fb" providerId="ADAL" clId="{8FBB1B2F-7B6F-4CD1-9035-0004C2405A7C}" dt="2024-10-07T22:01:02.433" v="990" actId="478"/>
          <ac:spMkLst>
            <pc:docMk/>
            <pc:sldMk cId="3146158447" sldId="278"/>
            <ac:spMk id="4" creationId="{828D3791-643E-2CD6-AED0-BE2946BCE0F5}"/>
          </ac:spMkLst>
        </pc:spChg>
        <pc:spChg chg="add mod">
          <ac:chgData name="Gustavo Ruiz Anaya" userId="26144088-ecaa-449c-93ed-6a7389c8b5fb" providerId="ADAL" clId="{8FBB1B2F-7B6F-4CD1-9035-0004C2405A7C}" dt="2024-10-07T22:04:12.991" v="1041" actId="1076"/>
          <ac:spMkLst>
            <pc:docMk/>
            <pc:sldMk cId="3146158447" sldId="278"/>
            <ac:spMk id="14" creationId="{2E2BDEF8-C3D2-1A84-32FC-5D9488D75A02}"/>
          </ac:spMkLst>
        </pc:spChg>
        <pc:spChg chg="del mod">
          <ac:chgData name="Gustavo Ruiz Anaya" userId="26144088-ecaa-449c-93ed-6a7389c8b5fb" providerId="ADAL" clId="{8FBB1B2F-7B6F-4CD1-9035-0004C2405A7C}" dt="2024-10-07T22:01:05.569" v="993" actId="478"/>
          <ac:spMkLst>
            <pc:docMk/>
            <pc:sldMk cId="3146158447" sldId="278"/>
            <ac:spMk id="17" creationId="{753272C2-3AE6-6E0D-FB6E-F8EF300BD892}"/>
          </ac:spMkLst>
        </pc:spChg>
        <pc:graphicFrameChg chg="add mod">
          <ac:chgData name="Gustavo Ruiz Anaya" userId="26144088-ecaa-449c-93ed-6a7389c8b5fb" providerId="ADAL" clId="{8FBB1B2F-7B6F-4CD1-9035-0004C2405A7C}" dt="2024-10-07T22:01:06.786" v="994"/>
          <ac:graphicFrameMkLst>
            <pc:docMk/>
            <pc:sldMk cId="3146158447" sldId="278"/>
            <ac:graphicFrameMk id="6" creationId="{3A054014-D2A8-C144-8237-8296EF188C6C}"/>
          </ac:graphicFrameMkLst>
        </pc:graphicFrameChg>
        <pc:graphicFrameChg chg="add mod modGraphic">
          <ac:chgData name="Gustavo Ruiz Anaya" userId="26144088-ecaa-449c-93ed-6a7389c8b5fb" providerId="ADAL" clId="{8FBB1B2F-7B6F-4CD1-9035-0004C2405A7C}" dt="2024-10-07T22:02:16.230" v="1011" actId="14100"/>
          <ac:graphicFrameMkLst>
            <pc:docMk/>
            <pc:sldMk cId="3146158447" sldId="278"/>
            <ac:graphicFrameMk id="8" creationId="{92A61099-D467-EA3A-36F8-6BF4100D31AB}"/>
          </ac:graphicFrameMkLst>
        </pc:graphicFrameChg>
        <pc:graphicFrameChg chg="add mod">
          <ac:chgData name="Gustavo Ruiz Anaya" userId="26144088-ecaa-449c-93ed-6a7389c8b5fb" providerId="ADAL" clId="{8FBB1B2F-7B6F-4CD1-9035-0004C2405A7C}" dt="2024-10-07T22:01:57.867" v="1005"/>
          <ac:graphicFrameMkLst>
            <pc:docMk/>
            <pc:sldMk cId="3146158447" sldId="278"/>
            <ac:graphicFrameMk id="10" creationId="{00C242A7-62B0-22F8-5777-E6FE4E5E5A93}"/>
          </ac:graphicFrameMkLst>
        </pc:graphicFrameChg>
        <pc:graphicFrameChg chg="add mod">
          <ac:chgData name="Gustavo Ruiz Anaya" userId="26144088-ecaa-449c-93ed-6a7389c8b5fb" providerId="ADAL" clId="{8FBB1B2F-7B6F-4CD1-9035-0004C2405A7C}" dt="2024-10-07T22:02:45.481" v="1013"/>
          <ac:graphicFrameMkLst>
            <pc:docMk/>
            <pc:sldMk cId="3146158447" sldId="278"/>
            <ac:graphicFrameMk id="12" creationId="{4DF8AB65-94F7-6AD7-5145-8CE10E78969E}"/>
          </ac:graphicFrameMkLst>
        </pc:graphicFrameChg>
        <pc:graphicFrameChg chg="add mod modGraphic">
          <ac:chgData name="Gustavo Ruiz Anaya" userId="26144088-ecaa-449c-93ed-6a7389c8b5fb" providerId="ADAL" clId="{8FBB1B2F-7B6F-4CD1-9035-0004C2405A7C}" dt="2024-10-07T22:05:20.028" v="1068" actId="255"/>
          <ac:graphicFrameMkLst>
            <pc:docMk/>
            <pc:sldMk cId="3146158447" sldId="278"/>
            <ac:graphicFrameMk id="13" creationId="{8C00DD65-BBD6-60C7-46D5-941869283693}"/>
          </ac:graphicFrameMkLst>
        </pc:graphicFrameChg>
        <pc:picChg chg="mod">
          <ac:chgData name="Gustavo Ruiz Anaya" userId="26144088-ecaa-449c-93ed-6a7389c8b5fb" providerId="ADAL" clId="{8FBB1B2F-7B6F-4CD1-9035-0004C2405A7C}" dt="2024-10-07T22:03:29.611" v="1018" actId="1076"/>
          <ac:picMkLst>
            <pc:docMk/>
            <pc:sldMk cId="3146158447" sldId="278"/>
            <ac:picMk id="5" creationId="{BD148B25-DBE3-2034-C0EC-76413A0A1E2C}"/>
          </ac:picMkLst>
        </pc:picChg>
        <pc:picChg chg="add del mod">
          <ac:chgData name="Gustavo Ruiz Anaya" userId="26144088-ecaa-449c-93ed-6a7389c8b5fb" providerId="ADAL" clId="{8FBB1B2F-7B6F-4CD1-9035-0004C2405A7C}" dt="2024-10-07T22:02:34.567" v="1012" actId="478"/>
          <ac:picMkLst>
            <pc:docMk/>
            <pc:sldMk cId="3146158447" sldId="278"/>
            <ac:picMk id="11" creationId="{B8F95072-ED2E-3915-8225-2190BEAE752D}"/>
          </ac:picMkLst>
        </pc:picChg>
      </pc:sldChg>
      <pc:sldChg chg="addSp delSp modSp add mod">
        <pc:chgData name="Gustavo Ruiz Anaya" userId="26144088-ecaa-449c-93ed-6a7389c8b5fb" providerId="ADAL" clId="{8FBB1B2F-7B6F-4CD1-9035-0004C2405A7C}" dt="2024-10-07T20:48:30.157" v="706" actId="255"/>
        <pc:sldMkLst>
          <pc:docMk/>
          <pc:sldMk cId="3252654344" sldId="283"/>
        </pc:sldMkLst>
        <pc:spChg chg="del mod">
          <ac:chgData name="Gustavo Ruiz Anaya" userId="26144088-ecaa-449c-93ed-6a7389c8b5fb" providerId="ADAL" clId="{8FBB1B2F-7B6F-4CD1-9035-0004C2405A7C}" dt="2024-10-07T20:33:14.585" v="172" actId="478"/>
          <ac:spMkLst>
            <pc:docMk/>
            <pc:sldMk cId="3252654344" sldId="283"/>
            <ac:spMk id="2" creationId="{BBBA4BC3-4E7B-0161-AA4C-FD23BE706635}"/>
          </ac:spMkLst>
        </pc:spChg>
        <pc:spChg chg="del mod">
          <ac:chgData name="Gustavo Ruiz Anaya" userId="26144088-ecaa-449c-93ed-6a7389c8b5fb" providerId="ADAL" clId="{8FBB1B2F-7B6F-4CD1-9035-0004C2405A7C}" dt="2024-10-07T20:21:44.906" v="38" actId="478"/>
          <ac:spMkLst>
            <pc:docMk/>
            <pc:sldMk cId="3252654344" sldId="283"/>
            <ac:spMk id="4" creationId="{E67A4930-2A98-0CB5-FE17-B5245242B8B2}"/>
          </ac:spMkLst>
        </pc:spChg>
        <pc:spChg chg="del">
          <ac:chgData name="Gustavo Ruiz Anaya" userId="26144088-ecaa-449c-93ed-6a7389c8b5fb" providerId="ADAL" clId="{8FBB1B2F-7B6F-4CD1-9035-0004C2405A7C}" dt="2024-10-07T20:21:46.983" v="40" actId="478"/>
          <ac:spMkLst>
            <pc:docMk/>
            <pc:sldMk cId="3252654344" sldId="283"/>
            <ac:spMk id="9" creationId="{5EBC80D0-A53D-673B-E193-24348B106D61}"/>
          </ac:spMkLst>
        </pc:spChg>
        <pc:spChg chg="add mod">
          <ac:chgData name="Gustavo Ruiz Anaya" userId="26144088-ecaa-449c-93ed-6a7389c8b5fb" providerId="ADAL" clId="{8FBB1B2F-7B6F-4CD1-9035-0004C2405A7C}" dt="2024-10-07T20:46:37.927" v="650" actId="2710"/>
          <ac:spMkLst>
            <pc:docMk/>
            <pc:sldMk cId="3252654344" sldId="283"/>
            <ac:spMk id="11" creationId="{BEF72305-6471-12DF-0FA3-76494529EE61}"/>
          </ac:spMkLst>
        </pc:spChg>
        <pc:spChg chg="add del mod">
          <ac:chgData name="Gustavo Ruiz Anaya" userId="26144088-ecaa-449c-93ed-6a7389c8b5fb" providerId="ADAL" clId="{8FBB1B2F-7B6F-4CD1-9035-0004C2405A7C}" dt="2024-10-07T20:38:19.874" v="301"/>
          <ac:spMkLst>
            <pc:docMk/>
            <pc:sldMk cId="3252654344" sldId="283"/>
            <ac:spMk id="13" creationId="{6D9053CF-8836-C29B-AE97-D22F2B6E6E3F}"/>
          </ac:spMkLst>
        </pc:spChg>
        <pc:spChg chg="add mod">
          <ac:chgData name="Gustavo Ruiz Anaya" userId="26144088-ecaa-449c-93ed-6a7389c8b5fb" providerId="ADAL" clId="{8FBB1B2F-7B6F-4CD1-9035-0004C2405A7C}" dt="2024-10-07T20:46:28.473" v="649" actId="20577"/>
          <ac:spMkLst>
            <pc:docMk/>
            <pc:sldMk cId="3252654344" sldId="283"/>
            <ac:spMk id="14" creationId="{4C46683F-606D-0DAA-13FA-D745B7E8A450}"/>
          </ac:spMkLst>
        </pc:spChg>
        <pc:spChg chg="add mod">
          <ac:chgData name="Gustavo Ruiz Anaya" userId="26144088-ecaa-449c-93ed-6a7389c8b5fb" providerId="ADAL" clId="{8FBB1B2F-7B6F-4CD1-9035-0004C2405A7C}" dt="2024-10-07T20:48:30.157" v="706" actId="255"/>
          <ac:spMkLst>
            <pc:docMk/>
            <pc:sldMk cId="3252654344" sldId="283"/>
            <ac:spMk id="15" creationId="{6FE4E7FB-4B48-F3FF-A874-606BC20CD6B9}"/>
          </ac:spMkLst>
        </pc:spChg>
        <pc:graphicFrameChg chg="add del mod modGraphic">
          <ac:chgData name="Gustavo Ruiz Anaya" userId="26144088-ecaa-449c-93ed-6a7389c8b5fb" providerId="ADAL" clId="{8FBB1B2F-7B6F-4CD1-9035-0004C2405A7C}" dt="2024-10-07T20:34:53.304" v="179" actId="478"/>
          <ac:graphicFrameMkLst>
            <pc:docMk/>
            <pc:sldMk cId="3252654344" sldId="283"/>
            <ac:graphicFrameMk id="7" creationId="{2C1CD157-19F5-775F-FECB-66CAB9CA3AE2}"/>
          </ac:graphicFrameMkLst>
        </pc:graphicFrameChg>
        <pc:picChg chg="del">
          <ac:chgData name="Gustavo Ruiz Anaya" userId="26144088-ecaa-449c-93ed-6a7389c8b5fb" providerId="ADAL" clId="{8FBB1B2F-7B6F-4CD1-9035-0004C2405A7C}" dt="2024-10-07T20:21:40.437" v="36" actId="478"/>
          <ac:picMkLst>
            <pc:docMk/>
            <pc:sldMk cId="3252654344" sldId="283"/>
            <ac:picMk id="3" creationId="{DA259990-6FFE-C0A4-2E5B-0EED48CDA2E4}"/>
          </ac:picMkLst>
        </pc:picChg>
        <pc:picChg chg="mod">
          <ac:chgData name="Gustavo Ruiz Anaya" userId="26144088-ecaa-449c-93ed-6a7389c8b5fb" providerId="ADAL" clId="{8FBB1B2F-7B6F-4CD1-9035-0004C2405A7C}" dt="2024-10-07T20:34:48.214" v="178" actId="1076"/>
          <ac:picMkLst>
            <pc:docMk/>
            <pc:sldMk cId="3252654344" sldId="283"/>
            <ac:picMk id="5" creationId="{EEE3717F-BEE0-58F6-BC45-ACADD5DCD9B0}"/>
          </ac:picMkLst>
        </pc:picChg>
        <pc:picChg chg="del">
          <ac:chgData name="Gustavo Ruiz Anaya" userId="26144088-ecaa-449c-93ed-6a7389c8b5fb" providerId="ADAL" clId="{8FBB1B2F-7B6F-4CD1-9035-0004C2405A7C}" dt="2024-10-07T20:21:45.719" v="39" actId="478"/>
          <ac:picMkLst>
            <pc:docMk/>
            <pc:sldMk cId="3252654344" sldId="283"/>
            <ac:picMk id="12" creationId="{58E15924-0AD4-8850-17AB-D90D5E552C69}"/>
          </ac:picMkLst>
        </pc:picChg>
      </pc:sldChg>
      <pc:sldChg chg="addSp delSp modSp add mod">
        <pc:chgData name="Gustavo Ruiz Anaya" userId="26144088-ecaa-449c-93ed-6a7389c8b5fb" providerId="ADAL" clId="{8FBB1B2F-7B6F-4CD1-9035-0004C2405A7C}" dt="2024-10-07T20:56:10.959" v="933" actId="1076"/>
        <pc:sldMkLst>
          <pc:docMk/>
          <pc:sldMk cId="402806750" sldId="284"/>
        </pc:sldMkLst>
        <pc:spChg chg="add mod">
          <ac:chgData name="Gustavo Ruiz Anaya" userId="26144088-ecaa-449c-93ed-6a7389c8b5fb" providerId="ADAL" clId="{8FBB1B2F-7B6F-4CD1-9035-0004C2405A7C}" dt="2024-10-07T20:55:27.873" v="919" actId="2710"/>
          <ac:spMkLst>
            <pc:docMk/>
            <pc:sldMk cId="402806750" sldId="284"/>
            <ac:spMk id="3" creationId="{3FF22856-F9CF-AA5E-64BA-A8BE3BFEDAFF}"/>
          </ac:spMkLst>
        </pc:spChg>
        <pc:spChg chg="del mod">
          <ac:chgData name="Gustavo Ruiz Anaya" userId="26144088-ecaa-449c-93ed-6a7389c8b5fb" providerId="ADAL" clId="{8FBB1B2F-7B6F-4CD1-9035-0004C2405A7C}" dt="2024-10-07T20:52:58.172" v="710" actId="478"/>
          <ac:spMkLst>
            <pc:docMk/>
            <pc:sldMk cId="402806750" sldId="284"/>
            <ac:spMk id="7" creationId="{8086C912-89BF-D53A-8871-7E69FEDC31DC}"/>
          </ac:spMkLst>
        </pc:spChg>
        <pc:picChg chg="del">
          <ac:chgData name="Gustavo Ruiz Anaya" userId="26144088-ecaa-449c-93ed-6a7389c8b5fb" providerId="ADAL" clId="{8FBB1B2F-7B6F-4CD1-9035-0004C2405A7C}" dt="2024-10-07T20:52:50.014" v="708" actId="478"/>
          <ac:picMkLst>
            <pc:docMk/>
            <pc:sldMk cId="402806750" sldId="284"/>
            <ac:picMk id="4" creationId="{25A4ABBA-436B-CE5E-86C0-D913E2EBCA81}"/>
          </ac:picMkLst>
        </pc:picChg>
        <pc:picChg chg="add mod modCrop">
          <ac:chgData name="Gustavo Ruiz Anaya" userId="26144088-ecaa-449c-93ed-6a7389c8b5fb" providerId="ADAL" clId="{8FBB1B2F-7B6F-4CD1-9035-0004C2405A7C}" dt="2024-10-07T20:56:10.959" v="933" actId="1076"/>
          <ac:picMkLst>
            <pc:docMk/>
            <pc:sldMk cId="402806750" sldId="284"/>
            <ac:picMk id="10" creationId="{498AF841-1CC6-C157-2542-E99625678C52}"/>
          </ac:picMkLst>
        </pc:picChg>
      </pc:sldChg>
    </pc:docChg>
  </pc:docChgLst>
  <pc:docChgLst>
    <pc:chgData name="Brandon A Guzman" userId="S::bag398@nau.edu::b50ac788-a1cc-4cc2-9edb-647aeb53adff" providerId="AD" clId="Web-{B5D52B90-A783-EF92-E39D-E625E0F8B50B}"/>
    <pc:docChg chg="addSld delSld modSld sldOrd">
      <pc:chgData name="Brandon A Guzman" userId="S::bag398@nau.edu::b50ac788-a1cc-4cc2-9edb-647aeb53adff" providerId="AD" clId="Web-{B5D52B90-A783-EF92-E39D-E625E0F8B50B}" dt="2024-10-07T05:57:18.268" v="2133" actId="20577"/>
      <pc:docMkLst>
        <pc:docMk/>
      </pc:docMkLst>
      <pc:sldChg chg="addSp modSp">
        <pc:chgData name="Brandon A Guzman" userId="S::bag398@nau.edu::b50ac788-a1cc-4cc2-9edb-647aeb53adff" providerId="AD" clId="Web-{B5D52B90-A783-EF92-E39D-E625E0F8B50B}" dt="2024-10-07T04:13:38.365" v="721" actId="1076"/>
        <pc:sldMkLst>
          <pc:docMk/>
          <pc:sldMk cId="1514395425" sldId="258"/>
        </pc:sldMkLst>
        <pc:spChg chg="add mod">
          <ac:chgData name="Brandon A Guzman" userId="S::bag398@nau.edu::b50ac788-a1cc-4cc2-9edb-647aeb53adff" providerId="AD" clId="Web-{B5D52B90-A783-EF92-E39D-E625E0F8B50B}" dt="2024-10-07T04:12:42.941" v="689" actId="1076"/>
          <ac:spMkLst>
            <pc:docMk/>
            <pc:sldMk cId="1514395425" sldId="258"/>
            <ac:spMk id="4" creationId="{E67A4930-2A98-0CB5-FE17-B5245242B8B2}"/>
          </ac:spMkLst>
        </pc:spChg>
        <pc:spChg chg="add mod">
          <ac:chgData name="Brandon A Guzman" userId="S::bag398@nau.edu::b50ac788-a1cc-4cc2-9edb-647aeb53adff" providerId="AD" clId="Web-{B5D52B90-A783-EF92-E39D-E625E0F8B50B}" dt="2024-10-07T04:13:38.365" v="721" actId="1076"/>
          <ac:spMkLst>
            <pc:docMk/>
            <pc:sldMk cId="1514395425" sldId="258"/>
            <ac:spMk id="9" creationId="{5EBC80D0-A53D-673B-E193-24348B106D61}"/>
          </ac:spMkLst>
        </pc:spChg>
        <pc:picChg chg="mod">
          <ac:chgData name="Brandon A Guzman" userId="S::bag398@nau.edu::b50ac788-a1cc-4cc2-9edb-647aeb53adff" providerId="AD" clId="Web-{B5D52B90-A783-EF92-E39D-E625E0F8B50B}" dt="2024-10-07T04:12:40.441" v="688" actId="1076"/>
          <ac:picMkLst>
            <pc:docMk/>
            <pc:sldMk cId="1514395425" sldId="258"/>
            <ac:picMk id="3" creationId="{DA259990-6FFE-C0A4-2E5B-0EED48CDA2E4}"/>
          </ac:picMkLst>
        </pc:picChg>
        <pc:picChg chg="add mod">
          <ac:chgData name="Brandon A Guzman" userId="S::bag398@nau.edu::b50ac788-a1cc-4cc2-9edb-647aeb53adff" providerId="AD" clId="Web-{B5D52B90-A783-EF92-E39D-E625E0F8B50B}" dt="2024-10-07T04:13:13.380" v="695" actId="14100"/>
          <ac:picMkLst>
            <pc:docMk/>
            <pc:sldMk cId="1514395425" sldId="258"/>
            <ac:picMk id="7" creationId="{6D67F2E2-AE8D-E9A9-6A7B-B090748476B6}"/>
          </ac:picMkLst>
        </pc:picChg>
      </pc:sldChg>
      <pc:sldChg chg="addSp delSp modSp ord">
        <pc:chgData name="Brandon A Guzman" userId="S::bag398@nau.edu::b50ac788-a1cc-4cc2-9edb-647aeb53adff" providerId="AD" clId="Web-{B5D52B90-A783-EF92-E39D-E625E0F8B50B}" dt="2024-10-07T05:52:55.367" v="1840" actId="20577"/>
        <pc:sldMkLst>
          <pc:docMk/>
          <pc:sldMk cId="1070346799" sldId="260"/>
        </pc:sldMkLst>
        <pc:spChg chg="del mod">
          <ac:chgData name="Brandon A Guzman" userId="S::bag398@nau.edu::b50ac788-a1cc-4cc2-9edb-647aeb53adff" providerId="AD" clId="Web-{B5D52B90-A783-EF92-E39D-E625E0F8B50B}" dt="2024-10-07T03:43:22.611" v="310"/>
          <ac:spMkLst>
            <pc:docMk/>
            <pc:sldMk cId="1070346799" sldId="260"/>
            <ac:spMk id="2" creationId="{C71FFAF2-5D20-0D20-4AB9-D7A8BBC5FE1E}"/>
          </ac:spMkLst>
        </pc:spChg>
        <pc:spChg chg="add del">
          <ac:chgData name="Brandon A Guzman" userId="S::bag398@nau.edu::b50ac788-a1cc-4cc2-9edb-647aeb53adff" providerId="AD" clId="Web-{B5D52B90-A783-EF92-E39D-E625E0F8B50B}" dt="2024-10-07T04:18:40.986" v="861"/>
          <ac:spMkLst>
            <pc:docMk/>
            <pc:sldMk cId="1070346799" sldId="260"/>
            <ac:spMk id="4" creationId="{F3676933-A077-47AE-B092-609ECA906803}"/>
          </ac:spMkLst>
        </pc:spChg>
        <pc:spChg chg="mod">
          <ac:chgData name="Brandon A Guzman" userId="S::bag398@nau.edu::b50ac788-a1cc-4cc2-9edb-647aeb53adff" providerId="AD" clId="Web-{B5D52B90-A783-EF92-E39D-E625E0F8B50B}" dt="2024-10-07T05:24:02.010" v="1354" actId="1076"/>
          <ac:spMkLst>
            <pc:docMk/>
            <pc:sldMk cId="1070346799" sldId="260"/>
            <ac:spMk id="5" creationId="{95C674F0-4F70-13F1-AE83-2E85D5A979B0}"/>
          </ac:spMkLst>
        </pc:spChg>
        <pc:spChg chg="add mod">
          <ac:chgData name="Brandon A Guzman" userId="S::bag398@nau.edu::b50ac788-a1cc-4cc2-9edb-647aeb53adff" providerId="AD" clId="Web-{B5D52B90-A783-EF92-E39D-E625E0F8B50B}" dt="2024-10-07T05:44:45.020" v="1391" actId="20577"/>
          <ac:spMkLst>
            <pc:docMk/>
            <pc:sldMk cId="1070346799" sldId="260"/>
            <ac:spMk id="6" creationId="{747CBA7D-0BB2-AA05-223C-614E50429B7E}"/>
          </ac:spMkLst>
        </pc:spChg>
        <pc:spChg chg="del mod">
          <ac:chgData name="Brandon A Guzman" userId="S::bag398@nau.edu::b50ac788-a1cc-4cc2-9edb-647aeb53adff" providerId="AD" clId="Web-{B5D52B90-A783-EF92-E39D-E625E0F8B50B}" dt="2024-10-07T05:45:35.350" v="1412"/>
          <ac:spMkLst>
            <pc:docMk/>
            <pc:sldMk cId="1070346799" sldId="260"/>
            <ac:spMk id="7" creationId="{8432EB33-1798-8277-93C0-4F4B7817C094}"/>
          </ac:spMkLst>
        </pc:spChg>
        <pc:spChg chg="add del">
          <ac:chgData name="Brandon A Guzman" userId="S::bag398@nau.edu::b50ac788-a1cc-4cc2-9edb-647aeb53adff" providerId="AD" clId="Web-{B5D52B90-A783-EF92-E39D-E625E0F8B50B}" dt="2024-10-07T05:45:19.849" v="1394"/>
          <ac:spMkLst>
            <pc:docMk/>
            <pc:sldMk cId="1070346799" sldId="260"/>
            <ac:spMk id="14" creationId="{F1DB32A0-C2FC-1A43-680B-E20DD74AAC07}"/>
          </ac:spMkLst>
        </pc:spChg>
        <pc:spChg chg="add mod">
          <ac:chgData name="Brandon A Guzman" userId="S::bag398@nau.edu::b50ac788-a1cc-4cc2-9edb-647aeb53adff" providerId="AD" clId="Web-{B5D52B90-A783-EF92-E39D-E625E0F8B50B}" dt="2024-10-07T05:46:32.367" v="1475" actId="1076"/>
          <ac:spMkLst>
            <pc:docMk/>
            <pc:sldMk cId="1070346799" sldId="260"/>
            <ac:spMk id="16" creationId="{BBC983EF-CA43-1EC8-1A59-0B785644787A}"/>
          </ac:spMkLst>
        </pc:spChg>
        <pc:spChg chg="add mod">
          <ac:chgData name="Brandon A Guzman" userId="S::bag398@nau.edu::b50ac788-a1cc-4cc2-9edb-647aeb53adff" providerId="AD" clId="Web-{B5D52B90-A783-EF92-E39D-E625E0F8B50B}" dt="2024-10-07T05:52:55.367" v="1840" actId="20577"/>
          <ac:spMkLst>
            <pc:docMk/>
            <pc:sldMk cId="1070346799" sldId="260"/>
            <ac:spMk id="17" creationId="{95069420-B42F-0AEF-4C8B-98914978CF48}"/>
          </ac:spMkLst>
        </pc:spChg>
        <pc:picChg chg="add mod">
          <ac:chgData name="Brandon A Guzman" userId="S::bag398@nau.edu::b50ac788-a1cc-4cc2-9edb-647aeb53adff" providerId="AD" clId="Web-{B5D52B90-A783-EF92-E39D-E625E0F8B50B}" dt="2024-10-07T05:32:04.764" v="1366" actId="1076"/>
          <ac:picMkLst>
            <pc:docMk/>
            <pc:sldMk cId="1070346799" sldId="260"/>
            <ac:picMk id="4" creationId="{9607B666-D001-092A-C8B3-B8A65C68D3AA}"/>
          </ac:picMkLst>
        </pc:picChg>
        <pc:picChg chg="add del mod">
          <ac:chgData name="Brandon A Guzman" userId="S::bag398@nau.edu::b50ac788-a1cc-4cc2-9edb-647aeb53adff" providerId="AD" clId="Web-{B5D52B90-A783-EF92-E39D-E625E0F8B50B}" dt="2024-10-07T04:21:44.977" v="1023"/>
          <ac:picMkLst>
            <pc:docMk/>
            <pc:sldMk cId="1070346799" sldId="260"/>
            <ac:picMk id="8" creationId="{5D570E41-0D19-F4BA-D639-ACB291259E81}"/>
          </ac:picMkLst>
        </pc:picChg>
        <pc:picChg chg="add mod">
          <ac:chgData name="Brandon A Guzman" userId="S::bag398@nau.edu::b50ac788-a1cc-4cc2-9edb-647aeb53adff" providerId="AD" clId="Web-{B5D52B90-A783-EF92-E39D-E625E0F8B50B}" dt="2024-10-07T05:32:22.030" v="1371" actId="1076"/>
          <ac:picMkLst>
            <pc:docMk/>
            <pc:sldMk cId="1070346799" sldId="260"/>
            <ac:picMk id="8" creationId="{CBCB7E44-0AC4-08BE-7058-1BBEC707F25A}"/>
          </ac:picMkLst>
        </pc:picChg>
        <pc:picChg chg="add mod">
          <ac:chgData name="Brandon A Guzman" userId="S::bag398@nau.edu::b50ac788-a1cc-4cc2-9edb-647aeb53adff" providerId="AD" clId="Web-{B5D52B90-A783-EF92-E39D-E625E0F8B50B}" dt="2024-10-07T05:32:45.609" v="1378" actId="14100"/>
          <ac:picMkLst>
            <pc:docMk/>
            <pc:sldMk cId="1070346799" sldId="260"/>
            <ac:picMk id="9" creationId="{CC21BC73-7D15-6F1D-569D-85749F09E473}"/>
          </ac:picMkLst>
        </pc:picChg>
        <pc:picChg chg="add del mod">
          <ac:chgData name="Brandon A Guzman" userId="S::bag398@nau.edu::b50ac788-a1cc-4cc2-9edb-647aeb53adff" providerId="AD" clId="Web-{B5D52B90-A783-EF92-E39D-E625E0F8B50B}" dt="2024-10-07T05:32:58.359" v="1380"/>
          <ac:picMkLst>
            <pc:docMk/>
            <pc:sldMk cId="1070346799" sldId="260"/>
            <ac:picMk id="10" creationId="{D6DEC938-F9AF-2872-8614-0F82C94193A2}"/>
          </ac:picMkLst>
        </pc:picChg>
        <pc:picChg chg="add mod">
          <ac:chgData name="Brandon A Guzman" userId="S::bag398@nau.edu::b50ac788-a1cc-4cc2-9edb-647aeb53adff" providerId="AD" clId="Web-{B5D52B90-A783-EF92-E39D-E625E0F8B50B}" dt="2024-10-07T05:44:13.284" v="1388" actId="1076"/>
          <ac:picMkLst>
            <pc:docMk/>
            <pc:sldMk cId="1070346799" sldId="260"/>
            <ac:picMk id="11" creationId="{68FAF613-ADAF-1564-7562-40DD82FB854B}"/>
          </ac:picMkLst>
        </pc:picChg>
        <pc:picChg chg="add mod">
          <ac:chgData name="Brandon A Guzman" userId="S::bag398@nau.edu::b50ac788-a1cc-4cc2-9edb-647aeb53adff" providerId="AD" clId="Web-{B5D52B90-A783-EF92-E39D-E625E0F8B50B}" dt="2024-10-07T05:45:06.192" v="1392" actId="14100"/>
          <ac:picMkLst>
            <pc:docMk/>
            <pc:sldMk cId="1070346799" sldId="260"/>
            <ac:picMk id="12" creationId="{0CFB4207-5FED-2EA7-E0DE-C69BF6D508C0}"/>
          </ac:picMkLst>
        </pc:picChg>
      </pc:sldChg>
      <pc:sldChg chg="addSp delSp modSp ord">
        <pc:chgData name="Brandon A Guzman" userId="S::bag398@nau.edu::b50ac788-a1cc-4cc2-9edb-647aeb53adff" providerId="AD" clId="Web-{B5D52B90-A783-EF92-E39D-E625E0F8B50B}" dt="2024-10-07T05:57:18.268" v="2133" actId="20577"/>
        <pc:sldMkLst>
          <pc:docMk/>
          <pc:sldMk cId="1297460242" sldId="266"/>
        </pc:sldMkLst>
        <pc:spChg chg="del">
          <ac:chgData name="Brandon A Guzman" userId="S::bag398@nau.edu::b50ac788-a1cc-4cc2-9edb-647aeb53adff" providerId="AD" clId="Web-{B5D52B90-A783-EF92-E39D-E625E0F8B50B}" dt="2024-10-07T05:47:21.682" v="1482"/>
          <ac:spMkLst>
            <pc:docMk/>
            <pc:sldMk cId="1297460242" sldId="266"/>
            <ac:spMk id="2" creationId="{20C7FED3-1B56-B7B1-2D07-159ED3F200B6}"/>
          </ac:spMkLst>
        </pc:spChg>
        <pc:spChg chg="mod">
          <ac:chgData name="Brandon A Guzman" userId="S::bag398@nau.edu::b50ac788-a1cc-4cc2-9edb-647aeb53adff" providerId="AD" clId="Web-{B5D52B90-A783-EF92-E39D-E625E0F8B50B}" dt="2024-10-07T05:57:18.268" v="2133" actId="20577"/>
          <ac:spMkLst>
            <pc:docMk/>
            <pc:sldMk cId="1297460242" sldId="266"/>
            <ac:spMk id="4" creationId="{828D3791-643E-2CD6-AED0-BE2946BCE0F5}"/>
          </ac:spMkLst>
        </pc:spChg>
        <pc:spChg chg="mod">
          <ac:chgData name="Brandon A Guzman" userId="S::bag398@nau.edu::b50ac788-a1cc-4cc2-9edb-647aeb53adff" providerId="AD" clId="Web-{B5D52B90-A783-EF92-E39D-E625E0F8B50B}" dt="2024-10-07T05:47:54.871" v="1568" actId="20577"/>
          <ac:spMkLst>
            <pc:docMk/>
            <pc:sldMk cId="1297460242" sldId="266"/>
            <ac:spMk id="7" creationId="{4377A575-BADD-4ACF-5E89-08A9F1042261}"/>
          </ac:spMkLst>
        </pc:spChg>
        <pc:spChg chg="add mod">
          <ac:chgData name="Brandon A Guzman" userId="S::bag398@nau.edu::b50ac788-a1cc-4cc2-9edb-647aeb53adff" providerId="AD" clId="Web-{B5D52B90-A783-EF92-E39D-E625E0F8B50B}" dt="2024-10-07T05:56:51.360" v="2123" actId="20577"/>
          <ac:spMkLst>
            <pc:docMk/>
            <pc:sldMk cId="1297460242" sldId="266"/>
            <ac:spMk id="10" creationId="{F7FA72C9-4CB3-9AC8-631B-5D6F9B362BB7}"/>
          </ac:spMkLst>
        </pc:spChg>
        <pc:spChg chg="del mod">
          <ac:chgData name="Brandon A Guzman" userId="S::bag398@nau.edu::b50ac788-a1cc-4cc2-9edb-647aeb53adff" providerId="AD" clId="Web-{B5D52B90-A783-EF92-E39D-E625E0F8B50B}" dt="2024-10-07T05:48:33.872" v="1594"/>
          <ac:spMkLst>
            <pc:docMk/>
            <pc:sldMk cId="1297460242" sldId="266"/>
            <ac:spMk id="17" creationId="{753272C2-3AE6-6E0D-FB6E-F8EF300BD892}"/>
          </ac:spMkLst>
        </pc:spChg>
        <pc:picChg chg="add mod">
          <ac:chgData name="Brandon A Guzman" userId="S::bag398@nau.edu::b50ac788-a1cc-4cc2-9edb-647aeb53adff" providerId="AD" clId="Web-{B5D52B90-A783-EF92-E39D-E625E0F8B50B}" dt="2024-10-07T05:56:24.781" v="2117" actId="1076"/>
          <ac:picMkLst>
            <pc:docMk/>
            <pc:sldMk cId="1297460242" sldId="266"/>
            <ac:picMk id="6" creationId="{8404A75C-1729-5E28-BA78-F9FFD44E028B}"/>
          </ac:picMkLst>
        </pc:picChg>
      </pc:sldChg>
      <pc:sldChg chg="del">
        <pc:chgData name="Brandon A Guzman" userId="S::bag398@nau.edu::b50ac788-a1cc-4cc2-9edb-647aeb53adff" providerId="AD" clId="Web-{B5D52B90-A783-EF92-E39D-E625E0F8B50B}" dt="2024-10-07T05:19:39.984" v="1331"/>
        <pc:sldMkLst>
          <pc:docMk/>
          <pc:sldMk cId="63564753" sldId="271"/>
        </pc:sldMkLst>
      </pc:sldChg>
      <pc:sldChg chg="addSp delSp modSp">
        <pc:chgData name="Brandon A Guzman" userId="S::bag398@nau.edu::b50ac788-a1cc-4cc2-9edb-647aeb53adff" providerId="AD" clId="Web-{B5D52B90-A783-EF92-E39D-E625E0F8B50B}" dt="2024-10-07T03:37:43.582" v="305" actId="14100"/>
        <pc:sldMkLst>
          <pc:docMk/>
          <pc:sldMk cId="1445686664" sldId="275"/>
        </pc:sldMkLst>
        <pc:spChg chg="mod">
          <ac:chgData name="Brandon A Guzman" userId="S::bag398@nau.edu::b50ac788-a1cc-4cc2-9edb-647aeb53adff" providerId="AD" clId="Web-{B5D52B90-A783-EF92-E39D-E625E0F8B50B}" dt="2024-10-07T03:35:57.078" v="197" actId="20577"/>
          <ac:spMkLst>
            <pc:docMk/>
            <pc:sldMk cId="1445686664" sldId="275"/>
            <ac:spMk id="2" creationId="{BBBA4BC3-4E7B-0161-AA4C-FD23BE706635}"/>
          </ac:spMkLst>
        </pc:spChg>
        <pc:spChg chg="add del mod">
          <ac:chgData name="Brandon A Guzman" userId="S::bag398@nau.edu::b50ac788-a1cc-4cc2-9edb-647aeb53adff" providerId="AD" clId="Web-{B5D52B90-A783-EF92-E39D-E625E0F8B50B}" dt="2024-10-07T03:37:43.582" v="305" actId="14100"/>
          <ac:spMkLst>
            <pc:docMk/>
            <pc:sldMk cId="1445686664" sldId="275"/>
            <ac:spMk id="4" creationId="{82326AB4-8E7F-87DE-035E-1A9B20C5EF0F}"/>
          </ac:spMkLst>
        </pc:spChg>
      </pc:sldChg>
      <pc:sldChg chg="addSp delSp modSp add replId">
        <pc:chgData name="Brandon A Guzman" userId="S::bag398@nau.edu::b50ac788-a1cc-4cc2-9edb-647aeb53adff" providerId="AD" clId="Web-{B5D52B90-A783-EF92-E39D-E625E0F8B50B}" dt="2024-10-07T05:48:39.044" v="1599" actId="20577"/>
        <pc:sldMkLst>
          <pc:docMk/>
          <pc:sldMk cId="378301620" sldId="276"/>
        </pc:sldMkLst>
        <pc:spChg chg="mod">
          <ac:chgData name="Brandon A Guzman" userId="S::bag398@nau.edu::b50ac788-a1cc-4cc2-9edb-647aeb53adff" providerId="AD" clId="Web-{B5D52B90-A783-EF92-E39D-E625E0F8B50B}" dt="2024-10-07T05:19:11.311" v="1330" actId="20577"/>
          <ac:spMkLst>
            <pc:docMk/>
            <pc:sldMk cId="378301620" sldId="276"/>
            <ac:spMk id="2" creationId="{BBBA4BC3-4E7B-0161-AA4C-FD23BE706635}"/>
          </ac:spMkLst>
        </pc:spChg>
        <pc:spChg chg="del mod">
          <ac:chgData name="Brandon A Guzman" userId="S::bag398@nau.edu::b50ac788-a1cc-4cc2-9edb-647aeb53adff" providerId="AD" clId="Web-{B5D52B90-A783-EF92-E39D-E625E0F8B50B}" dt="2024-10-07T03:43:30.877" v="316"/>
          <ac:spMkLst>
            <pc:docMk/>
            <pc:sldMk cId="378301620" sldId="276"/>
            <ac:spMk id="4" creationId="{82326AB4-8E7F-87DE-035E-1A9B20C5EF0F}"/>
          </ac:spMkLst>
        </pc:spChg>
        <pc:spChg chg="mod">
          <ac:chgData name="Brandon A Guzman" userId="S::bag398@nau.edu::b50ac788-a1cc-4cc2-9edb-647aeb53adff" providerId="AD" clId="Web-{B5D52B90-A783-EF92-E39D-E625E0F8B50B}" dt="2024-10-07T03:43:55.144" v="349" actId="20577"/>
          <ac:spMkLst>
            <pc:docMk/>
            <pc:sldMk cId="378301620" sldId="276"/>
            <ac:spMk id="6" creationId="{CC2367EF-5E84-C020-EE59-AA0F48393E59}"/>
          </ac:spMkLst>
        </pc:spChg>
        <pc:spChg chg="add mod">
          <ac:chgData name="Brandon A Guzman" userId="S::bag398@nau.edu::b50ac788-a1cc-4cc2-9edb-647aeb53adff" providerId="AD" clId="Web-{B5D52B90-A783-EF92-E39D-E625E0F8B50B}" dt="2024-10-07T04:17:10.029" v="806" actId="14100"/>
          <ac:spMkLst>
            <pc:docMk/>
            <pc:sldMk cId="378301620" sldId="276"/>
            <ac:spMk id="12" creationId="{6B5D5D04-7944-3F21-9AA9-BAA0ED1C1BFD}"/>
          </ac:spMkLst>
        </pc:spChg>
        <pc:spChg chg="add mod">
          <ac:chgData name="Brandon A Guzman" userId="S::bag398@nau.edu::b50ac788-a1cc-4cc2-9edb-647aeb53adff" providerId="AD" clId="Web-{B5D52B90-A783-EF92-E39D-E625E0F8B50B}" dt="2024-10-07T05:48:39.044" v="1599" actId="20577"/>
          <ac:spMkLst>
            <pc:docMk/>
            <pc:sldMk cId="378301620" sldId="276"/>
            <ac:spMk id="13" creationId="{75A466F3-934F-0B78-76BC-C4170D993519}"/>
          </ac:spMkLst>
        </pc:spChg>
        <pc:picChg chg="add mod">
          <ac:chgData name="Brandon A Guzman" userId="S::bag398@nau.edu::b50ac788-a1cc-4cc2-9edb-647aeb53adff" providerId="AD" clId="Web-{B5D52B90-A783-EF92-E39D-E625E0F8B50B}" dt="2024-10-07T04:15:11.947" v="739" actId="1076"/>
          <ac:picMkLst>
            <pc:docMk/>
            <pc:sldMk cId="378301620" sldId="276"/>
            <ac:picMk id="7" creationId="{1DF0F6D7-0A66-4FB8-2BB5-FA2392B22990}"/>
          </ac:picMkLst>
        </pc:picChg>
        <pc:picChg chg="add mod">
          <ac:chgData name="Brandon A Guzman" userId="S::bag398@nau.edu::b50ac788-a1cc-4cc2-9edb-647aeb53adff" providerId="AD" clId="Web-{B5D52B90-A783-EF92-E39D-E625E0F8B50B}" dt="2024-10-07T04:15:38.885" v="743" actId="14100"/>
          <ac:picMkLst>
            <pc:docMk/>
            <pc:sldMk cId="378301620" sldId="276"/>
            <ac:picMk id="9" creationId="{2B759D63-4349-2B86-494B-3AFA0DEB3F4F}"/>
          </ac:picMkLst>
        </pc:picChg>
        <pc:picChg chg="add mod">
          <ac:chgData name="Brandon A Guzman" userId="S::bag398@nau.edu::b50ac788-a1cc-4cc2-9edb-647aeb53adff" providerId="AD" clId="Web-{B5D52B90-A783-EF92-E39D-E625E0F8B50B}" dt="2024-10-07T04:16:15.308" v="754" actId="1076"/>
          <ac:picMkLst>
            <pc:docMk/>
            <pc:sldMk cId="378301620" sldId="276"/>
            <ac:picMk id="10" creationId="{9B37B7B3-6598-334B-0C73-5A6BC6A662AB}"/>
          </ac:picMkLst>
        </pc:picChg>
        <pc:picChg chg="add mod">
          <ac:chgData name="Brandon A Guzman" userId="S::bag398@nau.edu::b50ac788-a1cc-4cc2-9edb-647aeb53adff" providerId="AD" clId="Web-{B5D52B90-A783-EF92-E39D-E625E0F8B50B}" dt="2024-10-07T04:16:12.886" v="753" actId="1076"/>
          <ac:picMkLst>
            <pc:docMk/>
            <pc:sldMk cId="378301620" sldId="276"/>
            <ac:picMk id="11" creationId="{25B4BCED-82A5-DF5F-7E0A-3429308F1155}"/>
          </ac:picMkLst>
        </pc:picChg>
      </pc:sldChg>
      <pc:sldChg chg="add replId">
        <pc:chgData name="Brandon A Guzman" userId="S::bag398@nau.edu::b50ac788-a1cc-4cc2-9edb-647aeb53adff" providerId="AD" clId="Web-{B5D52B90-A783-EF92-E39D-E625E0F8B50B}" dt="2024-10-07T05:46:56.650" v="1476"/>
        <pc:sldMkLst>
          <pc:docMk/>
          <pc:sldMk cId="3146158447" sldId="278"/>
        </pc:sldMkLst>
      </pc:sldChg>
    </pc:docChg>
  </pc:docChgLst>
  <pc:docChgLst>
    <pc:chgData name="Gustavo Ruiz Anaya" userId="S::gr598@nau.edu::26144088-ecaa-449c-93ed-6a7389c8b5fb" providerId="AD" clId="Web-{1196BEA0-23C5-4C54-B7B0-48D331D8BA73}"/>
    <pc:docChg chg="modSld">
      <pc:chgData name="Gustavo Ruiz Anaya" userId="S::gr598@nau.edu::26144088-ecaa-449c-93ed-6a7389c8b5fb" providerId="AD" clId="Web-{1196BEA0-23C5-4C54-B7B0-48D331D8BA73}" dt="2024-10-08T00:21:03.308" v="7" actId="20577"/>
      <pc:docMkLst>
        <pc:docMk/>
      </pc:docMkLst>
      <pc:sldChg chg="modSp">
        <pc:chgData name="Gustavo Ruiz Anaya" userId="S::gr598@nau.edu::26144088-ecaa-449c-93ed-6a7389c8b5fb" providerId="AD" clId="Web-{1196BEA0-23C5-4C54-B7B0-48D331D8BA73}" dt="2024-10-08T00:21:03.308" v="7" actId="20577"/>
        <pc:sldMkLst>
          <pc:docMk/>
          <pc:sldMk cId="24776036" sldId="280"/>
        </pc:sldMkLst>
        <pc:spChg chg="mod">
          <ac:chgData name="Gustavo Ruiz Anaya" userId="S::gr598@nau.edu::26144088-ecaa-449c-93ed-6a7389c8b5fb" providerId="AD" clId="Web-{1196BEA0-23C5-4C54-B7B0-48D331D8BA73}" dt="2024-10-08T00:21:03.308" v="7" actId="20577"/>
          <ac:spMkLst>
            <pc:docMk/>
            <pc:sldMk cId="24776036" sldId="280"/>
            <ac:spMk id="11" creationId="{FBB05AD0-81F0-3F10-BC5C-82CBA7A84C21}"/>
          </ac:spMkLst>
        </pc:spChg>
      </pc:sldChg>
      <pc:sldChg chg="modSp">
        <pc:chgData name="Gustavo Ruiz Anaya" userId="S::gr598@nau.edu::26144088-ecaa-449c-93ed-6a7389c8b5fb" providerId="AD" clId="Web-{1196BEA0-23C5-4C54-B7B0-48D331D8BA73}" dt="2024-10-08T00:20:40.604" v="3" actId="20577"/>
        <pc:sldMkLst>
          <pc:docMk/>
          <pc:sldMk cId="3610915998" sldId="282"/>
        </pc:sldMkLst>
        <pc:spChg chg="mod">
          <ac:chgData name="Gustavo Ruiz Anaya" userId="S::gr598@nau.edu::26144088-ecaa-449c-93ed-6a7389c8b5fb" providerId="AD" clId="Web-{1196BEA0-23C5-4C54-B7B0-48D331D8BA73}" dt="2024-10-08T00:20:40.604" v="3" actId="20577"/>
          <ac:spMkLst>
            <pc:docMk/>
            <pc:sldMk cId="3610915998" sldId="282"/>
            <ac:spMk id="11" creationId="{FBB05AD0-81F0-3F10-BC5C-82CBA7A84C21}"/>
          </ac:spMkLst>
        </pc:spChg>
      </pc:sldChg>
    </pc:docChg>
  </pc:docChgLst>
  <pc:docChgLst>
    <pc:chgData name="Ryan J Meger" userId="S::rjm543@nau.edu::f6b73040-e80f-4356-aca6-7d9b6bd5d25d" providerId="AD" clId="Web-{F07C6EA9-90FD-4091-9F4C-B4A71EBA7141}"/>
    <pc:docChg chg="modSld">
      <pc:chgData name="Ryan J Meger" userId="S::rjm543@nau.edu::f6b73040-e80f-4356-aca6-7d9b6bd5d25d" providerId="AD" clId="Web-{F07C6EA9-90FD-4091-9F4C-B4A71EBA7141}" dt="2024-10-17T07:12:34.226" v="2" actId="14100"/>
      <pc:docMkLst>
        <pc:docMk/>
      </pc:docMkLst>
      <pc:sldChg chg="modSp">
        <pc:chgData name="Ryan J Meger" userId="S::rjm543@nau.edu::f6b73040-e80f-4356-aca6-7d9b6bd5d25d" providerId="AD" clId="Web-{F07C6EA9-90FD-4091-9F4C-B4A71EBA7141}" dt="2024-10-17T06:44:14.333" v="1" actId="1076"/>
        <pc:sldMkLst>
          <pc:docMk/>
          <pc:sldMk cId="2131243897" sldId="274"/>
        </pc:sldMkLst>
        <pc:picChg chg="mod">
          <ac:chgData name="Ryan J Meger" userId="S::rjm543@nau.edu::f6b73040-e80f-4356-aca6-7d9b6bd5d25d" providerId="AD" clId="Web-{F07C6EA9-90FD-4091-9F4C-B4A71EBA7141}" dt="2024-10-17T06:44:14.333" v="1" actId="1076"/>
          <ac:picMkLst>
            <pc:docMk/>
            <pc:sldMk cId="2131243897" sldId="274"/>
            <ac:picMk id="9" creationId="{A4D6E425-84C7-FA8E-48C0-D974FCA008C9}"/>
          </ac:picMkLst>
        </pc:picChg>
      </pc:sldChg>
      <pc:sldChg chg="modSp">
        <pc:chgData name="Ryan J Meger" userId="S::rjm543@nau.edu::f6b73040-e80f-4356-aca6-7d9b6bd5d25d" providerId="AD" clId="Web-{F07C6EA9-90FD-4091-9F4C-B4A71EBA7141}" dt="2024-10-17T07:12:34.226" v="2" actId="14100"/>
        <pc:sldMkLst>
          <pc:docMk/>
          <pc:sldMk cId="1776479428" sldId="288"/>
        </pc:sldMkLst>
        <pc:picChg chg="mod">
          <ac:chgData name="Ryan J Meger" userId="S::rjm543@nau.edu::f6b73040-e80f-4356-aca6-7d9b6bd5d25d" providerId="AD" clId="Web-{F07C6EA9-90FD-4091-9F4C-B4A71EBA7141}" dt="2024-10-17T07:12:34.226" v="2" actId="14100"/>
          <ac:picMkLst>
            <pc:docMk/>
            <pc:sldMk cId="1776479428" sldId="288"/>
            <ac:picMk id="8" creationId="{06184E90-78E9-C3B8-C55E-A6A6B0F0C041}"/>
          </ac:picMkLst>
        </pc:picChg>
      </pc:sldChg>
    </pc:docChg>
  </pc:docChgLst>
  <pc:docChgLst>
    <pc:chgData name="Brandon A Guzman" userId="S::bag398@nau.edu::b50ac788-a1cc-4cc2-9edb-647aeb53adff" providerId="AD" clId="Web-{478EBB13-0271-2EEF-B8F6-9CF7623F480A}"/>
    <pc:docChg chg="delSld modSld">
      <pc:chgData name="Brandon A Guzman" userId="S::bag398@nau.edu::b50ac788-a1cc-4cc2-9edb-647aeb53adff" providerId="AD" clId="Web-{478EBB13-0271-2EEF-B8F6-9CF7623F480A}" dt="2024-10-07T03:32:12.697" v="456" actId="1076"/>
      <pc:docMkLst>
        <pc:docMk/>
      </pc:docMkLst>
      <pc:sldChg chg="addSp modSp">
        <pc:chgData name="Brandon A Guzman" userId="S::bag398@nau.edu::b50ac788-a1cc-4cc2-9edb-647aeb53adff" providerId="AD" clId="Web-{478EBB13-0271-2EEF-B8F6-9CF7623F480A}" dt="2024-10-07T03:32:12.697" v="456" actId="1076"/>
        <pc:sldMkLst>
          <pc:docMk/>
          <pc:sldMk cId="1514395425" sldId="258"/>
        </pc:sldMkLst>
        <pc:spChg chg="mod">
          <ac:chgData name="Brandon A Guzman" userId="S::bag398@nau.edu::b50ac788-a1cc-4cc2-9edb-647aeb53adff" providerId="AD" clId="Web-{478EBB13-0271-2EEF-B8F6-9CF7623F480A}" dt="2024-10-07T03:31:30.508" v="452" actId="20577"/>
          <ac:spMkLst>
            <pc:docMk/>
            <pc:sldMk cId="1514395425" sldId="258"/>
            <ac:spMk id="2" creationId="{BBBA4BC3-4E7B-0161-AA4C-FD23BE706635}"/>
          </ac:spMkLst>
        </pc:spChg>
        <pc:picChg chg="add mod">
          <ac:chgData name="Brandon A Guzman" userId="S::bag398@nau.edu::b50ac788-a1cc-4cc2-9edb-647aeb53adff" providerId="AD" clId="Web-{478EBB13-0271-2EEF-B8F6-9CF7623F480A}" dt="2024-10-07T03:32:12.697" v="456" actId="1076"/>
          <ac:picMkLst>
            <pc:docMk/>
            <pc:sldMk cId="1514395425" sldId="258"/>
            <ac:picMk id="3" creationId="{DA259990-6FFE-C0A4-2E5B-0EED48CDA2E4}"/>
          </ac:picMkLst>
        </pc:picChg>
      </pc:sldChg>
      <pc:sldChg chg="del">
        <pc:chgData name="Brandon A Guzman" userId="S::bag398@nau.edu::b50ac788-a1cc-4cc2-9edb-647aeb53adff" providerId="AD" clId="Web-{478EBB13-0271-2EEF-B8F6-9CF7623F480A}" dt="2024-10-07T02:36:07.041" v="1"/>
        <pc:sldMkLst>
          <pc:docMk/>
          <pc:sldMk cId="3803442049" sldId="259"/>
        </pc:sldMkLst>
      </pc:sldChg>
      <pc:sldChg chg="del">
        <pc:chgData name="Brandon A Guzman" userId="S::bag398@nau.edu::b50ac788-a1cc-4cc2-9edb-647aeb53adff" providerId="AD" clId="Web-{478EBB13-0271-2EEF-B8F6-9CF7623F480A}" dt="2024-10-07T02:36:06.525" v="0"/>
        <pc:sldMkLst>
          <pc:docMk/>
          <pc:sldMk cId="165918483" sldId="265"/>
        </pc:sldMkLst>
      </pc:sldChg>
    </pc:docChg>
  </pc:docChgLst>
  <pc:docChgLst>
    <pc:chgData name="Alexandra Lin Brister" userId="S::alb967@nau.edu::4f6b0d78-b3f8-42c7-ab44-a23b1e2f8b3e" providerId="AD" clId="Web-{8635500E-87FA-D7A6-A8F3-3BC2666DF86B}"/>
    <pc:docChg chg="modSld">
      <pc:chgData name="Alexandra Lin Brister" userId="S::alb967@nau.edu::4f6b0d78-b3f8-42c7-ab44-a23b1e2f8b3e" providerId="AD" clId="Web-{8635500E-87FA-D7A6-A8F3-3BC2666DF86B}" dt="2024-10-17T00:48:33.130" v="1" actId="1076"/>
      <pc:docMkLst>
        <pc:docMk/>
      </pc:docMkLst>
      <pc:sldChg chg="modSp">
        <pc:chgData name="Alexandra Lin Brister" userId="S::alb967@nau.edu::4f6b0d78-b3f8-42c7-ab44-a23b1e2f8b3e" providerId="AD" clId="Web-{8635500E-87FA-D7A6-A8F3-3BC2666DF86B}" dt="2024-10-17T00:48:33.130" v="1" actId="1076"/>
        <pc:sldMkLst>
          <pc:docMk/>
          <pc:sldMk cId="2009317909" sldId="272"/>
        </pc:sldMkLst>
        <pc:picChg chg="mod">
          <ac:chgData name="Alexandra Lin Brister" userId="S::alb967@nau.edu::4f6b0d78-b3f8-42c7-ab44-a23b1e2f8b3e" providerId="AD" clId="Web-{8635500E-87FA-D7A6-A8F3-3BC2666DF86B}" dt="2024-10-17T00:48:33.130" v="1" actId="1076"/>
          <ac:picMkLst>
            <pc:docMk/>
            <pc:sldMk cId="2009317909" sldId="272"/>
            <ac:picMk id="13" creationId="{950732E9-CDDB-1F5B-7D4C-AA2E8AEF636B}"/>
          </ac:picMkLst>
        </pc:picChg>
      </pc:sldChg>
      <pc:sldChg chg="modSp">
        <pc:chgData name="Alexandra Lin Brister" userId="S::alb967@nau.edu::4f6b0d78-b3f8-42c7-ab44-a23b1e2f8b3e" providerId="AD" clId="Web-{8635500E-87FA-D7A6-A8F3-3BC2666DF86B}" dt="2024-10-17T00:48:07.362" v="0" actId="1076"/>
        <pc:sldMkLst>
          <pc:docMk/>
          <pc:sldMk cId="2095805567" sldId="277"/>
        </pc:sldMkLst>
        <pc:picChg chg="mod">
          <ac:chgData name="Alexandra Lin Brister" userId="S::alb967@nau.edu::4f6b0d78-b3f8-42c7-ab44-a23b1e2f8b3e" providerId="AD" clId="Web-{8635500E-87FA-D7A6-A8F3-3BC2666DF86B}" dt="2024-10-17T00:48:07.362" v="0" actId="1076"/>
          <ac:picMkLst>
            <pc:docMk/>
            <pc:sldMk cId="2095805567" sldId="277"/>
            <ac:picMk id="13" creationId="{950732E9-CDDB-1F5B-7D4C-AA2E8AEF636B}"/>
          </ac:picMkLst>
        </pc:picChg>
      </pc:sldChg>
    </pc:docChg>
  </pc:docChgLst>
  <pc:docChgLst>
    <pc:chgData name="Ryan J Meger" userId="S::rjm543@nau.edu::f6b73040-e80f-4356-aca6-7d9b6bd5d25d" providerId="AD" clId="Web-{60B0EE14-1D7E-4E6E-BD61-9CE487F56007}"/>
    <pc:docChg chg="modSld sldOrd">
      <pc:chgData name="Ryan J Meger" userId="S::rjm543@nau.edu::f6b73040-e80f-4356-aca6-7d9b6bd5d25d" providerId="AD" clId="Web-{60B0EE14-1D7E-4E6E-BD61-9CE487F56007}" dt="2024-10-07T23:29:06.444" v="41" actId="20577"/>
      <pc:docMkLst>
        <pc:docMk/>
      </pc:docMkLst>
      <pc:sldChg chg="modSp">
        <pc:chgData name="Ryan J Meger" userId="S::rjm543@nau.edu::f6b73040-e80f-4356-aca6-7d9b6bd5d25d" providerId="AD" clId="Web-{60B0EE14-1D7E-4E6E-BD61-9CE487F56007}" dt="2024-10-07T23:28:57.085" v="39" actId="20577"/>
        <pc:sldMkLst>
          <pc:docMk/>
          <pc:sldMk cId="1070346799" sldId="260"/>
        </pc:sldMkLst>
        <pc:spChg chg="mod">
          <ac:chgData name="Ryan J Meger" userId="S::rjm543@nau.edu::f6b73040-e80f-4356-aca6-7d9b6bd5d25d" providerId="AD" clId="Web-{60B0EE14-1D7E-4E6E-BD61-9CE487F56007}" dt="2024-10-07T23:28:57.085" v="39" actId="20577"/>
          <ac:spMkLst>
            <pc:docMk/>
            <pc:sldMk cId="1070346799" sldId="260"/>
            <ac:spMk id="16" creationId="{BBC983EF-CA43-1EC8-1A59-0B785644787A}"/>
          </ac:spMkLst>
        </pc:spChg>
      </pc:sldChg>
      <pc:sldChg chg="modSp">
        <pc:chgData name="Ryan J Meger" userId="S::rjm543@nau.edu::f6b73040-e80f-4356-aca6-7d9b6bd5d25d" providerId="AD" clId="Web-{60B0EE14-1D7E-4E6E-BD61-9CE487F56007}" dt="2024-10-07T19:11:28.504" v="15" actId="20577"/>
        <pc:sldMkLst>
          <pc:docMk/>
          <pc:sldMk cId="98175723" sldId="261"/>
        </pc:sldMkLst>
        <pc:spChg chg="mod">
          <ac:chgData name="Ryan J Meger" userId="S::rjm543@nau.edu::f6b73040-e80f-4356-aca6-7d9b6bd5d25d" providerId="AD" clId="Web-{60B0EE14-1D7E-4E6E-BD61-9CE487F56007}" dt="2024-10-07T19:11:28.504" v="15" actId="20577"/>
          <ac:spMkLst>
            <pc:docMk/>
            <pc:sldMk cId="98175723" sldId="261"/>
            <ac:spMk id="32" creationId="{628EF77B-CAA7-F7D2-01B6-B398A5D5BAA6}"/>
          </ac:spMkLst>
        </pc:spChg>
      </pc:sldChg>
      <pc:sldChg chg="modSp">
        <pc:chgData name="Ryan J Meger" userId="S::rjm543@nau.edu::f6b73040-e80f-4356-aca6-7d9b6bd5d25d" providerId="AD" clId="Web-{60B0EE14-1D7E-4E6E-BD61-9CE487F56007}" dt="2024-10-07T23:29:06.444" v="41" actId="20577"/>
        <pc:sldMkLst>
          <pc:docMk/>
          <pc:sldMk cId="1297460242" sldId="266"/>
        </pc:sldMkLst>
        <pc:spChg chg="mod">
          <ac:chgData name="Ryan J Meger" userId="S::rjm543@nau.edu::f6b73040-e80f-4356-aca6-7d9b6bd5d25d" providerId="AD" clId="Web-{60B0EE14-1D7E-4E6E-BD61-9CE487F56007}" dt="2024-10-07T23:29:06.444" v="41" actId="20577"/>
          <ac:spMkLst>
            <pc:docMk/>
            <pc:sldMk cId="1297460242" sldId="266"/>
            <ac:spMk id="10" creationId="{F7FA72C9-4CB3-9AC8-631B-5D6F9B362BB7}"/>
          </ac:spMkLst>
        </pc:spChg>
      </pc:sldChg>
      <pc:sldChg chg="modSp">
        <pc:chgData name="Ryan J Meger" userId="S::rjm543@nau.edu::f6b73040-e80f-4356-aca6-7d9b6bd5d25d" providerId="AD" clId="Web-{60B0EE14-1D7E-4E6E-BD61-9CE487F56007}" dt="2024-10-07T19:12:41.818" v="28" actId="1076"/>
        <pc:sldMkLst>
          <pc:docMk/>
          <pc:sldMk cId="2590932668" sldId="273"/>
        </pc:sldMkLst>
        <pc:spChg chg="mod">
          <ac:chgData name="Ryan J Meger" userId="S::rjm543@nau.edu::f6b73040-e80f-4356-aca6-7d9b6bd5d25d" providerId="AD" clId="Web-{60B0EE14-1D7E-4E6E-BD61-9CE487F56007}" dt="2024-10-07T19:12:38.599" v="27" actId="1076"/>
          <ac:spMkLst>
            <pc:docMk/>
            <pc:sldMk cId="2590932668" sldId="273"/>
            <ac:spMk id="11" creationId="{75964B40-EF26-CF60-EE55-21DCA8BD8490}"/>
          </ac:spMkLst>
        </pc:spChg>
        <pc:spChg chg="mod">
          <ac:chgData name="Ryan J Meger" userId="S::rjm543@nau.edu::f6b73040-e80f-4356-aca6-7d9b6bd5d25d" providerId="AD" clId="Web-{60B0EE14-1D7E-4E6E-BD61-9CE487F56007}" dt="2024-10-07T19:12:15.849" v="19" actId="1076"/>
          <ac:spMkLst>
            <pc:docMk/>
            <pc:sldMk cId="2590932668" sldId="273"/>
            <ac:spMk id="12" creationId="{889377E8-E4E9-E0FB-103B-9D228D56B8B2}"/>
          </ac:spMkLst>
        </pc:spChg>
        <pc:spChg chg="mod">
          <ac:chgData name="Ryan J Meger" userId="S::rjm543@nau.edu::f6b73040-e80f-4356-aca6-7d9b6bd5d25d" providerId="AD" clId="Web-{60B0EE14-1D7E-4E6E-BD61-9CE487F56007}" dt="2024-10-07T19:12:41.818" v="28" actId="1076"/>
          <ac:spMkLst>
            <pc:docMk/>
            <pc:sldMk cId="2590932668" sldId="273"/>
            <ac:spMk id="14" creationId="{721088AB-FAB5-1C3F-2A06-82D05A4710D6}"/>
          </ac:spMkLst>
        </pc:spChg>
        <pc:picChg chg="mod">
          <ac:chgData name="Ryan J Meger" userId="S::rjm543@nau.edu::f6b73040-e80f-4356-aca6-7d9b6bd5d25d" providerId="AD" clId="Web-{60B0EE14-1D7E-4E6E-BD61-9CE487F56007}" dt="2024-10-07T19:12:35.709" v="26" actId="14100"/>
          <ac:picMkLst>
            <pc:docMk/>
            <pc:sldMk cId="2590932668" sldId="273"/>
            <ac:picMk id="6" creationId="{25CEDAF4-7F3B-36CC-D7C1-A99AE9FA673E}"/>
          </ac:picMkLst>
        </pc:picChg>
        <pc:picChg chg="mod">
          <ac:chgData name="Ryan J Meger" userId="S::rjm543@nau.edu::f6b73040-e80f-4356-aca6-7d9b6bd5d25d" providerId="AD" clId="Web-{60B0EE14-1D7E-4E6E-BD61-9CE487F56007}" dt="2024-10-07T19:12:30.287" v="24" actId="1076"/>
          <ac:picMkLst>
            <pc:docMk/>
            <pc:sldMk cId="2590932668" sldId="273"/>
            <ac:picMk id="9" creationId="{7D1C1548-7A01-B139-1950-60C580E2E7C2}"/>
          </ac:picMkLst>
        </pc:picChg>
      </pc:sldChg>
      <pc:sldChg chg="modSp">
        <pc:chgData name="Ryan J Meger" userId="S::rjm543@nau.edu::f6b73040-e80f-4356-aca6-7d9b6bd5d25d" providerId="AD" clId="Web-{60B0EE14-1D7E-4E6E-BD61-9CE487F56007}" dt="2024-10-07T23:28:48.412" v="38" actId="20577"/>
        <pc:sldMkLst>
          <pc:docMk/>
          <pc:sldMk cId="378301620" sldId="276"/>
        </pc:sldMkLst>
        <pc:spChg chg="mod">
          <ac:chgData name="Ryan J Meger" userId="S::rjm543@nau.edu::f6b73040-e80f-4356-aca6-7d9b6bd5d25d" providerId="AD" clId="Web-{60B0EE14-1D7E-4E6E-BD61-9CE487F56007}" dt="2024-10-07T23:17:44.441" v="32" actId="20577"/>
          <ac:spMkLst>
            <pc:docMk/>
            <pc:sldMk cId="378301620" sldId="276"/>
            <ac:spMk id="3" creationId="{8C715400-EDFC-907F-5BBD-56CC80E43F8A}"/>
          </ac:spMkLst>
        </pc:spChg>
        <pc:spChg chg="mod">
          <ac:chgData name="Ryan J Meger" userId="S::rjm543@nau.edu::f6b73040-e80f-4356-aca6-7d9b6bd5d25d" providerId="AD" clId="Web-{60B0EE14-1D7E-4E6E-BD61-9CE487F56007}" dt="2024-10-07T23:28:43.756" v="37" actId="20577"/>
          <ac:spMkLst>
            <pc:docMk/>
            <pc:sldMk cId="378301620" sldId="276"/>
            <ac:spMk id="12" creationId="{6B5D5D04-7944-3F21-9AA9-BAA0ED1C1BFD}"/>
          </ac:spMkLst>
        </pc:spChg>
        <pc:spChg chg="mod">
          <ac:chgData name="Ryan J Meger" userId="S::rjm543@nau.edu::f6b73040-e80f-4356-aca6-7d9b6bd5d25d" providerId="AD" clId="Web-{60B0EE14-1D7E-4E6E-BD61-9CE487F56007}" dt="2024-10-07T23:28:48.412" v="38" actId="20577"/>
          <ac:spMkLst>
            <pc:docMk/>
            <pc:sldMk cId="378301620" sldId="276"/>
            <ac:spMk id="13" creationId="{75A466F3-934F-0B78-76BC-C4170D993519}"/>
          </ac:spMkLst>
        </pc:spChg>
      </pc:sldChg>
      <pc:sldChg chg="ord">
        <pc:chgData name="Ryan J Meger" userId="S::rjm543@nau.edu::f6b73040-e80f-4356-aca6-7d9b6bd5d25d" providerId="AD" clId="Web-{60B0EE14-1D7E-4E6E-BD61-9CE487F56007}" dt="2024-10-07T23:18:40.489" v="33"/>
        <pc:sldMkLst>
          <pc:docMk/>
          <pc:sldMk cId="3146158447" sldId="278"/>
        </pc:sldMkLst>
      </pc:sldChg>
    </pc:docChg>
  </pc:docChgLst>
  <pc:docChgLst>
    <pc:chgData name="Alexandra Lin Brister" userId="S::alb967@nau.edu::4f6b0d78-b3f8-42c7-ab44-a23b1e2f8b3e" providerId="AD" clId="Web-{9E924B1D-EDE2-AD0E-E686-8FB2BF58F292}"/>
    <pc:docChg chg="addSld delSld modSld sldOrd modMainMaster">
      <pc:chgData name="Alexandra Lin Brister" userId="S::alb967@nau.edu::4f6b0d78-b3f8-42c7-ab44-a23b1e2f8b3e" providerId="AD" clId="Web-{9E924B1D-EDE2-AD0E-E686-8FB2BF58F292}" dt="2024-10-07T05:22:03.051" v="489" actId="20577"/>
      <pc:docMkLst>
        <pc:docMk/>
      </pc:docMkLst>
      <pc:sldChg chg="addSp modSp">
        <pc:chgData name="Alexandra Lin Brister" userId="S::alb967@nau.edu::4f6b0d78-b3f8-42c7-ab44-a23b1e2f8b3e" providerId="AD" clId="Web-{9E924B1D-EDE2-AD0E-E686-8FB2BF58F292}" dt="2024-10-07T04:53:21.508" v="411"/>
        <pc:sldMkLst>
          <pc:docMk/>
          <pc:sldMk cId="486473580" sldId="257"/>
        </pc:sldMkLst>
        <pc:spChg chg="add mod">
          <ac:chgData name="Alexandra Lin Brister" userId="S::alb967@nau.edu::4f6b0d78-b3f8-42c7-ab44-a23b1e2f8b3e" providerId="AD" clId="Web-{9E924B1D-EDE2-AD0E-E686-8FB2BF58F292}" dt="2024-10-07T04:53:21.508" v="411"/>
          <ac:spMkLst>
            <pc:docMk/>
            <pc:sldMk cId="486473580" sldId="257"/>
            <ac:spMk id="2" creationId="{E45C0F94-EC66-C327-C139-8F2DC751C389}"/>
          </ac:spMkLst>
        </pc:spChg>
      </pc:sldChg>
      <pc:sldChg chg="addSp modSp">
        <pc:chgData name="Alexandra Lin Brister" userId="S::alb967@nau.edu::4f6b0d78-b3f8-42c7-ab44-a23b1e2f8b3e" providerId="AD" clId="Web-{9E924B1D-EDE2-AD0E-E686-8FB2BF58F292}" dt="2024-10-07T04:53:21.508" v="411"/>
        <pc:sldMkLst>
          <pc:docMk/>
          <pc:sldMk cId="1514395425" sldId="258"/>
        </pc:sldMkLst>
        <pc:spChg chg="add mod">
          <ac:chgData name="Alexandra Lin Brister" userId="S::alb967@nau.edu::4f6b0d78-b3f8-42c7-ab44-a23b1e2f8b3e" providerId="AD" clId="Web-{9E924B1D-EDE2-AD0E-E686-8FB2BF58F292}" dt="2024-10-07T04:53:21.508" v="411"/>
          <ac:spMkLst>
            <pc:docMk/>
            <pc:sldMk cId="1514395425" sldId="258"/>
            <ac:spMk id="10" creationId="{2A24DA63-DDD5-C1F9-A89B-174A034F29F9}"/>
          </ac:spMkLst>
        </pc:spChg>
      </pc:sldChg>
      <pc:sldChg chg="addSp modSp">
        <pc:chgData name="Alexandra Lin Brister" userId="S::alb967@nau.edu::4f6b0d78-b3f8-42c7-ab44-a23b1e2f8b3e" providerId="AD" clId="Web-{9E924B1D-EDE2-AD0E-E686-8FB2BF58F292}" dt="2024-10-07T04:53:21.508" v="411"/>
        <pc:sldMkLst>
          <pc:docMk/>
          <pc:sldMk cId="1070346799" sldId="260"/>
        </pc:sldMkLst>
        <pc:spChg chg="add mod">
          <ac:chgData name="Alexandra Lin Brister" userId="S::alb967@nau.edu::4f6b0d78-b3f8-42c7-ab44-a23b1e2f8b3e" providerId="AD" clId="Web-{9E924B1D-EDE2-AD0E-E686-8FB2BF58F292}" dt="2024-10-07T04:53:21.508" v="411"/>
          <ac:spMkLst>
            <pc:docMk/>
            <pc:sldMk cId="1070346799" sldId="260"/>
            <ac:spMk id="2" creationId="{89B3FBD1-D13B-8B8A-2349-E7D9DB49D085}"/>
          </ac:spMkLst>
        </pc:spChg>
      </pc:sldChg>
      <pc:sldChg chg="addSp modSp">
        <pc:chgData name="Alexandra Lin Brister" userId="S::alb967@nau.edu::4f6b0d78-b3f8-42c7-ab44-a23b1e2f8b3e" providerId="AD" clId="Web-{9E924B1D-EDE2-AD0E-E686-8FB2BF58F292}" dt="2024-10-07T04:53:21.508" v="411"/>
        <pc:sldMkLst>
          <pc:docMk/>
          <pc:sldMk cId="98175723" sldId="261"/>
        </pc:sldMkLst>
        <pc:spChg chg="add mod">
          <ac:chgData name="Alexandra Lin Brister" userId="S::alb967@nau.edu::4f6b0d78-b3f8-42c7-ab44-a23b1e2f8b3e" providerId="AD" clId="Web-{9E924B1D-EDE2-AD0E-E686-8FB2BF58F292}" dt="2024-10-07T04:53:21.508" v="411"/>
          <ac:spMkLst>
            <pc:docMk/>
            <pc:sldMk cId="98175723" sldId="261"/>
            <ac:spMk id="3" creationId="{59FFC961-689F-1FD9-63F9-6303741CF696}"/>
          </ac:spMkLst>
        </pc:spChg>
      </pc:sldChg>
      <pc:sldChg chg="addSp modSp del">
        <pc:chgData name="Alexandra Lin Brister" userId="S::alb967@nau.edu::4f6b0d78-b3f8-42c7-ab44-a23b1e2f8b3e" providerId="AD" clId="Web-{9E924B1D-EDE2-AD0E-E686-8FB2BF58F292}" dt="2024-10-07T04:53:35.399" v="412"/>
        <pc:sldMkLst>
          <pc:docMk/>
          <pc:sldMk cId="1192679512" sldId="262"/>
        </pc:sldMkLst>
        <pc:spChg chg="add mod">
          <ac:chgData name="Alexandra Lin Brister" userId="S::alb967@nau.edu::4f6b0d78-b3f8-42c7-ab44-a23b1e2f8b3e" providerId="AD" clId="Web-{9E924B1D-EDE2-AD0E-E686-8FB2BF58F292}" dt="2024-10-07T04:53:21.508" v="411"/>
          <ac:spMkLst>
            <pc:docMk/>
            <pc:sldMk cId="1192679512" sldId="262"/>
            <ac:spMk id="2" creationId="{0640525D-D445-87C9-9707-94D9BF67B320}"/>
          </ac:spMkLst>
        </pc:spChg>
      </pc:sldChg>
      <pc:sldChg chg="addSp modSp">
        <pc:chgData name="Alexandra Lin Brister" userId="S::alb967@nau.edu::4f6b0d78-b3f8-42c7-ab44-a23b1e2f8b3e" providerId="AD" clId="Web-{9E924B1D-EDE2-AD0E-E686-8FB2BF58F292}" dt="2024-10-07T04:53:17.336" v="410"/>
        <pc:sldMkLst>
          <pc:docMk/>
          <pc:sldMk cId="4014885047" sldId="264"/>
        </pc:sldMkLst>
        <pc:spChg chg="add mod">
          <ac:chgData name="Alexandra Lin Brister" userId="S::alb967@nau.edu::4f6b0d78-b3f8-42c7-ab44-a23b1e2f8b3e" providerId="AD" clId="Web-{9E924B1D-EDE2-AD0E-E686-8FB2BF58F292}" dt="2024-10-07T04:53:17.336" v="410"/>
          <ac:spMkLst>
            <pc:docMk/>
            <pc:sldMk cId="4014885047" sldId="264"/>
            <ac:spMk id="3" creationId="{7E8D4B2B-AD43-402E-9025-218D960417D9}"/>
          </ac:spMkLst>
        </pc:spChg>
      </pc:sldChg>
      <pc:sldChg chg="addSp modSp ord">
        <pc:chgData name="Alexandra Lin Brister" userId="S::alb967@nau.edu::4f6b0d78-b3f8-42c7-ab44-a23b1e2f8b3e" providerId="AD" clId="Web-{9E924B1D-EDE2-AD0E-E686-8FB2BF58F292}" dt="2024-10-07T04:56:47.144" v="477"/>
        <pc:sldMkLst>
          <pc:docMk/>
          <pc:sldMk cId="1297460242" sldId="266"/>
        </pc:sldMkLst>
        <pc:spChg chg="add mod">
          <ac:chgData name="Alexandra Lin Brister" userId="S::alb967@nau.edu::4f6b0d78-b3f8-42c7-ab44-a23b1e2f8b3e" providerId="AD" clId="Web-{9E924B1D-EDE2-AD0E-E686-8FB2BF58F292}" dt="2024-10-07T04:53:21.508" v="411"/>
          <ac:spMkLst>
            <pc:docMk/>
            <pc:sldMk cId="1297460242" sldId="266"/>
            <ac:spMk id="3" creationId="{CF7FE9FE-FAC6-08A8-ADDB-097D4A7363B0}"/>
          </ac:spMkLst>
        </pc:spChg>
      </pc:sldChg>
      <pc:sldChg chg="addSp modSp del">
        <pc:chgData name="Alexandra Lin Brister" userId="S::alb967@nau.edu::4f6b0d78-b3f8-42c7-ab44-a23b1e2f8b3e" providerId="AD" clId="Web-{9E924B1D-EDE2-AD0E-E686-8FB2BF58F292}" dt="2024-10-07T04:53:37.806" v="413"/>
        <pc:sldMkLst>
          <pc:docMk/>
          <pc:sldMk cId="3142377595" sldId="267"/>
        </pc:sldMkLst>
        <pc:spChg chg="add mod">
          <ac:chgData name="Alexandra Lin Brister" userId="S::alb967@nau.edu::4f6b0d78-b3f8-42c7-ab44-a23b1e2f8b3e" providerId="AD" clId="Web-{9E924B1D-EDE2-AD0E-E686-8FB2BF58F292}" dt="2024-10-07T04:53:21.508" v="411"/>
          <ac:spMkLst>
            <pc:docMk/>
            <pc:sldMk cId="3142377595" sldId="267"/>
            <ac:spMk id="2" creationId="{A2397F8E-5B44-8FD0-F450-87903763C9B9}"/>
          </ac:spMkLst>
        </pc:spChg>
      </pc:sldChg>
      <pc:sldChg chg="addSp modSp">
        <pc:chgData name="Alexandra Lin Brister" userId="S::alb967@nau.edu::4f6b0d78-b3f8-42c7-ab44-a23b1e2f8b3e" providerId="AD" clId="Web-{9E924B1D-EDE2-AD0E-E686-8FB2BF58F292}" dt="2024-10-07T04:53:21.508" v="411"/>
        <pc:sldMkLst>
          <pc:docMk/>
          <pc:sldMk cId="1619564714" sldId="268"/>
        </pc:sldMkLst>
        <pc:spChg chg="add mod">
          <ac:chgData name="Alexandra Lin Brister" userId="S::alb967@nau.edu::4f6b0d78-b3f8-42c7-ab44-a23b1e2f8b3e" providerId="AD" clId="Web-{9E924B1D-EDE2-AD0E-E686-8FB2BF58F292}" dt="2024-10-07T04:53:21.508" v="411"/>
          <ac:spMkLst>
            <pc:docMk/>
            <pc:sldMk cId="1619564714" sldId="268"/>
            <ac:spMk id="2" creationId="{F9E64DD7-E7E0-3789-DE6C-C726C345F681}"/>
          </ac:spMkLst>
        </pc:spChg>
      </pc:sldChg>
      <pc:sldChg chg="addSp modSp">
        <pc:chgData name="Alexandra Lin Brister" userId="S::alb967@nau.edu::4f6b0d78-b3f8-42c7-ab44-a23b1e2f8b3e" providerId="AD" clId="Web-{9E924B1D-EDE2-AD0E-E686-8FB2BF58F292}" dt="2024-10-07T04:55:16.840" v="474" actId="20577"/>
        <pc:sldMkLst>
          <pc:docMk/>
          <pc:sldMk cId="4241751347" sldId="269"/>
        </pc:sldMkLst>
        <pc:spChg chg="add mod">
          <ac:chgData name="Alexandra Lin Brister" userId="S::alb967@nau.edu::4f6b0d78-b3f8-42c7-ab44-a23b1e2f8b3e" providerId="AD" clId="Web-{9E924B1D-EDE2-AD0E-E686-8FB2BF58F292}" dt="2024-10-07T04:53:21.508" v="411"/>
          <ac:spMkLst>
            <pc:docMk/>
            <pc:sldMk cId="4241751347" sldId="269"/>
            <ac:spMk id="3" creationId="{CEB1E346-768D-AF8B-D296-43A9B3B2CF15}"/>
          </ac:spMkLst>
        </pc:spChg>
        <pc:spChg chg="mod">
          <ac:chgData name="Alexandra Lin Brister" userId="S::alb967@nau.edu::4f6b0d78-b3f8-42c7-ab44-a23b1e2f8b3e" providerId="AD" clId="Web-{9E924B1D-EDE2-AD0E-E686-8FB2BF58F292}" dt="2024-10-07T04:55:16.840" v="474" actId="20577"/>
          <ac:spMkLst>
            <pc:docMk/>
            <pc:sldMk cId="4241751347" sldId="269"/>
            <ac:spMk id="9" creationId="{5B85C313-58E2-E043-D6E1-73D7DF04F467}"/>
          </ac:spMkLst>
        </pc:spChg>
        <pc:picChg chg="mod">
          <ac:chgData name="Alexandra Lin Brister" userId="S::alb967@nau.edu::4f6b0d78-b3f8-42c7-ab44-a23b1e2f8b3e" providerId="AD" clId="Web-{9E924B1D-EDE2-AD0E-E686-8FB2BF58F292}" dt="2024-10-07T04:54:14.088" v="416" actId="1076"/>
          <ac:picMkLst>
            <pc:docMk/>
            <pc:sldMk cId="4241751347" sldId="269"/>
            <ac:picMk id="2" creationId="{E6526BB1-4FF9-6F0F-6F0E-95E3DF2E46B8}"/>
          </ac:picMkLst>
        </pc:picChg>
      </pc:sldChg>
      <pc:sldChg chg="addSp delSp modSp">
        <pc:chgData name="Alexandra Lin Brister" userId="S::alb967@nau.edu::4f6b0d78-b3f8-42c7-ab44-a23b1e2f8b3e" providerId="AD" clId="Web-{9E924B1D-EDE2-AD0E-E686-8FB2BF58F292}" dt="2024-10-07T05:22:03.051" v="489" actId="20577"/>
        <pc:sldMkLst>
          <pc:docMk/>
          <pc:sldMk cId="201544631" sldId="270"/>
        </pc:sldMkLst>
        <pc:spChg chg="add mod">
          <ac:chgData name="Alexandra Lin Brister" userId="S::alb967@nau.edu::4f6b0d78-b3f8-42c7-ab44-a23b1e2f8b3e" providerId="AD" clId="Web-{9E924B1D-EDE2-AD0E-E686-8FB2BF58F292}" dt="2024-10-07T04:53:21.508" v="411"/>
          <ac:spMkLst>
            <pc:docMk/>
            <pc:sldMk cId="201544631" sldId="270"/>
            <ac:spMk id="2" creationId="{182F2BB3-0137-738E-228F-7D177E92FF38}"/>
          </ac:spMkLst>
        </pc:spChg>
        <pc:spChg chg="mod">
          <ac:chgData name="Alexandra Lin Brister" userId="S::alb967@nau.edu::4f6b0d78-b3f8-42c7-ab44-a23b1e2f8b3e" providerId="AD" clId="Web-{9E924B1D-EDE2-AD0E-E686-8FB2BF58F292}" dt="2024-10-07T05:22:03.051" v="489" actId="20577"/>
          <ac:spMkLst>
            <pc:docMk/>
            <pc:sldMk cId="201544631" sldId="270"/>
            <ac:spMk id="9" creationId="{17BF02BC-2793-9A84-E85B-72714A4C5F77}"/>
          </ac:spMkLst>
        </pc:spChg>
        <pc:picChg chg="del">
          <ac:chgData name="Alexandra Lin Brister" userId="S::alb967@nau.edu::4f6b0d78-b3f8-42c7-ab44-a23b1e2f8b3e" providerId="AD" clId="Web-{9E924B1D-EDE2-AD0E-E686-8FB2BF58F292}" dt="2024-10-07T03:25:47.093" v="54"/>
          <ac:picMkLst>
            <pc:docMk/>
            <pc:sldMk cId="201544631" sldId="270"/>
            <ac:picMk id="2" creationId="{1953A11F-054B-F495-4A13-F987727D5B6D}"/>
          </ac:picMkLst>
        </pc:picChg>
        <pc:picChg chg="add mod">
          <ac:chgData name="Alexandra Lin Brister" userId="S::alb967@nau.edu::4f6b0d78-b3f8-42c7-ab44-a23b1e2f8b3e" providerId="AD" clId="Web-{9E924B1D-EDE2-AD0E-E686-8FB2BF58F292}" dt="2024-10-07T03:25:56.516" v="56" actId="14100"/>
          <ac:picMkLst>
            <pc:docMk/>
            <pc:sldMk cId="201544631" sldId="270"/>
            <ac:picMk id="3" creationId="{9CF7EEB6-A49E-CA9F-CCB3-F4E11F27AA98}"/>
          </ac:picMkLst>
        </pc:picChg>
      </pc:sldChg>
      <pc:sldChg chg="addSp modSp ord">
        <pc:chgData name="Alexandra Lin Brister" userId="S::alb967@nau.edu::4f6b0d78-b3f8-42c7-ab44-a23b1e2f8b3e" providerId="AD" clId="Web-{9E924B1D-EDE2-AD0E-E686-8FB2BF58F292}" dt="2024-10-07T05:10:54.685" v="487" actId="20577"/>
        <pc:sldMkLst>
          <pc:docMk/>
          <pc:sldMk cId="63564753" sldId="271"/>
        </pc:sldMkLst>
        <pc:spChg chg="add mod">
          <ac:chgData name="Alexandra Lin Brister" userId="S::alb967@nau.edu::4f6b0d78-b3f8-42c7-ab44-a23b1e2f8b3e" providerId="AD" clId="Web-{9E924B1D-EDE2-AD0E-E686-8FB2BF58F292}" dt="2024-10-07T04:53:21.508" v="411"/>
          <ac:spMkLst>
            <pc:docMk/>
            <pc:sldMk cId="63564753" sldId="271"/>
            <ac:spMk id="2" creationId="{620FD3A2-631F-2A78-85BA-B359EBBE278D}"/>
          </ac:spMkLst>
        </pc:spChg>
        <pc:spChg chg="mod">
          <ac:chgData name="Alexandra Lin Brister" userId="S::alb967@nau.edu::4f6b0d78-b3f8-42c7-ab44-a23b1e2f8b3e" providerId="AD" clId="Web-{9E924B1D-EDE2-AD0E-E686-8FB2BF58F292}" dt="2024-10-07T05:10:54.685" v="487" actId="20577"/>
          <ac:spMkLst>
            <pc:docMk/>
            <pc:sldMk cId="63564753" sldId="271"/>
            <ac:spMk id="4" creationId="{FAA5FF3B-D608-9987-54A3-95F5550C0F51}"/>
          </ac:spMkLst>
        </pc:spChg>
      </pc:sldChg>
      <pc:sldChg chg="addSp delSp modSp">
        <pc:chgData name="Alexandra Lin Brister" userId="S::alb967@nau.edu::4f6b0d78-b3f8-42c7-ab44-a23b1e2f8b3e" providerId="AD" clId="Web-{9E924B1D-EDE2-AD0E-E686-8FB2BF58F292}" dt="2024-10-07T04:53:21.508" v="411"/>
        <pc:sldMkLst>
          <pc:docMk/>
          <pc:sldMk cId="2009317909" sldId="272"/>
        </pc:sldMkLst>
        <pc:spChg chg="del mod">
          <ac:chgData name="Alexandra Lin Brister" userId="S::alb967@nau.edu::4f6b0d78-b3f8-42c7-ab44-a23b1e2f8b3e" providerId="AD" clId="Web-{9E924B1D-EDE2-AD0E-E686-8FB2BF58F292}" dt="2024-10-07T03:26:53.754" v="59"/>
          <ac:spMkLst>
            <pc:docMk/>
            <pc:sldMk cId="2009317909" sldId="272"/>
            <ac:spMk id="3" creationId="{116EAE49-FC54-0997-893A-4580D87F9763}"/>
          </ac:spMkLst>
        </pc:spChg>
        <pc:spChg chg="del mod">
          <ac:chgData name="Alexandra Lin Brister" userId="S::alb967@nau.edu::4f6b0d78-b3f8-42c7-ab44-a23b1e2f8b3e" providerId="AD" clId="Web-{9E924B1D-EDE2-AD0E-E686-8FB2BF58F292}" dt="2024-10-07T04:18:54.147" v="341"/>
          <ac:spMkLst>
            <pc:docMk/>
            <pc:sldMk cId="2009317909" sldId="272"/>
            <ac:spMk id="4" creationId="{1CE50E66-CA56-8E25-9AED-E1D51836BC34}"/>
          </ac:spMkLst>
        </pc:spChg>
        <pc:spChg chg="mod">
          <ac:chgData name="Alexandra Lin Brister" userId="S::alb967@nau.edu::4f6b0d78-b3f8-42c7-ab44-a23b1e2f8b3e" providerId="AD" clId="Web-{9E924B1D-EDE2-AD0E-E686-8FB2BF58F292}" dt="2024-10-07T04:25:19.457" v="373" actId="20577"/>
          <ac:spMkLst>
            <pc:docMk/>
            <pc:sldMk cId="2009317909" sldId="272"/>
            <ac:spMk id="5" creationId="{95C674F0-4F70-13F1-AE83-2E85D5A979B0}"/>
          </ac:spMkLst>
        </pc:spChg>
        <pc:spChg chg="add del mod">
          <ac:chgData name="Alexandra Lin Brister" userId="S::alb967@nau.edu::4f6b0d78-b3f8-42c7-ab44-a23b1e2f8b3e" providerId="AD" clId="Web-{9E924B1D-EDE2-AD0E-E686-8FB2BF58F292}" dt="2024-10-07T04:18:54.147" v="339"/>
          <ac:spMkLst>
            <pc:docMk/>
            <pc:sldMk cId="2009317909" sldId="272"/>
            <ac:spMk id="6" creationId="{9982F293-094B-4C05-B7A0-F9F3EB8F26B5}"/>
          </ac:spMkLst>
        </pc:spChg>
        <pc:spChg chg="del">
          <ac:chgData name="Alexandra Lin Brister" userId="S::alb967@nau.edu::4f6b0d78-b3f8-42c7-ab44-a23b1e2f8b3e" providerId="AD" clId="Web-{9E924B1D-EDE2-AD0E-E686-8FB2BF58F292}" dt="2024-10-07T04:18:54.163" v="342"/>
          <ac:spMkLst>
            <pc:docMk/>
            <pc:sldMk cId="2009317909" sldId="272"/>
            <ac:spMk id="7" creationId="{8432EB33-1798-8277-93C0-4F4B7817C094}"/>
          </ac:spMkLst>
        </pc:spChg>
        <pc:spChg chg="add mod">
          <ac:chgData name="Alexandra Lin Brister" userId="S::alb967@nau.edu::4f6b0d78-b3f8-42c7-ab44-a23b1e2f8b3e" providerId="AD" clId="Web-{9E924B1D-EDE2-AD0E-E686-8FB2BF58F292}" dt="2024-10-07T04:53:21.508" v="411"/>
          <ac:spMkLst>
            <pc:docMk/>
            <pc:sldMk cId="2009317909" sldId="272"/>
            <ac:spMk id="12" creationId="{7982B7A9-5B9B-D3B1-C398-F7CFAD89BDA5}"/>
          </ac:spMkLst>
        </pc:spChg>
        <pc:spChg chg="mod">
          <ac:chgData name="Alexandra Lin Brister" userId="S::alb967@nau.edu::4f6b0d78-b3f8-42c7-ab44-a23b1e2f8b3e" providerId="AD" clId="Web-{9E924B1D-EDE2-AD0E-E686-8FB2BF58F292}" dt="2024-10-07T04:52:08.694" v="397" actId="1076"/>
          <ac:spMkLst>
            <pc:docMk/>
            <pc:sldMk cId="2009317909" sldId="272"/>
            <ac:spMk id="15" creationId="{4E622787-5874-4B81-9829-EDD6701EE531}"/>
          </ac:spMkLst>
        </pc:spChg>
        <pc:grpChg chg="add mod">
          <ac:chgData name="Alexandra Lin Brister" userId="S::alb967@nau.edu::4f6b0d78-b3f8-42c7-ab44-a23b1e2f8b3e" providerId="AD" clId="Web-{9E924B1D-EDE2-AD0E-E686-8FB2BF58F292}" dt="2024-10-07T04:24:18.377" v="360" actId="14100"/>
          <ac:grpSpMkLst>
            <pc:docMk/>
            <pc:sldMk cId="2009317909" sldId="272"/>
            <ac:grpSpMk id="11" creationId="{438569F7-16D5-1DCB-0BF2-98DB25C05B5E}"/>
          </ac:grpSpMkLst>
        </pc:grpChg>
        <pc:picChg chg="add del mod">
          <ac:chgData name="Alexandra Lin Brister" userId="S::alb967@nau.edu::4f6b0d78-b3f8-42c7-ab44-a23b1e2f8b3e" providerId="AD" clId="Web-{9E924B1D-EDE2-AD0E-E686-8FB2BF58F292}" dt="2024-10-07T04:18:54.147" v="340"/>
          <ac:picMkLst>
            <pc:docMk/>
            <pc:sldMk cId="2009317909" sldId="272"/>
            <ac:picMk id="2" creationId="{AA62CC46-A371-A463-55B2-DA5DA01E59DF}"/>
          </ac:picMkLst>
        </pc:picChg>
        <pc:picChg chg="add mod">
          <ac:chgData name="Alexandra Lin Brister" userId="S::alb967@nau.edu::4f6b0d78-b3f8-42c7-ab44-a23b1e2f8b3e" providerId="AD" clId="Web-{9E924B1D-EDE2-AD0E-E686-8FB2BF58F292}" dt="2024-10-07T04:23:44.392" v="352" actId="14100"/>
          <ac:picMkLst>
            <pc:docMk/>
            <pc:sldMk cId="2009317909" sldId="272"/>
            <ac:picMk id="3" creationId="{885079B2-F2F4-0233-6281-22583DD94B87}"/>
          </ac:picMkLst>
        </pc:picChg>
        <pc:picChg chg="add del mod">
          <ac:chgData name="Alexandra Lin Brister" userId="S::alb967@nau.edu::4f6b0d78-b3f8-42c7-ab44-a23b1e2f8b3e" providerId="AD" clId="Web-{9E924B1D-EDE2-AD0E-E686-8FB2BF58F292}" dt="2024-10-07T04:18:54.147" v="338"/>
          <ac:picMkLst>
            <pc:docMk/>
            <pc:sldMk cId="2009317909" sldId="272"/>
            <ac:picMk id="8" creationId="{282FD158-3EA6-127D-5137-1F2C19C8F6E3}"/>
          </ac:picMkLst>
        </pc:picChg>
        <pc:picChg chg="add del mod">
          <ac:chgData name="Alexandra Lin Brister" userId="S::alb967@nau.edu::4f6b0d78-b3f8-42c7-ab44-a23b1e2f8b3e" providerId="AD" clId="Web-{9E924B1D-EDE2-AD0E-E686-8FB2BF58F292}" dt="2024-10-07T04:18:54.147" v="337"/>
          <ac:picMkLst>
            <pc:docMk/>
            <pc:sldMk cId="2009317909" sldId="272"/>
            <ac:picMk id="9" creationId="{59511449-B9D9-0811-A5AB-28ED7FFFACC2}"/>
          </ac:picMkLst>
        </pc:picChg>
        <pc:picChg chg="add mod">
          <ac:chgData name="Alexandra Lin Brister" userId="S::alb967@nau.edu::4f6b0d78-b3f8-42c7-ab44-a23b1e2f8b3e" providerId="AD" clId="Web-{9E924B1D-EDE2-AD0E-E686-8FB2BF58F292}" dt="2024-10-07T04:24:01.408" v="357" actId="14100"/>
          <ac:picMkLst>
            <pc:docMk/>
            <pc:sldMk cId="2009317909" sldId="272"/>
            <ac:picMk id="10" creationId="{31F3B6DC-96C6-0001-AD66-EF96038FD9BB}"/>
          </ac:picMkLst>
        </pc:picChg>
      </pc:sldChg>
      <pc:sldChg chg="addSp modSp">
        <pc:chgData name="Alexandra Lin Brister" userId="S::alb967@nau.edu::4f6b0d78-b3f8-42c7-ab44-a23b1e2f8b3e" providerId="AD" clId="Web-{9E924B1D-EDE2-AD0E-E686-8FB2BF58F292}" dt="2024-10-07T04:53:21.508" v="411"/>
        <pc:sldMkLst>
          <pc:docMk/>
          <pc:sldMk cId="2590932668" sldId="273"/>
        </pc:sldMkLst>
        <pc:spChg chg="add mod">
          <ac:chgData name="Alexandra Lin Brister" userId="S::alb967@nau.edu::4f6b0d78-b3f8-42c7-ab44-a23b1e2f8b3e" providerId="AD" clId="Web-{9E924B1D-EDE2-AD0E-E686-8FB2BF58F292}" dt="2024-10-07T04:53:21.508" v="411"/>
          <ac:spMkLst>
            <pc:docMk/>
            <pc:sldMk cId="2590932668" sldId="273"/>
            <ac:spMk id="2" creationId="{AF9963D3-76BE-CDA6-670F-83F3A0356CCB}"/>
          </ac:spMkLst>
        </pc:spChg>
      </pc:sldChg>
      <pc:sldChg chg="addSp modSp">
        <pc:chgData name="Alexandra Lin Brister" userId="S::alb967@nau.edu::4f6b0d78-b3f8-42c7-ab44-a23b1e2f8b3e" providerId="AD" clId="Web-{9E924B1D-EDE2-AD0E-E686-8FB2BF58F292}" dt="2024-10-07T04:53:21.508" v="411"/>
        <pc:sldMkLst>
          <pc:docMk/>
          <pc:sldMk cId="2131243897" sldId="274"/>
        </pc:sldMkLst>
        <pc:spChg chg="add mod">
          <ac:chgData name="Alexandra Lin Brister" userId="S::alb967@nau.edu::4f6b0d78-b3f8-42c7-ab44-a23b1e2f8b3e" providerId="AD" clId="Web-{9E924B1D-EDE2-AD0E-E686-8FB2BF58F292}" dt="2024-10-07T04:53:21.508" v="411"/>
          <ac:spMkLst>
            <pc:docMk/>
            <pc:sldMk cId="2131243897" sldId="274"/>
            <ac:spMk id="12" creationId="{45DB9DC2-9FAD-8404-D93B-69F7709E276C}"/>
          </ac:spMkLst>
        </pc:spChg>
      </pc:sldChg>
      <pc:sldChg chg="addSp modSp">
        <pc:chgData name="Alexandra Lin Brister" userId="S::alb967@nau.edu::4f6b0d78-b3f8-42c7-ab44-a23b1e2f8b3e" providerId="AD" clId="Web-{9E924B1D-EDE2-AD0E-E686-8FB2BF58F292}" dt="2024-10-07T04:53:21.508" v="411"/>
        <pc:sldMkLst>
          <pc:docMk/>
          <pc:sldMk cId="1445686664" sldId="275"/>
        </pc:sldMkLst>
        <pc:spChg chg="add mod">
          <ac:chgData name="Alexandra Lin Brister" userId="S::alb967@nau.edu::4f6b0d78-b3f8-42c7-ab44-a23b1e2f8b3e" providerId="AD" clId="Web-{9E924B1D-EDE2-AD0E-E686-8FB2BF58F292}" dt="2024-10-07T04:53:21.508" v="411"/>
          <ac:spMkLst>
            <pc:docMk/>
            <pc:sldMk cId="1445686664" sldId="275"/>
            <ac:spMk id="7" creationId="{03A0ECC1-893F-2EBC-E271-1FE014A39A98}"/>
          </ac:spMkLst>
        </pc:spChg>
      </pc:sldChg>
      <pc:sldChg chg="addSp modSp">
        <pc:chgData name="Alexandra Lin Brister" userId="S::alb967@nau.edu::4f6b0d78-b3f8-42c7-ab44-a23b1e2f8b3e" providerId="AD" clId="Web-{9E924B1D-EDE2-AD0E-E686-8FB2BF58F292}" dt="2024-10-07T04:53:21.508" v="411"/>
        <pc:sldMkLst>
          <pc:docMk/>
          <pc:sldMk cId="378301620" sldId="276"/>
        </pc:sldMkLst>
        <pc:spChg chg="add mod">
          <ac:chgData name="Alexandra Lin Brister" userId="S::alb967@nau.edu::4f6b0d78-b3f8-42c7-ab44-a23b1e2f8b3e" providerId="AD" clId="Web-{9E924B1D-EDE2-AD0E-E686-8FB2BF58F292}" dt="2024-10-07T04:53:21.508" v="411"/>
          <ac:spMkLst>
            <pc:docMk/>
            <pc:sldMk cId="378301620" sldId="276"/>
            <ac:spMk id="4" creationId="{F0A528C3-D61D-24C1-AB57-CE94DD4E9530}"/>
          </ac:spMkLst>
        </pc:spChg>
      </pc:sldChg>
      <pc:sldChg chg="addSp modSp add replId">
        <pc:chgData name="Alexandra Lin Brister" userId="S::alb967@nau.edu::4f6b0d78-b3f8-42c7-ab44-a23b1e2f8b3e" providerId="AD" clId="Web-{9E924B1D-EDE2-AD0E-E686-8FB2BF58F292}" dt="2024-10-07T04:53:21.508" v="411"/>
        <pc:sldMkLst>
          <pc:docMk/>
          <pc:sldMk cId="2095805567" sldId="277"/>
        </pc:sldMkLst>
        <pc:spChg chg="add mod">
          <ac:chgData name="Alexandra Lin Brister" userId="S::alb967@nau.edu::4f6b0d78-b3f8-42c7-ab44-a23b1e2f8b3e" providerId="AD" clId="Web-{9E924B1D-EDE2-AD0E-E686-8FB2BF58F292}" dt="2024-10-07T04:53:21.508" v="411"/>
          <ac:spMkLst>
            <pc:docMk/>
            <pc:sldMk cId="2095805567" sldId="277"/>
            <ac:spMk id="4" creationId="{0E4F027F-085A-FD36-BB44-D0C8E164B4ED}"/>
          </ac:spMkLst>
        </pc:spChg>
        <pc:spChg chg="mod">
          <ac:chgData name="Alexandra Lin Brister" userId="S::alb967@nau.edu::4f6b0d78-b3f8-42c7-ab44-a23b1e2f8b3e" providerId="AD" clId="Web-{9E924B1D-EDE2-AD0E-E686-8FB2BF58F292}" dt="2024-10-07T04:52:30.288" v="409" actId="20577"/>
          <ac:spMkLst>
            <pc:docMk/>
            <pc:sldMk cId="2095805567" sldId="277"/>
            <ac:spMk id="15" creationId="{4E622787-5874-4B81-9829-EDD6701EE531}"/>
          </ac:spMkLst>
        </pc:spChg>
        <pc:picChg chg="add mod">
          <ac:chgData name="Alexandra Lin Brister" userId="S::alb967@nau.edu::4f6b0d78-b3f8-42c7-ab44-a23b1e2f8b3e" providerId="AD" clId="Web-{9E924B1D-EDE2-AD0E-E686-8FB2BF58F292}" dt="2024-10-07T04:38:08.637" v="376" actId="14100"/>
          <ac:picMkLst>
            <pc:docMk/>
            <pc:sldMk cId="2095805567" sldId="277"/>
            <ac:picMk id="2" creationId="{0277E0C2-F6F0-AB39-0CB8-8385298F736C}"/>
          </ac:picMkLst>
        </pc:picChg>
        <pc:picChg chg="add mod">
          <ac:chgData name="Alexandra Lin Brister" userId="S::alb967@nau.edu::4f6b0d78-b3f8-42c7-ab44-a23b1e2f8b3e" providerId="AD" clId="Web-{9E924B1D-EDE2-AD0E-E686-8FB2BF58F292}" dt="2024-10-07T04:44:34.853" v="380" actId="1076"/>
          <ac:picMkLst>
            <pc:docMk/>
            <pc:sldMk cId="2095805567" sldId="277"/>
            <ac:picMk id="3" creationId="{FF787E64-F5AA-3EF8-C26B-7605C24EAEB2}"/>
          </ac:picMkLst>
        </pc:picChg>
      </pc:sldChg>
      <pc:sldMasterChg chg="mod modSldLayout">
        <pc:chgData name="Alexandra Lin Brister" userId="S::alb967@nau.edu::4f6b0d78-b3f8-42c7-ab44-a23b1e2f8b3e" providerId="AD" clId="Web-{9E924B1D-EDE2-AD0E-E686-8FB2BF58F292}" dt="2024-10-07T04:53:21.508" v="411"/>
        <pc:sldMasterMkLst>
          <pc:docMk/>
          <pc:sldMasterMk cId="93747007" sldId="2147483648"/>
        </pc:sldMasterMkLst>
        <pc:sldLayoutChg chg="mod">
          <pc:chgData name="Alexandra Lin Brister" userId="S::alb967@nau.edu::4f6b0d78-b3f8-42c7-ab44-a23b1e2f8b3e" providerId="AD" clId="Web-{9E924B1D-EDE2-AD0E-E686-8FB2BF58F292}" dt="2024-10-07T04:53:21.508" v="411"/>
          <pc:sldLayoutMkLst>
            <pc:docMk/>
            <pc:sldMasterMk cId="93747007" sldId="2147483648"/>
            <pc:sldLayoutMk cId="3262107815" sldId="2147483649"/>
          </pc:sldLayoutMkLst>
        </pc:sldLayoutChg>
        <pc:sldLayoutChg chg="mod">
          <pc:chgData name="Alexandra Lin Brister" userId="S::alb967@nau.edu::4f6b0d78-b3f8-42c7-ab44-a23b1e2f8b3e" providerId="AD" clId="Web-{9E924B1D-EDE2-AD0E-E686-8FB2BF58F292}" dt="2024-10-07T04:53:21.508" v="411"/>
          <pc:sldLayoutMkLst>
            <pc:docMk/>
            <pc:sldMasterMk cId="93747007" sldId="2147483648"/>
            <pc:sldLayoutMk cId="3199989808" sldId="2147483650"/>
          </pc:sldLayoutMkLst>
        </pc:sldLayoutChg>
        <pc:sldLayoutChg chg="mod">
          <pc:chgData name="Alexandra Lin Brister" userId="S::alb967@nau.edu::4f6b0d78-b3f8-42c7-ab44-a23b1e2f8b3e" providerId="AD" clId="Web-{9E924B1D-EDE2-AD0E-E686-8FB2BF58F292}" dt="2024-10-07T04:53:21.508" v="411"/>
          <pc:sldLayoutMkLst>
            <pc:docMk/>
            <pc:sldMasterMk cId="93747007" sldId="2147483648"/>
            <pc:sldLayoutMk cId="58349421" sldId="2147483651"/>
          </pc:sldLayoutMkLst>
        </pc:sldLayoutChg>
        <pc:sldLayoutChg chg="mod">
          <pc:chgData name="Alexandra Lin Brister" userId="S::alb967@nau.edu::4f6b0d78-b3f8-42c7-ab44-a23b1e2f8b3e" providerId="AD" clId="Web-{9E924B1D-EDE2-AD0E-E686-8FB2BF58F292}" dt="2024-10-07T04:53:21.508" v="411"/>
          <pc:sldLayoutMkLst>
            <pc:docMk/>
            <pc:sldMasterMk cId="93747007" sldId="2147483648"/>
            <pc:sldLayoutMk cId="3807449163" sldId="2147483652"/>
          </pc:sldLayoutMkLst>
        </pc:sldLayoutChg>
        <pc:sldLayoutChg chg="mod">
          <pc:chgData name="Alexandra Lin Brister" userId="S::alb967@nau.edu::4f6b0d78-b3f8-42c7-ab44-a23b1e2f8b3e" providerId="AD" clId="Web-{9E924B1D-EDE2-AD0E-E686-8FB2BF58F292}" dt="2024-10-07T04:53:21.508" v="411"/>
          <pc:sldLayoutMkLst>
            <pc:docMk/>
            <pc:sldMasterMk cId="93747007" sldId="2147483648"/>
            <pc:sldLayoutMk cId="3731187705" sldId="2147483653"/>
          </pc:sldLayoutMkLst>
        </pc:sldLayoutChg>
        <pc:sldLayoutChg chg="mod">
          <pc:chgData name="Alexandra Lin Brister" userId="S::alb967@nau.edu::4f6b0d78-b3f8-42c7-ab44-a23b1e2f8b3e" providerId="AD" clId="Web-{9E924B1D-EDE2-AD0E-E686-8FB2BF58F292}" dt="2024-10-07T04:53:21.508" v="411"/>
          <pc:sldLayoutMkLst>
            <pc:docMk/>
            <pc:sldMasterMk cId="93747007" sldId="2147483648"/>
            <pc:sldLayoutMk cId="1346781725" sldId="2147483654"/>
          </pc:sldLayoutMkLst>
        </pc:sldLayoutChg>
        <pc:sldLayoutChg chg="mod">
          <pc:chgData name="Alexandra Lin Brister" userId="S::alb967@nau.edu::4f6b0d78-b3f8-42c7-ab44-a23b1e2f8b3e" providerId="AD" clId="Web-{9E924B1D-EDE2-AD0E-E686-8FB2BF58F292}" dt="2024-10-07T04:53:21.508" v="411"/>
          <pc:sldLayoutMkLst>
            <pc:docMk/>
            <pc:sldMasterMk cId="93747007" sldId="2147483648"/>
            <pc:sldLayoutMk cId="3495949994" sldId="2147483655"/>
          </pc:sldLayoutMkLst>
        </pc:sldLayoutChg>
        <pc:sldLayoutChg chg="mod">
          <pc:chgData name="Alexandra Lin Brister" userId="S::alb967@nau.edu::4f6b0d78-b3f8-42c7-ab44-a23b1e2f8b3e" providerId="AD" clId="Web-{9E924B1D-EDE2-AD0E-E686-8FB2BF58F292}" dt="2024-10-07T04:53:21.508" v="411"/>
          <pc:sldLayoutMkLst>
            <pc:docMk/>
            <pc:sldMasterMk cId="93747007" sldId="2147483648"/>
            <pc:sldLayoutMk cId="4285750412" sldId="2147483656"/>
          </pc:sldLayoutMkLst>
        </pc:sldLayoutChg>
        <pc:sldLayoutChg chg="mod">
          <pc:chgData name="Alexandra Lin Brister" userId="S::alb967@nau.edu::4f6b0d78-b3f8-42c7-ab44-a23b1e2f8b3e" providerId="AD" clId="Web-{9E924B1D-EDE2-AD0E-E686-8FB2BF58F292}" dt="2024-10-07T04:53:21.508" v="411"/>
          <pc:sldLayoutMkLst>
            <pc:docMk/>
            <pc:sldMasterMk cId="93747007" sldId="2147483648"/>
            <pc:sldLayoutMk cId="2759602520" sldId="2147483657"/>
          </pc:sldLayoutMkLst>
        </pc:sldLayoutChg>
        <pc:sldLayoutChg chg="mod">
          <pc:chgData name="Alexandra Lin Brister" userId="S::alb967@nau.edu::4f6b0d78-b3f8-42c7-ab44-a23b1e2f8b3e" providerId="AD" clId="Web-{9E924B1D-EDE2-AD0E-E686-8FB2BF58F292}" dt="2024-10-07T04:53:21.508" v="411"/>
          <pc:sldLayoutMkLst>
            <pc:docMk/>
            <pc:sldMasterMk cId="93747007" sldId="2147483648"/>
            <pc:sldLayoutMk cId="3186530730" sldId="2147483658"/>
          </pc:sldLayoutMkLst>
        </pc:sldLayoutChg>
        <pc:sldLayoutChg chg="mod">
          <pc:chgData name="Alexandra Lin Brister" userId="S::alb967@nau.edu::4f6b0d78-b3f8-42c7-ab44-a23b1e2f8b3e" providerId="AD" clId="Web-{9E924B1D-EDE2-AD0E-E686-8FB2BF58F292}" dt="2024-10-07T04:53:21.508" v="411"/>
          <pc:sldLayoutMkLst>
            <pc:docMk/>
            <pc:sldMasterMk cId="93747007" sldId="2147483648"/>
            <pc:sldLayoutMk cId="746753207" sldId="2147483659"/>
          </pc:sldLayoutMkLst>
        </pc:sldLayoutChg>
      </pc:sldMasterChg>
    </pc:docChg>
  </pc:docChgLst>
  <pc:docChgLst>
    <pc:chgData name="Ryan J Meger" userId="S::rjm543@nau.edu::f6b73040-e80f-4356-aca6-7d9b6bd5d25d" providerId="AD" clId="Web-{A9A58555-DAEE-45B1-9EF0-16874F148547}"/>
    <pc:docChg chg="addSld modSld">
      <pc:chgData name="Ryan J Meger" userId="S::rjm543@nau.edu::f6b73040-e80f-4356-aca6-7d9b6bd5d25d" providerId="AD" clId="Web-{A9A58555-DAEE-45B1-9EF0-16874F148547}" dt="2024-10-08T17:15:15.543" v="7"/>
      <pc:docMkLst>
        <pc:docMk/>
      </pc:docMkLst>
      <pc:sldChg chg="delSp modSp add replId">
        <pc:chgData name="Ryan J Meger" userId="S::rjm543@nau.edu::f6b73040-e80f-4356-aca6-7d9b6bd5d25d" providerId="AD" clId="Web-{A9A58555-DAEE-45B1-9EF0-16874F148547}" dt="2024-10-08T17:15:15.543" v="7"/>
        <pc:sldMkLst>
          <pc:docMk/>
          <pc:sldMk cId="454627643" sldId="285"/>
        </pc:sldMkLst>
        <pc:spChg chg="del mod">
          <ac:chgData name="Ryan J Meger" userId="S::rjm543@nau.edu::f6b73040-e80f-4356-aca6-7d9b6bd5d25d" providerId="AD" clId="Web-{A9A58555-DAEE-45B1-9EF0-16874F148547}" dt="2024-10-08T17:15:05.449" v="3"/>
          <ac:spMkLst>
            <pc:docMk/>
            <pc:sldMk cId="454627643" sldId="285"/>
            <ac:spMk id="2" creationId="{BBBA4BC3-4E7B-0161-AA4C-FD23BE706635}"/>
          </ac:spMkLst>
        </pc:spChg>
        <pc:spChg chg="del mod">
          <ac:chgData name="Ryan J Meger" userId="S::rjm543@nau.edu::f6b73040-e80f-4356-aca6-7d9b6bd5d25d" providerId="AD" clId="Web-{A9A58555-DAEE-45B1-9EF0-16874F148547}" dt="2024-10-08T17:15:10.355" v="6"/>
          <ac:spMkLst>
            <pc:docMk/>
            <pc:sldMk cId="454627643" sldId="285"/>
            <ac:spMk id="4" creationId="{82326AB4-8E7F-87DE-035E-1A9B20C5EF0F}"/>
          </ac:spMkLst>
        </pc:spChg>
        <pc:picChg chg="del">
          <ac:chgData name="Ryan J Meger" userId="S::rjm543@nau.edu::f6b73040-e80f-4356-aca6-7d9b6bd5d25d" providerId="AD" clId="Web-{A9A58555-DAEE-45B1-9EF0-16874F148547}" dt="2024-10-08T17:15:15.543" v="7"/>
          <ac:picMkLst>
            <pc:docMk/>
            <pc:sldMk cId="454627643" sldId="285"/>
            <ac:picMk id="14" creationId="{C9170392-C9D4-9D2F-B894-D978CA060C3B}"/>
          </ac:picMkLst>
        </pc:picChg>
      </pc:sldChg>
    </pc:docChg>
  </pc:docChgLst>
  <pc:docChgLst>
    <pc:chgData name="Gustavo Ruiz Anaya" userId="S::gr598@nau.edu::26144088-ecaa-449c-93ed-6a7389c8b5fb" providerId="AD" clId="Web-{D85F5F2D-BC93-456D-97D5-F2060BA20011}"/>
    <pc:docChg chg="modSld">
      <pc:chgData name="Gustavo Ruiz Anaya" userId="S::gr598@nau.edu::26144088-ecaa-449c-93ed-6a7389c8b5fb" providerId="AD" clId="Web-{D85F5F2D-BC93-456D-97D5-F2060BA20011}" dt="2024-10-07T23:22:59.499" v="11"/>
      <pc:docMkLst>
        <pc:docMk/>
      </pc:docMkLst>
      <pc:sldChg chg="addSp modSp">
        <pc:chgData name="Gustavo Ruiz Anaya" userId="S::gr598@nau.edu::26144088-ecaa-449c-93ed-6a7389c8b5fb" providerId="AD" clId="Web-{D85F5F2D-BC93-456D-97D5-F2060BA20011}" dt="2024-10-07T23:22:25.404" v="5" actId="1076"/>
        <pc:sldMkLst>
          <pc:docMk/>
          <pc:sldMk cId="1514395425" sldId="258"/>
        </pc:sldMkLst>
        <pc:spChg chg="mod">
          <ac:chgData name="Gustavo Ruiz Anaya" userId="S::gr598@nau.edu::26144088-ecaa-449c-93ed-6a7389c8b5fb" providerId="AD" clId="Web-{D85F5F2D-BC93-456D-97D5-F2060BA20011}" dt="2024-10-07T23:22:03.247" v="0" actId="20577"/>
          <ac:spMkLst>
            <pc:docMk/>
            <pc:sldMk cId="1514395425" sldId="258"/>
            <ac:spMk id="6" creationId="{CC2367EF-5E84-C020-EE59-AA0F48393E59}"/>
          </ac:spMkLst>
        </pc:spChg>
        <pc:spChg chg="add mod">
          <ac:chgData name="Gustavo Ruiz Anaya" userId="S::gr598@nau.edu::26144088-ecaa-449c-93ed-6a7389c8b5fb" providerId="AD" clId="Web-{D85F5F2D-BC93-456D-97D5-F2060BA20011}" dt="2024-10-07T23:22:25.404" v="5" actId="1076"/>
          <ac:spMkLst>
            <pc:docMk/>
            <pc:sldMk cId="1514395425" sldId="258"/>
            <ac:spMk id="7" creationId="{AD125BD8-E6CE-705B-1151-9D1E884AFD13}"/>
          </ac:spMkLst>
        </pc:spChg>
      </pc:sldChg>
      <pc:sldChg chg="addSp">
        <pc:chgData name="Gustavo Ruiz Anaya" userId="S::gr598@nau.edu::26144088-ecaa-449c-93ed-6a7389c8b5fb" providerId="AD" clId="Web-{D85F5F2D-BC93-456D-97D5-F2060BA20011}" dt="2024-10-07T23:22:48.889" v="8"/>
        <pc:sldMkLst>
          <pc:docMk/>
          <pc:sldMk cId="1619564714" sldId="268"/>
        </pc:sldMkLst>
        <pc:spChg chg="add">
          <ac:chgData name="Gustavo Ruiz Anaya" userId="S::gr598@nau.edu::26144088-ecaa-449c-93ed-6a7389c8b5fb" providerId="AD" clId="Web-{D85F5F2D-BC93-456D-97D5-F2060BA20011}" dt="2024-10-07T23:22:48.889" v="8"/>
          <ac:spMkLst>
            <pc:docMk/>
            <pc:sldMk cId="1619564714" sldId="268"/>
            <ac:spMk id="9" creationId="{D31BB779-1A3E-4353-F2D5-2E91AC1821EC}"/>
          </ac:spMkLst>
        </pc:spChg>
      </pc:sldChg>
      <pc:sldChg chg="addSp">
        <pc:chgData name="Gustavo Ruiz Anaya" userId="S::gr598@nau.edu::26144088-ecaa-449c-93ed-6a7389c8b5fb" providerId="AD" clId="Web-{D85F5F2D-BC93-456D-97D5-F2060BA20011}" dt="2024-10-07T23:22:55.717" v="10"/>
        <pc:sldMkLst>
          <pc:docMk/>
          <pc:sldMk cId="4241751347" sldId="269"/>
        </pc:sldMkLst>
        <pc:spChg chg="add">
          <ac:chgData name="Gustavo Ruiz Anaya" userId="S::gr598@nau.edu::26144088-ecaa-449c-93ed-6a7389c8b5fb" providerId="AD" clId="Web-{D85F5F2D-BC93-456D-97D5-F2060BA20011}" dt="2024-10-07T23:22:55.717" v="10"/>
          <ac:spMkLst>
            <pc:docMk/>
            <pc:sldMk cId="4241751347" sldId="269"/>
            <ac:spMk id="4" creationId="{23CAA1EE-4D30-3801-F885-7234F6EBF7A1}"/>
          </ac:spMkLst>
        </pc:spChg>
      </pc:sldChg>
      <pc:sldChg chg="addSp">
        <pc:chgData name="Gustavo Ruiz Anaya" userId="S::gr598@nau.edu::26144088-ecaa-449c-93ed-6a7389c8b5fb" providerId="AD" clId="Web-{D85F5F2D-BC93-456D-97D5-F2060BA20011}" dt="2024-10-07T23:22:59.499" v="11"/>
        <pc:sldMkLst>
          <pc:docMk/>
          <pc:sldMk cId="201544631" sldId="270"/>
        </pc:sldMkLst>
        <pc:spChg chg="add">
          <ac:chgData name="Gustavo Ruiz Anaya" userId="S::gr598@nau.edu::26144088-ecaa-449c-93ed-6a7389c8b5fb" providerId="AD" clId="Web-{D85F5F2D-BC93-456D-97D5-F2060BA20011}" dt="2024-10-07T23:22:59.499" v="11"/>
          <ac:spMkLst>
            <pc:docMk/>
            <pc:sldMk cId="201544631" sldId="270"/>
            <ac:spMk id="4" creationId="{9D435A72-13BD-25AB-2D74-F7E151A85966}"/>
          </ac:spMkLst>
        </pc:spChg>
      </pc:sldChg>
      <pc:sldChg chg="addSp">
        <pc:chgData name="Gustavo Ruiz Anaya" userId="S::gr598@nau.edu::26144088-ecaa-449c-93ed-6a7389c8b5fb" providerId="AD" clId="Web-{D85F5F2D-BC93-456D-97D5-F2060BA20011}" dt="2024-10-07T23:22:45.420" v="7"/>
        <pc:sldMkLst>
          <pc:docMk/>
          <pc:sldMk cId="3146158447" sldId="278"/>
        </pc:sldMkLst>
        <pc:spChg chg="add">
          <ac:chgData name="Gustavo Ruiz Anaya" userId="S::gr598@nau.edu::26144088-ecaa-449c-93ed-6a7389c8b5fb" providerId="AD" clId="Web-{D85F5F2D-BC93-456D-97D5-F2060BA20011}" dt="2024-10-07T23:22:45.420" v="7"/>
          <ac:spMkLst>
            <pc:docMk/>
            <pc:sldMk cId="3146158447" sldId="278"/>
            <ac:spMk id="4" creationId="{25AD7C0E-714F-9CB6-733A-C8A5B84352A1}"/>
          </ac:spMkLst>
        </pc:spChg>
      </pc:sldChg>
      <pc:sldChg chg="addSp">
        <pc:chgData name="Gustavo Ruiz Anaya" userId="S::gr598@nau.edu::26144088-ecaa-449c-93ed-6a7389c8b5fb" providerId="AD" clId="Web-{D85F5F2D-BC93-456D-97D5-F2060BA20011}" dt="2024-10-07T23:22:33.107" v="6"/>
        <pc:sldMkLst>
          <pc:docMk/>
          <pc:sldMk cId="3252654344" sldId="283"/>
        </pc:sldMkLst>
        <pc:spChg chg="add">
          <ac:chgData name="Gustavo Ruiz Anaya" userId="S::gr598@nau.edu::26144088-ecaa-449c-93ed-6a7389c8b5fb" providerId="AD" clId="Web-{D85F5F2D-BC93-456D-97D5-F2060BA20011}" dt="2024-10-07T23:22:33.107" v="6"/>
          <ac:spMkLst>
            <pc:docMk/>
            <pc:sldMk cId="3252654344" sldId="283"/>
            <ac:spMk id="3" creationId="{8A871E17-A063-903B-3132-364CCAA15204}"/>
          </ac:spMkLst>
        </pc:spChg>
      </pc:sldChg>
      <pc:sldChg chg="addSp">
        <pc:chgData name="Gustavo Ruiz Anaya" userId="S::gr598@nau.edu::26144088-ecaa-449c-93ed-6a7389c8b5fb" providerId="AD" clId="Web-{D85F5F2D-BC93-456D-97D5-F2060BA20011}" dt="2024-10-07T23:22:52.061" v="9"/>
        <pc:sldMkLst>
          <pc:docMk/>
          <pc:sldMk cId="402806750" sldId="284"/>
        </pc:sldMkLst>
        <pc:spChg chg="add">
          <ac:chgData name="Gustavo Ruiz Anaya" userId="S::gr598@nau.edu::26144088-ecaa-449c-93ed-6a7389c8b5fb" providerId="AD" clId="Web-{D85F5F2D-BC93-456D-97D5-F2060BA20011}" dt="2024-10-07T23:22:52.061" v="9"/>
          <ac:spMkLst>
            <pc:docMk/>
            <pc:sldMk cId="402806750" sldId="284"/>
            <ac:spMk id="7" creationId="{8EE741AA-73E7-537A-8B45-74D86DA1C4C6}"/>
          </ac:spMkLst>
        </pc:spChg>
      </pc:sldChg>
    </pc:docChg>
  </pc:docChgLst>
  <pc:docChgLst>
    <pc:chgData name="Carson A Kent" userId="S::cak473@nau.edu::83e41d60-f5d6-4460-baba-c3960352a02f" providerId="AD" clId="Web-{61012F0B-95BD-08FF-BFEB-C57ED61528D4}"/>
    <pc:docChg chg="addSld delSld modSld sldOrd">
      <pc:chgData name="Carson A Kent" userId="S::cak473@nau.edu::83e41d60-f5d6-4460-baba-c3960352a02f" providerId="AD" clId="Web-{61012F0B-95BD-08FF-BFEB-C57ED61528D4}" dt="2024-10-07T16:22:02.358" v="606" actId="1076"/>
      <pc:docMkLst>
        <pc:docMk/>
      </pc:docMkLst>
      <pc:sldChg chg="new del">
        <pc:chgData name="Carson A Kent" userId="S::cak473@nau.edu::83e41d60-f5d6-4460-baba-c3960352a02f" providerId="AD" clId="Web-{61012F0B-95BD-08FF-BFEB-C57ED61528D4}" dt="2024-10-07T15:47:05.454" v="2"/>
        <pc:sldMkLst>
          <pc:docMk/>
          <pc:sldMk cId="3742757716" sldId="279"/>
        </pc:sldMkLst>
      </pc:sldChg>
      <pc:sldChg chg="addSp delSp modSp add replId">
        <pc:chgData name="Carson A Kent" userId="S::cak473@nau.edu::83e41d60-f5d6-4460-baba-c3960352a02f" providerId="AD" clId="Web-{61012F0B-95BD-08FF-BFEB-C57ED61528D4}" dt="2024-10-07T16:22:02.358" v="606" actId="1076"/>
        <pc:sldMkLst>
          <pc:docMk/>
          <pc:sldMk cId="24776036" sldId="280"/>
        </pc:sldMkLst>
        <pc:spChg chg="del mod">
          <ac:chgData name="Carson A Kent" userId="S::cak473@nau.edu::83e41d60-f5d6-4460-baba-c3960352a02f" providerId="AD" clId="Web-{61012F0B-95BD-08FF-BFEB-C57ED61528D4}" dt="2024-10-07T15:47:19.005" v="12"/>
          <ac:spMkLst>
            <pc:docMk/>
            <pc:sldMk cId="24776036" sldId="280"/>
            <ac:spMk id="2" creationId="{9E69EC86-42FD-53CE-3E63-4923F0B8B65F}"/>
          </ac:spMkLst>
        </pc:spChg>
        <pc:spChg chg="del mod">
          <ac:chgData name="Carson A Kent" userId="S::cak473@nau.edu::83e41d60-f5d6-4460-baba-c3960352a02f" providerId="AD" clId="Web-{61012F0B-95BD-08FF-BFEB-C57ED61528D4}" dt="2024-10-07T15:47:16.532" v="9"/>
          <ac:spMkLst>
            <pc:docMk/>
            <pc:sldMk cId="24776036" sldId="280"/>
            <ac:spMk id="4" creationId="{1CE50E66-CA56-8E25-9AED-E1D51836BC34}"/>
          </ac:spMkLst>
        </pc:spChg>
        <pc:spChg chg="del mod">
          <ac:chgData name="Carson A Kent" userId="S::cak473@nau.edu::83e41d60-f5d6-4460-baba-c3960352a02f" providerId="AD" clId="Web-{61012F0B-95BD-08FF-BFEB-C57ED61528D4}" dt="2024-10-07T15:47:27.376" v="18"/>
          <ac:spMkLst>
            <pc:docMk/>
            <pc:sldMk cId="24776036" sldId="280"/>
            <ac:spMk id="5" creationId="{95C674F0-4F70-13F1-AE83-2E85D5A979B0}"/>
          </ac:spMkLst>
        </pc:spChg>
        <pc:spChg chg="del mod">
          <ac:chgData name="Carson A Kent" userId="S::cak473@nau.edu::83e41d60-f5d6-4460-baba-c3960352a02f" providerId="AD" clId="Web-{61012F0B-95BD-08FF-BFEB-C57ED61528D4}" dt="2024-10-07T15:47:22.704" v="16"/>
          <ac:spMkLst>
            <pc:docMk/>
            <pc:sldMk cId="24776036" sldId="280"/>
            <ac:spMk id="8" creationId="{875CE2E4-6E26-5D4B-2C49-C11E3F0CFC1D}"/>
          </ac:spMkLst>
        </pc:spChg>
        <pc:spChg chg="del mod">
          <ac:chgData name="Carson A Kent" userId="S::cak473@nau.edu::83e41d60-f5d6-4460-baba-c3960352a02f" providerId="AD" clId="Web-{61012F0B-95BD-08FF-BFEB-C57ED61528D4}" dt="2024-10-07T15:47:12.172" v="6"/>
          <ac:spMkLst>
            <pc:docMk/>
            <pc:sldMk cId="24776036" sldId="280"/>
            <ac:spMk id="10" creationId="{35FFD434-5B4F-F088-6E65-655F67C285F4}"/>
          </ac:spMkLst>
        </pc:spChg>
        <pc:spChg chg="mod">
          <ac:chgData name="Carson A Kent" userId="S::cak473@nau.edu::83e41d60-f5d6-4460-baba-c3960352a02f" providerId="AD" clId="Web-{61012F0B-95BD-08FF-BFEB-C57ED61528D4}" dt="2024-10-07T15:49:33.457" v="43" actId="20577"/>
          <ac:spMkLst>
            <pc:docMk/>
            <pc:sldMk cId="24776036" sldId="280"/>
            <ac:spMk id="15" creationId="{4E622787-5874-4B81-9829-EDD6701EE531}"/>
          </ac:spMkLst>
        </pc:spChg>
        <pc:spChg chg="add mod">
          <ac:chgData name="Carson A Kent" userId="S::cak473@nau.edu::83e41d60-f5d6-4460-baba-c3960352a02f" providerId="AD" clId="Web-{61012F0B-95BD-08FF-BFEB-C57ED61528D4}" dt="2024-10-07T16:13:25.315" v="339" actId="20577"/>
          <ac:spMkLst>
            <pc:docMk/>
            <pc:sldMk cId="24776036" sldId="280"/>
            <ac:spMk id="16" creationId="{7FDB96E1-7A35-F2BA-CA24-8E30F0DDE761}"/>
          </ac:spMkLst>
        </pc:spChg>
        <pc:spChg chg="add mod">
          <ac:chgData name="Carson A Kent" userId="S::cak473@nau.edu::83e41d60-f5d6-4460-baba-c3960352a02f" providerId="AD" clId="Web-{61012F0B-95BD-08FF-BFEB-C57ED61528D4}" dt="2024-10-07T16:19:17.651" v="359" actId="20577"/>
          <ac:spMkLst>
            <pc:docMk/>
            <pc:sldMk cId="24776036" sldId="280"/>
            <ac:spMk id="18" creationId="{8FB059C3-28E7-1730-0A1E-66729A53AB29}"/>
          </ac:spMkLst>
        </pc:spChg>
        <pc:spChg chg="add mod">
          <ac:chgData name="Carson A Kent" userId="S::cak473@nau.edu::83e41d60-f5d6-4460-baba-c3960352a02f" providerId="AD" clId="Web-{61012F0B-95BD-08FF-BFEB-C57ED61528D4}" dt="2024-10-07T16:22:02.358" v="606" actId="1076"/>
          <ac:spMkLst>
            <pc:docMk/>
            <pc:sldMk cId="24776036" sldId="280"/>
            <ac:spMk id="19" creationId="{7FD73BBB-E162-E33C-D175-69EAEC48CC74}"/>
          </ac:spMkLst>
        </pc:spChg>
        <pc:picChg chg="del">
          <ac:chgData name="Carson A Kent" userId="S::cak473@nau.edu::83e41d60-f5d6-4460-baba-c3960352a02f" providerId="AD" clId="Web-{61012F0B-95BD-08FF-BFEB-C57ED61528D4}" dt="2024-10-07T15:47:08" v="3"/>
          <ac:picMkLst>
            <pc:docMk/>
            <pc:sldMk cId="24776036" sldId="280"/>
            <ac:picMk id="6" creationId="{C038BC26-BD4D-594D-019E-E28E188D9F15}"/>
          </ac:picMkLst>
        </pc:picChg>
        <pc:picChg chg="del">
          <ac:chgData name="Carson A Kent" userId="S::cak473@nau.edu::83e41d60-f5d6-4460-baba-c3960352a02f" providerId="AD" clId="Web-{61012F0B-95BD-08FF-BFEB-C57ED61528D4}" dt="2024-10-07T15:47:19.501" v="13"/>
          <ac:picMkLst>
            <pc:docMk/>
            <pc:sldMk cId="24776036" sldId="280"/>
            <ac:picMk id="9" creationId="{A4D6E425-84C7-FA8E-48C0-D974FCA008C9}"/>
          </ac:picMkLst>
        </pc:picChg>
        <pc:picChg chg="add mod">
          <ac:chgData name="Carson A Kent" userId="S::cak473@nau.edu::83e41d60-f5d6-4460-baba-c3960352a02f" providerId="AD" clId="Web-{61012F0B-95BD-08FF-BFEB-C57ED61528D4}" dt="2024-10-07T16:12:51.424" v="298" actId="14100"/>
          <ac:picMkLst>
            <pc:docMk/>
            <pc:sldMk cId="24776036" sldId="280"/>
            <ac:picMk id="14" creationId="{A3AFB976-1029-EB3A-E653-1FDFB7D43F90}"/>
          </ac:picMkLst>
        </pc:picChg>
        <pc:picChg chg="add mod">
          <ac:chgData name="Carson A Kent" userId="S::cak473@nau.edu::83e41d60-f5d6-4460-baba-c3960352a02f" providerId="AD" clId="Web-{61012F0B-95BD-08FF-BFEB-C57ED61528D4}" dt="2024-10-07T16:19:27.355" v="361" actId="1076"/>
          <ac:picMkLst>
            <pc:docMk/>
            <pc:sldMk cId="24776036" sldId="280"/>
            <ac:picMk id="17" creationId="{A98639F6-F73D-755A-96A9-6780AAFDB54E}"/>
          </ac:picMkLst>
        </pc:picChg>
      </pc:sldChg>
      <pc:sldChg chg="new del">
        <pc:chgData name="Carson A Kent" userId="S::cak473@nau.edu::83e41d60-f5d6-4460-baba-c3960352a02f" providerId="AD" clId="Web-{61012F0B-95BD-08FF-BFEB-C57ED61528D4}" dt="2024-10-07T15:49:12.050" v="28"/>
        <pc:sldMkLst>
          <pc:docMk/>
          <pc:sldMk cId="2828316415" sldId="281"/>
        </pc:sldMkLst>
      </pc:sldChg>
      <pc:sldChg chg="addSp modSp add ord replId">
        <pc:chgData name="Carson A Kent" userId="S::cak473@nau.edu::83e41d60-f5d6-4460-baba-c3960352a02f" providerId="AD" clId="Web-{61012F0B-95BD-08FF-BFEB-C57ED61528D4}" dt="2024-10-07T16:07:01.932" v="292" actId="1076"/>
        <pc:sldMkLst>
          <pc:docMk/>
          <pc:sldMk cId="3610915998" sldId="282"/>
        </pc:sldMkLst>
        <pc:spChg chg="add mod">
          <ac:chgData name="Carson A Kent" userId="S::cak473@nau.edu::83e41d60-f5d6-4460-baba-c3960352a02f" providerId="AD" clId="Web-{61012F0B-95BD-08FF-BFEB-C57ED61528D4}" dt="2024-10-07T16:03:56.585" v="126" actId="14100"/>
          <ac:spMkLst>
            <pc:docMk/>
            <pc:sldMk cId="3610915998" sldId="282"/>
            <ac:spMk id="10" creationId="{CFFD9EA3-BAEB-87B5-0626-C8A6DF1B9546}"/>
          </ac:spMkLst>
        </pc:spChg>
        <pc:spChg chg="add mod">
          <ac:chgData name="Carson A Kent" userId="S::cak473@nau.edu::83e41d60-f5d6-4460-baba-c3960352a02f" providerId="AD" clId="Web-{61012F0B-95BD-08FF-BFEB-C57ED61528D4}" dt="2024-10-07T16:04:53.601" v="171" actId="1076"/>
          <ac:spMkLst>
            <pc:docMk/>
            <pc:sldMk cId="3610915998" sldId="282"/>
            <ac:spMk id="14" creationId="{EF31A35E-8626-4E83-76C1-F0ACCD3E6E7A}"/>
          </ac:spMkLst>
        </pc:spChg>
        <pc:spChg chg="mod">
          <ac:chgData name="Carson A Kent" userId="S::cak473@nau.edu::83e41d60-f5d6-4460-baba-c3960352a02f" providerId="AD" clId="Web-{61012F0B-95BD-08FF-BFEB-C57ED61528D4}" dt="2024-10-07T16:02:47.817" v="88" actId="20577"/>
          <ac:spMkLst>
            <pc:docMk/>
            <pc:sldMk cId="3610915998" sldId="282"/>
            <ac:spMk id="15" creationId="{4E622787-5874-4B81-9829-EDD6701EE531}"/>
          </ac:spMkLst>
        </pc:spChg>
        <pc:spChg chg="add mod">
          <ac:chgData name="Carson A Kent" userId="S::cak473@nau.edu::83e41d60-f5d6-4460-baba-c3960352a02f" providerId="AD" clId="Web-{61012F0B-95BD-08FF-BFEB-C57ED61528D4}" dt="2024-10-07T16:05:56.978" v="245" actId="20577"/>
          <ac:spMkLst>
            <pc:docMk/>
            <pc:sldMk cId="3610915998" sldId="282"/>
            <ac:spMk id="16" creationId="{51B7A8FC-F9D5-D8F3-30B6-F826BFE8D0FD}"/>
          </ac:spMkLst>
        </pc:spChg>
        <pc:spChg chg="add mod">
          <ac:chgData name="Carson A Kent" userId="S::cak473@nau.edu::83e41d60-f5d6-4460-baba-c3960352a02f" providerId="AD" clId="Web-{61012F0B-95BD-08FF-BFEB-C57ED61528D4}" dt="2024-10-07T16:06:29.932" v="267" actId="20577"/>
          <ac:spMkLst>
            <pc:docMk/>
            <pc:sldMk cId="3610915998" sldId="282"/>
            <ac:spMk id="17" creationId="{517C3EF1-90B0-DEA0-E142-8C46F4EF6510}"/>
          </ac:spMkLst>
        </pc:spChg>
        <pc:spChg chg="add mod">
          <ac:chgData name="Carson A Kent" userId="S::cak473@nau.edu::83e41d60-f5d6-4460-baba-c3960352a02f" providerId="AD" clId="Web-{61012F0B-95BD-08FF-BFEB-C57ED61528D4}" dt="2024-10-07T16:07:01.932" v="292" actId="1076"/>
          <ac:spMkLst>
            <pc:docMk/>
            <pc:sldMk cId="3610915998" sldId="282"/>
            <ac:spMk id="18" creationId="{954F238A-2790-96F1-5C72-E9C654E138F0}"/>
          </ac:spMkLst>
        </pc:spChg>
        <pc:picChg chg="add mod">
          <ac:chgData name="Carson A Kent" userId="S::cak473@nau.edu::83e41d60-f5d6-4460-baba-c3960352a02f" providerId="AD" clId="Web-{61012F0B-95BD-08FF-BFEB-C57ED61528D4}" dt="2024-10-07T16:03:00.115" v="92" actId="14100"/>
          <ac:picMkLst>
            <pc:docMk/>
            <pc:sldMk cId="3610915998" sldId="282"/>
            <ac:picMk id="2" creationId="{3A38695C-9860-D7E2-3160-821168837D15}"/>
          </ac:picMkLst>
        </pc:picChg>
        <pc:picChg chg="add mod">
          <ac:chgData name="Carson A Kent" userId="S::cak473@nau.edu::83e41d60-f5d6-4460-baba-c3960352a02f" providerId="AD" clId="Web-{61012F0B-95BD-08FF-BFEB-C57ED61528D4}" dt="2024-10-07T16:06:03.150" v="246" actId="1076"/>
          <ac:picMkLst>
            <pc:docMk/>
            <pc:sldMk cId="3610915998" sldId="282"/>
            <ac:picMk id="4" creationId="{9DE17851-A90C-BB36-FDC0-32B9133B68E5}"/>
          </ac:picMkLst>
        </pc:picChg>
        <pc:picChg chg="add mod">
          <ac:chgData name="Carson A Kent" userId="S::cak473@nau.edu::83e41d60-f5d6-4460-baba-c3960352a02f" providerId="AD" clId="Web-{61012F0B-95BD-08FF-BFEB-C57ED61528D4}" dt="2024-10-07T16:04:59.945" v="173" actId="1076"/>
          <ac:picMkLst>
            <pc:docMk/>
            <pc:sldMk cId="3610915998" sldId="282"/>
            <ac:picMk id="5" creationId="{3EDDCCE2-2BF5-83DD-D7D5-0B7841E9E47F}"/>
          </ac:picMkLst>
        </pc:picChg>
        <pc:picChg chg="add mod">
          <ac:chgData name="Carson A Kent" userId="S::cak473@nau.edu::83e41d60-f5d6-4460-baba-c3960352a02f" providerId="AD" clId="Web-{61012F0B-95BD-08FF-BFEB-C57ED61528D4}" dt="2024-10-07T16:04:01.194" v="127" actId="1076"/>
          <ac:picMkLst>
            <pc:docMk/>
            <pc:sldMk cId="3610915998" sldId="282"/>
            <ac:picMk id="6" creationId="{CA1AAA3D-2232-85A6-EFF6-4EDAFB4B969F}"/>
          </ac:picMkLst>
        </pc:picChg>
        <pc:picChg chg="add mod">
          <ac:chgData name="Carson A Kent" userId="S::cak473@nau.edu::83e41d60-f5d6-4460-baba-c3960352a02f" providerId="AD" clId="Web-{61012F0B-95BD-08FF-BFEB-C57ED61528D4}" dt="2024-10-07T16:04:09.085" v="128" actId="1076"/>
          <ac:picMkLst>
            <pc:docMk/>
            <pc:sldMk cId="3610915998" sldId="282"/>
            <ac:picMk id="8" creationId="{71B56BF6-D557-2371-78D3-377E131C8719}"/>
          </ac:picMkLst>
        </pc:picChg>
        <pc:picChg chg="add mod">
          <ac:chgData name="Carson A Kent" userId="S::cak473@nau.edu::83e41d60-f5d6-4460-baba-c3960352a02f" providerId="AD" clId="Web-{61012F0B-95BD-08FF-BFEB-C57ED61528D4}" dt="2024-10-07T16:04:56.242" v="172" actId="1076"/>
          <ac:picMkLst>
            <pc:docMk/>
            <pc:sldMk cId="3610915998" sldId="282"/>
            <ac:picMk id="9" creationId="{7809ECDA-BD33-0B16-8222-A6A7A8A762B8}"/>
          </ac:picMkLst>
        </pc:picChg>
      </pc:sldChg>
    </pc:docChg>
  </pc:docChgLst>
  <pc:docChgLst>
    <pc:chgData name="Carson A Kent" userId="S::cak473@nau.edu::83e41d60-f5d6-4460-baba-c3960352a02f" providerId="AD" clId="Web-{8BAAF5C8-ED10-6663-0A87-0C5859D987EA}"/>
    <pc:docChg chg="modSld">
      <pc:chgData name="Carson A Kent" userId="S::cak473@nau.edu::83e41d60-f5d6-4460-baba-c3960352a02f" providerId="AD" clId="Web-{8BAAF5C8-ED10-6663-0A87-0C5859D987EA}" dt="2024-10-07T18:53:53.386" v="1" actId="20577"/>
      <pc:docMkLst>
        <pc:docMk/>
      </pc:docMkLst>
      <pc:sldChg chg="modSp">
        <pc:chgData name="Carson A Kent" userId="S::cak473@nau.edu::83e41d60-f5d6-4460-baba-c3960352a02f" providerId="AD" clId="Web-{8BAAF5C8-ED10-6663-0A87-0C5859D987EA}" dt="2024-10-07T18:53:53.386" v="1" actId="20577"/>
        <pc:sldMkLst>
          <pc:docMk/>
          <pc:sldMk cId="3610915998" sldId="282"/>
        </pc:sldMkLst>
        <pc:spChg chg="mod">
          <ac:chgData name="Carson A Kent" userId="S::cak473@nau.edu::83e41d60-f5d6-4460-baba-c3960352a02f" providerId="AD" clId="Web-{8BAAF5C8-ED10-6663-0A87-0C5859D987EA}" dt="2024-10-07T18:53:53.386" v="1" actId="20577"/>
          <ac:spMkLst>
            <pc:docMk/>
            <pc:sldMk cId="3610915998" sldId="282"/>
            <ac:spMk id="16" creationId="{51B7A8FC-F9D5-D8F3-30B6-F826BFE8D0F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AFCE00-A08F-F34C-8B2A-F2A1B097E4EE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F0EEC6-E699-EC40-B288-4BCFF47A83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659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2334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093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6913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8028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145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656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870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648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8814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1283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1963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0539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740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36C5E-5FF5-844C-8C28-556FC7CDE8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44E89A-BD00-7D48-9534-79FE4BB9B5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D931C-A4FE-0743-918B-83B5D33DD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15937-9297-C346-8349-8EC6CF495847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CE29E-29AB-1C4C-A663-C9BCC7617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488E20-69B0-9D45-906E-A207873C0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107815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EB113-833A-BA46-A4CA-DD3CDD81D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E2D8A7-B4B0-804E-A130-4BE3488109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AAE9D8-B92D-6948-9D71-2225347E9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15937-9297-C346-8349-8EC6CF495847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3FB218-BE31-ED45-BDF7-A73541C33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FA9250-5632-024D-8FB5-E1387B1FB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530730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F55D22-0D02-3D48-BDE9-D8535FF6BF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5A95A0-52B5-624F-83C4-9B828D6827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DBBE00-EF3A-6F49-95C1-AF1836AEC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15937-9297-C346-8349-8EC6CF495847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F51921-ED5D-A540-9E21-61DB52B01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08A4B-7B7A-0844-8907-5CDD932B4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753207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8C85E-29BE-2D49-B7F4-7232DA97C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281C2-9C39-FA41-81CE-A8CE1FB8E9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5C4349-8CC9-2747-82C4-B02A2A939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15937-9297-C346-8349-8EC6CF495847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73F8EB-DC9C-8E4C-8B60-E1A3569D0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B1857-D7CE-234E-8774-577371928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989808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8FEB0-1A43-634E-95F9-E33A6EE27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B9A21-E4C4-9847-9AB6-F10863D304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86DDC-AD03-1A41-B5EB-1A144BE57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15937-9297-C346-8349-8EC6CF495847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37FFFF-479A-4F46-A169-60B08FF80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21059C-4693-AD45-8A26-282C67691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49421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6852C-D0C2-994E-9749-9963D31B5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58DC13-7EBF-434F-9B35-46E5E8DCEE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D21D45-5814-8B43-B45B-89764E7EFE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60EEE4-CDB2-BD4F-94A4-E3B7CDD67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15937-9297-C346-8349-8EC6CF495847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268527-E6F1-374D-B50D-6A3DA6EE8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74548-CAE4-2341-81D5-954CA9CF4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49163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9FDF2-370F-4C4C-8D07-56A6D9936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3E9E48-4068-644E-B96B-07B2FC553A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36926-5BF4-2042-99E7-19D451453C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C96B7C-09EF-524A-B7B8-8B4B7A0BB2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FD6420-D0FB-B341-919A-C93F7F14B2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CCB34A-2DC1-FC49-A770-8CD7B72D4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15937-9297-C346-8349-8EC6CF495847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1C2A46-9D42-1340-88FC-9F827785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D51DF1-4A2E-5449-A4A0-D689395F1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187705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25017-16AE-0F45-9B40-C174C5BC3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BE8F43-465F-2A43-A647-B19369BC4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15937-9297-C346-8349-8EC6CF495847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33172C-992F-EE45-B607-0D1C10808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0F40D2-CEC7-C847-9289-7FCF3B7D7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781725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982E84-8062-074A-81FA-AD0852CD4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15937-9297-C346-8349-8EC6CF495847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FEB54F-B174-0343-8C7A-2520ABF74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DBD70-A3AC-F449-A95F-FE4186EA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949994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7D8F-8292-A944-BC34-D24DA7B30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14488-9CB9-7849-8EB0-F3AFC5D62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D8F106-219A-9F40-923A-6B1BBF5392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C0A060-1157-7B44-910D-8CD656AB9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15937-9297-C346-8349-8EC6CF495847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1A16B1-FF42-1142-9862-B5DA2B3EF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AB7B2C-7A5E-EA43-A60F-17A94EA1A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750412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F1F19-F29F-C24A-808B-1F8BAB5B4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F67541-FC6E-E442-AC37-2EB14B5FC2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2DAF99-0226-8F4A-A4B4-E846C25C7C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EFD726-B887-114A-9A4A-F79E99BBA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15937-9297-C346-8349-8EC6CF495847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317FDA-6EB7-B749-AC73-13A015CF4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408DF2-E29F-FF4B-8CFC-BB8438FA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02520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9538A6-B924-0D46-A900-260F873EA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6C3FC8-B71E-D944-BCF7-E6D3630901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F8CA6B-08D5-A343-8858-F924E3790A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315937-9297-C346-8349-8EC6CF495847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394070-0D40-7E40-A316-7937BF37AD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3FB5A-C7A9-0C44-B658-427ABBA781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166F6-F931-CC42-835D-68601A0A4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47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1.JP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erl.pitt.edu/indiachair/indiachairsh/cl_bend.html#:~:text=Rule%20for%2090%20d" TargetMode="External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rtifact">
            <a:extLst>
              <a:ext uri="{FF2B5EF4-FFF2-40B4-BE49-F238E27FC236}">
                <a16:creationId xmlns:a16="http://schemas.microsoft.com/office/drawing/2014/main" id="{0E43C65F-5EB8-593D-1581-06102CB221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pic>
        <p:nvPicPr>
          <p:cNvPr id="12" name="Figure" descr="NAU: Northern Arizona University.">
            <a:extLst>
              <a:ext uri="{FF2B5EF4-FFF2-40B4-BE49-F238E27FC236}">
                <a16:creationId xmlns:a16="http://schemas.microsoft.com/office/drawing/2014/main" id="{A8B0D61F-16B3-774E-AA6C-80DC2AF131F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840654" y="6128071"/>
            <a:ext cx="6510693" cy="322793"/>
          </a:xfrm>
          <a:prstGeom prst="rect">
            <a:avLst/>
          </a:prstGeom>
        </p:spPr>
      </p:pic>
      <p:sp>
        <p:nvSpPr>
          <p:cNvPr id="2" name="H1">
            <a:extLst>
              <a:ext uri="{FF2B5EF4-FFF2-40B4-BE49-F238E27FC236}">
                <a16:creationId xmlns:a16="http://schemas.microsoft.com/office/drawing/2014/main" id="{9B50D50C-EE1C-F542-BF61-736210620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89506"/>
            <a:ext cx="9144000" cy="1445787"/>
          </a:xfrm>
        </p:spPr>
        <p:txBody>
          <a:bodyPr anchor="ctr">
            <a:noAutofit/>
          </a:bodyPr>
          <a:lstStyle/>
          <a:p>
            <a:r>
              <a:rPr lang="en-US" sz="7200" b="1">
                <a:solidFill>
                  <a:srgbClr val="F8B700"/>
                </a:solidFill>
                <a:latin typeface="Arial"/>
                <a:cs typeface="Arial"/>
              </a:rPr>
              <a:t>SAE Formula</a:t>
            </a:r>
            <a:br>
              <a:rPr lang="en-US" sz="7200" b="1">
                <a:solidFill>
                  <a:srgbClr val="F8B700"/>
                </a:solidFill>
                <a:latin typeface="Arial"/>
                <a:cs typeface="Arial"/>
              </a:rPr>
            </a:br>
            <a:r>
              <a:rPr lang="en-US" sz="7200" b="1">
                <a:solidFill>
                  <a:srgbClr val="F8B700"/>
                </a:solidFill>
                <a:latin typeface="Arial"/>
                <a:cs typeface="Arial"/>
              </a:rPr>
              <a:t>Chassis</a:t>
            </a:r>
            <a:endParaRPr lang="en-US"/>
          </a:p>
        </p:txBody>
      </p:sp>
      <p:sp>
        <p:nvSpPr>
          <p:cNvPr id="7" name="H2">
            <a:extLst>
              <a:ext uri="{FF2B5EF4-FFF2-40B4-BE49-F238E27FC236}">
                <a16:creationId xmlns:a16="http://schemas.microsoft.com/office/drawing/2014/main" id="{D15E5935-7826-A781-7B22-8B808BEB773B}"/>
              </a:ext>
            </a:extLst>
          </p:cNvPr>
          <p:cNvSpPr txBox="1"/>
          <p:nvPr/>
        </p:nvSpPr>
        <p:spPr>
          <a:xfrm>
            <a:off x="2968752" y="2937455"/>
            <a:ext cx="6254496" cy="224676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800">
                <a:solidFill>
                  <a:prstClr val="white"/>
                </a:solidFill>
                <a:latin typeface="Arial"/>
                <a:ea typeface="+mj-ea"/>
                <a:cs typeface="Arial"/>
              </a:rPr>
              <a:t>Gustavo Ruiz</a:t>
            </a:r>
          </a:p>
          <a:p>
            <a:pPr algn="ctr"/>
            <a:r>
              <a:rPr lang="en-US" sz="2800">
                <a:solidFill>
                  <a:prstClr val="white"/>
                </a:solidFill>
                <a:latin typeface="Arial"/>
                <a:cs typeface="Arial"/>
              </a:rPr>
              <a:t>Brandon Guzman</a:t>
            </a:r>
          </a:p>
          <a:p>
            <a:pPr algn="ctr"/>
            <a:r>
              <a:rPr lang="en-US" sz="2800">
                <a:solidFill>
                  <a:prstClr val="white"/>
                </a:solidFill>
                <a:latin typeface="Arial"/>
                <a:cs typeface="Arial"/>
              </a:rPr>
              <a:t>Ryan Meger</a:t>
            </a:r>
          </a:p>
          <a:p>
            <a:pPr algn="ctr"/>
            <a:r>
              <a:rPr lang="en-US" sz="2800">
                <a:solidFill>
                  <a:prstClr val="white"/>
                </a:solidFill>
                <a:latin typeface="Arial"/>
                <a:cs typeface="Arial"/>
              </a:rPr>
              <a:t>Alexandra Brister</a:t>
            </a:r>
          </a:p>
          <a:p>
            <a:pPr algn="ctr"/>
            <a:r>
              <a:rPr lang="en-US" sz="2800">
                <a:solidFill>
                  <a:prstClr val="white"/>
                </a:solidFill>
                <a:latin typeface="Arial"/>
                <a:cs typeface="Arial"/>
              </a:rPr>
              <a:t>Carson Kent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8D4B2B-AD43-402E-9025-218D96041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8850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rtifact">
            <a:extLst>
              <a:ext uri="{FF2B5EF4-FFF2-40B4-BE49-F238E27FC236}">
                <a16:creationId xmlns:a16="http://schemas.microsoft.com/office/drawing/2014/main" id="{06805A73-E549-2D38-AD3A-18806D505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7" name="H1">
            <a:extLst>
              <a:ext uri="{FF2B5EF4-FFF2-40B4-BE49-F238E27FC236}">
                <a16:creationId xmlns:a16="http://schemas.microsoft.com/office/drawing/2014/main" id="{F33FB444-29D0-11DC-190F-FD4F9C2A7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401433"/>
            <a:ext cx="10515600" cy="704918"/>
          </a:xfrm>
        </p:spPr>
        <p:txBody>
          <a:bodyPr>
            <a:no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rial"/>
                <a:cs typeface="Arial"/>
              </a:rPr>
              <a:t>Engineering Calculations- Force Analysis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12" name="Figure">
            <a:extLst>
              <a:ext uri="{FF2B5EF4-FFF2-40B4-BE49-F238E27FC236}">
                <a16:creationId xmlns:a16="http://schemas.microsoft.com/office/drawing/2014/main" id="{D902C15F-972B-4CD6-1A0B-E03A8C0C6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4647" y="6494801"/>
            <a:ext cx="4473115" cy="1601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F69DDC-0474-D3C7-2D3B-FE514BFCD64A}"/>
              </a:ext>
            </a:extLst>
          </p:cNvPr>
          <p:cNvSpPr txBox="1"/>
          <p:nvPr/>
        </p:nvSpPr>
        <p:spPr>
          <a:xfrm>
            <a:off x="11548304" y="6352143"/>
            <a:ext cx="615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307562D-F116-D279-BD8B-ED37CD29AF4D}"/>
                  </a:ext>
                </a:extLst>
              </p:cNvPr>
              <p:cNvSpPr txBox="1"/>
              <p:nvPr/>
            </p:nvSpPr>
            <p:spPr>
              <a:xfrm>
                <a:off x="254577" y="2772900"/>
                <a:ext cx="750462" cy="5185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307562D-F116-D279-BD8B-ED37CD29AF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577" y="2772900"/>
                <a:ext cx="750462" cy="51854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8AD87B2-01AA-9DEF-FAF5-32D83D8CA00F}"/>
                  </a:ext>
                </a:extLst>
              </p:cNvPr>
              <p:cNvSpPr txBox="1"/>
              <p:nvPr/>
            </p:nvSpPr>
            <p:spPr>
              <a:xfrm>
                <a:off x="1280224" y="2772900"/>
                <a:ext cx="2574423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𝑎𝑝𝑝𝑙𝑖𝑒𝑑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𝑇𝑜𝑟𝑞𝑢𝑒</m:t>
                      </m:r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𝐴𝑛𝑔𝑢𝑙𝑎𝑟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𝐷𝑒𝑓𝑙𝑒𝑐𝑡𝑖𝑜𝑛</m:t>
                      </m:r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8AD87B2-01AA-9DEF-FAF5-32D83D8CA0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0224" y="2772900"/>
                <a:ext cx="2574423" cy="830997"/>
              </a:xfrm>
              <a:prstGeom prst="rect">
                <a:avLst/>
              </a:prstGeom>
              <a:blipFill>
                <a:blip r:embed="rId5"/>
                <a:stretch>
                  <a:fillRect l="-237" t="-735" r="-21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60D0F4E-F38B-B5B1-833F-957CDEF24471}"/>
                  </a:ext>
                </a:extLst>
              </p:cNvPr>
              <p:cNvSpPr txBox="1"/>
              <p:nvPr/>
            </p:nvSpPr>
            <p:spPr>
              <a:xfrm>
                <a:off x="137224" y="3600881"/>
                <a:ext cx="1360437" cy="3918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arctan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⁡(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</m:den>
                    </m:f>
                  </m:oMath>
                </a14:m>
                <a:r>
                  <a:rPr lang="en-US"/>
                  <a:t>)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60D0F4E-F38B-B5B1-833F-957CDEF244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224" y="3600881"/>
                <a:ext cx="1360437" cy="391839"/>
              </a:xfrm>
              <a:prstGeom prst="rect">
                <a:avLst/>
              </a:prstGeom>
              <a:blipFill>
                <a:blip r:embed="rId6"/>
                <a:stretch>
                  <a:fillRect l="-4484" t="-4688" r="-9865" b="-2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58B3B427-1F67-002D-ED6E-D23B088EE60A}"/>
              </a:ext>
            </a:extLst>
          </p:cNvPr>
          <p:cNvSpPr/>
          <p:nvPr/>
        </p:nvSpPr>
        <p:spPr>
          <a:xfrm>
            <a:off x="1925766" y="3424694"/>
            <a:ext cx="1429789" cy="631767"/>
          </a:xfrm>
          <a:prstGeom prst="rt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8F692C-4E72-8C2F-547F-B98A6861DBA1}"/>
              </a:ext>
            </a:extLst>
          </p:cNvPr>
          <p:cNvSpPr txBox="1"/>
          <p:nvPr/>
        </p:nvSpPr>
        <p:spPr>
          <a:xfrm>
            <a:off x="2526701" y="4000239"/>
            <a:ext cx="62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0E360D-9281-5E5C-AFAE-921B476269B9}"/>
              </a:ext>
            </a:extLst>
          </p:cNvPr>
          <p:cNvSpPr txBox="1"/>
          <p:nvPr/>
        </p:nvSpPr>
        <p:spPr>
          <a:xfrm>
            <a:off x="1650581" y="3544659"/>
            <a:ext cx="275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3E21976-C54E-35F6-6C7A-BB95C7ED8BD0}"/>
                  </a:ext>
                </a:extLst>
              </p:cNvPr>
              <p:cNvSpPr txBox="1"/>
              <p:nvPr/>
            </p:nvSpPr>
            <p:spPr>
              <a:xfrm>
                <a:off x="2613071" y="3729325"/>
                <a:ext cx="3564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3E21976-C54E-35F6-6C7A-BB95C7ED8B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3071" y="3729325"/>
                <a:ext cx="356433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8A9BAF2-09FB-290A-C7E3-FCA217403D4B}"/>
                  </a:ext>
                </a:extLst>
              </p:cNvPr>
              <p:cNvSpPr txBox="1"/>
              <p:nvPr/>
            </p:nvSpPr>
            <p:spPr>
              <a:xfrm>
                <a:off x="472742" y="4978401"/>
                <a:ext cx="257442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Target/Benchmark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/>
                  <a:t> value =2400 Nm/deg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8A9BAF2-09FB-290A-C7E3-FCA217403D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742" y="4978401"/>
                <a:ext cx="2574423" cy="646331"/>
              </a:xfrm>
              <a:prstGeom prst="rect">
                <a:avLst/>
              </a:prstGeom>
              <a:blipFill>
                <a:blip r:embed="rId8"/>
                <a:stretch>
                  <a:fillRect l="-2133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E0441315-8287-4E6D-517E-2A6819085FAC}"/>
              </a:ext>
            </a:extLst>
          </p:cNvPr>
          <p:cNvSpPr txBox="1"/>
          <p:nvPr/>
        </p:nvSpPr>
        <p:spPr>
          <a:xfrm>
            <a:off x="5640185" y="3021676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2D86AE4-8F2C-1864-8309-645B78F15F33}"/>
                  </a:ext>
                </a:extLst>
              </p:cNvPr>
              <p:cNvSpPr txBox="1"/>
              <p:nvPr/>
            </p:nvSpPr>
            <p:spPr>
              <a:xfrm>
                <a:off x="4058244" y="2094238"/>
                <a:ext cx="3278421" cy="37278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Theoretical Forces:</a:t>
                </a:r>
              </a:p>
              <a:p>
                <a:endParaRPr lang="en-US" dirty="0"/>
              </a:p>
              <a:p>
                <a:r>
                  <a:rPr lang="en-US" dirty="0"/>
                  <a:t>Estimation of Force: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𝑙𝑎𝑡𝑒𝑟𝑎𝑙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×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𝑙𝑎𝑡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m = 225 kg</a:t>
                </a:r>
              </a:p>
              <a:p>
                <a:r>
                  <a:rPr lang="en-US" dirty="0"/>
                  <a:t>a = 2g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𝑙𝑎𝑡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dirty="0"/>
                  <a:t>4414.5 N</a:t>
                </a:r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𝑎𝑝𝑝𝑙𝑖𝑒𝑑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𝑙𝑎𝑡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𝑛𝑢𝑚𝑏𝑒𝑟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𝑜𝑓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𝑝𝑜𝑖𝑛𝑡𝑠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𝑎𝑝𝑝𝑙𝑖𝑒𝑑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=1103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2D86AE4-8F2C-1864-8309-645B78F15F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8244" y="2094238"/>
                <a:ext cx="3278421" cy="3727880"/>
              </a:xfrm>
              <a:prstGeom prst="rect">
                <a:avLst/>
              </a:prstGeom>
              <a:blipFill>
                <a:blip r:embed="rId9"/>
                <a:stretch>
                  <a:fillRect l="-1673" t="-9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H2">
            <a:extLst>
              <a:ext uri="{FF2B5EF4-FFF2-40B4-BE49-F238E27FC236}">
                <a16:creationId xmlns:a16="http://schemas.microsoft.com/office/drawing/2014/main" id="{628EF77B-CAA7-F7D2-01B6-B398A5D5BAA6}"/>
              </a:ext>
            </a:extLst>
          </p:cNvPr>
          <p:cNvSpPr txBox="1"/>
          <p:nvPr/>
        </p:nvSpPr>
        <p:spPr>
          <a:xfrm>
            <a:off x="313699" y="1609048"/>
            <a:ext cx="6098650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>
                <a:solidFill>
                  <a:srgbClr val="002455"/>
                </a:solidFill>
                <a:latin typeface="Arial"/>
                <a:cs typeface="Arial"/>
              </a:rPr>
              <a:t>Torsional Analysis </a:t>
            </a:r>
            <a:r>
              <a:rPr lang="en-US" sz="1200" b="1">
                <a:solidFill>
                  <a:srgbClr val="002455"/>
                </a:solidFill>
                <a:latin typeface="Arial"/>
                <a:cs typeface="Arial"/>
              </a:rPr>
              <a:t>(Ryan Meger)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FFC961-689F-1FD9-63F9-6303741CF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10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1A4835-C4EE-954B-4711-AA9567A6F0FC}"/>
              </a:ext>
            </a:extLst>
          </p:cNvPr>
          <p:cNvSpPr txBox="1"/>
          <p:nvPr/>
        </p:nvSpPr>
        <p:spPr>
          <a:xfrm>
            <a:off x="9786007" y="1758377"/>
            <a:ext cx="23774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Frame Design was based off last years and was made in SolidWorks over the summer. No indication for making major design changes were mentioned. Analysis on current design was done. </a:t>
            </a:r>
          </a:p>
        </p:txBody>
      </p:sp>
      <p:pic>
        <p:nvPicPr>
          <p:cNvPr id="8" name="Picture 7" descr="A metal frame with a couple of wheels&#10;&#10;Description automatically generated with medium confidence">
            <a:extLst>
              <a:ext uri="{FF2B5EF4-FFF2-40B4-BE49-F238E27FC236}">
                <a16:creationId xmlns:a16="http://schemas.microsoft.com/office/drawing/2014/main" id="{3EEA95B7-E73A-1837-34CE-909CDE05C3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57630" y="3260535"/>
            <a:ext cx="3569709" cy="221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75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rtifact">
            <a:extLst>
              <a:ext uri="{FF2B5EF4-FFF2-40B4-BE49-F238E27FC236}">
                <a16:creationId xmlns:a16="http://schemas.microsoft.com/office/drawing/2014/main" id="{06805A73-E549-2D38-AD3A-18806D505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7" name="H1">
            <a:extLst>
              <a:ext uri="{FF2B5EF4-FFF2-40B4-BE49-F238E27FC236}">
                <a16:creationId xmlns:a16="http://schemas.microsoft.com/office/drawing/2014/main" id="{F33FB444-29D0-11DC-190F-FD4F9C2A7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401433"/>
            <a:ext cx="10515600" cy="704918"/>
          </a:xfrm>
        </p:spPr>
        <p:txBody>
          <a:bodyPr>
            <a:no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rial"/>
                <a:cs typeface="Arial"/>
              </a:rPr>
              <a:t>Engineering Calculations- Force Analysis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12" name="Figure">
            <a:extLst>
              <a:ext uri="{FF2B5EF4-FFF2-40B4-BE49-F238E27FC236}">
                <a16:creationId xmlns:a16="http://schemas.microsoft.com/office/drawing/2014/main" id="{D902C15F-972B-4CD6-1A0B-E03A8C0C6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4647" y="6494801"/>
            <a:ext cx="4473115" cy="1601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F69DDC-0474-D3C7-2D3B-FE514BFCD64A}"/>
              </a:ext>
            </a:extLst>
          </p:cNvPr>
          <p:cNvSpPr txBox="1"/>
          <p:nvPr/>
        </p:nvSpPr>
        <p:spPr>
          <a:xfrm>
            <a:off x="11548304" y="6352143"/>
            <a:ext cx="615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4D00E0-9602-FA8A-20B4-E459D6311749}"/>
              </a:ext>
            </a:extLst>
          </p:cNvPr>
          <p:cNvSpPr txBox="1"/>
          <p:nvPr/>
        </p:nvSpPr>
        <p:spPr>
          <a:xfrm>
            <a:off x="455336" y="5020295"/>
            <a:ext cx="3254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Calculated Theoretical CT= 1932.7 Nm/deg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0441315-8287-4E6D-517E-2A6819085FAC}"/>
              </a:ext>
            </a:extLst>
          </p:cNvPr>
          <p:cNvSpPr txBox="1"/>
          <p:nvPr/>
        </p:nvSpPr>
        <p:spPr>
          <a:xfrm>
            <a:off x="5640185" y="3021676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/>
          </a:p>
        </p:txBody>
      </p:sp>
      <p:sp>
        <p:nvSpPr>
          <p:cNvPr id="32" name="H2">
            <a:extLst>
              <a:ext uri="{FF2B5EF4-FFF2-40B4-BE49-F238E27FC236}">
                <a16:creationId xmlns:a16="http://schemas.microsoft.com/office/drawing/2014/main" id="{628EF77B-CAA7-F7D2-01B6-B398A5D5BAA6}"/>
              </a:ext>
            </a:extLst>
          </p:cNvPr>
          <p:cNvSpPr txBox="1"/>
          <p:nvPr/>
        </p:nvSpPr>
        <p:spPr>
          <a:xfrm>
            <a:off x="313699" y="1609048"/>
            <a:ext cx="6098650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>
                <a:solidFill>
                  <a:srgbClr val="002455"/>
                </a:solidFill>
                <a:latin typeface="Arial"/>
                <a:cs typeface="Arial"/>
              </a:rPr>
              <a:t>Torsional Analysis </a:t>
            </a:r>
            <a:r>
              <a:rPr lang="en-US" sz="1200" b="1">
                <a:solidFill>
                  <a:srgbClr val="002455"/>
                </a:solidFill>
                <a:latin typeface="Arial"/>
                <a:cs typeface="Arial"/>
              </a:rPr>
              <a:t>(Ryan Meger)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FFC961-689F-1FD9-63F9-6303741CF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11</a:t>
            </a:fld>
            <a:endParaRPr lang="en-US"/>
          </a:p>
        </p:txBody>
      </p:sp>
      <p:pic>
        <p:nvPicPr>
          <p:cNvPr id="8" name="Picture 7" descr="A close-up of a network&#10;&#10;Description automatically generated">
            <a:extLst>
              <a:ext uri="{FF2B5EF4-FFF2-40B4-BE49-F238E27FC236}">
                <a16:creationId xmlns:a16="http://schemas.microsoft.com/office/drawing/2014/main" id="{06184E90-78E9-C3B8-C55E-A6A6B0F0C0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827" y="2256041"/>
            <a:ext cx="4463372" cy="2591059"/>
          </a:xfrm>
          <a:prstGeom prst="rect">
            <a:avLst/>
          </a:prstGeom>
        </p:spPr>
      </p:pic>
      <p:pic>
        <p:nvPicPr>
          <p:cNvPr id="11" name="Picture 10" descr="A structure of a triangular structure&#10;&#10;Description automatically generated with medium confidence">
            <a:extLst>
              <a:ext uri="{FF2B5EF4-FFF2-40B4-BE49-F238E27FC236}">
                <a16:creationId xmlns:a16="http://schemas.microsoft.com/office/drawing/2014/main" id="{16B49D4E-31D1-0F19-9AF1-2056E2E751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6417" y="3679761"/>
            <a:ext cx="3724273" cy="266884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18D9C78-7CF4-7879-A1ED-FB6C21E17D59}"/>
              </a:ext>
            </a:extLst>
          </p:cNvPr>
          <p:cNvSpPr txBox="1"/>
          <p:nvPr/>
        </p:nvSpPr>
        <p:spPr>
          <a:xfrm>
            <a:off x="224157" y="2268300"/>
            <a:ext cx="2377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Displacement Plot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43CB0F-6D46-3D42-6AC8-AAA8D5C426FB}"/>
              </a:ext>
            </a:extLst>
          </p:cNvPr>
          <p:cNvSpPr txBox="1"/>
          <p:nvPr/>
        </p:nvSpPr>
        <p:spPr>
          <a:xfrm>
            <a:off x="5462138" y="4195574"/>
            <a:ext cx="1446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FOS Plot</a:t>
            </a:r>
          </a:p>
          <a:p>
            <a:r>
              <a:rPr lang="en-US" dirty="0"/>
              <a:t>FOS = 2.6</a:t>
            </a:r>
          </a:p>
        </p:txBody>
      </p:sp>
      <p:pic>
        <p:nvPicPr>
          <p:cNvPr id="20" name="Picture 19" descr="A diagram of a structure&#10;&#10;Description automatically generated">
            <a:extLst>
              <a:ext uri="{FF2B5EF4-FFF2-40B4-BE49-F238E27FC236}">
                <a16:creationId xmlns:a16="http://schemas.microsoft.com/office/drawing/2014/main" id="{0848A626-5B0A-F27C-C386-4FD07A9D3E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3578" y="808338"/>
            <a:ext cx="5035427" cy="289398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717C3D2-BF44-7868-BDEF-EF00D616447C}"/>
              </a:ext>
            </a:extLst>
          </p:cNvPr>
          <p:cNvSpPr txBox="1"/>
          <p:nvPr/>
        </p:nvSpPr>
        <p:spPr>
          <a:xfrm>
            <a:off x="9574823" y="3318394"/>
            <a:ext cx="1175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Stress Plot</a:t>
            </a:r>
          </a:p>
        </p:txBody>
      </p:sp>
    </p:spTree>
    <p:extLst>
      <p:ext uri="{BB962C8B-B14F-4D97-AF65-F5344CB8AC3E}">
        <p14:creationId xmlns:p14="http://schemas.microsoft.com/office/powerpoint/2010/main" val="1776479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rtifact">
            <a:extLst>
              <a:ext uri="{FF2B5EF4-FFF2-40B4-BE49-F238E27FC236}">
                <a16:creationId xmlns:a16="http://schemas.microsoft.com/office/drawing/2014/main" id="{950732E9-CDDB-1F5B-7D4C-AA2E8AEF6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15" name="H1">
            <a:extLst>
              <a:ext uri="{FF2B5EF4-FFF2-40B4-BE49-F238E27FC236}">
                <a16:creationId xmlns:a16="http://schemas.microsoft.com/office/drawing/2014/main" id="{4E622787-5874-4B81-9829-EDD6701EE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401433"/>
            <a:ext cx="10515600" cy="704918"/>
          </a:xfrm>
        </p:spPr>
        <p:txBody>
          <a:bodyPr>
            <a:no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rial"/>
                <a:cs typeface="Arial"/>
              </a:rPr>
              <a:t>Engineering Calculations</a:t>
            </a:r>
            <a:endParaRPr lang="en-US"/>
          </a:p>
        </p:txBody>
      </p:sp>
      <p:sp>
        <p:nvSpPr>
          <p:cNvPr id="5" name="H2">
            <a:extLst>
              <a:ext uri="{FF2B5EF4-FFF2-40B4-BE49-F238E27FC236}">
                <a16:creationId xmlns:a16="http://schemas.microsoft.com/office/drawing/2014/main" id="{95C674F0-4F70-13F1-AE83-2E85D5A979B0}"/>
              </a:ext>
            </a:extLst>
          </p:cNvPr>
          <p:cNvSpPr txBox="1"/>
          <p:nvPr/>
        </p:nvSpPr>
        <p:spPr>
          <a:xfrm>
            <a:off x="302114" y="1715194"/>
            <a:ext cx="6098650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>
                <a:solidFill>
                  <a:srgbClr val="002455"/>
                </a:solidFill>
                <a:latin typeface="Arial"/>
                <a:cs typeface="Arial"/>
              </a:rPr>
              <a:t>Front Impact </a:t>
            </a:r>
            <a:endParaRPr lang="en-US"/>
          </a:p>
        </p:txBody>
      </p:sp>
      <p:sp>
        <p:nvSpPr>
          <p:cNvPr id="3" name="Photo placeholder (delete after photo placed)">
            <a:extLst>
              <a:ext uri="{FF2B5EF4-FFF2-40B4-BE49-F238E27FC236}">
                <a16:creationId xmlns:a16="http://schemas.microsoft.com/office/drawing/2014/main" id="{116EAE49-FC54-0997-893A-4580D87F9763}"/>
              </a:ext>
            </a:extLst>
          </p:cNvPr>
          <p:cNvSpPr txBox="1"/>
          <p:nvPr/>
        </p:nvSpPr>
        <p:spPr>
          <a:xfrm>
            <a:off x="2800469" y="4339002"/>
            <a:ext cx="1092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</a:p>
        </p:txBody>
      </p:sp>
      <p:sp>
        <p:nvSpPr>
          <p:cNvPr id="7" name="Photo placeholder (delete after photo placed)">
            <a:extLst>
              <a:ext uri="{FF2B5EF4-FFF2-40B4-BE49-F238E27FC236}">
                <a16:creationId xmlns:a16="http://schemas.microsoft.com/office/drawing/2014/main" id="{8432EB33-1798-8277-93C0-4F4B7817C094}"/>
              </a:ext>
            </a:extLst>
          </p:cNvPr>
          <p:cNvSpPr txBox="1"/>
          <p:nvPr/>
        </p:nvSpPr>
        <p:spPr>
          <a:xfrm>
            <a:off x="8272478" y="4339002"/>
            <a:ext cx="1092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</a:p>
        </p:txBody>
      </p:sp>
      <p:pic>
        <p:nvPicPr>
          <p:cNvPr id="6" name="Picture 5" descr="A blue and purple structure&#10;&#10;Description automatically generated with medium confidence">
            <a:extLst>
              <a:ext uri="{FF2B5EF4-FFF2-40B4-BE49-F238E27FC236}">
                <a16:creationId xmlns:a16="http://schemas.microsoft.com/office/drawing/2014/main" id="{25CEDAF4-7F3B-36CC-D7C1-A99AE9FA6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2712" y="1260391"/>
            <a:ext cx="4738569" cy="3831682"/>
          </a:xfrm>
          <a:prstGeom prst="rect">
            <a:avLst/>
          </a:prstGeom>
        </p:spPr>
      </p:pic>
      <p:pic>
        <p:nvPicPr>
          <p:cNvPr id="9" name="Picture 8" descr="A close-up of a structure&#10;&#10;Description automatically generated">
            <a:extLst>
              <a:ext uri="{FF2B5EF4-FFF2-40B4-BE49-F238E27FC236}">
                <a16:creationId xmlns:a16="http://schemas.microsoft.com/office/drawing/2014/main" id="{7D1C1548-7A01-B139-1950-60C580E2E7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2132" y="4009064"/>
            <a:ext cx="5827395" cy="28489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5964B40-EF26-CF60-EE55-21DCA8BD8490}"/>
              </a:ext>
            </a:extLst>
          </p:cNvPr>
          <p:cNvSpPr txBox="1"/>
          <p:nvPr/>
        </p:nvSpPr>
        <p:spPr>
          <a:xfrm>
            <a:off x="6223992" y="2171996"/>
            <a:ext cx="1362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Front View: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9377E8-E4E9-E0FB-103B-9D228D56B8B2}"/>
              </a:ext>
            </a:extLst>
          </p:cNvPr>
          <p:cNvSpPr txBox="1"/>
          <p:nvPr/>
        </p:nvSpPr>
        <p:spPr>
          <a:xfrm>
            <a:off x="2530895" y="5247580"/>
            <a:ext cx="1362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Side View: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1088AB-FAB5-1C3F-2A06-82D05A4710D6}"/>
              </a:ext>
            </a:extLst>
          </p:cNvPr>
          <p:cNvSpPr txBox="1"/>
          <p:nvPr/>
        </p:nvSpPr>
        <p:spPr>
          <a:xfrm>
            <a:off x="5245496" y="3592894"/>
            <a:ext cx="1428230" cy="370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Stress Plots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28D572-8D34-59DF-6074-40EFDA7A252D}"/>
              </a:ext>
            </a:extLst>
          </p:cNvPr>
          <p:cNvSpPr txBox="1"/>
          <p:nvPr/>
        </p:nvSpPr>
        <p:spPr>
          <a:xfrm>
            <a:off x="11493710" y="6354246"/>
            <a:ext cx="615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9963D3-76BE-CDA6-670F-83F3A035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12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CE50E66-CA56-8E25-9AED-E1D51836BC34}"/>
                  </a:ext>
                </a:extLst>
              </p:cNvPr>
              <p:cNvSpPr txBox="1"/>
              <p:nvPr/>
            </p:nvSpPr>
            <p:spPr>
              <a:xfrm>
                <a:off x="2894555" y="1579082"/>
                <a:ext cx="2262880" cy="2505686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/>
                        </a:rPr>
                        <m:t>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/>
                        </a:rPr>
                        <m:t>𝑚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/>
                        </a:rPr>
                        <m:t> ×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/>
                        </a:rPr>
                        <m:t>𝑣</m:t>
                      </m:r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  <a:ea typeface="Cambria Math" panose="02040503050406030204" pitchFamily="18" charset="0"/>
                  <a:cs typeface="Calibri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/>
                        </a:rPr>
                        <m:t>𝑚𝑎𝑠𝑠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/>
                        </a:rPr>
                        <m:t>≈200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/>
                        </a:rPr>
                        <m:t>𝑘𝑔</m:t>
                      </m:r>
                    </m:oMath>
                  </m:oMathPara>
                </a14:m>
                <a:endParaRPr lang="en-US" b="0" dirty="0">
                  <a:ea typeface="Cambria Math" panose="02040503050406030204" pitchFamily="18" charset="0"/>
                  <a:cs typeface="Calibri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/>
                        </a:rPr>
                        <m:t>𝑣𝑒𝑙𝑜𝑐𝑖𝑡𝑦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/>
                        </a:rPr>
                        <m:t>≈70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/>
                        </a:rPr>
                        <m:t>𝑚𝑝h</m:t>
                      </m:r>
                    </m:oMath>
                  </m:oMathPara>
                </a14:m>
                <a:endParaRPr lang="en-US" b="0" dirty="0">
                  <a:ea typeface="Cambria Math" panose="02040503050406030204" pitchFamily="18" charset="0"/>
                  <a:cs typeface="Calibri"/>
                </a:endParaRPr>
              </a:p>
              <a:p>
                <a:endParaRPr lang="en-US" b="0" dirty="0">
                  <a:ea typeface="Cambria Math" panose="02040503050406030204" pitchFamily="18" charset="0"/>
                  <a:cs typeface="Calibri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/>
                        </a:rPr>
                        <m:t>𝐹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𝑝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𝑡𝑖𝑚𝑒</m:t>
                          </m:r>
                        </m:den>
                      </m:f>
                    </m:oMath>
                  </m:oMathPara>
                </a14:m>
                <a:endParaRPr lang="en-US" b="0" dirty="0">
                  <a:ea typeface="Cambria Math" panose="02040503050406030204" pitchFamily="18" charset="0"/>
                  <a:cs typeface="Calibri"/>
                </a:endParaRPr>
              </a:p>
              <a:p>
                <a:endParaRPr lang="en-US" b="0" dirty="0">
                  <a:ea typeface="Cambria Math" panose="02040503050406030204" pitchFamily="18" charset="0"/>
                  <a:cs typeface="Calibri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/>
                        </a:rPr>
                        <m:t>𝑡𝑖𝑚𝑒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/>
                        </a:rPr>
                        <m:t> ≈0.25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/>
                        </a:rPr>
                        <m:t>𝑠𝑒𝑐</m:t>
                      </m:r>
                    </m:oMath>
                  </m:oMathPara>
                </a14:m>
                <a:endParaRPr lang="en-US" b="0" dirty="0">
                  <a:ea typeface="Cambria Math" panose="02040503050406030204" pitchFamily="18" charset="0"/>
                  <a:cs typeface="Calibri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/>
                        </a:rPr>
                        <m:t>𝐹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/>
                        </a:rPr>
                        <m:t>=25,000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/>
                        </a:rPr>
                        <m:t>𝑁</m:t>
                      </m:r>
                    </m:oMath>
                  </m:oMathPara>
                </a14:m>
                <a:endParaRPr lang="en-US" b="0" dirty="0">
                  <a:ea typeface="Cambria Math" panose="02040503050406030204" pitchFamily="18" charset="0"/>
                  <a:cs typeface="Calibri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CE50E66-CA56-8E25-9AED-E1D51836BC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4555" y="1579082"/>
                <a:ext cx="2262880" cy="25056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09326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rtifact">
            <a:extLst>
              <a:ext uri="{FF2B5EF4-FFF2-40B4-BE49-F238E27FC236}">
                <a16:creationId xmlns:a16="http://schemas.microsoft.com/office/drawing/2014/main" id="{950732E9-CDDB-1F5B-7D4C-AA2E8AEF6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15" name="H1">
            <a:extLst>
              <a:ext uri="{FF2B5EF4-FFF2-40B4-BE49-F238E27FC236}">
                <a16:creationId xmlns:a16="http://schemas.microsoft.com/office/drawing/2014/main" id="{4E622787-5874-4B81-9829-EDD6701EE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401433"/>
            <a:ext cx="10515600" cy="704918"/>
          </a:xfrm>
        </p:spPr>
        <p:txBody>
          <a:bodyPr>
            <a:no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rial"/>
                <a:cs typeface="Arial"/>
              </a:rPr>
              <a:t>Engineering Calculations</a:t>
            </a:r>
            <a:endParaRPr lang="en-US"/>
          </a:p>
        </p:txBody>
      </p:sp>
      <p:sp>
        <p:nvSpPr>
          <p:cNvPr id="5" name="H2">
            <a:extLst>
              <a:ext uri="{FF2B5EF4-FFF2-40B4-BE49-F238E27FC236}">
                <a16:creationId xmlns:a16="http://schemas.microsoft.com/office/drawing/2014/main" id="{95C674F0-4F70-13F1-AE83-2E85D5A979B0}"/>
              </a:ext>
            </a:extLst>
          </p:cNvPr>
          <p:cNvSpPr txBox="1"/>
          <p:nvPr/>
        </p:nvSpPr>
        <p:spPr>
          <a:xfrm>
            <a:off x="302114" y="1715194"/>
            <a:ext cx="6098650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002455"/>
                </a:solidFill>
                <a:latin typeface="Arial"/>
                <a:cs typeface="Arial"/>
              </a:rPr>
              <a:t>Side Impact</a:t>
            </a:r>
            <a:endParaRPr lang="en-US" dirty="0"/>
          </a:p>
        </p:txBody>
      </p:sp>
      <p:sp>
        <p:nvSpPr>
          <p:cNvPr id="3" name="Photo placeholder (delete after photo placed)">
            <a:extLst>
              <a:ext uri="{FF2B5EF4-FFF2-40B4-BE49-F238E27FC236}">
                <a16:creationId xmlns:a16="http://schemas.microsoft.com/office/drawing/2014/main" id="{116EAE49-FC54-0997-893A-4580D87F9763}"/>
              </a:ext>
            </a:extLst>
          </p:cNvPr>
          <p:cNvSpPr txBox="1"/>
          <p:nvPr/>
        </p:nvSpPr>
        <p:spPr>
          <a:xfrm>
            <a:off x="2800469" y="4339002"/>
            <a:ext cx="1092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</a:p>
        </p:txBody>
      </p:sp>
      <p:sp>
        <p:nvSpPr>
          <p:cNvPr id="7" name="Photo placeholder (delete after photo placed)">
            <a:extLst>
              <a:ext uri="{FF2B5EF4-FFF2-40B4-BE49-F238E27FC236}">
                <a16:creationId xmlns:a16="http://schemas.microsoft.com/office/drawing/2014/main" id="{8432EB33-1798-8277-93C0-4F4B7817C094}"/>
              </a:ext>
            </a:extLst>
          </p:cNvPr>
          <p:cNvSpPr txBox="1"/>
          <p:nvPr/>
        </p:nvSpPr>
        <p:spPr>
          <a:xfrm>
            <a:off x="8272478" y="4339002"/>
            <a:ext cx="1092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</a:p>
        </p:txBody>
      </p:sp>
      <p:pic>
        <p:nvPicPr>
          <p:cNvPr id="6" name="Picture 5" descr="A blue and purple wireframe with points and lines&#10;&#10;Description automatically generated with medium confidence">
            <a:extLst>
              <a:ext uri="{FF2B5EF4-FFF2-40B4-BE49-F238E27FC236}">
                <a16:creationId xmlns:a16="http://schemas.microsoft.com/office/drawing/2014/main" id="{C038BC26-BD4D-594D-019E-E28E188D9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1" y="2143198"/>
            <a:ext cx="4599342" cy="4482903"/>
          </a:xfrm>
          <a:prstGeom prst="rect">
            <a:avLst/>
          </a:prstGeom>
        </p:spPr>
      </p:pic>
      <p:pic>
        <p:nvPicPr>
          <p:cNvPr id="9" name="Picture 8" descr="A model of a dna molecule&#10;&#10;Description automatically generated">
            <a:extLst>
              <a:ext uri="{FF2B5EF4-FFF2-40B4-BE49-F238E27FC236}">
                <a16:creationId xmlns:a16="http://schemas.microsoft.com/office/drawing/2014/main" id="{A4D6E425-84C7-FA8E-48C0-D974FCA008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5214" y="312240"/>
            <a:ext cx="8910966" cy="56165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E50E66-CA56-8E25-9AED-E1D51836BC34}"/>
              </a:ext>
            </a:extLst>
          </p:cNvPr>
          <p:cNvSpPr txBox="1"/>
          <p:nvPr/>
        </p:nvSpPr>
        <p:spPr>
          <a:xfrm>
            <a:off x="4063997" y="5565510"/>
            <a:ext cx="139161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Top View: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69EC86-42FD-53CE-3E63-4923F0B8B65F}"/>
              </a:ext>
            </a:extLst>
          </p:cNvPr>
          <p:cNvSpPr txBox="1"/>
          <p:nvPr/>
        </p:nvSpPr>
        <p:spPr>
          <a:xfrm>
            <a:off x="6315279" y="2070303"/>
            <a:ext cx="139161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Isometric View: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5CE2E4-6E26-5D4B-2C49-C11E3F0CFC1D}"/>
              </a:ext>
            </a:extLst>
          </p:cNvPr>
          <p:cNvSpPr txBox="1"/>
          <p:nvPr/>
        </p:nvSpPr>
        <p:spPr>
          <a:xfrm>
            <a:off x="2419606" y="1715194"/>
            <a:ext cx="359051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Same amount of Force = 25,000 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FFD434-5B4F-F088-6E65-655F67C285F4}"/>
              </a:ext>
            </a:extLst>
          </p:cNvPr>
          <p:cNvSpPr txBox="1"/>
          <p:nvPr/>
        </p:nvSpPr>
        <p:spPr>
          <a:xfrm>
            <a:off x="5922080" y="3314782"/>
            <a:ext cx="1428230" cy="370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Stress Plots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B05AD0-81F0-3F10-BC5C-82CBA7A84C21}"/>
              </a:ext>
            </a:extLst>
          </p:cNvPr>
          <p:cNvSpPr txBox="1"/>
          <p:nvPr/>
        </p:nvSpPr>
        <p:spPr>
          <a:xfrm>
            <a:off x="11505294" y="6356350"/>
            <a:ext cx="615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RM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5DB9DC2-9FAD-8404-D93B-69F7709E2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243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rtifact">
            <a:extLst>
              <a:ext uri="{FF2B5EF4-FFF2-40B4-BE49-F238E27FC236}">
                <a16:creationId xmlns:a16="http://schemas.microsoft.com/office/drawing/2014/main" id="{EEE3717F-BEE0-58F6-BC45-ACADD5DCD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6" name="H1">
            <a:extLst>
              <a:ext uri="{FF2B5EF4-FFF2-40B4-BE49-F238E27FC236}">
                <a16:creationId xmlns:a16="http://schemas.microsoft.com/office/drawing/2014/main" id="{CC2367EF-5E84-C020-EE59-AA0F48393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401433"/>
            <a:ext cx="10515600" cy="704918"/>
          </a:xfrm>
        </p:spPr>
        <p:txBody>
          <a:bodyPr>
            <a:no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rial"/>
                <a:cs typeface="Arial"/>
              </a:rPr>
              <a:t>Early Prototype Practice:</a:t>
            </a:r>
          </a:p>
        </p:txBody>
      </p:sp>
      <p:pic>
        <p:nvPicPr>
          <p:cNvPr id="8" name="Figure">
            <a:extLst>
              <a:ext uri="{FF2B5EF4-FFF2-40B4-BE49-F238E27FC236}">
                <a16:creationId xmlns:a16="http://schemas.microsoft.com/office/drawing/2014/main" id="{ADCCF042-BD08-0B36-C444-4A0D503F4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647" y="6494801"/>
            <a:ext cx="4473115" cy="1601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BA4BC3-4E7B-0161-AA4C-FD23BE706635}"/>
              </a:ext>
            </a:extLst>
          </p:cNvPr>
          <p:cNvSpPr txBox="1"/>
          <p:nvPr/>
        </p:nvSpPr>
        <p:spPr>
          <a:xfrm>
            <a:off x="400032" y="1838536"/>
            <a:ext cx="5262265" cy="535531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Early fabrication practice includes: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Steel tube bending </a:t>
            </a:r>
          </a:p>
          <a:p>
            <a:pPr marL="742950" lvl="1" indent="-285750">
              <a:buFont typeface="Courier New"/>
              <a:buChar char="o"/>
            </a:pPr>
            <a:r>
              <a:rPr lang="en-US">
                <a:ea typeface="Calibri"/>
                <a:cs typeface="Calibri"/>
              </a:rPr>
              <a:t>This consisted of an early prototype of the front hoop for the 25' car using leftover Size B steel tube.</a:t>
            </a:r>
          </a:p>
          <a:p>
            <a:pPr marL="742950" lvl="1" indent="-285750">
              <a:buFont typeface="Courier New"/>
              <a:buChar char="o"/>
            </a:pPr>
            <a:r>
              <a:rPr lang="en-US">
                <a:ea typeface="Calibri"/>
                <a:cs typeface="Calibri"/>
              </a:rPr>
              <a:t>Spring-back of steel was also practiced during the duration of this prototyping.</a:t>
            </a:r>
          </a:p>
          <a:p>
            <a:pPr marL="742950" lvl="1" indent="-285750">
              <a:buFont typeface="Courier New"/>
              <a:buChar char="o"/>
            </a:pPr>
            <a:endParaRPr lang="en-US">
              <a:ea typeface="Calibri"/>
              <a:cs typeface="Calibri"/>
            </a:endParaRPr>
          </a:p>
          <a:p>
            <a:pPr marL="742950" lvl="1" indent="-285750">
              <a:buFont typeface="Courier New"/>
              <a:buChar char="o"/>
            </a:pPr>
            <a:endParaRPr lang="en-US">
              <a:ea typeface="Calibri"/>
              <a:cs typeface="Calibri"/>
            </a:endParaRPr>
          </a:p>
          <a:p>
            <a:pPr marL="742950" lvl="1" indent="-285750">
              <a:buFont typeface="Courier New"/>
              <a:buChar char="o"/>
            </a:pPr>
            <a:endParaRPr lang="en-US">
              <a:ea typeface="Calibri"/>
              <a:cs typeface="Calibri"/>
            </a:endParaRPr>
          </a:p>
          <a:p>
            <a:pPr marL="742950" lvl="1" indent="-285750">
              <a:buFont typeface="Courier New"/>
              <a:buChar char="o"/>
            </a:pPr>
            <a:endParaRPr lang="en-US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Hole sawing</a:t>
            </a:r>
          </a:p>
          <a:p>
            <a:pPr marL="742950" lvl="1" indent="-285750">
              <a:buFont typeface="Courier New"/>
              <a:buChar char="o"/>
            </a:pPr>
            <a:r>
              <a:rPr lang="en-US">
                <a:ea typeface="Calibri"/>
                <a:cs typeface="Calibri"/>
              </a:rPr>
              <a:t>Early practice making cuts for final design, as well as for another team member to practice tacking. </a:t>
            </a:r>
          </a:p>
          <a:p>
            <a:endParaRPr lang="en-US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715400-EDFC-907F-5BBD-56CC80E43F8A}"/>
              </a:ext>
            </a:extLst>
          </p:cNvPr>
          <p:cNvSpPr txBox="1"/>
          <p:nvPr/>
        </p:nvSpPr>
        <p:spPr>
          <a:xfrm>
            <a:off x="11358595" y="112143"/>
            <a:ext cx="59761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ea typeface="Calibri"/>
                <a:cs typeface="Calibri"/>
              </a:rPr>
              <a:t>BG</a:t>
            </a:r>
          </a:p>
        </p:txBody>
      </p:sp>
      <p:pic>
        <p:nvPicPr>
          <p:cNvPr id="7" name="Picture 6" descr="A person using a machine&#10;&#10;Description automatically generated">
            <a:extLst>
              <a:ext uri="{FF2B5EF4-FFF2-40B4-BE49-F238E27FC236}">
                <a16:creationId xmlns:a16="http://schemas.microsoft.com/office/drawing/2014/main" id="{1DF0F6D7-0A66-4FB8-2BB5-FA2392B229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4617" y="1506500"/>
            <a:ext cx="2614375" cy="2271488"/>
          </a:xfrm>
          <a:prstGeom prst="rect">
            <a:avLst/>
          </a:prstGeom>
        </p:spPr>
      </p:pic>
      <p:pic>
        <p:nvPicPr>
          <p:cNvPr id="9" name="Picture 8" descr="A metal pipe on a white paper&#10;&#10;Description automatically generated">
            <a:extLst>
              <a:ext uri="{FF2B5EF4-FFF2-40B4-BE49-F238E27FC236}">
                <a16:creationId xmlns:a16="http://schemas.microsoft.com/office/drawing/2014/main" id="{2B759D63-4349-2B86-494B-3AFA0DEB3F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7687" y="1505472"/>
            <a:ext cx="2425048" cy="2286000"/>
          </a:xfrm>
          <a:prstGeom prst="rect">
            <a:avLst/>
          </a:prstGeom>
        </p:spPr>
      </p:pic>
      <p:pic>
        <p:nvPicPr>
          <p:cNvPr id="10" name="Picture 9" descr="A hand holding a metal pipe&#10;&#10;Description automatically generated">
            <a:extLst>
              <a:ext uri="{FF2B5EF4-FFF2-40B4-BE49-F238E27FC236}">
                <a16:creationId xmlns:a16="http://schemas.microsoft.com/office/drawing/2014/main" id="{9B37B7B3-6598-334B-0C73-5A6BC6A662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4717" y="4086704"/>
            <a:ext cx="2371263" cy="2024743"/>
          </a:xfrm>
          <a:prstGeom prst="rect">
            <a:avLst/>
          </a:prstGeom>
        </p:spPr>
      </p:pic>
      <p:pic>
        <p:nvPicPr>
          <p:cNvPr id="11" name="Picture 10" descr="A close up of a metal pipe&#10;&#10;Description automatically generated">
            <a:extLst>
              <a:ext uri="{FF2B5EF4-FFF2-40B4-BE49-F238E27FC236}">
                <a16:creationId xmlns:a16="http://schemas.microsoft.com/office/drawing/2014/main" id="{25B4BCED-82A5-DF5F-7E0A-3429308F11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17843" y="4076106"/>
            <a:ext cx="2159253" cy="20320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B5D5D04-7944-3F21-9AA9-BAA0ED1C1BFD}"/>
              </a:ext>
            </a:extLst>
          </p:cNvPr>
          <p:cNvSpPr txBox="1"/>
          <p:nvPr/>
        </p:nvSpPr>
        <p:spPr>
          <a:xfrm>
            <a:off x="7659496" y="3784631"/>
            <a:ext cx="260897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ea typeface="Calibri"/>
                <a:cs typeface="Calibri"/>
              </a:rPr>
              <a:t>Figures: Front hoop Prototype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A466F3-934F-0B78-76BC-C4170D993519}"/>
              </a:ext>
            </a:extLst>
          </p:cNvPr>
          <p:cNvSpPr txBox="1"/>
          <p:nvPr/>
        </p:nvSpPr>
        <p:spPr>
          <a:xfrm>
            <a:off x="7659496" y="6106916"/>
            <a:ext cx="298634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ea typeface="Calibri"/>
                <a:cs typeface="Calibri"/>
              </a:rPr>
              <a:t>Figures: Hole saw practice &amp; tacking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A528C3-D61D-24C1-AB57-CE94DD4E9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016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rtifact">
            <a:extLst>
              <a:ext uri="{FF2B5EF4-FFF2-40B4-BE49-F238E27FC236}">
                <a16:creationId xmlns:a16="http://schemas.microsoft.com/office/drawing/2014/main" id="{950732E9-CDDB-1F5B-7D4C-AA2E8AEF6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15" name="H1">
            <a:extLst>
              <a:ext uri="{FF2B5EF4-FFF2-40B4-BE49-F238E27FC236}">
                <a16:creationId xmlns:a16="http://schemas.microsoft.com/office/drawing/2014/main" id="{4E622787-5874-4B81-9829-EDD6701EE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401433"/>
            <a:ext cx="10515600" cy="704918"/>
          </a:xfrm>
        </p:spPr>
        <p:txBody>
          <a:bodyPr>
            <a:no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rial"/>
                <a:cs typeface="Arial"/>
              </a:rPr>
              <a:t>Engineering Calculations</a:t>
            </a:r>
            <a:endParaRPr lang="en-US"/>
          </a:p>
        </p:txBody>
      </p:sp>
      <p:sp>
        <p:nvSpPr>
          <p:cNvPr id="5" name="H2">
            <a:extLst>
              <a:ext uri="{FF2B5EF4-FFF2-40B4-BE49-F238E27FC236}">
                <a16:creationId xmlns:a16="http://schemas.microsoft.com/office/drawing/2014/main" id="{95C674F0-4F70-13F1-AE83-2E85D5A979B0}"/>
              </a:ext>
            </a:extLst>
          </p:cNvPr>
          <p:cNvSpPr txBox="1"/>
          <p:nvPr/>
        </p:nvSpPr>
        <p:spPr>
          <a:xfrm>
            <a:off x="294857" y="1482965"/>
            <a:ext cx="6098650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>
                <a:solidFill>
                  <a:srgbClr val="002455"/>
                </a:solidFill>
                <a:latin typeface="Arial"/>
                <a:cs typeface="Arial"/>
              </a:rPr>
              <a:t>Equations: </a:t>
            </a:r>
            <a:r>
              <a:rPr lang="en-US" sz="1400" b="1">
                <a:solidFill>
                  <a:srgbClr val="002455"/>
                </a:solidFill>
                <a:latin typeface="Arial"/>
                <a:cs typeface="Arial"/>
              </a:rPr>
              <a:t>(Brandon Guzman)</a:t>
            </a:r>
            <a:endParaRPr lang="en-US" sz="2400" b="1">
              <a:solidFill>
                <a:srgbClr val="0024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hoto placeholder (delete after photo placed)">
            <a:extLst>
              <a:ext uri="{FF2B5EF4-FFF2-40B4-BE49-F238E27FC236}">
                <a16:creationId xmlns:a16="http://schemas.microsoft.com/office/drawing/2014/main" id="{116EAE49-FC54-0997-893A-4580D87F9763}"/>
              </a:ext>
            </a:extLst>
          </p:cNvPr>
          <p:cNvSpPr txBox="1"/>
          <p:nvPr/>
        </p:nvSpPr>
        <p:spPr>
          <a:xfrm>
            <a:off x="2800469" y="4339002"/>
            <a:ext cx="1092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7CBA7D-0BB2-AA05-223C-614E50429B7E}"/>
              </a:ext>
            </a:extLst>
          </p:cNvPr>
          <p:cNvSpPr txBox="1"/>
          <p:nvPr/>
        </p:nvSpPr>
        <p:spPr>
          <a:xfrm>
            <a:off x="291634" y="1882233"/>
            <a:ext cx="5082246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Steel bending calculations: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Simple calculations for finding length of steel tube for bending.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Consisted of use of Solid works for angles, and mathematical hand calculations to find length.</a:t>
            </a:r>
          </a:p>
          <a:p>
            <a:r>
              <a:rPr lang="en-US">
                <a:ea typeface="Calibri"/>
                <a:cs typeface="Calibri"/>
              </a:rPr>
              <a:t>Bending Constant: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Constant = 0.01745</a:t>
            </a:r>
          </a:p>
          <a:p>
            <a:r>
              <a:rPr lang="en-US">
                <a:ea typeface="Calibri"/>
                <a:cs typeface="Calibri"/>
              </a:rPr>
              <a:t>Equation: </a:t>
            </a: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For </a:t>
            </a:r>
            <a:r>
              <a:rPr lang="en-US">
                <a:solidFill>
                  <a:srgbClr val="0070C0"/>
                </a:solidFill>
                <a:ea typeface="Calibri"/>
                <a:cs typeface="Calibri"/>
              </a:rPr>
              <a:t>r1</a:t>
            </a:r>
            <a:r>
              <a:rPr lang="en-US">
                <a:ea typeface="Calibri"/>
                <a:cs typeface="Calibri"/>
              </a:rPr>
              <a:t>:</a:t>
            </a: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For </a:t>
            </a:r>
            <a:r>
              <a:rPr lang="en-US">
                <a:solidFill>
                  <a:srgbClr val="FF0000"/>
                </a:solidFill>
                <a:ea typeface="Calibri"/>
                <a:cs typeface="Calibri"/>
              </a:rPr>
              <a:t>r2</a:t>
            </a:r>
            <a:r>
              <a:rPr lang="en-US">
                <a:ea typeface="Calibri"/>
                <a:cs typeface="Calibri"/>
              </a:rPr>
              <a:t>: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B3FBD1-D13B-8B8A-2349-E7D9DB49D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15</a:t>
            </a:fld>
            <a:endParaRPr lang="en-US"/>
          </a:p>
        </p:txBody>
      </p:sp>
      <p:pic>
        <p:nvPicPr>
          <p:cNvPr id="4" name="Picture 3" descr="A white x and r on a black background&#10;&#10;Description automatically generated">
            <a:extLst>
              <a:ext uri="{FF2B5EF4-FFF2-40B4-BE49-F238E27FC236}">
                <a16:creationId xmlns:a16="http://schemas.microsoft.com/office/drawing/2014/main" id="{9607B666-D001-092A-C8B3-B8A65C68D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338" y="4144601"/>
            <a:ext cx="3652374" cy="463185"/>
          </a:xfrm>
          <a:prstGeom prst="rect">
            <a:avLst/>
          </a:prstGeom>
        </p:spPr>
      </p:pic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BCB7E44-0AC4-08BE-7058-1BBEC707F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714" y="4989893"/>
            <a:ext cx="4060854" cy="8545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21BC73-7D15-6F1D-569D-85749F09E4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316" y="6067513"/>
            <a:ext cx="4050907" cy="747418"/>
          </a:xfrm>
          <a:prstGeom prst="rect">
            <a:avLst/>
          </a:prstGeom>
        </p:spPr>
      </p:pic>
      <p:pic>
        <p:nvPicPr>
          <p:cNvPr id="11" name="Picture 1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68FAF613-ADAF-1564-7562-40DD82FB85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4265" y="5031680"/>
            <a:ext cx="6096000" cy="806941"/>
          </a:xfrm>
          <a:prstGeom prst="rect">
            <a:avLst/>
          </a:prstGeom>
        </p:spPr>
      </p:pic>
      <p:pic>
        <p:nvPicPr>
          <p:cNvPr id="12" name="Picture 11" descr="A drawing of a circle with numbers and lines&#10;&#10;Description automatically generated">
            <a:extLst>
              <a:ext uri="{FF2B5EF4-FFF2-40B4-BE49-F238E27FC236}">
                <a16:creationId xmlns:a16="http://schemas.microsoft.com/office/drawing/2014/main" id="{0CFB4207-5FED-2EA7-E0DE-C69BF6D508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2049" y="1482865"/>
            <a:ext cx="4271389" cy="304260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BC983EF-CA43-1EC8-1A59-0B785644787A}"/>
              </a:ext>
            </a:extLst>
          </p:cNvPr>
          <p:cNvSpPr txBox="1"/>
          <p:nvPr/>
        </p:nvSpPr>
        <p:spPr>
          <a:xfrm>
            <a:off x="6595008" y="4585486"/>
            <a:ext cx="303451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ea typeface="Calibri"/>
                <a:cs typeface="Calibri"/>
              </a:rPr>
              <a:t>Figure: Front hoop drawing &amp; angles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069420-B42F-0AEF-4C8B-98914978CF48}"/>
              </a:ext>
            </a:extLst>
          </p:cNvPr>
          <p:cNvSpPr txBox="1"/>
          <p:nvPr/>
        </p:nvSpPr>
        <p:spPr>
          <a:xfrm>
            <a:off x="5064265" y="5934158"/>
            <a:ext cx="543515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[1]</a:t>
            </a:r>
            <a:r>
              <a:rPr lang="en-US" sz="1200">
                <a:latin typeface="TimesNewRomanPSMT"/>
                <a:ea typeface="Calibri"/>
                <a:cs typeface="Calibri"/>
              </a:rPr>
              <a:t>“The construction Process: Pipe and Tube bending,”  </a:t>
            </a:r>
            <a:r>
              <a:rPr lang="en-US" sz="1200">
                <a:latin typeface="TimesNewRomanPSMT"/>
                <a:ea typeface="Calibri"/>
                <a:cs typeface="Calibri"/>
                <a:hlinkClick r:id="rId8"/>
              </a:rPr>
              <a:t>https://www.herl.pitt.edu/indiachair/indiachairsh/cl_bend.html#:~:text=Rule%20for%2090%20d</a:t>
            </a:r>
            <a:r>
              <a:rPr lang="en-US" sz="1200">
                <a:latin typeface="TimesNewRomanPSMT"/>
                <a:ea typeface="Calibri"/>
                <a:cs typeface="Calibri"/>
              </a:rPr>
              <a:t>  (accessed Oct. 2, 2024) </a:t>
            </a:r>
            <a:endParaRPr lang="en-US">
              <a:ea typeface="Calibri"/>
              <a:cs typeface="Calibri"/>
            </a:endParaRPr>
          </a:p>
          <a:p>
            <a:pPr algn="l"/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03467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rtifact">
            <a:extLst>
              <a:ext uri="{FF2B5EF4-FFF2-40B4-BE49-F238E27FC236}">
                <a16:creationId xmlns:a16="http://schemas.microsoft.com/office/drawing/2014/main" id="{BD148B25-DBE3-2034-C0EC-76413A0A1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7" name="H1">
            <a:extLst>
              <a:ext uri="{FF2B5EF4-FFF2-40B4-BE49-F238E27FC236}">
                <a16:creationId xmlns:a16="http://schemas.microsoft.com/office/drawing/2014/main" id="{4377A575-BADD-4ACF-5E89-08A9F1042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804" y="401433"/>
            <a:ext cx="10926944" cy="704918"/>
          </a:xfrm>
        </p:spPr>
        <p:txBody>
          <a:bodyPr>
            <a:no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rial"/>
                <a:cs typeface="Arial"/>
              </a:rPr>
              <a:t>Evaluation of Prototype Practice</a:t>
            </a:r>
          </a:p>
        </p:txBody>
      </p:sp>
      <p:sp>
        <p:nvSpPr>
          <p:cNvPr id="4" name="H2">
            <a:extLst>
              <a:ext uri="{FF2B5EF4-FFF2-40B4-BE49-F238E27FC236}">
                <a16:creationId xmlns:a16="http://schemas.microsoft.com/office/drawing/2014/main" id="{828D3791-643E-2CD6-AED0-BE2946BCE0F5}"/>
              </a:ext>
            </a:extLst>
          </p:cNvPr>
          <p:cNvSpPr txBox="1"/>
          <p:nvPr/>
        </p:nvSpPr>
        <p:spPr>
          <a:xfrm>
            <a:off x="737949" y="2029927"/>
            <a:ext cx="6098650" cy="430887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>
                <a:solidFill>
                  <a:srgbClr val="002455"/>
                </a:solidFill>
                <a:latin typeface="Arial"/>
                <a:cs typeface="Arial"/>
              </a:rPr>
              <a:t>Key Takeaways &amp; Errors: 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>
                <a:solidFill>
                  <a:srgbClr val="002455"/>
                </a:solidFill>
                <a:latin typeface="Arial"/>
                <a:cs typeface="Arial"/>
              </a:rPr>
              <a:t>Learning to use hydraulic bending chuck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>
                <a:solidFill>
                  <a:srgbClr val="002455"/>
                </a:solidFill>
                <a:latin typeface="Arial"/>
                <a:cs typeface="Arial"/>
              </a:rPr>
              <a:t>Learning to bend steel tube and adjust for spring-back</a:t>
            </a:r>
            <a:endParaRPr lang="en-US">
              <a:solidFill>
                <a:srgbClr val="0024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>
                <a:solidFill>
                  <a:srgbClr val="002455"/>
                </a:solidFill>
                <a:latin typeface="Arial"/>
                <a:cs typeface="Arial"/>
              </a:rPr>
              <a:t>Grasp the use of angle gauge for precise bends</a:t>
            </a:r>
            <a:endParaRPr lang="en-US">
              <a:solidFill>
                <a:srgbClr val="0024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>
                <a:solidFill>
                  <a:srgbClr val="002455"/>
                </a:solidFill>
                <a:latin typeface="Arial"/>
                <a:cs typeface="Arial"/>
              </a:rPr>
              <a:t>Team needs to source a 4" bending chuck to fit CAD design. Current front hoop used 3" benching chuck, which caused some misalignment with the one-to-one scale drawing.</a:t>
            </a:r>
            <a:endParaRPr lang="en-US">
              <a:solidFill>
                <a:srgbClr val="0024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endParaRPr lang="en-US">
              <a:solidFill>
                <a:srgbClr val="0024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endParaRPr lang="en-US">
              <a:solidFill>
                <a:srgbClr val="0024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endParaRPr lang="en-US">
              <a:solidFill>
                <a:srgbClr val="0024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Figure">
            <a:extLst>
              <a:ext uri="{FF2B5EF4-FFF2-40B4-BE49-F238E27FC236}">
                <a16:creationId xmlns:a16="http://schemas.microsoft.com/office/drawing/2014/main" id="{F30ADB97-0164-D321-3173-C58886F6E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4647" y="6494801"/>
            <a:ext cx="4473115" cy="16017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7FE9FE-FAC6-08A8-ADDB-097D4A736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 descr="A metal pipe on a white paper&#10;&#10;Description automatically generated">
            <a:extLst>
              <a:ext uri="{FF2B5EF4-FFF2-40B4-BE49-F238E27FC236}">
                <a16:creationId xmlns:a16="http://schemas.microsoft.com/office/drawing/2014/main" id="{8404A75C-1729-5E28-BA78-F9FFD44E02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1236" y="1880724"/>
            <a:ext cx="3726839" cy="36157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7FA72C9-4CB3-9AC8-631B-5D6F9B362BB7}"/>
              </a:ext>
            </a:extLst>
          </p:cNvPr>
          <p:cNvSpPr txBox="1"/>
          <p:nvPr/>
        </p:nvSpPr>
        <p:spPr>
          <a:xfrm>
            <a:off x="8327089" y="5497445"/>
            <a:ext cx="260897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ea typeface="Calibri"/>
                <a:cs typeface="Calibri"/>
              </a:rPr>
              <a:t>Figure: Front hoop Prototype</a:t>
            </a:r>
          </a:p>
        </p:txBody>
      </p:sp>
    </p:spTree>
    <p:extLst>
      <p:ext uri="{BB962C8B-B14F-4D97-AF65-F5344CB8AC3E}">
        <p14:creationId xmlns:p14="http://schemas.microsoft.com/office/powerpoint/2010/main" val="12974602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rtifact">
            <a:extLst>
              <a:ext uri="{FF2B5EF4-FFF2-40B4-BE49-F238E27FC236}">
                <a16:creationId xmlns:a16="http://schemas.microsoft.com/office/drawing/2014/main" id="{950732E9-CDDB-1F5B-7D4C-AA2E8AEF6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15" name="H1">
            <a:extLst>
              <a:ext uri="{FF2B5EF4-FFF2-40B4-BE49-F238E27FC236}">
                <a16:creationId xmlns:a16="http://schemas.microsoft.com/office/drawing/2014/main" id="{4E622787-5874-4B81-9829-EDD6701EE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652" y="424879"/>
            <a:ext cx="11758245" cy="681472"/>
          </a:xfrm>
        </p:spPr>
        <p:txBody>
          <a:bodyPr>
            <a:no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rial"/>
                <a:cs typeface="Arial"/>
              </a:rPr>
              <a:t>Engineering Calculations (Aero)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Photo placeholder (delete after photo placed)">
            <a:extLst>
              <a:ext uri="{FF2B5EF4-FFF2-40B4-BE49-F238E27FC236}">
                <a16:creationId xmlns:a16="http://schemas.microsoft.com/office/drawing/2014/main" id="{116EAE49-FC54-0997-893A-4580D87F9763}"/>
              </a:ext>
            </a:extLst>
          </p:cNvPr>
          <p:cNvSpPr txBox="1"/>
          <p:nvPr/>
        </p:nvSpPr>
        <p:spPr>
          <a:xfrm>
            <a:off x="2800469" y="4339002"/>
            <a:ext cx="1092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</a:p>
        </p:txBody>
      </p:sp>
      <p:sp>
        <p:nvSpPr>
          <p:cNvPr id="7" name="Photo placeholder (delete after photo placed)">
            <a:extLst>
              <a:ext uri="{FF2B5EF4-FFF2-40B4-BE49-F238E27FC236}">
                <a16:creationId xmlns:a16="http://schemas.microsoft.com/office/drawing/2014/main" id="{8432EB33-1798-8277-93C0-4F4B7817C094}"/>
              </a:ext>
            </a:extLst>
          </p:cNvPr>
          <p:cNvSpPr txBox="1"/>
          <p:nvPr/>
        </p:nvSpPr>
        <p:spPr>
          <a:xfrm>
            <a:off x="8272478" y="4339002"/>
            <a:ext cx="1092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B05AD0-81F0-3F10-BC5C-82CBA7A84C21}"/>
              </a:ext>
            </a:extLst>
          </p:cNvPr>
          <p:cNvSpPr txBox="1"/>
          <p:nvPr/>
        </p:nvSpPr>
        <p:spPr>
          <a:xfrm>
            <a:off x="11496502" y="66502"/>
            <a:ext cx="61514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ea typeface="Calibri"/>
                <a:cs typeface="Calibri"/>
              </a:rPr>
              <a:t>CK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5DB9DC2-9FAD-8404-D93B-69F7709E2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17</a:t>
            </a:fld>
            <a:endParaRPr lang="en-US"/>
          </a:p>
        </p:txBody>
      </p:sp>
      <p:pic>
        <p:nvPicPr>
          <p:cNvPr id="14" name="Picture 13" descr="A line graph with a blue dotted line&#10;&#10;Description automatically generated">
            <a:extLst>
              <a:ext uri="{FF2B5EF4-FFF2-40B4-BE49-F238E27FC236}">
                <a16:creationId xmlns:a16="http://schemas.microsoft.com/office/drawing/2014/main" id="{A3AFB976-1029-EB3A-E653-1FDFB7D43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9718" y="2010032"/>
            <a:ext cx="4271320" cy="319834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FDB96E1-7A35-F2BA-CA24-8E30F0DDE761}"/>
              </a:ext>
            </a:extLst>
          </p:cNvPr>
          <p:cNvSpPr txBox="1"/>
          <p:nvPr/>
        </p:nvSpPr>
        <p:spPr>
          <a:xfrm>
            <a:off x="6932300" y="5264843"/>
            <a:ext cx="410688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cs typeface="Calibri"/>
              </a:rPr>
              <a:t>Pressure plot for angle of attack of –30 degrees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98639F6-F73D-755A-96A9-6780AAFDB5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0622" y="5438003"/>
            <a:ext cx="1524000" cy="5334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FB059C3-28E7-1730-0A1E-66729A53AB29}"/>
              </a:ext>
            </a:extLst>
          </p:cNvPr>
          <p:cNvSpPr txBox="1"/>
          <p:nvPr/>
        </p:nvSpPr>
        <p:spPr>
          <a:xfrm>
            <a:off x="4585507" y="5975056"/>
            <a:ext cx="237767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Lift and drag results</a:t>
            </a:r>
          </a:p>
          <a:p>
            <a:endParaRPr lang="en-US">
              <a:cs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D73BBB-E162-E33C-D175-69EAEC48CC74}"/>
              </a:ext>
            </a:extLst>
          </p:cNvPr>
          <p:cNvSpPr txBox="1"/>
          <p:nvPr/>
        </p:nvSpPr>
        <p:spPr>
          <a:xfrm>
            <a:off x="427161" y="2305706"/>
            <a:ext cx="5836101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alibri"/>
              <a:buChar char="-"/>
            </a:pPr>
            <a:r>
              <a:rPr lang="en-US">
                <a:cs typeface="Calibri"/>
              </a:rPr>
              <a:t>Preliminary calculations were performed on the chosen airfoil geometry using the vortex panel method</a:t>
            </a:r>
          </a:p>
          <a:p>
            <a:pPr marL="285750" indent="-285750">
              <a:buFont typeface="Calibri"/>
              <a:buChar char="-"/>
            </a:pPr>
            <a:r>
              <a:rPr lang="en-US">
                <a:cs typeface="Calibri"/>
              </a:rPr>
              <a:t>Results are promising as pressure spikes on the leading edge of the airfoil and decreases down the chord</a:t>
            </a:r>
          </a:p>
          <a:p>
            <a:pPr marL="285750" indent="-285750">
              <a:buFont typeface="Calibri"/>
              <a:buChar char="-"/>
            </a:pPr>
            <a:r>
              <a:rPr lang="en-US">
                <a:cs typeface="Calibri"/>
              </a:rPr>
              <a:t>Negative lift results in downforce, so a coefficient of lift of –3 tells us at a –30 degree angle of attack we will produce significant downforce</a:t>
            </a:r>
          </a:p>
        </p:txBody>
      </p:sp>
    </p:spTree>
    <p:extLst>
      <p:ext uri="{BB962C8B-B14F-4D97-AF65-F5344CB8AC3E}">
        <p14:creationId xmlns:p14="http://schemas.microsoft.com/office/powerpoint/2010/main" val="247760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rtifact">
            <a:extLst>
              <a:ext uri="{FF2B5EF4-FFF2-40B4-BE49-F238E27FC236}">
                <a16:creationId xmlns:a16="http://schemas.microsoft.com/office/drawing/2014/main" id="{BD148B25-DBE3-2034-C0EC-76413A0A1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7" name="H1">
            <a:extLst>
              <a:ext uri="{FF2B5EF4-FFF2-40B4-BE49-F238E27FC236}">
                <a16:creationId xmlns:a16="http://schemas.microsoft.com/office/drawing/2014/main" id="{4377A575-BADD-4ACF-5E89-08A9F1042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401433"/>
            <a:ext cx="10515600" cy="704918"/>
          </a:xfrm>
        </p:spPr>
        <p:txBody>
          <a:bodyPr>
            <a:no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rial"/>
                <a:cs typeface="Arial"/>
              </a:rPr>
              <a:t>Concept Evaluation</a:t>
            </a:r>
            <a:endParaRPr lang="en-US" sz="5400">
              <a:solidFill>
                <a:schemeClr val="bg1"/>
              </a:solidFill>
            </a:endParaRPr>
          </a:p>
        </p:txBody>
      </p:sp>
      <p:pic>
        <p:nvPicPr>
          <p:cNvPr id="9" name="Figure">
            <a:extLst>
              <a:ext uri="{FF2B5EF4-FFF2-40B4-BE49-F238E27FC236}">
                <a16:creationId xmlns:a16="http://schemas.microsoft.com/office/drawing/2014/main" id="{F30ADB97-0164-D321-3173-C58886F6E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4647" y="6494801"/>
            <a:ext cx="4473115" cy="16017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7FE9FE-FAC6-08A8-ADDB-097D4A736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18</a:t>
            </a:fld>
            <a:endParaRPr lang="en-US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2A61099-D467-EA3A-36F8-6BF4100D31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2096587"/>
              </p:ext>
            </p:extLst>
          </p:nvPr>
        </p:nvGraphicFramePr>
        <p:xfrm>
          <a:off x="693928" y="2576262"/>
          <a:ext cx="2597912" cy="2062417"/>
        </p:xfrm>
        <a:graphic>
          <a:graphicData uri="http://schemas.openxmlformats.org/drawingml/2006/table">
            <a:tbl>
              <a:tblPr/>
              <a:tblGrid>
                <a:gridCol w="1542922">
                  <a:extLst>
                    <a:ext uri="{9D8B030D-6E8A-4147-A177-3AD203B41FA5}">
                      <a16:colId xmlns:a16="http://schemas.microsoft.com/office/drawing/2014/main" val="3135289603"/>
                    </a:ext>
                  </a:extLst>
                </a:gridCol>
                <a:gridCol w="1054990">
                  <a:extLst>
                    <a:ext uri="{9D8B030D-6E8A-4147-A177-3AD203B41FA5}">
                      <a16:colId xmlns:a16="http://schemas.microsoft.com/office/drawing/2014/main" val="3332943294"/>
                    </a:ext>
                  </a:extLst>
                </a:gridCol>
              </a:tblGrid>
              <a:tr h="211068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Weight Table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9935111"/>
                  </a:ext>
                </a:extLst>
              </a:tr>
              <a:tr h="3040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Weight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1485939"/>
                  </a:ext>
                </a:extLst>
              </a:tr>
              <a:tr h="3040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Strength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080884"/>
                  </a:ext>
                </a:extLst>
              </a:tr>
              <a:tr h="3040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Safety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4961192"/>
                  </a:ext>
                </a:extLst>
              </a:tr>
              <a:tr h="3040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Manufacturability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3241105"/>
                  </a:ext>
                </a:extLst>
              </a:tr>
              <a:tr h="3040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Integration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7189561"/>
                  </a:ext>
                </a:extLst>
              </a:tr>
              <a:tr h="3192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Handling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1745378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8C00DD65-BBD6-60C7-46D5-9418692836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0132490"/>
              </p:ext>
            </p:extLst>
          </p:nvPr>
        </p:nvGraphicFramePr>
        <p:xfrm>
          <a:off x="5067126" y="2576263"/>
          <a:ext cx="4473115" cy="3145291"/>
        </p:xfrm>
        <a:graphic>
          <a:graphicData uri="http://schemas.openxmlformats.org/drawingml/2006/table">
            <a:tbl>
              <a:tblPr/>
              <a:tblGrid>
                <a:gridCol w="1910845">
                  <a:extLst>
                    <a:ext uri="{9D8B030D-6E8A-4147-A177-3AD203B41FA5}">
                      <a16:colId xmlns:a16="http://schemas.microsoft.com/office/drawing/2014/main" val="4251661202"/>
                    </a:ext>
                  </a:extLst>
                </a:gridCol>
                <a:gridCol w="1302849">
                  <a:extLst>
                    <a:ext uri="{9D8B030D-6E8A-4147-A177-3AD203B41FA5}">
                      <a16:colId xmlns:a16="http://schemas.microsoft.com/office/drawing/2014/main" val="301354243"/>
                    </a:ext>
                  </a:extLst>
                </a:gridCol>
                <a:gridCol w="1259421">
                  <a:extLst>
                    <a:ext uri="{9D8B030D-6E8A-4147-A177-3AD203B41FA5}">
                      <a16:colId xmlns:a16="http://schemas.microsoft.com/office/drawing/2014/main" val="4223240814"/>
                    </a:ext>
                  </a:extLst>
                </a:gridCol>
              </a:tblGrid>
              <a:tr h="4027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Scale 1-5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       2024 Frame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       2025 Frame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2931949"/>
                  </a:ext>
                </a:extLst>
              </a:tr>
              <a:tr h="3835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Weight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4902766"/>
                  </a:ext>
                </a:extLst>
              </a:tr>
              <a:tr h="3835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Strength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0309604"/>
                  </a:ext>
                </a:extLst>
              </a:tr>
              <a:tr h="3835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Safety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0311781"/>
                  </a:ext>
                </a:extLst>
              </a:tr>
              <a:tr h="3835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Manufacturability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864241"/>
                  </a:ext>
                </a:extLst>
              </a:tr>
              <a:tr h="3835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Integration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9248433"/>
                  </a:ext>
                </a:extLst>
              </a:tr>
              <a:tr h="4027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Handling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6555343"/>
                  </a:ext>
                </a:extLst>
              </a:tr>
              <a:tr h="421929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TOTAL</a:t>
                      </a: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3.4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9586951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2E2BDEF8-C3D2-1A84-32FC-5D9488D75A02}"/>
              </a:ext>
            </a:extLst>
          </p:cNvPr>
          <p:cNvSpPr txBox="1"/>
          <p:nvPr/>
        </p:nvSpPr>
        <p:spPr>
          <a:xfrm>
            <a:off x="5547360" y="1966166"/>
            <a:ext cx="3218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Decision Matrix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AD7C0E-714F-9CB6-733A-C8A5B84352A1}"/>
              </a:ext>
            </a:extLst>
          </p:cNvPr>
          <p:cNvSpPr txBox="1"/>
          <p:nvPr/>
        </p:nvSpPr>
        <p:spPr>
          <a:xfrm>
            <a:off x="11353703" y="215242"/>
            <a:ext cx="49967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ea typeface="Calibri"/>
                <a:cs typeface="Calibri"/>
              </a:rPr>
              <a:t>GR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1584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rtifact">
            <a:extLst>
              <a:ext uri="{FF2B5EF4-FFF2-40B4-BE49-F238E27FC236}">
                <a16:creationId xmlns:a16="http://schemas.microsoft.com/office/drawing/2014/main" id="{EEE3717F-BEE0-58F6-BC45-ACADD5DCD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6" name="H1">
            <a:extLst>
              <a:ext uri="{FF2B5EF4-FFF2-40B4-BE49-F238E27FC236}">
                <a16:creationId xmlns:a16="http://schemas.microsoft.com/office/drawing/2014/main" id="{CC2367EF-5E84-C020-EE59-AA0F48393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401433"/>
            <a:ext cx="10515600" cy="704918"/>
          </a:xfrm>
        </p:spPr>
        <p:txBody>
          <a:bodyPr>
            <a:no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rial"/>
                <a:cs typeface="Arial"/>
              </a:rPr>
              <a:t>Schedule</a:t>
            </a:r>
          </a:p>
        </p:txBody>
      </p:sp>
      <p:pic>
        <p:nvPicPr>
          <p:cNvPr id="8" name="Figure">
            <a:extLst>
              <a:ext uri="{FF2B5EF4-FFF2-40B4-BE49-F238E27FC236}">
                <a16:creationId xmlns:a16="http://schemas.microsoft.com/office/drawing/2014/main" id="{ADCCF042-BD08-0B36-C444-4A0D503F4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647" y="6494801"/>
            <a:ext cx="4473115" cy="160178"/>
          </a:xfrm>
          <a:prstGeom prst="rect">
            <a:avLst/>
          </a:prstGeom>
        </p:spPr>
      </p:pic>
      <p:pic>
        <p:nvPicPr>
          <p:cNvPr id="4" name="Picture 3" descr="A screenshot of a graph&#10;&#10;Description automatically generated">
            <a:extLst>
              <a:ext uri="{FF2B5EF4-FFF2-40B4-BE49-F238E27FC236}">
                <a16:creationId xmlns:a16="http://schemas.microsoft.com/office/drawing/2014/main" id="{25A4ABBA-436B-CE5E-86C0-D913E2EBCA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4" y="2309966"/>
            <a:ext cx="12174070" cy="26145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86C912-89BF-D53A-8871-7E69FEDC31DC}"/>
              </a:ext>
            </a:extLst>
          </p:cNvPr>
          <p:cNvSpPr txBox="1"/>
          <p:nvPr/>
        </p:nvSpPr>
        <p:spPr>
          <a:xfrm>
            <a:off x="144714" y="1725451"/>
            <a:ext cx="488471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ea typeface="Calibri"/>
                <a:cs typeface="Calibri"/>
              </a:rPr>
              <a:t>Gantt Chart</a:t>
            </a:r>
            <a:endParaRPr lang="en-US" b="1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E64DD7-E7E0-3789-DE6C-C726C345F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19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1BB779-1A3E-4353-F2D5-2E91AC1821EC}"/>
              </a:ext>
            </a:extLst>
          </p:cNvPr>
          <p:cNvSpPr txBox="1"/>
          <p:nvPr/>
        </p:nvSpPr>
        <p:spPr>
          <a:xfrm>
            <a:off x="11353703" y="215242"/>
            <a:ext cx="49967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ea typeface="Calibri"/>
                <a:cs typeface="Calibri"/>
              </a:rPr>
              <a:t>GR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564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rtifact">
            <a:extLst>
              <a:ext uri="{FF2B5EF4-FFF2-40B4-BE49-F238E27FC236}">
                <a16:creationId xmlns:a16="http://schemas.microsoft.com/office/drawing/2014/main" id="{EEE3717F-BEE0-58F6-BC45-ACADD5DCD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6" name="H1">
            <a:extLst>
              <a:ext uri="{FF2B5EF4-FFF2-40B4-BE49-F238E27FC236}">
                <a16:creationId xmlns:a16="http://schemas.microsoft.com/office/drawing/2014/main" id="{CC2367EF-5E84-C020-EE59-AA0F48393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401433"/>
            <a:ext cx="10515600" cy="704918"/>
          </a:xfrm>
        </p:spPr>
        <p:txBody>
          <a:bodyPr>
            <a:no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rial"/>
                <a:cs typeface="Arial"/>
              </a:rPr>
              <a:t>Project Description </a:t>
            </a:r>
            <a:endParaRPr lang="en-US" sz="5400">
              <a:solidFill>
                <a:schemeClr val="bg1"/>
              </a:solidFill>
            </a:endParaRPr>
          </a:p>
        </p:txBody>
      </p:sp>
      <p:pic>
        <p:nvPicPr>
          <p:cNvPr id="8" name="Figure">
            <a:extLst>
              <a:ext uri="{FF2B5EF4-FFF2-40B4-BE49-F238E27FC236}">
                <a16:creationId xmlns:a16="http://schemas.microsoft.com/office/drawing/2014/main" id="{ADCCF042-BD08-0B36-C444-4A0D503F4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647" y="6494801"/>
            <a:ext cx="4473115" cy="1601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BA4BC3-4E7B-0161-AA4C-FD23BE706635}"/>
              </a:ext>
            </a:extLst>
          </p:cNvPr>
          <p:cNvSpPr txBox="1"/>
          <p:nvPr/>
        </p:nvSpPr>
        <p:spPr>
          <a:xfrm>
            <a:off x="408658" y="1668301"/>
            <a:ext cx="5262265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Chassis Prototyping: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Aimed to be totally compliant with FSAE rule book: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Aim for more comfort and spacious cockpit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Improve on any discrepancies from last year's chassis.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Start beginning early stages of prototyping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With PVC protype complete based on general constraints and goals of other sub teams, more self-directed learning can occur in preparation for later this semester or the beginning of next semester.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These skills will aid in the final fabrication of the chassis design</a:t>
            </a:r>
          </a:p>
        </p:txBody>
      </p:sp>
      <p:pic>
        <p:nvPicPr>
          <p:cNvPr id="3" name="Picture 2" descr="A white metal structure in a room&#10;&#10;Description automatically generated">
            <a:extLst>
              <a:ext uri="{FF2B5EF4-FFF2-40B4-BE49-F238E27FC236}">
                <a16:creationId xmlns:a16="http://schemas.microsoft.com/office/drawing/2014/main" id="{DA259990-6FFE-C0A4-2E5B-0EED48CDA2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34" b="4031"/>
          <a:stretch/>
        </p:blipFill>
        <p:spPr>
          <a:xfrm>
            <a:off x="7635239" y="1711582"/>
            <a:ext cx="3303557" cy="22435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7A4930-2A98-0CB5-FE17-B5245242B8B2}"/>
              </a:ext>
            </a:extLst>
          </p:cNvPr>
          <p:cNvSpPr txBox="1"/>
          <p:nvPr/>
        </p:nvSpPr>
        <p:spPr>
          <a:xfrm>
            <a:off x="8246395" y="3975907"/>
            <a:ext cx="242761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ea typeface="Calibri"/>
                <a:cs typeface="Calibri"/>
              </a:rPr>
              <a:t>Figure 1: PVC prototype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BC80D0-A53D-673B-E193-24348B106D61}"/>
              </a:ext>
            </a:extLst>
          </p:cNvPr>
          <p:cNvSpPr txBox="1"/>
          <p:nvPr/>
        </p:nvSpPr>
        <p:spPr>
          <a:xfrm>
            <a:off x="8334025" y="6211278"/>
            <a:ext cx="192860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ea typeface="Calibri"/>
                <a:cs typeface="Calibri"/>
              </a:rPr>
              <a:t>Figure 2: Current CAD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24DA63-DDD5-C1F9-A89B-174A034F2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2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E15924-0AD4-8850-17AB-D90D5E552C6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42" t="1632"/>
          <a:stretch/>
        </p:blipFill>
        <p:spPr>
          <a:xfrm>
            <a:off x="7836408" y="4280866"/>
            <a:ext cx="2959926" cy="19395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125BD8-E6CE-705B-1151-9D1E884AFD13}"/>
              </a:ext>
            </a:extLst>
          </p:cNvPr>
          <p:cNvSpPr txBox="1"/>
          <p:nvPr/>
        </p:nvSpPr>
        <p:spPr>
          <a:xfrm>
            <a:off x="11353703" y="215242"/>
            <a:ext cx="49967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ea typeface="Calibri"/>
                <a:cs typeface="Calibri"/>
              </a:rPr>
              <a:t>GR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3954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rtifact">
            <a:extLst>
              <a:ext uri="{FF2B5EF4-FFF2-40B4-BE49-F238E27FC236}">
                <a16:creationId xmlns:a16="http://schemas.microsoft.com/office/drawing/2014/main" id="{EEE3717F-BEE0-58F6-BC45-ACADD5DCD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6" name="H1">
            <a:extLst>
              <a:ext uri="{FF2B5EF4-FFF2-40B4-BE49-F238E27FC236}">
                <a16:creationId xmlns:a16="http://schemas.microsoft.com/office/drawing/2014/main" id="{CC2367EF-5E84-C020-EE59-AA0F48393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401433"/>
            <a:ext cx="10515600" cy="704918"/>
          </a:xfrm>
        </p:spPr>
        <p:txBody>
          <a:bodyPr>
            <a:no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rial"/>
                <a:cs typeface="Arial"/>
              </a:rPr>
              <a:t>Schedule</a:t>
            </a:r>
          </a:p>
        </p:txBody>
      </p:sp>
      <p:pic>
        <p:nvPicPr>
          <p:cNvPr id="8" name="Figure">
            <a:extLst>
              <a:ext uri="{FF2B5EF4-FFF2-40B4-BE49-F238E27FC236}">
                <a16:creationId xmlns:a16="http://schemas.microsoft.com/office/drawing/2014/main" id="{ADCCF042-BD08-0B36-C444-4A0D503F4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647" y="6494801"/>
            <a:ext cx="4473115" cy="16017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E64DD7-E7E0-3789-DE6C-C726C345F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20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F22856-F9CF-AA5E-64BA-A8BE3BFEDAFF}"/>
              </a:ext>
            </a:extLst>
          </p:cNvPr>
          <p:cNvSpPr txBox="1"/>
          <p:nvPr/>
        </p:nvSpPr>
        <p:spPr>
          <a:xfrm>
            <a:off x="576072" y="2185416"/>
            <a:ext cx="3392424" cy="2542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Complete PVC Frame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Complete JIG Design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Source JIG Materials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Prepare Tubing for JIG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Weld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Fill out SES as we go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8AF841-1CC6-C157-2542-E99625678C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61" t="5030" b="2869"/>
          <a:stretch/>
        </p:blipFill>
        <p:spPr>
          <a:xfrm>
            <a:off x="4819692" y="1915510"/>
            <a:ext cx="6554323" cy="40839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E741AA-73E7-537A-8B45-74D86DA1C4C6}"/>
              </a:ext>
            </a:extLst>
          </p:cNvPr>
          <p:cNvSpPr txBox="1"/>
          <p:nvPr/>
        </p:nvSpPr>
        <p:spPr>
          <a:xfrm>
            <a:off x="11353703" y="215242"/>
            <a:ext cx="49967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ea typeface="Calibri"/>
                <a:cs typeface="Calibri"/>
              </a:rPr>
              <a:t>GR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067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rtifact">
            <a:extLst>
              <a:ext uri="{FF2B5EF4-FFF2-40B4-BE49-F238E27FC236}">
                <a16:creationId xmlns:a16="http://schemas.microsoft.com/office/drawing/2014/main" id="{EEE3717F-BEE0-58F6-BC45-ACADD5DCD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6" name="H1">
            <a:extLst>
              <a:ext uri="{FF2B5EF4-FFF2-40B4-BE49-F238E27FC236}">
                <a16:creationId xmlns:a16="http://schemas.microsoft.com/office/drawing/2014/main" id="{CC2367EF-5E84-C020-EE59-AA0F48393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401433"/>
            <a:ext cx="10515600" cy="704918"/>
          </a:xfrm>
        </p:spPr>
        <p:txBody>
          <a:bodyPr>
            <a:no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rial"/>
                <a:cs typeface="Arial"/>
              </a:rPr>
              <a:t>Budget</a:t>
            </a:r>
          </a:p>
        </p:txBody>
      </p:sp>
      <p:pic>
        <p:nvPicPr>
          <p:cNvPr id="8" name="Figure">
            <a:extLst>
              <a:ext uri="{FF2B5EF4-FFF2-40B4-BE49-F238E27FC236}">
                <a16:creationId xmlns:a16="http://schemas.microsoft.com/office/drawing/2014/main" id="{ADCCF042-BD08-0B36-C444-4A0D503F4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647" y="6494801"/>
            <a:ext cx="4473115" cy="1601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85C313-58E2-E043-D6E1-73D7DF04F467}"/>
              </a:ext>
            </a:extLst>
          </p:cNvPr>
          <p:cNvSpPr txBox="1"/>
          <p:nvPr/>
        </p:nvSpPr>
        <p:spPr>
          <a:xfrm>
            <a:off x="237554" y="2152839"/>
            <a:ext cx="3247888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Budget can range from $4k-7K depending on Aerodynamics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B1E346-768D-AF8B-D296-43A9B3B2C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21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91B14E-8BA0-5B54-E891-75A0EC9FF7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0520" y="1711616"/>
            <a:ext cx="3247888" cy="46447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CAA1EE-4D30-3801-F885-7234F6EBF7A1}"/>
              </a:ext>
            </a:extLst>
          </p:cNvPr>
          <p:cNvSpPr txBox="1"/>
          <p:nvPr/>
        </p:nvSpPr>
        <p:spPr>
          <a:xfrm>
            <a:off x="11353703" y="215242"/>
            <a:ext cx="49967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ea typeface="Calibri"/>
                <a:cs typeface="Calibri"/>
              </a:rPr>
              <a:t>GR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7513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rtifact">
            <a:extLst>
              <a:ext uri="{FF2B5EF4-FFF2-40B4-BE49-F238E27FC236}">
                <a16:creationId xmlns:a16="http://schemas.microsoft.com/office/drawing/2014/main" id="{EEE3717F-BEE0-58F6-BC45-ACADD5DCD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6" name="H1">
            <a:extLst>
              <a:ext uri="{FF2B5EF4-FFF2-40B4-BE49-F238E27FC236}">
                <a16:creationId xmlns:a16="http://schemas.microsoft.com/office/drawing/2014/main" id="{CC2367EF-5E84-C020-EE59-AA0F48393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401433"/>
            <a:ext cx="10515600" cy="704918"/>
          </a:xfrm>
        </p:spPr>
        <p:txBody>
          <a:bodyPr>
            <a:no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rial"/>
                <a:cs typeface="Arial"/>
              </a:rPr>
              <a:t>Bill of Materials for JIG</a:t>
            </a:r>
          </a:p>
        </p:txBody>
      </p:sp>
      <p:pic>
        <p:nvPicPr>
          <p:cNvPr id="8" name="Figure">
            <a:extLst>
              <a:ext uri="{FF2B5EF4-FFF2-40B4-BE49-F238E27FC236}">
                <a16:creationId xmlns:a16="http://schemas.microsoft.com/office/drawing/2014/main" id="{ADCCF042-BD08-0B36-C444-4A0D503F4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647" y="6494801"/>
            <a:ext cx="4473115" cy="16017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2F2BB3-0137-738E-228F-7D177E92F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22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BB51D85-8EAA-0F87-151B-1113957826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3811887"/>
              </p:ext>
            </p:extLst>
          </p:nvPr>
        </p:nvGraphicFramePr>
        <p:xfrm>
          <a:off x="2935224" y="2113459"/>
          <a:ext cx="5967983" cy="3410714"/>
        </p:xfrm>
        <a:graphic>
          <a:graphicData uri="http://schemas.openxmlformats.org/drawingml/2006/table">
            <a:tbl>
              <a:tblPr/>
              <a:tblGrid>
                <a:gridCol w="3081704">
                  <a:extLst>
                    <a:ext uri="{9D8B030D-6E8A-4147-A177-3AD203B41FA5}">
                      <a16:colId xmlns:a16="http://schemas.microsoft.com/office/drawing/2014/main" val="1255355411"/>
                    </a:ext>
                  </a:extLst>
                </a:gridCol>
                <a:gridCol w="962093">
                  <a:extLst>
                    <a:ext uri="{9D8B030D-6E8A-4147-A177-3AD203B41FA5}">
                      <a16:colId xmlns:a16="http://schemas.microsoft.com/office/drawing/2014/main" val="348571547"/>
                    </a:ext>
                  </a:extLst>
                </a:gridCol>
                <a:gridCol w="962093">
                  <a:extLst>
                    <a:ext uri="{9D8B030D-6E8A-4147-A177-3AD203B41FA5}">
                      <a16:colId xmlns:a16="http://schemas.microsoft.com/office/drawing/2014/main" val="3178548346"/>
                    </a:ext>
                  </a:extLst>
                </a:gridCol>
                <a:gridCol w="962093">
                  <a:extLst>
                    <a:ext uri="{9D8B030D-6E8A-4147-A177-3AD203B41FA5}">
                      <a16:colId xmlns:a16="http://schemas.microsoft.com/office/drawing/2014/main" val="1024585493"/>
                    </a:ext>
                  </a:extLst>
                </a:gridCol>
              </a:tblGrid>
              <a:tr h="549553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83CCEB"/>
                          </a:highlight>
                          <a:latin typeface="Calibri" panose="020F0502020204030204" pitchFamily="34" charset="0"/>
                        </a:rPr>
                        <a:t>JIG BOM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CCE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6643479"/>
                  </a:ext>
                </a:extLst>
              </a:tr>
              <a:tr h="4565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Part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Units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$/Unit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1452507"/>
                  </a:ext>
                </a:extLst>
              </a:tr>
              <a:tr h="34019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MDF Board (3/4"x 4'x 8')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$48.98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$146.94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7203263"/>
                  </a:ext>
                </a:extLst>
              </a:tr>
              <a:tr h="34019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Angle Iron (1/8" x 2" x 48")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$32.47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$32.47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6705543"/>
                  </a:ext>
                </a:extLst>
              </a:tr>
              <a:tr h="34019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Washers (3/16" x 1.5")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$8.62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$8.62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924555"/>
                  </a:ext>
                </a:extLst>
              </a:tr>
              <a:tr h="34019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Bolts (M8-1.25x40mm class 8.8)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$2.75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$110.00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4299713"/>
                  </a:ext>
                </a:extLst>
              </a:tr>
              <a:tr h="340199"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Nuts (M8-1.25 2 per bag)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$1.25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$25.00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0301312"/>
                  </a:ext>
                </a:extLst>
              </a:tr>
              <a:tr h="34019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Screws 140 pack (8 x 1.25")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$13.37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$13.37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911631"/>
                  </a:ext>
                </a:extLst>
              </a:tr>
              <a:tr h="363461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$336.40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017610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D435A72-13BD-25AB-2D74-F7E151A85966}"/>
              </a:ext>
            </a:extLst>
          </p:cNvPr>
          <p:cNvSpPr txBox="1"/>
          <p:nvPr/>
        </p:nvSpPr>
        <p:spPr>
          <a:xfrm>
            <a:off x="11353703" y="215242"/>
            <a:ext cx="49967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ea typeface="Calibri"/>
                <a:cs typeface="Calibri"/>
              </a:rPr>
              <a:t>GR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446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rtifact">
            <a:extLst>
              <a:ext uri="{FF2B5EF4-FFF2-40B4-BE49-F238E27FC236}">
                <a16:creationId xmlns:a16="http://schemas.microsoft.com/office/drawing/2014/main" id="{EEE3717F-BEE0-58F6-BC45-ACADD5DCD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6" name="H1">
            <a:extLst>
              <a:ext uri="{FF2B5EF4-FFF2-40B4-BE49-F238E27FC236}">
                <a16:creationId xmlns:a16="http://schemas.microsoft.com/office/drawing/2014/main" id="{CC2367EF-5E84-C020-EE59-AA0F48393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401433"/>
            <a:ext cx="10515600" cy="704918"/>
          </a:xfrm>
        </p:spPr>
        <p:txBody>
          <a:bodyPr>
            <a:no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rial"/>
                <a:cs typeface="Arial"/>
              </a:rPr>
              <a:t>Sources:</a:t>
            </a:r>
          </a:p>
        </p:txBody>
      </p:sp>
      <p:pic>
        <p:nvPicPr>
          <p:cNvPr id="8" name="Figure">
            <a:extLst>
              <a:ext uri="{FF2B5EF4-FFF2-40B4-BE49-F238E27FC236}">
                <a16:creationId xmlns:a16="http://schemas.microsoft.com/office/drawing/2014/main" id="{ADCCF042-BD08-0B36-C444-4A0D503F4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647" y="6494801"/>
            <a:ext cx="4473115" cy="16017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2F2BB3-0137-738E-228F-7D177E92F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23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435A72-13BD-25AB-2D74-F7E151A85966}"/>
              </a:ext>
            </a:extLst>
          </p:cNvPr>
          <p:cNvSpPr txBox="1"/>
          <p:nvPr/>
        </p:nvSpPr>
        <p:spPr>
          <a:xfrm>
            <a:off x="11353703" y="215242"/>
            <a:ext cx="49967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ea typeface="Calibri"/>
                <a:cs typeface="Calibri"/>
              </a:rPr>
              <a:t>GR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BC5D41-681D-832C-175B-B4DCBE44040E}"/>
              </a:ext>
            </a:extLst>
          </p:cNvPr>
          <p:cNvSpPr txBox="1"/>
          <p:nvPr/>
        </p:nvSpPr>
        <p:spPr>
          <a:xfrm>
            <a:off x="167053" y="1593407"/>
            <a:ext cx="106650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/>
              <a:t>Ryan Meger:</a:t>
            </a:r>
          </a:p>
          <a:p>
            <a:r>
              <a:rPr lang="en-US" sz="1200">
                <a:effectLst/>
              </a:rPr>
              <a:t>[1] N. Geneva and C. Dodd, “</a:t>
            </a:r>
            <a:r>
              <a:rPr lang="en-US" sz="1200" err="1">
                <a:effectLst/>
              </a:rPr>
              <a:t>Meeg</a:t>
            </a:r>
            <a:r>
              <a:rPr lang="en-US" sz="1200">
                <a:effectLst/>
              </a:rPr>
              <a:t> 402-010 chassis design report 2017 FSAE SENIOR ...,” MEEG 402-010 Chassis Design Report, https://udel.edu/~pgeneva/downloads/fsae/2017_FSAE_chassis.pdf (accessed Oct. 8, 2024). </a:t>
            </a:r>
          </a:p>
          <a:p>
            <a:r>
              <a:rPr lang="en-US" sz="1200">
                <a:effectLst/>
              </a:rPr>
              <a:t>[2] D. Milliken and W. Milliken, “Race Car Vehicle Dynamics,” SAE International, https://www.sae.org/publications/books/content/r-146/ (accessed Oct. 8, 2024). </a:t>
            </a:r>
          </a:p>
          <a:p>
            <a:r>
              <a:rPr lang="en-US" sz="1200">
                <a:effectLst/>
              </a:rPr>
              <a:t>[3] Formula Team, “1st Year Final Report.” NAU, Flagstaff, May. 1, 2024 </a:t>
            </a:r>
          </a:p>
          <a:p>
            <a:r>
              <a:rPr lang="en-US" sz="1200">
                <a:effectLst/>
              </a:rPr>
              <a:t>[4] FSAE, “2024 Formula SAE Rule Book,” Formula SAE, https://www.fsaeonline.com/cdsweb/gen/documentresources.aspx (accessed Oct. 8, 2024). </a:t>
            </a:r>
          </a:p>
          <a:p>
            <a:r>
              <a:rPr lang="en-US" sz="1200">
                <a:effectLst/>
              </a:rPr>
              <a:t>[5] R. Patil, “FEA analysis of FSAE chassis,” FEA  Analysis of FSAE Chassis , https://www.ijert.org/research/fea-analysis-of-fsae-chassis-IJERTV9IS070148.pdf (accessed Oct. 8, 2024). </a:t>
            </a:r>
          </a:p>
          <a:p>
            <a:endParaRPr lang="en-US" sz="1200" u="sng"/>
          </a:p>
        </p:txBody>
      </p:sp>
    </p:spTree>
    <p:extLst>
      <p:ext uri="{BB962C8B-B14F-4D97-AF65-F5344CB8AC3E}">
        <p14:creationId xmlns:p14="http://schemas.microsoft.com/office/powerpoint/2010/main" val="8636089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rtifact">
            <a:extLst>
              <a:ext uri="{FF2B5EF4-FFF2-40B4-BE49-F238E27FC236}">
                <a16:creationId xmlns:a16="http://schemas.microsoft.com/office/drawing/2014/main" id="{8C0F300E-E363-1FD6-03FC-26F019A9F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1">
            <a:extLst>
              <a:ext uri="{FF2B5EF4-FFF2-40B4-BE49-F238E27FC236}">
                <a16:creationId xmlns:a16="http://schemas.microsoft.com/office/drawing/2014/main" id="{74EF9B66-2D34-35F1-B1BD-A0AB53E9E1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1824" y="2600960"/>
            <a:ext cx="9144000" cy="1133628"/>
          </a:xfrm>
        </p:spPr>
        <p:txBody>
          <a:bodyPr>
            <a:normAutofit/>
          </a:bodyPr>
          <a:lstStyle/>
          <a:p>
            <a:r>
              <a:rPr lang="en-US" sz="7500" b="1">
                <a:solidFill>
                  <a:srgbClr val="0024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  <a:endParaRPr lang="en-US" sz="7500"/>
          </a:p>
        </p:txBody>
      </p:sp>
      <p:pic>
        <p:nvPicPr>
          <p:cNvPr id="12" name="Figure">
            <a:extLst>
              <a:ext uri="{FF2B5EF4-FFF2-40B4-BE49-F238E27FC236}">
                <a16:creationId xmlns:a16="http://schemas.microsoft.com/office/drawing/2014/main" id="{A8B0D61F-16B3-774E-AA6C-80DC2AF13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888424" y="6276106"/>
            <a:ext cx="4415152" cy="21889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5C0F94-EC66-C327-C139-8F2DC751C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473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rtifact">
            <a:extLst>
              <a:ext uri="{FF2B5EF4-FFF2-40B4-BE49-F238E27FC236}">
                <a16:creationId xmlns:a16="http://schemas.microsoft.com/office/drawing/2014/main" id="{EEE3717F-BEE0-58F6-BC45-ACADD5DCD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6" name="H1">
            <a:extLst>
              <a:ext uri="{FF2B5EF4-FFF2-40B4-BE49-F238E27FC236}">
                <a16:creationId xmlns:a16="http://schemas.microsoft.com/office/drawing/2014/main" id="{CC2367EF-5E84-C020-EE59-AA0F48393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401433"/>
            <a:ext cx="10515600" cy="704918"/>
          </a:xfrm>
        </p:spPr>
        <p:txBody>
          <a:bodyPr>
            <a:no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rial"/>
                <a:cs typeface="Arial"/>
              </a:rPr>
              <a:t>Project Description</a:t>
            </a:r>
            <a:endParaRPr lang="en-US" sz="5400">
              <a:solidFill>
                <a:schemeClr val="bg1"/>
              </a:solidFill>
            </a:endParaRPr>
          </a:p>
        </p:txBody>
      </p:sp>
      <p:pic>
        <p:nvPicPr>
          <p:cNvPr id="8" name="Figure">
            <a:extLst>
              <a:ext uri="{FF2B5EF4-FFF2-40B4-BE49-F238E27FC236}">
                <a16:creationId xmlns:a16="http://schemas.microsoft.com/office/drawing/2014/main" id="{ADCCF042-BD08-0B36-C444-4A0D503F4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647" y="6494801"/>
            <a:ext cx="4473115" cy="160178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24DA63-DDD5-C1F9-A89B-174A034F2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3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F72305-6471-12DF-0FA3-76494529EE61}"/>
              </a:ext>
            </a:extLst>
          </p:cNvPr>
          <p:cNvSpPr txBox="1"/>
          <p:nvPr/>
        </p:nvSpPr>
        <p:spPr>
          <a:xfrm>
            <a:off x="731520" y="2472979"/>
            <a:ext cx="34472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/>
              <a:t>Integration w/ Other Sub-Teams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/>
              <a:t>Better Handling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/>
              <a:t>Driver Ergonomics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/>
              <a:t>Manufacturing Constraints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46683F-606D-0DAA-13FA-D745B7E8A450}"/>
              </a:ext>
            </a:extLst>
          </p:cNvPr>
          <p:cNvSpPr txBox="1"/>
          <p:nvPr/>
        </p:nvSpPr>
        <p:spPr>
          <a:xfrm>
            <a:off x="7717536" y="2281033"/>
            <a:ext cx="4285488" cy="2542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Larger Front Hoop for Improved Dash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Lower Vertical COM (9.93”), Lighter Frame (61.1 lbs.), Aerodynamics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More Cockpit Room, Egress improvements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Source &amp; Prepare Tubing, Build Jig, Weld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FE4E7FB-4B48-F3FF-A874-606BC20CD6B9}"/>
              </a:ext>
            </a:extLst>
          </p:cNvPr>
          <p:cNvSpPr/>
          <p:nvPr/>
        </p:nvSpPr>
        <p:spPr>
          <a:xfrm>
            <a:off x="4590288" y="2472979"/>
            <a:ext cx="2633472" cy="235041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Structurally Safe Frame w/ Improved Handling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871E17-A063-903B-3132-364CCAA15204}"/>
              </a:ext>
            </a:extLst>
          </p:cNvPr>
          <p:cNvSpPr txBox="1"/>
          <p:nvPr/>
        </p:nvSpPr>
        <p:spPr>
          <a:xfrm>
            <a:off x="11353703" y="215242"/>
            <a:ext cx="49967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ea typeface="Calibri"/>
                <a:cs typeface="Calibri"/>
              </a:rPr>
              <a:t>GR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54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rtifact">
            <a:extLst>
              <a:ext uri="{FF2B5EF4-FFF2-40B4-BE49-F238E27FC236}">
                <a16:creationId xmlns:a16="http://schemas.microsoft.com/office/drawing/2014/main" id="{EEE3717F-BEE0-58F6-BC45-ACADD5DCD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6" name="H1">
            <a:extLst>
              <a:ext uri="{FF2B5EF4-FFF2-40B4-BE49-F238E27FC236}">
                <a16:creationId xmlns:a16="http://schemas.microsoft.com/office/drawing/2014/main" id="{CC2367EF-5E84-C020-EE59-AA0F48393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401433"/>
            <a:ext cx="10515600" cy="704918"/>
          </a:xfrm>
        </p:spPr>
        <p:txBody>
          <a:bodyPr>
            <a:no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rial"/>
                <a:cs typeface="Arial"/>
              </a:rPr>
              <a:t>Decomposition Model</a:t>
            </a:r>
            <a:endParaRPr lang="en-US" sz="5400">
              <a:solidFill>
                <a:schemeClr val="bg1"/>
              </a:solidFill>
            </a:endParaRPr>
          </a:p>
        </p:txBody>
      </p:sp>
      <p:pic>
        <p:nvPicPr>
          <p:cNvPr id="8" name="Figure">
            <a:extLst>
              <a:ext uri="{FF2B5EF4-FFF2-40B4-BE49-F238E27FC236}">
                <a16:creationId xmlns:a16="http://schemas.microsoft.com/office/drawing/2014/main" id="{ADCCF042-BD08-0B36-C444-4A0D503F4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2150119" y="3927448"/>
            <a:ext cx="4473115" cy="160178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24DA63-DDD5-C1F9-A89B-174A034F2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871E17-A063-903B-3132-364CCAA15204}"/>
              </a:ext>
            </a:extLst>
          </p:cNvPr>
          <p:cNvSpPr txBox="1"/>
          <p:nvPr/>
        </p:nvSpPr>
        <p:spPr>
          <a:xfrm>
            <a:off x="11511963" y="6405206"/>
            <a:ext cx="59504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RM</a:t>
            </a:r>
          </a:p>
        </p:txBody>
      </p:sp>
      <p:pic>
        <p:nvPicPr>
          <p:cNvPr id="7" name="Picture 6" descr="A diagram of a company&#10;&#10;Description automatically generated">
            <a:extLst>
              <a:ext uri="{FF2B5EF4-FFF2-40B4-BE49-F238E27FC236}">
                <a16:creationId xmlns:a16="http://schemas.microsoft.com/office/drawing/2014/main" id="{8B953C41-2303-4C66-EC88-5C1B428B1E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545" y="1770979"/>
            <a:ext cx="10575850" cy="409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613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rtifact">
            <a:extLst>
              <a:ext uri="{FF2B5EF4-FFF2-40B4-BE49-F238E27FC236}">
                <a16:creationId xmlns:a16="http://schemas.microsoft.com/office/drawing/2014/main" id="{EEE3717F-BEE0-58F6-BC45-ACADD5DCD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6" name="H1">
            <a:extLst>
              <a:ext uri="{FF2B5EF4-FFF2-40B4-BE49-F238E27FC236}">
                <a16:creationId xmlns:a16="http://schemas.microsoft.com/office/drawing/2014/main" id="{CC2367EF-5E84-C020-EE59-AA0F48393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401433"/>
            <a:ext cx="10515600" cy="704918"/>
          </a:xfrm>
        </p:spPr>
        <p:txBody>
          <a:bodyPr>
            <a:no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rial"/>
                <a:cs typeface="Arial"/>
              </a:rPr>
              <a:t>Concept Generation</a:t>
            </a:r>
            <a:endParaRPr lang="en-US" sz="5400">
              <a:solidFill>
                <a:schemeClr val="bg1"/>
              </a:solidFill>
            </a:endParaRPr>
          </a:p>
        </p:txBody>
      </p:sp>
      <p:pic>
        <p:nvPicPr>
          <p:cNvPr id="8" name="Figure">
            <a:extLst>
              <a:ext uri="{FF2B5EF4-FFF2-40B4-BE49-F238E27FC236}">
                <a16:creationId xmlns:a16="http://schemas.microsoft.com/office/drawing/2014/main" id="{ADCCF042-BD08-0B36-C444-4A0D503F4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647" y="6494801"/>
            <a:ext cx="4473115" cy="1601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BA4BC3-4E7B-0161-AA4C-FD23BE706635}"/>
              </a:ext>
            </a:extLst>
          </p:cNvPr>
          <p:cNvSpPr txBox="1"/>
          <p:nvPr/>
        </p:nvSpPr>
        <p:spPr>
          <a:xfrm>
            <a:off x="400032" y="1838536"/>
            <a:ext cx="5262265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CAD Prototype: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Aimed to be totally compliant with FSAE rule book</a:t>
            </a:r>
            <a:endParaRPr lang="en-US">
              <a:ea typeface="Calibri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Triangulation</a:t>
            </a:r>
            <a:endParaRPr lang="en-US">
              <a:ea typeface="Calibri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Spacing for driver</a:t>
            </a:r>
            <a:endParaRPr lang="en-US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Main Changes from Last Years Chassis</a:t>
            </a:r>
            <a:endParaRPr lang="en-US">
              <a:ea typeface="Calibri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More cockpit room!</a:t>
            </a:r>
            <a:endParaRPr lang="en-US">
              <a:ea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Increased size of Front Hoop</a:t>
            </a:r>
            <a:endParaRPr lang="en-US">
              <a:ea typeface="Calibri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Made rear box 3 inches shorter</a:t>
            </a:r>
            <a:endParaRPr lang="en-US">
              <a:ea typeface="Calibri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Moved Pedal Box Farther Away </a:t>
            </a:r>
            <a:endParaRPr lang="en-US">
              <a:ea typeface="Calibri"/>
              <a:cs typeface="Calibri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/>
              <a:t>Allows for more adjustability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715400-EDFC-907F-5BBD-56CC80E43F8A}"/>
              </a:ext>
            </a:extLst>
          </p:cNvPr>
          <p:cNvSpPr txBox="1"/>
          <p:nvPr/>
        </p:nvSpPr>
        <p:spPr>
          <a:xfrm>
            <a:off x="11494756" y="6356350"/>
            <a:ext cx="597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326AB4-8E7F-87DE-035E-1A9B20C5EF0F}"/>
              </a:ext>
            </a:extLst>
          </p:cNvPr>
          <p:cNvSpPr txBox="1"/>
          <p:nvPr/>
        </p:nvSpPr>
        <p:spPr>
          <a:xfrm>
            <a:off x="398436" y="4701664"/>
            <a:ext cx="5285831" cy="17760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ea typeface="Calibri" panose="020F0502020204030204"/>
                <a:cs typeface="Calibri" panose="020F0502020204030204"/>
              </a:rPr>
              <a:t>Main concept generations:</a:t>
            </a:r>
          </a:p>
          <a:p>
            <a:pPr marL="742950" lvl="1" indent="-285750">
              <a:buFont typeface="Courier New"/>
              <a:buChar char="o"/>
            </a:pPr>
            <a:r>
              <a:rPr lang="en-US">
                <a:ea typeface="Calibri" panose="020F0502020204030204"/>
                <a:cs typeface="Calibri" panose="020F0502020204030204"/>
              </a:rPr>
              <a:t>Aero design (several nose cones)</a:t>
            </a:r>
          </a:p>
          <a:p>
            <a:pPr marL="742950" lvl="1" indent="-285750">
              <a:buFont typeface="Courier New"/>
              <a:buChar char="o"/>
            </a:pPr>
            <a:r>
              <a:rPr lang="en-US">
                <a:ea typeface="Calibri" panose="020F0502020204030204"/>
                <a:cs typeface="Calibri" panose="020F0502020204030204"/>
              </a:rPr>
              <a:t>Seat designs (seats, seat belt straps, steering wheel etc.)</a:t>
            </a:r>
          </a:p>
          <a:p>
            <a:pPr marL="742950" lvl="1" indent="-285750">
              <a:buFont typeface="Courier New"/>
              <a:buChar char="o"/>
            </a:pPr>
            <a:endParaRPr lang="en-US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A0ECC1-893F-2EBC-E271-1FE014A39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5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9170392-C9D4-9D2F-B894-D978CA060C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74" t="6528" r="3155"/>
          <a:stretch/>
        </p:blipFill>
        <p:spPr>
          <a:xfrm>
            <a:off x="5545764" y="2053721"/>
            <a:ext cx="6129671" cy="345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686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rtifact">
            <a:extLst>
              <a:ext uri="{FF2B5EF4-FFF2-40B4-BE49-F238E27FC236}">
                <a16:creationId xmlns:a16="http://schemas.microsoft.com/office/drawing/2014/main" id="{EEE3717F-BEE0-58F6-BC45-ACADD5DCD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6" name="H1">
            <a:extLst>
              <a:ext uri="{FF2B5EF4-FFF2-40B4-BE49-F238E27FC236}">
                <a16:creationId xmlns:a16="http://schemas.microsoft.com/office/drawing/2014/main" id="{CC2367EF-5E84-C020-EE59-AA0F48393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401433"/>
            <a:ext cx="10515600" cy="704918"/>
          </a:xfrm>
        </p:spPr>
        <p:txBody>
          <a:bodyPr>
            <a:no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rial"/>
                <a:cs typeface="Arial"/>
              </a:rPr>
              <a:t>Concept Generation</a:t>
            </a:r>
            <a:endParaRPr lang="en-US" sz="5400">
              <a:solidFill>
                <a:schemeClr val="bg1"/>
              </a:solidFill>
            </a:endParaRPr>
          </a:p>
        </p:txBody>
      </p:sp>
      <p:pic>
        <p:nvPicPr>
          <p:cNvPr id="8" name="Figure">
            <a:extLst>
              <a:ext uri="{FF2B5EF4-FFF2-40B4-BE49-F238E27FC236}">
                <a16:creationId xmlns:a16="http://schemas.microsoft.com/office/drawing/2014/main" id="{ADCCF042-BD08-0B36-C444-4A0D503F4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647" y="6494801"/>
            <a:ext cx="4473115" cy="1601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715400-EDFC-907F-5BBD-56CC80E43F8A}"/>
              </a:ext>
            </a:extLst>
          </p:cNvPr>
          <p:cNvSpPr txBox="1"/>
          <p:nvPr/>
        </p:nvSpPr>
        <p:spPr>
          <a:xfrm>
            <a:off x="11588034" y="6470313"/>
            <a:ext cx="597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A0ECC1-893F-2EBC-E271-1FE014A39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6447D60-DD7B-31E5-715D-B06BB57D43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7545337"/>
              </p:ext>
            </p:extLst>
          </p:nvPr>
        </p:nvGraphicFramePr>
        <p:xfrm>
          <a:off x="1042737" y="1632814"/>
          <a:ext cx="9480885" cy="453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5178">
                  <a:extLst>
                    <a:ext uri="{9D8B030D-6E8A-4147-A177-3AD203B41FA5}">
                      <a16:colId xmlns:a16="http://schemas.microsoft.com/office/drawing/2014/main" val="1716281387"/>
                    </a:ext>
                  </a:extLst>
                </a:gridCol>
                <a:gridCol w="2177716">
                  <a:extLst>
                    <a:ext uri="{9D8B030D-6E8A-4147-A177-3AD203B41FA5}">
                      <a16:colId xmlns:a16="http://schemas.microsoft.com/office/drawing/2014/main" val="1336637389"/>
                    </a:ext>
                  </a:extLst>
                </a:gridCol>
                <a:gridCol w="2310063">
                  <a:extLst>
                    <a:ext uri="{9D8B030D-6E8A-4147-A177-3AD203B41FA5}">
                      <a16:colId xmlns:a16="http://schemas.microsoft.com/office/drawing/2014/main" val="2040584006"/>
                    </a:ext>
                  </a:extLst>
                </a:gridCol>
                <a:gridCol w="2467928">
                  <a:extLst>
                    <a:ext uri="{9D8B030D-6E8A-4147-A177-3AD203B41FA5}">
                      <a16:colId xmlns:a16="http://schemas.microsoft.com/office/drawing/2014/main" val="2141551638"/>
                    </a:ext>
                  </a:extLst>
                </a:gridCol>
              </a:tblGrid>
              <a:tr h="2310593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  <a:p>
                      <a:pPr algn="ctr"/>
                      <a:endParaRPr lang="en-US"/>
                    </a:p>
                    <a:p>
                      <a:pPr algn="ctr"/>
                      <a:r>
                        <a:rPr lang="en-US"/>
                        <a:t>Chassis Style</a:t>
                      </a:r>
                    </a:p>
                    <a:p>
                      <a:pPr algn="ctr"/>
                      <a:endParaRPr lang="en-US"/>
                    </a:p>
                    <a:p>
                      <a:pPr algn="ctr"/>
                      <a:endParaRPr lang="en-US"/>
                    </a:p>
                    <a:p>
                      <a:pPr algn="ctr"/>
                      <a:endParaRPr lang="en-US"/>
                    </a:p>
                    <a:p>
                      <a:pPr algn="ctr"/>
                      <a:r>
                        <a:rPr lang="en-US"/>
                        <a:t>(1) Worst – (5) Best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Monocoque(Carbon)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Space-frame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Hybrid(semi-monocoque)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2899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Weight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16974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0219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Durability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89725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Manufacturability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79008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Strength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28443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19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6402860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B676C7F4-FA2B-1A92-BD96-4362604055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74" t="6528" r="3155"/>
          <a:stretch/>
        </p:blipFill>
        <p:spPr>
          <a:xfrm>
            <a:off x="5783179" y="2147963"/>
            <a:ext cx="2220884" cy="1250707"/>
          </a:xfrm>
          <a:prstGeom prst="rect">
            <a:avLst/>
          </a:prstGeom>
        </p:spPr>
      </p:pic>
      <p:pic>
        <p:nvPicPr>
          <p:cNvPr id="10" name="Picture 9" descr="A metal frame in a factory&#10;&#10;Description automatically generated">
            <a:extLst>
              <a:ext uri="{FF2B5EF4-FFF2-40B4-BE49-F238E27FC236}">
                <a16:creationId xmlns:a16="http://schemas.microsoft.com/office/drawing/2014/main" id="{EA6BC8D3-2F35-0991-8C62-B3D20BC946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1401" y="2087340"/>
            <a:ext cx="2125578" cy="1594184"/>
          </a:xfrm>
          <a:prstGeom prst="rect">
            <a:avLst/>
          </a:prstGeom>
        </p:spPr>
      </p:pic>
      <p:pic>
        <p:nvPicPr>
          <p:cNvPr id="12" name="Picture 11" descr="A black and grey vehicle&#10;&#10;Description automatically generated with medium confidence">
            <a:extLst>
              <a:ext uri="{FF2B5EF4-FFF2-40B4-BE49-F238E27FC236}">
                <a16:creationId xmlns:a16="http://schemas.microsoft.com/office/drawing/2014/main" id="{04CEA25C-219B-D57E-EBC7-D3869841D3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02364" y="2271044"/>
            <a:ext cx="2101515" cy="157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627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rtifact">
            <a:extLst>
              <a:ext uri="{FF2B5EF4-FFF2-40B4-BE49-F238E27FC236}">
                <a16:creationId xmlns:a16="http://schemas.microsoft.com/office/drawing/2014/main" id="{950732E9-CDDB-1F5B-7D4C-AA2E8AEF6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15" name="H1">
            <a:extLst>
              <a:ext uri="{FF2B5EF4-FFF2-40B4-BE49-F238E27FC236}">
                <a16:creationId xmlns:a16="http://schemas.microsoft.com/office/drawing/2014/main" id="{4E622787-5874-4B81-9829-EDD6701EE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652" y="424879"/>
            <a:ext cx="11758245" cy="681472"/>
          </a:xfrm>
        </p:spPr>
        <p:txBody>
          <a:bodyPr>
            <a:no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rial"/>
                <a:cs typeface="Arial"/>
              </a:rPr>
              <a:t>Concept Generation (Aero)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Photo placeholder (delete after photo placed)">
            <a:extLst>
              <a:ext uri="{FF2B5EF4-FFF2-40B4-BE49-F238E27FC236}">
                <a16:creationId xmlns:a16="http://schemas.microsoft.com/office/drawing/2014/main" id="{116EAE49-FC54-0997-893A-4580D87F9763}"/>
              </a:ext>
            </a:extLst>
          </p:cNvPr>
          <p:cNvSpPr txBox="1"/>
          <p:nvPr/>
        </p:nvSpPr>
        <p:spPr>
          <a:xfrm>
            <a:off x="2800469" y="4339002"/>
            <a:ext cx="1092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</a:p>
        </p:txBody>
      </p:sp>
      <p:sp>
        <p:nvSpPr>
          <p:cNvPr id="7" name="Photo placeholder (delete after photo placed)">
            <a:extLst>
              <a:ext uri="{FF2B5EF4-FFF2-40B4-BE49-F238E27FC236}">
                <a16:creationId xmlns:a16="http://schemas.microsoft.com/office/drawing/2014/main" id="{8432EB33-1798-8277-93C0-4F4B7817C094}"/>
              </a:ext>
            </a:extLst>
          </p:cNvPr>
          <p:cNvSpPr txBox="1"/>
          <p:nvPr/>
        </p:nvSpPr>
        <p:spPr>
          <a:xfrm>
            <a:off x="8272478" y="4339002"/>
            <a:ext cx="1092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B05AD0-81F0-3F10-BC5C-82CBA7A84C21}"/>
              </a:ext>
            </a:extLst>
          </p:cNvPr>
          <p:cNvSpPr txBox="1"/>
          <p:nvPr/>
        </p:nvSpPr>
        <p:spPr>
          <a:xfrm>
            <a:off x="11496502" y="66502"/>
            <a:ext cx="61514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ea typeface="Calibri"/>
                <a:cs typeface="Calibri"/>
              </a:rPr>
              <a:t>CK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5DB9DC2-9FAD-8404-D93B-69F7709E2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38695C-9860-D7E2-3160-821168837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8429" y="1741534"/>
            <a:ext cx="3669324" cy="2246190"/>
          </a:xfrm>
          <a:prstGeom prst="rect">
            <a:avLst/>
          </a:prstGeom>
        </p:spPr>
      </p:pic>
      <p:pic>
        <p:nvPicPr>
          <p:cNvPr id="4" name="Picture 3" descr="A drawing of a machine&#10;&#10;Description automatically generated">
            <a:extLst>
              <a:ext uri="{FF2B5EF4-FFF2-40B4-BE49-F238E27FC236}">
                <a16:creationId xmlns:a16="http://schemas.microsoft.com/office/drawing/2014/main" id="{9DE17851-A90C-BB36-FDC0-32B9133B68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7002" y="4275551"/>
            <a:ext cx="3660453" cy="2078720"/>
          </a:xfrm>
          <a:prstGeom prst="rect">
            <a:avLst/>
          </a:prstGeom>
        </p:spPr>
      </p:pic>
      <p:pic>
        <p:nvPicPr>
          <p:cNvPr id="5" name="Picture 4" descr="A black object with a white background&#10;&#10;Description automatically generated">
            <a:extLst>
              <a:ext uri="{FF2B5EF4-FFF2-40B4-BE49-F238E27FC236}">
                <a16:creationId xmlns:a16="http://schemas.microsoft.com/office/drawing/2014/main" id="{3EDDCCE2-2BF5-83DD-D7D5-0B7841E9E4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7314" y="2720546"/>
            <a:ext cx="2474182" cy="16125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1AAA3D-2232-85A6-EFF6-4EDAFB4B96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298" y="5087685"/>
            <a:ext cx="3212757" cy="1089872"/>
          </a:xfrm>
          <a:prstGeom prst="rect">
            <a:avLst/>
          </a:prstGeom>
        </p:spPr>
      </p:pic>
      <p:pic>
        <p:nvPicPr>
          <p:cNvPr id="8" name="Picture 7" descr="A close-up of a grey rectangular object&#10;&#10;Description automatically generated">
            <a:extLst>
              <a:ext uri="{FF2B5EF4-FFF2-40B4-BE49-F238E27FC236}">
                <a16:creationId xmlns:a16="http://schemas.microsoft.com/office/drawing/2014/main" id="{71B56BF6-D557-2371-78D3-377E131C87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298" y="3936954"/>
            <a:ext cx="3212758" cy="1105336"/>
          </a:xfrm>
          <a:prstGeom prst="rect">
            <a:avLst/>
          </a:prstGeom>
        </p:spPr>
      </p:pic>
      <p:pic>
        <p:nvPicPr>
          <p:cNvPr id="9" name="Picture 8" descr="A black rectangular object with open doors&#10;&#10;Description automatically generated">
            <a:extLst>
              <a:ext uri="{FF2B5EF4-FFF2-40B4-BE49-F238E27FC236}">
                <a16:creationId xmlns:a16="http://schemas.microsoft.com/office/drawing/2014/main" id="{7809ECDA-BD33-0B16-8222-A6A7A8A762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622" y="1879959"/>
            <a:ext cx="3212758" cy="13578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FFD9EA3-BAEB-87B5-0626-C8A6DF1B9546}"/>
              </a:ext>
            </a:extLst>
          </p:cNvPr>
          <p:cNvSpPr txBox="1"/>
          <p:nvPr/>
        </p:nvSpPr>
        <p:spPr>
          <a:xfrm>
            <a:off x="689618" y="6180936"/>
            <a:ext cx="337616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Chosen airfoil geometry for wings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31A35E-8626-4E83-76C1-F0ACCD3E6E7A}"/>
              </a:ext>
            </a:extLst>
          </p:cNvPr>
          <p:cNvSpPr txBox="1"/>
          <p:nvPr/>
        </p:nvSpPr>
        <p:spPr>
          <a:xfrm>
            <a:off x="396127" y="3247447"/>
            <a:ext cx="405066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Simple front wing design (not efficient)</a:t>
            </a: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B7A8FC-F9D5-D8F3-30B6-F826BFE8D0FD}"/>
              </a:ext>
            </a:extLst>
          </p:cNvPr>
          <p:cNvSpPr txBox="1"/>
          <p:nvPr/>
        </p:nvSpPr>
        <p:spPr>
          <a:xfrm>
            <a:off x="4230401" y="4461992"/>
            <a:ext cx="290261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cs typeface="Calibri"/>
              </a:rPr>
              <a:t>Split front wing design (more efficient, easier to mount)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7C3EF1-90B0-DEA0-E142-8C46F4EF6510}"/>
              </a:ext>
            </a:extLst>
          </p:cNvPr>
          <p:cNvSpPr txBox="1"/>
          <p:nvPr/>
        </p:nvSpPr>
        <p:spPr>
          <a:xfrm>
            <a:off x="7364604" y="3906173"/>
            <a:ext cx="373634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cs typeface="Calibri"/>
              </a:rPr>
              <a:t>Nose cone design #1</a:t>
            </a:r>
            <a:endParaRPr lang="en-US"/>
          </a:p>
          <a:p>
            <a:endParaRPr lang="en-US">
              <a:cs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4F238A-2790-96F1-5C72-E9C654E138F0}"/>
              </a:ext>
            </a:extLst>
          </p:cNvPr>
          <p:cNvSpPr txBox="1"/>
          <p:nvPr/>
        </p:nvSpPr>
        <p:spPr>
          <a:xfrm>
            <a:off x="7426270" y="6366158"/>
            <a:ext cx="359738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cs typeface="Calibri"/>
              </a:rPr>
              <a:t>Nose cone design #2</a:t>
            </a:r>
          </a:p>
        </p:txBody>
      </p:sp>
    </p:spTree>
    <p:extLst>
      <p:ext uri="{BB962C8B-B14F-4D97-AF65-F5344CB8AC3E}">
        <p14:creationId xmlns:p14="http://schemas.microsoft.com/office/powerpoint/2010/main" val="36109159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rtifact">
            <a:extLst>
              <a:ext uri="{FF2B5EF4-FFF2-40B4-BE49-F238E27FC236}">
                <a16:creationId xmlns:a16="http://schemas.microsoft.com/office/drawing/2014/main" id="{950732E9-CDDB-1F5B-7D4C-AA2E8AEF6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276" y="-245165"/>
            <a:ext cx="12179300" cy="1879600"/>
          </a:xfrm>
          <a:prstGeom prst="rect">
            <a:avLst/>
          </a:prstGeom>
        </p:spPr>
      </p:pic>
      <p:sp>
        <p:nvSpPr>
          <p:cNvPr id="15" name="H1">
            <a:extLst>
              <a:ext uri="{FF2B5EF4-FFF2-40B4-BE49-F238E27FC236}">
                <a16:creationId xmlns:a16="http://schemas.microsoft.com/office/drawing/2014/main" id="{4E622787-5874-4B81-9829-EDD6701EE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67" y="342818"/>
            <a:ext cx="10515600" cy="704918"/>
          </a:xfrm>
        </p:spPr>
        <p:txBody>
          <a:bodyPr>
            <a:noAutofit/>
          </a:bodyPr>
          <a:lstStyle/>
          <a:p>
            <a:r>
              <a:rPr lang="en-US" sz="4500" b="1">
                <a:solidFill>
                  <a:schemeClr val="bg1"/>
                </a:solidFill>
                <a:latin typeface="Arial"/>
                <a:cs typeface="Arial"/>
              </a:rPr>
              <a:t>Engineering Calculations (Alexandra)</a:t>
            </a:r>
            <a:endParaRPr lang="en-US" sz="4500">
              <a:solidFill>
                <a:schemeClr val="bg1"/>
              </a:solidFill>
            </a:endParaRPr>
          </a:p>
        </p:txBody>
      </p:sp>
      <p:sp>
        <p:nvSpPr>
          <p:cNvPr id="5" name="H2">
            <a:extLst>
              <a:ext uri="{FF2B5EF4-FFF2-40B4-BE49-F238E27FC236}">
                <a16:creationId xmlns:a16="http://schemas.microsoft.com/office/drawing/2014/main" id="{95C674F0-4F70-13F1-AE83-2E85D5A979B0}"/>
              </a:ext>
            </a:extLst>
          </p:cNvPr>
          <p:cNvSpPr txBox="1"/>
          <p:nvPr/>
        </p:nvSpPr>
        <p:spPr>
          <a:xfrm>
            <a:off x="302114" y="1715194"/>
            <a:ext cx="6098650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>
                <a:solidFill>
                  <a:srgbClr val="002455"/>
                </a:solidFill>
                <a:latin typeface="Arial"/>
                <a:cs typeface="Arial"/>
              </a:rPr>
              <a:t>Stress for 6-Point Seat Belt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38569F7-16D5-1DCB-0BF2-98DB25C05B5E}"/>
              </a:ext>
            </a:extLst>
          </p:cNvPr>
          <p:cNvGrpSpPr/>
          <p:nvPr/>
        </p:nvGrpSpPr>
        <p:grpSpPr>
          <a:xfrm>
            <a:off x="305288" y="2026016"/>
            <a:ext cx="11576783" cy="4089277"/>
            <a:chOff x="305288" y="2065093"/>
            <a:chExt cx="11576783" cy="351289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85079B2-F2F4-0233-6281-22583DD94B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5288" y="2178783"/>
              <a:ext cx="5915269" cy="3399203"/>
            </a:xfrm>
            <a:prstGeom prst="rect">
              <a:avLst/>
            </a:prstGeom>
          </p:spPr>
        </p:pic>
        <p:pic>
          <p:nvPicPr>
            <p:cNvPr id="10" name="Picture 9" descr="A math equations on a white background&#10;&#10;Description automatically generated">
              <a:extLst>
                <a:ext uri="{FF2B5EF4-FFF2-40B4-BE49-F238E27FC236}">
                  <a16:creationId xmlns:a16="http://schemas.microsoft.com/office/drawing/2014/main" id="{31F3B6DC-96C6-0001-AD66-EF96038FD9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3314" y="2065093"/>
              <a:ext cx="5788757" cy="3509351"/>
            </a:xfrm>
            <a:prstGeom prst="rect">
              <a:avLst/>
            </a:prstGeom>
          </p:spPr>
        </p:pic>
      </p:grp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982B7A9-5B9B-D3B1-C398-F7CFAD89B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317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rtifact">
            <a:extLst>
              <a:ext uri="{FF2B5EF4-FFF2-40B4-BE49-F238E27FC236}">
                <a16:creationId xmlns:a16="http://schemas.microsoft.com/office/drawing/2014/main" id="{950732E9-CDDB-1F5B-7D4C-AA2E8AEF6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276" y="-304800"/>
            <a:ext cx="12179300" cy="1879600"/>
          </a:xfrm>
          <a:prstGeom prst="rect">
            <a:avLst/>
          </a:prstGeom>
        </p:spPr>
      </p:pic>
      <p:sp>
        <p:nvSpPr>
          <p:cNvPr id="15" name="H1">
            <a:extLst>
              <a:ext uri="{FF2B5EF4-FFF2-40B4-BE49-F238E27FC236}">
                <a16:creationId xmlns:a16="http://schemas.microsoft.com/office/drawing/2014/main" id="{4E622787-5874-4B81-9829-EDD6701EE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401433"/>
            <a:ext cx="10515600" cy="704918"/>
          </a:xfrm>
        </p:spPr>
        <p:txBody>
          <a:bodyPr>
            <a:noAutofit/>
          </a:bodyPr>
          <a:lstStyle/>
          <a:p>
            <a:r>
              <a:rPr lang="en-US" sz="4500" b="1">
                <a:solidFill>
                  <a:schemeClr val="bg1"/>
                </a:solidFill>
                <a:latin typeface="Arial"/>
                <a:cs typeface="Arial"/>
              </a:rPr>
              <a:t>Engineering Calculations (Alexandra)</a:t>
            </a:r>
            <a:r>
              <a:rPr lang="en-US" sz="5400" b="1">
                <a:solidFill>
                  <a:schemeClr val="bg1"/>
                </a:solidFill>
                <a:latin typeface="Arial"/>
                <a:cs typeface="Arial"/>
              </a:rPr>
              <a:t> 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H2">
            <a:extLst>
              <a:ext uri="{FF2B5EF4-FFF2-40B4-BE49-F238E27FC236}">
                <a16:creationId xmlns:a16="http://schemas.microsoft.com/office/drawing/2014/main" id="{95C674F0-4F70-13F1-AE83-2E85D5A979B0}"/>
              </a:ext>
            </a:extLst>
          </p:cNvPr>
          <p:cNvSpPr txBox="1"/>
          <p:nvPr/>
        </p:nvSpPr>
        <p:spPr>
          <a:xfrm>
            <a:off x="302114" y="1715194"/>
            <a:ext cx="6098650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>
                <a:solidFill>
                  <a:srgbClr val="002455"/>
                </a:solidFill>
                <a:latin typeface="Arial"/>
                <a:cs typeface="Arial"/>
              </a:rPr>
              <a:t>Safety Factor for 6-Point Seat Belt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77E0C2-F6F0-AB39-0CB8-8385298F7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320" y="2173654"/>
            <a:ext cx="6472359" cy="4288692"/>
          </a:xfrm>
          <a:prstGeom prst="rect">
            <a:avLst/>
          </a:prstGeom>
        </p:spPr>
      </p:pic>
      <p:pic>
        <p:nvPicPr>
          <p:cNvPr id="3" name="Picture 2" descr="A drawing of a person in a helmet holding a steering wheel&#10;&#10;Description automatically generated">
            <a:extLst>
              <a:ext uri="{FF2B5EF4-FFF2-40B4-BE49-F238E27FC236}">
                <a16:creationId xmlns:a16="http://schemas.microsoft.com/office/drawing/2014/main" id="{FF787E64-F5AA-3EF8-C26B-7605C24EA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7952" y="2175119"/>
            <a:ext cx="4227634" cy="428576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4F027F-085A-FD36-BB44-D0C8E164B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8055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45DC616D7A8743978DA5CA4DF7F974" ma:contentTypeVersion="9" ma:contentTypeDescription="Create a new document." ma:contentTypeScope="" ma:versionID="bf20881785d487a3c71a5ed2cee72a31">
  <xsd:schema xmlns:xsd="http://www.w3.org/2001/XMLSchema" xmlns:xs="http://www.w3.org/2001/XMLSchema" xmlns:p="http://schemas.microsoft.com/office/2006/metadata/properties" xmlns:ns2="da38e8fa-0e30-4a8c-add4-4c15785f2a39" targetNamespace="http://schemas.microsoft.com/office/2006/metadata/properties" ma:root="true" ma:fieldsID="623a46fe1e03f5572b5d9f58dc1348c9" ns2:_="">
    <xsd:import namespace="da38e8fa-0e30-4a8c-add4-4c15785f2a3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38e8fa-0e30-4a8c-add4-4c15785f2a3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8ab86591-d70f-4a96-900c-bfbe5e6a31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a38e8fa-0e30-4a8c-add4-4c15785f2a3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FC329B1-FBFC-4E54-A581-53A513211FB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1662000-EC4D-4A09-8FFB-084E3DED46B8}">
  <ds:schemaRefs>
    <ds:schemaRef ds:uri="da38e8fa-0e30-4a8c-add4-4c15785f2a3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540124D-E336-4627-BB00-A4ED9BDE8B90}">
  <ds:schemaRefs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purl.org/dc/elements/1.1/"/>
    <ds:schemaRef ds:uri="da38e8fa-0e30-4a8c-add4-4c15785f2a39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1310</Words>
  <Application>Microsoft Office PowerPoint</Application>
  <PresentationFormat>Widescreen</PresentationFormat>
  <Paragraphs>335</Paragraphs>
  <Slides>24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SAE Formula Chassis</vt:lpstr>
      <vt:lpstr>Project Description </vt:lpstr>
      <vt:lpstr>Project Description</vt:lpstr>
      <vt:lpstr>Decomposition Model</vt:lpstr>
      <vt:lpstr>Concept Generation</vt:lpstr>
      <vt:lpstr>Concept Generation</vt:lpstr>
      <vt:lpstr>Concept Generation (Aero)</vt:lpstr>
      <vt:lpstr>Engineering Calculations (Alexandra)</vt:lpstr>
      <vt:lpstr>Engineering Calculations (Alexandra) </vt:lpstr>
      <vt:lpstr>Engineering Calculations- Force Analysis</vt:lpstr>
      <vt:lpstr>Engineering Calculations- Force Analysis</vt:lpstr>
      <vt:lpstr>Engineering Calculations</vt:lpstr>
      <vt:lpstr>Engineering Calculations</vt:lpstr>
      <vt:lpstr>Early Prototype Practice:</vt:lpstr>
      <vt:lpstr>Engineering Calculations</vt:lpstr>
      <vt:lpstr>Evaluation of Prototype Practice</vt:lpstr>
      <vt:lpstr>Engineering Calculations (Aero)</vt:lpstr>
      <vt:lpstr>Concept Evaluation</vt:lpstr>
      <vt:lpstr>Schedule</vt:lpstr>
      <vt:lpstr>Schedule</vt:lpstr>
      <vt:lpstr>Budget</vt:lpstr>
      <vt:lpstr>Bill of Materials for JIG</vt:lpstr>
      <vt:lpstr>Sources: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HEADING</dc:title>
  <dc:creator>Amanda Grace Macholl</dc:creator>
  <cp:lastModifiedBy>Ryan J Meger</cp:lastModifiedBy>
  <cp:revision>10</cp:revision>
  <dcterms:created xsi:type="dcterms:W3CDTF">2022-02-25T17:26:29Z</dcterms:created>
  <dcterms:modified xsi:type="dcterms:W3CDTF">2024-10-18T05:39:16Z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0x010100F145DC616D7A8743978DA5CA4DF7F974</vt:lpwstr>
  </property>
  <property fmtid="{D5CDD505-2E9C-101B-9397-08002B2CF9AE}" pid="3" name="MediaServiceImageTags">
    <vt:lpwstr/>
  </property>
</Properties>
</file>