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4_3FCC322F.xml" ContentType="application/vnd.ms-powerpoint.comments+xml"/>
  <Override PartName="/ppt/comments/modernComment_10D_3A14D492.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6_4716D858.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E_6FBB5898.xml" ContentType="application/vnd.ms-powerpoint.comments+xml"/>
  <Override PartName="/ppt/notesSlides/notesSlide8.xml" ContentType="application/vnd.openxmlformats-officedocument.presentationml.notesSlide+xml"/>
  <Override PartName="/ppt/comments/modernComment_12F_5B713661.xml" ContentType="application/vnd.ms-powerpoint.comments+xml"/>
  <Override PartName="/ppt/notesSlides/notesSlide9.xml" ContentType="application/vnd.openxmlformats-officedocument.presentationml.notesSlide+xml"/>
  <Override PartName="/ppt/comments/modernComment_130_51AE84A2.xml" ContentType="application/vnd.ms-powerpoint.comments+xml"/>
  <Override PartName="/ppt/notesSlides/notesSlide10.xml" ContentType="application/vnd.openxmlformats-officedocument.presentationml.notesSlide+xml"/>
  <Override PartName="/ppt/comments/modernComment_12D_68215CDE.xml" ContentType="application/vnd.ms-powerpoint.comment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64" r:id="rId5"/>
    <p:sldId id="259" r:id="rId6"/>
    <p:sldId id="260" r:id="rId7"/>
    <p:sldId id="269" r:id="rId8"/>
    <p:sldId id="261" r:id="rId9"/>
    <p:sldId id="300" r:id="rId10"/>
    <p:sldId id="267" r:id="rId11"/>
    <p:sldId id="262" r:id="rId12"/>
    <p:sldId id="307" r:id="rId13"/>
    <p:sldId id="309" r:id="rId14"/>
    <p:sldId id="302" r:id="rId15"/>
    <p:sldId id="303" r:id="rId16"/>
    <p:sldId id="304" r:id="rId17"/>
    <p:sldId id="305" r:id="rId18"/>
    <p:sldId id="306" r:id="rId19"/>
    <p:sldId id="301" r:id="rId20"/>
    <p:sldId id="266" r:id="rId21"/>
    <p:sldId id="308" r:id="rId22"/>
    <p:sldId id="310" r:id="rId23"/>
    <p:sldId id="312" r:id="rId24"/>
    <p:sldId id="314" r:id="rId25"/>
    <p:sldId id="270" r:id="rId26"/>
    <p:sldId id="313" r:id="rId27"/>
    <p:sldId id="25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4BD267-9270-01BE-A873-FFC3AFA3786B}" name="Brandon A Guzman" initials="BG" userId="S::bag398@nau.edu::b50ac788-a1cc-4cc2-9edb-647aeb53adff" providerId="AD"/>
  <p188:author id="{BF28FEA4-70CF-F2FA-B37F-B29159CE4E04}" name="Gustavo Ruiz Anaya" initials="GA" userId="S::gr598@nau.edu::26144088-ecaa-449c-93ed-6a7389c8b5f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466"/>
    <a:srgbClr val="00ADB5"/>
    <a:srgbClr val="F8B700"/>
    <a:srgbClr val="002455"/>
    <a:srgbClr val="FAC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CBEC8-5BAF-4BCC-BDCB-C3A1AB08AE5E}" v="360" dt="2024-09-18T04:28:43.256"/>
    <p1510:client id="{31005EA9-371E-23A7-2F43-6F915F956704}" v="461" dt="2024-09-18T23:23:37.773"/>
    <p1510:client id="{37F1C62B-CA0B-C958-1ED3-2302678DFCB5}" v="531" dt="2024-09-18T23:18:10.903"/>
    <p1510:client id="{71B49368-BC35-5B61-D5D6-E82A90BFCCEB}" v="21" dt="2024-09-18T23:12:03.812"/>
    <p1510:client id="{7C058FF0-A961-3CD4-6CCD-4B02C548020E}" v="3" dt="2024-09-19T05:26:25.471"/>
    <p1510:client id="{90BC49B9-3E83-4EBA-9EC3-928791B1C64C}" v="606" dt="2024-09-17T20:06:11.494"/>
    <p1510:client id="{AB494C47-93A2-4722-ACD5-6A6AA0B2193A}" v="216" dt="2024-09-18T02:23:45.705"/>
    <p1510:client id="{B19039E9-104A-438F-AFDE-A8973B55CD87}" v="959" dt="2024-09-18T08:29:44.371"/>
    <p1510:client id="{B75877BA-1A35-E502-6A8D-3B72E128FD70}" v="2810" dt="2024-09-18T03:58:26.936"/>
    <p1510:client id="{C9C42DA9-3F9E-94EC-8F62-2CEDAF57D1A7}" v="158" dt="2024-09-18T05:31:13.707"/>
    <p1510:client id="{D5D73C2F-7AB5-BE18-3905-D664056BBFD8}" v="2278" dt="2024-09-17T22:54:48.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57" autoAdjust="0"/>
  </p:normalViewPr>
  <p:slideViewPr>
    <p:cSldViewPr snapToGrid="0">
      <p:cViewPr varScale="1">
        <p:scale>
          <a:sx n="112" d="100"/>
          <a:sy n="112" d="100"/>
        </p:scale>
        <p:origin x="5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on A Guzman" userId="S::bag398@nau.edu::b50ac788-a1cc-4cc2-9edb-647aeb53adff" providerId="AD" clId="Web-{55E1FA7C-3034-9CCA-FDE0-999AF8FC13C7}"/>
    <pc:docChg chg="addSld delSld modSld sldOrd">
      <pc:chgData name="Brandon A Guzman" userId="S::bag398@nau.edu::b50ac788-a1cc-4cc2-9edb-647aeb53adff" providerId="AD" clId="Web-{55E1FA7C-3034-9CCA-FDE0-999AF8FC13C7}" dt="2024-09-15T23:53:41.014" v="1532" actId="20577"/>
      <pc:docMkLst>
        <pc:docMk/>
      </pc:docMkLst>
      <pc:sldChg chg="addSp delSp modSp ord">
        <pc:chgData name="Brandon A Guzman" userId="S::bag398@nau.edu::b50ac788-a1cc-4cc2-9edb-647aeb53adff" providerId="AD" clId="Web-{55E1FA7C-3034-9CCA-FDE0-999AF8FC13C7}" dt="2024-09-15T23:18:28.301" v="1086" actId="1076"/>
        <pc:sldMkLst>
          <pc:docMk/>
          <pc:sldMk cId="3803442049" sldId="259"/>
        </pc:sldMkLst>
        <pc:spChg chg="add del mod">
          <ac:chgData name="Brandon A Guzman" userId="S::bag398@nau.edu::b50ac788-a1cc-4cc2-9edb-647aeb53adff" providerId="AD" clId="Web-{55E1FA7C-3034-9CCA-FDE0-999AF8FC13C7}" dt="2024-09-15T23:18:21.175" v="1084" actId="20577"/>
          <ac:spMkLst>
            <pc:docMk/>
            <pc:sldMk cId="3803442049" sldId="259"/>
            <ac:spMk id="2" creationId="{141482C5-C72B-DE71-BA14-851780522450}"/>
          </ac:spMkLst>
        </pc:spChg>
        <pc:spChg chg="mod">
          <ac:chgData name="Brandon A Guzman" userId="S::bag398@nau.edu::b50ac788-a1cc-4cc2-9edb-647aeb53adff" providerId="AD" clId="Web-{55E1FA7C-3034-9CCA-FDE0-999AF8FC13C7}" dt="2024-09-15T23:16:21.292" v="1051" actId="1076"/>
          <ac:spMkLst>
            <pc:docMk/>
            <pc:sldMk cId="3803442049" sldId="259"/>
            <ac:spMk id="4" creationId="{B295F121-9324-B418-B125-0CA290812671}"/>
          </ac:spMkLst>
        </pc:spChg>
        <pc:spChg chg="add del mod">
          <ac:chgData name="Brandon A Guzman" userId="S::bag398@nau.edu::b50ac788-a1cc-4cc2-9edb-647aeb53adff" providerId="AD" clId="Web-{55E1FA7C-3034-9CCA-FDE0-999AF8FC13C7}" dt="2024-09-15T23:17:00.076" v="1060"/>
          <ac:spMkLst>
            <pc:docMk/>
            <pc:sldMk cId="3803442049" sldId="259"/>
            <ac:spMk id="6" creationId="{F0DF21CC-8945-7232-06FF-2201CEFAD629}"/>
          </ac:spMkLst>
        </pc:spChg>
        <pc:spChg chg="mod">
          <ac:chgData name="Brandon A Guzman" userId="S::bag398@nau.edu::b50ac788-a1cc-4cc2-9edb-647aeb53adff" providerId="AD" clId="Web-{55E1FA7C-3034-9CCA-FDE0-999AF8FC13C7}" dt="2024-09-15T23:16:23.729" v="1052" actId="1076"/>
          <ac:spMkLst>
            <pc:docMk/>
            <pc:sldMk cId="3803442049" sldId="259"/>
            <ac:spMk id="17" creationId="{B48ABD7F-DFFC-29E8-C18D-2B4BB8B646F3}"/>
          </ac:spMkLst>
        </pc:spChg>
        <pc:spChg chg="mod">
          <ac:chgData name="Brandon A Guzman" userId="S::bag398@nau.edu::b50ac788-a1cc-4cc2-9edb-647aeb53adff" providerId="AD" clId="Web-{55E1FA7C-3034-9CCA-FDE0-999AF8FC13C7}" dt="2024-09-15T23:18:25.582" v="1085" actId="14100"/>
          <ac:spMkLst>
            <pc:docMk/>
            <pc:sldMk cId="3803442049" sldId="259"/>
            <ac:spMk id="18" creationId="{8A3EE404-C369-C8BD-5096-54A6FDF42820}"/>
          </ac:spMkLst>
        </pc:spChg>
        <pc:spChg chg="del">
          <ac:chgData name="Brandon A Guzman" userId="S::bag398@nau.edu::b50ac788-a1cc-4cc2-9edb-647aeb53adff" providerId="AD" clId="Web-{55E1FA7C-3034-9CCA-FDE0-999AF8FC13C7}" dt="2024-09-15T21:14:50.659" v="90"/>
          <ac:spMkLst>
            <pc:docMk/>
            <pc:sldMk cId="3803442049" sldId="259"/>
            <ac:spMk id="25" creationId="{58FF090B-AC40-3A6E-80A2-EC9EF82B20C3}"/>
          </ac:spMkLst>
        </pc:spChg>
        <pc:spChg chg="mod">
          <ac:chgData name="Brandon A Guzman" userId="S::bag398@nau.edu::b50ac788-a1cc-4cc2-9edb-647aeb53adff" providerId="AD" clId="Web-{55E1FA7C-3034-9CCA-FDE0-999AF8FC13C7}" dt="2024-09-15T23:18:28.301" v="1086" actId="1076"/>
          <ac:spMkLst>
            <pc:docMk/>
            <pc:sldMk cId="3803442049" sldId="259"/>
            <ac:spMk id="26" creationId="{DDC9A682-0DD3-0B01-79D5-8353EEE1DF23}"/>
          </ac:spMkLst>
        </pc:spChg>
      </pc:sldChg>
      <pc:sldChg chg="addSp delSp modSp ord">
        <pc:chgData name="Brandon A Guzman" userId="S::bag398@nau.edu::b50ac788-a1cc-4cc2-9edb-647aeb53adff" providerId="AD" clId="Web-{55E1FA7C-3034-9CCA-FDE0-999AF8FC13C7}" dt="2024-09-15T22:37:57.642" v="902" actId="20577"/>
        <pc:sldMkLst>
          <pc:docMk/>
          <pc:sldMk cId="1070346799" sldId="260"/>
        </pc:sldMkLst>
        <pc:spChg chg="del">
          <ac:chgData name="Brandon A Guzman" userId="S::bag398@nau.edu::b50ac788-a1cc-4cc2-9edb-647aeb53adff" providerId="AD" clId="Web-{55E1FA7C-3034-9CCA-FDE0-999AF8FC13C7}" dt="2024-09-15T21:25:58.434" v="520"/>
          <ac:spMkLst>
            <pc:docMk/>
            <pc:sldMk cId="1070346799" sldId="260"/>
            <ac:spMk id="2" creationId="{3A6F1928-729A-D688-E616-379BB0E4F967}"/>
          </ac:spMkLst>
        </pc:spChg>
        <pc:spChg chg="del">
          <ac:chgData name="Brandon A Guzman" userId="S::bag398@nau.edu::b50ac788-a1cc-4cc2-9edb-647aeb53adff" providerId="AD" clId="Web-{55E1FA7C-3034-9CCA-FDE0-999AF8FC13C7}" dt="2024-09-15T21:27:31.593" v="544"/>
          <ac:spMkLst>
            <pc:docMk/>
            <pc:sldMk cId="1070346799" sldId="260"/>
            <ac:spMk id="3" creationId="{116EAE49-FC54-0997-893A-4580D87F9763}"/>
          </ac:spMkLst>
        </pc:spChg>
        <pc:spChg chg="mod">
          <ac:chgData name="Brandon A Guzman" userId="S::bag398@nau.edu::b50ac788-a1cc-4cc2-9edb-647aeb53adff" providerId="AD" clId="Web-{55E1FA7C-3034-9CCA-FDE0-999AF8FC13C7}" dt="2024-09-15T22:09:19.495" v="662" actId="1076"/>
          <ac:spMkLst>
            <pc:docMk/>
            <pc:sldMk cId="1070346799" sldId="260"/>
            <ac:spMk id="5" creationId="{95C674F0-4F70-13F1-AE83-2E85D5A979B0}"/>
          </ac:spMkLst>
        </pc:spChg>
        <pc:spChg chg="del">
          <ac:chgData name="Brandon A Guzman" userId="S::bag398@nau.edu::b50ac788-a1cc-4cc2-9edb-647aeb53adff" providerId="AD" clId="Web-{55E1FA7C-3034-9CCA-FDE0-999AF8FC13C7}" dt="2024-09-15T21:26:00.199" v="521"/>
          <ac:spMkLst>
            <pc:docMk/>
            <pc:sldMk cId="1070346799" sldId="260"/>
            <ac:spMk id="6" creationId="{A9284822-CF8C-6B91-493F-F901CCFB6FE1}"/>
          </ac:spMkLst>
        </pc:spChg>
        <pc:spChg chg="add mod">
          <ac:chgData name="Brandon A Guzman" userId="S::bag398@nau.edu::b50ac788-a1cc-4cc2-9edb-647aeb53adff" providerId="AD" clId="Web-{55E1FA7C-3034-9CCA-FDE0-999AF8FC13C7}" dt="2024-09-15T22:31:00.517" v="713" actId="1076"/>
          <ac:spMkLst>
            <pc:docMk/>
            <pc:sldMk cId="1070346799" sldId="260"/>
            <ac:spMk id="6" creationId="{FB2C447B-8BD9-662E-0ABA-84956AA75FF0}"/>
          </ac:spMkLst>
        </pc:spChg>
        <pc:spChg chg="del mod">
          <ac:chgData name="Brandon A Guzman" userId="S::bag398@nau.edu::b50ac788-a1cc-4cc2-9edb-647aeb53adff" providerId="AD" clId="Web-{55E1FA7C-3034-9CCA-FDE0-999AF8FC13C7}" dt="2024-09-15T22:04:01.577" v="596"/>
          <ac:spMkLst>
            <pc:docMk/>
            <pc:sldMk cId="1070346799" sldId="260"/>
            <ac:spMk id="7" creationId="{8432EB33-1798-8277-93C0-4F4B7817C094}"/>
          </ac:spMkLst>
        </pc:spChg>
        <pc:spChg chg="add mod">
          <ac:chgData name="Brandon A Guzman" userId="S::bag398@nau.edu::b50ac788-a1cc-4cc2-9edb-647aeb53adff" providerId="AD" clId="Web-{55E1FA7C-3034-9CCA-FDE0-999AF8FC13C7}" dt="2024-09-15T22:30:41.562" v="709" actId="1076"/>
          <ac:spMkLst>
            <pc:docMk/>
            <pc:sldMk cId="1070346799" sldId="260"/>
            <ac:spMk id="8" creationId="{BDC2BEC0-8B2F-F9C6-6702-29AFF507489E}"/>
          </ac:spMkLst>
        </pc:spChg>
        <pc:spChg chg="add mod">
          <ac:chgData name="Brandon A Guzman" userId="S::bag398@nau.edu::b50ac788-a1cc-4cc2-9edb-647aeb53adff" providerId="AD" clId="Web-{55E1FA7C-3034-9CCA-FDE0-999AF8FC13C7}" dt="2024-09-15T22:37:57.642" v="902" actId="20577"/>
          <ac:spMkLst>
            <pc:docMk/>
            <pc:sldMk cId="1070346799" sldId="260"/>
            <ac:spMk id="10" creationId="{F5B462D1-A087-381B-16B1-3E8673DC3C11}"/>
          </ac:spMkLst>
        </pc:spChg>
        <pc:spChg chg="mod">
          <ac:chgData name="Brandon A Guzman" userId="S::bag398@nau.edu::b50ac788-a1cc-4cc2-9edb-647aeb53adff" providerId="AD" clId="Web-{55E1FA7C-3034-9CCA-FDE0-999AF8FC13C7}" dt="2024-09-15T22:09:23.136" v="663" actId="1076"/>
          <ac:spMkLst>
            <pc:docMk/>
            <pc:sldMk cId="1070346799" sldId="260"/>
            <ac:spMk id="19" creationId="{1B78E4E1-2A06-100E-EA4F-02A9B9E0B1CC}"/>
          </ac:spMkLst>
        </pc:spChg>
        <pc:spChg chg="del mod">
          <ac:chgData name="Brandon A Guzman" userId="S::bag398@nau.edu::b50ac788-a1cc-4cc2-9edb-647aeb53adff" providerId="AD" clId="Web-{55E1FA7C-3034-9CCA-FDE0-999AF8FC13C7}" dt="2024-09-15T22:30:52.344" v="710"/>
          <ac:spMkLst>
            <pc:docMk/>
            <pc:sldMk cId="1070346799" sldId="260"/>
            <ac:spMk id="22" creationId="{627046BE-CA4F-C78E-613E-1DEDC9592A02}"/>
          </ac:spMkLst>
        </pc:spChg>
        <pc:spChg chg="mod">
          <ac:chgData name="Brandon A Guzman" userId="S::bag398@nau.edu::b50ac788-a1cc-4cc2-9edb-647aeb53adff" providerId="AD" clId="Web-{55E1FA7C-3034-9CCA-FDE0-999AF8FC13C7}" dt="2024-09-15T22:31:04.220" v="714" actId="1076"/>
          <ac:spMkLst>
            <pc:docMk/>
            <pc:sldMk cId="1070346799" sldId="260"/>
            <ac:spMk id="23" creationId="{0BE447C3-8926-3BC0-2A27-6315BE2C092A}"/>
          </ac:spMkLst>
        </pc:spChg>
        <pc:picChg chg="add mod">
          <ac:chgData name="Brandon A Guzman" userId="S::bag398@nau.edu::b50ac788-a1cc-4cc2-9edb-647aeb53adff" providerId="AD" clId="Web-{55E1FA7C-3034-9CCA-FDE0-999AF8FC13C7}" dt="2024-09-15T22:30:54.813" v="711" actId="1076"/>
          <ac:picMkLst>
            <pc:docMk/>
            <pc:sldMk cId="1070346799" sldId="260"/>
            <ac:picMk id="2" creationId="{3E0ECC5F-1CD2-6701-B20F-4196AA11C5DB}"/>
          </ac:picMkLst>
        </pc:picChg>
        <pc:picChg chg="add mod">
          <ac:chgData name="Brandon A Guzman" userId="S::bag398@nau.edu::b50ac788-a1cc-4cc2-9edb-647aeb53adff" providerId="AD" clId="Web-{55E1FA7C-3034-9CCA-FDE0-999AF8FC13C7}" dt="2024-09-15T22:30:57.126" v="712" actId="1076"/>
          <ac:picMkLst>
            <pc:docMk/>
            <pc:sldMk cId="1070346799" sldId="260"/>
            <ac:picMk id="3" creationId="{A3EEB0BC-B37D-DCDC-3BD9-0517D556F725}"/>
          </ac:picMkLst>
        </pc:picChg>
        <pc:picChg chg="add mod">
          <ac:chgData name="Brandon A Guzman" userId="S::bag398@nau.edu::b50ac788-a1cc-4cc2-9edb-647aeb53adff" providerId="AD" clId="Web-{55E1FA7C-3034-9CCA-FDE0-999AF8FC13C7}" dt="2024-09-15T21:33:42.757" v="548"/>
          <ac:picMkLst>
            <pc:docMk/>
            <pc:sldMk cId="1070346799" sldId="260"/>
            <ac:picMk id="4" creationId="{2A117C31-42A5-B69D-032C-924F84E475FB}"/>
          </ac:picMkLst>
        </pc:picChg>
      </pc:sldChg>
      <pc:sldChg chg="addSp delSp modSp">
        <pc:chgData name="Brandon A Guzman" userId="S::bag398@nau.edu::b50ac788-a1cc-4cc2-9edb-647aeb53adff" providerId="AD" clId="Web-{55E1FA7C-3034-9CCA-FDE0-999AF8FC13C7}" dt="2024-09-15T23:53:41.014" v="1532" actId="20577"/>
        <pc:sldMkLst>
          <pc:docMk/>
          <pc:sldMk cId="1192679512" sldId="262"/>
        </pc:sldMkLst>
        <pc:spChg chg="add mod">
          <ac:chgData name="Brandon A Guzman" userId="S::bag398@nau.edu::b50ac788-a1cc-4cc2-9edb-647aeb53adff" providerId="AD" clId="Web-{55E1FA7C-3034-9CCA-FDE0-999AF8FC13C7}" dt="2024-09-15T23:53:29.263" v="1527" actId="20577"/>
          <ac:spMkLst>
            <pc:docMk/>
            <pc:sldMk cId="1192679512" sldId="262"/>
            <ac:spMk id="2" creationId="{43B34101-3D5E-BCB7-7027-3ED33E06BD6A}"/>
          </ac:spMkLst>
        </pc:spChg>
        <pc:spChg chg="del">
          <ac:chgData name="Brandon A Guzman" userId="S::bag398@nau.edu::b50ac788-a1cc-4cc2-9edb-647aeb53adff" providerId="AD" clId="Web-{55E1FA7C-3034-9CCA-FDE0-999AF8FC13C7}" dt="2024-09-15T23:20:24.075" v="1101"/>
          <ac:spMkLst>
            <pc:docMk/>
            <pc:sldMk cId="1192679512" sldId="262"/>
            <ac:spMk id="3" creationId="{CE9C4FAA-D19D-F3CB-A0E0-51C502A368F6}"/>
          </ac:spMkLst>
        </pc:spChg>
        <pc:spChg chg="add del">
          <ac:chgData name="Brandon A Guzman" userId="S::bag398@nau.edu::b50ac788-a1cc-4cc2-9edb-647aeb53adff" providerId="AD" clId="Web-{55E1FA7C-3034-9CCA-FDE0-999AF8FC13C7}" dt="2024-09-15T23:25:47.238" v="1187"/>
          <ac:spMkLst>
            <pc:docMk/>
            <pc:sldMk cId="1192679512" sldId="262"/>
            <ac:spMk id="9" creationId="{84031C50-3E43-ECFB-A27E-F8FFC57C2BF6}"/>
          </ac:spMkLst>
        </pc:spChg>
        <pc:spChg chg="del">
          <ac:chgData name="Brandon A Guzman" userId="S::bag398@nau.edu::b50ac788-a1cc-4cc2-9edb-647aeb53adff" providerId="AD" clId="Web-{55E1FA7C-3034-9CCA-FDE0-999AF8FC13C7}" dt="2024-09-15T23:20:28.778" v="1102"/>
          <ac:spMkLst>
            <pc:docMk/>
            <pc:sldMk cId="1192679512" sldId="262"/>
            <ac:spMk id="10" creationId="{0B3068FC-DEC9-2D84-1724-9BABA4D2E5FE}"/>
          </ac:spMkLst>
        </pc:spChg>
        <pc:spChg chg="del mod">
          <ac:chgData name="Brandon A Guzman" userId="S::bag398@nau.edu::b50ac788-a1cc-4cc2-9edb-647aeb53adff" providerId="AD" clId="Web-{55E1FA7C-3034-9CCA-FDE0-999AF8FC13C7}" dt="2024-09-15T23:50:11.021" v="1491"/>
          <ac:spMkLst>
            <pc:docMk/>
            <pc:sldMk cId="1192679512" sldId="262"/>
            <ac:spMk id="11" creationId="{F3595BDA-23D5-3356-471B-0A20D6B40A85}"/>
          </ac:spMkLst>
        </pc:spChg>
        <pc:spChg chg="add mod">
          <ac:chgData name="Brandon A Guzman" userId="S::bag398@nau.edu::b50ac788-a1cc-4cc2-9edb-647aeb53adff" providerId="AD" clId="Web-{55E1FA7C-3034-9CCA-FDE0-999AF8FC13C7}" dt="2024-09-15T23:31:00.762" v="1256" actId="20577"/>
          <ac:spMkLst>
            <pc:docMk/>
            <pc:sldMk cId="1192679512" sldId="262"/>
            <ac:spMk id="15" creationId="{3644C03F-024B-DB51-D279-66EF41803A07}"/>
          </ac:spMkLst>
        </pc:spChg>
        <pc:spChg chg="add mod">
          <ac:chgData name="Brandon A Guzman" userId="S::bag398@nau.edu::b50ac788-a1cc-4cc2-9edb-647aeb53adff" providerId="AD" clId="Web-{55E1FA7C-3034-9CCA-FDE0-999AF8FC13C7}" dt="2024-09-15T23:53:41.014" v="1532" actId="20577"/>
          <ac:spMkLst>
            <pc:docMk/>
            <pc:sldMk cId="1192679512" sldId="262"/>
            <ac:spMk id="16" creationId="{E022245D-B1D8-1455-8818-399B160643EC}"/>
          </ac:spMkLst>
        </pc:spChg>
        <pc:spChg chg="del">
          <ac:chgData name="Brandon A Guzman" userId="S::bag398@nau.edu::b50ac788-a1cc-4cc2-9edb-647aeb53adff" providerId="AD" clId="Web-{55E1FA7C-3034-9CCA-FDE0-999AF8FC13C7}" dt="2024-09-15T23:20:32.966" v="1103"/>
          <ac:spMkLst>
            <pc:docMk/>
            <pc:sldMk cId="1192679512" sldId="262"/>
            <ac:spMk id="17" creationId="{ED0BAE1A-10C1-4505-D260-060811FF933C}"/>
          </ac:spMkLst>
        </pc:spChg>
        <pc:spChg chg="del">
          <ac:chgData name="Brandon A Guzman" userId="S::bag398@nau.edu::b50ac788-a1cc-4cc2-9edb-647aeb53adff" providerId="AD" clId="Web-{55E1FA7C-3034-9CCA-FDE0-999AF8FC13C7}" dt="2024-09-15T23:20:37.732" v="1105"/>
          <ac:spMkLst>
            <pc:docMk/>
            <pc:sldMk cId="1192679512" sldId="262"/>
            <ac:spMk id="18" creationId="{3E9F02ED-BDB0-539F-EB55-E3CDCFC6A327}"/>
          </ac:spMkLst>
        </pc:spChg>
        <pc:spChg chg="add del">
          <ac:chgData name="Brandon A Guzman" userId="S::bag398@nau.edu::b50ac788-a1cc-4cc2-9edb-647aeb53adff" providerId="AD" clId="Web-{55E1FA7C-3034-9CCA-FDE0-999AF8FC13C7}" dt="2024-09-15T23:39:45.864" v="1292"/>
          <ac:spMkLst>
            <pc:docMk/>
            <pc:sldMk cId="1192679512" sldId="262"/>
            <ac:spMk id="19" creationId="{CA90FC1A-DB93-CC7B-ABCF-48844D830F56}"/>
          </ac:spMkLst>
        </pc:spChg>
        <pc:spChg chg="add mod">
          <ac:chgData name="Brandon A Guzman" userId="S::bag398@nau.edu::b50ac788-a1cc-4cc2-9edb-647aeb53adff" providerId="AD" clId="Web-{55E1FA7C-3034-9CCA-FDE0-999AF8FC13C7}" dt="2024-09-15T23:41:30.559" v="1345" actId="20577"/>
          <ac:spMkLst>
            <pc:docMk/>
            <pc:sldMk cId="1192679512" sldId="262"/>
            <ac:spMk id="20" creationId="{BF6108E8-DEBD-91FB-B78D-8330E39980FE}"/>
          </ac:spMkLst>
        </pc:spChg>
        <pc:spChg chg="add mod">
          <ac:chgData name="Brandon A Guzman" userId="S::bag398@nau.edu::b50ac788-a1cc-4cc2-9edb-647aeb53adff" providerId="AD" clId="Web-{55E1FA7C-3034-9CCA-FDE0-999AF8FC13C7}" dt="2024-09-15T23:43:25.507" v="1425" actId="1076"/>
          <ac:spMkLst>
            <pc:docMk/>
            <pc:sldMk cId="1192679512" sldId="262"/>
            <ac:spMk id="21" creationId="{04B15D3E-74CF-8838-CEF4-ED54B367FFE0}"/>
          </ac:spMkLst>
        </pc:spChg>
        <pc:spChg chg="del">
          <ac:chgData name="Brandon A Guzman" userId="S::bag398@nau.edu::b50ac788-a1cc-4cc2-9edb-647aeb53adff" providerId="AD" clId="Web-{55E1FA7C-3034-9CCA-FDE0-999AF8FC13C7}" dt="2024-09-15T23:20:35.091" v="1104"/>
          <ac:spMkLst>
            <pc:docMk/>
            <pc:sldMk cId="1192679512" sldId="262"/>
            <ac:spMk id="22" creationId="{0325CA82-7D4D-FAB7-8F24-BB6B466D517C}"/>
          </ac:spMkLst>
        </pc:spChg>
        <pc:spChg chg="del mod">
          <ac:chgData name="Brandon A Guzman" userId="S::bag398@nau.edu::b50ac788-a1cc-4cc2-9edb-647aeb53adff" providerId="AD" clId="Web-{55E1FA7C-3034-9CCA-FDE0-999AF8FC13C7}" dt="2024-09-15T23:25:26.440" v="1185"/>
          <ac:spMkLst>
            <pc:docMk/>
            <pc:sldMk cId="1192679512" sldId="262"/>
            <ac:spMk id="23" creationId="{84031C50-3E43-ECFB-A27E-F8FFC57C2BF6}"/>
          </ac:spMkLst>
        </pc:spChg>
        <pc:spChg chg="add mod">
          <ac:chgData name="Brandon A Guzman" userId="S::bag398@nau.edu::b50ac788-a1cc-4cc2-9edb-647aeb53adff" providerId="AD" clId="Web-{55E1FA7C-3034-9CCA-FDE0-999AF8FC13C7}" dt="2024-09-15T23:51:43.517" v="1515" actId="20577"/>
          <ac:spMkLst>
            <pc:docMk/>
            <pc:sldMk cId="1192679512" sldId="262"/>
            <ac:spMk id="24" creationId="{B27C19B2-A597-44A1-0F1E-95A56B3FAC03}"/>
          </ac:spMkLst>
        </pc:spChg>
        <pc:picChg chg="add mod">
          <ac:chgData name="Brandon A Guzman" userId="S::bag398@nau.edu::b50ac788-a1cc-4cc2-9edb-647aeb53adff" providerId="AD" clId="Web-{55E1FA7C-3034-9CCA-FDE0-999AF8FC13C7}" dt="2024-09-15T23:42:59.209" v="1422" actId="14100"/>
          <ac:picMkLst>
            <pc:docMk/>
            <pc:sldMk cId="1192679512" sldId="262"/>
            <ac:picMk id="6" creationId="{BBB8BA0A-5D00-0C6E-C784-335AD2FD0D6F}"/>
          </ac:picMkLst>
        </pc:picChg>
        <pc:picChg chg="add mod">
          <ac:chgData name="Brandon A Guzman" userId="S::bag398@nau.edu::b50ac788-a1cc-4cc2-9edb-647aeb53adff" providerId="AD" clId="Web-{55E1FA7C-3034-9CCA-FDE0-999AF8FC13C7}" dt="2024-09-15T23:36:34.053" v="1288" actId="1076"/>
          <ac:picMkLst>
            <pc:docMk/>
            <pc:sldMk cId="1192679512" sldId="262"/>
            <ac:picMk id="12" creationId="{A8FF334F-30FA-C6D9-F728-2ADDC0833A99}"/>
          </ac:picMkLst>
        </pc:picChg>
        <pc:picChg chg="add mod">
          <ac:chgData name="Brandon A Guzman" userId="S::bag398@nau.edu::b50ac788-a1cc-4cc2-9edb-647aeb53adff" providerId="AD" clId="Web-{55E1FA7C-3034-9CCA-FDE0-999AF8FC13C7}" dt="2024-09-15T23:36:36.350" v="1289" actId="1076"/>
          <ac:picMkLst>
            <pc:docMk/>
            <pc:sldMk cId="1192679512" sldId="262"/>
            <ac:picMk id="13" creationId="{C59DFCCD-C396-060E-47C1-5977150DCC38}"/>
          </ac:picMkLst>
        </pc:picChg>
        <pc:picChg chg="add mod">
          <ac:chgData name="Brandon A Guzman" userId="S::bag398@nau.edu::b50ac788-a1cc-4cc2-9edb-647aeb53adff" providerId="AD" clId="Web-{55E1FA7C-3034-9CCA-FDE0-999AF8FC13C7}" dt="2024-09-15T23:43:14.507" v="1423" actId="1076"/>
          <ac:picMkLst>
            <pc:docMk/>
            <pc:sldMk cId="1192679512" sldId="262"/>
            <ac:picMk id="14" creationId="{E776F909-F897-0B33-418C-7FB589B666A3}"/>
          </ac:picMkLst>
        </pc:picChg>
      </pc:sldChg>
      <pc:sldChg chg="addSp delSp modSp del">
        <pc:chgData name="Brandon A Guzman" userId="S::bag398@nau.edu::b50ac788-a1cc-4cc2-9edb-647aeb53adff" providerId="AD" clId="Web-{55E1FA7C-3034-9CCA-FDE0-999AF8FC13C7}" dt="2024-09-15T21:14:32.065" v="89"/>
        <pc:sldMkLst>
          <pc:docMk/>
          <pc:sldMk cId="165918483" sldId="265"/>
        </pc:sldMkLst>
        <pc:spChg chg="add del mod">
          <ac:chgData name="Brandon A Guzman" userId="S::bag398@nau.edu::b50ac788-a1cc-4cc2-9edb-647aeb53adff" providerId="AD" clId="Web-{55E1FA7C-3034-9CCA-FDE0-999AF8FC13C7}" dt="2024-09-15T21:12:27.920" v="23"/>
          <ac:spMkLst>
            <pc:docMk/>
            <pc:sldMk cId="165918483" sldId="265"/>
            <ac:spMk id="2" creationId="{37C4A05A-D9BE-3FEA-D924-37E6E5B17A10}"/>
          </ac:spMkLst>
        </pc:spChg>
        <pc:spChg chg="add mod">
          <ac:chgData name="Brandon A Guzman" userId="S::bag398@nau.edu::b50ac788-a1cc-4cc2-9edb-647aeb53adff" providerId="AD" clId="Web-{55E1FA7C-3034-9CCA-FDE0-999AF8FC13C7}" dt="2024-09-15T21:14:21.643" v="86" actId="20577"/>
          <ac:spMkLst>
            <pc:docMk/>
            <pc:sldMk cId="165918483" sldId="265"/>
            <ac:spMk id="3" creationId="{B53C3CD9-F4E7-B386-87C7-CBE5C6315784}"/>
          </ac:spMkLst>
        </pc:spChg>
        <pc:spChg chg="add del">
          <ac:chgData name="Brandon A Guzman" userId="S::bag398@nau.edu::b50ac788-a1cc-4cc2-9edb-647aeb53adff" providerId="AD" clId="Web-{55E1FA7C-3034-9CCA-FDE0-999AF8FC13C7}" dt="2024-09-15T21:12:47.436" v="27"/>
          <ac:spMkLst>
            <pc:docMk/>
            <pc:sldMk cId="165918483" sldId="265"/>
            <ac:spMk id="4" creationId="{201010C6-E460-584C-A0D6-8F35FE6CE36C}"/>
          </ac:spMkLst>
        </pc:spChg>
        <pc:spChg chg="del">
          <ac:chgData name="Brandon A Guzman" userId="S::bag398@nau.edu::b50ac788-a1cc-4cc2-9edb-647aeb53adff" providerId="AD" clId="Web-{55E1FA7C-3034-9CCA-FDE0-999AF8FC13C7}" dt="2024-09-15T21:12:35.935" v="24"/>
          <ac:spMkLst>
            <pc:docMk/>
            <pc:sldMk cId="165918483" sldId="265"/>
            <ac:spMk id="5" creationId="{201010C6-E460-584C-A0D6-8F35FE6CE36C}"/>
          </ac:spMkLst>
        </pc:spChg>
        <pc:spChg chg="add del">
          <ac:chgData name="Brandon A Guzman" userId="S::bag398@nau.edu::b50ac788-a1cc-4cc2-9edb-647aeb53adff" providerId="AD" clId="Web-{55E1FA7C-3034-9CCA-FDE0-999AF8FC13C7}" dt="2024-09-15T21:13:04.327" v="30"/>
          <ac:spMkLst>
            <pc:docMk/>
            <pc:sldMk cId="165918483" sldId="265"/>
            <ac:spMk id="7" creationId="{201010C6-E460-584C-A0D6-8F35FE6CE36C}"/>
          </ac:spMkLst>
        </pc:spChg>
        <pc:spChg chg="mod">
          <ac:chgData name="Brandon A Guzman" userId="S::bag398@nau.edu::b50ac788-a1cc-4cc2-9edb-647aeb53adff" providerId="AD" clId="Web-{55E1FA7C-3034-9CCA-FDE0-999AF8FC13C7}" dt="2024-09-15T21:09:50.508" v="18" actId="20577"/>
          <ac:spMkLst>
            <pc:docMk/>
            <pc:sldMk cId="165918483" sldId="265"/>
            <ac:spMk id="17" creationId="{B6D78FC5-9D7D-ADAA-5A33-F078AC7EC80A}"/>
          </ac:spMkLst>
        </pc:spChg>
      </pc:sldChg>
      <pc:sldChg chg="addSp delSp modSp add replId">
        <pc:chgData name="Brandon A Guzman" userId="S::bag398@nau.edu::b50ac788-a1cc-4cc2-9edb-647aeb53adff" providerId="AD" clId="Web-{55E1FA7C-3034-9CCA-FDE0-999AF8FC13C7}" dt="2024-09-15T23:15:43.336" v="1039" actId="20577"/>
        <pc:sldMkLst>
          <pc:docMk/>
          <pc:sldMk cId="974443666" sldId="269"/>
        </pc:sldMkLst>
        <pc:spChg chg="del">
          <ac:chgData name="Brandon A Guzman" userId="S::bag398@nau.edu::b50ac788-a1cc-4cc2-9edb-647aeb53adff" providerId="AD" clId="Web-{55E1FA7C-3034-9CCA-FDE0-999AF8FC13C7}" dt="2024-09-15T22:18:26.318" v="674"/>
          <ac:spMkLst>
            <pc:docMk/>
            <pc:sldMk cId="974443666" sldId="269"/>
            <ac:spMk id="6" creationId="{FB2C447B-8BD9-662E-0ABA-84956AA75FF0}"/>
          </ac:spMkLst>
        </pc:spChg>
        <pc:spChg chg="add mod">
          <ac:chgData name="Brandon A Guzman" userId="S::bag398@nau.edu::b50ac788-a1cc-4cc2-9edb-647aeb53adff" providerId="AD" clId="Web-{55E1FA7C-3034-9CCA-FDE0-999AF8FC13C7}" dt="2024-09-15T22:43:59.051" v="947" actId="1076"/>
          <ac:spMkLst>
            <pc:docMk/>
            <pc:sldMk cId="974443666" sldId="269"/>
            <ac:spMk id="7" creationId="{A406A0A0-3245-1A46-EAB5-B2D3D9659660}"/>
          </ac:spMkLst>
        </pc:spChg>
        <pc:spChg chg="add mod">
          <ac:chgData name="Brandon A Guzman" userId="S::bag398@nau.edu::b50ac788-a1cc-4cc2-9edb-647aeb53adff" providerId="AD" clId="Web-{55E1FA7C-3034-9CCA-FDE0-999AF8FC13C7}" dt="2024-09-15T23:15:43.336" v="1039" actId="20577"/>
          <ac:spMkLst>
            <pc:docMk/>
            <pc:sldMk cId="974443666" sldId="269"/>
            <ac:spMk id="8" creationId="{9D7583D6-55DE-0586-F5A0-5111B571FAF7}"/>
          </ac:spMkLst>
        </pc:spChg>
        <pc:spChg chg="add mod">
          <ac:chgData name="Brandon A Guzman" userId="S::bag398@nau.edu::b50ac788-a1cc-4cc2-9edb-647aeb53adff" providerId="AD" clId="Web-{55E1FA7C-3034-9CCA-FDE0-999AF8FC13C7}" dt="2024-09-15T23:03:19.544" v="1004" actId="20577"/>
          <ac:spMkLst>
            <pc:docMk/>
            <pc:sldMk cId="974443666" sldId="269"/>
            <ac:spMk id="11" creationId="{D117CA9E-5FFD-4F06-136A-97828D1D5981}"/>
          </ac:spMkLst>
        </pc:spChg>
        <pc:spChg chg="add mod">
          <ac:chgData name="Brandon A Guzman" userId="S::bag398@nau.edu::b50ac788-a1cc-4cc2-9edb-647aeb53adff" providerId="AD" clId="Web-{55E1FA7C-3034-9CCA-FDE0-999AF8FC13C7}" dt="2024-09-15T23:14:23.330" v="1032" actId="1076"/>
          <ac:spMkLst>
            <pc:docMk/>
            <pc:sldMk cId="974443666" sldId="269"/>
            <ac:spMk id="14" creationId="{05D45E8B-D533-E5E1-18E1-F52E93935A1A}"/>
          </ac:spMkLst>
        </pc:spChg>
        <pc:spChg chg="mod">
          <ac:chgData name="Brandon A Guzman" userId="S::bag398@nau.edu::b50ac788-a1cc-4cc2-9edb-647aeb53adff" providerId="AD" clId="Web-{55E1FA7C-3034-9CCA-FDE0-999AF8FC13C7}" dt="2024-09-15T22:18:43.054" v="686" actId="20577"/>
          <ac:spMkLst>
            <pc:docMk/>
            <pc:sldMk cId="974443666" sldId="269"/>
            <ac:spMk id="22" creationId="{627046BE-CA4F-C78E-613E-1DEDC9592A02}"/>
          </ac:spMkLst>
        </pc:spChg>
        <pc:spChg chg="del">
          <ac:chgData name="Brandon A Guzman" userId="S::bag398@nau.edu::b50ac788-a1cc-4cc2-9edb-647aeb53adff" providerId="AD" clId="Web-{55E1FA7C-3034-9CCA-FDE0-999AF8FC13C7}" dt="2024-09-15T22:18:23.678" v="673"/>
          <ac:spMkLst>
            <pc:docMk/>
            <pc:sldMk cId="974443666" sldId="269"/>
            <ac:spMk id="23" creationId="{0BE447C3-8926-3BC0-2A27-6315BE2C092A}"/>
          </ac:spMkLst>
        </pc:spChg>
        <pc:picChg chg="del">
          <ac:chgData name="Brandon A Guzman" userId="S::bag398@nau.edu::b50ac788-a1cc-4cc2-9edb-647aeb53adff" providerId="AD" clId="Web-{55E1FA7C-3034-9CCA-FDE0-999AF8FC13C7}" dt="2024-09-15T22:18:17.521" v="671"/>
          <ac:picMkLst>
            <pc:docMk/>
            <pc:sldMk cId="974443666" sldId="269"/>
            <ac:picMk id="2" creationId="{3E0ECC5F-1CD2-6701-B20F-4196AA11C5DB}"/>
          </ac:picMkLst>
        </pc:picChg>
        <pc:picChg chg="del">
          <ac:chgData name="Brandon A Guzman" userId="S::bag398@nau.edu::b50ac788-a1cc-4cc2-9edb-647aeb53adff" providerId="AD" clId="Web-{55E1FA7C-3034-9CCA-FDE0-999AF8FC13C7}" dt="2024-09-15T22:18:20.927" v="672"/>
          <ac:picMkLst>
            <pc:docMk/>
            <pc:sldMk cId="974443666" sldId="269"/>
            <ac:picMk id="3" creationId="{A3EEB0BC-B37D-DCDC-3BD9-0517D556F725}"/>
          </ac:picMkLst>
        </pc:picChg>
        <pc:picChg chg="add mod">
          <ac:chgData name="Brandon A Guzman" userId="S::bag398@nau.edu::b50ac788-a1cc-4cc2-9edb-647aeb53adff" providerId="AD" clId="Web-{55E1FA7C-3034-9CCA-FDE0-999AF8FC13C7}" dt="2024-09-15T23:13:39.311" v="1011" actId="1076"/>
          <ac:picMkLst>
            <pc:docMk/>
            <pc:sldMk cId="974443666" sldId="269"/>
            <ac:picMk id="4" creationId="{2D0A4547-4804-F49D-331A-B388B6814A49}"/>
          </ac:picMkLst>
        </pc:picChg>
        <pc:picChg chg="add mod">
          <ac:chgData name="Brandon A Guzman" userId="S::bag398@nau.edu::b50ac788-a1cc-4cc2-9edb-647aeb53adff" providerId="AD" clId="Web-{55E1FA7C-3034-9CCA-FDE0-999AF8FC13C7}" dt="2024-09-15T23:13:42.733" v="1014" actId="1076"/>
          <ac:picMkLst>
            <pc:docMk/>
            <pc:sldMk cId="974443666" sldId="269"/>
            <ac:picMk id="10" creationId="{FE85BDA9-D7FE-246B-457C-68F3238869DB}"/>
          </ac:picMkLst>
        </pc:picChg>
        <pc:picChg chg="add mod">
          <ac:chgData name="Brandon A Guzman" userId="S::bag398@nau.edu::b50ac788-a1cc-4cc2-9edb-647aeb53adff" providerId="AD" clId="Web-{55E1FA7C-3034-9CCA-FDE0-999AF8FC13C7}" dt="2024-09-15T23:13:41.858" v="1013" actId="1076"/>
          <ac:picMkLst>
            <pc:docMk/>
            <pc:sldMk cId="974443666" sldId="269"/>
            <ac:picMk id="12" creationId="{B11B07FD-EB2D-88EA-F93C-60058C63535B}"/>
          </ac:picMkLst>
        </pc:picChg>
      </pc:sldChg>
      <pc:sldChg chg="modSp add replId">
        <pc:chgData name="Brandon A Guzman" userId="S::bag398@nau.edu::b50ac788-a1cc-4cc2-9edb-647aeb53adff" providerId="AD" clId="Web-{55E1FA7C-3034-9CCA-FDE0-999AF8FC13C7}" dt="2024-09-15T23:53:15.731" v="1524" actId="20577"/>
        <pc:sldMkLst>
          <pc:docMk/>
          <pc:sldMk cId="4265250673" sldId="270"/>
        </pc:sldMkLst>
        <pc:spChg chg="mod">
          <ac:chgData name="Brandon A Guzman" userId="S::bag398@nau.edu::b50ac788-a1cc-4cc2-9edb-647aeb53adff" providerId="AD" clId="Web-{55E1FA7C-3034-9CCA-FDE0-999AF8FC13C7}" dt="2024-09-15T22:41:48.424" v="913" actId="20577"/>
          <ac:spMkLst>
            <pc:docMk/>
            <pc:sldMk cId="4265250673" sldId="270"/>
            <ac:spMk id="2" creationId="{4E06C9ED-777B-F3EE-DD95-1E99A3C5367B}"/>
          </ac:spMkLst>
        </pc:spChg>
        <pc:spChg chg="mod">
          <ac:chgData name="Brandon A Guzman" userId="S::bag398@nau.edu::b50ac788-a1cc-4cc2-9edb-647aeb53adff" providerId="AD" clId="Web-{55E1FA7C-3034-9CCA-FDE0-999AF8FC13C7}" dt="2024-09-15T23:53:15.731" v="1524" actId="20577"/>
          <ac:spMkLst>
            <pc:docMk/>
            <pc:sldMk cId="4265250673" sldId="270"/>
            <ac:spMk id="3" creationId="{693A639E-0296-0AF4-3302-FFF14038CC5E}"/>
          </ac:spMkLst>
        </pc:spChg>
      </pc:sldChg>
      <pc:sldChg chg="delSp modSp add replId">
        <pc:chgData name="Brandon A Guzman" userId="S::bag398@nau.edu::b50ac788-a1cc-4cc2-9edb-647aeb53adff" providerId="AD" clId="Web-{55E1FA7C-3034-9CCA-FDE0-999AF8FC13C7}" dt="2024-09-15T23:33:37.741" v="1260" actId="20577"/>
        <pc:sldMkLst>
          <pc:docMk/>
          <pc:sldMk cId="349877219" sldId="271"/>
        </pc:sldMkLst>
        <pc:spChg chg="del">
          <ac:chgData name="Brandon A Guzman" userId="S::bag398@nau.edu::b50ac788-a1cc-4cc2-9edb-647aeb53adff" providerId="AD" clId="Web-{55E1FA7C-3034-9CCA-FDE0-999AF8FC13C7}" dt="2024-09-15T23:25:12.548" v="1181"/>
          <ac:spMkLst>
            <pc:docMk/>
            <pc:sldMk cId="349877219" sldId="271"/>
            <ac:spMk id="2" creationId="{43B34101-3D5E-BCB7-7027-3ED33E06BD6A}"/>
          </ac:spMkLst>
        </pc:spChg>
        <pc:spChg chg="mod">
          <ac:chgData name="Brandon A Guzman" userId="S::bag398@nau.edu::b50ac788-a1cc-4cc2-9edb-647aeb53adff" providerId="AD" clId="Web-{55E1FA7C-3034-9CCA-FDE0-999AF8FC13C7}" dt="2024-09-15T23:33:37.741" v="1260" actId="20577"/>
          <ac:spMkLst>
            <pc:docMk/>
            <pc:sldMk cId="349877219" sldId="271"/>
            <ac:spMk id="11" creationId="{F3595BDA-23D5-3356-471B-0A20D6B40A85}"/>
          </ac:spMkLst>
        </pc:spChg>
        <pc:spChg chg="mod">
          <ac:chgData name="Brandon A Guzman" userId="S::bag398@nau.edu::b50ac788-a1cc-4cc2-9edb-647aeb53adff" providerId="AD" clId="Web-{55E1FA7C-3034-9CCA-FDE0-999AF8FC13C7}" dt="2024-09-15T23:25:19.596" v="1183" actId="1076"/>
          <ac:spMkLst>
            <pc:docMk/>
            <pc:sldMk cId="349877219" sldId="271"/>
            <ac:spMk id="23" creationId="{84031C50-3E43-ECFB-A27E-F8FFC57C2BF6}"/>
          </ac:spMkLst>
        </pc:spChg>
        <pc:picChg chg="del">
          <ac:chgData name="Brandon A Guzman" userId="S::bag398@nau.edu::b50ac788-a1cc-4cc2-9edb-647aeb53adff" providerId="AD" clId="Web-{55E1FA7C-3034-9CCA-FDE0-999AF8FC13C7}" dt="2024-09-15T23:25:09.673" v="1180"/>
          <ac:picMkLst>
            <pc:docMk/>
            <pc:sldMk cId="349877219" sldId="271"/>
            <ac:picMk id="6" creationId="{BBB8BA0A-5D00-0C6E-C784-335AD2FD0D6F}"/>
          </ac:picMkLst>
        </pc:picChg>
      </pc:sldChg>
    </pc:docChg>
  </pc:docChgLst>
  <pc:docChgLst>
    <pc:chgData name="Carson A Kent" userId="S::cak473@nau.edu::83e41d60-f5d6-4460-baba-c3960352a02f" providerId="AD" clId="Web-{31005EA9-371E-23A7-2F43-6F915F956704}"/>
    <pc:docChg chg="modSld">
      <pc:chgData name="Carson A Kent" userId="S::cak473@nau.edu::83e41d60-f5d6-4460-baba-c3960352a02f" providerId="AD" clId="Web-{31005EA9-371E-23A7-2F43-6F915F956704}" dt="2024-09-18T23:23:35.476" v="234" actId="20577"/>
      <pc:docMkLst>
        <pc:docMk/>
      </pc:docMkLst>
      <pc:sldChg chg="modSp">
        <pc:chgData name="Carson A Kent" userId="S::cak473@nau.edu::83e41d60-f5d6-4460-baba-c3960352a02f" providerId="AD" clId="Web-{31005EA9-371E-23A7-2F43-6F915F956704}" dt="2024-09-18T23:23:35.476" v="234" actId="20577"/>
        <pc:sldMkLst>
          <pc:docMk/>
          <pc:sldMk cId="1295887506" sldId="314"/>
        </pc:sldMkLst>
        <pc:spChg chg="mod">
          <ac:chgData name="Carson A Kent" userId="S::cak473@nau.edu::83e41d60-f5d6-4460-baba-c3960352a02f" providerId="AD" clId="Web-{31005EA9-371E-23A7-2F43-6F915F956704}" dt="2024-09-18T23:23:35.476" v="234" actId="20577"/>
          <ac:spMkLst>
            <pc:docMk/>
            <pc:sldMk cId="1295887506" sldId="314"/>
            <ac:spMk id="3" creationId="{052C601F-BF84-56B7-3A60-2BA6814C1535}"/>
          </ac:spMkLst>
        </pc:spChg>
      </pc:sldChg>
    </pc:docChg>
  </pc:docChgLst>
  <pc:docChgLst>
    <pc:chgData name="Ryan J Meger" userId="S::rjm543@nau.edu::f6b73040-e80f-4356-aca6-7d9b6bd5d25d" providerId="AD" clId="Web-{20FAE355-4F94-4D75-9C01-89D3782419C3}"/>
    <pc:docChg chg="modSld">
      <pc:chgData name="Ryan J Meger" userId="S::rjm543@nau.edu::f6b73040-e80f-4356-aca6-7d9b6bd5d25d" providerId="AD" clId="Web-{20FAE355-4F94-4D75-9C01-89D3782419C3}" dt="2024-09-16T20:15:18.899" v="4" actId="20577"/>
      <pc:docMkLst>
        <pc:docMk/>
      </pc:docMkLst>
      <pc:sldChg chg="modSp">
        <pc:chgData name="Ryan J Meger" userId="S::rjm543@nau.edu::f6b73040-e80f-4356-aca6-7d9b6bd5d25d" providerId="AD" clId="Web-{20FAE355-4F94-4D75-9C01-89D3782419C3}" dt="2024-09-16T20:15:18.899" v="4" actId="20577"/>
        <pc:sldMkLst>
          <pc:docMk/>
          <pc:sldMk cId="1297460242" sldId="266"/>
        </pc:sldMkLst>
        <pc:spChg chg="mod">
          <ac:chgData name="Ryan J Meger" userId="S::rjm543@nau.edu::f6b73040-e80f-4356-aca6-7d9b6bd5d25d" providerId="AD" clId="Web-{20FAE355-4F94-4D75-9C01-89D3782419C3}" dt="2024-09-16T20:15:18.899" v="4" actId="20577"/>
          <ac:spMkLst>
            <pc:docMk/>
            <pc:sldMk cId="1297460242" sldId="266"/>
            <ac:spMk id="6" creationId="{AED2A021-40A2-244E-C4E6-0E0FE4C23176}"/>
          </ac:spMkLst>
        </pc:spChg>
      </pc:sldChg>
    </pc:docChg>
  </pc:docChgLst>
  <pc:docChgLst>
    <pc:chgData name="Ryan J Meger" userId="S::rjm543@nau.edu::f6b73040-e80f-4356-aca6-7d9b6bd5d25d" providerId="AD" clId="Web-{93612652-C759-4CF9-874C-78FD8C9DA325}"/>
    <pc:docChg chg="modSld">
      <pc:chgData name="Ryan J Meger" userId="S::rjm543@nau.edu::f6b73040-e80f-4356-aca6-7d9b6bd5d25d" providerId="AD" clId="Web-{93612652-C759-4CF9-874C-78FD8C9DA325}" dt="2024-09-16T23:43:19.022" v="9" actId="1076"/>
      <pc:docMkLst>
        <pc:docMk/>
      </pc:docMkLst>
      <pc:sldChg chg="addSp modSp">
        <pc:chgData name="Ryan J Meger" userId="S::rjm543@nau.edu::f6b73040-e80f-4356-aca6-7d9b6bd5d25d" providerId="AD" clId="Web-{93612652-C759-4CF9-874C-78FD8C9DA325}" dt="2024-09-16T23:43:19.022" v="9" actId="1076"/>
        <pc:sldMkLst>
          <pc:docMk/>
          <pc:sldMk cId="371324078" sldId="267"/>
        </pc:sldMkLst>
        <pc:picChg chg="add mod">
          <ac:chgData name="Ryan J Meger" userId="S::rjm543@nau.edu::f6b73040-e80f-4356-aca6-7d9b6bd5d25d" providerId="AD" clId="Web-{93612652-C759-4CF9-874C-78FD8C9DA325}" dt="2024-09-16T23:43:19.022" v="9" actId="1076"/>
          <ac:picMkLst>
            <pc:docMk/>
            <pc:sldMk cId="371324078" sldId="267"/>
            <ac:picMk id="2" creationId="{60C78CBC-EF64-4610-C4C8-9E908205449F}"/>
          </ac:picMkLst>
        </pc:picChg>
        <pc:picChg chg="mod">
          <ac:chgData name="Ryan J Meger" userId="S::rjm543@nau.edu::f6b73040-e80f-4356-aca6-7d9b6bd5d25d" providerId="AD" clId="Web-{93612652-C759-4CF9-874C-78FD8C9DA325}" dt="2024-09-16T23:43:15.116" v="8" actId="1076"/>
          <ac:picMkLst>
            <pc:docMk/>
            <pc:sldMk cId="371324078" sldId="267"/>
            <ac:picMk id="12" creationId="{D902C15F-972B-4CD6-1A0B-E03A8C0C6190}"/>
          </ac:picMkLst>
        </pc:picChg>
      </pc:sldChg>
    </pc:docChg>
  </pc:docChgLst>
  <pc:docChgLst>
    <pc:chgData name="Carson A Kent" userId="S::cak473@nau.edu::83e41d60-f5d6-4460-baba-c3960352a02f" providerId="AD" clId="Web-{AFB8F4BD-7C87-53C8-1149-49EB3C04E951}"/>
    <pc:docChg chg="addSld modSld">
      <pc:chgData name="Carson A Kent" userId="S::cak473@nau.edu::83e41d60-f5d6-4460-baba-c3960352a02f" providerId="AD" clId="Web-{AFB8F4BD-7C87-53C8-1149-49EB3C04E951}" dt="2024-09-16T18:20:41.537" v="188" actId="1076"/>
      <pc:docMkLst>
        <pc:docMk/>
      </pc:docMkLst>
      <pc:sldChg chg="modSp">
        <pc:chgData name="Carson A Kent" userId="S::cak473@nau.edu::83e41d60-f5d6-4460-baba-c3960352a02f" providerId="AD" clId="Web-{AFB8F4BD-7C87-53C8-1149-49EB3C04E951}" dt="2024-09-16T16:11:27.969" v="6" actId="20577"/>
        <pc:sldMkLst>
          <pc:docMk/>
          <pc:sldMk cId="4265250673" sldId="270"/>
        </pc:sldMkLst>
        <pc:spChg chg="mod">
          <ac:chgData name="Carson A Kent" userId="S::cak473@nau.edu::83e41d60-f5d6-4460-baba-c3960352a02f" providerId="AD" clId="Web-{AFB8F4BD-7C87-53C8-1149-49EB3C04E951}" dt="2024-09-16T16:11:27.969" v="6" actId="20577"/>
          <ac:spMkLst>
            <pc:docMk/>
            <pc:sldMk cId="4265250673" sldId="270"/>
            <ac:spMk id="3" creationId="{693A639E-0296-0AF4-3302-FFF14038CC5E}"/>
          </ac:spMkLst>
        </pc:spChg>
      </pc:sldChg>
      <pc:sldChg chg="modSp">
        <pc:chgData name="Carson A Kent" userId="S::cak473@nau.edu::83e41d60-f5d6-4460-baba-c3960352a02f" providerId="AD" clId="Web-{AFB8F4BD-7C87-53C8-1149-49EB3C04E951}" dt="2024-09-16T16:11:41.376" v="7" actId="1076"/>
        <pc:sldMkLst>
          <pc:docMk/>
          <pc:sldMk cId="3258356120" sldId="284"/>
        </pc:sldMkLst>
        <pc:spChg chg="mod">
          <ac:chgData name="Carson A Kent" userId="S::cak473@nau.edu::83e41d60-f5d6-4460-baba-c3960352a02f" providerId="AD" clId="Web-{AFB8F4BD-7C87-53C8-1149-49EB3C04E951}" dt="2024-09-16T16:11:41.376" v="7" actId="1076"/>
          <ac:spMkLst>
            <pc:docMk/>
            <pc:sldMk cId="3258356120" sldId="284"/>
            <ac:spMk id="2" creationId="{6CF2869F-A7C5-0083-9AD4-976F3BA5961A}"/>
          </ac:spMkLst>
        </pc:spChg>
      </pc:sldChg>
      <pc:sldChg chg="addSp delSp modSp">
        <pc:chgData name="Carson A Kent" userId="S::cak473@nau.edu::83e41d60-f5d6-4460-baba-c3960352a02f" providerId="AD" clId="Web-{AFB8F4BD-7C87-53C8-1149-49EB3C04E951}" dt="2024-09-16T18:11:38.391" v="105"/>
        <pc:sldMkLst>
          <pc:docMk/>
          <pc:sldMk cId="1534146145" sldId="303"/>
        </pc:sldMkLst>
        <pc:spChg chg="mod">
          <ac:chgData name="Carson A Kent" userId="S::cak473@nau.edu::83e41d60-f5d6-4460-baba-c3960352a02f" providerId="AD" clId="Web-{AFB8F4BD-7C87-53C8-1149-49EB3C04E951}" dt="2024-09-16T16:18:30.752" v="102" actId="20577"/>
          <ac:spMkLst>
            <pc:docMk/>
            <pc:sldMk cId="1534146145" sldId="303"/>
            <ac:spMk id="9" creationId="{89FA2117-912A-8EF5-F4FE-57647CB936D0}"/>
          </ac:spMkLst>
        </pc:spChg>
        <pc:picChg chg="add del mod">
          <ac:chgData name="Carson A Kent" userId="S::cak473@nau.edu::83e41d60-f5d6-4460-baba-c3960352a02f" providerId="AD" clId="Web-{AFB8F4BD-7C87-53C8-1149-49EB3C04E951}" dt="2024-09-16T18:11:38.391" v="105"/>
          <ac:picMkLst>
            <pc:docMk/>
            <pc:sldMk cId="1534146145" sldId="303"/>
            <ac:picMk id="2" creationId="{9442C027-59F1-ACDE-93AC-A421B949B0A8}"/>
          </ac:picMkLst>
        </pc:picChg>
      </pc:sldChg>
      <pc:sldChg chg="addSp delSp modSp add">
        <pc:chgData name="Carson A Kent" userId="S::cak473@nau.edu::83e41d60-f5d6-4460-baba-c3960352a02f" providerId="AD" clId="Web-{AFB8F4BD-7C87-53C8-1149-49EB3C04E951}" dt="2024-09-16T18:20:41.537" v="188" actId="1076"/>
        <pc:sldMkLst>
          <pc:docMk/>
          <pc:sldMk cId="1370391714" sldId="304"/>
        </pc:sldMkLst>
        <pc:spChg chg="add mod">
          <ac:chgData name="Carson A Kent" userId="S::cak473@nau.edu::83e41d60-f5d6-4460-baba-c3960352a02f" providerId="AD" clId="Web-{AFB8F4BD-7C87-53C8-1149-49EB3C04E951}" dt="2024-09-16T18:20:41.537" v="188" actId="1076"/>
          <ac:spMkLst>
            <pc:docMk/>
            <pc:sldMk cId="1370391714" sldId="304"/>
            <ac:spMk id="4" creationId="{705D1EE5-7439-660D-662B-D34BF9076131}"/>
          </ac:spMkLst>
        </pc:spChg>
        <pc:spChg chg="del mod">
          <ac:chgData name="Carson A Kent" userId="S::cak473@nau.edu::83e41d60-f5d6-4460-baba-c3960352a02f" providerId="AD" clId="Web-{AFB8F4BD-7C87-53C8-1149-49EB3C04E951}" dt="2024-09-16T18:11:55.829" v="110"/>
          <ac:spMkLst>
            <pc:docMk/>
            <pc:sldMk cId="1370391714" sldId="304"/>
            <ac:spMk id="9" creationId="{89FA2117-912A-8EF5-F4FE-57647CB936D0}"/>
          </ac:spMkLst>
        </pc:spChg>
        <pc:spChg chg="add mod">
          <ac:chgData name="Carson A Kent" userId="S::cak473@nau.edu::83e41d60-f5d6-4460-baba-c3960352a02f" providerId="AD" clId="Web-{AFB8F4BD-7C87-53C8-1149-49EB3C04E951}" dt="2024-09-16T18:20:34.021" v="186" actId="1076"/>
          <ac:spMkLst>
            <pc:docMk/>
            <pc:sldMk cId="1370391714" sldId="304"/>
            <ac:spMk id="10" creationId="{5F56202D-4D9E-AAF6-6A75-1B4B18D1DDA7}"/>
          </ac:spMkLst>
        </pc:spChg>
        <pc:picChg chg="add mod">
          <ac:chgData name="Carson A Kent" userId="S::cak473@nau.edu::83e41d60-f5d6-4460-baba-c3960352a02f" providerId="AD" clId="Web-{AFB8F4BD-7C87-53C8-1149-49EB3C04E951}" dt="2024-09-16T18:20:27.615" v="184" actId="1076"/>
          <ac:picMkLst>
            <pc:docMk/>
            <pc:sldMk cId="1370391714" sldId="304"/>
            <ac:picMk id="2" creationId="{2247CE08-4588-7C52-9A57-5797A8A51A4D}"/>
          </ac:picMkLst>
        </pc:picChg>
        <pc:picChg chg="add mod">
          <ac:chgData name="Carson A Kent" userId="S::cak473@nau.edu::83e41d60-f5d6-4460-baba-c3960352a02f" providerId="AD" clId="Web-{AFB8F4BD-7C87-53C8-1149-49EB3C04E951}" dt="2024-09-16T18:20:29.771" v="185" actId="1076"/>
          <ac:picMkLst>
            <pc:docMk/>
            <pc:sldMk cId="1370391714" sldId="304"/>
            <ac:picMk id="3" creationId="{D4862ED2-7250-D16E-9B3F-23A9B5AE61F9}"/>
          </ac:picMkLst>
        </pc:picChg>
        <pc:picChg chg="del">
          <ac:chgData name="Carson A Kent" userId="S::cak473@nau.edu::83e41d60-f5d6-4460-baba-c3960352a02f" providerId="AD" clId="Web-{AFB8F4BD-7C87-53C8-1149-49EB3C04E951}" dt="2024-09-16T18:12:00.876" v="111"/>
          <ac:picMkLst>
            <pc:docMk/>
            <pc:sldMk cId="1370391714" sldId="304"/>
            <ac:picMk id="6" creationId="{DC2FF5B1-C740-67A5-9039-FFB8C0D15642}"/>
          </ac:picMkLst>
        </pc:picChg>
        <pc:picChg chg="del">
          <ac:chgData name="Carson A Kent" userId="S::cak473@nau.edu::83e41d60-f5d6-4460-baba-c3960352a02f" providerId="AD" clId="Web-{AFB8F4BD-7C87-53C8-1149-49EB3C04E951}" dt="2024-09-16T18:12:01.610" v="112"/>
          <ac:picMkLst>
            <pc:docMk/>
            <pc:sldMk cId="1370391714" sldId="304"/>
            <ac:picMk id="8" creationId="{775BA3D5-3BD4-4202-0C5B-8BD4E414DD3F}"/>
          </ac:picMkLst>
        </pc:picChg>
        <pc:picChg chg="add mod">
          <ac:chgData name="Carson A Kent" userId="S::cak473@nau.edu::83e41d60-f5d6-4460-baba-c3960352a02f" providerId="AD" clId="Web-{AFB8F4BD-7C87-53C8-1149-49EB3C04E951}" dt="2024-09-16T18:20:36.037" v="187" actId="1076"/>
          <ac:picMkLst>
            <pc:docMk/>
            <pc:sldMk cId="1370391714" sldId="304"/>
            <ac:picMk id="11" creationId="{A3580738-F111-E901-14CA-B1AC4A06BC25}"/>
          </ac:picMkLst>
        </pc:picChg>
      </pc:sldChg>
    </pc:docChg>
  </pc:docChgLst>
  <pc:docChgLst>
    <pc:chgData name="Carson A Kent" userId="S::cak473@nau.edu::83e41d60-f5d6-4460-baba-c3960352a02f" providerId="AD" clId="Web-{577C3148-3691-0D3A-AEBD-95066DF168CF}"/>
    <pc:docChg chg="modSld">
      <pc:chgData name="Carson A Kent" userId="S::cak473@nau.edu::83e41d60-f5d6-4460-baba-c3960352a02f" providerId="AD" clId="Web-{577C3148-3691-0D3A-AEBD-95066DF168CF}" dt="2024-09-17T00:24:59.783" v="217" actId="20577"/>
      <pc:docMkLst>
        <pc:docMk/>
      </pc:docMkLst>
      <pc:sldChg chg="addSp delSp modSp">
        <pc:chgData name="Carson A Kent" userId="S::cak473@nau.edu::83e41d60-f5d6-4460-baba-c3960352a02f" providerId="AD" clId="Web-{577C3148-3691-0D3A-AEBD-95066DF168CF}" dt="2024-09-17T00:24:59.783" v="217" actId="20577"/>
        <pc:sldMkLst>
          <pc:docMk/>
          <pc:sldMk cId="1874548888" sldId="302"/>
        </pc:sldMkLst>
        <pc:spChg chg="mod">
          <ac:chgData name="Carson A Kent" userId="S::cak473@nau.edu::83e41d60-f5d6-4460-baba-c3960352a02f" providerId="AD" clId="Web-{577C3148-3691-0D3A-AEBD-95066DF168CF}" dt="2024-09-17T00:24:59.783" v="217" actId="20577"/>
          <ac:spMkLst>
            <pc:docMk/>
            <pc:sldMk cId="1874548888" sldId="302"/>
            <ac:spMk id="2" creationId="{6CF2869F-A7C5-0083-9AD4-976F3BA5961A}"/>
          </ac:spMkLst>
        </pc:spChg>
        <pc:picChg chg="mod">
          <ac:chgData name="Carson A Kent" userId="S::cak473@nau.edu::83e41d60-f5d6-4460-baba-c3960352a02f" providerId="AD" clId="Web-{577C3148-3691-0D3A-AEBD-95066DF168CF}" dt="2024-09-16T23:56:05.726" v="186" actId="1076"/>
          <ac:picMkLst>
            <pc:docMk/>
            <pc:sldMk cId="1874548888" sldId="302"/>
            <ac:picMk id="4" creationId="{D9D8B207-F790-6902-FE33-F94064B880EA}"/>
          </ac:picMkLst>
        </pc:picChg>
        <pc:cxnChg chg="add del mod">
          <ac:chgData name="Carson A Kent" userId="S::cak473@nau.edu::83e41d60-f5d6-4460-baba-c3960352a02f" providerId="AD" clId="Web-{577C3148-3691-0D3A-AEBD-95066DF168CF}" dt="2024-09-16T23:55:41.115" v="185"/>
          <ac:cxnSpMkLst>
            <pc:docMk/>
            <pc:sldMk cId="1874548888" sldId="302"/>
            <ac:cxnSpMk id="6" creationId="{911B844E-703C-9D1B-37CE-A394AB2C95AC}"/>
          </ac:cxnSpMkLst>
        </pc:cxnChg>
      </pc:sldChg>
      <pc:sldChg chg="addSp delSp modSp">
        <pc:chgData name="Carson A Kent" userId="S::cak473@nau.edu::83e41d60-f5d6-4460-baba-c3960352a02f" providerId="AD" clId="Web-{577C3148-3691-0D3A-AEBD-95066DF168CF}" dt="2024-09-16T23:56:41.135" v="205" actId="20577"/>
        <pc:sldMkLst>
          <pc:docMk/>
          <pc:sldMk cId="1534146145" sldId="303"/>
        </pc:sldMkLst>
        <pc:spChg chg="mod">
          <ac:chgData name="Carson A Kent" userId="S::cak473@nau.edu::83e41d60-f5d6-4460-baba-c3960352a02f" providerId="AD" clId="Web-{577C3148-3691-0D3A-AEBD-95066DF168CF}" dt="2024-09-16T23:53:39.341" v="177" actId="1076"/>
          <ac:spMkLst>
            <pc:docMk/>
            <pc:sldMk cId="1534146145" sldId="303"/>
            <ac:spMk id="3" creationId="{049DAB3C-328E-06AE-3DE2-6D9BA2354BA9}"/>
          </ac:spMkLst>
        </pc:spChg>
        <pc:spChg chg="mod">
          <ac:chgData name="Carson A Kent" userId="S::cak473@nau.edu::83e41d60-f5d6-4460-baba-c3960352a02f" providerId="AD" clId="Web-{577C3148-3691-0D3A-AEBD-95066DF168CF}" dt="2024-09-16T23:56:41.135" v="205" actId="20577"/>
          <ac:spMkLst>
            <pc:docMk/>
            <pc:sldMk cId="1534146145" sldId="303"/>
            <ac:spMk id="9" creationId="{89FA2117-912A-8EF5-F4FE-57647CB936D0}"/>
          </ac:spMkLst>
        </pc:spChg>
        <pc:picChg chg="add mod">
          <ac:chgData name="Carson A Kent" userId="S::cak473@nau.edu::83e41d60-f5d6-4460-baba-c3960352a02f" providerId="AD" clId="Web-{577C3148-3691-0D3A-AEBD-95066DF168CF}" dt="2024-09-16T23:53:42.122" v="178" actId="1076"/>
          <ac:picMkLst>
            <pc:docMk/>
            <pc:sldMk cId="1534146145" sldId="303"/>
            <ac:picMk id="4" creationId="{09B75FE8-D8B8-30E0-DF86-C53EB9421024}"/>
          </ac:picMkLst>
        </pc:picChg>
        <pc:picChg chg="del">
          <ac:chgData name="Carson A Kent" userId="S::cak473@nau.edu::83e41d60-f5d6-4460-baba-c3960352a02f" providerId="AD" clId="Web-{577C3148-3691-0D3A-AEBD-95066DF168CF}" dt="2024-09-16T23:49:12.838" v="0"/>
          <ac:picMkLst>
            <pc:docMk/>
            <pc:sldMk cId="1534146145" sldId="303"/>
            <ac:picMk id="6" creationId="{DC2FF5B1-C740-67A5-9039-FFB8C0D15642}"/>
          </ac:picMkLst>
        </pc:picChg>
        <pc:picChg chg="mod">
          <ac:chgData name="Carson A Kent" userId="S::cak473@nau.edu::83e41d60-f5d6-4460-baba-c3960352a02f" providerId="AD" clId="Web-{577C3148-3691-0D3A-AEBD-95066DF168CF}" dt="2024-09-16T23:53:35.044" v="176" actId="1076"/>
          <ac:picMkLst>
            <pc:docMk/>
            <pc:sldMk cId="1534146145" sldId="303"/>
            <ac:picMk id="8" creationId="{775BA3D5-3BD4-4202-0C5B-8BD4E414DD3F}"/>
          </ac:picMkLst>
        </pc:picChg>
      </pc:sldChg>
      <pc:sldChg chg="delSp modSp">
        <pc:chgData name="Carson A Kent" userId="S::cak473@nau.edu::83e41d60-f5d6-4460-baba-c3960352a02f" providerId="AD" clId="Web-{577C3148-3691-0D3A-AEBD-95066DF168CF}" dt="2024-09-16T23:57:04.902" v="212" actId="1076"/>
        <pc:sldMkLst>
          <pc:docMk/>
          <pc:sldMk cId="1370391714" sldId="304"/>
        </pc:sldMkLst>
        <pc:picChg chg="del">
          <ac:chgData name="Carson A Kent" userId="S::cak473@nau.edu::83e41d60-f5d6-4460-baba-c3960352a02f" providerId="AD" clId="Web-{577C3148-3691-0D3A-AEBD-95066DF168CF}" dt="2024-09-16T23:56:44.057" v="206"/>
          <ac:picMkLst>
            <pc:docMk/>
            <pc:sldMk cId="1370391714" sldId="304"/>
            <ac:picMk id="6" creationId="{3D3803C7-5C8A-0048-9E5C-9A089B930416}"/>
          </ac:picMkLst>
        </pc:picChg>
        <pc:picChg chg="mod">
          <ac:chgData name="Carson A Kent" userId="S::cak473@nau.edu::83e41d60-f5d6-4460-baba-c3960352a02f" providerId="AD" clId="Web-{577C3148-3691-0D3A-AEBD-95066DF168CF}" dt="2024-09-16T23:57:04.902" v="212" actId="1076"/>
          <ac:picMkLst>
            <pc:docMk/>
            <pc:sldMk cId="1370391714" sldId="304"/>
            <ac:picMk id="9" creationId="{C23F086B-512E-4C46-3479-0242FB10C035}"/>
          </ac:picMkLst>
        </pc:picChg>
      </pc:sldChg>
    </pc:docChg>
  </pc:docChgLst>
  <pc:docChgLst>
    <pc:chgData name="Carson A Kent" userId="S::cak473@nau.edu::83e41d60-f5d6-4460-baba-c3960352a02f" providerId="AD" clId="Web-{315F7EB9-18EC-2C75-FC44-096ADD7F81C3}"/>
    <pc:docChg chg="modSld">
      <pc:chgData name="Carson A Kent" userId="S::cak473@nau.edu::83e41d60-f5d6-4460-baba-c3960352a02f" providerId="AD" clId="Web-{315F7EB9-18EC-2C75-FC44-096ADD7F81C3}" dt="2024-09-16T18:29:44.575" v="267" actId="1076"/>
      <pc:docMkLst>
        <pc:docMk/>
      </pc:docMkLst>
      <pc:sldChg chg="modSp">
        <pc:chgData name="Carson A Kent" userId="S::cak473@nau.edu::83e41d60-f5d6-4460-baba-c3960352a02f" providerId="AD" clId="Web-{315F7EB9-18EC-2C75-FC44-096ADD7F81C3}" dt="2024-09-16T18:25:06.292" v="190" actId="20577"/>
        <pc:sldMkLst>
          <pc:docMk/>
          <pc:sldMk cId="4265250673" sldId="270"/>
        </pc:sldMkLst>
        <pc:spChg chg="mod">
          <ac:chgData name="Carson A Kent" userId="S::cak473@nau.edu::83e41d60-f5d6-4460-baba-c3960352a02f" providerId="AD" clId="Web-{315F7EB9-18EC-2C75-FC44-096ADD7F81C3}" dt="2024-09-16T18:25:06.292" v="190" actId="20577"/>
          <ac:spMkLst>
            <pc:docMk/>
            <pc:sldMk cId="4265250673" sldId="270"/>
            <ac:spMk id="3" creationId="{693A639E-0296-0AF4-3302-FFF14038CC5E}"/>
          </ac:spMkLst>
        </pc:spChg>
      </pc:sldChg>
      <pc:sldChg chg="modSp">
        <pc:chgData name="Carson A Kent" userId="S::cak473@nau.edu::83e41d60-f5d6-4460-baba-c3960352a02f" providerId="AD" clId="Web-{315F7EB9-18EC-2C75-FC44-096ADD7F81C3}" dt="2024-09-16T18:28:22.073" v="251" actId="20577"/>
        <pc:sldMkLst>
          <pc:docMk/>
          <pc:sldMk cId="3258356120" sldId="284"/>
        </pc:sldMkLst>
        <pc:spChg chg="mod">
          <ac:chgData name="Carson A Kent" userId="S::cak473@nau.edu::83e41d60-f5d6-4460-baba-c3960352a02f" providerId="AD" clId="Web-{315F7EB9-18EC-2C75-FC44-096ADD7F81C3}" dt="2024-09-16T18:28:22.073" v="251" actId="20577"/>
          <ac:spMkLst>
            <pc:docMk/>
            <pc:sldMk cId="3258356120" sldId="284"/>
            <ac:spMk id="2" creationId="{6CF2869F-A7C5-0083-9AD4-976F3BA5961A}"/>
          </ac:spMkLst>
        </pc:spChg>
      </pc:sldChg>
      <pc:sldChg chg="modSp">
        <pc:chgData name="Carson A Kent" userId="S::cak473@nau.edu::83e41d60-f5d6-4460-baba-c3960352a02f" providerId="AD" clId="Web-{315F7EB9-18EC-2C75-FC44-096ADD7F81C3}" dt="2024-09-16T18:29:38.388" v="266" actId="1076"/>
        <pc:sldMkLst>
          <pc:docMk/>
          <pc:sldMk cId="1874548888" sldId="302"/>
        </pc:sldMkLst>
        <pc:spChg chg="mod">
          <ac:chgData name="Carson A Kent" userId="S::cak473@nau.edu::83e41d60-f5d6-4460-baba-c3960352a02f" providerId="AD" clId="Web-{315F7EB9-18EC-2C75-FC44-096ADD7F81C3}" dt="2024-09-16T18:29:35.528" v="265" actId="1076"/>
          <ac:spMkLst>
            <pc:docMk/>
            <pc:sldMk cId="1874548888" sldId="302"/>
            <ac:spMk id="2" creationId="{6CF2869F-A7C5-0083-9AD4-976F3BA5961A}"/>
          </ac:spMkLst>
        </pc:spChg>
        <pc:picChg chg="mod">
          <ac:chgData name="Carson A Kent" userId="S::cak473@nau.edu::83e41d60-f5d6-4460-baba-c3960352a02f" providerId="AD" clId="Web-{315F7EB9-18EC-2C75-FC44-096ADD7F81C3}" dt="2024-09-16T18:29:38.388" v="266" actId="1076"/>
          <ac:picMkLst>
            <pc:docMk/>
            <pc:sldMk cId="1874548888" sldId="302"/>
            <ac:picMk id="4" creationId="{D9D8B207-F790-6902-FE33-F94064B880EA}"/>
          </ac:picMkLst>
        </pc:picChg>
      </pc:sldChg>
      <pc:sldChg chg="modSp">
        <pc:chgData name="Carson A Kent" userId="S::cak473@nau.edu::83e41d60-f5d6-4460-baba-c3960352a02f" providerId="AD" clId="Web-{315F7EB9-18EC-2C75-FC44-096ADD7F81C3}" dt="2024-09-16T18:29:44.575" v="267" actId="1076"/>
        <pc:sldMkLst>
          <pc:docMk/>
          <pc:sldMk cId="1534146145" sldId="303"/>
        </pc:sldMkLst>
        <pc:spChg chg="mod">
          <ac:chgData name="Carson A Kent" userId="S::cak473@nau.edu::83e41d60-f5d6-4460-baba-c3960352a02f" providerId="AD" clId="Web-{315F7EB9-18EC-2C75-FC44-096ADD7F81C3}" dt="2024-09-16T18:29:44.575" v="267" actId="1076"/>
          <ac:spMkLst>
            <pc:docMk/>
            <pc:sldMk cId="1534146145" sldId="303"/>
            <ac:spMk id="9" creationId="{89FA2117-912A-8EF5-F4FE-57647CB936D0}"/>
          </ac:spMkLst>
        </pc:spChg>
        <pc:picChg chg="mod">
          <ac:chgData name="Carson A Kent" userId="S::cak473@nau.edu::83e41d60-f5d6-4460-baba-c3960352a02f" providerId="AD" clId="Web-{315F7EB9-18EC-2C75-FC44-096ADD7F81C3}" dt="2024-09-16T18:21:51.536" v="51" actId="1076"/>
          <ac:picMkLst>
            <pc:docMk/>
            <pc:sldMk cId="1534146145" sldId="303"/>
            <ac:picMk id="8" creationId="{775BA3D5-3BD4-4202-0C5B-8BD4E414DD3F}"/>
          </ac:picMkLst>
        </pc:picChg>
      </pc:sldChg>
      <pc:sldChg chg="addSp delSp modSp">
        <pc:chgData name="Carson A Kent" userId="S::cak473@nau.edu::83e41d60-f5d6-4460-baba-c3960352a02f" providerId="AD" clId="Web-{315F7EB9-18EC-2C75-FC44-096ADD7F81C3}" dt="2024-09-16T18:29:07.840" v="261" actId="1076"/>
        <pc:sldMkLst>
          <pc:docMk/>
          <pc:sldMk cId="1370391714" sldId="304"/>
        </pc:sldMkLst>
        <pc:spChg chg="add del">
          <ac:chgData name="Carson A Kent" userId="S::cak473@nau.edu::83e41d60-f5d6-4460-baba-c3960352a02f" providerId="AD" clId="Web-{315F7EB9-18EC-2C75-FC44-096ADD7F81C3}" dt="2024-09-16T18:21:13.160" v="4"/>
          <ac:spMkLst>
            <pc:docMk/>
            <pc:sldMk cId="1370391714" sldId="304"/>
            <ac:spMk id="6" creationId="{AF51D024-86BA-FB54-B380-2AA769AECB86}"/>
          </ac:spMkLst>
        </pc:spChg>
        <pc:spChg chg="mod">
          <ac:chgData name="Carson A Kent" userId="S::cak473@nau.edu::83e41d60-f5d6-4460-baba-c3960352a02f" providerId="AD" clId="Web-{315F7EB9-18EC-2C75-FC44-096ADD7F81C3}" dt="2024-09-16T18:21:45.896" v="50" actId="20577"/>
          <ac:spMkLst>
            <pc:docMk/>
            <pc:sldMk cId="1370391714" sldId="304"/>
            <ac:spMk id="7" creationId="{BDFAA06E-782B-1F6A-5F2F-DC46310783F8}"/>
          </ac:spMkLst>
        </pc:spChg>
        <pc:spChg chg="add mod">
          <ac:chgData name="Carson A Kent" userId="S::cak473@nau.edu::83e41d60-f5d6-4460-baba-c3960352a02f" providerId="AD" clId="Web-{315F7EB9-18EC-2C75-FC44-096ADD7F81C3}" dt="2024-09-16T18:23:08.945" v="155" actId="20577"/>
          <ac:spMkLst>
            <pc:docMk/>
            <pc:sldMk cId="1370391714" sldId="304"/>
            <ac:spMk id="8" creationId="{82228B9D-C232-10C4-63B5-D28574D1DD27}"/>
          </ac:spMkLst>
        </pc:spChg>
        <pc:picChg chg="add mod">
          <ac:chgData name="Carson A Kent" userId="S::cak473@nau.edu::83e41d60-f5d6-4460-baba-c3960352a02f" providerId="AD" clId="Web-{315F7EB9-18EC-2C75-FC44-096ADD7F81C3}" dt="2024-09-16T18:29:06.012" v="260" actId="1076"/>
          <ac:picMkLst>
            <pc:docMk/>
            <pc:sldMk cId="1370391714" sldId="304"/>
            <ac:picMk id="6" creationId="{3D3803C7-5C8A-0048-9E5C-9A089B930416}"/>
          </ac:picMkLst>
        </pc:picChg>
        <pc:picChg chg="add mod">
          <ac:chgData name="Carson A Kent" userId="S::cak473@nau.edu::83e41d60-f5d6-4460-baba-c3960352a02f" providerId="AD" clId="Web-{315F7EB9-18EC-2C75-FC44-096ADD7F81C3}" dt="2024-09-16T18:29:07.840" v="261" actId="1076"/>
          <ac:picMkLst>
            <pc:docMk/>
            <pc:sldMk cId="1370391714" sldId="304"/>
            <ac:picMk id="9" creationId="{C23F086B-512E-4C46-3479-0242FB10C035}"/>
          </ac:picMkLst>
        </pc:picChg>
        <pc:picChg chg="mod">
          <ac:chgData name="Carson A Kent" userId="S::cak473@nau.edu::83e41d60-f5d6-4460-baba-c3960352a02f" providerId="AD" clId="Web-{315F7EB9-18EC-2C75-FC44-096ADD7F81C3}" dt="2024-09-16T18:21:05.051" v="2" actId="1076"/>
          <ac:picMkLst>
            <pc:docMk/>
            <pc:sldMk cId="1370391714" sldId="304"/>
            <ac:picMk id="11" creationId="{A3580738-F111-E901-14CA-B1AC4A06BC25}"/>
          </ac:picMkLst>
        </pc:picChg>
      </pc:sldChg>
    </pc:docChg>
  </pc:docChgLst>
  <pc:docChgLst>
    <pc:chgData name="Gustavo Ruiz Anaya" userId="S::gr598@nau.edu::26144088-ecaa-449c-93ed-6a7389c8b5fb" providerId="AD" clId="Web-{7D8C15DC-61AA-440C-B3E4-5FC70A550ED1}"/>
    <pc:docChg chg="modSld sldOrd">
      <pc:chgData name="Gustavo Ruiz Anaya" userId="S::gr598@nau.edu::26144088-ecaa-449c-93ed-6a7389c8b5fb" providerId="AD" clId="Web-{7D8C15DC-61AA-440C-B3E4-5FC70A550ED1}" dt="2024-09-16T23:30:08.046" v="7"/>
      <pc:docMkLst>
        <pc:docMk/>
      </pc:docMkLst>
      <pc:sldChg chg="ord">
        <pc:chgData name="Gustavo Ruiz Anaya" userId="S::gr598@nau.edu::26144088-ecaa-449c-93ed-6a7389c8b5fb" providerId="AD" clId="Web-{7D8C15DC-61AA-440C-B3E4-5FC70A550ED1}" dt="2024-09-16T23:16:45.310" v="3"/>
        <pc:sldMkLst>
          <pc:docMk/>
          <pc:sldMk cId="974443666" sldId="269"/>
        </pc:sldMkLst>
      </pc:sldChg>
      <pc:sldChg chg="addSp delSp modSp">
        <pc:chgData name="Gustavo Ruiz Anaya" userId="S::gr598@nau.edu::26144088-ecaa-449c-93ed-6a7389c8b5fb" providerId="AD" clId="Web-{7D8C15DC-61AA-440C-B3E4-5FC70A550ED1}" dt="2024-09-16T21:59:32.622" v="2"/>
        <pc:sldMkLst>
          <pc:docMk/>
          <pc:sldMk cId="3845819716" sldId="305"/>
        </pc:sldMkLst>
        <pc:picChg chg="del">
          <ac:chgData name="Gustavo Ruiz Anaya" userId="S::gr598@nau.edu::26144088-ecaa-449c-93ed-6a7389c8b5fb" providerId="AD" clId="Web-{7D8C15DC-61AA-440C-B3E4-5FC70A550ED1}" dt="2024-09-16T21:59:26.887" v="0"/>
          <ac:picMkLst>
            <pc:docMk/>
            <pc:sldMk cId="3845819716" sldId="305"/>
            <ac:picMk id="2" creationId="{473A733F-8A34-71D4-D7D0-348277465484}"/>
          </ac:picMkLst>
        </pc:picChg>
        <pc:picChg chg="add mod">
          <ac:chgData name="Gustavo Ruiz Anaya" userId="S::gr598@nau.edu::26144088-ecaa-449c-93ed-6a7389c8b5fb" providerId="AD" clId="Web-{7D8C15DC-61AA-440C-B3E4-5FC70A550ED1}" dt="2024-09-16T21:59:32.622" v="2"/>
          <ac:picMkLst>
            <pc:docMk/>
            <pc:sldMk cId="3845819716" sldId="305"/>
            <ac:picMk id="3" creationId="{3E840991-CC9D-3CF9-4880-7053D161E1A0}"/>
          </ac:picMkLst>
        </pc:picChg>
        <pc:picChg chg="del">
          <ac:chgData name="Gustavo Ruiz Anaya" userId="S::gr598@nau.edu::26144088-ecaa-449c-93ed-6a7389c8b5fb" providerId="AD" clId="Web-{7D8C15DC-61AA-440C-B3E4-5FC70A550ED1}" dt="2024-09-16T21:59:30.169" v="1"/>
          <ac:picMkLst>
            <pc:docMk/>
            <pc:sldMk cId="3845819716" sldId="305"/>
            <ac:picMk id="13" creationId="{DC029DF9-E66B-1F64-F3E6-AF28F8B47926}"/>
          </ac:picMkLst>
        </pc:picChg>
      </pc:sldChg>
      <pc:sldChg chg="ord">
        <pc:chgData name="Gustavo Ruiz Anaya" userId="S::gr598@nau.edu::26144088-ecaa-449c-93ed-6a7389c8b5fb" providerId="AD" clId="Web-{7D8C15DC-61AA-440C-B3E4-5FC70A550ED1}" dt="2024-09-16T23:30:08.046" v="7"/>
        <pc:sldMkLst>
          <pc:docMk/>
          <pc:sldMk cId="2677591604" sldId="306"/>
        </pc:sldMkLst>
      </pc:sldChg>
    </pc:docChg>
  </pc:docChgLst>
  <pc:docChgLst>
    <pc:chgData name="Brandon A Guzman" userId="S::bag398@nau.edu::b50ac788-a1cc-4cc2-9edb-647aeb53adff" providerId="AD" clId="Web-{BF677B1A-49CA-0E7B-6479-CA6F5B899F06}"/>
    <pc:docChg chg="modSld">
      <pc:chgData name="Brandon A Guzman" userId="S::bag398@nau.edu::b50ac788-a1cc-4cc2-9edb-647aeb53adff" providerId="AD" clId="Web-{BF677B1A-49CA-0E7B-6479-CA6F5B899F06}" dt="2024-09-16T08:16:01.962" v="39" actId="20577"/>
      <pc:docMkLst>
        <pc:docMk/>
      </pc:docMkLst>
      <pc:sldChg chg="delSp modSp">
        <pc:chgData name="Brandon A Guzman" userId="S::bag398@nau.edu::b50ac788-a1cc-4cc2-9edb-647aeb53adff" providerId="AD" clId="Web-{BF677B1A-49CA-0E7B-6479-CA6F5B899F06}" dt="2024-09-16T08:10:21.251" v="27" actId="20577"/>
        <pc:sldMkLst>
          <pc:docMk/>
          <pc:sldMk cId="3803442049" sldId="259"/>
        </pc:sldMkLst>
        <pc:spChg chg="mod">
          <ac:chgData name="Brandon A Guzman" userId="S::bag398@nau.edu::b50ac788-a1cc-4cc2-9edb-647aeb53adff" providerId="AD" clId="Web-{BF677B1A-49CA-0E7B-6479-CA6F5B899F06}" dt="2024-09-16T08:10:21.251" v="27" actId="20577"/>
          <ac:spMkLst>
            <pc:docMk/>
            <pc:sldMk cId="3803442049" sldId="259"/>
            <ac:spMk id="17" creationId="{B48ABD7F-DFFC-29E8-C18D-2B4BB8B646F3}"/>
          </ac:spMkLst>
        </pc:spChg>
        <pc:picChg chg="mod">
          <ac:chgData name="Brandon A Guzman" userId="S::bag398@nau.edu::b50ac788-a1cc-4cc2-9edb-647aeb53adff" providerId="AD" clId="Web-{BF677B1A-49CA-0E7B-6479-CA6F5B899F06}" dt="2024-09-16T08:02:08.572" v="1" actId="1076"/>
          <ac:picMkLst>
            <pc:docMk/>
            <pc:sldMk cId="3803442049" sldId="259"/>
            <ac:picMk id="6" creationId="{DB85BAB7-3697-E45E-3B88-CAF8CAF10A0B}"/>
          </ac:picMkLst>
        </pc:picChg>
        <pc:picChg chg="del">
          <ac:chgData name="Brandon A Guzman" userId="S::bag398@nau.edu::b50ac788-a1cc-4cc2-9edb-647aeb53adff" providerId="AD" clId="Web-{BF677B1A-49CA-0E7B-6479-CA6F5B899F06}" dt="2024-09-16T08:02:04.838" v="0"/>
          <ac:picMkLst>
            <pc:docMk/>
            <pc:sldMk cId="3803442049" sldId="259"/>
            <ac:picMk id="7" creationId="{F3569C71-3F80-538F-F4D2-6E03DD5789BF}"/>
          </ac:picMkLst>
        </pc:picChg>
      </pc:sldChg>
      <pc:sldChg chg="modSp">
        <pc:chgData name="Brandon A Guzman" userId="S::bag398@nau.edu::b50ac788-a1cc-4cc2-9edb-647aeb53adff" providerId="AD" clId="Web-{BF677B1A-49CA-0E7B-6479-CA6F5B899F06}" dt="2024-09-16T08:12:32.636" v="36" actId="20577"/>
        <pc:sldMkLst>
          <pc:docMk/>
          <pc:sldMk cId="1192679512" sldId="262"/>
        </pc:sldMkLst>
        <pc:spChg chg="mod">
          <ac:chgData name="Brandon A Guzman" userId="S::bag398@nau.edu::b50ac788-a1cc-4cc2-9edb-647aeb53adff" providerId="AD" clId="Web-{BF677B1A-49CA-0E7B-6479-CA6F5B899F06}" dt="2024-09-16T08:12:32.636" v="36" actId="20577"/>
          <ac:spMkLst>
            <pc:docMk/>
            <pc:sldMk cId="1192679512" sldId="262"/>
            <ac:spMk id="15" creationId="{3644C03F-024B-DB51-D279-66EF41803A07}"/>
          </ac:spMkLst>
        </pc:spChg>
        <pc:picChg chg="mod">
          <ac:chgData name="Brandon A Guzman" userId="S::bag398@nau.edu::b50ac788-a1cc-4cc2-9edb-647aeb53adff" providerId="AD" clId="Web-{BF677B1A-49CA-0E7B-6479-CA6F5B899F06}" dt="2024-09-16T08:05:43.321" v="25" actId="1076"/>
          <ac:picMkLst>
            <pc:docMk/>
            <pc:sldMk cId="1192679512" sldId="262"/>
            <ac:picMk id="12" creationId="{A8FF334F-30FA-C6D9-F728-2ADDC0833A99}"/>
          </ac:picMkLst>
        </pc:picChg>
      </pc:sldChg>
      <pc:sldChg chg="modSp">
        <pc:chgData name="Brandon A Guzman" userId="S::bag398@nau.edu::b50ac788-a1cc-4cc2-9edb-647aeb53adff" providerId="AD" clId="Web-{BF677B1A-49CA-0E7B-6479-CA6F5B899F06}" dt="2024-09-16T08:16:01.962" v="39" actId="20577"/>
        <pc:sldMkLst>
          <pc:docMk/>
          <pc:sldMk cId="974443666" sldId="269"/>
        </pc:sldMkLst>
        <pc:spChg chg="mod">
          <ac:chgData name="Brandon A Guzman" userId="S::bag398@nau.edu::b50ac788-a1cc-4cc2-9edb-647aeb53adff" providerId="AD" clId="Web-{BF677B1A-49CA-0E7B-6479-CA6F5B899F06}" dt="2024-09-16T08:16:01.962" v="39" actId="20577"/>
          <ac:spMkLst>
            <pc:docMk/>
            <pc:sldMk cId="974443666" sldId="269"/>
            <ac:spMk id="8" creationId="{9D7583D6-55DE-0586-F5A0-5111B571FAF7}"/>
          </ac:spMkLst>
        </pc:spChg>
      </pc:sldChg>
    </pc:docChg>
  </pc:docChgLst>
  <pc:docChgLst>
    <pc:chgData name="Ryan J Meger" userId="f6b73040-e80f-4356-aca6-7d9b6bd5d25d" providerId="ADAL" clId="{00BCBEC8-5BAF-4BCC-BDCB-C3A1AB08AE5E}"/>
    <pc:docChg chg="undo custSel addSld delSld modSld sldOrd">
      <pc:chgData name="Ryan J Meger" userId="f6b73040-e80f-4356-aca6-7d9b6bd5d25d" providerId="ADAL" clId="{00BCBEC8-5BAF-4BCC-BDCB-C3A1AB08AE5E}" dt="2024-09-18T04:42:47.204" v="2655" actId="20577"/>
      <pc:docMkLst>
        <pc:docMk/>
      </pc:docMkLst>
      <pc:sldChg chg="modSp mod">
        <pc:chgData name="Ryan J Meger" userId="f6b73040-e80f-4356-aca6-7d9b6bd5d25d" providerId="ADAL" clId="{00BCBEC8-5BAF-4BCC-BDCB-C3A1AB08AE5E}" dt="2024-09-14T21:18:00.258" v="45" actId="20577"/>
        <pc:sldMkLst>
          <pc:docMk/>
          <pc:sldMk cId="1514395425" sldId="258"/>
        </pc:sldMkLst>
        <pc:spChg chg="mod">
          <ac:chgData name="Ryan J Meger" userId="f6b73040-e80f-4356-aca6-7d9b6bd5d25d" providerId="ADAL" clId="{00BCBEC8-5BAF-4BCC-BDCB-C3A1AB08AE5E}" dt="2024-09-14T21:18:00.258" v="45" actId="20577"/>
          <ac:spMkLst>
            <pc:docMk/>
            <pc:sldMk cId="1514395425" sldId="258"/>
            <ac:spMk id="6" creationId="{CC2367EF-5E84-C020-EE59-AA0F48393E59}"/>
          </ac:spMkLst>
        </pc:spChg>
      </pc:sldChg>
      <pc:sldChg chg="modSp mod">
        <pc:chgData name="Ryan J Meger" userId="f6b73040-e80f-4356-aca6-7d9b6bd5d25d" providerId="ADAL" clId="{00BCBEC8-5BAF-4BCC-BDCB-C3A1AB08AE5E}" dt="2024-09-15T18:25:56.567" v="484" actId="33524"/>
        <pc:sldMkLst>
          <pc:docMk/>
          <pc:sldMk cId="3803442049" sldId="259"/>
        </pc:sldMkLst>
        <pc:spChg chg="mod">
          <ac:chgData name="Ryan J Meger" userId="f6b73040-e80f-4356-aca6-7d9b6bd5d25d" providerId="ADAL" clId="{00BCBEC8-5BAF-4BCC-BDCB-C3A1AB08AE5E}" dt="2024-09-15T18:23:16.079" v="256" actId="20577"/>
          <ac:spMkLst>
            <pc:docMk/>
            <pc:sldMk cId="3803442049" sldId="259"/>
            <ac:spMk id="4" creationId="{B295F121-9324-B418-B125-0CA290812671}"/>
          </ac:spMkLst>
        </pc:spChg>
        <pc:spChg chg="mod">
          <ac:chgData name="Ryan J Meger" userId="f6b73040-e80f-4356-aca6-7d9b6bd5d25d" providerId="ADAL" clId="{00BCBEC8-5BAF-4BCC-BDCB-C3A1AB08AE5E}" dt="2024-09-14T21:17:51.191" v="27" actId="20577"/>
          <ac:spMkLst>
            <pc:docMk/>
            <pc:sldMk cId="3803442049" sldId="259"/>
            <ac:spMk id="16" creationId="{6F640BF6-D186-94B0-4EE7-CC3027FC5BF5}"/>
          </ac:spMkLst>
        </pc:spChg>
        <pc:spChg chg="mod">
          <ac:chgData name="Ryan J Meger" userId="f6b73040-e80f-4356-aca6-7d9b6bd5d25d" providerId="ADAL" clId="{00BCBEC8-5BAF-4BCC-BDCB-C3A1AB08AE5E}" dt="2024-09-15T18:25:56.567" v="484" actId="33524"/>
          <ac:spMkLst>
            <pc:docMk/>
            <pc:sldMk cId="3803442049" sldId="259"/>
            <ac:spMk id="17" creationId="{B48ABD7F-DFFC-29E8-C18D-2B4BB8B646F3}"/>
          </ac:spMkLst>
        </pc:spChg>
      </pc:sldChg>
      <pc:sldChg chg="modSp mod">
        <pc:chgData name="Ryan J Meger" userId="f6b73040-e80f-4356-aca6-7d9b6bd5d25d" providerId="ADAL" clId="{00BCBEC8-5BAF-4BCC-BDCB-C3A1AB08AE5E}" dt="2024-09-14T21:18:29.089" v="73" actId="20577"/>
        <pc:sldMkLst>
          <pc:docMk/>
          <pc:sldMk cId="1070346799" sldId="260"/>
        </pc:sldMkLst>
        <pc:spChg chg="mod">
          <ac:chgData name="Ryan J Meger" userId="f6b73040-e80f-4356-aca6-7d9b6bd5d25d" providerId="ADAL" clId="{00BCBEC8-5BAF-4BCC-BDCB-C3A1AB08AE5E}" dt="2024-09-14T21:18:29.089" v="73" actId="20577"/>
          <ac:spMkLst>
            <pc:docMk/>
            <pc:sldMk cId="1070346799" sldId="260"/>
            <ac:spMk id="15" creationId="{4E622787-5874-4B81-9829-EDD6701EE531}"/>
          </ac:spMkLst>
        </pc:spChg>
      </pc:sldChg>
      <pc:sldChg chg="addSp delSp modSp mod ord">
        <pc:chgData name="Ryan J Meger" userId="f6b73040-e80f-4356-aca6-7d9b6bd5d25d" providerId="ADAL" clId="{00BCBEC8-5BAF-4BCC-BDCB-C3A1AB08AE5E}" dt="2024-09-17T06:08:40.204" v="1740" actId="20577"/>
        <pc:sldMkLst>
          <pc:docMk/>
          <pc:sldMk cId="98175723" sldId="261"/>
        </pc:sldMkLst>
        <pc:spChg chg="del mod">
          <ac:chgData name="Ryan J Meger" userId="f6b73040-e80f-4356-aca6-7d9b6bd5d25d" providerId="ADAL" clId="{00BCBEC8-5BAF-4BCC-BDCB-C3A1AB08AE5E}" dt="2024-09-14T22:12:05.574" v="227" actId="478"/>
          <ac:spMkLst>
            <pc:docMk/>
            <pc:sldMk cId="98175723" sldId="261"/>
            <ac:spMk id="2" creationId="{63F8214E-5B1E-25B0-74F6-E73FCE0DF5E6}"/>
          </ac:spMkLst>
        </pc:spChg>
        <pc:spChg chg="add mod">
          <ac:chgData name="Ryan J Meger" userId="f6b73040-e80f-4356-aca6-7d9b6bd5d25d" providerId="ADAL" clId="{00BCBEC8-5BAF-4BCC-BDCB-C3A1AB08AE5E}" dt="2024-09-17T06:08:40.204" v="1740" actId="20577"/>
          <ac:spMkLst>
            <pc:docMk/>
            <pc:sldMk cId="98175723" sldId="261"/>
            <ac:spMk id="2" creationId="{CF69D720-5206-59E1-EEAB-2E0C095CBDE0}"/>
          </ac:spMkLst>
        </pc:spChg>
        <pc:spChg chg="add mod">
          <ac:chgData name="Ryan J Meger" userId="f6b73040-e80f-4356-aca6-7d9b6bd5d25d" providerId="ADAL" clId="{00BCBEC8-5BAF-4BCC-BDCB-C3A1AB08AE5E}" dt="2024-09-14T22:12:33.583" v="230" actId="1076"/>
          <ac:spMkLst>
            <pc:docMk/>
            <pc:sldMk cId="98175723" sldId="261"/>
            <ac:spMk id="4" creationId="{5D3CD656-63DA-3C88-84FD-1052C2E5A3FF}"/>
          </ac:spMkLst>
        </pc:spChg>
        <pc:spChg chg="del mod">
          <ac:chgData name="Ryan J Meger" userId="f6b73040-e80f-4356-aca6-7d9b6bd5d25d" providerId="ADAL" clId="{00BCBEC8-5BAF-4BCC-BDCB-C3A1AB08AE5E}" dt="2024-09-14T22:12:02.712" v="225"/>
          <ac:spMkLst>
            <pc:docMk/>
            <pc:sldMk cId="98175723" sldId="261"/>
            <ac:spMk id="5" creationId="{A0BFF587-BC4D-64E3-B67A-134C65EC3170}"/>
          </ac:spMkLst>
        </pc:spChg>
        <pc:spChg chg="mod">
          <ac:chgData name="Ryan J Meger" userId="f6b73040-e80f-4356-aca6-7d9b6bd5d25d" providerId="ADAL" clId="{00BCBEC8-5BAF-4BCC-BDCB-C3A1AB08AE5E}" dt="2024-09-14T21:19:04.902" v="144" actId="20577"/>
          <ac:spMkLst>
            <pc:docMk/>
            <pc:sldMk cId="98175723" sldId="261"/>
            <ac:spMk id="7" creationId="{F33FB444-29D0-11DC-190F-FD4F9C2A7EBB}"/>
          </ac:spMkLst>
        </pc:spChg>
        <pc:graphicFrameChg chg="del mod">
          <ac:chgData name="Ryan J Meger" userId="f6b73040-e80f-4356-aca6-7d9b6bd5d25d" providerId="ADAL" clId="{00BCBEC8-5BAF-4BCC-BDCB-C3A1AB08AE5E}" dt="2024-09-14T22:12:02.711" v="223" actId="478"/>
          <ac:graphicFrameMkLst>
            <pc:docMk/>
            <pc:sldMk cId="98175723" sldId="261"/>
            <ac:graphicFrameMk id="3" creationId="{917E29F5-1419-4953-4B23-226EDD1ADE97}"/>
          </ac:graphicFrameMkLst>
        </pc:graphicFrameChg>
        <pc:graphicFrameChg chg="del">
          <ac:chgData name="Ryan J Meger" userId="f6b73040-e80f-4356-aca6-7d9b6bd5d25d" providerId="ADAL" clId="{00BCBEC8-5BAF-4BCC-BDCB-C3A1AB08AE5E}" dt="2024-09-14T22:12:03.591" v="226" actId="478"/>
          <ac:graphicFrameMkLst>
            <pc:docMk/>
            <pc:sldMk cId="98175723" sldId="261"/>
            <ac:graphicFrameMk id="16" creationId="{F6EE6FD5-4702-C84F-9919-4C4DCEA43DC7}"/>
          </ac:graphicFrameMkLst>
        </pc:graphicFrameChg>
      </pc:sldChg>
      <pc:sldChg chg="modSp mod modNotesTx">
        <pc:chgData name="Ryan J Meger" userId="f6b73040-e80f-4356-aca6-7d9b6bd5d25d" providerId="ADAL" clId="{00BCBEC8-5BAF-4BCC-BDCB-C3A1AB08AE5E}" dt="2024-09-17T06:10:38.041" v="1764" actId="20577"/>
        <pc:sldMkLst>
          <pc:docMk/>
          <pc:sldMk cId="1192679512" sldId="262"/>
        </pc:sldMkLst>
        <pc:spChg chg="mod">
          <ac:chgData name="Ryan J Meger" userId="f6b73040-e80f-4356-aca6-7d9b6bd5d25d" providerId="ADAL" clId="{00BCBEC8-5BAF-4BCC-BDCB-C3A1AB08AE5E}" dt="2024-09-14T21:20:55.556" v="216" actId="20577"/>
          <ac:spMkLst>
            <pc:docMk/>
            <pc:sldMk cId="1192679512" sldId="262"/>
            <ac:spMk id="7" creationId="{BDFAA06E-782B-1F6A-5F2F-DC46310783F8}"/>
          </ac:spMkLst>
        </pc:spChg>
        <pc:spChg chg="mod">
          <ac:chgData name="Ryan J Meger" userId="f6b73040-e80f-4356-aca6-7d9b6bd5d25d" providerId="ADAL" clId="{00BCBEC8-5BAF-4BCC-BDCB-C3A1AB08AE5E}" dt="2024-09-15T18:29:34.937" v="504" actId="20577"/>
          <ac:spMkLst>
            <pc:docMk/>
            <pc:sldMk cId="1192679512" sldId="262"/>
            <ac:spMk id="11" creationId="{F3595BDA-23D5-3356-471B-0A20D6B40A85}"/>
          </ac:spMkLst>
        </pc:spChg>
        <pc:spChg chg="mod">
          <ac:chgData name="Ryan J Meger" userId="f6b73040-e80f-4356-aca6-7d9b6bd5d25d" providerId="ADAL" clId="{00BCBEC8-5BAF-4BCC-BDCB-C3A1AB08AE5E}" dt="2024-09-15T18:30:32.569" v="620" actId="313"/>
          <ac:spMkLst>
            <pc:docMk/>
            <pc:sldMk cId="1192679512" sldId="262"/>
            <ac:spMk id="23" creationId="{84031C50-3E43-ECFB-A27E-F8FFC57C2BF6}"/>
          </ac:spMkLst>
        </pc:spChg>
      </pc:sldChg>
      <pc:sldChg chg="addSp delSp modSp mod">
        <pc:chgData name="Ryan J Meger" userId="f6b73040-e80f-4356-aca6-7d9b6bd5d25d" providerId="ADAL" clId="{00BCBEC8-5BAF-4BCC-BDCB-C3A1AB08AE5E}" dt="2024-09-17T06:31:20.250" v="1812" actId="20577"/>
        <pc:sldMkLst>
          <pc:docMk/>
          <pc:sldMk cId="1297460242" sldId="266"/>
        </pc:sldMkLst>
        <pc:spChg chg="mod">
          <ac:chgData name="Ryan J Meger" userId="f6b73040-e80f-4356-aca6-7d9b6bd5d25d" providerId="ADAL" clId="{00BCBEC8-5BAF-4BCC-BDCB-C3A1AB08AE5E}" dt="2024-09-15T19:38:47.414" v="1631" actId="20577"/>
          <ac:spMkLst>
            <pc:docMk/>
            <pc:sldMk cId="1297460242" sldId="266"/>
            <ac:spMk id="4" creationId="{828D3791-643E-2CD6-AED0-BE2946BCE0F5}"/>
          </ac:spMkLst>
        </pc:spChg>
        <pc:spChg chg="mod">
          <ac:chgData name="Ryan J Meger" userId="f6b73040-e80f-4356-aca6-7d9b6bd5d25d" providerId="ADAL" clId="{00BCBEC8-5BAF-4BCC-BDCB-C3A1AB08AE5E}" dt="2024-09-17T06:31:20.250" v="1812" actId="20577"/>
          <ac:spMkLst>
            <pc:docMk/>
            <pc:sldMk cId="1297460242" sldId="266"/>
            <ac:spMk id="6" creationId="{AED2A021-40A2-244E-C4E6-0E0FE4C23176}"/>
          </ac:spMkLst>
        </pc:spChg>
        <pc:spChg chg="mod">
          <ac:chgData name="Ryan J Meger" userId="f6b73040-e80f-4356-aca6-7d9b6bd5d25d" providerId="ADAL" clId="{00BCBEC8-5BAF-4BCC-BDCB-C3A1AB08AE5E}" dt="2024-09-14T21:20:33.806" v="180" actId="113"/>
          <ac:spMkLst>
            <pc:docMk/>
            <pc:sldMk cId="1297460242" sldId="266"/>
            <ac:spMk id="7" creationId="{4377A575-BADD-4ACF-5E89-08A9F1042261}"/>
          </ac:spMkLst>
        </pc:spChg>
        <pc:spChg chg="add del mod">
          <ac:chgData name="Ryan J Meger" userId="f6b73040-e80f-4356-aca6-7d9b6bd5d25d" providerId="ADAL" clId="{00BCBEC8-5BAF-4BCC-BDCB-C3A1AB08AE5E}" dt="2024-09-15T19:39:00.206" v="1667" actId="20577"/>
          <ac:spMkLst>
            <pc:docMk/>
            <pc:sldMk cId="1297460242" sldId="266"/>
            <ac:spMk id="17" creationId="{753272C2-3AE6-6E0D-FB6E-F8EF300BD892}"/>
          </ac:spMkLst>
        </pc:spChg>
        <pc:picChg chg="mod">
          <ac:chgData name="Ryan J Meger" userId="f6b73040-e80f-4356-aca6-7d9b6bd5d25d" providerId="ADAL" clId="{00BCBEC8-5BAF-4BCC-BDCB-C3A1AB08AE5E}" dt="2024-09-14T21:19:54.809" v="147" actId="1076"/>
          <ac:picMkLst>
            <pc:docMk/>
            <pc:sldMk cId="1297460242" sldId="266"/>
            <ac:picMk id="5" creationId="{BD148B25-DBE3-2034-C0EC-76413A0A1E2C}"/>
          </ac:picMkLst>
        </pc:picChg>
      </pc:sldChg>
      <pc:sldChg chg="addSp delSp modSp add mod">
        <pc:chgData name="Ryan J Meger" userId="f6b73040-e80f-4356-aca6-7d9b6bd5d25d" providerId="ADAL" clId="{00BCBEC8-5BAF-4BCC-BDCB-C3A1AB08AE5E}" dt="2024-09-17T06:08:18.734" v="1734" actId="20577"/>
        <pc:sldMkLst>
          <pc:docMk/>
          <pc:sldMk cId="371324078" sldId="267"/>
        </pc:sldMkLst>
        <pc:spChg chg="mod">
          <ac:chgData name="Ryan J Meger" userId="f6b73040-e80f-4356-aca6-7d9b6bd5d25d" providerId="ADAL" clId="{00BCBEC8-5BAF-4BCC-BDCB-C3A1AB08AE5E}" dt="2024-09-14T22:13:19.880" v="237" actId="20577"/>
          <ac:spMkLst>
            <pc:docMk/>
            <pc:sldMk cId="371324078" sldId="267"/>
            <ac:spMk id="4" creationId="{5D3CD656-63DA-3C88-84FD-1052C2E5A3FF}"/>
          </ac:spMkLst>
        </pc:spChg>
        <pc:spChg chg="mod">
          <ac:chgData name="Ryan J Meger" userId="f6b73040-e80f-4356-aca6-7d9b6bd5d25d" providerId="ADAL" clId="{00BCBEC8-5BAF-4BCC-BDCB-C3A1AB08AE5E}" dt="2024-09-14T22:13:17.277" v="236" actId="20577"/>
          <ac:spMkLst>
            <pc:docMk/>
            <pc:sldMk cId="371324078" sldId="267"/>
            <ac:spMk id="7" creationId="{F33FB444-29D0-11DC-190F-FD4F9C2A7EBB}"/>
          </ac:spMkLst>
        </pc:spChg>
        <pc:spChg chg="add mod">
          <ac:chgData name="Ryan J Meger" userId="f6b73040-e80f-4356-aca6-7d9b6bd5d25d" providerId="ADAL" clId="{00BCBEC8-5BAF-4BCC-BDCB-C3A1AB08AE5E}" dt="2024-09-17T06:07:53.044" v="1728" actId="1076"/>
          <ac:spMkLst>
            <pc:docMk/>
            <pc:sldMk cId="371324078" sldId="267"/>
            <ac:spMk id="13" creationId="{D7AE89D6-BB28-D7DA-B6D1-435F2ACE9FCC}"/>
          </ac:spMkLst>
        </pc:spChg>
        <pc:spChg chg="add mod">
          <ac:chgData name="Ryan J Meger" userId="f6b73040-e80f-4356-aca6-7d9b6bd5d25d" providerId="ADAL" clId="{00BCBEC8-5BAF-4BCC-BDCB-C3A1AB08AE5E}" dt="2024-09-17T06:08:18.734" v="1734" actId="20577"/>
          <ac:spMkLst>
            <pc:docMk/>
            <pc:sldMk cId="371324078" sldId="267"/>
            <ac:spMk id="14" creationId="{5B0E530A-7FA3-9C9C-024D-E7646F5E76CE}"/>
          </ac:spMkLst>
        </pc:spChg>
        <pc:picChg chg="del">
          <ac:chgData name="Ryan J Meger" userId="f6b73040-e80f-4356-aca6-7d9b6bd5d25d" providerId="ADAL" clId="{00BCBEC8-5BAF-4BCC-BDCB-C3A1AB08AE5E}" dt="2024-09-17T06:06:22.589" v="1668" actId="478"/>
          <ac:picMkLst>
            <pc:docMk/>
            <pc:sldMk cId="371324078" sldId="267"/>
            <ac:picMk id="2" creationId="{60C78CBC-EF64-4610-C4C8-9E908205449F}"/>
          </ac:picMkLst>
        </pc:picChg>
        <pc:picChg chg="add mod">
          <ac:chgData name="Ryan J Meger" userId="f6b73040-e80f-4356-aca6-7d9b6bd5d25d" providerId="ADAL" clId="{00BCBEC8-5BAF-4BCC-BDCB-C3A1AB08AE5E}" dt="2024-09-17T06:07:17.033" v="1692" actId="14100"/>
          <ac:picMkLst>
            <pc:docMk/>
            <pc:sldMk cId="371324078" sldId="267"/>
            <ac:picMk id="5" creationId="{02223384-64CD-27DF-61E4-C5830D0A87C9}"/>
          </ac:picMkLst>
        </pc:picChg>
        <pc:picChg chg="mod">
          <ac:chgData name="Ryan J Meger" userId="f6b73040-e80f-4356-aca6-7d9b6bd5d25d" providerId="ADAL" clId="{00BCBEC8-5BAF-4BCC-BDCB-C3A1AB08AE5E}" dt="2024-09-17T06:07:27.268" v="1693" actId="1076"/>
          <ac:picMkLst>
            <pc:docMk/>
            <pc:sldMk cId="371324078" sldId="267"/>
            <ac:picMk id="6" creationId="{06805A73-E549-2D38-AD3A-18806D505260}"/>
          </ac:picMkLst>
        </pc:picChg>
        <pc:picChg chg="add mod">
          <ac:chgData name="Ryan J Meger" userId="f6b73040-e80f-4356-aca6-7d9b6bd5d25d" providerId="ADAL" clId="{00BCBEC8-5BAF-4BCC-BDCB-C3A1AB08AE5E}" dt="2024-09-17T06:07:14.425" v="1691" actId="14100"/>
          <ac:picMkLst>
            <pc:docMk/>
            <pc:sldMk cId="371324078" sldId="267"/>
            <ac:picMk id="9" creationId="{FA0FD0C3-8C80-7AED-FA82-1C92F0A7C064}"/>
          </ac:picMkLst>
        </pc:picChg>
        <pc:picChg chg="add mod">
          <ac:chgData name="Ryan J Meger" userId="f6b73040-e80f-4356-aca6-7d9b6bd5d25d" providerId="ADAL" clId="{00BCBEC8-5BAF-4BCC-BDCB-C3A1AB08AE5E}" dt="2024-09-17T06:07:07.288" v="1688" actId="1076"/>
          <ac:picMkLst>
            <pc:docMk/>
            <pc:sldMk cId="371324078" sldId="267"/>
            <ac:picMk id="11" creationId="{1E521AFC-9BE9-8346-826F-C1E3C910686A}"/>
          </ac:picMkLst>
        </pc:picChg>
      </pc:sldChg>
      <pc:sldChg chg="new del">
        <pc:chgData name="Ryan J Meger" userId="f6b73040-e80f-4356-aca6-7d9b6bd5d25d" providerId="ADAL" clId="{00BCBEC8-5BAF-4BCC-BDCB-C3A1AB08AE5E}" dt="2024-09-14T22:13:08.843" v="232" actId="680"/>
        <pc:sldMkLst>
          <pc:docMk/>
          <pc:sldMk cId="2848260662" sldId="267"/>
        </pc:sldMkLst>
      </pc:sldChg>
      <pc:sldChg chg="modSp mod">
        <pc:chgData name="Ryan J Meger" userId="f6b73040-e80f-4356-aca6-7d9b6bd5d25d" providerId="ADAL" clId="{00BCBEC8-5BAF-4BCC-BDCB-C3A1AB08AE5E}" dt="2024-09-18T04:42:17.322" v="2581" actId="20577"/>
        <pc:sldMkLst>
          <pc:docMk/>
          <pc:sldMk cId="4265250673" sldId="270"/>
        </pc:sldMkLst>
        <pc:spChg chg="mod">
          <ac:chgData name="Ryan J Meger" userId="f6b73040-e80f-4356-aca6-7d9b6bd5d25d" providerId="ADAL" clId="{00BCBEC8-5BAF-4BCC-BDCB-C3A1AB08AE5E}" dt="2024-09-18T04:42:17.322" v="2581" actId="20577"/>
          <ac:spMkLst>
            <pc:docMk/>
            <pc:sldMk cId="4265250673" sldId="270"/>
            <ac:spMk id="3" creationId="{693A639E-0296-0AF4-3302-FFF14038CC5E}"/>
          </ac:spMkLst>
        </pc:spChg>
      </pc:sldChg>
      <pc:sldChg chg="addSp modSp mod">
        <pc:chgData name="Ryan J Meger" userId="f6b73040-e80f-4356-aca6-7d9b6bd5d25d" providerId="ADAL" clId="{00BCBEC8-5BAF-4BCC-BDCB-C3A1AB08AE5E}" dt="2024-09-17T06:08:31.770" v="1737" actId="20577"/>
        <pc:sldMkLst>
          <pc:docMk/>
          <pc:sldMk cId="2102778691" sldId="300"/>
        </pc:sldMkLst>
        <pc:spChg chg="add mod">
          <ac:chgData name="Ryan J Meger" userId="f6b73040-e80f-4356-aca6-7d9b6bd5d25d" providerId="ADAL" clId="{00BCBEC8-5BAF-4BCC-BDCB-C3A1AB08AE5E}" dt="2024-09-17T06:08:31.770" v="1737" actId="20577"/>
          <ac:spMkLst>
            <pc:docMk/>
            <pc:sldMk cId="2102778691" sldId="300"/>
            <ac:spMk id="4" creationId="{1AC79ADC-5F61-A580-1A4A-5042A5EA2143}"/>
          </ac:spMkLst>
        </pc:spChg>
      </pc:sldChg>
      <pc:sldChg chg="addSp delSp modSp add mod">
        <pc:chgData name="Ryan J Meger" userId="f6b73040-e80f-4356-aca6-7d9b6bd5d25d" providerId="ADAL" clId="{00BCBEC8-5BAF-4BCC-BDCB-C3A1AB08AE5E}" dt="2024-09-18T04:28:43.256" v="2450" actId="20577"/>
        <pc:sldMkLst>
          <pc:docMk/>
          <pc:sldMk cId="2288580028" sldId="307"/>
        </pc:sldMkLst>
        <pc:spChg chg="del">
          <ac:chgData name="Ryan J Meger" userId="f6b73040-e80f-4356-aca6-7d9b6bd5d25d" providerId="ADAL" clId="{00BCBEC8-5BAF-4BCC-BDCB-C3A1AB08AE5E}" dt="2024-09-17T06:09:52.532" v="1744" actId="478"/>
          <ac:spMkLst>
            <pc:docMk/>
            <pc:sldMk cId="2288580028" sldId="307"/>
            <ac:spMk id="2" creationId="{43B34101-3D5E-BCB7-7027-3ED33E06BD6A}"/>
          </ac:spMkLst>
        </pc:spChg>
        <pc:spChg chg="mod">
          <ac:chgData name="Ryan J Meger" userId="f6b73040-e80f-4356-aca6-7d9b6bd5d25d" providerId="ADAL" clId="{00BCBEC8-5BAF-4BCC-BDCB-C3A1AB08AE5E}" dt="2024-09-18T04:20:15.121" v="2376" actId="20577"/>
          <ac:spMkLst>
            <pc:docMk/>
            <pc:sldMk cId="2288580028" sldId="307"/>
            <ac:spMk id="2" creationId="{5DDEB7D2-B6F9-EDB7-4F98-C28B8F1EAE48}"/>
          </ac:spMkLst>
        </pc:spChg>
        <pc:spChg chg="del mod">
          <ac:chgData name="Ryan J Meger" userId="f6b73040-e80f-4356-aca6-7d9b6bd5d25d" providerId="ADAL" clId="{00BCBEC8-5BAF-4BCC-BDCB-C3A1AB08AE5E}" dt="2024-09-17T06:10:06.489" v="1755" actId="478"/>
          <ac:spMkLst>
            <pc:docMk/>
            <pc:sldMk cId="2288580028" sldId="307"/>
            <ac:spMk id="3" creationId="{C185611A-B80C-0E78-4B0A-F532BD8758BF}"/>
          </ac:spMkLst>
        </pc:spChg>
        <pc:spChg chg="del mod">
          <ac:chgData name="Ryan J Meger" userId="f6b73040-e80f-4356-aca6-7d9b6bd5d25d" providerId="ADAL" clId="{00BCBEC8-5BAF-4BCC-BDCB-C3A1AB08AE5E}" dt="2024-09-17T06:10:15.123" v="1758" actId="478"/>
          <ac:spMkLst>
            <pc:docMk/>
            <pc:sldMk cId="2288580028" sldId="307"/>
            <ac:spMk id="9" creationId="{D48BEFD5-204E-21BE-E1DE-11C5ED262B3F}"/>
          </ac:spMkLst>
        </pc:spChg>
        <pc:spChg chg="add mod">
          <ac:chgData name="Ryan J Meger" userId="f6b73040-e80f-4356-aca6-7d9b6bd5d25d" providerId="ADAL" clId="{00BCBEC8-5BAF-4BCC-BDCB-C3A1AB08AE5E}" dt="2024-09-17T06:10:32.098" v="1763" actId="1076"/>
          <ac:spMkLst>
            <pc:docMk/>
            <pc:sldMk cId="2288580028" sldId="307"/>
            <ac:spMk id="10" creationId="{C3630D8A-404B-63C2-D36A-49D91CD6C863}"/>
          </ac:spMkLst>
        </pc:spChg>
        <pc:spChg chg="add mod">
          <ac:chgData name="Ryan J Meger" userId="f6b73040-e80f-4356-aca6-7d9b6bd5d25d" providerId="ADAL" clId="{00BCBEC8-5BAF-4BCC-BDCB-C3A1AB08AE5E}" dt="2024-09-17T06:36:58.640" v="2081" actId="255"/>
          <ac:spMkLst>
            <pc:docMk/>
            <pc:sldMk cId="2288580028" sldId="307"/>
            <ac:spMk id="11" creationId="{7371FD62-1CBC-6C70-7AC4-278927F80CC0}"/>
          </ac:spMkLst>
        </pc:spChg>
        <pc:spChg chg="del">
          <ac:chgData name="Ryan J Meger" userId="f6b73040-e80f-4356-aca6-7d9b6bd5d25d" providerId="ADAL" clId="{00BCBEC8-5BAF-4BCC-BDCB-C3A1AB08AE5E}" dt="2024-09-17T06:09:54.011" v="1745" actId="478"/>
          <ac:spMkLst>
            <pc:docMk/>
            <pc:sldMk cId="2288580028" sldId="307"/>
            <ac:spMk id="15" creationId="{3644C03F-024B-DB51-D279-66EF41803A07}"/>
          </ac:spMkLst>
        </pc:spChg>
        <pc:spChg chg="add mod">
          <ac:chgData name="Ryan J Meger" userId="f6b73040-e80f-4356-aca6-7d9b6bd5d25d" providerId="ADAL" clId="{00BCBEC8-5BAF-4BCC-BDCB-C3A1AB08AE5E}" dt="2024-09-18T04:14:01.171" v="2343" actId="16959"/>
          <ac:spMkLst>
            <pc:docMk/>
            <pc:sldMk cId="2288580028" sldId="307"/>
            <ac:spMk id="15" creationId="{B95BFF1B-FF75-1FDD-3781-5041CA24A61E}"/>
          </ac:spMkLst>
        </pc:spChg>
        <pc:spChg chg="del mod">
          <ac:chgData name="Ryan J Meger" userId="f6b73040-e80f-4356-aca6-7d9b6bd5d25d" providerId="ADAL" clId="{00BCBEC8-5BAF-4BCC-BDCB-C3A1AB08AE5E}" dt="2024-09-17T06:09:57.351" v="1748" actId="478"/>
          <ac:spMkLst>
            <pc:docMk/>
            <pc:sldMk cId="2288580028" sldId="307"/>
            <ac:spMk id="16" creationId="{E022245D-B1D8-1455-8818-399B160643EC}"/>
          </ac:spMkLst>
        </pc:spChg>
        <pc:spChg chg="add mod">
          <ac:chgData name="Ryan J Meger" userId="f6b73040-e80f-4356-aca6-7d9b6bd5d25d" providerId="ADAL" clId="{00BCBEC8-5BAF-4BCC-BDCB-C3A1AB08AE5E}" dt="2024-09-18T04:28:43.256" v="2450" actId="20577"/>
          <ac:spMkLst>
            <pc:docMk/>
            <pc:sldMk cId="2288580028" sldId="307"/>
            <ac:spMk id="16" creationId="{F7388934-B354-7DA0-FEED-E0915828A75C}"/>
          </ac:spMkLst>
        </pc:spChg>
        <pc:spChg chg="add mod">
          <ac:chgData name="Ryan J Meger" userId="f6b73040-e80f-4356-aca6-7d9b6bd5d25d" providerId="ADAL" clId="{00BCBEC8-5BAF-4BCC-BDCB-C3A1AB08AE5E}" dt="2024-09-18T03:28:12.275" v="2236" actId="20577"/>
          <ac:spMkLst>
            <pc:docMk/>
            <pc:sldMk cId="2288580028" sldId="307"/>
            <ac:spMk id="17" creationId="{8169D418-64A1-7DF2-14B6-898AFF0EAB9C}"/>
          </ac:spMkLst>
        </pc:spChg>
        <pc:spChg chg="del">
          <ac:chgData name="Ryan J Meger" userId="f6b73040-e80f-4356-aca6-7d9b6bd5d25d" providerId="ADAL" clId="{00BCBEC8-5BAF-4BCC-BDCB-C3A1AB08AE5E}" dt="2024-09-17T06:10:00.014" v="1750" actId="478"/>
          <ac:spMkLst>
            <pc:docMk/>
            <pc:sldMk cId="2288580028" sldId="307"/>
            <ac:spMk id="20" creationId="{BF6108E8-DEBD-91FB-B78D-8330E39980FE}"/>
          </ac:spMkLst>
        </pc:spChg>
        <pc:spChg chg="del">
          <ac:chgData name="Ryan J Meger" userId="f6b73040-e80f-4356-aca6-7d9b6bd5d25d" providerId="ADAL" clId="{00BCBEC8-5BAF-4BCC-BDCB-C3A1AB08AE5E}" dt="2024-09-17T06:10:02.739" v="1752" actId="478"/>
          <ac:spMkLst>
            <pc:docMk/>
            <pc:sldMk cId="2288580028" sldId="307"/>
            <ac:spMk id="21" creationId="{04B15D3E-74CF-8838-CEF4-ED54B367FFE0}"/>
          </ac:spMkLst>
        </pc:spChg>
        <pc:spChg chg="del">
          <ac:chgData name="Ryan J Meger" userId="f6b73040-e80f-4356-aca6-7d9b6bd5d25d" providerId="ADAL" clId="{00BCBEC8-5BAF-4BCC-BDCB-C3A1AB08AE5E}" dt="2024-09-17T06:10:07.980" v="1756" actId="478"/>
          <ac:spMkLst>
            <pc:docMk/>
            <pc:sldMk cId="2288580028" sldId="307"/>
            <ac:spMk id="24" creationId="{B27C19B2-A597-44A1-0F1E-95A56B3FAC03}"/>
          </ac:spMkLst>
        </pc:spChg>
        <pc:picChg chg="del">
          <ac:chgData name="Ryan J Meger" userId="f6b73040-e80f-4356-aca6-7d9b6bd5d25d" providerId="ADAL" clId="{00BCBEC8-5BAF-4BCC-BDCB-C3A1AB08AE5E}" dt="2024-09-17T06:10:04.252" v="1753" actId="478"/>
          <ac:picMkLst>
            <pc:docMk/>
            <pc:sldMk cId="2288580028" sldId="307"/>
            <ac:picMk id="6" creationId="{BBB8BA0A-5D00-0C6E-C784-335AD2FD0D6F}"/>
          </ac:picMkLst>
        </pc:picChg>
        <pc:picChg chg="add mod">
          <ac:chgData name="Ryan J Meger" userId="f6b73040-e80f-4356-aca6-7d9b6bd5d25d" providerId="ADAL" clId="{00BCBEC8-5BAF-4BCC-BDCB-C3A1AB08AE5E}" dt="2024-09-18T04:09:05.336" v="2246" actId="14100"/>
          <ac:picMkLst>
            <pc:docMk/>
            <pc:sldMk cId="2288580028" sldId="307"/>
            <ac:picMk id="6" creationId="{D4F2B17B-BC71-AC23-C1BC-9B77ABBADE87}"/>
          </ac:picMkLst>
        </pc:picChg>
        <pc:picChg chg="add mod">
          <ac:chgData name="Ryan J Meger" userId="f6b73040-e80f-4356-aca6-7d9b6bd5d25d" providerId="ADAL" clId="{00BCBEC8-5BAF-4BCC-BDCB-C3A1AB08AE5E}" dt="2024-09-18T04:09:11.188" v="2251" actId="1076"/>
          <ac:picMkLst>
            <pc:docMk/>
            <pc:sldMk cId="2288580028" sldId="307"/>
            <ac:picMk id="12" creationId="{26C13C7A-E8E1-AAF3-9DA4-8E6B716E8945}"/>
          </ac:picMkLst>
        </pc:picChg>
        <pc:picChg chg="del">
          <ac:chgData name="Ryan J Meger" userId="f6b73040-e80f-4356-aca6-7d9b6bd5d25d" providerId="ADAL" clId="{00BCBEC8-5BAF-4BCC-BDCB-C3A1AB08AE5E}" dt="2024-09-17T06:09:55.067" v="1746" actId="478"/>
          <ac:picMkLst>
            <pc:docMk/>
            <pc:sldMk cId="2288580028" sldId="307"/>
            <ac:picMk id="12" creationId="{A8FF334F-30FA-C6D9-F728-2ADDC0833A99}"/>
          </ac:picMkLst>
        </pc:picChg>
        <pc:picChg chg="del">
          <ac:chgData name="Ryan J Meger" userId="f6b73040-e80f-4356-aca6-7d9b6bd5d25d" providerId="ADAL" clId="{00BCBEC8-5BAF-4BCC-BDCB-C3A1AB08AE5E}" dt="2024-09-17T06:09:58.505" v="1749" actId="478"/>
          <ac:picMkLst>
            <pc:docMk/>
            <pc:sldMk cId="2288580028" sldId="307"/>
            <ac:picMk id="13" creationId="{C59DFCCD-C396-060E-47C1-5977150DCC38}"/>
          </ac:picMkLst>
        </pc:picChg>
        <pc:picChg chg="add mod">
          <ac:chgData name="Ryan J Meger" userId="f6b73040-e80f-4356-aca6-7d9b6bd5d25d" providerId="ADAL" clId="{00BCBEC8-5BAF-4BCC-BDCB-C3A1AB08AE5E}" dt="2024-09-18T04:12:24.893" v="2304" actId="14100"/>
          <ac:picMkLst>
            <pc:docMk/>
            <pc:sldMk cId="2288580028" sldId="307"/>
            <ac:picMk id="14" creationId="{9E36EE9B-9140-2156-FFF0-E0ECC44F6759}"/>
          </ac:picMkLst>
        </pc:picChg>
        <pc:picChg chg="del">
          <ac:chgData name="Ryan J Meger" userId="f6b73040-e80f-4356-aca6-7d9b6bd5d25d" providerId="ADAL" clId="{00BCBEC8-5BAF-4BCC-BDCB-C3A1AB08AE5E}" dt="2024-09-17T06:10:01.242" v="1751" actId="478"/>
          <ac:picMkLst>
            <pc:docMk/>
            <pc:sldMk cId="2288580028" sldId="307"/>
            <ac:picMk id="14" creationId="{E776F909-F897-0B33-418C-7FB589B666A3}"/>
          </ac:picMkLst>
        </pc:picChg>
        <pc:picChg chg="add mod">
          <ac:chgData name="Ryan J Meger" userId="f6b73040-e80f-4356-aca6-7d9b6bd5d25d" providerId="ADAL" clId="{00BCBEC8-5BAF-4BCC-BDCB-C3A1AB08AE5E}" dt="2024-09-18T04:22:51.961" v="2428" actId="1076"/>
          <ac:picMkLst>
            <pc:docMk/>
            <pc:sldMk cId="2288580028" sldId="307"/>
            <ac:picMk id="19" creationId="{DE3AEC0D-1AAD-1D27-43A7-A913419AD642}"/>
          </ac:picMkLst>
        </pc:picChg>
      </pc:sldChg>
      <pc:sldChg chg="addSp modSp add mod">
        <pc:chgData name="Ryan J Meger" userId="f6b73040-e80f-4356-aca6-7d9b6bd5d25d" providerId="ADAL" clId="{00BCBEC8-5BAF-4BCC-BDCB-C3A1AB08AE5E}" dt="2024-09-18T04:42:47.204" v="2655" actId="20577"/>
        <pc:sldMkLst>
          <pc:docMk/>
          <pc:sldMk cId="918144553" sldId="308"/>
        </pc:sldMkLst>
        <pc:spChg chg="add mod">
          <ac:chgData name="Ryan J Meger" userId="f6b73040-e80f-4356-aca6-7d9b6bd5d25d" providerId="ADAL" clId="{00BCBEC8-5BAF-4BCC-BDCB-C3A1AB08AE5E}" dt="2024-09-17T06:31:40.809" v="1820" actId="1076"/>
          <ac:spMkLst>
            <pc:docMk/>
            <pc:sldMk cId="918144553" sldId="308"/>
            <ac:spMk id="2" creationId="{9897D9F8-90D3-F75D-A014-C1EDEC2FC419}"/>
          </ac:spMkLst>
        </pc:spChg>
        <pc:spChg chg="mod">
          <ac:chgData name="Ryan J Meger" userId="f6b73040-e80f-4356-aca6-7d9b6bd5d25d" providerId="ADAL" clId="{00BCBEC8-5BAF-4BCC-BDCB-C3A1AB08AE5E}" dt="2024-09-18T04:42:47.204" v="2655" actId="20577"/>
          <ac:spMkLst>
            <pc:docMk/>
            <pc:sldMk cId="918144553" sldId="308"/>
            <ac:spMk id="6" creationId="{AED2A021-40A2-244E-C4E6-0E0FE4C23176}"/>
          </ac:spMkLst>
        </pc:spChg>
      </pc:sldChg>
      <pc:sldChg chg="modNotesTx">
        <pc:chgData name="Ryan J Meger" userId="f6b73040-e80f-4356-aca6-7d9b6bd5d25d" providerId="ADAL" clId="{00BCBEC8-5BAF-4BCC-BDCB-C3A1AB08AE5E}" dt="2024-09-18T03:06:43.087" v="2083" actId="20577"/>
        <pc:sldMkLst>
          <pc:docMk/>
          <pc:sldMk cId="327521292" sldId="309"/>
        </pc:sldMkLst>
      </pc:sldChg>
    </pc:docChg>
  </pc:docChgLst>
  <pc:docChgLst>
    <pc:chgData name="Carson A Kent" userId="S::cak473@nau.edu::83e41d60-f5d6-4460-baba-c3960352a02f" providerId="AD" clId="Web-{37F1C62B-CA0B-C958-1ED3-2302678DFCB5}"/>
    <pc:docChg chg="modSld">
      <pc:chgData name="Carson A Kent" userId="S::cak473@nau.edu::83e41d60-f5d6-4460-baba-c3960352a02f" providerId="AD" clId="Web-{37F1C62B-CA0B-C958-1ED3-2302678DFCB5}" dt="2024-09-18T23:18:10.903" v="268" actId="20577"/>
      <pc:docMkLst>
        <pc:docMk/>
      </pc:docMkLst>
      <pc:sldChg chg="modSp">
        <pc:chgData name="Carson A Kent" userId="S::cak473@nau.edu::83e41d60-f5d6-4460-baba-c3960352a02f" providerId="AD" clId="Web-{37F1C62B-CA0B-C958-1ED3-2302678DFCB5}" dt="2024-09-18T23:18:10.903" v="268" actId="20577"/>
        <pc:sldMkLst>
          <pc:docMk/>
          <pc:sldMk cId="1295887506" sldId="314"/>
        </pc:sldMkLst>
        <pc:spChg chg="mod">
          <ac:chgData name="Carson A Kent" userId="S::cak473@nau.edu::83e41d60-f5d6-4460-baba-c3960352a02f" providerId="AD" clId="Web-{37F1C62B-CA0B-C958-1ED3-2302678DFCB5}" dt="2024-09-18T23:18:10.903" v="268" actId="20577"/>
          <ac:spMkLst>
            <pc:docMk/>
            <pc:sldMk cId="1295887506" sldId="314"/>
            <ac:spMk id="3" creationId="{052C601F-BF84-56B7-3A60-2BA6814C1535}"/>
          </ac:spMkLst>
        </pc:spChg>
      </pc:sldChg>
    </pc:docChg>
  </pc:docChgLst>
  <pc:docChgLst>
    <pc:chgData name="Ryan J Meger" userId="S::rjm543@nau.edu::f6b73040-e80f-4356-aca6-7d9b6bd5d25d" providerId="AD" clId="Web-{5958EF0C-D46D-4615-AE59-B7D754F7DDE7}"/>
    <pc:docChg chg="sldOrd">
      <pc:chgData name="Ryan J Meger" userId="S::rjm543@nau.edu::f6b73040-e80f-4356-aca6-7d9b6bd5d25d" providerId="AD" clId="Web-{5958EF0C-D46D-4615-AE59-B7D754F7DDE7}" dt="2024-09-16T23:16:51.068" v="0"/>
      <pc:docMkLst>
        <pc:docMk/>
      </pc:docMkLst>
      <pc:sldChg chg="ord">
        <pc:chgData name="Ryan J Meger" userId="S::rjm543@nau.edu::f6b73040-e80f-4356-aca6-7d9b6bd5d25d" providerId="AD" clId="Web-{5958EF0C-D46D-4615-AE59-B7D754F7DDE7}" dt="2024-09-16T23:16:51.068" v="0"/>
        <pc:sldMkLst>
          <pc:docMk/>
          <pc:sldMk cId="974443666" sldId="269"/>
        </pc:sldMkLst>
      </pc:sldChg>
    </pc:docChg>
  </pc:docChgLst>
  <pc:docChgLst>
    <pc:chgData name="Carson A Kent" userId="S::cak473@nau.edu::83e41d60-f5d6-4460-baba-c3960352a02f" providerId="AD" clId="Web-{77ADF426-B4FA-71D0-CCEE-17EF6170AA37}"/>
    <pc:docChg chg="addSld delSld modSld">
      <pc:chgData name="Carson A Kent" userId="S::cak473@nau.edu::83e41d60-f5d6-4460-baba-c3960352a02f" providerId="AD" clId="Web-{77ADF426-B4FA-71D0-CCEE-17EF6170AA37}" dt="2024-09-16T16:10:24.432" v="632" actId="20577"/>
      <pc:docMkLst>
        <pc:docMk/>
      </pc:docMkLst>
      <pc:sldChg chg="del">
        <pc:chgData name="Carson A Kent" userId="S::cak473@nau.edu::83e41d60-f5d6-4460-baba-c3960352a02f" providerId="AD" clId="Web-{77ADF426-B4FA-71D0-CCEE-17EF6170AA37}" dt="2024-09-16T15:48:00.964" v="130"/>
        <pc:sldMkLst>
          <pc:docMk/>
          <pc:sldMk cId="3683104799" sldId="268"/>
        </pc:sldMkLst>
      </pc:sldChg>
      <pc:sldChg chg="modSp">
        <pc:chgData name="Carson A Kent" userId="S::cak473@nau.edu::83e41d60-f5d6-4460-baba-c3960352a02f" providerId="AD" clId="Web-{77ADF426-B4FA-71D0-CCEE-17EF6170AA37}" dt="2024-09-16T16:10:24.432" v="632" actId="20577"/>
        <pc:sldMkLst>
          <pc:docMk/>
          <pc:sldMk cId="4265250673" sldId="270"/>
        </pc:sldMkLst>
        <pc:spChg chg="mod">
          <ac:chgData name="Carson A Kent" userId="S::cak473@nau.edu::83e41d60-f5d6-4460-baba-c3960352a02f" providerId="AD" clId="Web-{77ADF426-B4FA-71D0-CCEE-17EF6170AA37}" dt="2024-09-16T16:10:24.432" v="632" actId="20577"/>
          <ac:spMkLst>
            <pc:docMk/>
            <pc:sldMk cId="4265250673" sldId="270"/>
            <ac:spMk id="3" creationId="{693A639E-0296-0AF4-3302-FFF14038CC5E}"/>
          </ac:spMkLst>
        </pc:spChg>
      </pc:sldChg>
      <pc:sldChg chg="modSp modCm">
        <pc:chgData name="Carson A Kent" userId="S::cak473@nau.edu::83e41d60-f5d6-4460-baba-c3960352a02f" providerId="AD" clId="Web-{77ADF426-B4FA-71D0-CCEE-17EF6170AA37}" dt="2024-09-16T16:08:25.023" v="620" actId="20577"/>
        <pc:sldMkLst>
          <pc:docMk/>
          <pc:sldMk cId="3258356120" sldId="284"/>
        </pc:sldMkLst>
        <pc:spChg chg="mod">
          <ac:chgData name="Carson A Kent" userId="S::cak473@nau.edu::83e41d60-f5d6-4460-baba-c3960352a02f" providerId="AD" clId="Web-{77ADF426-B4FA-71D0-CCEE-17EF6170AA37}" dt="2024-09-16T16:08:25.023" v="620" actId="20577"/>
          <ac:spMkLst>
            <pc:docMk/>
            <pc:sldMk cId="3258356120" sldId="284"/>
            <ac:spMk id="2" creationId="{6CF2869F-A7C5-0083-9AD4-976F3BA5961A}"/>
          </ac:spMkLst>
        </pc:spChg>
        <pc:extLst>
          <p:ext xmlns:p="http://schemas.openxmlformats.org/presentationml/2006/main" uri="{D6D511B9-2390-475A-947B-AFAB55BFBCF1}">
            <pc226:cmChg xmlns:pc226="http://schemas.microsoft.com/office/powerpoint/2022/06/main/command" chg="mod">
              <pc226:chgData name="Carson A Kent" userId="S::cak473@nau.edu::83e41d60-f5d6-4460-baba-c3960352a02f" providerId="AD" clId="Web-{77ADF426-B4FA-71D0-CCEE-17EF6170AA37}" dt="2024-09-16T16:08:25.023" v="620" actId="20577"/>
              <pc2:cmMkLst xmlns:pc2="http://schemas.microsoft.com/office/powerpoint/2019/9/main/command">
                <pc:docMk/>
                <pc:sldMk cId="3258356120" sldId="284"/>
                <pc2:cmMk id="{2478011D-DD39-4795-9A3C-107649ECC502}"/>
              </pc2:cmMkLst>
            </pc226:cmChg>
          </p:ext>
        </pc:extLst>
      </pc:sldChg>
      <pc:sldChg chg="new del">
        <pc:chgData name="Carson A Kent" userId="S::cak473@nau.edu::83e41d60-f5d6-4460-baba-c3960352a02f" providerId="AD" clId="Web-{77ADF426-B4FA-71D0-CCEE-17EF6170AA37}" dt="2024-09-16T15:40:57.189" v="1"/>
        <pc:sldMkLst>
          <pc:docMk/>
          <pc:sldMk cId="146960773" sldId="302"/>
        </pc:sldMkLst>
      </pc:sldChg>
      <pc:sldChg chg="addSp delSp modSp add modCm">
        <pc:chgData name="Carson A Kent" userId="S::cak473@nau.edu::83e41d60-f5d6-4460-baba-c3960352a02f" providerId="AD" clId="Web-{77ADF426-B4FA-71D0-CCEE-17EF6170AA37}" dt="2024-09-16T16:03:29.594" v="554" actId="20577"/>
        <pc:sldMkLst>
          <pc:docMk/>
          <pc:sldMk cId="1874548888" sldId="302"/>
        </pc:sldMkLst>
        <pc:spChg chg="mod">
          <ac:chgData name="Carson A Kent" userId="S::cak473@nau.edu::83e41d60-f5d6-4460-baba-c3960352a02f" providerId="AD" clId="Web-{77ADF426-B4FA-71D0-CCEE-17EF6170AA37}" dt="2024-09-16T16:03:29.594" v="554" actId="20577"/>
          <ac:spMkLst>
            <pc:docMk/>
            <pc:sldMk cId="1874548888" sldId="302"/>
            <ac:spMk id="2" creationId="{6CF2869F-A7C5-0083-9AD4-976F3BA5961A}"/>
          </ac:spMkLst>
        </pc:spChg>
        <pc:spChg chg="mod">
          <ac:chgData name="Carson A Kent" userId="S::cak473@nau.edu::83e41d60-f5d6-4460-baba-c3960352a02f" providerId="AD" clId="Web-{77ADF426-B4FA-71D0-CCEE-17EF6170AA37}" dt="2024-09-16T15:42:05.175" v="7" actId="20577"/>
          <ac:spMkLst>
            <pc:docMk/>
            <pc:sldMk cId="1874548888" sldId="302"/>
            <ac:spMk id="7" creationId="{BDFAA06E-782B-1F6A-5F2F-DC46310783F8}"/>
          </ac:spMkLst>
        </pc:spChg>
        <pc:picChg chg="del">
          <ac:chgData name="Carson A Kent" userId="S::cak473@nau.edu::83e41d60-f5d6-4460-baba-c3960352a02f" providerId="AD" clId="Web-{77ADF426-B4FA-71D0-CCEE-17EF6170AA37}" dt="2024-09-16T15:43:32.599" v="23"/>
          <ac:picMkLst>
            <pc:docMk/>
            <pc:sldMk cId="1874548888" sldId="302"/>
            <ac:picMk id="3" creationId="{5FAAED95-4A26-A057-6D1F-637E5B964A6C}"/>
          </ac:picMkLst>
        </pc:picChg>
        <pc:picChg chg="add mod">
          <ac:chgData name="Carson A Kent" userId="S::cak473@nau.edu::83e41d60-f5d6-4460-baba-c3960352a02f" providerId="AD" clId="Web-{77ADF426-B4FA-71D0-CCEE-17EF6170AA37}" dt="2024-09-16T15:46:12.228" v="28" actId="1076"/>
          <ac:picMkLst>
            <pc:docMk/>
            <pc:sldMk cId="1874548888" sldId="302"/>
            <ac:picMk id="4" creationId="{D9D8B207-F790-6902-FE33-F94064B880EA}"/>
          </ac:picMkLst>
        </pc:picChg>
        <pc:extLst>
          <p:ext xmlns:p="http://schemas.openxmlformats.org/presentationml/2006/main" uri="{D6D511B9-2390-475A-947B-AFAB55BFBCF1}">
            <pc226:cmChg xmlns:pc226="http://schemas.microsoft.com/office/powerpoint/2022/06/main/command" chg="mod">
              <pc226:chgData name="Carson A Kent" userId="S::cak473@nau.edu::83e41d60-f5d6-4460-baba-c3960352a02f" providerId="AD" clId="Web-{77ADF426-B4FA-71D0-CCEE-17EF6170AA37}" dt="2024-09-16T16:03:29.594" v="554" actId="20577"/>
              <pc2:cmMkLst xmlns:pc2="http://schemas.microsoft.com/office/powerpoint/2019/9/main/command">
                <pc:docMk/>
                <pc:sldMk cId="1874548888" sldId="302"/>
                <pc2:cmMk id="{2478011D-DD39-4795-9A3C-107649ECC502}"/>
              </pc2:cmMkLst>
            </pc226:cmChg>
          </p:ext>
        </pc:extLst>
      </pc:sldChg>
      <pc:sldChg chg="addSp delSp modSp add modCm">
        <pc:chgData name="Carson A Kent" userId="S::cak473@nau.edu::83e41d60-f5d6-4460-baba-c3960352a02f" providerId="AD" clId="Web-{77ADF426-B4FA-71D0-CCEE-17EF6170AA37}" dt="2024-09-16T16:02:50.109" v="553" actId="1076"/>
        <pc:sldMkLst>
          <pc:docMk/>
          <pc:sldMk cId="1534146145" sldId="303"/>
        </pc:sldMkLst>
        <pc:spChg chg="del mod">
          <ac:chgData name="Carson A Kent" userId="S::cak473@nau.edu::83e41d60-f5d6-4460-baba-c3960352a02f" providerId="AD" clId="Web-{77ADF426-B4FA-71D0-CCEE-17EF6170AA37}" dt="2024-09-16T15:49:15.325" v="139"/>
          <ac:spMkLst>
            <pc:docMk/>
            <pc:sldMk cId="1534146145" sldId="303"/>
            <ac:spMk id="2" creationId="{6CF2869F-A7C5-0083-9AD4-976F3BA5961A}"/>
          </ac:spMkLst>
        </pc:spChg>
        <pc:spChg chg="add mod">
          <ac:chgData name="Carson A Kent" userId="S::cak473@nau.edu::83e41d60-f5d6-4460-baba-c3960352a02f" providerId="AD" clId="Web-{77ADF426-B4FA-71D0-CCEE-17EF6170AA37}" dt="2024-09-16T16:02:45.359" v="552" actId="20577"/>
          <ac:spMkLst>
            <pc:docMk/>
            <pc:sldMk cId="1534146145" sldId="303"/>
            <ac:spMk id="9" creationId="{89FA2117-912A-8EF5-F4FE-57647CB936D0}"/>
          </ac:spMkLst>
        </pc:spChg>
        <pc:picChg chg="add del mod">
          <ac:chgData name="Carson A Kent" userId="S::cak473@nau.edu::83e41d60-f5d6-4460-baba-c3960352a02f" providerId="AD" clId="Web-{77ADF426-B4FA-71D0-CCEE-17EF6170AA37}" dt="2024-09-16T15:49:48.560" v="142"/>
          <ac:picMkLst>
            <pc:docMk/>
            <pc:sldMk cId="1534146145" sldId="303"/>
            <ac:picMk id="3" creationId="{9E7D9CD1-DA6A-73D9-18FB-7C0283B8CAAC}"/>
          </ac:picMkLst>
        </pc:picChg>
        <pc:picChg chg="del">
          <ac:chgData name="Carson A Kent" userId="S::cak473@nau.edu::83e41d60-f5d6-4460-baba-c3960352a02f" providerId="AD" clId="Web-{77ADF426-B4FA-71D0-CCEE-17EF6170AA37}" dt="2024-09-16T15:48:35.824" v="132"/>
          <ac:picMkLst>
            <pc:docMk/>
            <pc:sldMk cId="1534146145" sldId="303"/>
            <ac:picMk id="4" creationId="{D9D8B207-F790-6902-FE33-F94064B880EA}"/>
          </ac:picMkLst>
        </pc:picChg>
        <pc:picChg chg="add mod">
          <ac:chgData name="Carson A Kent" userId="S::cak473@nau.edu::83e41d60-f5d6-4460-baba-c3960352a02f" providerId="AD" clId="Web-{77ADF426-B4FA-71D0-CCEE-17EF6170AA37}" dt="2024-09-16T16:02:50.109" v="553" actId="1076"/>
          <ac:picMkLst>
            <pc:docMk/>
            <pc:sldMk cId="1534146145" sldId="303"/>
            <ac:picMk id="6" creationId="{DC2FF5B1-C740-67A5-9039-FFB8C0D15642}"/>
          </ac:picMkLst>
        </pc:picChg>
        <pc:picChg chg="add mod">
          <ac:chgData name="Carson A Kent" userId="S::cak473@nau.edu::83e41d60-f5d6-4460-baba-c3960352a02f" providerId="AD" clId="Web-{77ADF426-B4FA-71D0-CCEE-17EF6170AA37}" dt="2024-09-16T15:55:28.677" v="151" actId="1076"/>
          <ac:picMkLst>
            <pc:docMk/>
            <pc:sldMk cId="1534146145" sldId="303"/>
            <ac:picMk id="8" creationId="{775BA3D5-3BD4-4202-0C5B-8BD4E414DD3F}"/>
          </ac:picMkLst>
        </pc:picChg>
        <pc:extLst>
          <p:ext xmlns:p="http://schemas.openxmlformats.org/presentationml/2006/main" uri="{D6D511B9-2390-475A-947B-AFAB55BFBCF1}">
            <pc226:cmChg xmlns:pc226="http://schemas.microsoft.com/office/powerpoint/2022/06/main/command" chg="mod">
              <pc226:chgData name="Carson A Kent" userId="S::cak473@nau.edu::83e41d60-f5d6-4460-baba-c3960352a02f" providerId="AD" clId="Web-{77ADF426-B4FA-71D0-CCEE-17EF6170AA37}" dt="2024-09-16T15:48:39.668" v="133" actId="20577"/>
              <pc2:cmMkLst xmlns:pc2="http://schemas.microsoft.com/office/powerpoint/2019/9/main/command">
                <pc:docMk/>
                <pc:sldMk cId="1534146145" sldId="303"/>
                <pc2:cmMk id="{2478011D-DD39-4795-9A3C-107649ECC502}"/>
              </pc2:cmMkLst>
            </pc226:cmChg>
          </p:ext>
        </pc:extLst>
      </pc:sldChg>
    </pc:docChg>
  </pc:docChgLst>
  <pc:docChgLst>
    <pc:chgData name="Brandon A Guzman" userId="S::bag398@nau.edu::b50ac788-a1cc-4cc2-9edb-647aeb53adff" providerId="AD" clId="Web-{571DF5FD-4E87-9EAD-B3B3-C02CBEAF7163}"/>
    <pc:docChg chg="addSld delSld modSld sldOrd">
      <pc:chgData name="Brandon A Guzman" userId="S::bag398@nau.edu::b50ac788-a1cc-4cc2-9edb-647aeb53adff" providerId="AD" clId="Web-{571DF5FD-4E87-9EAD-B3B3-C02CBEAF7163}" dt="2024-09-16T03:09:53.854" v="1205" actId="20577"/>
      <pc:docMkLst>
        <pc:docMk/>
      </pc:docMkLst>
      <pc:sldChg chg="del">
        <pc:chgData name="Brandon A Guzman" userId="S::bag398@nau.edu::b50ac788-a1cc-4cc2-9edb-647aeb53adff" providerId="AD" clId="Web-{571DF5FD-4E87-9EAD-B3B3-C02CBEAF7163}" dt="2024-09-16T01:19:40.145" v="5"/>
        <pc:sldMkLst>
          <pc:docMk/>
          <pc:sldMk cId="1514395425" sldId="258"/>
        </pc:sldMkLst>
      </pc:sldChg>
      <pc:sldChg chg="addSp modSp">
        <pc:chgData name="Brandon A Guzman" userId="S::bag398@nau.edu::b50ac788-a1cc-4cc2-9edb-647aeb53adff" providerId="AD" clId="Web-{571DF5FD-4E87-9EAD-B3B3-C02CBEAF7163}" dt="2024-09-16T02:59:37.956" v="1006" actId="1076"/>
        <pc:sldMkLst>
          <pc:docMk/>
          <pc:sldMk cId="3803442049" sldId="259"/>
        </pc:sldMkLst>
        <pc:spChg chg="mod">
          <ac:chgData name="Brandon A Guzman" userId="S::bag398@nau.edu::b50ac788-a1cc-4cc2-9edb-647aeb53adff" providerId="AD" clId="Web-{571DF5FD-4E87-9EAD-B3B3-C02CBEAF7163}" dt="2024-09-16T01:55:15.698" v="25" actId="20577"/>
          <ac:spMkLst>
            <pc:docMk/>
            <pc:sldMk cId="3803442049" sldId="259"/>
            <ac:spMk id="17" creationId="{B48ABD7F-DFFC-29E8-C18D-2B4BB8B646F3}"/>
          </ac:spMkLst>
        </pc:spChg>
        <pc:spChg chg="mod">
          <ac:chgData name="Brandon A Guzman" userId="S::bag398@nau.edu::b50ac788-a1cc-4cc2-9edb-647aeb53adff" providerId="AD" clId="Web-{571DF5FD-4E87-9EAD-B3B3-C02CBEAF7163}" dt="2024-09-16T01:32:47.549" v="10" actId="20577"/>
          <ac:spMkLst>
            <pc:docMk/>
            <pc:sldMk cId="3803442049" sldId="259"/>
            <ac:spMk id="26" creationId="{DDC9A682-0DD3-0B01-79D5-8353EEE1DF23}"/>
          </ac:spMkLst>
        </pc:spChg>
        <pc:picChg chg="add mod">
          <ac:chgData name="Brandon A Guzman" userId="S::bag398@nau.edu::b50ac788-a1cc-4cc2-9edb-647aeb53adff" providerId="AD" clId="Web-{571DF5FD-4E87-9EAD-B3B3-C02CBEAF7163}" dt="2024-09-16T02:59:37.956" v="1006" actId="1076"/>
          <ac:picMkLst>
            <pc:docMk/>
            <pc:sldMk cId="3803442049" sldId="259"/>
            <ac:picMk id="6" creationId="{DB85BAB7-3697-E45E-3B88-CAF8CAF10A0B}"/>
          </ac:picMkLst>
        </pc:picChg>
        <pc:picChg chg="add mod">
          <ac:chgData name="Brandon A Guzman" userId="S::bag398@nau.edu::b50ac788-a1cc-4cc2-9edb-647aeb53adff" providerId="AD" clId="Web-{571DF5FD-4E87-9EAD-B3B3-C02CBEAF7163}" dt="2024-09-16T02:55:01.415" v="1003" actId="14100"/>
          <ac:picMkLst>
            <pc:docMk/>
            <pc:sldMk cId="3803442049" sldId="259"/>
            <ac:picMk id="7" creationId="{F3569C71-3F80-538F-F4D2-6E03DD5789BF}"/>
          </ac:picMkLst>
        </pc:picChg>
      </pc:sldChg>
      <pc:sldChg chg="addSp modSp">
        <pc:chgData name="Brandon A Guzman" userId="S::bag398@nau.edu::b50ac788-a1cc-4cc2-9edb-647aeb53adff" providerId="AD" clId="Web-{571DF5FD-4E87-9EAD-B3B3-C02CBEAF7163}" dt="2024-09-15T22:25:39.084" v="3" actId="14100"/>
        <pc:sldMkLst>
          <pc:docMk/>
          <pc:sldMk cId="1070346799" sldId="260"/>
        </pc:sldMkLst>
        <pc:picChg chg="add mod">
          <ac:chgData name="Brandon A Guzman" userId="S::bag398@nau.edu::b50ac788-a1cc-4cc2-9edb-647aeb53adff" providerId="AD" clId="Web-{571DF5FD-4E87-9EAD-B3B3-C02CBEAF7163}" dt="2024-09-15T22:25:39.084" v="3" actId="14100"/>
          <ac:picMkLst>
            <pc:docMk/>
            <pc:sldMk cId="1070346799" sldId="260"/>
            <ac:picMk id="4" creationId="{A0F9E99F-0B32-6640-9DCF-6CA78FD9F2E8}"/>
          </ac:picMkLst>
        </pc:picChg>
      </pc:sldChg>
      <pc:sldChg chg="addSp delSp modSp ord">
        <pc:chgData name="Brandon A Guzman" userId="S::bag398@nau.edu::b50ac788-a1cc-4cc2-9edb-647aeb53adff" providerId="AD" clId="Web-{571DF5FD-4E87-9EAD-B3B3-C02CBEAF7163}" dt="2024-09-16T02:41:18.088" v="988" actId="20577"/>
        <pc:sldMkLst>
          <pc:docMk/>
          <pc:sldMk cId="1297460242" sldId="266"/>
        </pc:sldMkLst>
        <pc:spChg chg="add del">
          <ac:chgData name="Brandon A Guzman" userId="S::bag398@nau.edu::b50ac788-a1cc-4cc2-9edb-647aeb53adff" providerId="AD" clId="Web-{571DF5FD-4E87-9EAD-B3B3-C02CBEAF7163}" dt="2024-09-16T02:09:49.503" v="73"/>
          <ac:spMkLst>
            <pc:docMk/>
            <pc:sldMk cId="1297460242" sldId="266"/>
            <ac:spMk id="3" creationId="{8B187D71-4C79-FCBE-FAF5-CB9A81EE1ACD}"/>
          </ac:spMkLst>
        </pc:spChg>
        <pc:spChg chg="mod">
          <ac:chgData name="Brandon A Guzman" userId="S::bag398@nau.edu::b50ac788-a1cc-4cc2-9edb-647aeb53adff" providerId="AD" clId="Web-{571DF5FD-4E87-9EAD-B3B3-C02CBEAF7163}" dt="2024-09-16T02:09:39.657" v="71" actId="20577"/>
          <ac:spMkLst>
            <pc:docMk/>
            <pc:sldMk cId="1297460242" sldId="266"/>
            <ac:spMk id="4" creationId="{828D3791-643E-2CD6-AED0-BE2946BCE0F5}"/>
          </ac:spMkLst>
        </pc:spChg>
        <pc:spChg chg="add mod">
          <ac:chgData name="Brandon A Guzman" userId="S::bag398@nau.edu::b50ac788-a1cc-4cc2-9edb-647aeb53adff" providerId="AD" clId="Web-{571DF5FD-4E87-9EAD-B3B3-C02CBEAF7163}" dt="2024-09-16T02:41:18.088" v="988" actId="20577"/>
          <ac:spMkLst>
            <pc:docMk/>
            <pc:sldMk cId="1297460242" sldId="266"/>
            <ac:spMk id="6" creationId="{AED2A021-40A2-244E-C4E6-0E0FE4C23176}"/>
          </ac:spMkLst>
        </pc:spChg>
        <pc:spChg chg="del mod">
          <ac:chgData name="Brandon A Guzman" userId="S::bag398@nau.edu::b50ac788-a1cc-4cc2-9edb-647aeb53adff" providerId="AD" clId="Web-{571DF5FD-4E87-9EAD-B3B3-C02CBEAF7163}" dt="2024-09-16T02:08:29.389" v="32"/>
          <ac:spMkLst>
            <pc:docMk/>
            <pc:sldMk cId="1297460242" sldId="266"/>
            <ac:spMk id="17" creationId="{753272C2-3AE6-6E0D-FB6E-F8EF300BD892}"/>
          </ac:spMkLst>
        </pc:spChg>
        <pc:graphicFrameChg chg="del">
          <ac:chgData name="Brandon A Guzman" userId="S::bag398@nau.edu::b50ac788-a1cc-4cc2-9edb-647aeb53adff" providerId="AD" clId="Web-{571DF5FD-4E87-9EAD-B3B3-C02CBEAF7163}" dt="2024-09-16T02:08:24.748" v="26"/>
          <ac:graphicFrameMkLst>
            <pc:docMk/>
            <pc:sldMk cId="1297460242" sldId="266"/>
            <ac:graphicFrameMk id="2" creationId="{E13AB220-B8A7-24E9-C003-DD1DDA651DA8}"/>
          </ac:graphicFrameMkLst>
        </pc:graphicFrameChg>
      </pc:sldChg>
      <pc:sldChg chg="modSp">
        <pc:chgData name="Brandon A Guzman" userId="S::bag398@nau.edu::b50ac788-a1cc-4cc2-9edb-647aeb53adff" providerId="AD" clId="Web-{571DF5FD-4E87-9EAD-B3B3-C02CBEAF7163}" dt="2024-09-16T03:00:04.598" v="1009" actId="20577"/>
        <pc:sldMkLst>
          <pc:docMk/>
          <pc:sldMk cId="3683104799" sldId="268"/>
        </pc:sldMkLst>
        <pc:spChg chg="mod">
          <ac:chgData name="Brandon A Guzman" userId="S::bag398@nau.edu::b50ac788-a1cc-4cc2-9edb-647aeb53adff" providerId="AD" clId="Web-{571DF5FD-4E87-9EAD-B3B3-C02CBEAF7163}" dt="2024-09-16T03:00:04.598" v="1009" actId="20577"/>
          <ac:spMkLst>
            <pc:docMk/>
            <pc:sldMk cId="3683104799" sldId="268"/>
            <ac:spMk id="3" creationId="{693A639E-0296-0AF4-3302-FFF14038CC5E}"/>
          </ac:spMkLst>
        </pc:spChg>
      </pc:sldChg>
      <pc:sldChg chg="del">
        <pc:chgData name="Brandon A Guzman" userId="S::bag398@nau.edu::b50ac788-a1cc-4cc2-9edb-647aeb53adff" providerId="AD" clId="Web-{571DF5FD-4E87-9EAD-B3B3-C02CBEAF7163}" dt="2024-09-16T01:14:37.539" v="4"/>
        <pc:sldMkLst>
          <pc:docMk/>
          <pc:sldMk cId="349877219" sldId="271"/>
        </pc:sldMkLst>
      </pc:sldChg>
      <pc:sldChg chg="add">
        <pc:chgData name="Brandon A Guzman" userId="S::bag398@nau.edu::b50ac788-a1cc-4cc2-9edb-647aeb53adff" providerId="AD" clId="Web-{571DF5FD-4E87-9EAD-B3B3-C02CBEAF7163}" dt="2024-09-16T01:53:25.788" v="17"/>
        <pc:sldMkLst>
          <pc:docMk/>
          <pc:sldMk cId="3258356120" sldId="284"/>
        </pc:sldMkLst>
      </pc:sldChg>
      <pc:sldChg chg="add">
        <pc:chgData name="Brandon A Guzman" userId="S::bag398@nau.edu::b50ac788-a1cc-4cc2-9edb-647aeb53adff" providerId="AD" clId="Web-{571DF5FD-4E87-9EAD-B3B3-C02CBEAF7163}" dt="2024-09-16T01:51:13.423" v="14"/>
        <pc:sldMkLst>
          <pc:docMk/>
          <pc:sldMk cId="2102778691" sldId="300"/>
        </pc:sldMkLst>
      </pc:sldChg>
      <pc:sldChg chg="add del">
        <pc:chgData name="Brandon A Guzman" userId="S::bag398@nau.edu::b50ac788-a1cc-4cc2-9edb-647aeb53adff" providerId="AD" clId="Web-{571DF5FD-4E87-9EAD-B3B3-C02CBEAF7163}" dt="2024-09-16T01:53:17.772" v="16"/>
        <pc:sldMkLst>
          <pc:docMk/>
          <pc:sldMk cId="723748293" sldId="301"/>
        </pc:sldMkLst>
      </pc:sldChg>
      <pc:sldChg chg="addSp delSp modSp add replId">
        <pc:chgData name="Brandon A Guzman" userId="S::bag398@nau.edu::b50ac788-a1cc-4cc2-9edb-647aeb53adff" providerId="AD" clId="Web-{571DF5FD-4E87-9EAD-B3B3-C02CBEAF7163}" dt="2024-09-16T03:09:53.854" v="1205" actId="20577"/>
        <pc:sldMkLst>
          <pc:docMk/>
          <pc:sldMk cId="1747016926" sldId="301"/>
        </pc:sldMkLst>
        <pc:spChg chg="add mod">
          <ac:chgData name="Brandon A Guzman" userId="S::bag398@nau.edu::b50ac788-a1cc-4cc2-9edb-647aeb53adff" providerId="AD" clId="Web-{571DF5FD-4E87-9EAD-B3B3-C02CBEAF7163}" dt="2024-09-16T03:08:51.492" v="1158" actId="14100"/>
          <ac:spMkLst>
            <pc:docMk/>
            <pc:sldMk cId="1747016926" sldId="301"/>
            <ac:spMk id="2" creationId="{31C71D4D-F357-F325-D644-F42D019D553A}"/>
          </ac:spMkLst>
        </pc:spChg>
        <pc:spChg chg="del">
          <ac:chgData name="Brandon A Guzman" userId="S::bag398@nau.edu::b50ac788-a1cc-4cc2-9edb-647aeb53adff" providerId="AD" clId="Web-{571DF5FD-4E87-9EAD-B3B3-C02CBEAF7163}" dt="2024-09-16T03:04:28.701" v="1012"/>
          <ac:spMkLst>
            <pc:docMk/>
            <pc:sldMk cId="1747016926" sldId="301"/>
            <ac:spMk id="4" creationId="{828D3791-643E-2CD6-AED0-BE2946BCE0F5}"/>
          </ac:spMkLst>
        </pc:spChg>
        <pc:spChg chg="del">
          <ac:chgData name="Brandon A Guzman" userId="S::bag398@nau.edu::b50ac788-a1cc-4cc2-9edb-647aeb53adff" providerId="AD" clId="Web-{571DF5FD-4E87-9EAD-B3B3-C02CBEAF7163}" dt="2024-09-16T03:04:24.576" v="1011"/>
          <ac:spMkLst>
            <pc:docMk/>
            <pc:sldMk cId="1747016926" sldId="301"/>
            <ac:spMk id="6" creationId="{AED2A021-40A2-244E-C4E6-0E0FE4C23176}"/>
          </ac:spMkLst>
        </pc:spChg>
        <pc:spChg chg="mod">
          <ac:chgData name="Brandon A Guzman" userId="S::bag398@nau.edu::b50ac788-a1cc-4cc2-9edb-647aeb53adff" providerId="AD" clId="Web-{571DF5FD-4E87-9EAD-B3B3-C02CBEAF7163}" dt="2024-09-16T03:04:36.889" v="1028" actId="20577"/>
          <ac:spMkLst>
            <pc:docMk/>
            <pc:sldMk cId="1747016926" sldId="301"/>
            <ac:spMk id="7" creationId="{4377A575-BADD-4ACF-5E89-08A9F1042261}"/>
          </ac:spMkLst>
        </pc:spChg>
        <pc:spChg chg="add mod">
          <ac:chgData name="Brandon A Guzman" userId="S::bag398@nau.edu::b50ac788-a1cc-4cc2-9edb-647aeb53adff" providerId="AD" clId="Web-{571DF5FD-4E87-9EAD-B3B3-C02CBEAF7163}" dt="2024-09-16T03:09:53.854" v="1205" actId="20577"/>
          <ac:spMkLst>
            <pc:docMk/>
            <pc:sldMk cId="1747016926" sldId="301"/>
            <ac:spMk id="8" creationId="{61F95E5C-9922-F9E5-D705-AAA659F59D11}"/>
          </ac:spMkLst>
        </pc:spChg>
        <pc:picChg chg="add mod">
          <ac:chgData name="Brandon A Guzman" userId="S::bag398@nau.edu::b50ac788-a1cc-4cc2-9edb-647aeb53adff" providerId="AD" clId="Web-{571DF5FD-4E87-9EAD-B3B3-C02CBEAF7163}" dt="2024-09-16T03:07:33.130" v="1047" actId="1076"/>
          <ac:picMkLst>
            <pc:docMk/>
            <pc:sldMk cId="1747016926" sldId="301"/>
            <ac:picMk id="3" creationId="{44DB4EFC-F70A-4638-5C29-A8504159A0AC}"/>
          </ac:picMkLst>
        </pc:picChg>
      </pc:sldChg>
    </pc:docChg>
  </pc:docChgLst>
  <pc:docChgLst>
    <pc:chgData name="Ryan J Meger" userId="f6b73040-e80f-4356-aca6-7d9b6bd5d25d" providerId="ADAL" clId="{90BC49B9-3E83-4EBA-9EC3-928791B1C64C}"/>
    <pc:docChg chg="custSel modSld">
      <pc:chgData name="Ryan J Meger" userId="f6b73040-e80f-4356-aca6-7d9b6bd5d25d" providerId="ADAL" clId="{90BC49B9-3E83-4EBA-9EC3-928791B1C64C}" dt="2024-09-17T20:06:11.494" v="604" actId="20577"/>
      <pc:docMkLst>
        <pc:docMk/>
      </pc:docMkLst>
      <pc:sldChg chg="modSp mod">
        <pc:chgData name="Ryan J Meger" userId="f6b73040-e80f-4356-aca6-7d9b6bd5d25d" providerId="ADAL" clId="{90BC49B9-3E83-4EBA-9EC3-928791B1C64C}" dt="2024-09-17T20:04:35.693" v="473" actId="20577"/>
        <pc:sldMkLst>
          <pc:docMk/>
          <pc:sldMk cId="4265250673" sldId="270"/>
        </pc:sldMkLst>
        <pc:spChg chg="mod">
          <ac:chgData name="Ryan J Meger" userId="f6b73040-e80f-4356-aca6-7d9b6bd5d25d" providerId="ADAL" clId="{90BC49B9-3E83-4EBA-9EC3-928791B1C64C}" dt="2024-09-17T20:04:35.693" v="473" actId="20577"/>
          <ac:spMkLst>
            <pc:docMk/>
            <pc:sldMk cId="4265250673" sldId="270"/>
            <ac:spMk id="3" creationId="{693A639E-0296-0AF4-3302-FFF14038CC5E}"/>
          </ac:spMkLst>
        </pc:spChg>
      </pc:sldChg>
      <pc:sldChg chg="addSp modSp mod">
        <pc:chgData name="Ryan J Meger" userId="f6b73040-e80f-4356-aca6-7d9b6bd5d25d" providerId="ADAL" clId="{90BC49B9-3E83-4EBA-9EC3-928791B1C64C}" dt="2024-09-17T20:06:11.494" v="604" actId="20577"/>
        <pc:sldMkLst>
          <pc:docMk/>
          <pc:sldMk cId="2288580028" sldId="307"/>
        </pc:sldMkLst>
        <pc:spChg chg="add mod">
          <ac:chgData name="Ryan J Meger" userId="f6b73040-e80f-4356-aca6-7d9b6bd5d25d" providerId="ADAL" clId="{90BC49B9-3E83-4EBA-9EC3-928791B1C64C}" dt="2024-09-17T20:06:11.494" v="604" actId="20577"/>
          <ac:spMkLst>
            <pc:docMk/>
            <pc:sldMk cId="2288580028" sldId="307"/>
            <ac:spMk id="2" creationId="{5DDEB7D2-B6F9-EDB7-4F98-C28B8F1EAE48}"/>
          </ac:spMkLst>
        </pc:spChg>
      </pc:sldChg>
      <pc:sldChg chg="modSp mod">
        <pc:chgData name="Ryan J Meger" userId="f6b73040-e80f-4356-aca6-7d9b6bd5d25d" providerId="ADAL" clId="{90BC49B9-3E83-4EBA-9EC3-928791B1C64C}" dt="2024-09-17T20:05:24.427" v="560" actId="33524"/>
        <pc:sldMkLst>
          <pc:docMk/>
          <pc:sldMk cId="918144553" sldId="308"/>
        </pc:sldMkLst>
        <pc:spChg chg="mod">
          <ac:chgData name="Ryan J Meger" userId="f6b73040-e80f-4356-aca6-7d9b6bd5d25d" providerId="ADAL" clId="{90BC49B9-3E83-4EBA-9EC3-928791B1C64C}" dt="2024-09-17T20:05:24.427" v="560" actId="33524"/>
          <ac:spMkLst>
            <pc:docMk/>
            <pc:sldMk cId="918144553" sldId="308"/>
            <ac:spMk id="6" creationId="{AED2A021-40A2-244E-C4E6-0E0FE4C23176}"/>
          </ac:spMkLst>
        </pc:spChg>
      </pc:sldChg>
    </pc:docChg>
  </pc:docChgLst>
  <pc:docChgLst>
    <pc:chgData name="Brandon A Guzman" userId="S::bag398@nau.edu::b50ac788-a1cc-4cc2-9edb-647aeb53adff" providerId="AD" clId="Web-{5DF1DC9A-B098-3D75-0A11-CF1BE30856A4}"/>
    <pc:docChg chg="mod addSld delSld modSld">
      <pc:chgData name="Brandon A Guzman" userId="S::bag398@nau.edu::b50ac788-a1cc-4cc2-9edb-647aeb53adff" providerId="AD" clId="Web-{5DF1DC9A-B098-3D75-0A11-CF1BE30856A4}" dt="2024-09-17T00:51:18.597" v="402" actId="14100"/>
      <pc:docMkLst>
        <pc:docMk/>
      </pc:docMkLst>
      <pc:sldChg chg="addSp modSp">
        <pc:chgData name="Brandon A Guzman" userId="S::bag398@nau.edu::b50ac788-a1cc-4cc2-9edb-647aeb53adff" providerId="AD" clId="Web-{5DF1DC9A-B098-3D75-0A11-CF1BE30856A4}" dt="2024-09-17T00:51:18.597" v="402" actId="14100"/>
        <pc:sldMkLst>
          <pc:docMk/>
          <pc:sldMk cId="1192679512" sldId="262"/>
        </pc:sldMkLst>
        <pc:spChg chg="mod">
          <ac:chgData name="Brandon A Guzman" userId="S::bag398@nau.edu::b50ac788-a1cc-4cc2-9edb-647aeb53adff" providerId="AD" clId="Web-{5DF1DC9A-B098-3D75-0A11-CF1BE30856A4}" dt="2024-09-17T00:50:29.627" v="401" actId="20577"/>
          <ac:spMkLst>
            <pc:docMk/>
            <pc:sldMk cId="1192679512" sldId="262"/>
            <ac:spMk id="2" creationId="{43B34101-3D5E-BCB7-7027-3ED33E06BD6A}"/>
          </ac:spMkLst>
        </pc:spChg>
        <pc:spChg chg="add mod">
          <ac:chgData name="Brandon A Guzman" userId="S::bag398@nau.edu::b50ac788-a1cc-4cc2-9edb-647aeb53adff" providerId="AD" clId="Web-{5DF1DC9A-B098-3D75-0A11-CF1BE30856A4}" dt="2024-09-16T21:59:40.635" v="76" actId="1076"/>
          <ac:spMkLst>
            <pc:docMk/>
            <pc:sldMk cId="1192679512" sldId="262"/>
            <ac:spMk id="3" creationId="{C185611A-B80C-0E78-4B0A-F532BD8758BF}"/>
          </ac:spMkLst>
        </pc:spChg>
        <pc:spChg chg="mod">
          <ac:chgData name="Brandon A Guzman" userId="S::bag398@nau.edu::b50ac788-a1cc-4cc2-9edb-647aeb53adff" providerId="AD" clId="Web-{5DF1DC9A-B098-3D75-0A11-CF1BE30856A4}" dt="2024-09-17T00:50:20.017" v="384" actId="20577"/>
          <ac:spMkLst>
            <pc:docMk/>
            <pc:sldMk cId="1192679512" sldId="262"/>
            <ac:spMk id="7" creationId="{BDFAA06E-782B-1F6A-5F2F-DC46310783F8}"/>
          </ac:spMkLst>
        </pc:spChg>
        <pc:spChg chg="mod">
          <ac:chgData name="Brandon A Guzman" userId="S::bag398@nau.edu::b50ac788-a1cc-4cc2-9edb-647aeb53adff" providerId="AD" clId="Web-{5DF1DC9A-B098-3D75-0A11-CF1BE30856A4}" dt="2024-09-17T00:51:18.597" v="402" actId="14100"/>
          <ac:spMkLst>
            <pc:docMk/>
            <pc:sldMk cId="1192679512" sldId="262"/>
            <ac:spMk id="24" creationId="{B27C19B2-A597-44A1-0F1E-95A56B3FAC03}"/>
          </ac:spMkLst>
        </pc:spChg>
      </pc:sldChg>
      <pc:sldChg chg="modSp">
        <pc:chgData name="Brandon A Guzman" userId="S::bag398@nau.edu::b50ac788-a1cc-4cc2-9edb-647aeb53adff" providerId="AD" clId="Web-{5DF1DC9A-B098-3D75-0A11-CF1BE30856A4}" dt="2024-09-17T00:49:49.016" v="371" actId="20577"/>
        <pc:sldMkLst>
          <pc:docMk/>
          <pc:sldMk cId="1297460242" sldId="266"/>
        </pc:sldMkLst>
        <pc:spChg chg="mod">
          <ac:chgData name="Brandon A Guzman" userId="S::bag398@nau.edu::b50ac788-a1cc-4cc2-9edb-647aeb53adff" providerId="AD" clId="Web-{5DF1DC9A-B098-3D75-0A11-CF1BE30856A4}" dt="2024-09-17T00:49:49.016" v="371" actId="20577"/>
          <ac:spMkLst>
            <pc:docMk/>
            <pc:sldMk cId="1297460242" sldId="266"/>
            <ac:spMk id="6" creationId="{AED2A021-40A2-244E-C4E6-0E0FE4C23176}"/>
          </ac:spMkLst>
        </pc:spChg>
      </pc:sldChg>
      <pc:sldChg chg="modSp">
        <pc:chgData name="Brandon A Guzman" userId="S::bag398@nau.edu::b50ac788-a1cc-4cc2-9edb-647aeb53adff" providerId="AD" clId="Web-{5DF1DC9A-B098-3D75-0A11-CF1BE30856A4}" dt="2024-09-16T23:20:01.675" v="307" actId="20577"/>
        <pc:sldMkLst>
          <pc:docMk/>
          <pc:sldMk cId="974443666" sldId="269"/>
        </pc:sldMkLst>
        <pc:spChg chg="mod">
          <ac:chgData name="Brandon A Guzman" userId="S::bag398@nau.edu::b50ac788-a1cc-4cc2-9edb-647aeb53adff" providerId="AD" clId="Web-{5DF1DC9A-B098-3D75-0A11-CF1BE30856A4}" dt="2024-09-16T23:20:01.675" v="307" actId="20577"/>
          <ac:spMkLst>
            <pc:docMk/>
            <pc:sldMk cId="974443666" sldId="269"/>
            <ac:spMk id="8" creationId="{9D7583D6-55DE-0586-F5A0-5111B571FAF7}"/>
          </ac:spMkLst>
        </pc:spChg>
      </pc:sldChg>
      <pc:sldChg chg="addSp modSp del">
        <pc:chgData name="Brandon A Guzman" userId="S::bag398@nau.edu::b50ac788-a1cc-4cc2-9edb-647aeb53adff" providerId="AD" clId="Web-{5DF1DC9A-B098-3D75-0A11-CF1BE30856A4}" dt="2024-09-16T23:31:01.587" v="309"/>
        <pc:sldMkLst>
          <pc:docMk/>
          <pc:sldMk cId="3258356120" sldId="284"/>
        </pc:sldMkLst>
        <pc:spChg chg="add mod">
          <ac:chgData name="Brandon A Guzman" userId="S::bag398@nau.edu::b50ac788-a1cc-4cc2-9edb-647aeb53adff" providerId="AD" clId="Web-{5DF1DC9A-B098-3D75-0A11-CF1BE30856A4}" dt="2024-09-16T22:02:21.312" v="202" actId="20577"/>
          <ac:spMkLst>
            <pc:docMk/>
            <pc:sldMk cId="3258356120" sldId="284"/>
            <ac:spMk id="4" creationId="{9CDCA95C-09F1-D452-8350-2D12F27C6C4E}"/>
          </ac:spMkLst>
        </pc:spChg>
      </pc:sldChg>
      <pc:sldChg chg="addSp modSp">
        <pc:chgData name="Brandon A Guzman" userId="S::bag398@nau.edu::b50ac788-a1cc-4cc2-9edb-647aeb53adff" providerId="AD" clId="Web-{5DF1DC9A-B098-3D75-0A11-CF1BE30856A4}" dt="2024-09-16T22:02:12.562" v="200" actId="1076"/>
        <pc:sldMkLst>
          <pc:docMk/>
          <pc:sldMk cId="1874548888" sldId="302"/>
        </pc:sldMkLst>
        <pc:spChg chg="add mod">
          <ac:chgData name="Brandon A Guzman" userId="S::bag398@nau.edu::b50ac788-a1cc-4cc2-9edb-647aeb53adff" providerId="AD" clId="Web-{5DF1DC9A-B098-3D75-0A11-CF1BE30856A4}" dt="2024-09-16T22:02:12.562" v="200" actId="1076"/>
          <ac:spMkLst>
            <pc:docMk/>
            <pc:sldMk cId="1874548888" sldId="302"/>
            <ac:spMk id="3" creationId="{C0C279F2-37D9-DFEF-28B9-25A77413575F}"/>
          </ac:spMkLst>
        </pc:spChg>
      </pc:sldChg>
      <pc:sldChg chg="addSp modSp">
        <pc:chgData name="Brandon A Guzman" userId="S::bag398@nau.edu::b50ac788-a1cc-4cc2-9edb-647aeb53adff" providerId="AD" clId="Web-{5DF1DC9A-B098-3D75-0A11-CF1BE30856A4}" dt="2024-09-16T22:04:09.659" v="232" actId="1076"/>
        <pc:sldMkLst>
          <pc:docMk/>
          <pc:sldMk cId="1534146145" sldId="303"/>
        </pc:sldMkLst>
        <pc:spChg chg="add mod">
          <ac:chgData name="Brandon A Guzman" userId="S::bag398@nau.edu::b50ac788-a1cc-4cc2-9edb-647aeb53adff" providerId="AD" clId="Web-{5DF1DC9A-B098-3D75-0A11-CF1BE30856A4}" dt="2024-09-16T22:04:09.659" v="232" actId="1076"/>
          <ac:spMkLst>
            <pc:docMk/>
            <pc:sldMk cId="1534146145" sldId="303"/>
            <ac:spMk id="3" creationId="{049DAB3C-328E-06AE-3DE2-6D9BA2354BA9}"/>
          </ac:spMkLst>
        </pc:spChg>
      </pc:sldChg>
      <pc:sldChg chg="addSp delSp modSp add replId">
        <pc:chgData name="Brandon A Guzman" userId="S::bag398@nau.edu::b50ac788-a1cc-4cc2-9edb-647aeb53adff" providerId="AD" clId="Web-{5DF1DC9A-B098-3D75-0A11-CF1BE30856A4}" dt="2024-09-16T22:00:44.074" v="115" actId="1076"/>
        <pc:sldMkLst>
          <pc:docMk/>
          <pc:sldMk cId="2677591604" sldId="306"/>
        </pc:sldMkLst>
        <pc:spChg chg="mod">
          <ac:chgData name="Brandon A Guzman" userId="S::bag398@nau.edu::b50ac788-a1cc-4cc2-9edb-647aeb53adff" providerId="AD" clId="Web-{5DF1DC9A-B098-3D75-0A11-CF1BE30856A4}" dt="2024-09-16T21:48:29.505" v="3" actId="20577"/>
          <ac:spMkLst>
            <pc:docMk/>
            <pc:sldMk cId="2677591604" sldId="306"/>
            <ac:spMk id="7" creationId="{F33FB444-29D0-11DC-190F-FD4F9C2A7EBB}"/>
          </ac:spMkLst>
        </pc:spChg>
        <pc:spChg chg="add mod">
          <ac:chgData name="Brandon A Guzman" userId="S::bag398@nau.edu::b50ac788-a1cc-4cc2-9edb-647aeb53adff" providerId="AD" clId="Web-{5DF1DC9A-B098-3D75-0A11-CF1BE30856A4}" dt="2024-09-16T21:51:36.495" v="37" actId="20577"/>
          <ac:spMkLst>
            <pc:docMk/>
            <pc:sldMk cId="2677591604" sldId="306"/>
            <ac:spMk id="8" creationId="{98EFE163-D094-38F5-1259-74B2649FA9B5}"/>
          </ac:spMkLst>
        </pc:spChg>
        <pc:spChg chg="add mod">
          <ac:chgData name="Brandon A Guzman" userId="S::bag398@nau.edu::b50ac788-a1cc-4cc2-9edb-647aeb53adff" providerId="AD" clId="Web-{5DF1DC9A-B098-3D75-0A11-CF1BE30856A4}" dt="2024-09-16T22:00:44.074" v="115" actId="1076"/>
          <ac:spMkLst>
            <pc:docMk/>
            <pc:sldMk cId="2677591604" sldId="306"/>
            <ac:spMk id="9" creationId="{758FC3FF-AB16-E757-777C-2B845E410383}"/>
          </ac:spMkLst>
        </pc:spChg>
        <pc:graphicFrameChg chg="add del mod modGraphic">
          <ac:chgData name="Brandon A Guzman" userId="S::bag398@nau.edu::b50ac788-a1cc-4cc2-9edb-647aeb53adff" providerId="AD" clId="Web-{5DF1DC9A-B098-3D75-0A11-CF1BE30856A4}" dt="2024-09-16T21:49:50.867" v="9"/>
          <ac:graphicFrameMkLst>
            <pc:docMk/>
            <pc:sldMk cId="2677591604" sldId="306"/>
            <ac:graphicFrameMk id="3" creationId="{37B340A2-E75C-8A3A-1A0B-59C2C7DA6F9E}"/>
          </ac:graphicFrameMkLst>
        </pc:graphicFrameChg>
        <pc:picChg chg="add mod">
          <ac:chgData name="Brandon A Guzman" userId="S::bag398@nau.edu::b50ac788-a1cc-4cc2-9edb-647aeb53adff" providerId="AD" clId="Web-{5DF1DC9A-B098-3D75-0A11-CF1BE30856A4}" dt="2024-09-16T21:59:46.916" v="77" actId="1076"/>
          <ac:picMkLst>
            <pc:docMk/>
            <pc:sldMk cId="2677591604" sldId="306"/>
            <ac:picMk id="5" creationId="{D340FE11-91E4-0078-51B6-E91623C45010}"/>
          </ac:picMkLst>
        </pc:picChg>
      </pc:sldChg>
    </pc:docChg>
  </pc:docChgLst>
  <pc:docChgLst>
    <pc:chgData name="Alexandra Lin Brister" userId="S::alb967@nau.edu::4f6b0d78-b3f8-42c7-ab44-a23b1e2f8b3e" providerId="AD" clId="Web-{A2E6FCF0-008F-F1E7-CE6E-41E3A7B140BD}"/>
    <pc:docChg chg="addSld delSld modSld">
      <pc:chgData name="Alexandra Lin Brister" userId="S::alb967@nau.edu::4f6b0d78-b3f8-42c7-ab44-a23b1e2f8b3e" providerId="AD" clId="Web-{A2E6FCF0-008F-F1E7-CE6E-41E3A7B140BD}" dt="2024-09-17T02:11:07.582" v="91" actId="20577"/>
      <pc:docMkLst>
        <pc:docMk/>
      </pc:docMkLst>
      <pc:sldChg chg="modSp">
        <pc:chgData name="Alexandra Lin Brister" userId="S::alb967@nau.edu::4f6b0d78-b3f8-42c7-ab44-a23b1e2f8b3e" providerId="AD" clId="Web-{A2E6FCF0-008F-F1E7-CE6E-41E3A7B140BD}" dt="2024-09-16T23:35:58.512" v="78" actId="20577"/>
        <pc:sldMkLst>
          <pc:docMk/>
          <pc:sldMk cId="98175723" sldId="261"/>
        </pc:sldMkLst>
        <pc:spChg chg="mod">
          <ac:chgData name="Alexandra Lin Brister" userId="S::alb967@nau.edu::4f6b0d78-b3f8-42c7-ab44-a23b1e2f8b3e" providerId="AD" clId="Web-{A2E6FCF0-008F-F1E7-CE6E-41E3A7B140BD}" dt="2024-09-16T23:35:58.512" v="78" actId="20577"/>
          <ac:spMkLst>
            <pc:docMk/>
            <pc:sldMk cId="98175723" sldId="261"/>
            <ac:spMk id="4" creationId="{5D3CD656-63DA-3C88-84FD-1052C2E5A3FF}"/>
          </ac:spMkLst>
        </pc:spChg>
      </pc:sldChg>
      <pc:sldChg chg="addSp modSp">
        <pc:chgData name="Alexandra Lin Brister" userId="S::alb967@nau.edu::4f6b0d78-b3f8-42c7-ab44-a23b1e2f8b3e" providerId="AD" clId="Web-{A2E6FCF0-008F-F1E7-CE6E-41E3A7B140BD}" dt="2024-09-17T02:11:07.582" v="91" actId="20577"/>
        <pc:sldMkLst>
          <pc:docMk/>
          <pc:sldMk cId="1192679512" sldId="262"/>
        </pc:sldMkLst>
        <pc:spChg chg="add mod">
          <ac:chgData name="Alexandra Lin Brister" userId="S::alb967@nau.edu::4f6b0d78-b3f8-42c7-ab44-a23b1e2f8b3e" providerId="AD" clId="Web-{A2E6FCF0-008F-F1E7-CE6E-41E3A7B140BD}" dt="2024-09-17T02:11:07.582" v="91" actId="20577"/>
          <ac:spMkLst>
            <pc:docMk/>
            <pc:sldMk cId="1192679512" sldId="262"/>
            <ac:spMk id="9" creationId="{D48BEFD5-204E-21BE-E1DE-11C5ED262B3F}"/>
          </ac:spMkLst>
        </pc:spChg>
      </pc:sldChg>
      <pc:sldChg chg="new del">
        <pc:chgData name="Alexandra Lin Brister" userId="S::alb967@nau.edu::4f6b0d78-b3f8-42c7-ab44-a23b1e2f8b3e" providerId="AD" clId="Web-{A2E6FCF0-008F-F1E7-CE6E-41E3A7B140BD}" dt="2024-09-16T18:42:39.853" v="1"/>
        <pc:sldMkLst>
          <pc:docMk/>
          <pc:sldMk cId="2787645661" sldId="305"/>
        </pc:sldMkLst>
      </pc:sldChg>
      <pc:sldChg chg="addSp delSp modSp add replId">
        <pc:chgData name="Alexandra Lin Brister" userId="S::alb967@nau.edu::4f6b0d78-b3f8-42c7-ab44-a23b1e2f8b3e" providerId="AD" clId="Web-{A2E6FCF0-008F-F1E7-CE6E-41E3A7B140BD}" dt="2024-09-16T20:18:06.343" v="73"/>
        <pc:sldMkLst>
          <pc:docMk/>
          <pc:sldMk cId="3845819716" sldId="305"/>
        </pc:sldMkLst>
        <pc:spChg chg="del">
          <ac:chgData name="Alexandra Lin Brister" userId="S::alb967@nau.edu::4f6b0d78-b3f8-42c7-ab44-a23b1e2f8b3e" providerId="AD" clId="Web-{A2E6FCF0-008F-F1E7-CE6E-41E3A7B140BD}" dt="2024-09-16T18:43:09.542" v="13"/>
          <ac:spMkLst>
            <pc:docMk/>
            <pc:sldMk cId="3845819716" sldId="305"/>
            <ac:spMk id="4" creationId="{705D1EE5-7439-660D-662B-D34BF9076131}"/>
          </ac:spMkLst>
        </pc:spChg>
        <pc:spChg chg="mod">
          <ac:chgData name="Alexandra Lin Brister" userId="S::alb967@nau.edu::4f6b0d78-b3f8-42c7-ab44-a23b1e2f8b3e" providerId="AD" clId="Web-{A2E6FCF0-008F-F1E7-CE6E-41E3A7B140BD}" dt="2024-09-16T18:43:48.074" v="45" actId="20577"/>
          <ac:spMkLst>
            <pc:docMk/>
            <pc:sldMk cId="3845819716" sldId="305"/>
            <ac:spMk id="7" creationId="{BDFAA06E-782B-1F6A-5F2F-DC46310783F8}"/>
          </ac:spMkLst>
        </pc:spChg>
        <pc:spChg chg="del mod">
          <ac:chgData name="Alexandra Lin Brister" userId="S::alb967@nau.edu::4f6b0d78-b3f8-42c7-ab44-a23b1e2f8b3e" providerId="AD" clId="Web-{A2E6FCF0-008F-F1E7-CE6E-41E3A7B140BD}" dt="2024-09-16T18:42:56.963" v="6"/>
          <ac:spMkLst>
            <pc:docMk/>
            <pc:sldMk cId="3845819716" sldId="305"/>
            <ac:spMk id="8" creationId="{82228B9D-C232-10C4-63B5-D28574D1DD27}"/>
          </ac:spMkLst>
        </pc:spChg>
        <pc:spChg chg="del">
          <ac:chgData name="Alexandra Lin Brister" userId="S::alb967@nau.edu::4f6b0d78-b3f8-42c7-ab44-a23b1e2f8b3e" providerId="AD" clId="Web-{A2E6FCF0-008F-F1E7-CE6E-41E3A7B140BD}" dt="2024-09-16T18:43:09.542" v="12"/>
          <ac:spMkLst>
            <pc:docMk/>
            <pc:sldMk cId="3845819716" sldId="305"/>
            <ac:spMk id="10" creationId="{5F56202D-4D9E-AAF6-6A75-1B4B18D1DDA7}"/>
          </ac:spMkLst>
        </pc:spChg>
        <pc:picChg chg="del">
          <ac:chgData name="Alexandra Lin Brister" userId="S::alb967@nau.edu::4f6b0d78-b3f8-42c7-ab44-a23b1e2f8b3e" providerId="AD" clId="Web-{A2E6FCF0-008F-F1E7-CE6E-41E3A7B140BD}" dt="2024-09-16T18:43:09.557" v="15"/>
          <ac:picMkLst>
            <pc:docMk/>
            <pc:sldMk cId="3845819716" sldId="305"/>
            <ac:picMk id="2" creationId="{2247CE08-4588-7C52-9A57-5797A8A51A4D}"/>
          </ac:picMkLst>
        </pc:picChg>
        <pc:picChg chg="add mod">
          <ac:chgData name="Alexandra Lin Brister" userId="S::alb967@nau.edu::4f6b0d78-b3f8-42c7-ab44-a23b1e2f8b3e" providerId="AD" clId="Web-{A2E6FCF0-008F-F1E7-CE6E-41E3A7B140BD}" dt="2024-09-16T20:16:12.868" v="68" actId="14100"/>
          <ac:picMkLst>
            <pc:docMk/>
            <pc:sldMk cId="3845819716" sldId="305"/>
            <ac:picMk id="2" creationId="{473A733F-8A34-71D4-D7D0-348277465484}"/>
          </ac:picMkLst>
        </pc:picChg>
        <pc:picChg chg="add del mod">
          <ac:chgData name="Alexandra Lin Brister" userId="S::alb967@nau.edu::4f6b0d78-b3f8-42c7-ab44-a23b1e2f8b3e" providerId="AD" clId="Web-{A2E6FCF0-008F-F1E7-CE6E-41E3A7B140BD}" dt="2024-09-16T20:18:06.343" v="73"/>
          <ac:picMkLst>
            <pc:docMk/>
            <pc:sldMk cId="3845819716" sldId="305"/>
            <ac:picMk id="3" creationId="{07337CD7-CFD0-0197-70DC-5C94119CE744}"/>
          </ac:picMkLst>
        </pc:picChg>
        <pc:picChg chg="del">
          <ac:chgData name="Alexandra Lin Brister" userId="S::alb967@nau.edu::4f6b0d78-b3f8-42c7-ab44-a23b1e2f8b3e" providerId="AD" clId="Web-{A2E6FCF0-008F-F1E7-CE6E-41E3A7B140BD}" dt="2024-09-16T18:43:09.542" v="14"/>
          <ac:picMkLst>
            <pc:docMk/>
            <pc:sldMk cId="3845819716" sldId="305"/>
            <ac:picMk id="3" creationId="{D4862ED2-7250-D16E-9B3F-23A9B5AE61F9}"/>
          </ac:picMkLst>
        </pc:picChg>
        <pc:picChg chg="del">
          <ac:chgData name="Alexandra Lin Brister" userId="S::alb967@nau.edu::4f6b0d78-b3f8-42c7-ab44-a23b1e2f8b3e" providerId="AD" clId="Web-{A2E6FCF0-008F-F1E7-CE6E-41E3A7B140BD}" dt="2024-09-16T18:43:12.620" v="16"/>
          <ac:picMkLst>
            <pc:docMk/>
            <pc:sldMk cId="3845819716" sldId="305"/>
            <ac:picMk id="6" creationId="{3D3803C7-5C8A-0048-9E5C-9A089B930416}"/>
          </ac:picMkLst>
        </pc:picChg>
        <pc:picChg chg="del">
          <ac:chgData name="Alexandra Lin Brister" userId="S::alb967@nau.edu::4f6b0d78-b3f8-42c7-ab44-a23b1e2f8b3e" providerId="AD" clId="Web-{A2E6FCF0-008F-F1E7-CE6E-41E3A7B140BD}" dt="2024-09-16T18:43:12.620" v="17"/>
          <ac:picMkLst>
            <pc:docMk/>
            <pc:sldMk cId="3845819716" sldId="305"/>
            <ac:picMk id="9" creationId="{C23F086B-512E-4C46-3479-0242FB10C035}"/>
          </ac:picMkLst>
        </pc:picChg>
        <pc:picChg chg="del">
          <ac:chgData name="Alexandra Lin Brister" userId="S::alb967@nau.edu::4f6b0d78-b3f8-42c7-ab44-a23b1e2f8b3e" providerId="AD" clId="Web-{A2E6FCF0-008F-F1E7-CE6E-41E3A7B140BD}" dt="2024-09-16T18:43:05.776" v="11"/>
          <ac:picMkLst>
            <pc:docMk/>
            <pc:sldMk cId="3845819716" sldId="305"/>
            <ac:picMk id="11" creationId="{A3580738-F111-E901-14CA-B1AC4A06BC25}"/>
          </ac:picMkLst>
        </pc:picChg>
        <pc:picChg chg="add del mod">
          <ac:chgData name="Alexandra Lin Brister" userId="S::alb967@nau.edu::4f6b0d78-b3f8-42c7-ab44-a23b1e2f8b3e" providerId="AD" clId="Web-{A2E6FCF0-008F-F1E7-CE6E-41E3A7B140BD}" dt="2024-09-16T18:46:17.017" v="55"/>
          <ac:picMkLst>
            <pc:docMk/>
            <pc:sldMk cId="3845819716" sldId="305"/>
            <ac:picMk id="12" creationId="{0D7BF2A4-11AD-FE56-C1E1-0FFE19EF0CD5}"/>
          </ac:picMkLst>
        </pc:picChg>
        <pc:picChg chg="add mod">
          <ac:chgData name="Alexandra Lin Brister" userId="S::alb967@nau.edu::4f6b0d78-b3f8-42c7-ab44-a23b1e2f8b3e" providerId="AD" clId="Web-{A2E6FCF0-008F-F1E7-CE6E-41E3A7B140BD}" dt="2024-09-16T20:16:05.852" v="66" actId="14100"/>
          <ac:picMkLst>
            <pc:docMk/>
            <pc:sldMk cId="3845819716" sldId="305"/>
            <ac:picMk id="13" creationId="{DC029DF9-E66B-1F64-F3E6-AF28F8B47926}"/>
          </ac:picMkLst>
        </pc:picChg>
        <pc:picChg chg="add del mod">
          <ac:chgData name="Alexandra Lin Brister" userId="S::alb967@nau.edu::4f6b0d78-b3f8-42c7-ab44-a23b1e2f8b3e" providerId="AD" clId="Web-{A2E6FCF0-008F-F1E7-CE6E-41E3A7B140BD}" dt="2024-09-16T20:15:22.646" v="62"/>
          <ac:picMkLst>
            <pc:docMk/>
            <pc:sldMk cId="3845819716" sldId="305"/>
            <ac:picMk id="14" creationId="{B07A2045-EABC-7059-E6A1-CE8A1562C93D}"/>
          </ac:picMkLst>
        </pc:picChg>
      </pc:sldChg>
    </pc:docChg>
  </pc:docChgLst>
  <pc:docChgLst>
    <pc:chgData name="Gustavo Ruiz Anaya" userId="S::gr598@nau.edu::26144088-ecaa-449c-93ed-6a7389c8b5fb" providerId="AD" clId="Web-{4EC1DFA3-C8CE-4AA5-80A4-6E495BF78A7D}"/>
    <pc:docChg chg="modSld">
      <pc:chgData name="Gustavo Ruiz Anaya" userId="S::gr598@nau.edu::26144088-ecaa-449c-93ed-6a7389c8b5fb" providerId="AD" clId="Web-{4EC1DFA3-C8CE-4AA5-80A4-6E495BF78A7D}" dt="2024-09-16T18:05:58.721" v="18" actId="20577"/>
      <pc:docMkLst>
        <pc:docMk/>
      </pc:docMkLst>
      <pc:sldChg chg="modSp">
        <pc:chgData name="Gustavo Ruiz Anaya" userId="S::gr598@nau.edu::26144088-ecaa-449c-93ed-6a7389c8b5fb" providerId="AD" clId="Web-{4EC1DFA3-C8CE-4AA5-80A4-6E495BF78A7D}" dt="2024-09-16T18:05:58.721" v="18" actId="20577"/>
        <pc:sldMkLst>
          <pc:docMk/>
          <pc:sldMk cId="1747016926" sldId="301"/>
        </pc:sldMkLst>
        <pc:spChg chg="mod">
          <ac:chgData name="Gustavo Ruiz Anaya" userId="S::gr598@nau.edu::26144088-ecaa-449c-93ed-6a7389c8b5fb" providerId="AD" clId="Web-{4EC1DFA3-C8CE-4AA5-80A4-6E495BF78A7D}" dt="2024-09-16T18:05:58.721" v="18" actId="20577"/>
          <ac:spMkLst>
            <pc:docMk/>
            <pc:sldMk cId="1747016926" sldId="301"/>
            <ac:spMk id="8" creationId="{61F95E5C-9922-F9E5-D705-AAA659F59D11}"/>
          </ac:spMkLst>
        </pc:spChg>
      </pc:sldChg>
    </pc:docChg>
  </pc:docChgLst>
  <pc:docChgLst>
    <pc:chgData name="Gustavo Ruiz Anaya" userId="26144088-ecaa-449c-93ed-6a7389c8b5fb" providerId="ADAL" clId="{1DE43E86-ACD2-4884-9580-97B02219400C}"/>
    <pc:docChg chg="undo custSel modSld">
      <pc:chgData name="Gustavo Ruiz Anaya" userId="26144088-ecaa-449c-93ed-6a7389c8b5fb" providerId="ADAL" clId="{1DE43E86-ACD2-4884-9580-97B02219400C}" dt="2024-09-13T09:37:29.367" v="141" actId="255"/>
      <pc:docMkLst>
        <pc:docMk/>
      </pc:docMkLst>
      <pc:sldChg chg="modSp mod">
        <pc:chgData name="Gustavo Ruiz Anaya" userId="26144088-ecaa-449c-93ed-6a7389c8b5fb" providerId="ADAL" clId="{1DE43E86-ACD2-4884-9580-97B02219400C}" dt="2024-09-13T09:37:29.367" v="141" actId="255"/>
        <pc:sldMkLst>
          <pc:docMk/>
          <pc:sldMk cId="4014885047" sldId="264"/>
        </pc:sldMkLst>
        <pc:spChg chg="mod">
          <ac:chgData name="Gustavo Ruiz Anaya" userId="26144088-ecaa-449c-93ed-6a7389c8b5fb" providerId="ADAL" clId="{1DE43E86-ACD2-4884-9580-97B02219400C}" dt="2024-09-13T09:37:24.756" v="140" actId="14100"/>
          <ac:spMkLst>
            <pc:docMk/>
            <pc:sldMk cId="4014885047" sldId="264"/>
            <ac:spMk id="2" creationId="{9B50D50C-EE1C-F542-BF61-736210620F87}"/>
          </ac:spMkLst>
        </pc:spChg>
        <pc:spChg chg="mod">
          <ac:chgData name="Gustavo Ruiz Anaya" userId="26144088-ecaa-449c-93ed-6a7389c8b5fb" providerId="ADAL" clId="{1DE43E86-ACD2-4884-9580-97B02219400C}" dt="2024-09-13T09:37:29.367" v="141" actId="255"/>
          <ac:spMkLst>
            <pc:docMk/>
            <pc:sldMk cId="4014885047" sldId="264"/>
            <ac:spMk id="7" creationId="{D15E5935-7826-A781-7B22-8B808BEB773B}"/>
          </ac:spMkLst>
        </pc:spChg>
        <pc:picChg chg="mod">
          <ac:chgData name="Gustavo Ruiz Anaya" userId="26144088-ecaa-449c-93ed-6a7389c8b5fb" providerId="ADAL" clId="{1DE43E86-ACD2-4884-9580-97B02219400C}" dt="2024-09-13T09:37:10.413" v="137" actId="1076"/>
          <ac:picMkLst>
            <pc:docMk/>
            <pc:sldMk cId="4014885047" sldId="264"/>
            <ac:picMk id="4" creationId="{0E43C65F-5EB8-593D-1581-06102CB221ED}"/>
          </ac:picMkLst>
        </pc:picChg>
      </pc:sldChg>
    </pc:docChg>
  </pc:docChgLst>
  <pc:docChgLst>
    <pc:chgData name="Brandon A Guzman" userId="S::bag398@nau.edu::b50ac788-a1cc-4cc2-9edb-647aeb53adff" providerId="AD" clId="Web-{7C058FF0-A961-3CD4-6CCD-4B02C548020E}"/>
    <pc:docChg chg="modSld">
      <pc:chgData name="Brandon A Guzman" userId="S::bag398@nau.edu::b50ac788-a1cc-4cc2-9edb-647aeb53adff" providerId="AD" clId="Web-{7C058FF0-A961-3CD4-6CCD-4B02C548020E}" dt="2024-09-19T05:26:21.830" v="1" actId="20577"/>
      <pc:docMkLst>
        <pc:docMk/>
      </pc:docMkLst>
      <pc:sldChg chg="modSp">
        <pc:chgData name="Brandon A Guzman" userId="S::bag398@nau.edu::b50ac788-a1cc-4cc2-9edb-647aeb53adff" providerId="AD" clId="Web-{7C058FF0-A961-3CD4-6CCD-4B02C548020E}" dt="2024-09-19T05:26:21.830" v="1" actId="20577"/>
        <pc:sldMkLst>
          <pc:docMk/>
          <pc:sldMk cId="1192679512" sldId="262"/>
        </pc:sldMkLst>
        <pc:spChg chg="mod">
          <ac:chgData name="Brandon A Guzman" userId="S::bag398@nau.edu::b50ac788-a1cc-4cc2-9edb-647aeb53adff" providerId="AD" clId="Web-{7C058FF0-A961-3CD4-6CCD-4B02C548020E}" dt="2024-09-19T05:26:21.830" v="1" actId="20577"/>
          <ac:spMkLst>
            <pc:docMk/>
            <pc:sldMk cId="1192679512" sldId="262"/>
            <ac:spMk id="7" creationId="{BDFAA06E-782B-1F6A-5F2F-DC46310783F8}"/>
          </ac:spMkLst>
        </pc:spChg>
      </pc:sldChg>
    </pc:docChg>
  </pc:docChgLst>
  <pc:docChgLst>
    <pc:chgData name="Carson A Kent" userId="S::cak473@nau.edu::83e41d60-f5d6-4460-baba-c3960352a02f" providerId="AD" clId="Web-{4E5BD90C-D086-3EF3-9863-ABFFD63081C9}"/>
    <pc:docChg chg="addSld modSld">
      <pc:chgData name="Carson A Kent" userId="S::cak473@nau.edu::83e41d60-f5d6-4460-baba-c3960352a02f" providerId="AD" clId="Web-{4E5BD90C-D086-3EF3-9863-ABFFD63081C9}" dt="2024-09-15T21:48:17.668" v="386" actId="20577"/>
      <pc:docMkLst>
        <pc:docMk/>
      </pc:docMkLst>
      <pc:sldChg chg="delSp modSp new">
        <pc:chgData name="Carson A Kent" userId="S::cak473@nau.edu::83e41d60-f5d6-4460-baba-c3960352a02f" providerId="AD" clId="Web-{4E5BD90C-D086-3EF3-9863-ABFFD63081C9}" dt="2024-09-15T21:48:17.668" v="386" actId="20577"/>
        <pc:sldMkLst>
          <pc:docMk/>
          <pc:sldMk cId="3683104799" sldId="268"/>
        </pc:sldMkLst>
        <pc:spChg chg="mod">
          <ac:chgData name="Carson A Kent" userId="S::cak473@nau.edu::83e41d60-f5d6-4460-baba-c3960352a02f" providerId="AD" clId="Web-{4E5BD90C-D086-3EF3-9863-ABFFD63081C9}" dt="2024-09-15T21:43:44.940" v="23" actId="20577"/>
          <ac:spMkLst>
            <pc:docMk/>
            <pc:sldMk cId="3683104799" sldId="268"/>
            <ac:spMk id="2" creationId="{4E06C9ED-777B-F3EE-DD95-1E99A3C5367B}"/>
          </ac:spMkLst>
        </pc:spChg>
        <pc:spChg chg="mod">
          <ac:chgData name="Carson A Kent" userId="S::cak473@nau.edu::83e41d60-f5d6-4460-baba-c3960352a02f" providerId="AD" clId="Web-{4E5BD90C-D086-3EF3-9863-ABFFD63081C9}" dt="2024-09-15T21:48:17.668" v="386" actId="20577"/>
          <ac:spMkLst>
            <pc:docMk/>
            <pc:sldMk cId="3683104799" sldId="268"/>
            <ac:spMk id="3" creationId="{693A639E-0296-0AF4-3302-FFF14038CC5E}"/>
          </ac:spMkLst>
        </pc:spChg>
        <pc:spChg chg="del mod">
          <ac:chgData name="Carson A Kent" userId="S::cak473@nau.edu::83e41d60-f5d6-4460-baba-c3960352a02f" providerId="AD" clId="Web-{4E5BD90C-D086-3EF3-9863-ABFFD63081C9}" dt="2024-09-15T21:43:52.846" v="26"/>
          <ac:spMkLst>
            <pc:docMk/>
            <pc:sldMk cId="3683104799" sldId="268"/>
            <ac:spMk id="4" creationId="{84FBF1E0-0C48-8DAB-12AE-07A101B84AB2}"/>
          </ac:spMkLst>
        </pc:spChg>
      </pc:sldChg>
    </pc:docChg>
  </pc:docChgLst>
  <pc:docChgLst>
    <pc:chgData name="Alexandra Lin Brister" userId="S::alb967@nau.edu::4f6b0d78-b3f8-42c7-ab44-a23b1e2f8b3e" providerId="AD" clId="Web-{B75877BA-1A35-E502-6A8D-3B72E128FD70}"/>
    <pc:docChg chg="modSld">
      <pc:chgData name="Alexandra Lin Brister" userId="S::alb967@nau.edu::4f6b0d78-b3f8-42c7-ab44-a23b1e2f8b3e" providerId="AD" clId="Web-{B75877BA-1A35-E502-6A8D-3B72E128FD70}" dt="2024-09-18T03:58:26.936" v="1498" actId="20577"/>
      <pc:docMkLst>
        <pc:docMk/>
      </pc:docMkLst>
      <pc:sldChg chg="modSp">
        <pc:chgData name="Alexandra Lin Brister" userId="S::alb967@nau.edu::4f6b0d78-b3f8-42c7-ab44-a23b1e2f8b3e" providerId="AD" clId="Web-{B75877BA-1A35-E502-6A8D-3B72E128FD70}" dt="2024-09-18T03:23:02.676" v="520" actId="20577"/>
        <pc:sldMkLst>
          <pc:docMk/>
          <pc:sldMk cId="4265250673" sldId="270"/>
        </pc:sldMkLst>
        <pc:spChg chg="mod">
          <ac:chgData name="Alexandra Lin Brister" userId="S::alb967@nau.edu::4f6b0d78-b3f8-42c7-ab44-a23b1e2f8b3e" providerId="AD" clId="Web-{B75877BA-1A35-E502-6A8D-3B72E128FD70}" dt="2024-09-18T03:23:02.676" v="520" actId="20577"/>
          <ac:spMkLst>
            <pc:docMk/>
            <pc:sldMk cId="4265250673" sldId="270"/>
            <ac:spMk id="3" creationId="{693A639E-0296-0AF4-3302-FFF14038CC5E}"/>
          </ac:spMkLst>
        </pc:spChg>
      </pc:sldChg>
      <pc:sldChg chg="addSp delSp modSp">
        <pc:chgData name="Alexandra Lin Brister" userId="S::alb967@nau.edu::4f6b0d78-b3f8-42c7-ab44-a23b1e2f8b3e" providerId="AD" clId="Web-{B75877BA-1A35-E502-6A8D-3B72E128FD70}" dt="2024-09-18T03:30:43.645" v="580" actId="20577"/>
        <pc:sldMkLst>
          <pc:docMk/>
          <pc:sldMk cId="327521292" sldId="309"/>
        </pc:sldMkLst>
        <pc:spChg chg="add del mod ord">
          <ac:chgData name="Alexandra Lin Brister" userId="S::alb967@nau.edu::4f6b0d78-b3f8-42c7-ab44-a23b1e2f8b3e" providerId="AD" clId="Web-{B75877BA-1A35-E502-6A8D-3B72E128FD70}" dt="2024-09-18T02:46:41.822" v="309"/>
          <ac:spMkLst>
            <pc:docMk/>
            <pc:sldMk cId="327521292" sldId="309"/>
            <ac:spMk id="2" creationId="{95D0B6D0-8ABC-693B-C6A4-AF4E84438FD4}"/>
          </ac:spMkLst>
        </pc:spChg>
        <pc:spChg chg="del mod">
          <ac:chgData name="Alexandra Lin Brister" userId="S::alb967@nau.edu::4f6b0d78-b3f8-42c7-ab44-a23b1e2f8b3e" providerId="AD" clId="Web-{B75877BA-1A35-E502-6A8D-3B72E128FD70}" dt="2024-09-18T02:17:05.716" v="212"/>
          <ac:spMkLst>
            <pc:docMk/>
            <pc:sldMk cId="327521292" sldId="309"/>
            <ac:spMk id="8" creationId="{59EDF174-5FE1-6ABB-1BCD-525C75840DCF}"/>
          </ac:spMkLst>
        </pc:spChg>
        <pc:spChg chg="mod">
          <ac:chgData name="Alexandra Lin Brister" userId="S::alb967@nau.edu::4f6b0d78-b3f8-42c7-ab44-a23b1e2f8b3e" providerId="AD" clId="Web-{B75877BA-1A35-E502-6A8D-3B72E128FD70}" dt="2024-09-18T02:27:23.955" v="273" actId="20577"/>
          <ac:spMkLst>
            <pc:docMk/>
            <pc:sldMk cId="327521292" sldId="309"/>
            <ac:spMk id="11" creationId="{7371FD62-1CBC-6C70-7AC4-278927F80CC0}"/>
          </ac:spMkLst>
        </pc:spChg>
        <pc:spChg chg="mod">
          <ac:chgData name="Alexandra Lin Brister" userId="S::alb967@nau.edu::4f6b0d78-b3f8-42c7-ab44-a23b1e2f8b3e" providerId="AD" clId="Web-{B75877BA-1A35-E502-6A8D-3B72E128FD70}" dt="2024-09-18T03:30:43.645" v="580" actId="20577"/>
          <ac:spMkLst>
            <pc:docMk/>
            <pc:sldMk cId="327521292" sldId="309"/>
            <ac:spMk id="12" creationId="{014A3B4C-2DA5-219D-C77A-3A7A534F6B7B}"/>
          </ac:spMkLst>
        </pc:spChg>
        <pc:spChg chg="add mod">
          <ac:chgData name="Alexandra Lin Brister" userId="S::alb967@nau.edu::4f6b0d78-b3f8-42c7-ab44-a23b1e2f8b3e" providerId="AD" clId="Web-{B75877BA-1A35-E502-6A8D-3B72E128FD70}" dt="2024-09-18T02:29:03.678" v="282" actId="1076"/>
          <ac:spMkLst>
            <pc:docMk/>
            <pc:sldMk cId="327521292" sldId="309"/>
            <ac:spMk id="14" creationId="{9739927D-C038-1B7B-2596-51ED811F29DB}"/>
          </ac:spMkLst>
        </pc:spChg>
        <pc:spChg chg="mod">
          <ac:chgData name="Alexandra Lin Brister" userId="S::alb967@nau.edu::4f6b0d78-b3f8-42c7-ab44-a23b1e2f8b3e" providerId="AD" clId="Web-{B75877BA-1A35-E502-6A8D-3B72E128FD70}" dt="2024-09-18T03:30:14.284" v="567" actId="1076"/>
          <ac:spMkLst>
            <pc:docMk/>
            <pc:sldMk cId="327521292" sldId="309"/>
            <ac:spMk id="16" creationId="{B1848700-ED8E-4136-82C0-72E42D821FA6}"/>
          </ac:spMkLst>
        </pc:spChg>
        <pc:spChg chg="add del">
          <ac:chgData name="Alexandra Lin Brister" userId="S::alb967@nau.edu::4f6b0d78-b3f8-42c7-ab44-a23b1e2f8b3e" providerId="AD" clId="Web-{B75877BA-1A35-E502-6A8D-3B72E128FD70}" dt="2024-09-18T02:47:47.418" v="318"/>
          <ac:spMkLst>
            <pc:docMk/>
            <pc:sldMk cId="327521292" sldId="309"/>
            <ac:spMk id="20" creationId="{2BED0EAB-FF5D-0DAE-5941-75890916A0DB}"/>
          </ac:spMkLst>
        </pc:spChg>
        <pc:spChg chg="add mod">
          <ac:chgData name="Alexandra Lin Brister" userId="S::alb967@nau.edu::4f6b0d78-b3f8-42c7-ab44-a23b1e2f8b3e" providerId="AD" clId="Web-{B75877BA-1A35-E502-6A8D-3B72E128FD70}" dt="2024-09-18T02:48:13.903" v="322"/>
          <ac:spMkLst>
            <pc:docMk/>
            <pc:sldMk cId="327521292" sldId="309"/>
            <ac:spMk id="21" creationId="{69C5B4CF-34D6-1A3A-E150-FEC0C4EE7C47}"/>
          </ac:spMkLst>
        </pc:spChg>
        <pc:spChg chg="add del mod">
          <ac:chgData name="Alexandra Lin Brister" userId="S::alb967@nau.edu::4f6b0d78-b3f8-42c7-ab44-a23b1e2f8b3e" providerId="AD" clId="Web-{B75877BA-1A35-E502-6A8D-3B72E128FD70}" dt="2024-09-18T02:49:23.187" v="328"/>
          <ac:spMkLst>
            <pc:docMk/>
            <pc:sldMk cId="327521292" sldId="309"/>
            <ac:spMk id="23" creationId="{09F561F8-64FB-150F-ECB8-157B49DDB264}"/>
          </ac:spMkLst>
        </pc:spChg>
        <pc:spChg chg="add mod">
          <ac:chgData name="Alexandra Lin Brister" userId="S::alb967@nau.edu::4f6b0d78-b3f8-42c7-ab44-a23b1e2f8b3e" providerId="AD" clId="Web-{B75877BA-1A35-E502-6A8D-3B72E128FD70}" dt="2024-09-18T02:50:45.361" v="349" actId="1076"/>
          <ac:spMkLst>
            <pc:docMk/>
            <pc:sldMk cId="327521292" sldId="309"/>
            <ac:spMk id="24" creationId="{4ED04648-3925-1ED7-5DD8-E15936445E17}"/>
          </ac:spMkLst>
        </pc:spChg>
        <pc:grpChg chg="add mod">
          <ac:chgData name="Alexandra Lin Brister" userId="S::alb967@nau.edu::4f6b0d78-b3f8-42c7-ab44-a23b1e2f8b3e" providerId="AD" clId="Web-{B75877BA-1A35-E502-6A8D-3B72E128FD70}" dt="2024-09-18T02:28:13.457" v="276" actId="1076"/>
          <ac:grpSpMkLst>
            <pc:docMk/>
            <pc:sldMk cId="327521292" sldId="309"/>
            <ac:grpSpMk id="13" creationId="{BDBC4F14-A7C7-F60E-B3F1-6C504870819C}"/>
          </ac:grpSpMkLst>
        </pc:grpChg>
        <pc:grpChg chg="add mod">
          <ac:chgData name="Alexandra Lin Brister" userId="S::alb967@nau.edu::4f6b0d78-b3f8-42c7-ab44-a23b1e2f8b3e" providerId="AD" clId="Web-{B75877BA-1A35-E502-6A8D-3B72E128FD70}" dt="2024-09-18T02:29:59.523" v="284" actId="1076"/>
          <ac:grpSpMkLst>
            <pc:docMk/>
            <pc:sldMk cId="327521292" sldId="309"/>
            <ac:grpSpMk id="17" creationId="{528E5615-A8DA-500D-01CB-4594C6885B7B}"/>
          </ac:grpSpMkLst>
        </pc:grpChg>
        <pc:grpChg chg="add mod">
          <ac:chgData name="Alexandra Lin Brister" userId="S::alb967@nau.edu::4f6b0d78-b3f8-42c7-ab44-a23b1e2f8b3e" providerId="AD" clId="Web-{B75877BA-1A35-E502-6A8D-3B72E128FD70}" dt="2024-09-18T02:48:40.123" v="325" actId="1076"/>
          <ac:grpSpMkLst>
            <pc:docMk/>
            <pc:sldMk cId="327521292" sldId="309"/>
            <ac:grpSpMk id="22" creationId="{0D6E115B-C71A-3EF8-7BE6-E0F7E1029FBC}"/>
          </ac:grpSpMkLst>
        </pc:grpChg>
        <pc:picChg chg="add del mod ord">
          <ac:chgData name="Alexandra Lin Brister" userId="S::alb967@nau.edu::4f6b0d78-b3f8-42c7-ab44-a23b1e2f8b3e" providerId="AD" clId="Web-{B75877BA-1A35-E502-6A8D-3B72E128FD70}" dt="2024-09-18T02:46:44.838" v="310"/>
          <ac:picMkLst>
            <pc:docMk/>
            <pc:sldMk cId="327521292" sldId="309"/>
            <ac:picMk id="3" creationId="{9CFE7C4F-6B18-9129-8869-6FFF186BAA1E}"/>
          </ac:picMkLst>
        </pc:picChg>
        <pc:picChg chg="add del mod">
          <ac:chgData name="Alexandra Lin Brister" userId="S::alb967@nau.edu::4f6b0d78-b3f8-42c7-ab44-a23b1e2f8b3e" providerId="AD" clId="Web-{B75877BA-1A35-E502-6A8D-3B72E128FD70}" dt="2024-09-18T02:32:23.450" v="306"/>
          <ac:picMkLst>
            <pc:docMk/>
            <pc:sldMk cId="327521292" sldId="309"/>
            <ac:picMk id="18" creationId="{DB201CFD-763A-5212-31A0-AF7BB8036F67}"/>
          </ac:picMkLst>
        </pc:picChg>
        <pc:picChg chg="add mod">
          <ac:chgData name="Alexandra Lin Brister" userId="S::alb967@nau.edu::4f6b0d78-b3f8-42c7-ab44-a23b1e2f8b3e" providerId="AD" clId="Web-{B75877BA-1A35-E502-6A8D-3B72E128FD70}" dt="2024-09-18T02:47:26.980" v="316" actId="1076"/>
          <ac:picMkLst>
            <pc:docMk/>
            <pc:sldMk cId="327521292" sldId="309"/>
            <ac:picMk id="19" creationId="{8F7A6C69-385E-6AD2-8386-3245ED3AD539}"/>
          </ac:picMkLst>
        </pc:picChg>
      </pc:sldChg>
      <pc:sldChg chg="modSp">
        <pc:chgData name="Alexandra Lin Brister" userId="S::alb967@nau.edu::4f6b0d78-b3f8-42c7-ab44-a23b1e2f8b3e" providerId="AD" clId="Web-{B75877BA-1A35-E502-6A8D-3B72E128FD70}" dt="2024-09-18T03:58:26.936" v="1498" actId="20577"/>
        <pc:sldMkLst>
          <pc:docMk/>
          <pc:sldMk cId="2466790195" sldId="310"/>
        </pc:sldMkLst>
        <pc:spChg chg="mod">
          <ac:chgData name="Alexandra Lin Brister" userId="S::alb967@nau.edu::4f6b0d78-b3f8-42c7-ab44-a23b1e2f8b3e" providerId="AD" clId="Web-{B75877BA-1A35-E502-6A8D-3B72E128FD70}" dt="2024-09-18T03:58:26.936" v="1498" actId="20577"/>
          <ac:spMkLst>
            <pc:docMk/>
            <pc:sldMk cId="2466790195" sldId="310"/>
            <ac:spMk id="3" creationId="{6C65419D-0162-2527-77BD-70D59C21DA1A}"/>
          </ac:spMkLst>
        </pc:spChg>
        <pc:spChg chg="mod">
          <ac:chgData name="Alexandra Lin Brister" userId="S::alb967@nau.edu::4f6b0d78-b3f8-42c7-ab44-a23b1e2f8b3e" providerId="AD" clId="Web-{B75877BA-1A35-E502-6A8D-3B72E128FD70}" dt="2024-09-18T02:55:43.715" v="372" actId="1076"/>
          <ac:spMkLst>
            <pc:docMk/>
            <pc:sldMk cId="2466790195" sldId="310"/>
            <ac:spMk id="4" creationId="{828D3791-643E-2CD6-AED0-BE2946BCE0F5}"/>
          </ac:spMkLst>
        </pc:spChg>
      </pc:sldChg>
    </pc:docChg>
  </pc:docChgLst>
  <pc:docChgLst>
    <pc:chgData name="Ryan J Meger" userId="S::rjm543@nau.edu::f6b73040-e80f-4356-aca6-7d9b6bd5d25d" providerId="AD" clId="Web-{D3795C90-4BEC-4DCC-91B3-6193E8ED760C}"/>
    <pc:docChg chg="modSld">
      <pc:chgData name="Ryan J Meger" userId="S::rjm543@nau.edu::f6b73040-e80f-4356-aca6-7d9b6bd5d25d" providerId="AD" clId="Web-{D3795C90-4BEC-4DCC-91B3-6193E8ED760C}" dt="2024-09-16T18:45:13.247" v="148" actId="20577"/>
      <pc:docMkLst>
        <pc:docMk/>
      </pc:docMkLst>
      <pc:sldChg chg="modSp">
        <pc:chgData name="Ryan J Meger" userId="S::rjm543@nau.edu::f6b73040-e80f-4356-aca6-7d9b6bd5d25d" providerId="AD" clId="Web-{D3795C90-4BEC-4DCC-91B3-6193E8ED760C}" dt="2024-09-16T18:45:13.247" v="148" actId="20577"/>
        <pc:sldMkLst>
          <pc:docMk/>
          <pc:sldMk cId="1297460242" sldId="266"/>
        </pc:sldMkLst>
        <pc:spChg chg="mod">
          <ac:chgData name="Ryan J Meger" userId="S::rjm543@nau.edu::f6b73040-e80f-4356-aca6-7d9b6bd5d25d" providerId="AD" clId="Web-{D3795C90-4BEC-4DCC-91B3-6193E8ED760C}" dt="2024-09-16T18:45:13.247" v="148" actId="20577"/>
          <ac:spMkLst>
            <pc:docMk/>
            <pc:sldMk cId="1297460242" sldId="266"/>
            <ac:spMk id="6" creationId="{AED2A021-40A2-244E-C4E6-0E0FE4C23176}"/>
          </ac:spMkLst>
        </pc:spChg>
      </pc:sldChg>
      <pc:sldChg chg="modSp">
        <pc:chgData name="Ryan J Meger" userId="S::rjm543@nau.edu::f6b73040-e80f-4356-aca6-7d9b6bd5d25d" providerId="AD" clId="Web-{D3795C90-4BEC-4DCC-91B3-6193E8ED760C}" dt="2024-09-16T18:39:59.708" v="10" actId="20577"/>
        <pc:sldMkLst>
          <pc:docMk/>
          <pc:sldMk cId="4265250673" sldId="270"/>
        </pc:sldMkLst>
        <pc:spChg chg="mod">
          <ac:chgData name="Ryan J Meger" userId="S::rjm543@nau.edu::f6b73040-e80f-4356-aca6-7d9b6bd5d25d" providerId="AD" clId="Web-{D3795C90-4BEC-4DCC-91B3-6193E8ED760C}" dt="2024-09-16T18:39:59.708" v="10" actId="20577"/>
          <ac:spMkLst>
            <pc:docMk/>
            <pc:sldMk cId="4265250673" sldId="270"/>
            <ac:spMk id="3" creationId="{693A639E-0296-0AF4-3302-FFF14038CC5E}"/>
          </ac:spMkLst>
        </pc:spChg>
      </pc:sldChg>
    </pc:docChg>
  </pc:docChgLst>
  <pc:docChgLst>
    <pc:chgData name="Carson A Kent" userId="S::cak473@nau.edu::83e41d60-f5d6-4460-baba-c3960352a02f" providerId="AD" clId="Web-{71B49368-BC35-5B61-D5D6-E82A90BFCCEB}"/>
    <pc:docChg chg="addSld modSld">
      <pc:chgData name="Carson A Kent" userId="S::cak473@nau.edu::83e41d60-f5d6-4460-baba-c3960352a02f" providerId="AD" clId="Web-{71B49368-BC35-5B61-D5D6-E82A90BFCCEB}" dt="2024-09-18T23:12:03.812" v="15" actId="20577"/>
      <pc:docMkLst>
        <pc:docMk/>
      </pc:docMkLst>
      <pc:sldChg chg="addSp delSp modSp add replId">
        <pc:chgData name="Carson A Kent" userId="S::cak473@nau.edu::83e41d60-f5d6-4460-baba-c3960352a02f" providerId="AD" clId="Web-{71B49368-BC35-5B61-D5D6-E82A90BFCCEB}" dt="2024-09-18T23:12:03.812" v="15" actId="20577"/>
        <pc:sldMkLst>
          <pc:docMk/>
          <pc:sldMk cId="1295887506" sldId="314"/>
        </pc:sldMkLst>
        <pc:spChg chg="del mod">
          <ac:chgData name="Carson A Kent" userId="S::cak473@nau.edu::83e41d60-f5d6-4460-baba-c3960352a02f" providerId="AD" clId="Web-{71B49368-BC35-5B61-D5D6-E82A90BFCCEB}" dt="2024-09-18T23:11:35.795" v="10"/>
          <ac:spMkLst>
            <pc:docMk/>
            <pc:sldMk cId="1295887506" sldId="314"/>
            <ac:spMk id="2" creationId="{732F2D4C-E9E2-A0B9-5280-80AD551AFCBD}"/>
          </ac:spMkLst>
        </pc:spChg>
        <pc:spChg chg="add mod">
          <ac:chgData name="Carson A Kent" userId="S::cak473@nau.edu::83e41d60-f5d6-4460-baba-c3960352a02f" providerId="AD" clId="Web-{71B49368-BC35-5B61-D5D6-E82A90BFCCEB}" dt="2024-09-18T23:12:03.812" v="15" actId="20577"/>
          <ac:spMkLst>
            <pc:docMk/>
            <pc:sldMk cId="1295887506" sldId="314"/>
            <ac:spMk id="3" creationId="{052C601F-BF84-56B7-3A60-2BA6814C1535}"/>
          </ac:spMkLst>
        </pc:spChg>
        <pc:spChg chg="mod">
          <ac:chgData name="Carson A Kent" userId="S::cak473@nau.edu::83e41d60-f5d6-4460-baba-c3960352a02f" providerId="AD" clId="Web-{71B49368-BC35-5B61-D5D6-E82A90BFCCEB}" dt="2024-09-18T23:11:11.763" v="6" actId="20577"/>
          <ac:spMkLst>
            <pc:docMk/>
            <pc:sldMk cId="1295887506" sldId="314"/>
            <ac:spMk id="7" creationId="{4377A575-BADD-4ACF-5E89-08A9F1042261}"/>
          </ac:spMkLst>
        </pc:spChg>
      </pc:sldChg>
    </pc:docChg>
  </pc:docChgLst>
  <pc:docChgLst>
    <pc:chgData name="Gustavo Ruiz Anaya" userId="S::gr598@nau.edu::26144088-ecaa-449c-93ed-6a7389c8b5fb" providerId="AD" clId="Web-{B19039E9-104A-438F-AFDE-A8973B55CD87}"/>
    <pc:docChg chg="addSld delSld modSld">
      <pc:chgData name="Gustavo Ruiz Anaya" userId="S::gr598@nau.edu::26144088-ecaa-449c-93ed-6a7389c8b5fb" providerId="AD" clId="Web-{B19039E9-104A-438F-AFDE-A8973B55CD87}" dt="2024-09-18T08:29:44.105" v="517" actId="20577"/>
      <pc:docMkLst>
        <pc:docMk/>
      </pc:docMkLst>
      <pc:sldChg chg="modSp">
        <pc:chgData name="Gustavo Ruiz Anaya" userId="S::gr598@nau.edu::26144088-ecaa-449c-93ed-6a7389c8b5fb" providerId="AD" clId="Web-{B19039E9-104A-438F-AFDE-A8973B55CD87}" dt="2024-09-18T07:20:31.160" v="18" actId="20577"/>
        <pc:sldMkLst>
          <pc:docMk/>
          <pc:sldMk cId="1297460242" sldId="266"/>
        </pc:sldMkLst>
        <pc:spChg chg="mod">
          <ac:chgData name="Gustavo Ruiz Anaya" userId="S::gr598@nau.edu::26144088-ecaa-449c-93ed-6a7389c8b5fb" providerId="AD" clId="Web-{B19039E9-104A-438F-AFDE-A8973B55CD87}" dt="2024-09-18T07:20:31.160" v="18" actId="20577"/>
          <ac:spMkLst>
            <pc:docMk/>
            <pc:sldMk cId="1297460242" sldId="266"/>
            <ac:spMk id="7" creationId="{4377A575-BADD-4ACF-5E89-08A9F1042261}"/>
          </ac:spMkLst>
        </pc:spChg>
      </pc:sldChg>
      <pc:sldChg chg="modSp">
        <pc:chgData name="Gustavo Ruiz Anaya" userId="S::gr598@nau.edu::26144088-ecaa-449c-93ed-6a7389c8b5fb" providerId="AD" clId="Web-{B19039E9-104A-438F-AFDE-A8973B55CD87}" dt="2024-09-18T07:32:09.400" v="34" actId="1076"/>
        <pc:sldMkLst>
          <pc:docMk/>
          <pc:sldMk cId="4265250673" sldId="270"/>
        </pc:sldMkLst>
        <pc:spChg chg="mod">
          <ac:chgData name="Gustavo Ruiz Anaya" userId="S::gr598@nau.edu::26144088-ecaa-449c-93ed-6a7389c8b5fb" providerId="AD" clId="Web-{B19039E9-104A-438F-AFDE-A8973B55CD87}" dt="2024-09-18T07:32:09.400" v="34" actId="1076"/>
          <ac:spMkLst>
            <pc:docMk/>
            <pc:sldMk cId="4265250673" sldId="270"/>
            <ac:spMk id="2" creationId="{4E06C9ED-777B-F3EE-DD95-1E99A3C5367B}"/>
          </ac:spMkLst>
        </pc:spChg>
      </pc:sldChg>
      <pc:sldChg chg="modSp">
        <pc:chgData name="Gustavo Ruiz Anaya" userId="S::gr598@nau.edu::26144088-ecaa-449c-93ed-6a7389c8b5fb" providerId="AD" clId="Web-{B19039E9-104A-438F-AFDE-A8973B55CD87}" dt="2024-09-18T07:21:00.286" v="23" actId="20577"/>
        <pc:sldMkLst>
          <pc:docMk/>
          <pc:sldMk cId="2677591604" sldId="306"/>
        </pc:sldMkLst>
        <pc:spChg chg="mod">
          <ac:chgData name="Gustavo Ruiz Anaya" userId="S::gr598@nau.edu::26144088-ecaa-449c-93ed-6a7389c8b5fb" providerId="AD" clId="Web-{B19039E9-104A-438F-AFDE-A8973B55CD87}" dt="2024-09-18T07:21:00.286" v="23" actId="20577"/>
          <ac:spMkLst>
            <pc:docMk/>
            <pc:sldMk cId="2677591604" sldId="306"/>
            <ac:spMk id="8" creationId="{98EFE163-D094-38F5-1259-74B2649FA9B5}"/>
          </ac:spMkLst>
        </pc:spChg>
        <pc:picChg chg="mod">
          <ac:chgData name="Gustavo Ruiz Anaya" userId="S::gr598@nau.edu::26144088-ecaa-449c-93ed-6a7389c8b5fb" providerId="AD" clId="Web-{B19039E9-104A-438F-AFDE-A8973B55CD87}" dt="2024-09-18T07:20:45.239" v="20" actId="1076"/>
          <ac:picMkLst>
            <pc:docMk/>
            <pc:sldMk cId="2677591604" sldId="306"/>
            <ac:picMk id="5" creationId="{D340FE11-91E4-0078-51B6-E91623C45010}"/>
          </ac:picMkLst>
        </pc:picChg>
      </pc:sldChg>
      <pc:sldChg chg="delSp modSp">
        <pc:chgData name="Gustavo Ruiz Anaya" userId="S::gr598@nau.edu::26144088-ecaa-449c-93ed-6a7389c8b5fb" providerId="AD" clId="Web-{B19039E9-104A-438F-AFDE-A8973B55CD87}" dt="2024-09-18T07:20:25.301" v="17" actId="20577"/>
        <pc:sldMkLst>
          <pc:docMk/>
          <pc:sldMk cId="918144553" sldId="308"/>
        </pc:sldMkLst>
        <pc:spChg chg="del mod">
          <ac:chgData name="Gustavo Ruiz Anaya" userId="S::gr598@nau.edu::26144088-ecaa-449c-93ed-6a7389c8b5fb" providerId="AD" clId="Web-{B19039E9-104A-438F-AFDE-A8973B55CD87}" dt="2024-09-18T07:19:25.455" v="5"/>
          <ac:spMkLst>
            <pc:docMk/>
            <pc:sldMk cId="918144553" sldId="308"/>
            <ac:spMk id="2" creationId="{9897D9F8-90D3-F75D-A014-C1EDEC2FC419}"/>
          </ac:spMkLst>
        </pc:spChg>
        <pc:spChg chg="mod">
          <ac:chgData name="Gustavo Ruiz Anaya" userId="S::gr598@nau.edu::26144088-ecaa-449c-93ed-6a7389c8b5fb" providerId="AD" clId="Web-{B19039E9-104A-438F-AFDE-A8973B55CD87}" dt="2024-09-18T07:20:25.301" v="17" actId="20577"/>
          <ac:spMkLst>
            <pc:docMk/>
            <pc:sldMk cId="918144553" sldId="308"/>
            <ac:spMk id="7" creationId="{4377A575-BADD-4ACF-5E89-08A9F1042261}"/>
          </ac:spMkLst>
        </pc:spChg>
      </pc:sldChg>
      <pc:sldChg chg="delSp modSp">
        <pc:chgData name="Gustavo Ruiz Anaya" userId="S::gr598@nau.edu::26144088-ecaa-449c-93ed-6a7389c8b5fb" providerId="AD" clId="Web-{B19039E9-104A-438F-AFDE-A8973B55CD87}" dt="2024-09-18T07:20:19.128" v="16" actId="20577"/>
        <pc:sldMkLst>
          <pc:docMk/>
          <pc:sldMk cId="2466790195" sldId="310"/>
        </pc:sldMkLst>
        <pc:spChg chg="del mod">
          <ac:chgData name="Gustavo Ruiz Anaya" userId="S::gr598@nau.edu::26144088-ecaa-449c-93ed-6a7389c8b5fb" providerId="AD" clId="Web-{B19039E9-104A-438F-AFDE-A8973B55CD87}" dt="2024-09-18T07:19:19.627" v="3"/>
          <ac:spMkLst>
            <pc:docMk/>
            <pc:sldMk cId="2466790195" sldId="310"/>
            <ac:spMk id="2" creationId="{9897D9F8-90D3-F75D-A014-C1EDEC2FC419}"/>
          </ac:spMkLst>
        </pc:spChg>
        <pc:spChg chg="mod">
          <ac:chgData name="Gustavo Ruiz Anaya" userId="S::gr598@nau.edu::26144088-ecaa-449c-93ed-6a7389c8b5fb" providerId="AD" clId="Web-{B19039E9-104A-438F-AFDE-A8973B55CD87}" dt="2024-09-18T07:19:09.627" v="0" actId="1076"/>
          <ac:spMkLst>
            <pc:docMk/>
            <pc:sldMk cId="2466790195" sldId="310"/>
            <ac:spMk id="4" creationId="{828D3791-643E-2CD6-AED0-BE2946BCE0F5}"/>
          </ac:spMkLst>
        </pc:spChg>
        <pc:spChg chg="mod">
          <ac:chgData name="Gustavo Ruiz Anaya" userId="S::gr598@nau.edu::26144088-ecaa-449c-93ed-6a7389c8b5fb" providerId="AD" clId="Web-{B19039E9-104A-438F-AFDE-A8973B55CD87}" dt="2024-09-18T07:20:19.128" v="16" actId="20577"/>
          <ac:spMkLst>
            <pc:docMk/>
            <pc:sldMk cId="2466790195" sldId="310"/>
            <ac:spMk id="7" creationId="{4377A575-BADD-4ACF-5E89-08A9F1042261}"/>
          </ac:spMkLst>
        </pc:spChg>
      </pc:sldChg>
      <pc:sldChg chg="new del">
        <pc:chgData name="Gustavo Ruiz Anaya" userId="S::gr598@nau.edu::26144088-ecaa-449c-93ed-6a7389c8b5fb" providerId="AD" clId="Web-{B19039E9-104A-438F-AFDE-A8973B55CD87}" dt="2024-09-18T07:19:52.472" v="8"/>
        <pc:sldMkLst>
          <pc:docMk/>
          <pc:sldMk cId="849626033" sldId="311"/>
        </pc:sldMkLst>
      </pc:sldChg>
      <pc:sldChg chg="addSp delSp modSp add replId">
        <pc:chgData name="Gustavo Ruiz Anaya" userId="S::gr598@nau.edu::26144088-ecaa-449c-93ed-6a7389c8b5fb" providerId="AD" clId="Web-{B19039E9-104A-438F-AFDE-A8973B55CD87}" dt="2024-09-18T08:29:44.105" v="517" actId="20577"/>
        <pc:sldMkLst>
          <pc:docMk/>
          <pc:sldMk cId="3994751663" sldId="312"/>
        </pc:sldMkLst>
        <pc:spChg chg="add mod">
          <ac:chgData name="Gustavo Ruiz Anaya" userId="S::gr598@nau.edu::26144088-ecaa-449c-93ed-6a7389c8b5fb" providerId="AD" clId="Web-{B19039E9-104A-438F-AFDE-A8973B55CD87}" dt="2024-09-18T08:29:44.105" v="517" actId="20577"/>
          <ac:spMkLst>
            <pc:docMk/>
            <pc:sldMk cId="3994751663" sldId="312"/>
            <ac:spMk id="2" creationId="{732F2D4C-E9E2-A0B9-5280-80AD551AFCBD}"/>
          </ac:spMkLst>
        </pc:spChg>
        <pc:spChg chg="del mod">
          <ac:chgData name="Gustavo Ruiz Anaya" userId="S::gr598@nau.edu::26144088-ecaa-449c-93ed-6a7389c8b5fb" providerId="AD" clId="Web-{B19039E9-104A-438F-AFDE-A8973B55CD87}" dt="2024-09-18T07:22:31.429" v="30"/>
          <ac:spMkLst>
            <pc:docMk/>
            <pc:sldMk cId="3994751663" sldId="312"/>
            <ac:spMk id="3" creationId="{6C65419D-0162-2527-77BD-70D59C21DA1A}"/>
          </ac:spMkLst>
        </pc:spChg>
        <pc:spChg chg="mod">
          <ac:chgData name="Gustavo Ruiz Anaya" userId="S::gr598@nau.edu::26144088-ecaa-449c-93ed-6a7389c8b5fb" providerId="AD" clId="Web-{B19039E9-104A-438F-AFDE-A8973B55CD87}" dt="2024-09-18T07:20:13.410" v="15" actId="20577"/>
          <ac:spMkLst>
            <pc:docMk/>
            <pc:sldMk cId="3994751663" sldId="312"/>
            <ac:spMk id="7" creationId="{4377A575-BADD-4ACF-5E89-08A9F1042261}"/>
          </ac:spMkLst>
        </pc:spChg>
      </pc:sldChg>
      <pc:sldChg chg="delSp modSp new mod modClrScheme chgLayout">
        <pc:chgData name="Gustavo Ruiz Anaya" userId="S::gr598@nau.edu::26144088-ecaa-449c-93ed-6a7389c8b5fb" providerId="AD" clId="Web-{B19039E9-104A-438F-AFDE-A8973B55CD87}" dt="2024-09-18T08:26:47.829" v="424" actId="20577"/>
        <pc:sldMkLst>
          <pc:docMk/>
          <pc:sldMk cId="581779104" sldId="313"/>
        </pc:sldMkLst>
        <pc:spChg chg="mod ord">
          <ac:chgData name="Gustavo Ruiz Anaya" userId="S::gr598@nau.edu::26144088-ecaa-449c-93ed-6a7389c8b5fb" providerId="AD" clId="Web-{B19039E9-104A-438F-AFDE-A8973B55CD87}" dt="2024-09-18T07:32:03.728" v="33" actId="20577"/>
          <ac:spMkLst>
            <pc:docMk/>
            <pc:sldMk cId="581779104" sldId="313"/>
            <ac:spMk id="2" creationId="{546E724A-3474-51A4-CEBC-2E9B1B587DBF}"/>
          </ac:spMkLst>
        </pc:spChg>
        <pc:spChg chg="mod ord">
          <ac:chgData name="Gustavo Ruiz Anaya" userId="S::gr598@nau.edu::26144088-ecaa-449c-93ed-6a7389c8b5fb" providerId="AD" clId="Web-{B19039E9-104A-438F-AFDE-A8973B55CD87}" dt="2024-09-18T08:26:47.829" v="424" actId="20577"/>
          <ac:spMkLst>
            <pc:docMk/>
            <pc:sldMk cId="581779104" sldId="313"/>
            <ac:spMk id="3" creationId="{2D79F125-6DE8-3075-5CE5-76F72D2174E5}"/>
          </ac:spMkLst>
        </pc:spChg>
        <pc:spChg chg="del">
          <ac:chgData name="Gustavo Ruiz Anaya" userId="S::gr598@nau.edu::26144088-ecaa-449c-93ed-6a7389c8b5fb" providerId="AD" clId="Web-{B19039E9-104A-438F-AFDE-A8973B55CD87}" dt="2024-09-18T07:32:00.509" v="32"/>
          <ac:spMkLst>
            <pc:docMk/>
            <pc:sldMk cId="581779104" sldId="313"/>
            <ac:spMk id="4" creationId="{22B95D56-959A-2310-DEF0-B63841A653B6}"/>
          </ac:spMkLst>
        </pc:spChg>
        <pc:spChg chg="mod ord">
          <ac:chgData name="Gustavo Ruiz Anaya" userId="S::gr598@nau.edu::26144088-ecaa-449c-93ed-6a7389c8b5fb" providerId="AD" clId="Web-{B19039E9-104A-438F-AFDE-A8973B55CD87}" dt="2024-09-18T07:32:00.509" v="32"/>
          <ac:spMkLst>
            <pc:docMk/>
            <pc:sldMk cId="581779104" sldId="313"/>
            <ac:spMk id="5" creationId="{D45A8E8B-3FAC-A01E-BE24-08A97AD9929F}"/>
          </ac:spMkLst>
        </pc:spChg>
      </pc:sldChg>
    </pc:docChg>
  </pc:docChgLst>
  <pc:docChgLst>
    <pc:chgData name="Gustavo Ruiz Anaya" userId="26144088-ecaa-449c-93ed-6a7389c8b5fb" providerId="ADAL" clId="{AB494C47-93A2-4722-ACD5-6A6AA0B2193A}"/>
    <pc:docChg chg="modSld">
      <pc:chgData name="Gustavo Ruiz Anaya" userId="26144088-ecaa-449c-93ed-6a7389c8b5fb" providerId="ADAL" clId="{AB494C47-93A2-4722-ACD5-6A6AA0B2193A}" dt="2024-09-18T02:23:45.705" v="217" actId="255"/>
      <pc:docMkLst>
        <pc:docMk/>
      </pc:docMkLst>
      <pc:sldChg chg="modSp mod">
        <pc:chgData name="Gustavo Ruiz Anaya" userId="26144088-ecaa-449c-93ed-6a7389c8b5fb" providerId="ADAL" clId="{AB494C47-93A2-4722-ACD5-6A6AA0B2193A}" dt="2024-09-18T02:20:56.394" v="69" actId="255"/>
        <pc:sldMkLst>
          <pc:docMk/>
          <pc:sldMk cId="3803442049" sldId="259"/>
        </pc:sldMkLst>
        <pc:spChg chg="mod">
          <ac:chgData name="Gustavo Ruiz Anaya" userId="26144088-ecaa-449c-93ed-6a7389c8b5fb" providerId="ADAL" clId="{AB494C47-93A2-4722-ACD5-6A6AA0B2193A}" dt="2024-09-18T02:20:56.394" v="69" actId="255"/>
          <ac:spMkLst>
            <pc:docMk/>
            <pc:sldMk cId="3803442049" sldId="259"/>
            <ac:spMk id="16" creationId="{6F640BF6-D186-94B0-4EE7-CC3027FC5BF5}"/>
          </ac:spMkLst>
        </pc:spChg>
      </pc:sldChg>
      <pc:sldChg chg="modSp mod">
        <pc:chgData name="Gustavo Ruiz Anaya" userId="26144088-ecaa-449c-93ed-6a7389c8b5fb" providerId="ADAL" clId="{AB494C47-93A2-4722-ACD5-6A6AA0B2193A}" dt="2024-09-18T02:20:45.687" v="68" actId="255"/>
        <pc:sldMkLst>
          <pc:docMk/>
          <pc:sldMk cId="1070346799" sldId="260"/>
        </pc:sldMkLst>
        <pc:spChg chg="mod">
          <ac:chgData name="Gustavo Ruiz Anaya" userId="26144088-ecaa-449c-93ed-6a7389c8b5fb" providerId="ADAL" clId="{AB494C47-93A2-4722-ACD5-6A6AA0B2193A}" dt="2024-09-18T02:20:45.687" v="68" actId="255"/>
          <ac:spMkLst>
            <pc:docMk/>
            <pc:sldMk cId="1070346799" sldId="260"/>
            <ac:spMk id="15" creationId="{4E622787-5874-4B81-9829-EDD6701EE531}"/>
          </ac:spMkLst>
        </pc:spChg>
      </pc:sldChg>
      <pc:sldChg chg="delSp modSp mod">
        <pc:chgData name="Gustavo Ruiz Anaya" userId="26144088-ecaa-449c-93ed-6a7389c8b5fb" providerId="ADAL" clId="{AB494C47-93A2-4722-ACD5-6A6AA0B2193A}" dt="2024-09-18T02:20:28.133" v="66" actId="255"/>
        <pc:sldMkLst>
          <pc:docMk/>
          <pc:sldMk cId="98175723" sldId="261"/>
        </pc:sldMkLst>
        <pc:spChg chg="del mod">
          <ac:chgData name="Gustavo Ruiz Anaya" userId="26144088-ecaa-449c-93ed-6a7389c8b5fb" providerId="ADAL" clId="{AB494C47-93A2-4722-ACD5-6A6AA0B2193A}" dt="2024-09-18T02:19:39.831" v="49"/>
          <ac:spMkLst>
            <pc:docMk/>
            <pc:sldMk cId="98175723" sldId="261"/>
            <ac:spMk id="2" creationId="{CF69D720-5206-59E1-EEAB-2E0C095CBDE0}"/>
          </ac:spMkLst>
        </pc:spChg>
        <pc:spChg chg="mod">
          <ac:chgData name="Gustavo Ruiz Anaya" userId="26144088-ecaa-449c-93ed-6a7389c8b5fb" providerId="ADAL" clId="{AB494C47-93A2-4722-ACD5-6A6AA0B2193A}" dt="2024-09-18T02:20:28.133" v="66" actId="255"/>
          <ac:spMkLst>
            <pc:docMk/>
            <pc:sldMk cId="98175723" sldId="261"/>
            <ac:spMk id="7" creationId="{F33FB444-29D0-11DC-190F-FD4F9C2A7EBB}"/>
          </ac:spMkLst>
        </pc:spChg>
      </pc:sldChg>
      <pc:sldChg chg="modSp mod">
        <pc:chgData name="Gustavo Ruiz Anaya" userId="26144088-ecaa-449c-93ed-6a7389c8b5fb" providerId="ADAL" clId="{AB494C47-93A2-4722-ACD5-6A6AA0B2193A}" dt="2024-09-18T02:21:40.466" v="101" actId="255"/>
        <pc:sldMkLst>
          <pc:docMk/>
          <pc:sldMk cId="1192679512" sldId="262"/>
        </pc:sldMkLst>
        <pc:spChg chg="mod">
          <ac:chgData name="Gustavo Ruiz Anaya" userId="26144088-ecaa-449c-93ed-6a7389c8b5fb" providerId="ADAL" clId="{AB494C47-93A2-4722-ACD5-6A6AA0B2193A}" dt="2024-09-18T02:21:40.466" v="101" actId="255"/>
          <ac:spMkLst>
            <pc:docMk/>
            <pc:sldMk cId="1192679512" sldId="262"/>
            <ac:spMk id="7" creationId="{BDFAA06E-782B-1F6A-5F2F-DC46310783F8}"/>
          </ac:spMkLst>
        </pc:spChg>
      </pc:sldChg>
      <pc:sldChg chg="modSp mod">
        <pc:chgData name="Gustavo Ruiz Anaya" userId="26144088-ecaa-449c-93ed-6a7389c8b5fb" providerId="ADAL" clId="{AB494C47-93A2-4722-ACD5-6A6AA0B2193A}" dt="2024-09-18T02:21:18.297" v="77" actId="255"/>
        <pc:sldMkLst>
          <pc:docMk/>
          <pc:sldMk cId="371324078" sldId="267"/>
        </pc:sldMkLst>
        <pc:spChg chg="mod">
          <ac:chgData name="Gustavo Ruiz Anaya" userId="26144088-ecaa-449c-93ed-6a7389c8b5fb" providerId="ADAL" clId="{AB494C47-93A2-4722-ACD5-6A6AA0B2193A}" dt="2024-09-18T02:21:18.297" v="77" actId="255"/>
          <ac:spMkLst>
            <pc:docMk/>
            <pc:sldMk cId="371324078" sldId="267"/>
            <ac:spMk id="7" creationId="{F33FB444-29D0-11DC-190F-FD4F9C2A7EBB}"/>
          </ac:spMkLst>
        </pc:spChg>
      </pc:sldChg>
      <pc:sldChg chg="modSp mod">
        <pc:chgData name="Gustavo Ruiz Anaya" userId="26144088-ecaa-449c-93ed-6a7389c8b5fb" providerId="ADAL" clId="{AB494C47-93A2-4722-ACD5-6A6AA0B2193A}" dt="2024-09-18T02:20:37.648" v="67" actId="255"/>
        <pc:sldMkLst>
          <pc:docMk/>
          <pc:sldMk cId="974443666" sldId="269"/>
        </pc:sldMkLst>
        <pc:spChg chg="mod">
          <ac:chgData name="Gustavo Ruiz Anaya" userId="26144088-ecaa-449c-93ed-6a7389c8b5fb" providerId="ADAL" clId="{AB494C47-93A2-4722-ACD5-6A6AA0B2193A}" dt="2024-09-18T02:20:37.648" v="67" actId="255"/>
          <ac:spMkLst>
            <pc:docMk/>
            <pc:sldMk cId="974443666" sldId="269"/>
            <ac:spMk id="15" creationId="{4E622787-5874-4B81-9829-EDD6701EE531}"/>
          </ac:spMkLst>
        </pc:spChg>
      </pc:sldChg>
      <pc:sldChg chg="delSp modSp mod">
        <pc:chgData name="Gustavo Ruiz Anaya" userId="26144088-ecaa-449c-93ed-6a7389c8b5fb" providerId="ADAL" clId="{AB494C47-93A2-4722-ACD5-6A6AA0B2193A}" dt="2024-09-18T02:20:22.092" v="65"/>
        <pc:sldMkLst>
          <pc:docMk/>
          <pc:sldMk cId="2102778691" sldId="300"/>
        </pc:sldMkLst>
        <pc:spChg chg="del mod">
          <ac:chgData name="Gustavo Ruiz Anaya" userId="26144088-ecaa-449c-93ed-6a7389c8b5fb" providerId="ADAL" clId="{AB494C47-93A2-4722-ACD5-6A6AA0B2193A}" dt="2024-09-18T02:20:22.092" v="65"/>
          <ac:spMkLst>
            <pc:docMk/>
            <pc:sldMk cId="2102778691" sldId="300"/>
            <ac:spMk id="4" creationId="{1AC79ADC-5F61-A580-1A4A-5042A5EA2143}"/>
          </ac:spMkLst>
        </pc:spChg>
        <pc:spChg chg="mod">
          <ac:chgData name="Gustavo Ruiz Anaya" userId="26144088-ecaa-449c-93ed-6a7389c8b5fb" providerId="ADAL" clId="{AB494C47-93A2-4722-ACD5-6A6AA0B2193A}" dt="2024-09-18T02:20:16.746" v="61" actId="255"/>
          <ac:spMkLst>
            <pc:docMk/>
            <pc:sldMk cId="2102778691" sldId="300"/>
            <ac:spMk id="7" creationId="{BDFAA06E-782B-1F6A-5F2F-DC46310783F8}"/>
          </ac:spMkLst>
        </pc:spChg>
      </pc:sldChg>
      <pc:sldChg chg="modSp mod">
        <pc:chgData name="Gustavo Ruiz Anaya" userId="26144088-ecaa-449c-93ed-6a7389c8b5fb" providerId="ADAL" clId="{AB494C47-93A2-4722-ACD5-6A6AA0B2193A}" dt="2024-09-18T02:23:45.705" v="217" actId="255"/>
        <pc:sldMkLst>
          <pc:docMk/>
          <pc:sldMk cId="1747016926" sldId="301"/>
        </pc:sldMkLst>
        <pc:spChg chg="mod">
          <ac:chgData name="Gustavo Ruiz Anaya" userId="26144088-ecaa-449c-93ed-6a7389c8b5fb" providerId="ADAL" clId="{AB494C47-93A2-4722-ACD5-6A6AA0B2193A}" dt="2024-09-18T02:23:45.705" v="217" actId="255"/>
          <ac:spMkLst>
            <pc:docMk/>
            <pc:sldMk cId="1747016926" sldId="301"/>
            <ac:spMk id="7" creationId="{4377A575-BADD-4ACF-5E89-08A9F1042261}"/>
          </ac:spMkLst>
        </pc:spChg>
      </pc:sldChg>
      <pc:sldChg chg="modSp mod">
        <pc:chgData name="Gustavo Ruiz Anaya" userId="26144088-ecaa-449c-93ed-6a7389c8b5fb" providerId="ADAL" clId="{AB494C47-93A2-4722-ACD5-6A6AA0B2193A}" dt="2024-09-18T02:22:15.862" v="126" actId="20577"/>
        <pc:sldMkLst>
          <pc:docMk/>
          <pc:sldMk cId="1874548888" sldId="302"/>
        </pc:sldMkLst>
        <pc:spChg chg="mod">
          <ac:chgData name="Gustavo Ruiz Anaya" userId="26144088-ecaa-449c-93ed-6a7389c8b5fb" providerId="ADAL" clId="{AB494C47-93A2-4722-ACD5-6A6AA0B2193A}" dt="2024-09-18T02:22:15.862" v="126" actId="20577"/>
          <ac:spMkLst>
            <pc:docMk/>
            <pc:sldMk cId="1874548888" sldId="302"/>
            <ac:spMk id="7" creationId="{BDFAA06E-782B-1F6A-5F2F-DC46310783F8}"/>
          </ac:spMkLst>
        </pc:spChg>
      </pc:sldChg>
      <pc:sldChg chg="modSp mod">
        <pc:chgData name="Gustavo Ruiz Anaya" userId="26144088-ecaa-449c-93ed-6a7389c8b5fb" providerId="ADAL" clId="{AB494C47-93A2-4722-ACD5-6A6AA0B2193A}" dt="2024-09-18T02:22:32.739" v="142" actId="255"/>
        <pc:sldMkLst>
          <pc:docMk/>
          <pc:sldMk cId="1534146145" sldId="303"/>
        </pc:sldMkLst>
        <pc:spChg chg="mod">
          <ac:chgData name="Gustavo Ruiz Anaya" userId="26144088-ecaa-449c-93ed-6a7389c8b5fb" providerId="ADAL" clId="{AB494C47-93A2-4722-ACD5-6A6AA0B2193A}" dt="2024-09-18T02:22:32.739" v="142" actId="255"/>
          <ac:spMkLst>
            <pc:docMk/>
            <pc:sldMk cId="1534146145" sldId="303"/>
            <ac:spMk id="7" creationId="{BDFAA06E-782B-1F6A-5F2F-DC46310783F8}"/>
          </ac:spMkLst>
        </pc:spChg>
      </pc:sldChg>
      <pc:sldChg chg="modSp mod">
        <pc:chgData name="Gustavo Ruiz Anaya" userId="26144088-ecaa-449c-93ed-6a7389c8b5fb" providerId="ADAL" clId="{AB494C47-93A2-4722-ACD5-6A6AA0B2193A}" dt="2024-09-18T02:22:47.703" v="154" actId="255"/>
        <pc:sldMkLst>
          <pc:docMk/>
          <pc:sldMk cId="1370391714" sldId="304"/>
        </pc:sldMkLst>
        <pc:spChg chg="mod">
          <ac:chgData name="Gustavo Ruiz Anaya" userId="26144088-ecaa-449c-93ed-6a7389c8b5fb" providerId="ADAL" clId="{AB494C47-93A2-4722-ACD5-6A6AA0B2193A}" dt="2024-09-18T02:22:47.703" v="154" actId="255"/>
          <ac:spMkLst>
            <pc:docMk/>
            <pc:sldMk cId="1370391714" sldId="304"/>
            <ac:spMk id="7" creationId="{BDFAA06E-782B-1F6A-5F2F-DC46310783F8}"/>
          </ac:spMkLst>
        </pc:spChg>
      </pc:sldChg>
      <pc:sldChg chg="modSp mod">
        <pc:chgData name="Gustavo Ruiz Anaya" userId="26144088-ecaa-449c-93ed-6a7389c8b5fb" providerId="ADAL" clId="{AB494C47-93A2-4722-ACD5-6A6AA0B2193A}" dt="2024-09-18T02:23:05.082" v="165" actId="255"/>
        <pc:sldMkLst>
          <pc:docMk/>
          <pc:sldMk cId="3845819716" sldId="305"/>
        </pc:sldMkLst>
        <pc:spChg chg="mod">
          <ac:chgData name="Gustavo Ruiz Anaya" userId="26144088-ecaa-449c-93ed-6a7389c8b5fb" providerId="ADAL" clId="{AB494C47-93A2-4722-ACD5-6A6AA0B2193A}" dt="2024-09-18T02:23:05.082" v="165" actId="255"/>
          <ac:spMkLst>
            <pc:docMk/>
            <pc:sldMk cId="3845819716" sldId="305"/>
            <ac:spMk id="7" creationId="{BDFAA06E-782B-1F6A-5F2F-DC46310783F8}"/>
          </ac:spMkLst>
        </pc:spChg>
      </pc:sldChg>
      <pc:sldChg chg="modSp mod">
        <pc:chgData name="Gustavo Ruiz Anaya" userId="26144088-ecaa-449c-93ed-6a7389c8b5fb" providerId="ADAL" clId="{AB494C47-93A2-4722-ACD5-6A6AA0B2193A}" dt="2024-09-18T02:23:27.455" v="203" actId="255"/>
        <pc:sldMkLst>
          <pc:docMk/>
          <pc:sldMk cId="2677591604" sldId="306"/>
        </pc:sldMkLst>
        <pc:spChg chg="mod">
          <ac:chgData name="Gustavo Ruiz Anaya" userId="26144088-ecaa-449c-93ed-6a7389c8b5fb" providerId="ADAL" clId="{AB494C47-93A2-4722-ACD5-6A6AA0B2193A}" dt="2024-09-18T02:23:27.455" v="203" actId="255"/>
          <ac:spMkLst>
            <pc:docMk/>
            <pc:sldMk cId="2677591604" sldId="306"/>
            <ac:spMk id="7" creationId="{F33FB444-29D0-11DC-190F-FD4F9C2A7EBB}"/>
          </ac:spMkLst>
        </pc:spChg>
      </pc:sldChg>
    </pc:docChg>
  </pc:docChgLst>
  <pc:docChgLst>
    <pc:chgData name="Alexandra Lin Brister" userId="S::alb967@nau.edu::4f6b0d78-b3f8-42c7-ab44-a23b1e2f8b3e" providerId="AD" clId="Web-{D5D73C2F-7AB5-BE18-3905-D664056BBFD8}"/>
    <pc:docChg chg="addSld modSld">
      <pc:chgData name="Alexandra Lin Brister" userId="S::alb967@nau.edu::4f6b0d78-b3f8-42c7-ab44-a23b1e2f8b3e" providerId="AD" clId="Web-{D5D73C2F-7AB5-BE18-3905-D664056BBFD8}" dt="2024-09-17T22:54:48.548" v="1283" actId="1076"/>
      <pc:docMkLst>
        <pc:docMk/>
      </pc:docMkLst>
      <pc:sldChg chg="modSp">
        <pc:chgData name="Alexandra Lin Brister" userId="S::alb967@nau.edu::4f6b0d78-b3f8-42c7-ab44-a23b1e2f8b3e" providerId="AD" clId="Web-{D5D73C2F-7AB5-BE18-3905-D664056BBFD8}" dt="2024-09-17T07:27:43.452" v="2" actId="20577"/>
        <pc:sldMkLst>
          <pc:docMk/>
          <pc:sldMk cId="1192679512" sldId="262"/>
        </pc:sldMkLst>
        <pc:spChg chg="mod">
          <ac:chgData name="Alexandra Lin Brister" userId="S::alb967@nau.edu::4f6b0d78-b3f8-42c7-ab44-a23b1e2f8b3e" providerId="AD" clId="Web-{D5D73C2F-7AB5-BE18-3905-D664056BBFD8}" dt="2024-09-17T07:27:43.452" v="2" actId="20577"/>
          <ac:spMkLst>
            <pc:docMk/>
            <pc:sldMk cId="1192679512" sldId="262"/>
            <ac:spMk id="9" creationId="{D48BEFD5-204E-21BE-E1DE-11C5ED262B3F}"/>
          </ac:spMkLst>
        </pc:spChg>
      </pc:sldChg>
      <pc:sldChg chg="modSp">
        <pc:chgData name="Alexandra Lin Brister" userId="S::alb967@nau.edu::4f6b0d78-b3f8-42c7-ab44-a23b1e2f8b3e" providerId="AD" clId="Web-{D5D73C2F-7AB5-BE18-3905-D664056BBFD8}" dt="2024-09-17T20:51:02.876" v="857" actId="20577"/>
        <pc:sldMkLst>
          <pc:docMk/>
          <pc:sldMk cId="4265250673" sldId="270"/>
        </pc:sldMkLst>
        <pc:spChg chg="mod">
          <ac:chgData name="Alexandra Lin Brister" userId="S::alb967@nau.edu::4f6b0d78-b3f8-42c7-ab44-a23b1e2f8b3e" providerId="AD" clId="Web-{D5D73C2F-7AB5-BE18-3905-D664056BBFD8}" dt="2024-09-17T20:51:02.876" v="857" actId="20577"/>
          <ac:spMkLst>
            <pc:docMk/>
            <pc:sldMk cId="4265250673" sldId="270"/>
            <ac:spMk id="3" creationId="{693A639E-0296-0AF4-3302-FFF14038CC5E}"/>
          </ac:spMkLst>
        </pc:spChg>
      </pc:sldChg>
      <pc:sldChg chg="addSp delSp modSp add replId">
        <pc:chgData name="Alexandra Lin Brister" userId="S::alb967@nau.edu::4f6b0d78-b3f8-42c7-ab44-a23b1e2f8b3e" providerId="AD" clId="Web-{D5D73C2F-7AB5-BE18-3905-D664056BBFD8}" dt="2024-09-17T22:54:48.548" v="1283" actId="1076"/>
        <pc:sldMkLst>
          <pc:docMk/>
          <pc:sldMk cId="327521292" sldId="309"/>
        </pc:sldMkLst>
        <pc:spChg chg="add del mod">
          <ac:chgData name="Alexandra Lin Brister" userId="S::alb967@nau.edu::4f6b0d78-b3f8-42c7-ab44-a23b1e2f8b3e" providerId="AD" clId="Web-{D5D73C2F-7AB5-BE18-3905-D664056BBFD8}" dt="2024-09-17T19:42:19.599" v="152"/>
          <ac:spMkLst>
            <pc:docMk/>
            <pc:sldMk cId="327521292" sldId="309"/>
            <ac:spMk id="3" creationId="{CF6731F8-B45C-31AE-6C1D-D9D4009561A2}"/>
          </ac:spMkLst>
        </pc:spChg>
        <pc:spChg chg="add mod">
          <ac:chgData name="Alexandra Lin Brister" userId="S::alb967@nau.edu::4f6b0d78-b3f8-42c7-ab44-a23b1e2f8b3e" providerId="AD" clId="Web-{D5D73C2F-7AB5-BE18-3905-D664056BBFD8}" dt="2024-09-17T22:54:48.548" v="1283" actId="1076"/>
          <ac:spMkLst>
            <pc:docMk/>
            <pc:sldMk cId="327521292" sldId="309"/>
            <ac:spMk id="6" creationId="{58A2728C-4E08-BF28-EF44-3E9F2464EB70}"/>
          </ac:spMkLst>
        </pc:spChg>
        <pc:spChg chg="add mod">
          <ac:chgData name="Alexandra Lin Brister" userId="S::alb967@nau.edu::4f6b0d78-b3f8-42c7-ab44-a23b1e2f8b3e" providerId="AD" clId="Web-{D5D73C2F-7AB5-BE18-3905-D664056BBFD8}" dt="2024-09-17T20:38:11.584" v="692" actId="20577"/>
          <ac:spMkLst>
            <pc:docMk/>
            <pc:sldMk cId="327521292" sldId="309"/>
            <ac:spMk id="9" creationId="{DF55BB5A-3A64-81D8-4DCD-92164CE5ED17}"/>
          </ac:spMkLst>
        </pc:spChg>
        <pc:spChg chg="mod">
          <ac:chgData name="Alexandra Lin Brister" userId="S::alb967@nau.edu::4f6b0d78-b3f8-42c7-ab44-a23b1e2f8b3e" providerId="AD" clId="Web-{D5D73C2F-7AB5-BE18-3905-D664056BBFD8}" dt="2024-09-17T22:51:45.119" v="1135" actId="20577"/>
          <ac:spMkLst>
            <pc:docMk/>
            <pc:sldMk cId="327521292" sldId="309"/>
            <ac:spMk id="11" creationId="{7371FD62-1CBC-6C70-7AC4-278927F80CC0}"/>
          </ac:spMkLst>
        </pc:spChg>
        <pc:spChg chg="add mod">
          <ac:chgData name="Alexandra Lin Brister" userId="S::alb967@nau.edu::4f6b0d78-b3f8-42c7-ab44-a23b1e2f8b3e" providerId="AD" clId="Web-{D5D73C2F-7AB5-BE18-3905-D664056BBFD8}" dt="2024-09-17T22:45:15.073" v="1013" actId="14100"/>
          <ac:spMkLst>
            <pc:docMk/>
            <pc:sldMk cId="327521292" sldId="309"/>
            <ac:spMk id="12" creationId="{014A3B4C-2DA5-219D-C77A-3A7A534F6B7B}"/>
          </ac:spMkLst>
        </pc:spChg>
        <pc:spChg chg="add del mod">
          <ac:chgData name="Alexandra Lin Brister" userId="S::alb967@nau.edu::4f6b0d78-b3f8-42c7-ab44-a23b1e2f8b3e" providerId="AD" clId="Web-{D5D73C2F-7AB5-BE18-3905-D664056BBFD8}" dt="2024-09-17T22:49:01.691" v="1072"/>
          <ac:spMkLst>
            <pc:docMk/>
            <pc:sldMk cId="327521292" sldId="309"/>
            <ac:spMk id="13" creationId="{4E3402E5-020D-E4FF-6BBB-3272F4FEC85F}"/>
          </ac:spMkLst>
        </pc:spChg>
        <pc:spChg chg="add del mod">
          <ac:chgData name="Alexandra Lin Brister" userId="S::alb967@nau.edu::4f6b0d78-b3f8-42c7-ab44-a23b1e2f8b3e" providerId="AD" clId="Web-{D5D73C2F-7AB5-BE18-3905-D664056BBFD8}" dt="2024-09-17T20:44:08.470" v="819"/>
          <ac:spMkLst>
            <pc:docMk/>
            <pc:sldMk cId="327521292" sldId="309"/>
            <ac:spMk id="14" creationId="{8FA73081-0AA7-5BBC-0268-387585102FEC}"/>
          </ac:spMkLst>
        </pc:spChg>
        <pc:spChg chg="add mod">
          <ac:chgData name="Alexandra Lin Brister" userId="S::alb967@nau.edu::4f6b0d78-b3f8-42c7-ab44-a23b1e2f8b3e" providerId="AD" clId="Web-{D5D73C2F-7AB5-BE18-3905-D664056BBFD8}" dt="2024-09-17T22:48:36.002" v="1067" actId="20577"/>
          <ac:spMkLst>
            <pc:docMk/>
            <pc:sldMk cId="327521292" sldId="309"/>
            <ac:spMk id="16" creationId="{B1848700-ED8E-4136-82C0-72E42D821FA6}"/>
          </ac:spMkLst>
        </pc:spChg>
        <pc:spChg chg="del mod">
          <ac:chgData name="Alexandra Lin Brister" userId="S::alb967@nau.edu::4f6b0d78-b3f8-42c7-ab44-a23b1e2f8b3e" providerId="AD" clId="Web-{D5D73C2F-7AB5-BE18-3905-D664056BBFD8}" dt="2024-09-17T07:28:39.954" v="29"/>
          <ac:spMkLst>
            <pc:docMk/>
            <pc:sldMk cId="327521292" sldId="309"/>
            <ac:spMk id="17" creationId="{8169D418-64A1-7DF2-14B6-898AFF0EAB9C}"/>
          </ac:spMkLst>
        </pc:spChg>
        <pc:grpChg chg="add mod">
          <ac:chgData name="Alexandra Lin Brister" userId="S::alb967@nau.edu::4f6b0d78-b3f8-42c7-ab44-a23b1e2f8b3e" providerId="AD" clId="Web-{D5D73C2F-7AB5-BE18-3905-D664056BBFD8}" dt="2024-09-17T22:45:20.011" v="1014" actId="14100"/>
          <ac:grpSpMkLst>
            <pc:docMk/>
            <pc:sldMk cId="327521292" sldId="309"/>
            <ac:grpSpMk id="15" creationId="{A400057E-9062-4021-476A-5B74719898D0}"/>
          </ac:grpSpMkLst>
        </pc:grpChg>
        <pc:picChg chg="add del mod">
          <ac:chgData name="Alexandra Lin Brister" userId="S::alb967@nau.edu::4f6b0d78-b3f8-42c7-ab44-a23b1e2f8b3e" providerId="AD" clId="Web-{D5D73C2F-7AB5-BE18-3905-D664056BBFD8}" dt="2024-09-17T20:29:57.266" v="651"/>
          <ac:picMkLst>
            <pc:docMk/>
            <pc:sldMk cId="327521292" sldId="309"/>
            <ac:picMk id="2" creationId="{9D9DDB76-F8C7-3D11-43A7-EF3221644234}"/>
          </ac:picMkLst>
        </pc:picChg>
      </pc:sldChg>
      <pc:sldChg chg="addSp delSp modSp add replId">
        <pc:chgData name="Alexandra Lin Brister" userId="S::alb967@nau.edu::4f6b0d78-b3f8-42c7-ab44-a23b1e2f8b3e" providerId="AD" clId="Web-{D5D73C2F-7AB5-BE18-3905-D664056BBFD8}" dt="2024-09-17T20:51:58.786" v="887" actId="20577"/>
        <pc:sldMkLst>
          <pc:docMk/>
          <pc:sldMk cId="2466790195" sldId="310"/>
        </pc:sldMkLst>
        <pc:spChg chg="add mod">
          <ac:chgData name="Alexandra Lin Brister" userId="S::alb967@nau.edu::4f6b0d78-b3f8-42c7-ab44-a23b1e2f8b3e" providerId="AD" clId="Web-{D5D73C2F-7AB5-BE18-3905-D664056BBFD8}" dt="2024-09-17T20:51:58.786" v="887" actId="20577"/>
          <ac:spMkLst>
            <pc:docMk/>
            <pc:sldMk cId="2466790195" sldId="310"/>
            <ac:spMk id="3" creationId="{6C65419D-0162-2527-77BD-70D59C21DA1A}"/>
          </ac:spMkLst>
        </pc:spChg>
        <pc:spChg chg="mod">
          <ac:chgData name="Alexandra Lin Brister" userId="S::alb967@nau.edu::4f6b0d78-b3f8-42c7-ab44-a23b1e2f8b3e" providerId="AD" clId="Web-{D5D73C2F-7AB5-BE18-3905-D664056BBFD8}" dt="2024-09-17T07:41:56.285" v="38" actId="20577"/>
          <ac:spMkLst>
            <pc:docMk/>
            <pc:sldMk cId="2466790195" sldId="310"/>
            <ac:spMk id="4" creationId="{828D3791-643E-2CD6-AED0-BE2946BCE0F5}"/>
          </ac:spMkLst>
        </pc:spChg>
        <pc:spChg chg="del mod">
          <ac:chgData name="Alexandra Lin Brister" userId="S::alb967@nau.edu::4f6b0d78-b3f8-42c7-ab44-a23b1e2f8b3e" providerId="AD" clId="Web-{D5D73C2F-7AB5-BE18-3905-D664056BBFD8}" dt="2024-09-17T07:29:44.877" v="34"/>
          <ac:spMkLst>
            <pc:docMk/>
            <pc:sldMk cId="2466790195" sldId="310"/>
            <ac:spMk id="6" creationId="{AED2A021-40A2-244E-C4E6-0E0FE4C23176}"/>
          </ac:spMkLst>
        </pc:spChg>
      </pc:sldChg>
    </pc:docChg>
  </pc:docChgLst>
  <pc:docChgLst>
    <pc:chgData name="Alexandra Lin Brister" userId="S::alb967@nau.edu::4f6b0d78-b3f8-42c7-ab44-a23b1e2f8b3e" providerId="AD" clId="Web-{C9C42DA9-3F9E-94EC-8F62-2CEDAF57D1A7}"/>
    <pc:docChg chg="modSld modMainMaster">
      <pc:chgData name="Alexandra Lin Brister" userId="S::alb967@nau.edu::4f6b0d78-b3f8-42c7-ab44-a23b1e2f8b3e" providerId="AD" clId="Web-{C9C42DA9-3F9E-94EC-8F62-2CEDAF57D1A7}" dt="2024-09-18T05:31:13.707" v="101" actId="20577"/>
      <pc:docMkLst>
        <pc:docMk/>
      </pc:docMkLst>
      <pc:sldChg chg="addSp modSp">
        <pc:chgData name="Alexandra Lin Brister" userId="S::alb967@nau.edu::4f6b0d78-b3f8-42c7-ab44-a23b1e2f8b3e" providerId="AD" clId="Web-{C9C42DA9-3F9E-94EC-8F62-2CEDAF57D1A7}" dt="2024-09-18T05:26:18.230" v="20"/>
        <pc:sldMkLst>
          <pc:docMk/>
          <pc:sldMk cId="486473580" sldId="257"/>
        </pc:sldMkLst>
        <pc:spChg chg="add mod">
          <ac:chgData name="Alexandra Lin Brister" userId="S::alb967@nau.edu::4f6b0d78-b3f8-42c7-ab44-a23b1e2f8b3e" providerId="AD" clId="Web-{C9C42DA9-3F9E-94EC-8F62-2CEDAF57D1A7}" dt="2024-09-18T05:26:18.230" v="20"/>
          <ac:spMkLst>
            <pc:docMk/>
            <pc:sldMk cId="486473580" sldId="257"/>
            <ac:spMk id="2" creationId="{24B0B96A-4B86-6BB3-E53D-B577E8406E8C}"/>
          </ac:spMkLst>
        </pc:spChg>
      </pc:sldChg>
      <pc:sldChg chg="addSp delSp modSp">
        <pc:chgData name="Alexandra Lin Brister" userId="S::alb967@nau.edu::4f6b0d78-b3f8-42c7-ab44-a23b1e2f8b3e" providerId="AD" clId="Web-{C9C42DA9-3F9E-94EC-8F62-2CEDAF57D1A7}" dt="2024-09-18T05:26:46.090" v="27" actId="20577"/>
        <pc:sldMkLst>
          <pc:docMk/>
          <pc:sldMk cId="3803442049" sldId="259"/>
        </pc:sldMkLst>
        <pc:spChg chg="add del mod">
          <ac:chgData name="Alexandra Lin Brister" userId="S::alb967@nau.edu::4f6b0d78-b3f8-42c7-ab44-a23b1e2f8b3e" providerId="AD" clId="Web-{C9C42DA9-3F9E-94EC-8F62-2CEDAF57D1A7}" dt="2024-09-18T05:26:35.574" v="26"/>
          <ac:spMkLst>
            <pc:docMk/>
            <pc:sldMk cId="3803442049" sldId="259"/>
            <ac:spMk id="7" creationId="{FC0B708B-B630-0FBC-76A8-028BF5E4021C}"/>
          </ac:spMkLst>
        </pc:spChg>
        <pc:spChg chg="add mod">
          <ac:chgData name="Alexandra Lin Brister" userId="S::alb967@nau.edu::4f6b0d78-b3f8-42c7-ab44-a23b1e2f8b3e" providerId="AD" clId="Web-{C9C42DA9-3F9E-94EC-8F62-2CEDAF57D1A7}" dt="2024-09-18T05:26:46.090" v="27" actId="20577"/>
          <ac:spMkLst>
            <pc:docMk/>
            <pc:sldMk cId="3803442049" sldId="259"/>
            <ac:spMk id="8" creationId="{1384F3AE-8485-D6E9-26AB-2EACDBE34E6A}"/>
          </ac:spMkLst>
        </pc:spChg>
      </pc:sldChg>
      <pc:sldChg chg="addSp delSp modSp">
        <pc:chgData name="Alexandra Lin Brister" userId="S::alb967@nau.edu::4f6b0d78-b3f8-42c7-ab44-a23b1e2f8b3e" providerId="AD" clId="Web-{C9C42DA9-3F9E-94EC-8F62-2CEDAF57D1A7}" dt="2024-09-18T05:27:53.764" v="28" actId="20577"/>
        <pc:sldMkLst>
          <pc:docMk/>
          <pc:sldMk cId="1070346799" sldId="260"/>
        </pc:sldMkLst>
        <pc:spChg chg="add del">
          <ac:chgData name="Alexandra Lin Brister" userId="S::alb967@nau.edu::4f6b0d78-b3f8-42c7-ab44-a23b1e2f8b3e" providerId="AD" clId="Web-{C9C42DA9-3F9E-94EC-8F62-2CEDAF57D1A7}" dt="2024-09-18T05:25:12.618" v="10"/>
          <ac:spMkLst>
            <pc:docMk/>
            <pc:sldMk cId="1070346799" sldId="260"/>
            <ac:spMk id="7" creationId="{ACBC5C11-A2FA-690B-5AB4-5CA9C0D0CBA0}"/>
          </ac:spMkLst>
        </pc:spChg>
        <pc:spChg chg="add mod">
          <ac:chgData name="Alexandra Lin Brister" userId="S::alb967@nau.edu::4f6b0d78-b3f8-42c7-ab44-a23b1e2f8b3e" providerId="AD" clId="Web-{C9C42DA9-3F9E-94EC-8F62-2CEDAF57D1A7}" dt="2024-09-18T05:27:53.764" v="28" actId="20577"/>
          <ac:spMkLst>
            <pc:docMk/>
            <pc:sldMk cId="1070346799" sldId="260"/>
            <ac:spMk id="11" creationId="{633D01D8-D4BC-F707-0CBF-38AF847824CB}"/>
          </ac:spMkLst>
        </pc:spChg>
      </pc:sldChg>
      <pc:sldChg chg="addSp modSp">
        <pc:chgData name="Alexandra Lin Brister" userId="S::alb967@nau.edu::4f6b0d78-b3f8-42c7-ab44-a23b1e2f8b3e" providerId="AD" clId="Web-{C9C42DA9-3F9E-94EC-8F62-2CEDAF57D1A7}" dt="2024-09-18T05:28:08.952" v="30" actId="20577"/>
        <pc:sldMkLst>
          <pc:docMk/>
          <pc:sldMk cId="98175723" sldId="261"/>
        </pc:sldMkLst>
        <pc:spChg chg="add mod">
          <ac:chgData name="Alexandra Lin Brister" userId="S::alb967@nau.edu::4f6b0d78-b3f8-42c7-ab44-a23b1e2f8b3e" providerId="AD" clId="Web-{C9C42DA9-3F9E-94EC-8F62-2CEDAF57D1A7}" dt="2024-09-18T05:28:08.952" v="30" actId="20577"/>
          <ac:spMkLst>
            <pc:docMk/>
            <pc:sldMk cId="98175723" sldId="261"/>
            <ac:spMk id="2" creationId="{B4A5A607-CA94-F97A-BEA8-576D448F6B78}"/>
          </ac:spMkLst>
        </pc:spChg>
      </pc:sldChg>
      <pc:sldChg chg="addSp delSp modSp">
        <pc:chgData name="Alexandra Lin Brister" userId="S::alb967@nau.edu::4f6b0d78-b3f8-42c7-ab44-a23b1e2f8b3e" providerId="AD" clId="Web-{C9C42DA9-3F9E-94EC-8F62-2CEDAF57D1A7}" dt="2024-09-18T05:28:31.937" v="34" actId="20577"/>
        <pc:sldMkLst>
          <pc:docMk/>
          <pc:sldMk cId="1192679512" sldId="262"/>
        </pc:sldMkLst>
        <pc:spChg chg="del mod">
          <ac:chgData name="Alexandra Lin Brister" userId="S::alb967@nau.edu::4f6b0d78-b3f8-42c7-ab44-a23b1e2f8b3e" providerId="AD" clId="Web-{C9C42DA9-3F9E-94EC-8F62-2CEDAF57D1A7}" dt="2024-09-18T05:25:17.696" v="13"/>
          <ac:spMkLst>
            <pc:docMk/>
            <pc:sldMk cId="1192679512" sldId="262"/>
            <ac:spMk id="9" creationId="{D48BEFD5-204E-21BE-E1DE-11C5ED262B3F}"/>
          </ac:spMkLst>
        </pc:spChg>
        <pc:spChg chg="add mod">
          <ac:chgData name="Alexandra Lin Brister" userId="S::alb967@nau.edu::4f6b0d78-b3f8-42c7-ab44-a23b1e2f8b3e" providerId="AD" clId="Web-{C9C42DA9-3F9E-94EC-8F62-2CEDAF57D1A7}" dt="2024-09-18T05:28:31.937" v="34" actId="20577"/>
          <ac:spMkLst>
            <pc:docMk/>
            <pc:sldMk cId="1192679512" sldId="262"/>
            <ac:spMk id="10" creationId="{12FD1981-4830-FD4B-63C3-9F312C08486B}"/>
          </ac:spMkLst>
        </pc:spChg>
      </pc:sldChg>
      <pc:sldChg chg="addSp modSp">
        <pc:chgData name="Alexandra Lin Brister" userId="S::alb967@nau.edu::4f6b0d78-b3f8-42c7-ab44-a23b1e2f8b3e" providerId="AD" clId="Web-{C9C42DA9-3F9E-94EC-8F62-2CEDAF57D1A7}" dt="2024-09-18T05:26:25.245" v="21" actId="20577"/>
        <pc:sldMkLst>
          <pc:docMk/>
          <pc:sldMk cId="4014885047" sldId="264"/>
        </pc:sldMkLst>
        <pc:spChg chg="add mod">
          <ac:chgData name="Alexandra Lin Brister" userId="S::alb967@nau.edu::4f6b0d78-b3f8-42c7-ab44-a23b1e2f8b3e" providerId="AD" clId="Web-{C9C42DA9-3F9E-94EC-8F62-2CEDAF57D1A7}" dt="2024-09-18T05:26:25.245" v="21" actId="20577"/>
          <ac:spMkLst>
            <pc:docMk/>
            <pc:sldMk cId="4014885047" sldId="264"/>
            <ac:spMk id="3" creationId="{A09EB99A-6D40-777A-612D-62CFC8AD791B}"/>
          </ac:spMkLst>
        </pc:spChg>
      </pc:sldChg>
      <pc:sldChg chg="addSp modSp">
        <pc:chgData name="Alexandra Lin Brister" userId="S::alb967@nau.edu::4f6b0d78-b3f8-42c7-ab44-a23b1e2f8b3e" providerId="AD" clId="Web-{C9C42DA9-3F9E-94EC-8F62-2CEDAF57D1A7}" dt="2024-09-18T05:30:50.097" v="94" actId="20577"/>
        <pc:sldMkLst>
          <pc:docMk/>
          <pc:sldMk cId="1297460242" sldId="266"/>
        </pc:sldMkLst>
        <pc:spChg chg="add mod">
          <ac:chgData name="Alexandra Lin Brister" userId="S::alb967@nau.edu::4f6b0d78-b3f8-42c7-ab44-a23b1e2f8b3e" providerId="AD" clId="Web-{C9C42DA9-3F9E-94EC-8F62-2CEDAF57D1A7}" dt="2024-09-18T05:29:32.876" v="44" actId="20577"/>
          <ac:spMkLst>
            <pc:docMk/>
            <pc:sldMk cId="1297460242" sldId="266"/>
            <ac:spMk id="2" creationId="{1F697E7F-8A03-621A-389B-2BFBAA6DE46C}"/>
          </ac:spMkLst>
        </pc:spChg>
        <pc:spChg chg="mod">
          <ac:chgData name="Alexandra Lin Brister" userId="S::alb967@nau.edu::4f6b0d78-b3f8-42c7-ab44-a23b1e2f8b3e" providerId="AD" clId="Web-{C9C42DA9-3F9E-94EC-8F62-2CEDAF57D1A7}" dt="2024-09-18T05:30:50.097" v="94" actId="20577"/>
          <ac:spMkLst>
            <pc:docMk/>
            <pc:sldMk cId="1297460242" sldId="266"/>
            <ac:spMk id="6" creationId="{AED2A021-40A2-244E-C4E6-0E0FE4C23176}"/>
          </ac:spMkLst>
        </pc:spChg>
        <pc:spChg chg="mod">
          <ac:chgData name="Alexandra Lin Brister" userId="S::alb967@nau.edu::4f6b0d78-b3f8-42c7-ab44-a23b1e2f8b3e" providerId="AD" clId="Web-{C9C42DA9-3F9E-94EC-8F62-2CEDAF57D1A7}" dt="2024-09-18T05:30:26.565" v="58" actId="20577"/>
          <ac:spMkLst>
            <pc:docMk/>
            <pc:sldMk cId="1297460242" sldId="266"/>
            <ac:spMk id="7" creationId="{4377A575-BADD-4ACF-5E89-08A9F1042261}"/>
          </ac:spMkLst>
        </pc:spChg>
      </pc:sldChg>
      <pc:sldChg chg="addSp modSp">
        <pc:chgData name="Alexandra Lin Brister" userId="S::alb967@nau.edu::4f6b0d78-b3f8-42c7-ab44-a23b1e2f8b3e" providerId="AD" clId="Web-{C9C42DA9-3F9E-94EC-8F62-2CEDAF57D1A7}" dt="2024-09-18T05:28:25.702" v="33" actId="20577"/>
        <pc:sldMkLst>
          <pc:docMk/>
          <pc:sldMk cId="371324078" sldId="267"/>
        </pc:sldMkLst>
        <pc:spChg chg="add mod">
          <ac:chgData name="Alexandra Lin Brister" userId="S::alb967@nau.edu::4f6b0d78-b3f8-42c7-ab44-a23b1e2f8b3e" providerId="AD" clId="Web-{C9C42DA9-3F9E-94EC-8F62-2CEDAF57D1A7}" dt="2024-09-18T05:28:25.702" v="33" actId="20577"/>
          <ac:spMkLst>
            <pc:docMk/>
            <pc:sldMk cId="371324078" sldId="267"/>
            <ac:spMk id="2" creationId="{36363E73-36BF-B6AE-6247-70597E6C9474}"/>
          </ac:spMkLst>
        </pc:spChg>
      </pc:sldChg>
      <pc:sldChg chg="addSp modSp">
        <pc:chgData name="Alexandra Lin Brister" userId="S::alb967@nau.edu::4f6b0d78-b3f8-42c7-ab44-a23b1e2f8b3e" providerId="AD" clId="Web-{C9C42DA9-3F9E-94EC-8F62-2CEDAF57D1A7}" dt="2024-09-18T05:28:02.295" v="29" actId="20577"/>
        <pc:sldMkLst>
          <pc:docMk/>
          <pc:sldMk cId="974443666" sldId="269"/>
        </pc:sldMkLst>
        <pc:spChg chg="add mod">
          <ac:chgData name="Alexandra Lin Brister" userId="S::alb967@nau.edu::4f6b0d78-b3f8-42c7-ab44-a23b1e2f8b3e" providerId="AD" clId="Web-{C9C42DA9-3F9E-94EC-8F62-2CEDAF57D1A7}" dt="2024-09-18T05:28:02.295" v="29" actId="20577"/>
          <ac:spMkLst>
            <pc:docMk/>
            <pc:sldMk cId="974443666" sldId="269"/>
            <ac:spMk id="2" creationId="{557340DD-6AEA-FA41-FFC2-90F5384C7D59}"/>
          </ac:spMkLst>
        </pc:spChg>
      </pc:sldChg>
      <pc:sldChg chg="addSp modSp">
        <pc:chgData name="Alexandra Lin Brister" userId="S::alb967@nau.edu::4f6b0d78-b3f8-42c7-ab44-a23b1e2f8b3e" providerId="AD" clId="Web-{C9C42DA9-3F9E-94EC-8F62-2CEDAF57D1A7}" dt="2024-09-18T05:31:13.707" v="101" actId="20577"/>
        <pc:sldMkLst>
          <pc:docMk/>
          <pc:sldMk cId="4265250673" sldId="270"/>
        </pc:sldMkLst>
        <pc:spChg chg="add mod">
          <ac:chgData name="Alexandra Lin Brister" userId="S::alb967@nau.edu::4f6b0d78-b3f8-42c7-ab44-a23b1e2f8b3e" providerId="AD" clId="Web-{C9C42DA9-3F9E-94EC-8F62-2CEDAF57D1A7}" dt="2024-09-18T05:31:13.707" v="101" actId="20577"/>
          <ac:spMkLst>
            <pc:docMk/>
            <pc:sldMk cId="4265250673" sldId="270"/>
            <ac:spMk id="4" creationId="{5F81DF31-6CF1-D55A-EEB7-8847FE1B4379}"/>
          </ac:spMkLst>
        </pc:spChg>
      </pc:sldChg>
      <pc:sldChg chg="addSp modSp">
        <pc:chgData name="Alexandra Lin Brister" userId="S::alb967@nau.edu::4f6b0d78-b3f8-42c7-ab44-a23b1e2f8b3e" providerId="AD" clId="Web-{C9C42DA9-3F9E-94EC-8F62-2CEDAF57D1A7}" dt="2024-09-18T05:28:15.327" v="31" actId="20577"/>
        <pc:sldMkLst>
          <pc:docMk/>
          <pc:sldMk cId="2102778691" sldId="300"/>
        </pc:sldMkLst>
        <pc:spChg chg="add mod">
          <ac:chgData name="Alexandra Lin Brister" userId="S::alb967@nau.edu::4f6b0d78-b3f8-42c7-ab44-a23b1e2f8b3e" providerId="AD" clId="Web-{C9C42DA9-3F9E-94EC-8F62-2CEDAF57D1A7}" dt="2024-09-18T05:28:15.327" v="31" actId="20577"/>
          <ac:spMkLst>
            <pc:docMk/>
            <pc:sldMk cId="2102778691" sldId="300"/>
            <ac:spMk id="4" creationId="{5F11E708-AA8A-EA53-5A82-430930D4A85C}"/>
          </ac:spMkLst>
        </pc:spChg>
      </pc:sldChg>
      <pc:sldChg chg="addSp modSp">
        <pc:chgData name="Alexandra Lin Brister" userId="S::alb967@nau.edu::4f6b0d78-b3f8-42c7-ab44-a23b1e2f8b3e" providerId="AD" clId="Web-{C9C42DA9-3F9E-94EC-8F62-2CEDAF57D1A7}" dt="2024-09-18T05:29:23.470" v="43" actId="20577"/>
        <pc:sldMkLst>
          <pc:docMk/>
          <pc:sldMk cId="1747016926" sldId="301"/>
        </pc:sldMkLst>
        <pc:spChg chg="add mod">
          <ac:chgData name="Alexandra Lin Brister" userId="S::alb967@nau.edu::4f6b0d78-b3f8-42c7-ab44-a23b1e2f8b3e" providerId="AD" clId="Web-{C9C42DA9-3F9E-94EC-8F62-2CEDAF57D1A7}" dt="2024-09-18T05:29:23.470" v="43" actId="20577"/>
          <ac:spMkLst>
            <pc:docMk/>
            <pc:sldMk cId="1747016926" sldId="301"/>
            <ac:spMk id="4" creationId="{8D5C2790-C621-FDD9-D5A7-81232A4D2DBD}"/>
          </ac:spMkLst>
        </pc:spChg>
      </pc:sldChg>
      <pc:sldChg chg="addSp modSp">
        <pc:chgData name="Alexandra Lin Brister" userId="S::alb967@nau.edu::4f6b0d78-b3f8-42c7-ab44-a23b1e2f8b3e" providerId="AD" clId="Web-{C9C42DA9-3F9E-94EC-8F62-2CEDAF57D1A7}" dt="2024-09-18T05:28:55.031" v="38" actId="20577"/>
        <pc:sldMkLst>
          <pc:docMk/>
          <pc:sldMk cId="1874548888" sldId="302"/>
        </pc:sldMkLst>
        <pc:spChg chg="add mod">
          <ac:chgData name="Alexandra Lin Brister" userId="S::alb967@nau.edu::4f6b0d78-b3f8-42c7-ab44-a23b1e2f8b3e" providerId="AD" clId="Web-{C9C42DA9-3F9E-94EC-8F62-2CEDAF57D1A7}" dt="2024-09-18T05:28:55.031" v="38" actId="20577"/>
          <ac:spMkLst>
            <pc:docMk/>
            <pc:sldMk cId="1874548888" sldId="302"/>
            <ac:spMk id="6" creationId="{AEB3B98E-6C02-53B5-3053-DDC69BB1B80A}"/>
          </ac:spMkLst>
        </pc:spChg>
      </pc:sldChg>
      <pc:sldChg chg="addSp modSp">
        <pc:chgData name="Alexandra Lin Brister" userId="S::alb967@nau.edu::4f6b0d78-b3f8-42c7-ab44-a23b1e2f8b3e" providerId="AD" clId="Web-{C9C42DA9-3F9E-94EC-8F62-2CEDAF57D1A7}" dt="2024-09-18T05:29:00.063" v="39" actId="20577"/>
        <pc:sldMkLst>
          <pc:docMk/>
          <pc:sldMk cId="1534146145" sldId="303"/>
        </pc:sldMkLst>
        <pc:spChg chg="add mod">
          <ac:chgData name="Alexandra Lin Brister" userId="S::alb967@nau.edu::4f6b0d78-b3f8-42c7-ab44-a23b1e2f8b3e" providerId="AD" clId="Web-{C9C42DA9-3F9E-94EC-8F62-2CEDAF57D1A7}" dt="2024-09-18T05:29:00.063" v="39" actId="20577"/>
          <ac:spMkLst>
            <pc:docMk/>
            <pc:sldMk cId="1534146145" sldId="303"/>
            <ac:spMk id="2" creationId="{DBF9160A-8E6C-CEF7-643A-2E5971863CB1}"/>
          </ac:spMkLst>
        </pc:spChg>
      </pc:sldChg>
      <pc:sldChg chg="addSp modSp">
        <pc:chgData name="Alexandra Lin Brister" userId="S::alb967@nau.edu::4f6b0d78-b3f8-42c7-ab44-a23b1e2f8b3e" providerId="AD" clId="Web-{C9C42DA9-3F9E-94EC-8F62-2CEDAF57D1A7}" dt="2024-09-18T05:29:04.750" v="40" actId="20577"/>
        <pc:sldMkLst>
          <pc:docMk/>
          <pc:sldMk cId="1370391714" sldId="304"/>
        </pc:sldMkLst>
        <pc:spChg chg="add mod">
          <ac:chgData name="Alexandra Lin Brister" userId="S::alb967@nau.edu::4f6b0d78-b3f8-42c7-ab44-a23b1e2f8b3e" providerId="AD" clId="Web-{C9C42DA9-3F9E-94EC-8F62-2CEDAF57D1A7}" dt="2024-09-18T05:29:04.750" v="40" actId="20577"/>
          <ac:spMkLst>
            <pc:docMk/>
            <pc:sldMk cId="1370391714" sldId="304"/>
            <ac:spMk id="6" creationId="{FD28DCCF-89E4-B62C-4050-0041CE0C9246}"/>
          </ac:spMkLst>
        </pc:spChg>
      </pc:sldChg>
      <pc:sldChg chg="addSp modSp">
        <pc:chgData name="Alexandra Lin Brister" userId="S::alb967@nau.edu::4f6b0d78-b3f8-42c7-ab44-a23b1e2f8b3e" providerId="AD" clId="Web-{C9C42DA9-3F9E-94EC-8F62-2CEDAF57D1A7}" dt="2024-09-18T05:29:09.766" v="41" actId="20577"/>
        <pc:sldMkLst>
          <pc:docMk/>
          <pc:sldMk cId="3845819716" sldId="305"/>
        </pc:sldMkLst>
        <pc:spChg chg="add mod">
          <ac:chgData name="Alexandra Lin Brister" userId="S::alb967@nau.edu::4f6b0d78-b3f8-42c7-ab44-a23b1e2f8b3e" providerId="AD" clId="Web-{C9C42DA9-3F9E-94EC-8F62-2CEDAF57D1A7}" dt="2024-09-18T05:29:09.766" v="41" actId="20577"/>
          <ac:spMkLst>
            <pc:docMk/>
            <pc:sldMk cId="3845819716" sldId="305"/>
            <ac:spMk id="2" creationId="{81384574-AC93-910A-8A6A-492443B62129}"/>
          </ac:spMkLst>
        </pc:spChg>
      </pc:sldChg>
      <pc:sldChg chg="addSp modSp">
        <pc:chgData name="Alexandra Lin Brister" userId="S::alb967@nau.edu::4f6b0d78-b3f8-42c7-ab44-a23b1e2f8b3e" providerId="AD" clId="Web-{C9C42DA9-3F9E-94EC-8F62-2CEDAF57D1A7}" dt="2024-09-18T05:29:16.985" v="42" actId="20577"/>
        <pc:sldMkLst>
          <pc:docMk/>
          <pc:sldMk cId="2677591604" sldId="306"/>
        </pc:sldMkLst>
        <pc:spChg chg="add mod">
          <ac:chgData name="Alexandra Lin Brister" userId="S::alb967@nau.edu::4f6b0d78-b3f8-42c7-ab44-a23b1e2f8b3e" providerId="AD" clId="Web-{C9C42DA9-3F9E-94EC-8F62-2CEDAF57D1A7}" dt="2024-09-18T05:29:16.985" v="42" actId="20577"/>
          <ac:spMkLst>
            <pc:docMk/>
            <pc:sldMk cId="2677591604" sldId="306"/>
            <ac:spMk id="2" creationId="{012F64EB-569F-750B-61F3-94EE72052319}"/>
          </ac:spMkLst>
        </pc:spChg>
      </pc:sldChg>
      <pc:sldChg chg="addSp modSp">
        <pc:chgData name="Alexandra Lin Brister" userId="S::alb967@nau.edu::4f6b0d78-b3f8-42c7-ab44-a23b1e2f8b3e" providerId="AD" clId="Web-{C9C42DA9-3F9E-94EC-8F62-2CEDAF57D1A7}" dt="2024-09-18T05:28:37.640" v="35" actId="20577"/>
        <pc:sldMkLst>
          <pc:docMk/>
          <pc:sldMk cId="2288580028" sldId="307"/>
        </pc:sldMkLst>
        <pc:spChg chg="add mod">
          <ac:chgData name="Alexandra Lin Brister" userId="S::alb967@nau.edu::4f6b0d78-b3f8-42c7-ab44-a23b1e2f8b3e" providerId="AD" clId="Web-{C9C42DA9-3F9E-94EC-8F62-2CEDAF57D1A7}" dt="2024-09-18T05:28:37.640" v="35" actId="20577"/>
          <ac:spMkLst>
            <pc:docMk/>
            <pc:sldMk cId="2288580028" sldId="307"/>
            <ac:spMk id="3" creationId="{BC21BDE7-B6C7-0AC3-F8D2-4F537491414B}"/>
          </ac:spMkLst>
        </pc:spChg>
      </pc:sldChg>
      <pc:sldChg chg="addSp modSp">
        <pc:chgData name="Alexandra Lin Brister" userId="S::alb967@nau.edu::4f6b0d78-b3f8-42c7-ab44-a23b1e2f8b3e" providerId="AD" clId="Web-{C9C42DA9-3F9E-94EC-8F62-2CEDAF57D1A7}" dt="2024-09-18T05:31:05.051" v="100" actId="20577"/>
        <pc:sldMkLst>
          <pc:docMk/>
          <pc:sldMk cId="918144553" sldId="308"/>
        </pc:sldMkLst>
        <pc:spChg chg="add mod">
          <ac:chgData name="Alexandra Lin Brister" userId="S::alb967@nau.edu::4f6b0d78-b3f8-42c7-ab44-a23b1e2f8b3e" providerId="AD" clId="Web-{C9C42DA9-3F9E-94EC-8F62-2CEDAF57D1A7}" dt="2024-09-18T05:30:56.269" v="95" actId="20577"/>
          <ac:spMkLst>
            <pc:docMk/>
            <pc:sldMk cId="918144553" sldId="308"/>
            <ac:spMk id="3" creationId="{738BC890-B1F1-3ABD-F114-93E9C8EACD68}"/>
          </ac:spMkLst>
        </pc:spChg>
        <pc:spChg chg="mod">
          <ac:chgData name="Alexandra Lin Brister" userId="S::alb967@nau.edu::4f6b0d78-b3f8-42c7-ab44-a23b1e2f8b3e" providerId="AD" clId="Web-{C9C42DA9-3F9E-94EC-8F62-2CEDAF57D1A7}" dt="2024-09-18T05:31:05.051" v="100" actId="20577"/>
          <ac:spMkLst>
            <pc:docMk/>
            <pc:sldMk cId="918144553" sldId="308"/>
            <ac:spMk id="7" creationId="{4377A575-BADD-4ACF-5E89-08A9F1042261}"/>
          </ac:spMkLst>
        </pc:spChg>
      </pc:sldChg>
      <pc:sldChg chg="addSp modSp">
        <pc:chgData name="Alexandra Lin Brister" userId="S::alb967@nau.edu::4f6b0d78-b3f8-42c7-ab44-a23b1e2f8b3e" providerId="AD" clId="Web-{C9C42DA9-3F9E-94EC-8F62-2CEDAF57D1A7}" dt="2024-09-18T05:28:46.312" v="37" actId="20577"/>
        <pc:sldMkLst>
          <pc:docMk/>
          <pc:sldMk cId="327521292" sldId="309"/>
        </pc:sldMkLst>
        <pc:spChg chg="add mod">
          <ac:chgData name="Alexandra Lin Brister" userId="S::alb967@nau.edu::4f6b0d78-b3f8-42c7-ab44-a23b1e2f8b3e" providerId="AD" clId="Web-{C9C42DA9-3F9E-94EC-8F62-2CEDAF57D1A7}" dt="2024-09-18T05:28:46.312" v="37" actId="20577"/>
          <ac:spMkLst>
            <pc:docMk/>
            <pc:sldMk cId="327521292" sldId="309"/>
            <ac:spMk id="2" creationId="{BADE19A3-AAD8-39EE-1C0A-3A66912D3E10}"/>
          </ac:spMkLst>
        </pc:spChg>
        <pc:spChg chg="mod">
          <ac:chgData name="Alexandra Lin Brister" userId="S::alb967@nau.edu::4f6b0d78-b3f8-42c7-ab44-a23b1e2f8b3e" providerId="AD" clId="Web-{C9C42DA9-3F9E-94EC-8F62-2CEDAF57D1A7}" dt="2024-09-18T05:25:44.947" v="17" actId="20577"/>
          <ac:spMkLst>
            <pc:docMk/>
            <pc:sldMk cId="327521292" sldId="309"/>
            <ac:spMk id="7" creationId="{BDFAA06E-782B-1F6A-5F2F-DC46310783F8}"/>
          </ac:spMkLst>
        </pc:spChg>
        <pc:spChg chg="mod">
          <ac:chgData name="Alexandra Lin Brister" userId="S::alb967@nau.edu::4f6b0d78-b3f8-42c7-ab44-a23b1e2f8b3e" providerId="AD" clId="Web-{C9C42DA9-3F9E-94EC-8F62-2CEDAF57D1A7}" dt="2024-09-18T05:25:51.635" v="18" actId="1076"/>
          <ac:spMkLst>
            <pc:docMk/>
            <pc:sldMk cId="327521292" sldId="309"/>
            <ac:spMk id="24" creationId="{4ED04648-3925-1ED7-5DD8-E15936445E17}"/>
          </ac:spMkLst>
        </pc:spChg>
      </pc:sldChg>
      <pc:sldChg chg="addSp modSp">
        <pc:chgData name="Alexandra Lin Brister" userId="S::alb967@nau.edu::4f6b0d78-b3f8-42c7-ab44-a23b1e2f8b3e" providerId="AD" clId="Web-{C9C42DA9-3F9E-94EC-8F62-2CEDAF57D1A7}" dt="2024-09-18T05:29:57.080" v="54" actId="20577"/>
        <pc:sldMkLst>
          <pc:docMk/>
          <pc:sldMk cId="2466790195" sldId="310"/>
        </pc:sldMkLst>
        <pc:spChg chg="add mod">
          <ac:chgData name="Alexandra Lin Brister" userId="S::alb967@nau.edu::4f6b0d78-b3f8-42c7-ab44-a23b1e2f8b3e" providerId="AD" clId="Web-{C9C42DA9-3F9E-94EC-8F62-2CEDAF57D1A7}" dt="2024-09-18T05:29:57.080" v="54" actId="20577"/>
          <ac:spMkLst>
            <pc:docMk/>
            <pc:sldMk cId="2466790195" sldId="310"/>
            <ac:spMk id="6" creationId="{4AB68D3E-5CBC-0C25-249E-1B26DEBCC02D}"/>
          </ac:spMkLst>
        </pc:spChg>
        <pc:spChg chg="mod">
          <ac:chgData name="Alexandra Lin Brister" userId="S::alb967@nau.edu::4f6b0d78-b3f8-42c7-ab44-a23b1e2f8b3e" providerId="AD" clId="Web-{C9C42DA9-3F9E-94EC-8F62-2CEDAF57D1A7}" dt="2024-09-18T05:29:51.174" v="52" actId="20577"/>
          <ac:spMkLst>
            <pc:docMk/>
            <pc:sldMk cId="2466790195" sldId="310"/>
            <ac:spMk id="7" creationId="{4377A575-BADD-4ACF-5E89-08A9F1042261}"/>
          </ac:spMkLst>
        </pc:spChg>
      </pc:sldChg>
      <pc:sldMasterChg chg="mod modSldLayout">
        <pc:chgData name="Alexandra Lin Brister" userId="S::alb967@nau.edu::4f6b0d78-b3f8-42c7-ab44-a23b1e2f8b3e" providerId="AD" clId="Web-{C9C42DA9-3F9E-94EC-8F62-2CEDAF57D1A7}" dt="2024-09-18T05:26:18.230" v="20"/>
        <pc:sldMasterMkLst>
          <pc:docMk/>
          <pc:sldMasterMk cId="93747007" sldId="2147483648"/>
        </pc:sldMasterMkLst>
        <pc:sldLayoutChg chg="mod">
          <pc:chgData name="Alexandra Lin Brister" userId="S::alb967@nau.edu::4f6b0d78-b3f8-42c7-ab44-a23b1e2f8b3e" providerId="AD" clId="Web-{C9C42DA9-3F9E-94EC-8F62-2CEDAF57D1A7}" dt="2024-09-18T05:26:18.230" v="20"/>
          <pc:sldLayoutMkLst>
            <pc:docMk/>
            <pc:sldMasterMk cId="93747007" sldId="2147483648"/>
            <pc:sldLayoutMk cId="3262107815" sldId="2147483649"/>
          </pc:sldLayoutMkLst>
        </pc:sldLayoutChg>
        <pc:sldLayoutChg chg="mod">
          <pc:chgData name="Alexandra Lin Brister" userId="S::alb967@nau.edu::4f6b0d78-b3f8-42c7-ab44-a23b1e2f8b3e" providerId="AD" clId="Web-{C9C42DA9-3F9E-94EC-8F62-2CEDAF57D1A7}" dt="2024-09-18T05:26:18.230" v="20"/>
          <pc:sldLayoutMkLst>
            <pc:docMk/>
            <pc:sldMasterMk cId="93747007" sldId="2147483648"/>
            <pc:sldLayoutMk cId="3199989808" sldId="2147483650"/>
          </pc:sldLayoutMkLst>
        </pc:sldLayoutChg>
        <pc:sldLayoutChg chg="mod">
          <pc:chgData name="Alexandra Lin Brister" userId="S::alb967@nau.edu::4f6b0d78-b3f8-42c7-ab44-a23b1e2f8b3e" providerId="AD" clId="Web-{C9C42DA9-3F9E-94EC-8F62-2CEDAF57D1A7}" dt="2024-09-18T05:26:18.230" v="20"/>
          <pc:sldLayoutMkLst>
            <pc:docMk/>
            <pc:sldMasterMk cId="93747007" sldId="2147483648"/>
            <pc:sldLayoutMk cId="58349421" sldId="2147483651"/>
          </pc:sldLayoutMkLst>
        </pc:sldLayoutChg>
        <pc:sldLayoutChg chg="mod">
          <pc:chgData name="Alexandra Lin Brister" userId="S::alb967@nau.edu::4f6b0d78-b3f8-42c7-ab44-a23b1e2f8b3e" providerId="AD" clId="Web-{C9C42DA9-3F9E-94EC-8F62-2CEDAF57D1A7}" dt="2024-09-18T05:26:18.230" v="20"/>
          <pc:sldLayoutMkLst>
            <pc:docMk/>
            <pc:sldMasterMk cId="93747007" sldId="2147483648"/>
            <pc:sldLayoutMk cId="3807449163" sldId="2147483652"/>
          </pc:sldLayoutMkLst>
        </pc:sldLayoutChg>
        <pc:sldLayoutChg chg="mod">
          <pc:chgData name="Alexandra Lin Brister" userId="S::alb967@nau.edu::4f6b0d78-b3f8-42c7-ab44-a23b1e2f8b3e" providerId="AD" clId="Web-{C9C42DA9-3F9E-94EC-8F62-2CEDAF57D1A7}" dt="2024-09-18T05:26:18.230" v="20"/>
          <pc:sldLayoutMkLst>
            <pc:docMk/>
            <pc:sldMasterMk cId="93747007" sldId="2147483648"/>
            <pc:sldLayoutMk cId="3731187705" sldId="2147483653"/>
          </pc:sldLayoutMkLst>
        </pc:sldLayoutChg>
        <pc:sldLayoutChg chg="mod">
          <pc:chgData name="Alexandra Lin Brister" userId="S::alb967@nau.edu::4f6b0d78-b3f8-42c7-ab44-a23b1e2f8b3e" providerId="AD" clId="Web-{C9C42DA9-3F9E-94EC-8F62-2CEDAF57D1A7}" dt="2024-09-18T05:26:18.230" v="20"/>
          <pc:sldLayoutMkLst>
            <pc:docMk/>
            <pc:sldMasterMk cId="93747007" sldId="2147483648"/>
            <pc:sldLayoutMk cId="1346781725" sldId="2147483654"/>
          </pc:sldLayoutMkLst>
        </pc:sldLayoutChg>
        <pc:sldLayoutChg chg="mod">
          <pc:chgData name="Alexandra Lin Brister" userId="S::alb967@nau.edu::4f6b0d78-b3f8-42c7-ab44-a23b1e2f8b3e" providerId="AD" clId="Web-{C9C42DA9-3F9E-94EC-8F62-2CEDAF57D1A7}" dt="2024-09-18T05:26:18.230" v="20"/>
          <pc:sldLayoutMkLst>
            <pc:docMk/>
            <pc:sldMasterMk cId="93747007" sldId="2147483648"/>
            <pc:sldLayoutMk cId="3495949994" sldId="2147483655"/>
          </pc:sldLayoutMkLst>
        </pc:sldLayoutChg>
        <pc:sldLayoutChg chg="mod">
          <pc:chgData name="Alexandra Lin Brister" userId="S::alb967@nau.edu::4f6b0d78-b3f8-42c7-ab44-a23b1e2f8b3e" providerId="AD" clId="Web-{C9C42DA9-3F9E-94EC-8F62-2CEDAF57D1A7}" dt="2024-09-18T05:26:18.230" v="20"/>
          <pc:sldLayoutMkLst>
            <pc:docMk/>
            <pc:sldMasterMk cId="93747007" sldId="2147483648"/>
            <pc:sldLayoutMk cId="4285750412" sldId="2147483656"/>
          </pc:sldLayoutMkLst>
        </pc:sldLayoutChg>
        <pc:sldLayoutChg chg="mod">
          <pc:chgData name="Alexandra Lin Brister" userId="S::alb967@nau.edu::4f6b0d78-b3f8-42c7-ab44-a23b1e2f8b3e" providerId="AD" clId="Web-{C9C42DA9-3F9E-94EC-8F62-2CEDAF57D1A7}" dt="2024-09-18T05:26:18.230" v="20"/>
          <pc:sldLayoutMkLst>
            <pc:docMk/>
            <pc:sldMasterMk cId="93747007" sldId="2147483648"/>
            <pc:sldLayoutMk cId="2759602520" sldId="2147483657"/>
          </pc:sldLayoutMkLst>
        </pc:sldLayoutChg>
        <pc:sldLayoutChg chg="mod">
          <pc:chgData name="Alexandra Lin Brister" userId="S::alb967@nau.edu::4f6b0d78-b3f8-42c7-ab44-a23b1e2f8b3e" providerId="AD" clId="Web-{C9C42DA9-3F9E-94EC-8F62-2CEDAF57D1A7}" dt="2024-09-18T05:26:18.230" v="20"/>
          <pc:sldLayoutMkLst>
            <pc:docMk/>
            <pc:sldMasterMk cId="93747007" sldId="2147483648"/>
            <pc:sldLayoutMk cId="3186530730" sldId="2147483658"/>
          </pc:sldLayoutMkLst>
        </pc:sldLayoutChg>
        <pc:sldLayoutChg chg="mod">
          <pc:chgData name="Alexandra Lin Brister" userId="S::alb967@nau.edu::4f6b0d78-b3f8-42c7-ab44-a23b1e2f8b3e" providerId="AD" clId="Web-{C9C42DA9-3F9E-94EC-8F62-2CEDAF57D1A7}" dt="2024-09-18T05:26:18.230" v="20"/>
          <pc:sldLayoutMkLst>
            <pc:docMk/>
            <pc:sldMasterMk cId="93747007" sldId="2147483648"/>
            <pc:sldLayoutMk cId="746753207" sldId="2147483659"/>
          </pc:sldLayoutMkLst>
        </pc:sldLayoutChg>
      </pc:sldMasterChg>
    </pc:docChg>
  </pc:docChgLst>
</pc:chgInfo>
</file>

<file path=ppt/comments/modernComment_104_3FCC322F.xml><?xml version="1.0" encoding="utf-8"?>
<p188:cmLst xmlns:a="http://schemas.openxmlformats.org/drawingml/2006/main" xmlns:r="http://schemas.openxmlformats.org/officeDocument/2006/relationships" xmlns:p188="http://schemas.microsoft.com/office/powerpoint/2018/8/main">
  <p188:cm id="{813E5A13-AEBE-44CB-89C7-283CCDA8BAC7}" authorId="{124BD267-9270-01BE-A873-FFC3AFA3786B}" created="2024-09-16T23:22:04.007">
    <ac:deMkLst xmlns:ac="http://schemas.microsoft.com/office/drawing/2013/main/command">
      <pc:docMk xmlns:pc="http://schemas.microsoft.com/office/powerpoint/2013/main/command"/>
      <pc:sldMk xmlns:pc="http://schemas.microsoft.com/office/powerpoint/2013/main/command" cId="1070346799" sldId="260"/>
      <ac:picMk id="13" creationId="{950732E9-CDDB-1F5B-7D4C-AA2E8AEF636B}"/>
    </ac:deMkLst>
    <p188:txBody>
      <a:bodyPr/>
      <a:lstStyle/>
      <a:p>
        <a:r>
          <a:rPr lang="en-US"/>
          <a:t>Talk about:
-Making front hoop taller and wider, making cockpit wider
-This is done for safety as well as aerodynamics in the future(so wind wont smack you in the face while driving)
-rear suspension box was made smaller, last years car it was too big. </a:t>
        </a:r>
      </a:p>
    </p188:txBody>
  </p188:cm>
</p188:cmLst>
</file>

<file path=ppt/comments/modernComment_106_4716D858.xml><?xml version="1.0" encoding="utf-8"?>
<p188:cmLst xmlns:a="http://schemas.openxmlformats.org/drawingml/2006/main" xmlns:r="http://schemas.openxmlformats.org/officeDocument/2006/relationships" xmlns:p188="http://schemas.microsoft.com/office/powerpoint/2018/8/main">
  <p188:cm id="{606CAE51-E6BB-41E6-A5B6-3F3DD1F08A33}" authorId="{124BD267-9270-01BE-A873-FFC3AFA3786B}" created="2024-09-16T23:25:54.530">
    <pc:sldMkLst xmlns:pc="http://schemas.microsoft.com/office/powerpoint/2013/main/command">
      <pc:docMk/>
      <pc:sldMk cId="1192679512" sldId="262"/>
    </pc:sldMkLst>
    <p188:txBody>
      <a:bodyPr/>
      <a:lstStyle/>
      <a:p>
        <a:r>
          <a:rPr lang="en-US"/>
          <a:t>What are we mathematically testing:
-Acceleration weight transfer analysis, this is to test the weight distribution on the wheels for greater break forces to be measured. 
-The calculations are done as follows, simple moment calculations.</a:t>
        </a:r>
      </a:p>
    </p188:txBody>
  </p188:cm>
</p188:cmLst>
</file>

<file path=ppt/comments/modernComment_10D_3A14D492.xml><?xml version="1.0" encoding="utf-8"?>
<p188:cmLst xmlns:a="http://schemas.openxmlformats.org/drawingml/2006/main" xmlns:r="http://schemas.openxmlformats.org/officeDocument/2006/relationships" xmlns:p188="http://schemas.microsoft.com/office/powerpoint/2018/8/main">
  <p188:cm id="{0A2A064A-AB9E-4AAD-B484-40D343DA2A95}" authorId="{124BD267-9270-01BE-A873-FFC3AFA3786B}" created="2024-09-16T23:23:39.213">
    <pc:sldMkLst xmlns:pc="http://schemas.microsoft.com/office/powerpoint/2013/main/command">
      <pc:docMk/>
      <pc:sldMk cId="974443666" sldId="269"/>
    </pc:sldMkLst>
    <p188:txBody>
      <a:bodyPr/>
      <a:lstStyle/>
      <a:p>
        <a:r>
          <a:rPr lang="en-US"/>
          <a:t>talk about what other schools did:
-they all have large main hoops.
-Everything is properly triangulated for safety and collision testing.
-you sit pretty deep in these cars cockpits </a:t>
        </a:r>
      </a:p>
    </p188:txBody>
  </p188:cm>
</p188:cmLst>
</file>

<file path=ppt/comments/modernComment_12D_68215CDE.xml><?xml version="1.0" encoding="utf-8"?>
<p188:cmLst xmlns:a="http://schemas.openxmlformats.org/drawingml/2006/main" xmlns:r="http://schemas.openxmlformats.org/officeDocument/2006/relationships" xmlns:p188="http://schemas.microsoft.com/office/powerpoint/2018/8/main">
  <p188:cm id="{934F62D2-0A3B-438F-97D9-DB382E5B5510}" authorId="{124BD267-9270-01BE-A873-FFC3AFA3786B}" created="2024-09-16T23:48:12.697">
    <pc:sldMkLst xmlns:pc="http://schemas.microsoft.com/office/powerpoint/2013/main/command">
      <pc:docMk/>
      <pc:sldMk cId="1747016926" sldId="301"/>
    </pc:sldMkLst>
    <p188:txBody>
      <a:bodyPr/>
      <a:lstStyle/>
      <a:p>
        <a:r>
          <a:rPr lang="en-US"/>
          <a:t>This slide will talk about the major use of the prototype:
-we will see how well we fit sitting inside of it as well as estimate if we need to make anything larger. 
-Basically it will help us decide if we need to make a different iteration of the chassis design. </a:t>
        </a:r>
      </a:p>
    </p188:txBody>
  </p188:cm>
</p188:cmLst>
</file>

<file path=ppt/comments/modernComment_12E_6FBB5898.xml><?xml version="1.0" encoding="utf-8"?>
<p188:cmLst xmlns:a="http://schemas.openxmlformats.org/drawingml/2006/main" xmlns:r="http://schemas.openxmlformats.org/officeDocument/2006/relationships" xmlns:p188="http://schemas.microsoft.com/office/powerpoint/2018/8/main">
  <p188:cm id="{2478011D-DD39-4795-9A3C-107649ECC502}" authorId="{BF28FEA4-70CF-F2FA-B37F-B29159CE4E04}" created="2024-06-28T00:36:46.115">
    <ac:txMkLst xmlns:ac="http://schemas.microsoft.com/office/drawing/2013/main/command">
      <pc:docMk xmlns:pc="http://schemas.microsoft.com/office/powerpoint/2013/main/command"/>
      <pc:sldMk xmlns:pc="http://schemas.microsoft.com/office/powerpoint/2013/main/command" cId="1874548888" sldId="302"/>
      <ac:spMk id="2" creationId="{6CF2869F-A7C5-0083-9AD4-976F3BA5961A}"/>
      <ac:txMk cp="260">
        <ac:context len="458" hash="3356357811"/>
      </ac:txMk>
    </ac:txMkLst>
    <p188:pos x="2608384" y="4640384"/>
    <p188:txBody>
      <a:bodyPr/>
      <a:lstStyle/>
      <a:p>
        <a:r>
          <a:rPr lang="en-US"/>
          <a:t>Any aerodynamic device in the rear aerodynamic zone must be no higher than 1200mm above the ground and any device outside the zone must be no higher than 500mm above the ground​
Forward of the centerline of the front wheel axles and outboard of two vertical planes parallel to the centerline of the chassis touching the inside of the front tires at the height of the hubs must be no higher than 250 mm above the ground ​
Bodywork height is not restricted when it is located between two transverse vertical planes positioned at front and rear axle centerlines or when located inside two vertical fore and aft planes 400mm outboard from the centerline on each side of the vehicle</a:t>
        </a:r>
      </a:p>
    </p188:txBody>
  </p188:cm>
</p188:cmLst>
</file>

<file path=ppt/comments/modernComment_12F_5B713661.xml><?xml version="1.0" encoding="utf-8"?>
<p188:cmLst xmlns:a="http://schemas.openxmlformats.org/drawingml/2006/main" xmlns:r="http://schemas.openxmlformats.org/officeDocument/2006/relationships" xmlns:p188="http://schemas.microsoft.com/office/powerpoint/2018/8/main">
  <p188:cm id="{2478011D-DD39-4795-9A3C-107649ECC502}" authorId="{BF28FEA4-70CF-F2FA-B37F-B29159CE4E04}" created="2024-06-28T00:36:46.115">
    <ac:txMkLst xmlns:ac="http://schemas.microsoft.com/office/drawing/2013/main/command">
      <pc:docMk xmlns:pc="http://schemas.microsoft.com/office/powerpoint/2013/main/command"/>
      <pc:sldMk xmlns:pc="http://schemas.microsoft.com/office/powerpoint/2013/main/command" cId="1534146145" sldId="303"/>
      <ac:spMk id="2" creationId="{6CF2869F-A7C5-0083-9AD4-976F3BA5961A}"/>
      <ac:txMk cp="260">
        <ac:context len="261" hash="3042518711"/>
      </ac:txMk>
    </ac:txMkLst>
    <p188:pos x="2608384" y="4640384"/>
    <p188:txBody>
      <a:bodyPr/>
      <a:lstStyle/>
      <a:p>
        <a:r>
          <a:rPr lang="en-US"/>
          <a:t>Any aerodynamic device in the rear aerodynamic zone must be no higher than 1200mm above the ground and any device outside the zone must be no higher than 500mm above the ground​
Forward of the centerline of the front wheel axles and outboard of two vertical planes parallel to the centerline of the chassis touching the inside of the front tires at the height of the hubs must be no higher than 250 mm above the ground ​
Bodywork height is not restricted when it is located between two transverse vertical planes positioned at front and rear axle centerlines or when located inside two vertical fore and aft planes 400mm outboard from the centerline on each side of the vehicle</a:t>
        </a:r>
      </a:p>
    </p188:txBody>
  </p188:cm>
</p188:cmLst>
</file>

<file path=ppt/comments/modernComment_130_51AE84A2.xml><?xml version="1.0" encoding="utf-8"?>
<p188:cmLst xmlns:a="http://schemas.openxmlformats.org/drawingml/2006/main" xmlns:r="http://schemas.openxmlformats.org/officeDocument/2006/relationships" xmlns:p188="http://schemas.microsoft.com/office/powerpoint/2018/8/main">
  <p188:cm id="{2478011D-DD39-4795-9A3C-107649ECC502}" authorId="{BF28FEA4-70CF-F2FA-B37F-B29159CE4E04}" created="2024-06-28T00:36:46.115">
    <ac:txMkLst xmlns:ac="http://schemas.microsoft.com/office/drawing/2013/main/command">
      <pc:docMk xmlns:pc="http://schemas.microsoft.com/office/powerpoint/2013/main/command"/>
      <pc:sldMk xmlns:pc="http://schemas.microsoft.com/office/powerpoint/2013/main/command" cId="1534146145" sldId="303"/>
      <ac:spMk id="2" creationId="{6CF2869F-A7C5-0083-9AD4-976F3BA5961A}"/>
      <ac:txMk cp="260">
        <ac:context len="261" hash="3042518711"/>
      </ac:txMk>
    </ac:txMkLst>
    <p188:pos x="2608384" y="4640384"/>
    <p188:txBody>
      <a:bodyPr/>
      <a:lstStyle/>
      <a:p>
        <a:r>
          <a:rPr lang="en-US"/>
          <a:t>Any aerodynamic device in the rear aerodynamic zone must be no higher than 1200mm above the ground and any device outside the zone must be no higher than 500mm above the ground​
Forward of the centerline of the front wheel axles and outboard of two vertical planes parallel to the centerline of the chassis touching the inside of the front tires at the height of the hubs must be no higher than 250 mm above the ground ​
Bodywork height is not restricted when it is located between two transverse vertical planes positioned at front and rear axle centerlines or when located inside two vertical fore and aft planes 400mm outboard from the centerline on each side of the vehicle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FCE00-A08F-F34C-8B2A-F2A1B097E4EE}"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0EEC6-E699-EC40-B288-4BCFF47A8383}" type="slidenum">
              <a:rPr lang="en-US" smtClean="0"/>
              <a:t>‹#›</a:t>
            </a:fld>
            <a:endParaRPr lang="en-US"/>
          </a:p>
        </p:txBody>
      </p:sp>
    </p:spTree>
    <p:extLst>
      <p:ext uri="{BB962C8B-B14F-4D97-AF65-F5344CB8AC3E}">
        <p14:creationId xmlns:p14="http://schemas.microsoft.com/office/powerpoint/2010/main" val="260165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1</a:t>
            </a:fld>
            <a:endParaRPr lang="en-US"/>
          </a:p>
        </p:txBody>
      </p:sp>
    </p:spTree>
    <p:extLst>
      <p:ext uri="{BB962C8B-B14F-4D97-AF65-F5344CB8AC3E}">
        <p14:creationId xmlns:p14="http://schemas.microsoft.com/office/powerpoint/2010/main" val="203123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14</a:t>
            </a:fld>
            <a:endParaRPr lang="en-US"/>
          </a:p>
        </p:txBody>
      </p:sp>
    </p:spTree>
    <p:extLst>
      <p:ext uri="{BB962C8B-B14F-4D97-AF65-F5344CB8AC3E}">
        <p14:creationId xmlns:p14="http://schemas.microsoft.com/office/powerpoint/2010/main" val="200266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24</a:t>
            </a:fld>
            <a:endParaRPr lang="en-US"/>
          </a:p>
        </p:txBody>
      </p:sp>
    </p:spTree>
    <p:extLst>
      <p:ext uri="{BB962C8B-B14F-4D97-AF65-F5344CB8AC3E}">
        <p14:creationId xmlns:p14="http://schemas.microsoft.com/office/powerpoint/2010/main" val="410814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2</a:t>
            </a:fld>
            <a:endParaRPr lang="en-US"/>
          </a:p>
        </p:txBody>
      </p:sp>
    </p:spTree>
    <p:extLst>
      <p:ext uri="{BB962C8B-B14F-4D97-AF65-F5344CB8AC3E}">
        <p14:creationId xmlns:p14="http://schemas.microsoft.com/office/powerpoint/2010/main" val="183678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6</a:t>
            </a:fld>
            <a:endParaRPr lang="en-US"/>
          </a:p>
        </p:txBody>
      </p:sp>
    </p:spTree>
    <p:extLst>
      <p:ext uri="{BB962C8B-B14F-4D97-AF65-F5344CB8AC3E}">
        <p14:creationId xmlns:p14="http://schemas.microsoft.com/office/powerpoint/2010/main" val="375739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8</a:t>
            </a:fld>
            <a:endParaRPr lang="en-US"/>
          </a:p>
        </p:txBody>
      </p:sp>
    </p:spTree>
    <p:extLst>
      <p:ext uri="{BB962C8B-B14F-4D97-AF65-F5344CB8AC3E}">
        <p14:creationId xmlns:p14="http://schemas.microsoft.com/office/powerpoint/2010/main" val="3508195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Torsional Analysis – how much the structure can resist twisting; important to withstand these forces through turning, drifting through cornering, and uneven road surfaces; helps with precise controls of the suspension</a:t>
            </a:r>
          </a:p>
          <a:p>
            <a:r>
              <a:rPr lang="en-US"/>
              <a:t>Bending Analysis – can the car support its own weight, including aero; can apply a vertical force on the car to simulate</a:t>
            </a:r>
          </a:p>
          <a:p>
            <a:r>
              <a:rPr lang="en-US"/>
              <a:t>Static Structural analysis- car must withstand impacts safely; simulate with contact on the side of the car, like it touching a wall; simulate with frontal impact</a:t>
            </a:r>
          </a:p>
          <a:p>
            <a:r>
              <a:rPr lang="en-US"/>
              <a:t>Modal Analysis – the study of vibrational forces along the frame; important because if cyclic loads are applied at a specific frequency the frame can go into a resonance condition and lead to a catastrophic failure </a:t>
            </a:r>
          </a:p>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9</a:t>
            </a:fld>
            <a:endParaRPr lang="en-US"/>
          </a:p>
        </p:txBody>
      </p:sp>
    </p:spTree>
    <p:extLst>
      <p:ext uri="{BB962C8B-B14F-4D97-AF65-F5344CB8AC3E}">
        <p14:creationId xmlns:p14="http://schemas.microsoft.com/office/powerpoint/2010/main" val="374994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F0EEC6-E699-EC40-B288-4BCFF47A8383}" type="slidenum">
              <a:rPr lang="en-US" smtClean="0"/>
              <a:t>10</a:t>
            </a:fld>
            <a:endParaRPr lang="en-US"/>
          </a:p>
        </p:txBody>
      </p:sp>
    </p:spTree>
    <p:extLst>
      <p:ext uri="{BB962C8B-B14F-4D97-AF65-F5344CB8AC3E}">
        <p14:creationId xmlns:p14="http://schemas.microsoft.com/office/powerpoint/2010/main" val="823914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11</a:t>
            </a:fld>
            <a:endParaRPr lang="en-US"/>
          </a:p>
        </p:txBody>
      </p:sp>
    </p:spTree>
    <p:extLst>
      <p:ext uri="{BB962C8B-B14F-4D97-AF65-F5344CB8AC3E}">
        <p14:creationId xmlns:p14="http://schemas.microsoft.com/office/powerpoint/2010/main" val="4079268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12</a:t>
            </a:fld>
            <a:endParaRPr lang="en-US"/>
          </a:p>
        </p:txBody>
      </p:sp>
    </p:spTree>
    <p:extLst>
      <p:ext uri="{BB962C8B-B14F-4D97-AF65-F5344CB8AC3E}">
        <p14:creationId xmlns:p14="http://schemas.microsoft.com/office/powerpoint/2010/main" val="407926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0EEC6-E699-EC40-B288-4BCFF47A8383}" type="slidenum">
              <a:rPr lang="en-US" smtClean="0"/>
              <a:t>13</a:t>
            </a:fld>
            <a:endParaRPr lang="en-US"/>
          </a:p>
        </p:txBody>
      </p:sp>
    </p:spTree>
    <p:extLst>
      <p:ext uri="{BB962C8B-B14F-4D97-AF65-F5344CB8AC3E}">
        <p14:creationId xmlns:p14="http://schemas.microsoft.com/office/powerpoint/2010/main" val="407926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36C5E-5FF5-844C-8C28-556FC7CDE8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44E89A-BD00-7D48-9534-79FE4BB9B5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D931C-A4FE-0743-918B-83B5D33DDC16}"/>
              </a:ext>
            </a:extLst>
          </p:cNvPr>
          <p:cNvSpPr>
            <a:spLocks noGrp="1"/>
          </p:cNvSpPr>
          <p:nvPr>
            <p:ph type="dt" sz="half" idx="10"/>
          </p:nvPr>
        </p:nvSpPr>
        <p:spPr/>
        <p:txBody>
          <a:bodyPr/>
          <a:lstStyle/>
          <a:p>
            <a:fld id="{60315937-9297-C346-8349-8EC6CF495847}" type="datetimeFigureOut">
              <a:rPr lang="en-US" smtClean="0"/>
              <a:t>9/18/2024</a:t>
            </a:fld>
            <a:endParaRPr lang="en-US"/>
          </a:p>
        </p:txBody>
      </p:sp>
      <p:sp>
        <p:nvSpPr>
          <p:cNvPr id="5" name="Footer Placeholder 4">
            <a:extLst>
              <a:ext uri="{FF2B5EF4-FFF2-40B4-BE49-F238E27FC236}">
                <a16:creationId xmlns:a16="http://schemas.microsoft.com/office/drawing/2014/main" id="{FD1CE29E-29AB-1C4C-A663-C9BCC7617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88E20-69B0-9D45-906E-A207873C0BAA}"/>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26210781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B113-833A-BA46-A4CA-DD3CDD81D7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E2D8A7-B4B0-804E-A130-4BE348810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AE9D8-B92D-6948-9D71-2225347E98A1}"/>
              </a:ext>
            </a:extLst>
          </p:cNvPr>
          <p:cNvSpPr>
            <a:spLocks noGrp="1"/>
          </p:cNvSpPr>
          <p:nvPr>
            <p:ph type="dt" sz="half" idx="10"/>
          </p:nvPr>
        </p:nvSpPr>
        <p:spPr/>
        <p:txBody>
          <a:bodyPr/>
          <a:lstStyle/>
          <a:p>
            <a:fld id="{60315937-9297-C346-8349-8EC6CF495847}" type="datetimeFigureOut">
              <a:rPr lang="en-US" smtClean="0"/>
              <a:t>9/18/2024</a:t>
            </a:fld>
            <a:endParaRPr lang="en-US"/>
          </a:p>
        </p:txBody>
      </p:sp>
      <p:sp>
        <p:nvSpPr>
          <p:cNvPr id="5" name="Footer Placeholder 4">
            <a:extLst>
              <a:ext uri="{FF2B5EF4-FFF2-40B4-BE49-F238E27FC236}">
                <a16:creationId xmlns:a16="http://schemas.microsoft.com/office/drawing/2014/main" id="{633FB218-BE31-ED45-BDF7-A73541C33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A9250-5632-024D-8FB5-E1387B1FB1B5}"/>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1865307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55D22-0D02-3D48-BDE9-D8535FF6BF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5A95A0-52B5-624F-83C4-9B828D682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BBE00-EF3A-6F49-95C1-AF1836AECBF3}"/>
              </a:ext>
            </a:extLst>
          </p:cNvPr>
          <p:cNvSpPr>
            <a:spLocks noGrp="1"/>
          </p:cNvSpPr>
          <p:nvPr>
            <p:ph type="dt" sz="half" idx="10"/>
          </p:nvPr>
        </p:nvSpPr>
        <p:spPr/>
        <p:txBody>
          <a:bodyPr/>
          <a:lstStyle/>
          <a:p>
            <a:fld id="{60315937-9297-C346-8349-8EC6CF495847}" type="datetimeFigureOut">
              <a:rPr lang="en-US" smtClean="0"/>
              <a:t>9/18/2024</a:t>
            </a:fld>
            <a:endParaRPr lang="en-US"/>
          </a:p>
        </p:txBody>
      </p:sp>
      <p:sp>
        <p:nvSpPr>
          <p:cNvPr id="5" name="Footer Placeholder 4">
            <a:extLst>
              <a:ext uri="{FF2B5EF4-FFF2-40B4-BE49-F238E27FC236}">
                <a16:creationId xmlns:a16="http://schemas.microsoft.com/office/drawing/2014/main" id="{51F51921-ED5D-A540-9E21-61DB52B01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08A4B-7B7A-0844-8907-5CDD932B4231}"/>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74675320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C85E-29BE-2D49-B7F4-7232DA97C4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281C2-9C39-FA41-81CE-A8CE1FB8E9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C4349-8CC9-2747-82C4-B02A2A939E4E}"/>
              </a:ext>
            </a:extLst>
          </p:cNvPr>
          <p:cNvSpPr>
            <a:spLocks noGrp="1"/>
          </p:cNvSpPr>
          <p:nvPr>
            <p:ph type="dt" sz="half" idx="10"/>
          </p:nvPr>
        </p:nvSpPr>
        <p:spPr/>
        <p:txBody>
          <a:bodyPr/>
          <a:lstStyle/>
          <a:p>
            <a:fld id="{60315937-9297-C346-8349-8EC6CF495847}" type="datetimeFigureOut">
              <a:rPr lang="en-US" smtClean="0"/>
              <a:t>9/18/2024</a:t>
            </a:fld>
            <a:endParaRPr lang="en-US"/>
          </a:p>
        </p:txBody>
      </p:sp>
      <p:sp>
        <p:nvSpPr>
          <p:cNvPr id="5" name="Footer Placeholder 4">
            <a:extLst>
              <a:ext uri="{FF2B5EF4-FFF2-40B4-BE49-F238E27FC236}">
                <a16:creationId xmlns:a16="http://schemas.microsoft.com/office/drawing/2014/main" id="{9473F8EB-DC9C-8E4C-8B60-E1A3569D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B1857-D7CE-234E-8774-577371928E42}"/>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19998980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FEB0-1A43-634E-95F9-E33A6EE271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AB9A21-E4C4-9847-9AB6-F10863D30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E86DDC-AD03-1A41-B5EB-1A144BE578E6}"/>
              </a:ext>
            </a:extLst>
          </p:cNvPr>
          <p:cNvSpPr>
            <a:spLocks noGrp="1"/>
          </p:cNvSpPr>
          <p:nvPr>
            <p:ph type="dt" sz="half" idx="10"/>
          </p:nvPr>
        </p:nvSpPr>
        <p:spPr/>
        <p:txBody>
          <a:bodyPr/>
          <a:lstStyle/>
          <a:p>
            <a:fld id="{60315937-9297-C346-8349-8EC6CF495847}" type="datetimeFigureOut">
              <a:rPr lang="en-US" smtClean="0"/>
              <a:t>9/18/2024</a:t>
            </a:fld>
            <a:endParaRPr lang="en-US"/>
          </a:p>
        </p:txBody>
      </p:sp>
      <p:sp>
        <p:nvSpPr>
          <p:cNvPr id="5" name="Footer Placeholder 4">
            <a:extLst>
              <a:ext uri="{FF2B5EF4-FFF2-40B4-BE49-F238E27FC236}">
                <a16:creationId xmlns:a16="http://schemas.microsoft.com/office/drawing/2014/main" id="{8937FFFF-479A-4F46-A169-60B08FF80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1059C-4693-AD45-8A26-282C676912B2}"/>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583494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852C-D0C2-994E-9749-9963D31B50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8DC13-7EBF-434F-9B35-46E5E8DCEE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D21D45-5814-8B43-B45B-89764E7EFE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0EEE4-CDB2-BD4F-94A4-E3B7CDD6706D}"/>
              </a:ext>
            </a:extLst>
          </p:cNvPr>
          <p:cNvSpPr>
            <a:spLocks noGrp="1"/>
          </p:cNvSpPr>
          <p:nvPr>
            <p:ph type="dt" sz="half" idx="10"/>
          </p:nvPr>
        </p:nvSpPr>
        <p:spPr/>
        <p:txBody>
          <a:bodyPr/>
          <a:lstStyle/>
          <a:p>
            <a:fld id="{60315937-9297-C346-8349-8EC6CF495847}" type="datetimeFigureOut">
              <a:rPr lang="en-US" smtClean="0"/>
              <a:t>9/18/2024</a:t>
            </a:fld>
            <a:endParaRPr lang="en-US"/>
          </a:p>
        </p:txBody>
      </p:sp>
      <p:sp>
        <p:nvSpPr>
          <p:cNvPr id="6" name="Footer Placeholder 5">
            <a:extLst>
              <a:ext uri="{FF2B5EF4-FFF2-40B4-BE49-F238E27FC236}">
                <a16:creationId xmlns:a16="http://schemas.microsoft.com/office/drawing/2014/main" id="{72268527-E6F1-374D-B50D-6A3DA6EE8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74548-CAE4-2341-81D5-954CA9CF42B9}"/>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8074491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DF2-370F-4C4C-8D07-56A6D99361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3E9E48-4068-644E-B96B-07B2FC553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36926-5BF4-2042-99E7-19D451453C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C96B7C-09EF-524A-B7B8-8B4B7A0BB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FD6420-D0FB-B341-919A-C93F7F14B2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CCB34A-2DC1-FC49-A770-8CD7B72D4171}"/>
              </a:ext>
            </a:extLst>
          </p:cNvPr>
          <p:cNvSpPr>
            <a:spLocks noGrp="1"/>
          </p:cNvSpPr>
          <p:nvPr>
            <p:ph type="dt" sz="half" idx="10"/>
          </p:nvPr>
        </p:nvSpPr>
        <p:spPr/>
        <p:txBody>
          <a:bodyPr/>
          <a:lstStyle/>
          <a:p>
            <a:fld id="{60315937-9297-C346-8349-8EC6CF495847}" type="datetimeFigureOut">
              <a:rPr lang="en-US" smtClean="0"/>
              <a:t>9/18/2024</a:t>
            </a:fld>
            <a:endParaRPr lang="en-US"/>
          </a:p>
        </p:txBody>
      </p:sp>
      <p:sp>
        <p:nvSpPr>
          <p:cNvPr id="8" name="Footer Placeholder 7">
            <a:extLst>
              <a:ext uri="{FF2B5EF4-FFF2-40B4-BE49-F238E27FC236}">
                <a16:creationId xmlns:a16="http://schemas.microsoft.com/office/drawing/2014/main" id="{0D1C2A46-9D42-1340-88FC-9F827785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D51DF1-4A2E-5449-A4A0-D689395F1C55}"/>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7311877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5017-16AE-0F45-9B40-C174C5BC3D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BE8F43-465F-2A43-A647-B19369BC488D}"/>
              </a:ext>
            </a:extLst>
          </p:cNvPr>
          <p:cNvSpPr>
            <a:spLocks noGrp="1"/>
          </p:cNvSpPr>
          <p:nvPr>
            <p:ph type="dt" sz="half" idx="10"/>
          </p:nvPr>
        </p:nvSpPr>
        <p:spPr/>
        <p:txBody>
          <a:bodyPr/>
          <a:lstStyle/>
          <a:p>
            <a:fld id="{60315937-9297-C346-8349-8EC6CF495847}" type="datetimeFigureOut">
              <a:rPr lang="en-US" smtClean="0"/>
              <a:t>9/18/2024</a:t>
            </a:fld>
            <a:endParaRPr lang="en-US"/>
          </a:p>
        </p:txBody>
      </p:sp>
      <p:sp>
        <p:nvSpPr>
          <p:cNvPr id="4" name="Footer Placeholder 3">
            <a:extLst>
              <a:ext uri="{FF2B5EF4-FFF2-40B4-BE49-F238E27FC236}">
                <a16:creationId xmlns:a16="http://schemas.microsoft.com/office/drawing/2014/main" id="{DE33172C-992F-EE45-B607-0D1C108085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0F40D2-CEC7-C847-9289-7FCF3B7D7532}"/>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134678172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82E84-8062-074A-81FA-AD0852CD4427}"/>
              </a:ext>
            </a:extLst>
          </p:cNvPr>
          <p:cNvSpPr>
            <a:spLocks noGrp="1"/>
          </p:cNvSpPr>
          <p:nvPr>
            <p:ph type="dt" sz="half" idx="10"/>
          </p:nvPr>
        </p:nvSpPr>
        <p:spPr/>
        <p:txBody>
          <a:bodyPr/>
          <a:lstStyle/>
          <a:p>
            <a:fld id="{60315937-9297-C346-8349-8EC6CF495847}" type="datetimeFigureOut">
              <a:rPr lang="en-US" smtClean="0"/>
              <a:t>9/18/2024</a:t>
            </a:fld>
            <a:endParaRPr lang="en-US"/>
          </a:p>
        </p:txBody>
      </p:sp>
      <p:sp>
        <p:nvSpPr>
          <p:cNvPr id="3" name="Footer Placeholder 2">
            <a:extLst>
              <a:ext uri="{FF2B5EF4-FFF2-40B4-BE49-F238E27FC236}">
                <a16:creationId xmlns:a16="http://schemas.microsoft.com/office/drawing/2014/main" id="{05FEB54F-B174-0343-8C7A-2520ABF74B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BDBD70-A3AC-F449-A95F-FE4186EA7A7B}"/>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34959499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7D8F-8292-A944-BC34-D24DA7B30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114488-9CB9-7849-8EB0-F3AFC5D622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8F106-219A-9F40-923A-6B1BBF539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0A060-1157-7B44-910D-8CD656AB9D3B}"/>
              </a:ext>
            </a:extLst>
          </p:cNvPr>
          <p:cNvSpPr>
            <a:spLocks noGrp="1"/>
          </p:cNvSpPr>
          <p:nvPr>
            <p:ph type="dt" sz="half" idx="10"/>
          </p:nvPr>
        </p:nvSpPr>
        <p:spPr/>
        <p:txBody>
          <a:bodyPr/>
          <a:lstStyle/>
          <a:p>
            <a:fld id="{60315937-9297-C346-8349-8EC6CF495847}" type="datetimeFigureOut">
              <a:rPr lang="en-US" smtClean="0"/>
              <a:t>9/18/2024</a:t>
            </a:fld>
            <a:endParaRPr lang="en-US"/>
          </a:p>
        </p:txBody>
      </p:sp>
      <p:sp>
        <p:nvSpPr>
          <p:cNvPr id="6" name="Footer Placeholder 5">
            <a:extLst>
              <a:ext uri="{FF2B5EF4-FFF2-40B4-BE49-F238E27FC236}">
                <a16:creationId xmlns:a16="http://schemas.microsoft.com/office/drawing/2014/main" id="{E51A16B1-FF42-1142-9862-B5DA2B3EF3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AB7B2C-7A5E-EA43-A60F-17A94EA1AFCD}"/>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428575041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1F19-F29F-C24A-808B-1F8BAB5B4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67541-FC6E-E442-AC37-2EB14B5FC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2DAF99-0226-8F4A-A4B4-E846C25C7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EFD726-B887-114A-9A4A-F79E99BBA9B0}"/>
              </a:ext>
            </a:extLst>
          </p:cNvPr>
          <p:cNvSpPr>
            <a:spLocks noGrp="1"/>
          </p:cNvSpPr>
          <p:nvPr>
            <p:ph type="dt" sz="half" idx="10"/>
          </p:nvPr>
        </p:nvSpPr>
        <p:spPr/>
        <p:txBody>
          <a:bodyPr/>
          <a:lstStyle/>
          <a:p>
            <a:fld id="{60315937-9297-C346-8349-8EC6CF495847}" type="datetimeFigureOut">
              <a:rPr lang="en-US" smtClean="0"/>
              <a:t>9/18/2024</a:t>
            </a:fld>
            <a:endParaRPr lang="en-US"/>
          </a:p>
        </p:txBody>
      </p:sp>
      <p:sp>
        <p:nvSpPr>
          <p:cNvPr id="6" name="Footer Placeholder 5">
            <a:extLst>
              <a:ext uri="{FF2B5EF4-FFF2-40B4-BE49-F238E27FC236}">
                <a16:creationId xmlns:a16="http://schemas.microsoft.com/office/drawing/2014/main" id="{2F317FDA-6EB7-B749-AC73-13A015CF4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408DF2-E29F-FF4B-8CFC-BB8438FA90A1}"/>
              </a:ext>
            </a:extLst>
          </p:cNvPr>
          <p:cNvSpPr>
            <a:spLocks noGrp="1"/>
          </p:cNvSpPr>
          <p:nvPr>
            <p:ph type="sldNum" sz="quarter" idx="12"/>
          </p:nvPr>
        </p:nvSpPr>
        <p:spPr/>
        <p:txBody>
          <a:bodyPr/>
          <a:lstStyle/>
          <a:p>
            <a:fld id="{175166F6-F931-CC42-835D-68601A0A43FB}" type="slidenum">
              <a:rPr lang="en-US" smtClean="0"/>
              <a:t>‹#›</a:t>
            </a:fld>
            <a:endParaRPr lang="en-US"/>
          </a:p>
        </p:txBody>
      </p:sp>
    </p:spTree>
    <p:extLst>
      <p:ext uri="{BB962C8B-B14F-4D97-AF65-F5344CB8AC3E}">
        <p14:creationId xmlns:p14="http://schemas.microsoft.com/office/powerpoint/2010/main" val="275960252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9538A6-B924-0D46-A900-260F873EA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6C3FC8-B71E-D944-BCF7-E6D363090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8CA6B-08D5-A343-8858-F924E3790A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15937-9297-C346-8349-8EC6CF495847}" type="datetimeFigureOut">
              <a:rPr lang="en-US" smtClean="0"/>
              <a:t>9/18/2024</a:t>
            </a:fld>
            <a:endParaRPr lang="en-US"/>
          </a:p>
        </p:txBody>
      </p:sp>
      <p:sp>
        <p:nvSpPr>
          <p:cNvPr id="5" name="Footer Placeholder 4">
            <a:extLst>
              <a:ext uri="{FF2B5EF4-FFF2-40B4-BE49-F238E27FC236}">
                <a16:creationId xmlns:a16="http://schemas.microsoft.com/office/drawing/2014/main" id="{4D394070-0D40-7E40-A316-7937BF37AD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E3FB5A-C7A9-0C44-B658-427ABBA781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166F6-F931-CC42-835D-68601A0A43FB}" type="slidenum">
              <a:rPr lang="en-US" smtClean="0"/>
              <a:t>‹#›</a:t>
            </a:fld>
            <a:endParaRPr lang="en-US"/>
          </a:p>
        </p:txBody>
      </p:sp>
    </p:spTree>
    <p:extLst>
      <p:ext uri="{BB962C8B-B14F-4D97-AF65-F5344CB8AC3E}">
        <p14:creationId xmlns:p14="http://schemas.microsoft.com/office/powerpoint/2010/main" val="93747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2E_6FBB5898.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2F_5B71366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microsoft.com/office/2018/10/relationships/comments" Target="../comments/modernComment_130_51AE84A2.xml"/><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2D_68215CDE.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gineering.purdue.edu/ME/News/2021/purdue-formula-sae-scores-2nd-place-best-presentation-score-in-their-history-" TargetMode="External"/><Relationship Id="rId7" Type="http://schemas.openxmlformats.org/officeDocument/2006/relationships/hyperlink" Target="https://doi.org/10.1080/10803548.2009.11076823" TargetMode="External"/><Relationship Id="rId2" Type="http://schemas.openxmlformats.org/officeDocument/2006/relationships/hyperlink" Target="https://blogs.solidworks.com/teacher/2014/01/san-diego-state-university-formula-sae-team-showcased-at-solidworks-world.html" TargetMode="External"/><Relationship Id="rId1" Type="http://schemas.openxmlformats.org/officeDocument/2006/relationships/slideLayout" Target="../slideLayouts/slideLayout4.xml"/><Relationship Id="rId6" Type="http://schemas.openxmlformats.org/officeDocument/2006/relationships/hyperlink" Target="https://www.sae.org/standards?utm_source=google&amp;utm_medium=ppc&amp;utm_campaign=LVL_SAE_SCH_GSE_NTN_GPM_B2C_Standards&amp;utm_content=Standards&amp;utm_term=B2C&amp;utm_device=c&amp;utm_keymatch=p&amp;utm_adposition=&amp;gad_source=1&amp;gclid=CjwKCAjw0aS3BhA3EiwAKaD2ZSgsuuN9rfyeBQE_uWePei2JlxfRiqc2r97IeRPudAJ_66PtXDuT6xoC7T4QAvD_BwE" TargetMode="External"/><Relationship Id="rId5" Type="http://schemas.openxmlformats.org/officeDocument/2006/relationships/hyperlink" Target="https://www.mathworks.com/matlabcentral/fileexchange/92343-vortex-panel-method?status=SUCCESS" TargetMode="External"/><Relationship Id="rId4" Type="http://schemas.openxmlformats.org/officeDocument/2006/relationships/hyperlink" Target="https://doi.org/10.4271/2014-01-0596"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i.org/2278-0181" TargetMode="External"/><Relationship Id="rId2" Type="http://schemas.openxmlformats.org/officeDocument/2006/relationships/hyperlink" Target="https://doi.org/10.35940/ijite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microsoft.com/office/2018/10/relationships/comments" Target="../comments/modernComment_104_3FCC322F.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microsoft.com/office/2018/10/relationships/comments" Target="../comments/modernComment_10D_3A14D49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18/10/relationships/comments" Target="../comments/modernComment_106_4716D858.xm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rtifact">
            <a:extLst>
              <a:ext uri="{FF2B5EF4-FFF2-40B4-BE49-F238E27FC236}">
                <a16:creationId xmlns:a16="http://schemas.microsoft.com/office/drawing/2014/main" id="{0E43C65F-5EB8-593D-1581-06102CB221E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6858000"/>
          </a:xfrm>
          <a:prstGeom prst="rect">
            <a:avLst/>
          </a:prstGeom>
        </p:spPr>
      </p:pic>
      <p:pic>
        <p:nvPicPr>
          <p:cNvPr id="12" name="Figure" descr="NAU: Northern Arizona University.">
            <a:extLst>
              <a:ext uri="{FF2B5EF4-FFF2-40B4-BE49-F238E27FC236}">
                <a16:creationId xmlns:a16="http://schemas.microsoft.com/office/drawing/2014/main" id="{A8B0D61F-16B3-774E-AA6C-80DC2AF131FA}"/>
              </a:ext>
            </a:extLst>
          </p:cNvPr>
          <p:cNvPicPr>
            <a:picLocks noChangeAspect="1"/>
          </p:cNvPicPr>
          <p:nvPr/>
        </p:nvPicPr>
        <p:blipFill>
          <a:blip r:embed="rId4"/>
          <a:srcRect/>
          <a:stretch/>
        </p:blipFill>
        <p:spPr>
          <a:xfrm>
            <a:off x="2840654" y="6128071"/>
            <a:ext cx="6510693" cy="322793"/>
          </a:xfrm>
          <a:prstGeom prst="rect">
            <a:avLst/>
          </a:prstGeom>
        </p:spPr>
      </p:pic>
      <p:sp>
        <p:nvSpPr>
          <p:cNvPr id="2" name="H1">
            <a:extLst>
              <a:ext uri="{FF2B5EF4-FFF2-40B4-BE49-F238E27FC236}">
                <a16:creationId xmlns:a16="http://schemas.microsoft.com/office/drawing/2014/main" id="{9B50D50C-EE1C-F542-BF61-736210620F87}"/>
              </a:ext>
            </a:extLst>
          </p:cNvPr>
          <p:cNvSpPr>
            <a:spLocks noGrp="1"/>
          </p:cNvSpPr>
          <p:nvPr>
            <p:ph type="ctrTitle"/>
          </p:nvPr>
        </p:nvSpPr>
        <p:spPr>
          <a:xfrm>
            <a:off x="1524000" y="0"/>
            <a:ext cx="9144000" cy="3023857"/>
          </a:xfrm>
        </p:spPr>
        <p:txBody>
          <a:bodyPr anchor="ctr">
            <a:noAutofit/>
          </a:bodyPr>
          <a:lstStyle/>
          <a:p>
            <a:r>
              <a:rPr lang="en-US" sz="7200" b="1">
                <a:solidFill>
                  <a:srgbClr val="F8B700"/>
                </a:solidFill>
                <a:latin typeface="Arial" panose="020B0604020202020204" pitchFamily="34" charset="0"/>
              </a:rPr>
              <a:t>SAE Formula  Chassis</a:t>
            </a:r>
            <a:endParaRPr lang="en-US" sz="4000">
              <a:solidFill>
                <a:srgbClr val="F8B700"/>
              </a:solidFill>
            </a:endParaRPr>
          </a:p>
        </p:txBody>
      </p:sp>
      <p:sp>
        <p:nvSpPr>
          <p:cNvPr id="7" name="H2">
            <a:extLst>
              <a:ext uri="{FF2B5EF4-FFF2-40B4-BE49-F238E27FC236}">
                <a16:creationId xmlns:a16="http://schemas.microsoft.com/office/drawing/2014/main" id="{D15E5935-7826-A781-7B22-8B808BEB773B}"/>
              </a:ext>
            </a:extLst>
          </p:cNvPr>
          <p:cNvSpPr txBox="1"/>
          <p:nvPr/>
        </p:nvSpPr>
        <p:spPr>
          <a:xfrm>
            <a:off x="2968752" y="2768085"/>
            <a:ext cx="6254496" cy="2554545"/>
          </a:xfrm>
          <a:prstGeom prst="rect">
            <a:avLst/>
          </a:prstGeom>
          <a:noFill/>
        </p:spPr>
        <p:txBody>
          <a:bodyPr wrap="square">
            <a:spAutoFit/>
          </a:bodyPr>
          <a:lstStyle/>
          <a:p>
            <a:pPr algn="ctr"/>
            <a:r>
              <a:rPr lang="en-US" sz="3200">
                <a:solidFill>
                  <a:prstClr val="white"/>
                </a:solidFill>
                <a:latin typeface="Arial" panose="020B0604020202020204" pitchFamily="34" charset="0"/>
                <a:ea typeface="+mj-ea"/>
                <a:cs typeface="Arial" panose="020B0604020202020204" pitchFamily="34" charset="0"/>
              </a:rPr>
              <a:t>Gustavo Ruiz</a:t>
            </a:r>
          </a:p>
          <a:p>
            <a:pPr algn="ct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Brandon Guzman</a:t>
            </a:r>
          </a:p>
          <a:p>
            <a:pPr algn="ctr"/>
            <a:r>
              <a:rPr lang="en-US" sz="3200">
                <a:solidFill>
                  <a:prstClr val="white"/>
                </a:solidFill>
                <a:latin typeface="Arial" panose="020B0604020202020204" pitchFamily="34" charset="0"/>
                <a:ea typeface="+mj-ea"/>
                <a:cs typeface="Arial" panose="020B0604020202020204" pitchFamily="34" charset="0"/>
              </a:rPr>
              <a:t>Ryan </a:t>
            </a:r>
            <a:r>
              <a:rPr lang="en-US" sz="3200" err="1">
                <a:solidFill>
                  <a:prstClr val="white"/>
                </a:solidFill>
                <a:latin typeface="Arial" panose="020B0604020202020204" pitchFamily="34" charset="0"/>
                <a:ea typeface="+mj-ea"/>
                <a:cs typeface="Arial" panose="020B0604020202020204" pitchFamily="34" charset="0"/>
              </a:rPr>
              <a:t>Meger</a:t>
            </a:r>
            <a:endParaRPr lang="en-US" sz="3200">
              <a:solidFill>
                <a:prstClr val="white"/>
              </a:solidFill>
              <a:latin typeface="Arial" panose="020B0604020202020204" pitchFamily="34" charset="0"/>
              <a:ea typeface="+mj-ea"/>
              <a:cs typeface="Arial" panose="020B0604020202020204" pitchFamily="34" charset="0"/>
            </a:endParaRPr>
          </a:p>
          <a:p>
            <a:pPr algn="ct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Alexandra </a:t>
            </a:r>
            <a:r>
              <a:rPr kumimoji="0" lang="en-US" sz="3200" b="0" i="0" u="none" strike="noStrike" kern="1200" cap="none" spc="0" normalizeH="0" baseline="0" noProof="0" err="1">
                <a:ln>
                  <a:noFill/>
                </a:ln>
                <a:solidFill>
                  <a:prstClr val="white"/>
                </a:solidFill>
                <a:effectLst/>
                <a:uLnTx/>
                <a:uFillTx/>
                <a:latin typeface="Arial" panose="020B0604020202020204" pitchFamily="34" charset="0"/>
                <a:ea typeface="+mj-ea"/>
                <a:cs typeface="Arial" panose="020B0604020202020204" pitchFamily="34" charset="0"/>
              </a:rPr>
              <a:t>Brister</a:t>
            </a: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endParaRPr>
          </a:p>
          <a:p>
            <a:pPr algn="ctr"/>
            <a:r>
              <a:rPr lang="en-US" sz="3200">
                <a:solidFill>
                  <a:prstClr val="white"/>
                </a:solidFill>
                <a:latin typeface="Arial" panose="020B0604020202020204" pitchFamily="34" charset="0"/>
                <a:ea typeface="+mj-ea"/>
                <a:cs typeface="Arial" panose="020B0604020202020204" pitchFamily="34" charset="0"/>
              </a:rPr>
              <a:t>Carson Kent</a:t>
            </a: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 </a:t>
            </a:r>
            <a:endParaRPr lang="en-US" sz="3200"/>
          </a:p>
        </p:txBody>
      </p:sp>
      <p:sp>
        <p:nvSpPr>
          <p:cNvPr id="3" name="Slide Number Placeholder 2">
            <a:extLst>
              <a:ext uri="{FF2B5EF4-FFF2-40B4-BE49-F238E27FC236}">
                <a16:creationId xmlns:a16="http://schemas.microsoft.com/office/drawing/2014/main" id="{A09EB99A-6D40-777A-612D-62CFC8AD791B}"/>
              </a:ext>
            </a:extLst>
          </p:cNvPr>
          <p:cNvSpPr>
            <a:spLocks noGrp="1"/>
          </p:cNvSpPr>
          <p:nvPr>
            <p:ph type="sldNum" sz="quarter" idx="12"/>
          </p:nvPr>
        </p:nvSpPr>
        <p:spPr/>
        <p:txBody>
          <a:bodyPr/>
          <a:lstStyle/>
          <a:p>
            <a:fld id="{175166F6-F931-CC42-835D-68601A0A43FB}" type="slidenum">
              <a:rPr lang="en-US" dirty="0"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4014885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hoto (delete after photo placed)">
            <a:extLst>
              <a:ext uri="{FF2B5EF4-FFF2-40B4-BE49-F238E27FC236}">
                <a16:creationId xmlns:a16="http://schemas.microsoft.com/office/drawing/2014/main" id="{EBC4BCBF-FF46-DA34-F36E-667132B21E45}"/>
              </a:ext>
            </a:extLst>
          </p:cNvPr>
          <p:cNvSpPr txBox="1"/>
          <p:nvPr/>
        </p:nvSpPr>
        <p:spPr>
          <a:xfrm>
            <a:off x="9166058" y="3782120"/>
            <a:ext cx="1092158" cy="400110"/>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pic>
        <p:nvPicPr>
          <p:cNvPr id="5" name="Artifact">
            <a:extLst>
              <a:ext uri="{FF2B5EF4-FFF2-40B4-BE49-F238E27FC236}">
                <a16:creationId xmlns:a16="http://schemas.microsoft.com/office/drawing/2014/main" id="{BD85E4A8-2114-1793-9C69-E363E749E7A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BDFAA06E-782B-1F6A-5F2F-DC46310783F8}"/>
              </a:ext>
            </a:extLst>
          </p:cNvPr>
          <p:cNvSpPr>
            <a:spLocks noGrp="1"/>
          </p:cNvSpPr>
          <p:nvPr>
            <p:ph type="title"/>
          </p:nvPr>
        </p:nvSpPr>
        <p:spPr>
          <a:xfrm>
            <a:off x="103969" y="388407"/>
            <a:ext cx="12085188" cy="704918"/>
          </a:xfrm>
        </p:spPr>
        <p:txBody>
          <a:bodyPr>
            <a:noAutofit/>
          </a:bodyPr>
          <a:lstStyle/>
          <a:p>
            <a:r>
              <a:rPr lang="en-US" b="1" dirty="0">
                <a:solidFill>
                  <a:schemeClr val="bg1"/>
                </a:solidFill>
                <a:latin typeface="Arial"/>
                <a:cs typeface="Arial"/>
              </a:rPr>
              <a:t>Mathematical Modelling: (Alexandra)</a:t>
            </a:r>
            <a:endParaRPr lang="en-US" dirty="0">
              <a:solidFill>
                <a:schemeClr val="bg1"/>
              </a:solidFill>
            </a:endParaRPr>
          </a:p>
        </p:txBody>
      </p:sp>
      <p:sp>
        <p:nvSpPr>
          <p:cNvPr id="10" name="TextBox 9">
            <a:extLst>
              <a:ext uri="{FF2B5EF4-FFF2-40B4-BE49-F238E27FC236}">
                <a16:creationId xmlns:a16="http://schemas.microsoft.com/office/drawing/2014/main" id="{C3630D8A-404B-63C2-D36A-49D91CD6C863}"/>
              </a:ext>
            </a:extLst>
          </p:cNvPr>
          <p:cNvSpPr txBox="1"/>
          <p:nvPr/>
        </p:nvSpPr>
        <p:spPr>
          <a:xfrm>
            <a:off x="11531850" y="60934"/>
            <a:ext cx="556181" cy="369332"/>
          </a:xfrm>
          <a:prstGeom prst="rect">
            <a:avLst/>
          </a:prstGeom>
          <a:noFill/>
        </p:spPr>
        <p:txBody>
          <a:bodyPr wrap="square" rtlCol="0">
            <a:spAutoFit/>
          </a:bodyPr>
          <a:lstStyle/>
          <a:p>
            <a:r>
              <a:rPr lang="en-US"/>
              <a:t>RM</a:t>
            </a:r>
          </a:p>
        </p:txBody>
      </p:sp>
      <p:sp>
        <p:nvSpPr>
          <p:cNvPr id="11" name="TextBox 10">
            <a:extLst>
              <a:ext uri="{FF2B5EF4-FFF2-40B4-BE49-F238E27FC236}">
                <a16:creationId xmlns:a16="http://schemas.microsoft.com/office/drawing/2014/main" id="{7371FD62-1CBC-6C70-7AC4-278927F80CC0}"/>
              </a:ext>
            </a:extLst>
          </p:cNvPr>
          <p:cNvSpPr txBox="1"/>
          <p:nvPr/>
        </p:nvSpPr>
        <p:spPr>
          <a:xfrm>
            <a:off x="106748" y="1087148"/>
            <a:ext cx="3987538" cy="523220"/>
          </a:xfrm>
          <a:prstGeom prst="rect">
            <a:avLst/>
          </a:prstGeom>
          <a:noFill/>
        </p:spPr>
        <p:txBody>
          <a:bodyPr wrap="square" lIns="91440" tIns="45720" rIns="91440" bIns="45720" rtlCol="0" anchor="t">
            <a:spAutoFit/>
          </a:bodyPr>
          <a:lstStyle/>
          <a:p>
            <a:r>
              <a:rPr lang="en-US" sz="2800">
                <a:solidFill>
                  <a:schemeClr val="bg1"/>
                </a:solidFill>
                <a:ea typeface="Calibri"/>
                <a:cs typeface="Calibri"/>
              </a:rPr>
              <a:t>Stress on 5-point seatbelt</a:t>
            </a:r>
          </a:p>
        </p:txBody>
      </p:sp>
      <p:grpSp>
        <p:nvGrpSpPr>
          <p:cNvPr id="17" name="Group 16">
            <a:extLst>
              <a:ext uri="{FF2B5EF4-FFF2-40B4-BE49-F238E27FC236}">
                <a16:creationId xmlns:a16="http://schemas.microsoft.com/office/drawing/2014/main" id="{528E5615-A8DA-500D-01CB-4594C6885B7B}"/>
              </a:ext>
            </a:extLst>
          </p:cNvPr>
          <p:cNvGrpSpPr/>
          <p:nvPr/>
        </p:nvGrpSpPr>
        <p:grpSpPr>
          <a:xfrm>
            <a:off x="320501" y="1619467"/>
            <a:ext cx="4645140" cy="4911447"/>
            <a:chOff x="248614" y="1533203"/>
            <a:chExt cx="4645140" cy="4911447"/>
          </a:xfrm>
        </p:grpSpPr>
        <p:grpSp>
          <p:nvGrpSpPr>
            <p:cNvPr id="13" name="Group 12">
              <a:extLst>
                <a:ext uri="{FF2B5EF4-FFF2-40B4-BE49-F238E27FC236}">
                  <a16:creationId xmlns:a16="http://schemas.microsoft.com/office/drawing/2014/main" id="{BDBC4F14-A7C7-F60E-B3F1-6C504870819C}"/>
                </a:ext>
              </a:extLst>
            </p:cNvPr>
            <p:cNvGrpSpPr/>
            <p:nvPr/>
          </p:nvGrpSpPr>
          <p:grpSpPr>
            <a:xfrm>
              <a:off x="248614" y="1549862"/>
              <a:ext cx="4645140" cy="4867733"/>
              <a:chOff x="205482" y="2053070"/>
              <a:chExt cx="4645140" cy="4867733"/>
            </a:xfrm>
          </p:grpSpPr>
          <p:sp>
            <p:nvSpPr>
              <p:cNvPr id="6" name="TextBox 5">
                <a:extLst>
                  <a:ext uri="{FF2B5EF4-FFF2-40B4-BE49-F238E27FC236}">
                    <a16:creationId xmlns:a16="http://schemas.microsoft.com/office/drawing/2014/main" id="{58A2728C-4E08-BF28-EF44-3E9F2464EB70}"/>
                  </a:ext>
                </a:extLst>
              </p:cNvPr>
              <p:cNvSpPr txBox="1"/>
              <p:nvPr/>
            </p:nvSpPr>
            <p:spPr>
              <a:xfrm>
                <a:off x="205482" y="4889478"/>
                <a:ext cx="356325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Cross-sectional Area: </a:t>
                </a:r>
              </a:p>
              <a:p>
                <a:r>
                  <a:rPr lang="en-US" sz="1400">
                    <a:ea typeface="Calibri"/>
                    <a:cs typeface="Calibri"/>
                  </a:rPr>
                  <a:t>       A = w * t</a:t>
                </a:r>
              </a:p>
              <a:p>
                <a:r>
                  <a:rPr lang="en-US" sz="1400">
                    <a:ea typeface="Calibri"/>
                    <a:cs typeface="Calibri"/>
                  </a:rPr>
                  <a:t>w = Width of Strap   t = Thickness of strap</a:t>
                </a:r>
              </a:p>
              <a:p>
                <a:r>
                  <a:rPr lang="en-US" sz="1400">
                    <a:ea typeface="Calibri"/>
                    <a:cs typeface="Calibri"/>
                  </a:rPr>
                  <a:t>Uniformly distributed stress equation:</a:t>
                </a:r>
                <a:endParaRPr lang="en-US"/>
              </a:p>
              <a:p>
                <a:pPr algn="ctr"/>
                <a:r>
                  <a:rPr lang="el-GR" sz="1400">
                    <a:ea typeface="Calibri"/>
                    <a:cs typeface="Calibri"/>
                  </a:rPr>
                  <a:t>σ = </a:t>
                </a:r>
                <a:r>
                  <a:rPr lang="en-US" sz="1400" err="1">
                    <a:ea typeface="Calibri"/>
                    <a:cs typeface="Calibri"/>
                  </a:rPr>
                  <a:t>F</a:t>
                </a:r>
                <a:r>
                  <a:rPr lang="en-US" sz="1400" baseline="-25000" err="1">
                    <a:latin typeface="Aptos"/>
                    <a:ea typeface="Calibri"/>
                    <a:cs typeface="Calibri"/>
                  </a:rPr>
                  <a:t>strap</a:t>
                </a:r>
                <a:r>
                  <a:rPr lang="en-US" sz="1400" baseline="-25000">
                    <a:latin typeface="Aptos"/>
                    <a:ea typeface="Calibri"/>
                    <a:cs typeface="Calibri"/>
                  </a:rPr>
                  <a:t> </a:t>
                </a:r>
                <a:r>
                  <a:rPr lang="el-GR" sz="1400">
                    <a:ea typeface="Calibri"/>
                    <a:cs typeface="Calibri"/>
                  </a:rPr>
                  <a:t>/A</a:t>
                </a:r>
              </a:p>
              <a:p>
                <a:r>
                  <a:rPr lang="el-GR" sz="1400">
                    <a:ea typeface="Calibri"/>
                    <a:cs typeface="Calibri"/>
                  </a:rPr>
                  <a:t>σ = </a:t>
                </a:r>
                <a:r>
                  <a:rPr lang="el-GR" sz="1400" err="1">
                    <a:ea typeface="Calibri"/>
                    <a:cs typeface="Calibri"/>
                  </a:rPr>
                  <a:t>Stress</a:t>
                </a:r>
                <a:r>
                  <a:rPr lang="el-GR" sz="1400">
                    <a:ea typeface="Calibri"/>
                    <a:cs typeface="Calibri"/>
                  </a:rPr>
                  <a:t> in </a:t>
                </a:r>
                <a:r>
                  <a:rPr lang="el-GR" sz="1400" err="1">
                    <a:ea typeface="Calibri"/>
                    <a:cs typeface="Calibri"/>
                  </a:rPr>
                  <a:t>belt</a:t>
                </a:r>
                <a:r>
                  <a:rPr lang="el-GR" sz="1400">
                    <a:ea typeface="Calibri"/>
                    <a:cs typeface="Calibri"/>
                  </a:rPr>
                  <a:t> </a:t>
                </a:r>
                <a:r>
                  <a:rPr lang="el-GR" sz="1400" err="1">
                    <a:ea typeface="Calibri"/>
                    <a:cs typeface="Calibri"/>
                  </a:rPr>
                  <a:t>material</a:t>
                </a:r>
                <a:r>
                  <a:rPr lang="el-GR" sz="1400">
                    <a:ea typeface="Calibri"/>
                    <a:cs typeface="Calibri"/>
                  </a:rPr>
                  <a:t> (N/m^2)</a:t>
                </a:r>
              </a:p>
              <a:p>
                <a:r>
                  <a:rPr lang="en-US" sz="1400" err="1">
                    <a:ea typeface="Calibri"/>
                    <a:cs typeface="Calibri"/>
                  </a:rPr>
                  <a:t>F</a:t>
                </a:r>
                <a:r>
                  <a:rPr lang="en-US" sz="900" baseline="-25000" err="1">
                    <a:latin typeface="Aptos"/>
                    <a:ea typeface="Calibri"/>
                    <a:cs typeface="Calibri"/>
                  </a:rPr>
                  <a:t>strap</a:t>
                </a:r>
                <a:r>
                  <a:rPr lang="en-US" sz="900" baseline="-25000">
                    <a:latin typeface="Aptos"/>
                    <a:ea typeface="Calibri"/>
                    <a:cs typeface="Calibri"/>
                  </a:rPr>
                  <a:t> </a:t>
                </a:r>
                <a:r>
                  <a:rPr lang="el-GR" sz="1400">
                    <a:ea typeface="Calibri"/>
                    <a:cs typeface="Calibri"/>
                  </a:rPr>
                  <a:t>= Force in </a:t>
                </a:r>
                <a:r>
                  <a:rPr lang="el-GR" sz="1400" err="1">
                    <a:ea typeface="Calibri"/>
                    <a:cs typeface="Calibri"/>
                  </a:rPr>
                  <a:t>each</a:t>
                </a:r>
                <a:r>
                  <a:rPr lang="el-GR" sz="1400">
                    <a:ea typeface="Calibri"/>
                    <a:cs typeface="Calibri"/>
                  </a:rPr>
                  <a:t> </a:t>
                </a:r>
                <a:r>
                  <a:rPr lang="el-GR" sz="1400" err="1">
                    <a:ea typeface="Calibri"/>
                    <a:cs typeface="Calibri"/>
                  </a:rPr>
                  <a:t>strap</a:t>
                </a:r>
              </a:p>
              <a:p>
                <a:r>
                  <a:rPr lang="el-GR" sz="1400">
                    <a:ea typeface="Calibri"/>
                    <a:cs typeface="Calibri"/>
                  </a:rPr>
                  <a:t>A = Cross-</a:t>
                </a:r>
                <a:r>
                  <a:rPr lang="el-GR" sz="1400" err="1">
                    <a:ea typeface="Calibri"/>
                    <a:cs typeface="Calibri"/>
                  </a:rPr>
                  <a:t>sectional</a:t>
                </a:r>
                <a:r>
                  <a:rPr lang="el-GR" sz="1400">
                    <a:ea typeface="Calibri"/>
                    <a:cs typeface="Calibri"/>
                  </a:rPr>
                  <a:t> </a:t>
                </a:r>
                <a:r>
                  <a:rPr lang="el-GR" sz="1400" err="1">
                    <a:ea typeface="Calibri"/>
                    <a:cs typeface="Calibri"/>
                  </a:rPr>
                  <a:t>Area</a:t>
                </a:r>
                <a:r>
                  <a:rPr lang="el-GR" sz="1400">
                    <a:ea typeface="Calibri"/>
                    <a:cs typeface="Calibri"/>
                  </a:rPr>
                  <a:t> (m^2)</a:t>
                </a:r>
              </a:p>
              <a:p>
                <a:endParaRPr lang="el-GR" sz="1400">
                  <a:ea typeface="Calibri"/>
                  <a:cs typeface="Calibri"/>
                </a:endParaRPr>
              </a:p>
            </p:txBody>
          </p:sp>
          <p:grpSp>
            <p:nvGrpSpPr>
              <p:cNvPr id="15" name="Group 14">
                <a:extLst>
                  <a:ext uri="{FF2B5EF4-FFF2-40B4-BE49-F238E27FC236}">
                    <a16:creationId xmlns:a16="http://schemas.microsoft.com/office/drawing/2014/main" id="{A400057E-9062-4021-476A-5B74719898D0}"/>
                  </a:ext>
                </a:extLst>
              </p:cNvPr>
              <p:cNvGrpSpPr/>
              <p:nvPr/>
            </p:nvGrpSpPr>
            <p:grpSpPr>
              <a:xfrm>
                <a:off x="251537" y="2053070"/>
                <a:ext cx="4599085" cy="1169551"/>
                <a:chOff x="262923" y="2053070"/>
                <a:chExt cx="3631609" cy="1169551"/>
              </a:xfrm>
            </p:grpSpPr>
            <p:sp>
              <p:nvSpPr>
                <p:cNvPr id="9" name="TextBox 8">
                  <a:extLst>
                    <a:ext uri="{FF2B5EF4-FFF2-40B4-BE49-F238E27FC236}">
                      <a16:creationId xmlns:a16="http://schemas.microsoft.com/office/drawing/2014/main" id="{DF55BB5A-3A64-81D8-4DCD-92164CE5ED17}"/>
                    </a:ext>
                  </a:extLst>
                </p:cNvPr>
                <p:cNvSpPr txBox="1"/>
                <p:nvPr/>
              </p:nvSpPr>
              <p:spPr>
                <a:xfrm>
                  <a:off x="305663" y="207312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Total Force: Newton's Second Law:</a:t>
                  </a:r>
                </a:p>
              </p:txBody>
            </p:sp>
            <p:sp>
              <p:nvSpPr>
                <p:cNvPr id="12" name="TextBox 11">
                  <a:extLst>
                    <a:ext uri="{FF2B5EF4-FFF2-40B4-BE49-F238E27FC236}">
                      <a16:creationId xmlns:a16="http://schemas.microsoft.com/office/drawing/2014/main" id="{014A3B4C-2DA5-219D-C77A-3A7A534F6B7B}"/>
                    </a:ext>
                  </a:extLst>
                </p:cNvPr>
                <p:cNvSpPr txBox="1"/>
                <p:nvPr/>
              </p:nvSpPr>
              <p:spPr>
                <a:xfrm>
                  <a:off x="262923" y="2053070"/>
                  <a:ext cx="363160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400">
                    <a:ea typeface="Calibri"/>
                    <a:cs typeface="Calibri"/>
                  </a:endParaRPr>
                </a:p>
                <a:p>
                  <a:r>
                    <a:rPr lang="en-US" sz="1400">
                      <a:ea typeface="Calibri"/>
                      <a:cs typeface="Calibri"/>
                    </a:rPr>
                    <a:t>       ΣF = m * a</a:t>
                  </a:r>
                  <a:endParaRPr lang="en-US" sz="2000">
                    <a:ea typeface="Calibri"/>
                    <a:cs typeface="Calibri"/>
                  </a:endParaRPr>
                </a:p>
                <a:p>
                  <a:r>
                    <a:rPr lang="en-US" sz="1400">
                      <a:ea typeface="Calibri"/>
                      <a:cs typeface="Calibri"/>
                    </a:rPr>
                    <a:t>F = Total Force </a:t>
                  </a:r>
                </a:p>
                <a:p>
                  <a:r>
                    <a:rPr lang="en-US" sz="1400">
                      <a:ea typeface="Calibri"/>
                      <a:cs typeface="Calibri"/>
                    </a:rPr>
                    <a:t>m = Mass of driver </a:t>
                  </a:r>
                </a:p>
                <a:p>
                  <a:r>
                    <a:rPr lang="en-US" sz="1400">
                      <a:ea typeface="Calibri"/>
                      <a:cs typeface="Calibri"/>
                    </a:rPr>
                    <a:t>a = acceleration or deacceleration</a:t>
                  </a:r>
                </a:p>
              </p:txBody>
            </p:sp>
          </p:grpSp>
          <p:sp>
            <p:nvSpPr>
              <p:cNvPr id="16" name="TextBox 15">
                <a:extLst>
                  <a:ext uri="{FF2B5EF4-FFF2-40B4-BE49-F238E27FC236}">
                    <a16:creationId xmlns:a16="http://schemas.microsoft.com/office/drawing/2014/main" id="{B1848700-ED8E-4136-82C0-72E42D821FA6}"/>
                  </a:ext>
                </a:extLst>
              </p:cNvPr>
              <p:cNvSpPr txBox="1"/>
              <p:nvPr/>
            </p:nvSpPr>
            <p:spPr>
              <a:xfrm>
                <a:off x="208868" y="3295642"/>
                <a:ext cx="458265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Force Distribution Across the Straps:</a:t>
                </a:r>
              </a:p>
              <a:p>
                <a:r>
                  <a:rPr lang="en-US" sz="1400">
                    <a:ea typeface="Calibri"/>
                    <a:cs typeface="Calibri"/>
                  </a:rPr>
                  <a:t>Shoulder straps (2 straps): Per strap</a:t>
                </a:r>
              </a:p>
              <a:p>
                <a:pPr algn="ctr"/>
                <a:r>
                  <a:rPr lang="en-US" sz="1200" err="1">
                    <a:latin typeface="Calibri"/>
                    <a:ea typeface="+mn-lt"/>
                    <a:cs typeface="+mn-lt"/>
                  </a:rPr>
                  <a:t>F</a:t>
                </a:r>
                <a:r>
                  <a:rPr lang="en-US" sz="1200" baseline="-25000" err="1">
                    <a:latin typeface="Aptos"/>
                    <a:ea typeface="+mn-lt"/>
                    <a:cs typeface="+mn-lt"/>
                  </a:rPr>
                  <a:t>shoulder</a:t>
                </a:r>
                <a:r>
                  <a:rPr lang="en-US" sz="1200" baseline="-25000">
                    <a:latin typeface="Aptos"/>
                    <a:ea typeface="+mn-lt"/>
                    <a:cs typeface="+mn-lt"/>
                  </a:rPr>
                  <a:t>  </a:t>
                </a:r>
                <a:r>
                  <a:rPr lang="en-US" sz="1400">
                    <a:ea typeface="Calibri"/>
                    <a:cs typeface="Calibri"/>
                  </a:rPr>
                  <a:t> </a:t>
                </a:r>
                <a:r>
                  <a:rPr lang="en-US" sz="1400">
                    <a:ea typeface="+mn-lt"/>
                    <a:cs typeface="+mn-lt"/>
                  </a:rPr>
                  <a:t>≈ 0.4 * F /2 </a:t>
                </a:r>
                <a:endParaRPr lang="en-US" sz="1200">
                  <a:latin typeface="Aptos"/>
                  <a:ea typeface="Calibri"/>
                  <a:cs typeface="Calibri"/>
                </a:endParaRPr>
              </a:p>
              <a:p>
                <a:r>
                  <a:rPr lang="en-US" sz="1400">
                    <a:ea typeface="Calibri"/>
                    <a:cs typeface="Calibri"/>
                  </a:rPr>
                  <a:t>Lap belts (2 straps): Per strap</a:t>
                </a:r>
                <a:endParaRPr lang="en-US" sz="1200">
                  <a:latin typeface="Aptos"/>
                  <a:ea typeface="Calibri"/>
                  <a:cs typeface="Calibri"/>
                </a:endParaRPr>
              </a:p>
              <a:p>
                <a:pPr algn="ctr"/>
                <a:r>
                  <a:rPr lang="en-US" sz="1400" err="1">
                    <a:ea typeface="Calibri"/>
                    <a:cs typeface="Calibri"/>
                  </a:rPr>
                  <a:t>F</a:t>
                </a:r>
                <a:r>
                  <a:rPr lang="en-US" sz="1400" baseline="-25000" err="1">
                    <a:latin typeface="Aptos"/>
                    <a:ea typeface="Calibri"/>
                    <a:cs typeface="Calibri"/>
                  </a:rPr>
                  <a:t>Lap</a:t>
                </a:r>
                <a:r>
                  <a:rPr lang="en-US" sz="1400" baseline="-25000">
                    <a:latin typeface="Aptos"/>
                    <a:ea typeface="Calibri"/>
                    <a:cs typeface="Calibri"/>
                  </a:rPr>
                  <a:t> </a:t>
                </a:r>
                <a:r>
                  <a:rPr lang="en-US" sz="1400">
                    <a:ea typeface="Calibri"/>
                    <a:cs typeface="Calibri"/>
                  </a:rPr>
                  <a:t> ≈ 0.4 * F /2</a:t>
                </a:r>
              </a:p>
              <a:p>
                <a:r>
                  <a:rPr lang="en-US" sz="1400">
                    <a:ea typeface="Calibri"/>
                    <a:cs typeface="Calibri"/>
                  </a:rPr>
                  <a:t>Sub strap (1 strap):</a:t>
                </a:r>
              </a:p>
              <a:p>
                <a:pPr algn="ctr"/>
                <a:r>
                  <a:rPr lang="en-US" sz="1400" err="1">
                    <a:ea typeface="Calibri"/>
                    <a:cs typeface="Calibri"/>
                  </a:rPr>
                  <a:t>F</a:t>
                </a:r>
                <a:r>
                  <a:rPr lang="en-US" sz="1400" baseline="-25000" err="1">
                    <a:latin typeface="Aptos"/>
                    <a:ea typeface="Calibri"/>
                    <a:cs typeface="Calibri"/>
                  </a:rPr>
                  <a:t>sub</a:t>
                </a:r>
                <a:r>
                  <a:rPr lang="en-US" sz="1400" baseline="-25000">
                    <a:latin typeface="Aptos"/>
                    <a:ea typeface="Calibri"/>
                    <a:cs typeface="Calibri"/>
                  </a:rPr>
                  <a:t> </a:t>
                </a:r>
                <a:r>
                  <a:rPr lang="en-US" sz="1400">
                    <a:ea typeface="Calibri"/>
                    <a:cs typeface="Calibri"/>
                  </a:rPr>
                  <a:t> ≈ 0.2 * F</a:t>
                </a:r>
              </a:p>
              <a:p>
                <a:endParaRPr lang="en-US" sz="1400">
                  <a:ea typeface="Calibri"/>
                  <a:cs typeface="Calibri"/>
                </a:endParaRPr>
              </a:p>
            </p:txBody>
          </p:sp>
        </p:grpSp>
        <p:sp>
          <p:nvSpPr>
            <p:cNvPr id="14" name="Rectangle 13">
              <a:extLst>
                <a:ext uri="{FF2B5EF4-FFF2-40B4-BE49-F238E27FC236}">
                  <a16:creationId xmlns:a16="http://schemas.microsoft.com/office/drawing/2014/main" id="{9739927D-C038-1B7B-2596-51ED811F29DB}"/>
                </a:ext>
              </a:extLst>
            </p:cNvPr>
            <p:cNvSpPr/>
            <p:nvPr/>
          </p:nvSpPr>
          <p:spPr>
            <a:xfrm>
              <a:off x="252408" y="1533203"/>
              <a:ext cx="3482190" cy="4911447"/>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D6E115B-C71A-3EF8-7BE6-E0F7E1029FBC}"/>
              </a:ext>
            </a:extLst>
          </p:cNvPr>
          <p:cNvGrpSpPr/>
          <p:nvPr/>
        </p:nvGrpSpPr>
        <p:grpSpPr>
          <a:xfrm>
            <a:off x="5217935" y="1227826"/>
            <a:ext cx="5853677" cy="5509404"/>
            <a:chOff x="5692388" y="1342845"/>
            <a:chExt cx="4976659" cy="5221857"/>
          </a:xfrm>
        </p:grpSpPr>
        <p:pic>
          <p:nvPicPr>
            <p:cNvPr id="19" name="Picture 18" descr="A white paper with black text and numbers&#10;&#10;Description automatically generated">
              <a:extLst>
                <a:ext uri="{FF2B5EF4-FFF2-40B4-BE49-F238E27FC236}">
                  <a16:creationId xmlns:a16="http://schemas.microsoft.com/office/drawing/2014/main" id="{8F7A6C69-385E-6AD2-8386-3245ED3AD539}"/>
                </a:ext>
              </a:extLst>
            </p:cNvPr>
            <p:cNvPicPr>
              <a:picLocks noChangeAspect="1"/>
            </p:cNvPicPr>
            <p:nvPr/>
          </p:nvPicPr>
          <p:blipFill>
            <a:blip r:embed="rId4"/>
            <a:stretch>
              <a:fillRect/>
            </a:stretch>
          </p:blipFill>
          <p:spPr>
            <a:xfrm>
              <a:off x="5692388" y="1342845"/>
              <a:ext cx="4976659" cy="5221857"/>
            </a:xfrm>
            <a:prstGeom prst="rect">
              <a:avLst/>
            </a:prstGeom>
          </p:spPr>
        </p:pic>
        <p:sp>
          <p:nvSpPr>
            <p:cNvPr id="21" name="Rectangle 20">
              <a:extLst>
                <a:ext uri="{FF2B5EF4-FFF2-40B4-BE49-F238E27FC236}">
                  <a16:creationId xmlns:a16="http://schemas.microsoft.com/office/drawing/2014/main" id="{69C5B4CF-34D6-1A3A-E150-FEC0C4EE7C47}"/>
                </a:ext>
              </a:extLst>
            </p:cNvPr>
            <p:cNvSpPr/>
            <p:nvPr/>
          </p:nvSpPr>
          <p:spPr>
            <a:xfrm>
              <a:off x="5717029" y="1351297"/>
              <a:ext cx="4937434" cy="5197299"/>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4ED04648-3925-1ED7-5DD8-E15936445E17}"/>
              </a:ext>
            </a:extLst>
          </p:cNvPr>
          <p:cNvSpPr txBox="1"/>
          <p:nvPr/>
        </p:nvSpPr>
        <p:spPr>
          <a:xfrm rot="16200000">
            <a:off x="8779067" y="3656795"/>
            <a:ext cx="53720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From</a:t>
            </a:r>
            <a:r>
              <a:rPr lang="en-US" sz="1400">
                <a:ea typeface="+mn-lt"/>
                <a:cs typeface="+mn-lt"/>
              </a:rPr>
              <a:t>: Effects of seat belts and shock absorbers on the safety of racing car drivers </a:t>
            </a:r>
            <a:endParaRPr lang="en-US" sz="1400">
              <a:ea typeface="Calibri"/>
              <a:cs typeface="Calibri"/>
            </a:endParaRPr>
          </a:p>
        </p:txBody>
      </p:sp>
      <p:sp>
        <p:nvSpPr>
          <p:cNvPr id="2" name="Slide Number Placeholder 1">
            <a:extLst>
              <a:ext uri="{FF2B5EF4-FFF2-40B4-BE49-F238E27FC236}">
                <a16:creationId xmlns:a16="http://schemas.microsoft.com/office/drawing/2014/main" id="{BADE19A3-AAD8-39EE-1C0A-3A66912D3E10}"/>
              </a:ext>
            </a:extLst>
          </p:cNvPr>
          <p:cNvSpPr>
            <a:spLocks noGrp="1"/>
          </p:cNvSpPr>
          <p:nvPr>
            <p:ph type="sldNum" sz="quarter" idx="12"/>
          </p:nvPr>
        </p:nvSpPr>
        <p:spPr>
          <a:xfrm>
            <a:off x="8879541" y="6535644"/>
            <a:ext cx="2743200" cy="365125"/>
          </a:xfrm>
        </p:spPr>
        <p:txBody>
          <a:bodyPr/>
          <a:lstStyle/>
          <a:p>
            <a:fld id="{175166F6-F931-CC42-835D-68601A0A43FB}" type="slidenum">
              <a:rPr lang="en-US" dirty="0" smtClean="0">
                <a:solidFill>
                  <a:schemeClr val="tx1"/>
                </a:solidFill>
              </a:rPr>
              <a:t>10</a:t>
            </a:fld>
            <a:endParaRPr lang="en-US" dirty="0">
              <a:solidFill>
                <a:schemeClr val="tx1"/>
              </a:solidFill>
              <a:ea typeface="Calibri"/>
              <a:cs typeface="Calibri"/>
            </a:endParaRPr>
          </a:p>
        </p:txBody>
      </p:sp>
    </p:spTree>
    <p:extLst>
      <p:ext uri="{BB962C8B-B14F-4D97-AF65-F5344CB8AC3E}">
        <p14:creationId xmlns:p14="http://schemas.microsoft.com/office/powerpoint/2010/main" val="327521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85E4A8-2114-1793-9C69-E363E749E7A4}"/>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3419" y="0"/>
            <a:ext cx="12179300" cy="1879600"/>
          </a:xfrm>
          <a:prstGeom prst="rect">
            <a:avLst/>
          </a:prstGeom>
        </p:spPr>
      </p:pic>
      <p:sp>
        <p:nvSpPr>
          <p:cNvPr id="7" name="H1">
            <a:extLst>
              <a:ext uri="{FF2B5EF4-FFF2-40B4-BE49-F238E27FC236}">
                <a16:creationId xmlns:a16="http://schemas.microsoft.com/office/drawing/2014/main" id="{BDFAA06E-782B-1F6A-5F2F-DC46310783F8}"/>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a:ea typeface="Calibri Light" panose="020F0302020204030204"/>
                <a:cs typeface="Arial"/>
              </a:rPr>
              <a:t>Aerodynamics </a:t>
            </a:r>
            <a:r>
              <a:rPr lang="en-US" sz="2800" b="1">
                <a:solidFill>
                  <a:schemeClr val="bg1"/>
                </a:solidFill>
                <a:latin typeface="Arial"/>
                <a:ea typeface="Calibri Light" panose="020F0302020204030204"/>
                <a:cs typeface="Arial"/>
              </a:rPr>
              <a:t>(Carson)</a:t>
            </a:r>
          </a:p>
        </p:txBody>
      </p:sp>
      <p:sp>
        <p:nvSpPr>
          <p:cNvPr id="2" name="TextBox 1">
            <a:extLst>
              <a:ext uri="{FF2B5EF4-FFF2-40B4-BE49-F238E27FC236}">
                <a16:creationId xmlns:a16="http://schemas.microsoft.com/office/drawing/2014/main" id="{6CF2869F-A7C5-0083-9AD4-976F3BA5961A}"/>
              </a:ext>
            </a:extLst>
          </p:cNvPr>
          <p:cNvSpPr txBox="1"/>
          <p:nvPr/>
        </p:nvSpPr>
        <p:spPr>
          <a:xfrm>
            <a:off x="571528" y="2438751"/>
            <a:ext cx="6576872"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ea typeface="Calibri"/>
                <a:cs typeface="Calibri"/>
              </a:rPr>
              <a:t>Aero piece to focus on initially will be front wing as it produces the most impact on the vehicle</a:t>
            </a:r>
          </a:p>
          <a:p>
            <a:pPr marL="285750" indent="-285750">
              <a:buFont typeface="Arial" panose="020B0604020202020204" pitchFamily="34" charset="0"/>
              <a:buChar char="•"/>
            </a:pPr>
            <a:r>
              <a:rPr lang="en-US">
                <a:ea typeface="Calibri"/>
                <a:cs typeface="Calibri"/>
              </a:rPr>
              <a:t>CAD model for front wing/nose cone has been started (shown below)</a:t>
            </a:r>
            <a:endParaRPr lang="en-US">
              <a:effectLst/>
              <a:ea typeface="Calibri"/>
              <a:cs typeface="Calibri"/>
            </a:endParaRPr>
          </a:p>
          <a:p>
            <a:pPr marL="285750" indent="-285750">
              <a:buFont typeface="Arial" panose="020B0604020202020204" pitchFamily="34" charset="0"/>
              <a:buChar char="•"/>
            </a:pPr>
            <a:r>
              <a:rPr lang="en-US">
                <a:ea typeface="Calibri"/>
                <a:cs typeface="Calibri" panose="020F0502020204030204"/>
              </a:rPr>
              <a:t>After a great deal of research, I have found that most teams run similar aero packages with front wing, rear wing, air ducting for cooling, and one-piece nose cone</a:t>
            </a:r>
          </a:p>
          <a:p>
            <a:pPr marL="285750" indent="-285750">
              <a:buFont typeface="Arial" panose="020B0604020202020204" pitchFamily="34" charset="0"/>
              <a:buChar char="•"/>
            </a:pPr>
            <a:r>
              <a:rPr lang="en-US">
                <a:ea typeface="Calibri"/>
                <a:cs typeface="Calibri" panose="020F0502020204030204"/>
              </a:rPr>
              <a:t>This cone will be two pieces instead of multiple, allowing for easy removal during competition and better aerodynamic performance</a:t>
            </a:r>
          </a:p>
        </p:txBody>
      </p:sp>
      <p:pic>
        <p:nvPicPr>
          <p:cNvPr id="4" name="Picture 3" descr="A grey object with blue lines&#10;&#10;Description automatically generated">
            <a:extLst>
              <a:ext uri="{FF2B5EF4-FFF2-40B4-BE49-F238E27FC236}">
                <a16:creationId xmlns:a16="http://schemas.microsoft.com/office/drawing/2014/main" id="{D9D8B207-F790-6902-FE33-F94064B880EA}"/>
              </a:ext>
            </a:extLst>
          </p:cNvPr>
          <p:cNvPicPr>
            <a:picLocks noChangeAspect="1"/>
          </p:cNvPicPr>
          <p:nvPr/>
        </p:nvPicPr>
        <p:blipFill>
          <a:blip r:embed="rId5"/>
          <a:stretch>
            <a:fillRect/>
          </a:stretch>
        </p:blipFill>
        <p:spPr>
          <a:xfrm>
            <a:off x="7138823" y="2436584"/>
            <a:ext cx="4477650" cy="3254174"/>
          </a:xfrm>
          <a:prstGeom prst="rect">
            <a:avLst/>
          </a:prstGeom>
        </p:spPr>
      </p:pic>
      <p:sp>
        <p:nvSpPr>
          <p:cNvPr id="3" name="TextBox 2">
            <a:extLst>
              <a:ext uri="{FF2B5EF4-FFF2-40B4-BE49-F238E27FC236}">
                <a16:creationId xmlns:a16="http://schemas.microsoft.com/office/drawing/2014/main" id="{C0C279F2-37D9-DFEF-28B9-25A77413575F}"/>
              </a:ext>
            </a:extLst>
          </p:cNvPr>
          <p:cNvSpPr txBox="1"/>
          <p:nvPr/>
        </p:nvSpPr>
        <p:spPr>
          <a:xfrm>
            <a:off x="8583896" y="5692204"/>
            <a:ext cx="385558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ea typeface="Calibri"/>
                <a:cs typeface="Calibri"/>
              </a:rPr>
              <a:t>Figure 10: Nose Cone example</a:t>
            </a:r>
          </a:p>
        </p:txBody>
      </p:sp>
      <p:sp>
        <p:nvSpPr>
          <p:cNvPr id="6" name="Slide Number Placeholder 5">
            <a:extLst>
              <a:ext uri="{FF2B5EF4-FFF2-40B4-BE49-F238E27FC236}">
                <a16:creationId xmlns:a16="http://schemas.microsoft.com/office/drawing/2014/main" id="{AEB3B98E-6C02-53B5-3053-DDC69BB1B80A}"/>
              </a:ext>
            </a:extLst>
          </p:cNvPr>
          <p:cNvSpPr>
            <a:spLocks noGrp="1"/>
          </p:cNvSpPr>
          <p:nvPr>
            <p:ph type="sldNum" sz="quarter" idx="12"/>
          </p:nvPr>
        </p:nvSpPr>
        <p:spPr/>
        <p:txBody>
          <a:bodyPr/>
          <a:lstStyle/>
          <a:p>
            <a:fld id="{175166F6-F931-CC42-835D-68601A0A43FB}" type="slidenum">
              <a:rPr lang="en-US" dirty="0" smtClean="0">
                <a:solidFill>
                  <a:schemeClr val="tx1"/>
                </a:solidFill>
              </a:rPr>
              <a:t>11</a:t>
            </a:fld>
            <a:endParaRPr lang="en-US" dirty="0">
              <a:solidFill>
                <a:schemeClr val="tx1"/>
              </a:solidFill>
              <a:ea typeface="Calibri"/>
              <a:cs typeface="Calibri"/>
            </a:endParaRPr>
          </a:p>
        </p:txBody>
      </p:sp>
    </p:spTree>
    <p:extLst>
      <p:ext uri="{BB962C8B-B14F-4D97-AF65-F5344CB8AC3E}">
        <p14:creationId xmlns:p14="http://schemas.microsoft.com/office/powerpoint/2010/main" val="1874548888"/>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85E4A8-2114-1793-9C69-E363E749E7A4}"/>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3419" y="0"/>
            <a:ext cx="12179300" cy="1879600"/>
          </a:xfrm>
          <a:prstGeom prst="rect">
            <a:avLst/>
          </a:prstGeom>
        </p:spPr>
      </p:pic>
      <p:sp>
        <p:nvSpPr>
          <p:cNvPr id="7" name="H1">
            <a:extLst>
              <a:ext uri="{FF2B5EF4-FFF2-40B4-BE49-F238E27FC236}">
                <a16:creationId xmlns:a16="http://schemas.microsoft.com/office/drawing/2014/main" id="{BDFAA06E-782B-1F6A-5F2F-DC46310783F8}"/>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a:ea typeface="Calibri Light" panose="020F0302020204030204"/>
                <a:cs typeface="Arial"/>
              </a:rPr>
              <a:t>Aerodynamics </a:t>
            </a:r>
            <a:r>
              <a:rPr lang="en-US" sz="2800" b="1">
                <a:solidFill>
                  <a:schemeClr val="bg1"/>
                </a:solidFill>
                <a:latin typeface="Arial"/>
                <a:ea typeface="Calibri Light" panose="020F0302020204030204"/>
                <a:cs typeface="Arial"/>
              </a:rPr>
              <a:t>(Carson)</a:t>
            </a:r>
          </a:p>
        </p:txBody>
      </p:sp>
      <p:pic>
        <p:nvPicPr>
          <p:cNvPr id="8" name="Picture 7" descr="A black object with a white background&#10;&#10;Description automatically generated">
            <a:extLst>
              <a:ext uri="{FF2B5EF4-FFF2-40B4-BE49-F238E27FC236}">
                <a16:creationId xmlns:a16="http://schemas.microsoft.com/office/drawing/2014/main" id="{775BA3D5-3BD4-4202-0C5B-8BD4E414DD3F}"/>
              </a:ext>
            </a:extLst>
          </p:cNvPr>
          <p:cNvPicPr>
            <a:picLocks noChangeAspect="1"/>
          </p:cNvPicPr>
          <p:nvPr/>
        </p:nvPicPr>
        <p:blipFill>
          <a:blip r:embed="rId5"/>
          <a:stretch>
            <a:fillRect/>
          </a:stretch>
        </p:blipFill>
        <p:spPr>
          <a:xfrm>
            <a:off x="7666393" y="1885222"/>
            <a:ext cx="2574079" cy="1996678"/>
          </a:xfrm>
          <a:prstGeom prst="rect">
            <a:avLst/>
          </a:prstGeom>
        </p:spPr>
      </p:pic>
      <p:sp>
        <p:nvSpPr>
          <p:cNvPr id="9" name="TextBox 8">
            <a:extLst>
              <a:ext uri="{FF2B5EF4-FFF2-40B4-BE49-F238E27FC236}">
                <a16:creationId xmlns:a16="http://schemas.microsoft.com/office/drawing/2014/main" id="{89FA2117-912A-8EF5-F4FE-57647CB936D0}"/>
              </a:ext>
            </a:extLst>
          </p:cNvPr>
          <p:cNvSpPr txBox="1"/>
          <p:nvPr/>
        </p:nvSpPr>
        <p:spPr>
          <a:xfrm>
            <a:off x="854932" y="2296379"/>
            <a:ext cx="524305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Below is rough estimate of the front wing design that will be achieved in SolidWorks, this will be attached the front of the nose cone and provide downforce with the flow coming into the front clip of the vehicle</a:t>
            </a:r>
          </a:p>
          <a:p>
            <a:pPr marL="285750" indent="-285750">
              <a:buFont typeface="Arial"/>
              <a:buChar char="•"/>
            </a:pPr>
            <a:r>
              <a:rPr lang="en-US">
                <a:ea typeface="Calibri" panose="020F0502020204030204"/>
                <a:cs typeface="Calibri" panose="020F0502020204030204"/>
              </a:rPr>
              <a:t>It is important to consider the balance of moment forces when adding downforce on the front and rear of vehicle</a:t>
            </a:r>
          </a:p>
          <a:p>
            <a:pPr marL="285750" indent="-285750">
              <a:buFont typeface="Arial"/>
              <a:buChar char="•"/>
            </a:pPr>
            <a:r>
              <a:rPr lang="en-US">
                <a:ea typeface="Calibri" panose="020F0502020204030204"/>
                <a:cs typeface="Calibri" panose="020F0502020204030204"/>
              </a:rPr>
              <a:t>Through benchmarking other teams and previous expenditures, I believe the top dollar for cost of these aerodynamic pieces is ~$5000.  This is based on exclusively using carbon fiber for aero components.</a:t>
            </a:r>
          </a:p>
          <a:p>
            <a:pPr marL="285750" indent="-285750">
              <a:buFont typeface="Arial"/>
              <a:buChar char="•"/>
            </a:pPr>
            <a:endParaRPr lang="en-US">
              <a:ea typeface="Calibri" panose="020F0502020204030204"/>
              <a:cs typeface="Calibri" panose="020F0502020204030204"/>
            </a:endParaRPr>
          </a:p>
        </p:txBody>
      </p:sp>
      <p:sp>
        <p:nvSpPr>
          <p:cNvPr id="3" name="TextBox 2">
            <a:extLst>
              <a:ext uri="{FF2B5EF4-FFF2-40B4-BE49-F238E27FC236}">
                <a16:creationId xmlns:a16="http://schemas.microsoft.com/office/drawing/2014/main" id="{049DAB3C-328E-06AE-3DE2-6D9BA2354BA9}"/>
              </a:ext>
            </a:extLst>
          </p:cNvPr>
          <p:cNvSpPr txBox="1"/>
          <p:nvPr/>
        </p:nvSpPr>
        <p:spPr>
          <a:xfrm>
            <a:off x="7923113" y="3884371"/>
            <a:ext cx="385558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ea typeface="Calibri"/>
                <a:cs typeface="Calibri"/>
              </a:rPr>
              <a:t>Figure 11: Example Front splitter</a:t>
            </a:r>
          </a:p>
        </p:txBody>
      </p:sp>
      <p:pic>
        <p:nvPicPr>
          <p:cNvPr id="4" name="Picture 3" descr="A diagram of a mid-wheel vehicle&#10;&#10;Description automatically generated">
            <a:extLst>
              <a:ext uri="{FF2B5EF4-FFF2-40B4-BE49-F238E27FC236}">
                <a16:creationId xmlns:a16="http://schemas.microsoft.com/office/drawing/2014/main" id="{09B75FE8-D8B8-30E0-DF86-C53EB9421024}"/>
              </a:ext>
            </a:extLst>
          </p:cNvPr>
          <p:cNvPicPr>
            <a:picLocks noChangeAspect="1"/>
          </p:cNvPicPr>
          <p:nvPr/>
        </p:nvPicPr>
        <p:blipFill>
          <a:blip r:embed="rId6"/>
          <a:stretch>
            <a:fillRect/>
          </a:stretch>
        </p:blipFill>
        <p:spPr>
          <a:xfrm>
            <a:off x="7272080" y="4283032"/>
            <a:ext cx="3342246" cy="1865097"/>
          </a:xfrm>
          <a:prstGeom prst="rect">
            <a:avLst/>
          </a:prstGeom>
        </p:spPr>
      </p:pic>
      <p:sp>
        <p:nvSpPr>
          <p:cNvPr id="2" name="Slide Number Placeholder 1">
            <a:extLst>
              <a:ext uri="{FF2B5EF4-FFF2-40B4-BE49-F238E27FC236}">
                <a16:creationId xmlns:a16="http://schemas.microsoft.com/office/drawing/2014/main" id="{DBF9160A-8E6C-CEF7-643A-2E5971863CB1}"/>
              </a:ext>
            </a:extLst>
          </p:cNvPr>
          <p:cNvSpPr>
            <a:spLocks noGrp="1"/>
          </p:cNvSpPr>
          <p:nvPr>
            <p:ph type="sldNum" sz="quarter" idx="12"/>
          </p:nvPr>
        </p:nvSpPr>
        <p:spPr/>
        <p:txBody>
          <a:bodyPr/>
          <a:lstStyle/>
          <a:p>
            <a:fld id="{175166F6-F931-CC42-835D-68601A0A43FB}" type="slidenum">
              <a:rPr lang="en-US" dirty="0"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1534146145"/>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85E4A8-2114-1793-9C69-E363E749E7A4}"/>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3419" y="0"/>
            <a:ext cx="12179300" cy="1879600"/>
          </a:xfrm>
          <a:prstGeom prst="rect">
            <a:avLst/>
          </a:prstGeom>
        </p:spPr>
      </p:pic>
      <p:sp>
        <p:nvSpPr>
          <p:cNvPr id="7" name="H1">
            <a:extLst>
              <a:ext uri="{FF2B5EF4-FFF2-40B4-BE49-F238E27FC236}">
                <a16:creationId xmlns:a16="http://schemas.microsoft.com/office/drawing/2014/main" id="{BDFAA06E-782B-1F6A-5F2F-DC46310783F8}"/>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a:ea typeface="Calibri Light" panose="020F0302020204030204"/>
                <a:cs typeface="Arial"/>
              </a:rPr>
              <a:t>Aerodynamics – Modeling </a:t>
            </a:r>
            <a:r>
              <a:rPr lang="en-US" sz="2800" b="1">
                <a:solidFill>
                  <a:schemeClr val="bg1"/>
                </a:solidFill>
                <a:latin typeface="Arial"/>
                <a:ea typeface="Calibri Light" panose="020F0302020204030204"/>
                <a:cs typeface="Arial"/>
              </a:rPr>
              <a:t>(Carson)</a:t>
            </a:r>
          </a:p>
        </p:txBody>
      </p:sp>
      <p:pic>
        <p:nvPicPr>
          <p:cNvPr id="2" name="Picture 1">
            <a:extLst>
              <a:ext uri="{FF2B5EF4-FFF2-40B4-BE49-F238E27FC236}">
                <a16:creationId xmlns:a16="http://schemas.microsoft.com/office/drawing/2014/main" id="{2247CE08-4588-7C52-9A57-5797A8A51A4D}"/>
              </a:ext>
            </a:extLst>
          </p:cNvPr>
          <p:cNvPicPr>
            <a:picLocks noChangeAspect="1"/>
          </p:cNvPicPr>
          <p:nvPr/>
        </p:nvPicPr>
        <p:blipFill>
          <a:blip r:embed="rId5"/>
          <a:stretch>
            <a:fillRect/>
          </a:stretch>
        </p:blipFill>
        <p:spPr>
          <a:xfrm>
            <a:off x="8436704" y="5838825"/>
            <a:ext cx="1476375" cy="514350"/>
          </a:xfrm>
          <a:prstGeom prst="rect">
            <a:avLst/>
          </a:prstGeom>
        </p:spPr>
      </p:pic>
      <p:pic>
        <p:nvPicPr>
          <p:cNvPr id="3" name="Picture 2">
            <a:extLst>
              <a:ext uri="{FF2B5EF4-FFF2-40B4-BE49-F238E27FC236}">
                <a16:creationId xmlns:a16="http://schemas.microsoft.com/office/drawing/2014/main" id="{D4862ED2-7250-D16E-9B3F-23A9B5AE61F9}"/>
              </a:ext>
            </a:extLst>
          </p:cNvPr>
          <p:cNvPicPr>
            <a:picLocks noChangeAspect="1"/>
          </p:cNvPicPr>
          <p:nvPr/>
        </p:nvPicPr>
        <p:blipFill>
          <a:blip r:embed="rId6"/>
          <a:stretch>
            <a:fillRect/>
          </a:stretch>
        </p:blipFill>
        <p:spPr>
          <a:xfrm>
            <a:off x="10305921" y="5878470"/>
            <a:ext cx="1609725" cy="476250"/>
          </a:xfrm>
          <a:prstGeom prst="rect">
            <a:avLst/>
          </a:prstGeom>
        </p:spPr>
      </p:pic>
      <p:sp>
        <p:nvSpPr>
          <p:cNvPr id="4" name="TextBox 3">
            <a:extLst>
              <a:ext uri="{FF2B5EF4-FFF2-40B4-BE49-F238E27FC236}">
                <a16:creationId xmlns:a16="http://schemas.microsoft.com/office/drawing/2014/main" id="{705D1EE5-7439-660D-662B-D34BF9076131}"/>
              </a:ext>
            </a:extLst>
          </p:cNvPr>
          <p:cNvSpPr txBox="1"/>
          <p:nvPr/>
        </p:nvSpPr>
        <p:spPr>
          <a:xfrm>
            <a:off x="8429767" y="5512292"/>
            <a:ext cx="14976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Alpha = 4 deg</a:t>
            </a:r>
          </a:p>
        </p:txBody>
      </p:sp>
      <p:sp>
        <p:nvSpPr>
          <p:cNvPr id="10" name="TextBox 9">
            <a:extLst>
              <a:ext uri="{FF2B5EF4-FFF2-40B4-BE49-F238E27FC236}">
                <a16:creationId xmlns:a16="http://schemas.microsoft.com/office/drawing/2014/main" id="{5F56202D-4D9E-AAF6-6A75-1B4B18D1DDA7}"/>
              </a:ext>
            </a:extLst>
          </p:cNvPr>
          <p:cNvSpPr txBox="1"/>
          <p:nvPr/>
        </p:nvSpPr>
        <p:spPr>
          <a:xfrm>
            <a:off x="10308313" y="5512304"/>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Alpha = -10 deg</a:t>
            </a:r>
          </a:p>
          <a:p>
            <a:endParaRPr lang="en-US">
              <a:ea typeface="Calibri"/>
              <a:cs typeface="Calibri"/>
            </a:endParaRPr>
          </a:p>
        </p:txBody>
      </p:sp>
      <p:pic>
        <p:nvPicPr>
          <p:cNvPr id="11" name="Picture 10">
            <a:extLst>
              <a:ext uri="{FF2B5EF4-FFF2-40B4-BE49-F238E27FC236}">
                <a16:creationId xmlns:a16="http://schemas.microsoft.com/office/drawing/2014/main" id="{A3580738-F111-E901-14CA-B1AC4A06BC25}"/>
              </a:ext>
            </a:extLst>
          </p:cNvPr>
          <p:cNvPicPr>
            <a:picLocks noChangeAspect="1"/>
          </p:cNvPicPr>
          <p:nvPr/>
        </p:nvPicPr>
        <p:blipFill>
          <a:blip r:embed="rId7"/>
          <a:stretch>
            <a:fillRect/>
          </a:stretch>
        </p:blipFill>
        <p:spPr>
          <a:xfrm>
            <a:off x="7890298" y="1891497"/>
            <a:ext cx="4069203" cy="3299916"/>
          </a:xfrm>
          <a:prstGeom prst="rect">
            <a:avLst/>
          </a:prstGeom>
        </p:spPr>
      </p:pic>
      <p:sp>
        <p:nvSpPr>
          <p:cNvPr id="8" name="TextBox 7">
            <a:extLst>
              <a:ext uri="{FF2B5EF4-FFF2-40B4-BE49-F238E27FC236}">
                <a16:creationId xmlns:a16="http://schemas.microsoft.com/office/drawing/2014/main" id="{82228B9D-C232-10C4-63B5-D28574D1DD27}"/>
              </a:ext>
            </a:extLst>
          </p:cNvPr>
          <p:cNvSpPr txBox="1"/>
          <p:nvPr/>
        </p:nvSpPr>
        <p:spPr>
          <a:xfrm>
            <a:off x="832550" y="1890925"/>
            <a:ext cx="592496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Analysis of the aerodynamic performance will mainly be done through ANSYS external aerodynamics program</a:t>
            </a:r>
          </a:p>
          <a:p>
            <a:pPr marL="285750" indent="-285750">
              <a:buFont typeface="Arial"/>
              <a:buChar char="•"/>
            </a:pPr>
            <a:r>
              <a:rPr lang="en-US">
                <a:ea typeface="Calibri" panose="020F0502020204030204"/>
                <a:cs typeface="Calibri" panose="020F0502020204030204"/>
              </a:rPr>
              <a:t>A MATLAB code which executes vortex panel method will be used before ANSYS to get a solid approximation of lift and drag</a:t>
            </a:r>
          </a:p>
          <a:p>
            <a:pPr marL="285750" indent="-285750">
              <a:buFont typeface="Arial"/>
              <a:buChar char="•"/>
            </a:pPr>
            <a:endParaRPr lang="en-US">
              <a:ea typeface="Calibri" panose="020F0502020204030204"/>
              <a:cs typeface="Calibri" panose="020F0502020204030204"/>
            </a:endParaRPr>
          </a:p>
        </p:txBody>
      </p:sp>
      <p:pic>
        <p:nvPicPr>
          <p:cNvPr id="9" name="Picture 8" descr="A blue vehicle with rainbow colored lines&#10;&#10;Description automatically generated">
            <a:extLst>
              <a:ext uri="{FF2B5EF4-FFF2-40B4-BE49-F238E27FC236}">
                <a16:creationId xmlns:a16="http://schemas.microsoft.com/office/drawing/2014/main" id="{C23F086B-512E-4C46-3479-0242FB10C035}"/>
              </a:ext>
            </a:extLst>
          </p:cNvPr>
          <p:cNvPicPr>
            <a:picLocks noChangeAspect="1"/>
          </p:cNvPicPr>
          <p:nvPr/>
        </p:nvPicPr>
        <p:blipFill>
          <a:blip r:embed="rId8"/>
          <a:stretch>
            <a:fillRect/>
          </a:stretch>
        </p:blipFill>
        <p:spPr>
          <a:xfrm>
            <a:off x="1254469" y="3642666"/>
            <a:ext cx="5090469" cy="2723636"/>
          </a:xfrm>
          <a:prstGeom prst="rect">
            <a:avLst/>
          </a:prstGeom>
        </p:spPr>
      </p:pic>
      <p:sp>
        <p:nvSpPr>
          <p:cNvPr id="6" name="Slide Number Placeholder 5">
            <a:extLst>
              <a:ext uri="{FF2B5EF4-FFF2-40B4-BE49-F238E27FC236}">
                <a16:creationId xmlns:a16="http://schemas.microsoft.com/office/drawing/2014/main" id="{FD28DCCF-89E4-B62C-4050-0041CE0C9246}"/>
              </a:ext>
            </a:extLst>
          </p:cNvPr>
          <p:cNvSpPr>
            <a:spLocks noGrp="1"/>
          </p:cNvSpPr>
          <p:nvPr>
            <p:ph type="sldNum" sz="quarter" idx="12"/>
          </p:nvPr>
        </p:nvSpPr>
        <p:spPr/>
        <p:txBody>
          <a:bodyPr/>
          <a:lstStyle/>
          <a:p>
            <a:fld id="{175166F6-F931-CC42-835D-68601A0A43FB}" type="slidenum">
              <a:rPr lang="en-US" dirty="0" smtClean="0">
                <a:solidFill>
                  <a:schemeClr val="tx1"/>
                </a:solidFill>
              </a:rPr>
              <a:t>13</a:t>
            </a:fld>
            <a:endParaRPr lang="en-US" dirty="0">
              <a:solidFill>
                <a:schemeClr val="tx1"/>
              </a:solidFill>
              <a:ea typeface="Calibri"/>
              <a:cs typeface="Calibri"/>
            </a:endParaRPr>
          </a:p>
        </p:txBody>
      </p:sp>
    </p:spTree>
    <p:extLst>
      <p:ext uri="{BB962C8B-B14F-4D97-AF65-F5344CB8AC3E}">
        <p14:creationId xmlns:p14="http://schemas.microsoft.com/office/powerpoint/2010/main" val="1370391714"/>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85E4A8-2114-1793-9C69-E363E749E7A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3419" y="0"/>
            <a:ext cx="12179300" cy="1879600"/>
          </a:xfrm>
          <a:prstGeom prst="rect">
            <a:avLst/>
          </a:prstGeom>
        </p:spPr>
      </p:pic>
      <p:sp>
        <p:nvSpPr>
          <p:cNvPr id="7" name="H1">
            <a:extLst>
              <a:ext uri="{FF2B5EF4-FFF2-40B4-BE49-F238E27FC236}">
                <a16:creationId xmlns:a16="http://schemas.microsoft.com/office/drawing/2014/main" id="{BDFAA06E-782B-1F6A-5F2F-DC46310783F8}"/>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a:ea typeface="Calibri Light" panose="020F0302020204030204"/>
                <a:cs typeface="Arial"/>
              </a:rPr>
              <a:t>Gantt Chart – SAE Formula 24 </a:t>
            </a:r>
            <a:r>
              <a:rPr lang="en-US" sz="2800" b="1">
                <a:solidFill>
                  <a:schemeClr val="bg1"/>
                </a:solidFill>
                <a:latin typeface="Arial"/>
                <a:ea typeface="Calibri Light" panose="020F0302020204030204"/>
                <a:cs typeface="Arial"/>
              </a:rPr>
              <a:t>(Gustavo)</a:t>
            </a:r>
          </a:p>
        </p:txBody>
      </p:sp>
      <p:pic>
        <p:nvPicPr>
          <p:cNvPr id="3" name="Picture 2">
            <a:extLst>
              <a:ext uri="{FF2B5EF4-FFF2-40B4-BE49-F238E27FC236}">
                <a16:creationId xmlns:a16="http://schemas.microsoft.com/office/drawing/2014/main" id="{3E840991-CC9D-3CF9-4880-7053D161E1A0}"/>
              </a:ext>
            </a:extLst>
          </p:cNvPr>
          <p:cNvPicPr>
            <a:picLocks noChangeAspect="1"/>
          </p:cNvPicPr>
          <p:nvPr/>
        </p:nvPicPr>
        <p:blipFill>
          <a:blip r:embed="rId4"/>
          <a:stretch>
            <a:fillRect/>
          </a:stretch>
        </p:blipFill>
        <p:spPr>
          <a:xfrm>
            <a:off x="0" y="1713722"/>
            <a:ext cx="12192000" cy="3430557"/>
          </a:xfrm>
          <a:prstGeom prst="rect">
            <a:avLst/>
          </a:prstGeom>
        </p:spPr>
      </p:pic>
      <p:sp>
        <p:nvSpPr>
          <p:cNvPr id="2" name="Slide Number Placeholder 1">
            <a:extLst>
              <a:ext uri="{FF2B5EF4-FFF2-40B4-BE49-F238E27FC236}">
                <a16:creationId xmlns:a16="http://schemas.microsoft.com/office/drawing/2014/main" id="{81384574-AC93-910A-8A6A-492443B62129}"/>
              </a:ext>
            </a:extLst>
          </p:cNvPr>
          <p:cNvSpPr>
            <a:spLocks noGrp="1"/>
          </p:cNvSpPr>
          <p:nvPr>
            <p:ph type="sldNum" sz="quarter" idx="12"/>
          </p:nvPr>
        </p:nvSpPr>
        <p:spPr/>
        <p:txBody>
          <a:bodyPr/>
          <a:lstStyle/>
          <a:p>
            <a:fld id="{175166F6-F931-CC42-835D-68601A0A43FB}" type="slidenum">
              <a:rPr lang="en-US" dirty="0" smtClean="0">
                <a:solidFill>
                  <a:schemeClr val="tx1"/>
                </a:solidFill>
              </a:rPr>
              <a:t>14</a:t>
            </a:fld>
            <a:endParaRPr lang="en-US" dirty="0">
              <a:solidFill>
                <a:schemeClr val="tx1"/>
              </a:solidFill>
              <a:ea typeface="Calibri"/>
              <a:cs typeface="Calibri"/>
            </a:endParaRPr>
          </a:p>
        </p:txBody>
      </p:sp>
    </p:spTree>
    <p:extLst>
      <p:ext uri="{BB962C8B-B14F-4D97-AF65-F5344CB8AC3E}">
        <p14:creationId xmlns:p14="http://schemas.microsoft.com/office/powerpoint/2010/main" val="3845819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rtifact">
            <a:extLst>
              <a:ext uri="{FF2B5EF4-FFF2-40B4-BE49-F238E27FC236}">
                <a16:creationId xmlns:a16="http://schemas.microsoft.com/office/drawing/2014/main" id="{06805A73-E549-2D38-AD3A-18806D505260}"/>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F33FB444-29D0-11DC-190F-FD4F9C2A7EBB}"/>
              </a:ext>
            </a:extLst>
          </p:cNvPr>
          <p:cNvSpPr>
            <a:spLocks noGrp="1"/>
          </p:cNvSpPr>
          <p:nvPr>
            <p:ph type="title"/>
          </p:nvPr>
        </p:nvSpPr>
        <p:spPr>
          <a:xfrm>
            <a:off x="833405" y="401433"/>
            <a:ext cx="10515600" cy="704918"/>
          </a:xfrm>
        </p:spPr>
        <p:txBody>
          <a:bodyPr>
            <a:noAutofit/>
          </a:bodyPr>
          <a:lstStyle/>
          <a:p>
            <a:r>
              <a:rPr lang="en-US" sz="4800" b="1">
                <a:solidFill>
                  <a:schemeClr val="bg1"/>
                </a:solidFill>
                <a:latin typeface="Arial"/>
                <a:cs typeface="Arial"/>
              </a:rPr>
              <a:t>Budget </a:t>
            </a:r>
            <a:r>
              <a:rPr lang="en-US" sz="2800" b="1">
                <a:solidFill>
                  <a:schemeClr val="bg1"/>
                </a:solidFill>
                <a:latin typeface="Arial"/>
                <a:cs typeface="Arial"/>
              </a:rPr>
              <a:t>(Gustavo &amp; Carson)</a:t>
            </a:r>
          </a:p>
        </p:txBody>
      </p:sp>
      <p:pic>
        <p:nvPicPr>
          <p:cNvPr id="12" name="Figure">
            <a:extLst>
              <a:ext uri="{FF2B5EF4-FFF2-40B4-BE49-F238E27FC236}">
                <a16:creationId xmlns:a16="http://schemas.microsoft.com/office/drawing/2014/main" id="{D902C15F-972B-4CD6-1A0B-E03A8C0C61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4" name="TextBox 3">
            <a:extLst>
              <a:ext uri="{FF2B5EF4-FFF2-40B4-BE49-F238E27FC236}">
                <a16:creationId xmlns:a16="http://schemas.microsoft.com/office/drawing/2014/main" id="{5D3CD656-63DA-3C88-84FD-1052C2E5A3FF}"/>
              </a:ext>
            </a:extLst>
          </p:cNvPr>
          <p:cNvSpPr txBox="1"/>
          <p:nvPr/>
        </p:nvSpPr>
        <p:spPr>
          <a:xfrm>
            <a:off x="621102" y="1663920"/>
            <a:ext cx="10282687" cy="369332"/>
          </a:xfrm>
          <a:prstGeom prst="rect">
            <a:avLst/>
          </a:prstGeom>
          <a:noFill/>
        </p:spPr>
        <p:txBody>
          <a:bodyPr wrap="square" rtlCol="0">
            <a:spAutoFit/>
          </a:bodyPr>
          <a:lstStyle/>
          <a:p>
            <a:endParaRPr lang="en-US">
              <a:ea typeface="Calibri"/>
              <a:cs typeface="Calibri"/>
            </a:endParaRPr>
          </a:p>
        </p:txBody>
      </p:sp>
      <p:pic>
        <p:nvPicPr>
          <p:cNvPr id="5" name="Picture 4">
            <a:extLst>
              <a:ext uri="{FF2B5EF4-FFF2-40B4-BE49-F238E27FC236}">
                <a16:creationId xmlns:a16="http://schemas.microsoft.com/office/drawing/2014/main" id="{D340FE11-91E4-0078-51B6-E91623C45010}"/>
              </a:ext>
            </a:extLst>
          </p:cNvPr>
          <p:cNvPicPr>
            <a:picLocks noChangeAspect="1"/>
          </p:cNvPicPr>
          <p:nvPr/>
        </p:nvPicPr>
        <p:blipFill>
          <a:blip r:embed="rId4"/>
          <a:stretch>
            <a:fillRect/>
          </a:stretch>
        </p:blipFill>
        <p:spPr>
          <a:xfrm>
            <a:off x="4400629" y="1391139"/>
            <a:ext cx="2902280" cy="4779106"/>
          </a:xfrm>
          <a:prstGeom prst="rect">
            <a:avLst/>
          </a:prstGeom>
        </p:spPr>
      </p:pic>
      <p:sp>
        <p:nvSpPr>
          <p:cNvPr id="8" name="TextBox 7">
            <a:extLst>
              <a:ext uri="{FF2B5EF4-FFF2-40B4-BE49-F238E27FC236}">
                <a16:creationId xmlns:a16="http://schemas.microsoft.com/office/drawing/2014/main" id="{98EFE163-D094-38F5-1259-74B2649FA9B5}"/>
              </a:ext>
            </a:extLst>
          </p:cNvPr>
          <p:cNvSpPr txBox="1"/>
          <p:nvPr/>
        </p:nvSpPr>
        <p:spPr>
          <a:xfrm>
            <a:off x="573128" y="1758461"/>
            <a:ext cx="280051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ea typeface="Calibri" panose="020F0502020204030204"/>
                <a:cs typeface="Calibri" panose="020F0502020204030204"/>
              </a:rPr>
              <a:t>Budget can range from $4k-7k depending on aerodynamics</a:t>
            </a:r>
            <a:endParaRPr lang="en-US" b="1" dirty="0" err="1">
              <a:ea typeface="Calibri" panose="020F0502020204030204"/>
              <a:cs typeface="Calibri" panose="020F0502020204030204"/>
            </a:endParaRPr>
          </a:p>
        </p:txBody>
      </p:sp>
      <p:sp>
        <p:nvSpPr>
          <p:cNvPr id="9" name="TextBox 8">
            <a:extLst>
              <a:ext uri="{FF2B5EF4-FFF2-40B4-BE49-F238E27FC236}">
                <a16:creationId xmlns:a16="http://schemas.microsoft.com/office/drawing/2014/main" id="{758FC3FF-AB16-E757-777C-2B845E410383}"/>
              </a:ext>
            </a:extLst>
          </p:cNvPr>
          <p:cNvSpPr txBox="1"/>
          <p:nvPr/>
        </p:nvSpPr>
        <p:spPr>
          <a:xfrm>
            <a:off x="4741333" y="6180666"/>
            <a:ext cx="22273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ea typeface="Calibri"/>
                <a:cs typeface="Calibri"/>
              </a:rPr>
              <a:t>Figure 8: budget breakdown</a:t>
            </a:r>
            <a:endParaRPr lang="en-US" i="1"/>
          </a:p>
        </p:txBody>
      </p:sp>
      <p:sp>
        <p:nvSpPr>
          <p:cNvPr id="2" name="Slide Number Placeholder 1">
            <a:extLst>
              <a:ext uri="{FF2B5EF4-FFF2-40B4-BE49-F238E27FC236}">
                <a16:creationId xmlns:a16="http://schemas.microsoft.com/office/drawing/2014/main" id="{012F64EB-569F-750B-61F3-94EE72052319}"/>
              </a:ext>
            </a:extLst>
          </p:cNvPr>
          <p:cNvSpPr>
            <a:spLocks noGrp="1"/>
          </p:cNvSpPr>
          <p:nvPr>
            <p:ph type="sldNum" sz="quarter" idx="12"/>
          </p:nvPr>
        </p:nvSpPr>
        <p:spPr/>
        <p:txBody>
          <a:bodyPr/>
          <a:lstStyle/>
          <a:p>
            <a:fld id="{175166F6-F931-CC42-835D-68601A0A43FB}" type="slidenum">
              <a:rPr lang="en-US" dirty="0" smtClean="0">
                <a:solidFill>
                  <a:schemeClr val="tx1"/>
                </a:solidFill>
              </a:rPr>
              <a:t>15</a:t>
            </a:fld>
            <a:endParaRPr lang="en-US" dirty="0">
              <a:solidFill>
                <a:schemeClr val="tx1"/>
              </a:solidFill>
              <a:ea typeface="Calibri"/>
              <a:cs typeface="Calibri"/>
            </a:endParaRPr>
          </a:p>
        </p:txBody>
      </p:sp>
    </p:spTree>
    <p:extLst>
      <p:ext uri="{BB962C8B-B14F-4D97-AF65-F5344CB8AC3E}">
        <p14:creationId xmlns:p14="http://schemas.microsoft.com/office/powerpoint/2010/main" val="267759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a:cs typeface="Arial"/>
              </a:rPr>
              <a:t>Prototype progress </a:t>
            </a:r>
            <a:r>
              <a:rPr lang="en-US" sz="2800" b="1">
                <a:solidFill>
                  <a:schemeClr val="bg1"/>
                </a:solidFill>
                <a:latin typeface="Arial"/>
                <a:cs typeface="Arial"/>
              </a:rPr>
              <a:t>(Alexandra)</a:t>
            </a:r>
            <a:endParaRPr lang="en-US" sz="2800" b="1">
              <a:solidFill>
                <a:schemeClr val="bg1"/>
              </a:solidFill>
              <a:latin typeface="Arial" panose="020B0604020202020204" pitchFamily="34" charset="0"/>
              <a:cs typeface="Arial" panose="020B0604020202020204" pitchFamily="34" charset="0"/>
            </a:endParaRP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54647" y="6494801"/>
            <a:ext cx="4473115" cy="160178"/>
          </a:xfrm>
          <a:prstGeom prst="rect">
            <a:avLst/>
          </a:prstGeom>
        </p:spPr>
      </p:pic>
      <p:sp>
        <p:nvSpPr>
          <p:cNvPr id="2" name="TextBox 1">
            <a:extLst>
              <a:ext uri="{FF2B5EF4-FFF2-40B4-BE49-F238E27FC236}">
                <a16:creationId xmlns:a16="http://schemas.microsoft.com/office/drawing/2014/main" id="{31C71D4D-F357-F325-D644-F42D019D553A}"/>
              </a:ext>
            </a:extLst>
          </p:cNvPr>
          <p:cNvSpPr txBox="1"/>
          <p:nvPr/>
        </p:nvSpPr>
        <p:spPr>
          <a:xfrm>
            <a:off x="20789" y="1873454"/>
            <a:ext cx="305475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PVC Components completed:</a:t>
            </a:r>
          </a:p>
          <a:p>
            <a:pPr marL="285750" indent="-285750">
              <a:buFont typeface="Arial"/>
              <a:buChar char="•"/>
            </a:pPr>
            <a:r>
              <a:rPr lang="en-US" b="1">
                <a:ea typeface="Calibri"/>
                <a:cs typeface="Calibri"/>
              </a:rPr>
              <a:t>Rear Suspension box</a:t>
            </a:r>
          </a:p>
          <a:p>
            <a:pPr marL="285750" indent="-285750">
              <a:buFont typeface="Arial"/>
              <a:buChar char="•"/>
            </a:pPr>
            <a:r>
              <a:rPr lang="en-US" b="1">
                <a:ea typeface="Calibri"/>
                <a:cs typeface="Calibri"/>
              </a:rPr>
              <a:t>Main Hoop</a:t>
            </a:r>
          </a:p>
          <a:p>
            <a:pPr marL="285750" indent="-285750">
              <a:buFont typeface="Arial"/>
              <a:buChar char="•"/>
            </a:pPr>
            <a:r>
              <a:rPr lang="en-US" b="1">
                <a:ea typeface="Calibri"/>
                <a:cs typeface="Calibri"/>
              </a:rPr>
              <a:t>Front Hoop</a:t>
            </a:r>
          </a:p>
          <a:p>
            <a:pPr marL="285750" indent="-285750">
              <a:buFont typeface="Arial"/>
              <a:buChar char="•"/>
            </a:pPr>
            <a:r>
              <a:rPr lang="en-US" b="1">
                <a:ea typeface="Calibri"/>
                <a:cs typeface="Calibri"/>
              </a:rPr>
              <a:t>Front suspension box</a:t>
            </a:r>
          </a:p>
        </p:txBody>
      </p:sp>
      <p:pic>
        <p:nvPicPr>
          <p:cNvPr id="3" name="Picture 2" descr="A person standing next to a table&#10;&#10;Description automatically generated">
            <a:extLst>
              <a:ext uri="{FF2B5EF4-FFF2-40B4-BE49-F238E27FC236}">
                <a16:creationId xmlns:a16="http://schemas.microsoft.com/office/drawing/2014/main" id="{44DB4EFC-F70A-4638-5C29-A8504159A0AC}"/>
              </a:ext>
            </a:extLst>
          </p:cNvPr>
          <p:cNvPicPr>
            <a:picLocks noChangeAspect="1"/>
          </p:cNvPicPr>
          <p:nvPr/>
        </p:nvPicPr>
        <p:blipFill>
          <a:blip r:embed="rId5"/>
          <a:stretch>
            <a:fillRect/>
          </a:stretch>
        </p:blipFill>
        <p:spPr>
          <a:xfrm>
            <a:off x="3185406" y="2185141"/>
            <a:ext cx="5445835" cy="4114800"/>
          </a:xfrm>
          <a:prstGeom prst="rect">
            <a:avLst/>
          </a:prstGeom>
        </p:spPr>
      </p:pic>
      <p:sp>
        <p:nvSpPr>
          <p:cNvPr id="8" name="TextBox 7">
            <a:extLst>
              <a:ext uri="{FF2B5EF4-FFF2-40B4-BE49-F238E27FC236}">
                <a16:creationId xmlns:a16="http://schemas.microsoft.com/office/drawing/2014/main" id="{61F95E5C-9922-F9E5-D705-AAA659F59D11}"/>
              </a:ext>
            </a:extLst>
          </p:cNvPr>
          <p:cNvSpPr txBox="1"/>
          <p:nvPr/>
        </p:nvSpPr>
        <p:spPr>
          <a:xfrm>
            <a:off x="116965" y="3425727"/>
            <a:ext cx="28532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Components not complete:</a:t>
            </a:r>
          </a:p>
          <a:p>
            <a:pPr marL="285750" indent="-285750">
              <a:buFont typeface="Arial"/>
              <a:buChar char="•"/>
            </a:pPr>
            <a:r>
              <a:rPr lang="en-US" b="1">
                <a:ea typeface="Calibri"/>
                <a:cs typeface="Calibri"/>
              </a:rPr>
              <a:t>Engine Box</a:t>
            </a:r>
          </a:p>
          <a:p>
            <a:pPr marL="285750" indent="-285750">
              <a:buFont typeface="Arial"/>
              <a:buChar char="•"/>
            </a:pPr>
            <a:r>
              <a:rPr lang="en-US" b="1">
                <a:ea typeface="Calibri"/>
                <a:cs typeface="Calibri"/>
              </a:rPr>
              <a:t>Cockpit</a:t>
            </a:r>
          </a:p>
          <a:p>
            <a:pPr marL="285750" indent="-285750">
              <a:buFont typeface="Arial"/>
              <a:buChar char="•"/>
            </a:pPr>
            <a:r>
              <a:rPr lang="en-US" b="1">
                <a:ea typeface="Calibri"/>
                <a:cs typeface="Calibri"/>
              </a:rPr>
              <a:t>Structural Members</a:t>
            </a:r>
          </a:p>
        </p:txBody>
      </p:sp>
      <p:sp>
        <p:nvSpPr>
          <p:cNvPr id="4" name="Slide Number Placeholder 3">
            <a:extLst>
              <a:ext uri="{FF2B5EF4-FFF2-40B4-BE49-F238E27FC236}">
                <a16:creationId xmlns:a16="http://schemas.microsoft.com/office/drawing/2014/main" id="{8D5C2790-C621-FDD9-D5A7-81232A4D2DBD}"/>
              </a:ext>
            </a:extLst>
          </p:cNvPr>
          <p:cNvSpPr>
            <a:spLocks noGrp="1"/>
          </p:cNvSpPr>
          <p:nvPr>
            <p:ph type="sldNum" sz="quarter" idx="12"/>
          </p:nvPr>
        </p:nvSpPr>
        <p:spPr/>
        <p:txBody>
          <a:bodyPr/>
          <a:lstStyle/>
          <a:p>
            <a:fld id="{175166F6-F931-CC42-835D-68601A0A43FB}" type="slidenum">
              <a:rPr lang="en-US" dirty="0" smtClean="0">
                <a:solidFill>
                  <a:schemeClr val="tx1"/>
                </a:solidFill>
              </a:rPr>
              <a:t>16</a:t>
            </a:fld>
            <a:endParaRPr lang="en-US" dirty="0">
              <a:solidFill>
                <a:schemeClr val="tx1"/>
              </a:solidFill>
              <a:ea typeface="Calibri"/>
              <a:cs typeface="Calibri"/>
            </a:endParaRPr>
          </a:p>
        </p:txBody>
      </p:sp>
    </p:spTree>
    <p:extLst>
      <p:ext uri="{BB962C8B-B14F-4D97-AF65-F5344CB8AC3E}">
        <p14:creationId xmlns:p14="http://schemas.microsoft.com/office/powerpoint/2010/main" val="1747016926"/>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01433"/>
            <a:ext cx="10515600" cy="704918"/>
          </a:xfrm>
        </p:spPr>
        <p:txBody>
          <a:bodyPr>
            <a:noAutofit/>
          </a:bodyPr>
          <a:lstStyle/>
          <a:p>
            <a:r>
              <a:rPr lang="en-US" sz="5400" b="1" dirty="0">
                <a:solidFill>
                  <a:schemeClr val="bg1"/>
                </a:solidFill>
                <a:latin typeface="Arial"/>
                <a:cs typeface="Arial"/>
              </a:rPr>
              <a:t>Literature Review </a:t>
            </a:r>
            <a:r>
              <a:rPr lang="en-US" sz="2800" b="1" dirty="0">
                <a:solidFill>
                  <a:schemeClr val="bg1"/>
                </a:solidFill>
                <a:latin typeface="Arial"/>
                <a:cs typeface="Arial"/>
              </a:rPr>
              <a:t>(Brandon)</a:t>
            </a:r>
            <a:endParaRPr lang="en-US" sz="2800" b="1" dirty="0">
              <a:solidFill>
                <a:schemeClr val="bg1"/>
              </a:solidFill>
              <a:latin typeface="Arial" panose="020B0604020202020204" pitchFamily="34" charset="0"/>
              <a:cs typeface="Arial" panose="020B0604020202020204" pitchFamily="34" charset="0"/>
            </a:endParaRPr>
          </a:p>
        </p:txBody>
      </p:sp>
      <p:sp>
        <p:nvSpPr>
          <p:cNvPr id="4" name="H2">
            <a:extLst>
              <a:ext uri="{FF2B5EF4-FFF2-40B4-BE49-F238E27FC236}">
                <a16:creationId xmlns:a16="http://schemas.microsoft.com/office/drawing/2014/main" id="{828D3791-643E-2CD6-AED0-BE2946BCE0F5}"/>
              </a:ext>
            </a:extLst>
          </p:cNvPr>
          <p:cNvSpPr txBox="1"/>
          <p:nvPr/>
        </p:nvSpPr>
        <p:spPr>
          <a:xfrm>
            <a:off x="236462" y="1880132"/>
            <a:ext cx="7231880" cy="461665"/>
          </a:xfrm>
          <a:prstGeom prst="rect">
            <a:avLst/>
          </a:prstGeom>
          <a:noFill/>
        </p:spPr>
        <p:txBody>
          <a:bodyPr wrap="square" lIns="91440" tIns="45720" rIns="91440" bIns="45720" anchor="t">
            <a:spAutoFit/>
          </a:bodyPr>
          <a:lstStyle/>
          <a:p>
            <a:pPr>
              <a:spcAft>
                <a:spcPts val="1200"/>
              </a:spcAft>
            </a:pPr>
            <a:r>
              <a:rPr lang="en-US" sz="2400" b="1">
                <a:solidFill>
                  <a:srgbClr val="002455"/>
                </a:solidFill>
                <a:latin typeface="Arial"/>
                <a:cs typeface="Arial"/>
              </a:rPr>
              <a:t>References and how they apply to our research:</a:t>
            </a: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6" name="TextBox 5">
            <a:extLst>
              <a:ext uri="{FF2B5EF4-FFF2-40B4-BE49-F238E27FC236}">
                <a16:creationId xmlns:a16="http://schemas.microsoft.com/office/drawing/2014/main" id="{AED2A021-40A2-244E-C4E6-0E0FE4C23176}"/>
              </a:ext>
            </a:extLst>
          </p:cNvPr>
          <p:cNvSpPr txBox="1"/>
          <p:nvPr/>
        </p:nvSpPr>
        <p:spPr>
          <a:xfrm>
            <a:off x="390769" y="2253436"/>
            <a:ext cx="8388511"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panose="020F0502020204030204"/>
                <a:cs typeface="Calibri" panose="020F0502020204030204"/>
              </a:rPr>
              <a:t>Each reference directly applies to the sub-team's research or benchmarking purposes</a:t>
            </a:r>
          </a:p>
          <a:p>
            <a:pPr marL="285750" indent="-285750">
              <a:buFont typeface="Arial"/>
              <a:buChar char="•"/>
            </a:pPr>
            <a:r>
              <a:rPr lang="en-US" dirty="0">
                <a:ea typeface="Calibri" panose="020F0502020204030204"/>
                <a:cs typeface="Calibri" panose="020F0502020204030204"/>
              </a:rPr>
              <a:t>[1] Benchmarking from San Diego states chassis, to see how they designed the front and main hoops for their car. (website)</a:t>
            </a:r>
          </a:p>
          <a:p>
            <a:pPr marL="285750" indent="-285750">
              <a:buFont typeface="Arial"/>
              <a:buChar char="•"/>
            </a:pPr>
            <a:r>
              <a:rPr lang="en-US" dirty="0">
                <a:ea typeface="Calibri" panose="020F0502020204030204"/>
                <a:cs typeface="Calibri" panose="020F0502020204030204"/>
              </a:rPr>
              <a:t>[2] Chassis design report from Delaware Universities chassis sub team, this is great for benchmarking as well as seeing any deficiencies with research or design process.[ (Report)</a:t>
            </a:r>
          </a:p>
          <a:p>
            <a:pPr marL="285750" indent="-285750">
              <a:buFont typeface="Arial"/>
              <a:buChar char="•"/>
            </a:pPr>
            <a:r>
              <a:rPr lang="en-US" dirty="0">
                <a:ea typeface="Calibri" panose="020F0502020204030204"/>
                <a:cs typeface="Calibri" panose="020F0502020204030204"/>
              </a:rPr>
              <a:t>[3] Article on Purdue university's Formula car, the design score for their 2020 car was the highest they’ve ever scored. This is great for benchmarking with the 2025 car and NAU's car last year. (website)</a:t>
            </a:r>
          </a:p>
          <a:p>
            <a:pPr marL="285750" indent="-285750">
              <a:buFont typeface="Arial"/>
              <a:buChar char="•"/>
            </a:pPr>
            <a:r>
              <a:rPr lang="en-US" dirty="0">
                <a:ea typeface="Calibri" panose="020F0502020204030204"/>
                <a:cs typeface="Calibri" panose="020F0502020204030204"/>
              </a:rPr>
              <a:t>[4] Book specifically for this capstone regarding racecar dynamics and design, lots of useful equations for mathematical research .(book)</a:t>
            </a:r>
          </a:p>
          <a:p>
            <a:pPr marL="285750" indent="-285750">
              <a:buFont typeface="Arial"/>
              <a:buChar char="•"/>
            </a:pPr>
            <a:r>
              <a:rPr lang="en-US" dirty="0">
                <a:ea typeface="Calibri" panose="020F0502020204030204"/>
                <a:cs typeface="Calibri" panose="020F0502020204030204"/>
              </a:rPr>
              <a:t>[5] Book on vehicle dynamics, also has many useful equations for mathematical research regarding forces on the car as well as weight and acceleration transfer. (book)</a:t>
            </a:r>
          </a:p>
          <a:p>
            <a:endParaRPr lang="en-US">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1F697E7F-8A03-621A-389B-2BFBAA6DE46C}"/>
              </a:ext>
            </a:extLst>
          </p:cNvPr>
          <p:cNvSpPr>
            <a:spLocks noGrp="1"/>
          </p:cNvSpPr>
          <p:nvPr>
            <p:ph type="sldNum" sz="quarter" idx="12"/>
          </p:nvPr>
        </p:nvSpPr>
        <p:spPr/>
        <p:txBody>
          <a:bodyPr/>
          <a:lstStyle/>
          <a:p>
            <a:fld id="{175166F6-F931-CC42-835D-68601A0A43FB}" type="slidenum">
              <a:rPr lang="en-US" dirty="0" smtClean="0">
                <a:solidFill>
                  <a:schemeClr val="tx1"/>
                </a:solidFill>
              </a:rPr>
              <a:t>17</a:t>
            </a:fld>
            <a:endParaRPr lang="en-US" dirty="0">
              <a:solidFill>
                <a:schemeClr val="tx1"/>
              </a:solidFill>
              <a:ea typeface="Calibri"/>
              <a:cs typeface="Calibri"/>
            </a:endParaRPr>
          </a:p>
        </p:txBody>
      </p:sp>
    </p:spTree>
    <p:extLst>
      <p:ext uri="{BB962C8B-B14F-4D97-AF65-F5344CB8AC3E}">
        <p14:creationId xmlns:p14="http://schemas.microsoft.com/office/powerpoint/2010/main" val="1297460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01433"/>
            <a:ext cx="10515600" cy="704918"/>
          </a:xfrm>
        </p:spPr>
        <p:txBody>
          <a:bodyPr>
            <a:noAutofit/>
          </a:bodyPr>
          <a:lstStyle/>
          <a:p>
            <a:r>
              <a:rPr lang="en-US" sz="5400" b="1" dirty="0">
                <a:solidFill>
                  <a:schemeClr val="bg1"/>
                </a:solidFill>
                <a:latin typeface="Arial"/>
                <a:cs typeface="Arial"/>
              </a:rPr>
              <a:t>Literature Review </a:t>
            </a:r>
            <a:r>
              <a:rPr lang="en-US" sz="2800" b="1" dirty="0">
                <a:solidFill>
                  <a:schemeClr val="bg1"/>
                </a:solidFill>
                <a:latin typeface="Arial"/>
                <a:cs typeface="Arial"/>
              </a:rPr>
              <a:t>(Ryan)</a:t>
            </a:r>
            <a:endParaRPr lang="en-US" sz="2800" b="1" dirty="0">
              <a:solidFill>
                <a:schemeClr val="bg1"/>
              </a:solidFill>
              <a:latin typeface="Arial" panose="020B0604020202020204" pitchFamily="34" charset="0"/>
              <a:cs typeface="Arial" panose="020B0604020202020204" pitchFamily="34" charset="0"/>
            </a:endParaRPr>
          </a:p>
        </p:txBody>
      </p:sp>
      <p:sp>
        <p:nvSpPr>
          <p:cNvPr id="4" name="H2">
            <a:extLst>
              <a:ext uri="{FF2B5EF4-FFF2-40B4-BE49-F238E27FC236}">
                <a16:creationId xmlns:a16="http://schemas.microsoft.com/office/drawing/2014/main" id="{828D3791-643E-2CD6-AED0-BE2946BCE0F5}"/>
              </a:ext>
            </a:extLst>
          </p:cNvPr>
          <p:cNvSpPr txBox="1"/>
          <p:nvPr/>
        </p:nvSpPr>
        <p:spPr>
          <a:xfrm>
            <a:off x="236462" y="1880132"/>
            <a:ext cx="7231880" cy="461665"/>
          </a:xfrm>
          <a:prstGeom prst="rect">
            <a:avLst/>
          </a:prstGeom>
          <a:noFill/>
        </p:spPr>
        <p:txBody>
          <a:bodyPr wrap="square" lIns="91440" tIns="45720" rIns="91440" bIns="45720" anchor="t">
            <a:spAutoFit/>
          </a:bodyPr>
          <a:lstStyle/>
          <a:p>
            <a:pPr>
              <a:spcAft>
                <a:spcPts val="1200"/>
              </a:spcAft>
            </a:pPr>
            <a:r>
              <a:rPr lang="en-US" sz="2400" b="1">
                <a:solidFill>
                  <a:srgbClr val="002455"/>
                </a:solidFill>
                <a:latin typeface="Arial"/>
                <a:cs typeface="Arial"/>
              </a:rPr>
              <a:t>References and how they apply to our research:</a:t>
            </a: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6" name="TextBox 5">
            <a:extLst>
              <a:ext uri="{FF2B5EF4-FFF2-40B4-BE49-F238E27FC236}">
                <a16:creationId xmlns:a16="http://schemas.microsoft.com/office/drawing/2014/main" id="{AED2A021-40A2-244E-C4E6-0E0FE4C23176}"/>
              </a:ext>
            </a:extLst>
          </p:cNvPr>
          <p:cNvSpPr txBox="1"/>
          <p:nvPr/>
        </p:nvSpPr>
        <p:spPr>
          <a:xfrm>
            <a:off x="390769" y="2253436"/>
            <a:ext cx="8388511"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ea typeface="Calibri" panose="020F0502020204030204"/>
                <a:cs typeface="Calibri" panose="020F0502020204030204"/>
              </a:rPr>
              <a:t>Textbooks:</a:t>
            </a:r>
          </a:p>
          <a:p>
            <a:r>
              <a:rPr lang="en-US" dirty="0">
                <a:ea typeface="Calibri" panose="020F0502020204030204"/>
                <a:cs typeface="Calibri" panose="020F0502020204030204"/>
              </a:rPr>
              <a:t>[9] Describes what Torsional Stiffness is in a car. How it can help handling. How to measure it. How to increase Torsional Stiffness.</a:t>
            </a:r>
          </a:p>
          <a:p>
            <a:r>
              <a:rPr lang="en-US" dirty="0">
                <a:ea typeface="Calibri" panose="020F0502020204030204"/>
                <a:cs typeface="Calibri" panose="020F0502020204030204"/>
              </a:rPr>
              <a:t>[22] Dynamics Textbook from ME 252 to find equations.</a:t>
            </a:r>
          </a:p>
          <a:p>
            <a:r>
              <a:rPr lang="en-US" u="sng" dirty="0">
                <a:ea typeface="Calibri" panose="020F0502020204030204"/>
                <a:cs typeface="Calibri" panose="020F0502020204030204"/>
              </a:rPr>
              <a:t>Published Papers:</a:t>
            </a:r>
          </a:p>
          <a:p>
            <a:r>
              <a:rPr lang="en-US" dirty="0">
                <a:ea typeface="Calibri" panose="020F0502020204030204"/>
                <a:cs typeface="Calibri" panose="020F0502020204030204"/>
              </a:rPr>
              <a:t>[10] Research and calculations on a FSAE chassis using ANSYS and applicable  analysis techniques. </a:t>
            </a:r>
          </a:p>
          <a:p>
            <a:r>
              <a:rPr lang="en-US" dirty="0">
                <a:ea typeface="Calibri" panose="020F0502020204030204"/>
                <a:cs typeface="Calibri" panose="020F0502020204030204"/>
              </a:rPr>
              <a:t>[23] Goes over forces on a FSAE chassis.</a:t>
            </a:r>
          </a:p>
          <a:p>
            <a:r>
              <a:rPr lang="en-US" dirty="0">
                <a:ea typeface="Calibri" panose="020F0502020204030204"/>
                <a:cs typeface="Calibri" panose="020F0502020204030204"/>
              </a:rPr>
              <a:t>[24] Intro on suspension and frame design of a FSAE </a:t>
            </a:r>
          </a:p>
          <a:p>
            <a:r>
              <a:rPr lang="en-US" u="sng" dirty="0">
                <a:ea typeface="Calibri" panose="020F0502020204030204"/>
                <a:cs typeface="Calibri" panose="020F0502020204030204"/>
              </a:rPr>
              <a:t>Standard:</a:t>
            </a:r>
          </a:p>
          <a:p>
            <a:r>
              <a:rPr lang="en-US" dirty="0">
                <a:ea typeface="Calibri" panose="020F0502020204030204"/>
                <a:cs typeface="Calibri" panose="020F0502020204030204"/>
              </a:rPr>
              <a:t>[11] Formula SAE Rule book to follow chassis standards and requirements.</a:t>
            </a:r>
          </a:p>
          <a:p>
            <a:r>
              <a:rPr lang="en-US" u="sng" dirty="0">
                <a:ea typeface="Calibri" panose="020F0502020204030204"/>
                <a:cs typeface="Calibri" panose="020F0502020204030204"/>
              </a:rPr>
              <a:t>Online Resources:</a:t>
            </a:r>
          </a:p>
          <a:p>
            <a:r>
              <a:rPr lang="en-US" dirty="0">
                <a:ea typeface="Calibri" panose="020F0502020204030204"/>
                <a:cs typeface="Calibri" panose="020F0502020204030204"/>
              </a:rPr>
              <a:t>[12] Goes over how to do a static torsional analysis of a FSAE chassis. </a:t>
            </a:r>
          </a:p>
          <a:p>
            <a:r>
              <a:rPr lang="en-US" dirty="0">
                <a:ea typeface="Calibri" panose="020F0502020204030204"/>
                <a:cs typeface="Calibri" panose="020F0502020204030204"/>
              </a:rPr>
              <a:t>[13] Covers mesh analysis in SolidWorks and how to fix error in a FSAE Chassis.</a:t>
            </a:r>
          </a:p>
          <a:p>
            <a:r>
              <a:rPr lang="en-US" dirty="0">
                <a:ea typeface="Calibri" panose="020F0502020204030204"/>
                <a:cs typeface="Calibri" panose="020F0502020204030204"/>
              </a:rPr>
              <a:t>[14] How to setup a side impact for a FSAE Chassis.</a:t>
            </a:r>
          </a:p>
        </p:txBody>
      </p:sp>
      <p:sp>
        <p:nvSpPr>
          <p:cNvPr id="3" name="Slide Number Placeholder 2">
            <a:extLst>
              <a:ext uri="{FF2B5EF4-FFF2-40B4-BE49-F238E27FC236}">
                <a16:creationId xmlns:a16="http://schemas.microsoft.com/office/drawing/2014/main" id="{738BC890-B1F1-3ABD-F114-93E9C8EACD68}"/>
              </a:ext>
            </a:extLst>
          </p:cNvPr>
          <p:cNvSpPr>
            <a:spLocks noGrp="1"/>
          </p:cNvSpPr>
          <p:nvPr>
            <p:ph type="sldNum" sz="quarter" idx="12"/>
          </p:nvPr>
        </p:nvSpPr>
        <p:spPr/>
        <p:txBody>
          <a:bodyPr/>
          <a:lstStyle/>
          <a:p>
            <a:fld id="{175166F6-F931-CC42-835D-68601A0A43FB}" type="slidenum">
              <a:rPr lang="en-US" dirty="0"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918144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01433"/>
            <a:ext cx="10515600" cy="704918"/>
          </a:xfrm>
        </p:spPr>
        <p:txBody>
          <a:bodyPr>
            <a:noAutofit/>
          </a:bodyPr>
          <a:lstStyle/>
          <a:p>
            <a:r>
              <a:rPr lang="en-US" sz="5400" b="1" dirty="0">
                <a:solidFill>
                  <a:schemeClr val="bg1"/>
                </a:solidFill>
                <a:latin typeface="Arial"/>
                <a:cs typeface="Arial"/>
              </a:rPr>
              <a:t>Literature Review </a:t>
            </a:r>
            <a:r>
              <a:rPr lang="en-US" sz="2800" b="1" dirty="0">
                <a:solidFill>
                  <a:schemeClr val="bg1"/>
                </a:solidFill>
                <a:latin typeface="Arial"/>
                <a:cs typeface="Arial"/>
              </a:rPr>
              <a:t>(Alexandra)</a:t>
            </a:r>
            <a:endParaRPr lang="en-US" sz="2800" b="1" dirty="0">
              <a:solidFill>
                <a:schemeClr val="bg1"/>
              </a:solidFill>
              <a:latin typeface="Arial" panose="020B0604020202020204" pitchFamily="34" charset="0"/>
              <a:cs typeface="Arial" panose="020B0604020202020204" pitchFamily="34" charset="0"/>
            </a:endParaRPr>
          </a:p>
        </p:txBody>
      </p:sp>
      <p:sp>
        <p:nvSpPr>
          <p:cNvPr id="4" name="H2">
            <a:extLst>
              <a:ext uri="{FF2B5EF4-FFF2-40B4-BE49-F238E27FC236}">
                <a16:creationId xmlns:a16="http://schemas.microsoft.com/office/drawing/2014/main" id="{828D3791-643E-2CD6-AED0-BE2946BCE0F5}"/>
              </a:ext>
            </a:extLst>
          </p:cNvPr>
          <p:cNvSpPr txBox="1"/>
          <p:nvPr/>
        </p:nvSpPr>
        <p:spPr>
          <a:xfrm>
            <a:off x="89924" y="1483400"/>
            <a:ext cx="7231880" cy="461665"/>
          </a:xfrm>
          <a:prstGeom prst="rect">
            <a:avLst/>
          </a:prstGeom>
          <a:noFill/>
        </p:spPr>
        <p:txBody>
          <a:bodyPr wrap="square" lIns="91440" tIns="45720" rIns="91440" bIns="45720" anchor="t">
            <a:spAutoFit/>
          </a:bodyPr>
          <a:lstStyle/>
          <a:p>
            <a:pPr>
              <a:spcAft>
                <a:spcPts val="1200"/>
              </a:spcAft>
            </a:pPr>
            <a:r>
              <a:rPr lang="en-US" sz="2400" b="1">
                <a:solidFill>
                  <a:srgbClr val="002455"/>
                </a:solidFill>
                <a:latin typeface="Arial"/>
                <a:cs typeface="Arial"/>
              </a:rPr>
              <a:t>References and how they apply to our research:</a:t>
            </a: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3" name="TextBox 2">
            <a:extLst>
              <a:ext uri="{FF2B5EF4-FFF2-40B4-BE49-F238E27FC236}">
                <a16:creationId xmlns:a16="http://schemas.microsoft.com/office/drawing/2014/main" id="{6C65419D-0162-2527-77BD-70D59C21DA1A}"/>
              </a:ext>
            </a:extLst>
          </p:cNvPr>
          <p:cNvSpPr txBox="1"/>
          <p:nvPr/>
        </p:nvSpPr>
        <p:spPr>
          <a:xfrm>
            <a:off x="94554" y="1878405"/>
            <a:ext cx="1195447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Segoe UI"/>
              </a:rPr>
              <a:t>[15]</a:t>
            </a:r>
            <a:r>
              <a:rPr lang="en-US" sz="1600">
                <a:cs typeface="Calibri"/>
              </a:rPr>
              <a:t> </a:t>
            </a:r>
            <a:r>
              <a:rPr lang="en-US" sz="1600" i="1">
                <a:cs typeface="Calibri"/>
              </a:rPr>
              <a:t>Shigley’s mechanical engineering design Chapter 3 (Textbook)</a:t>
            </a:r>
            <a:endParaRPr lang="en-US" sz="1600">
              <a:ea typeface="Calibri"/>
              <a:cs typeface="Calibri"/>
            </a:endParaRPr>
          </a:p>
          <a:p>
            <a:r>
              <a:rPr lang="en-US" sz="1600">
                <a:cs typeface="Calibri"/>
              </a:rPr>
              <a:t>  In a 5-point harness system, the force from a crash is distributed between the shoulder straps, lap belts, and the anti- submarine strap. Found the uniformly distributed stress equation.</a:t>
            </a:r>
            <a:endParaRPr lang="en-US" sz="1600">
              <a:ea typeface="Calibri"/>
              <a:cs typeface="Calibri"/>
            </a:endParaRPr>
          </a:p>
          <a:p>
            <a:r>
              <a:rPr lang="en-US" sz="1600">
                <a:ea typeface="Calibri"/>
                <a:cs typeface="Calibri"/>
              </a:rPr>
              <a:t>[16]“</a:t>
            </a:r>
            <a:r>
              <a:rPr lang="en-US" sz="1600">
                <a:ea typeface="+mn-lt"/>
                <a:cs typeface="+mn-lt"/>
              </a:rPr>
              <a:t>SAE standards for Mobility Knowledge and Solutions,” SAE International (Website)</a:t>
            </a:r>
          </a:p>
          <a:p>
            <a:r>
              <a:rPr lang="en-US" sz="1600">
                <a:ea typeface="Calibri"/>
                <a:cs typeface="Calibri"/>
              </a:rPr>
              <a:t>  Standards for the SAE formula, aims to promote safety, productivity, efficiency, and certification in mobility. Found specific standards for the 5-point seatbelt. </a:t>
            </a:r>
          </a:p>
          <a:p>
            <a:r>
              <a:rPr lang="en-US" sz="1600">
                <a:ea typeface="Calibri"/>
                <a:cs typeface="Calibri"/>
              </a:rPr>
              <a:t>[17]The, </a:t>
            </a:r>
            <a:r>
              <a:rPr lang="en-US" sz="1600" i="1">
                <a:ea typeface="Calibri"/>
                <a:cs typeface="Calibri"/>
              </a:rPr>
              <a:t>Dynamics: Force and Newton’s Laws of Motion</a:t>
            </a:r>
            <a:r>
              <a:rPr lang="en-US" sz="1600">
                <a:ea typeface="Calibri"/>
                <a:cs typeface="Calibri"/>
              </a:rPr>
              <a:t>. Chapter 4 (Textbook)</a:t>
            </a:r>
          </a:p>
          <a:p>
            <a:r>
              <a:rPr lang="en-US" sz="1600">
                <a:ea typeface="Calibri"/>
                <a:cs typeface="Calibri"/>
              </a:rPr>
              <a:t>  This chapter covers Newton's 2nd Law of motion, which is essential for analyzing the forces acting on the seatbelt. </a:t>
            </a:r>
          </a:p>
          <a:p>
            <a:r>
              <a:rPr lang="en-US" sz="1600">
                <a:ea typeface="Calibri"/>
                <a:cs typeface="Calibri"/>
              </a:rPr>
              <a:t>[18] The Effect of the Use of Full Body Harnesses on Their Protective Properties,” </a:t>
            </a:r>
            <a:r>
              <a:rPr lang="en-US" sz="1600" i="1">
                <a:ea typeface="Calibri"/>
                <a:cs typeface="Calibri"/>
              </a:rPr>
              <a:t>International Journal of Occupational Safety and Ergonomics (Paper)</a:t>
            </a:r>
          </a:p>
          <a:p>
            <a:r>
              <a:rPr lang="en-US" sz="1600">
                <a:ea typeface="Calibri"/>
                <a:cs typeface="Calibri"/>
              </a:rPr>
              <a:t> This paper provides guidelines for periodic checks and maintenance of harnesses for them to retain the protective properties, which helped established safety margins.</a:t>
            </a:r>
          </a:p>
          <a:p>
            <a:r>
              <a:rPr lang="en-US" sz="1600">
                <a:ea typeface="Calibri"/>
                <a:cs typeface="Calibri"/>
              </a:rPr>
              <a:t>[19]</a:t>
            </a:r>
            <a:r>
              <a:rPr lang="en-US" sz="1600">
                <a:ea typeface="+mn-lt"/>
                <a:cs typeface="+mn-lt"/>
              </a:rPr>
              <a:t> Effects of seat belts and shock absorbers on the safety of racing car drivers (Paper)</a:t>
            </a:r>
          </a:p>
          <a:p>
            <a:r>
              <a:rPr lang="en-US" sz="1600">
                <a:ea typeface="Calibri"/>
                <a:cs typeface="Calibri"/>
              </a:rPr>
              <a:t> Used this for the example problem for the mathematical modeling, this paper gave an example of a 5-point seatbelt stress.</a:t>
            </a:r>
          </a:p>
          <a:p>
            <a:r>
              <a:rPr lang="en-US" sz="1600">
                <a:ea typeface="Calibri"/>
                <a:cs typeface="Segoe UI"/>
              </a:rPr>
              <a:t>[20] </a:t>
            </a:r>
            <a:r>
              <a:rPr lang="en-US" sz="1600">
                <a:ea typeface="+mn-lt"/>
                <a:cs typeface="+mn-lt"/>
              </a:rPr>
              <a:t>Design of a Formula SAE race car: Vehicle Dynamics and Performance,” SAE Technical Paper Series (Paper)</a:t>
            </a:r>
          </a:p>
          <a:p>
            <a:r>
              <a:rPr lang="en-US" sz="1600">
                <a:ea typeface="Calibri"/>
                <a:cs typeface="Segoe UI"/>
              </a:rPr>
              <a:t>  This paper explores the dynamics of a race car, the vehicle dynamics uses Newton's Laws of Motion, with a few different case studies.</a:t>
            </a:r>
          </a:p>
          <a:p>
            <a:r>
              <a:rPr lang="en-US" sz="1600">
                <a:ea typeface="Calibri"/>
                <a:cs typeface="Segoe UI"/>
              </a:rPr>
              <a:t>[21] "Crash test numerical analysis of a Formula SAE vehicle"</a:t>
            </a:r>
          </a:p>
          <a:p>
            <a:r>
              <a:rPr lang="en-US" sz="1600">
                <a:ea typeface="Calibri"/>
                <a:cs typeface="Segoe UI"/>
              </a:rPr>
              <a:t>  This video showed the behavior of a FSAE vehicle under frontal impact, simulated on LS-Dyna</a:t>
            </a:r>
          </a:p>
        </p:txBody>
      </p:sp>
      <p:sp>
        <p:nvSpPr>
          <p:cNvPr id="6" name="Slide Number Placeholder 5">
            <a:extLst>
              <a:ext uri="{FF2B5EF4-FFF2-40B4-BE49-F238E27FC236}">
                <a16:creationId xmlns:a16="http://schemas.microsoft.com/office/drawing/2014/main" id="{4AB68D3E-5CBC-0C25-249E-1B26DEBCC02D}"/>
              </a:ext>
            </a:extLst>
          </p:cNvPr>
          <p:cNvSpPr>
            <a:spLocks noGrp="1"/>
          </p:cNvSpPr>
          <p:nvPr>
            <p:ph type="sldNum" sz="quarter" idx="12"/>
          </p:nvPr>
        </p:nvSpPr>
        <p:spPr/>
        <p:txBody>
          <a:bodyPr/>
          <a:lstStyle/>
          <a:p>
            <a:fld id="{175166F6-F931-CC42-835D-68601A0A43FB}" type="slidenum">
              <a:rPr lang="en-US" dirty="0" smtClean="0">
                <a:solidFill>
                  <a:schemeClr val="tx1"/>
                </a:solidFill>
              </a:rPr>
              <a:t>19</a:t>
            </a:fld>
            <a:endParaRPr lang="en-US">
              <a:solidFill>
                <a:schemeClr val="tx1"/>
              </a:solidFill>
              <a:ea typeface="Calibri"/>
              <a:cs typeface="Calibri"/>
            </a:endParaRPr>
          </a:p>
        </p:txBody>
      </p:sp>
    </p:spTree>
    <p:extLst>
      <p:ext uri="{BB962C8B-B14F-4D97-AF65-F5344CB8AC3E}">
        <p14:creationId xmlns:p14="http://schemas.microsoft.com/office/powerpoint/2010/main" val="246679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E2EB509F-6094-17ED-E161-27FEB4EB353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16" name="H1">
            <a:extLst>
              <a:ext uri="{FF2B5EF4-FFF2-40B4-BE49-F238E27FC236}">
                <a16:creationId xmlns:a16="http://schemas.microsoft.com/office/drawing/2014/main" id="{6F640BF6-D186-94B0-4EE7-CC3027FC5BF5}"/>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panose="020B0604020202020204" pitchFamily="34" charset="0"/>
              </a:rPr>
              <a:t>Project Description </a:t>
            </a:r>
            <a:r>
              <a:rPr lang="en-US" sz="2800" b="1">
                <a:solidFill>
                  <a:schemeClr val="bg1"/>
                </a:solidFill>
                <a:latin typeface="Arial" panose="020B0604020202020204" pitchFamily="34" charset="0"/>
              </a:rPr>
              <a:t>(Gustavo) </a:t>
            </a:r>
            <a:endParaRPr lang="en-US" sz="2800">
              <a:solidFill>
                <a:schemeClr val="bg1"/>
              </a:solidFill>
            </a:endParaRPr>
          </a:p>
        </p:txBody>
      </p:sp>
      <p:sp>
        <p:nvSpPr>
          <p:cNvPr id="4" name="H2">
            <a:extLst>
              <a:ext uri="{FF2B5EF4-FFF2-40B4-BE49-F238E27FC236}">
                <a16:creationId xmlns:a16="http://schemas.microsoft.com/office/drawing/2014/main" id="{B295F121-9324-B418-B125-0CA290812671}"/>
              </a:ext>
            </a:extLst>
          </p:cNvPr>
          <p:cNvSpPr txBox="1"/>
          <p:nvPr/>
        </p:nvSpPr>
        <p:spPr>
          <a:xfrm>
            <a:off x="808223" y="1643302"/>
            <a:ext cx="6098650" cy="461665"/>
          </a:xfrm>
          <a:prstGeom prst="rect">
            <a:avLst/>
          </a:prstGeom>
          <a:noFill/>
        </p:spPr>
        <p:txBody>
          <a:bodyPr wrap="square" lIns="91440" tIns="45720" rIns="91440" bIns="45720" anchor="t">
            <a:spAutoFit/>
          </a:bodyPr>
          <a:lstStyle/>
          <a:p>
            <a:pPr>
              <a:spcAft>
                <a:spcPts val="1200"/>
              </a:spcAft>
            </a:pPr>
            <a:r>
              <a:rPr lang="en-US" sz="2400" b="1">
                <a:solidFill>
                  <a:srgbClr val="003466"/>
                </a:solidFill>
                <a:latin typeface="Arial"/>
                <a:cs typeface="Arial"/>
              </a:rPr>
              <a:t>Frame-Body-Aero:</a:t>
            </a:r>
            <a:endParaRPr lang="en-US" sz="2400" b="1">
              <a:solidFill>
                <a:srgbClr val="003466"/>
              </a:solidFill>
              <a:latin typeface="Arial" panose="020B0604020202020204" pitchFamily="34" charset="0"/>
              <a:cs typeface="Arial" panose="020B0604020202020204" pitchFamily="34" charset="0"/>
            </a:endParaRPr>
          </a:p>
        </p:txBody>
      </p:sp>
      <p:sp>
        <p:nvSpPr>
          <p:cNvPr id="17" name="P">
            <a:extLst>
              <a:ext uri="{FF2B5EF4-FFF2-40B4-BE49-F238E27FC236}">
                <a16:creationId xmlns:a16="http://schemas.microsoft.com/office/drawing/2014/main" id="{B48ABD7F-DFFC-29E8-C18D-2B4BB8B646F3}"/>
              </a:ext>
            </a:extLst>
          </p:cNvPr>
          <p:cNvSpPr txBox="1"/>
          <p:nvPr/>
        </p:nvSpPr>
        <p:spPr>
          <a:xfrm>
            <a:off x="843392" y="2109373"/>
            <a:ext cx="10515600" cy="1231106"/>
          </a:xfrm>
          <a:prstGeom prst="rect">
            <a:avLst/>
          </a:prstGeom>
          <a:noFill/>
        </p:spPr>
        <p:txBody>
          <a:bodyPr wrap="square" lIns="91440" tIns="45720" rIns="91440" bIns="45720" anchor="t">
            <a:spAutoFit/>
          </a:bodyPr>
          <a:lstStyle/>
          <a:p>
            <a:pPr marL="285750" indent="-285750">
              <a:spcAft>
                <a:spcPts val="1200"/>
              </a:spcAft>
              <a:buFont typeface="Arial"/>
              <a:buChar char="•"/>
            </a:pPr>
            <a:r>
              <a:rPr lang="en-US">
                <a:solidFill>
                  <a:srgbClr val="003466"/>
                </a:solidFill>
                <a:latin typeface="Arial"/>
                <a:cs typeface="Arial"/>
              </a:rPr>
              <a:t>C</a:t>
            </a:r>
            <a:r>
              <a:rPr lang="en-US">
                <a:solidFill>
                  <a:srgbClr val="003466"/>
                </a:solidFill>
                <a:effectLst/>
                <a:latin typeface="Arial"/>
                <a:cs typeface="Arial"/>
              </a:rPr>
              <a:t>reate a structurally safe and strong frame using CAD simulation software and resources. </a:t>
            </a:r>
            <a:endParaRPr lang="en-US">
              <a:solidFill>
                <a:srgbClr val="000000"/>
              </a:solidFill>
              <a:latin typeface="Calibri" panose="020F0502020204030204"/>
              <a:ea typeface="Calibri" panose="020F0502020204030204"/>
              <a:cs typeface="Calibri" panose="020F0502020204030204"/>
            </a:endParaRPr>
          </a:p>
          <a:p>
            <a:pPr marL="285750" indent="-285750">
              <a:spcAft>
                <a:spcPts val="1200"/>
              </a:spcAft>
              <a:buFont typeface="Arial"/>
              <a:buChar char="•"/>
            </a:pPr>
            <a:r>
              <a:rPr lang="en-US">
                <a:solidFill>
                  <a:srgbClr val="003466"/>
                </a:solidFill>
                <a:latin typeface="Arial"/>
                <a:cs typeface="Arial"/>
              </a:rPr>
              <a:t>Ensure all customer requirements are met for chassis to be rule eligible.</a:t>
            </a:r>
            <a:endParaRPr lang="en-US">
              <a:ea typeface="Calibri"/>
              <a:cs typeface="Calibri"/>
            </a:endParaRPr>
          </a:p>
          <a:p>
            <a:pPr marL="285750" indent="-285750">
              <a:spcAft>
                <a:spcPts val="1200"/>
              </a:spcAft>
              <a:buFont typeface="Arial"/>
              <a:buChar char="•"/>
            </a:pPr>
            <a:r>
              <a:rPr lang="en-US">
                <a:solidFill>
                  <a:srgbClr val="003466"/>
                </a:solidFill>
                <a:latin typeface="Arial"/>
                <a:cs typeface="Arial"/>
              </a:rPr>
              <a:t>Improve on any shortcomings or discrepancies last year's chassis team faced.</a:t>
            </a:r>
            <a:endParaRPr lang="en-US">
              <a:solidFill>
                <a:srgbClr val="003466"/>
              </a:solidFill>
              <a:latin typeface="Arial" panose="020B0604020202020204" pitchFamily="34" charset="0"/>
              <a:cs typeface="Arial"/>
            </a:endParaRPr>
          </a:p>
        </p:txBody>
      </p:sp>
      <p:sp>
        <p:nvSpPr>
          <p:cNvPr id="18" name="List">
            <a:extLst>
              <a:ext uri="{FF2B5EF4-FFF2-40B4-BE49-F238E27FC236}">
                <a16:creationId xmlns:a16="http://schemas.microsoft.com/office/drawing/2014/main" id="{8A3EE404-C369-C8BD-5096-54A6FDF42820}"/>
              </a:ext>
            </a:extLst>
          </p:cNvPr>
          <p:cNvSpPr txBox="1"/>
          <p:nvPr/>
        </p:nvSpPr>
        <p:spPr>
          <a:xfrm>
            <a:off x="833405" y="4323692"/>
            <a:ext cx="2767297" cy="92333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solidFill>
                  <a:srgbClr val="182752"/>
                </a:solidFill>
                <a:latin typeface="Arial"/>
                <a:cs typeface="Arial"/>
              </a:rPr>
              <a:t>Larger Cockpit</a:t>
            </a:r>
            <a:endParaRPr lang="en-US" sz="1800">
              <a:solidFill>
                <a:srgbClr val="18275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solidFill>
                  <a:srgbClr val="002455"/>
                </a:solidFill>
                <a:latin typeface="Arial"/>
                <a:cs typeface="Arial"/>
              </a:rPr>
              <a:t>Removable fire wall</a:t>
            </a:r>
            <a:endParaRPr lang="en-US" sz="1800">
              <a:solidFill>
                <a:srgbClr val="002455"/>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solidFill>
                  <a:srgbClr val="002455"/>
                </a:solidFill>
                <a:latin typeface="Arial"/>
                <a:cs typeface="Arial"/>
              </a:rPr>
              <a:t>Nose cone </a:t>
            </a:r>
            <a:endParaRPr lang="en-US" sz="1800">
              <a:solidFill>
                <a:srgbClr val="002455"/>
              </a:solidFill>
              <a:latin typeface="Arial" panose="020B0604020202020204" pitchFamily="34" charset="0"/>
              <a:cs typeface="Arial" panose="020B0604020202020204" pitchFamily="34" charset="0"/>
            </a:endParaRPr>
          </a:p>
        </p:txBody>
      </p:sp>
      <p:sp>
        <p:nvSpPr>
          <p:cNvPr id="26" name="List">
            <a:extLst>
              <a:ext uri="{FF2B5EF4-FFF2-40B4-BE49-F238E27FC236}">
                <a16:creationId xmlns:a16="http://schemas.microsoft.com/office/drawing/2014/main" id="{DDC9A682-0DD3-0B01-79D5-8353EEE1DF23}"/>
              </a:ext>
            </a:extLst>
          </p:cNvPr>
          <p:cNvSpPr txBox="1"/>
          <p:nvPr/>
        </p:nvSpPr>
        <p:spPr>
          <a:xfrm>
            <a:off x="3458723" y="4323692"/>
            <a:ext cx="3021242" cy="1754326"/>
          </a:xfrm>
          <a:prstGeom prst="rect">
            <a:avLst/>
          </a:prstGeom>
          <a:noFill/>
        </p:spPr>
        <p:txBody>
          <a:bodyPr wrap="square" lIns="91440" tIns="45720" rIns="91440" bIns="45720" anchor="t">
            <a:spAutoFit/>
          </a:bodyPr>
          <a:lstStyle/>
          <a:p>
            <a:pPr marL="285750" indent="-285750">
              <a:buFont typeface="Arial"/>
              <a:buChar char="•"/>
            </a:pPr>
            <a:r>
              <a:rPr lang="en-US">
                <a:solidFill>
                  <a:srgbClr val="182752"/>
                </a:solidFill>
                <a:latin typeface="Arial"/>
                <a:cs typeface="Arial"/>
              </a:rPr>
              <a:t>Reduce rear suspension box size</a:t>
            </a:r>
            <a:endParaRPr lang="en-US" sz="1800">
              <a:solidFill>
                <a:srgbClr val="18275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solidFill>
                  <a:srgbClr val="002455"/>
                </a:solidFill>
                <a:latin typeface="Arial"/>
                <a:cs typeface="Arial"/>
              </a:rPr>
              <a:t>Make adjustable pedal box</a:t>
            </a:r>
            <a:endParaRPr lang="en-US" sz="1800">
              <a:solidFill>
                <a:srgbClr val="002455"/>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solidFill>
                  <a:srgbClr val="002455"/>
                </a:solidFill>
                <a:latin typeface="Arial"/>
                <a:cs typeface="Arial"/>
              </a:rPr>
              <a:t>Increase height of front hoop</a:t>
            </a:r>
            <a:endParaRPr lang="en-US" sz="1800">
              <a:solidFill>
                <a:srgbClr val="002455"/>
              </a:solidFill>
              <a:latin typeface="Arial" panose="020B0604020202020204" pitchFamily="34" charset="0"/>
              <a:cs typeface="Arial" panose="020B0604020202020204" pitchFamily="34" charset="0"/>
            </a:endParaRPr>
          </a:p>
        </p:txBody>
      </p:sp>
      <p:pic>
        <p:nvPicPr>
          <p:cNvPr id="3" name="Figure">
            <a:extLst>
              <a:ext uri="{FF2B5EF4-FFF2-40B4-BE49-F238E27FC236}">
                <a16:creationId xmlns:a16="http://schemas.microsoft.com/office/drawing/2014/main" id="{947A44F4-E09E-5042-A6BE-8DB140524B3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54647" y="6504529"/>
            <a:ext cx="4473115" cy="160178"/>
          </a:xfrm>
          <a:prstGeom prst="rect">
            <a:avLst/>
          </a:prstGeom>
        </p:spPr>
      </p:pic>
      <p:sp>
        <p:nvSpPr>
          <p:cNvPr id="2" name="TextBox 1">
            <a:extLst>
              <a:ext uri="{FF2B5EF4-FFF2-40B4-BE49-F238E27FC236}">
                <a16:creationId xmlns:a16="http://schemas.microsoft.com/office/drawing/2014/main" id="{141482C5-C72B-DE71-BA14-851780522450}"/>
              </a:ext>
            </a:extLst>
          </p:cNvPr>
          <p:cNvSpPr txBox="1"/>
          <p:nvPr/>
        </p:nvSpPr>
        <p:spPr>
          <a:xfrm>
            <a:off x="844061" y="3950677"/>
            <a:ext cx="28721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ea typeface="Calibri"/>
                <a:cs typeface="Calibri"/>
              </a:rPr>
              <a:t>Goals as sub-team:</a:t>
            </a:r>
          </a:p>
        </p:txBody>
      </p:sp>
      <p:pic>
        <p:nvPicPr>
          <p:cNvPr id="6" name="Picture 5" descr="A blue and white logo&#10;&#10;Description automatically generated">
            <a:extLst>
              <a:ext uri="{FF2B5EF4-FFF2-40B4-BE49-F238E27FC236}">
                <a16:creationId xmlns:a16="http://schemas.microsoft.com/office/drawing/2014/main" id="{DB85BAB7-3697-E45E-3B88-CAF8CAF10A0B}"/>
              </a:ext>
            </a:extLst>
          </p:cNvPr>
          <p:cNvPicPr>
            <a:picLocks noChangeAspect="1"/>
          </p:cNvPicPr>
          <p:nvPr/>
        </p:nvPicPr>
        <p:blipFill>
          <a:blip r:embed="rId5"/>
          <a:stretch>
            <a:fillRect/>
          </a:stretch>
        </p:blipFill>
        <p:spPr>
          <a:xfrm>
            <a:off x="9102213" y="4788190"/>
            <a:ext cx="2247900" cy="1238250"/>
          </a:xfrm>
          <a:prstGeom prst="rect">
            <a:avLst/>
          </a:prstGeom>
        </p:spPr>
      </p:pic>
      <p:sp>
        <p:nvSpPr>
          <p:cNvPr id="8" name="Slide Number Placeholder 7">
            <a:extLst>
              <a:ext uri="{FF2B5EF4-FFF2-40B4-BE49-F238E27FC236}">
                <a16:creationId xmlns:a16="http://schemas.microsoft.com/office/drawing/2014/main" id="{1384F3AE-8485-D6E9-26AB-2EACDBE34E6A}"/>
              </a:ext>
            </a:extLst>
          </p:cNvPr>
          <p:cNvSpPr>
            <a:spLocks noGrp="1"/>
          </p:cNvSpPr>
          <p:nvPr>
            <p:ph type="sldNum" sz="quarter" idx="12"/>
          </p:nvPr>
        </p:nvSpPr>
        <p:spPr/>
        <p:txBody>
          <a:bodyPr/>
          <a:lstStyle/>
          <a:p>
            <a:fld id="{175166F6-F931-CC42-835D-68601A0A43FB}" type="slidenum">
              <a:rPr lang="en-US" dirty="0"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3803442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01433"/>
            <a:ext cx="10515600" cy="704918"/>
          </a:xfrm>
        </p:spPr>
        <p:txBody>
          <a:bodyPr>
            <a:noAutofit/>
          </a:bodyPr>
          <a:lstStyle/>
          <a:p>
            <a:r>
              <a:rPr lang="en-US" sz="5400" b="1" dirty="0">
                <a:solidFill>
                  <a:schemeClr val="bg1"/>
                </a:solidFill>
                <a:latin typeface="Arial"/>
                <a:cs typeface="Arial"/>
              </a:rPr>
              <a:t>Literature Review </a:t>
            </a:r>
            <a:r>
              <a:rPr lang="en-US" sz="2800" b="1" dirty="0">
                <a:solidFill>
                  <a:schemeClr val="bg1"/>
                </a:solidFill>
                <a:latin typeface="Arial"/>
                <a:cs typeface="Arial"/>
              </a:rPr>
              <a:t>(Gustavo)</a:t>
            </a:r>
            <a:endParaRPr lang="en-US" sz="2800" b="1" dirty="0">
              <a:solidFill>
                <a:schemeClr val="bg1"/>
              </a:solidFill>
              <a:latin typeface="Arial" panose="020B0604020202020204" pitchFamily="34" charset="0"/>
              <a:cs typeface="Arial" panose="020B0604020202020204" pitchFamily="34" charset="0"/>
            </a:endParaRPr>
          </a:p>
        </p:txBody>
      </p:sp>
      <p:sp>
        <p:nvSpPr>
          <p:cNvPr id="4" name="H2">
            <a:extLst>
              <a:ext uri="{FF2B5EF4-FFF2-40B4-BE49-F238E27FC236}">
                <a16:creationId xmlns:a16="http://schemas.microsoft.com/office/drawing/2014/main" id="{828D3791-643E-2CD6-AED0-BE2946BCE0F5}"/>
              </a:ext>
            </a:extLst>
          </p:cNvPr>
          <p:cNvSpPr txBox="1"/>
          <p:nvPr/>
        </p:nvSpPr>
        <p:spPr>
          <a:xfrm>
            <a:off x="89924" y="1483400"/>
            <a:ext cx="7231880" cy="461665"/>
          </a:xfrm>
          <a:prstGeom prst="rect">
            <a:avLst/>
          </a:prstGeom>
          <a:noFill/>
        </p:spPr>
        <p:txBody>
          <a:bodyPr wrap="square" lIns="91440" tIns="45720" rIns="91440" bIns="45720" anchor="t">
            <a:spAutoFit/>
          </a:bodyPr>
          <a:lstStyle/>
          <a:p>
            <a:pPr>
              <a:spcAft>
                <a:spcPts val="1200"/>
              </a:spcAft>
            </a:pPr>
            <a:r>
              <a:rPr lang="en-US" sz="2400" b="1">
                <a:solidFill>
                  <a:srgbClr val="002455"/>
                </a:solidFill>
                <a:latin typeface="Arial"/>
                <a:cs typeface="Arial"/>
              </a:rPr>
              <a:t>References and how they apply to our research:</a:t>
            </a: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6" name="Slide Number Placeholder 5">
            <a:extLst>
              <a:ext uri="{FF2B5EF4-FFF2-40B4-BE49-F238E27FC236}">
                <a16:creationId xmlns:a16="http://schemas.microsoft.com/office/drawing/2014/main" id="{4AB68D3E-5CBC-0C25-249E-1B26DEBCC02D}"/>
              </a:ext>
            </a:extLst>
          </p:cNvPr>
          <p:cNvSpPr>
            <a:spLocks noGrp="1"/>
          </p:cNvSpPr>
          <p:nvPr>
            <p:ph type="sldNum" sz="quarter" idx="12"/>
          </p:nvPr>
        </p:nvSpPr>
        <p:spPr/>
        <p:txBody>
          <a:bodyPr/>
          <a:lstStyle/>
          <a:p>
            <a:fld id="{175166F6-F931-CC42-835D-68601A0A43FB}" type="slidenum">
              <a:rPr lang="en-US" dirty="0" smtClean="0">
                <a:solidFill>
                  <a:schemeClr val="tx1"/>
                </a:solidFill>
              </a:rPr>
              <a:t>20</a:t>
            </a:fld>
            <a:endParaRPr lang="en-US">
              <a:solidFill>
                <a:schemeClr val="tx1"/>
              </a:solidFill>
              <a:ea typeface="Calibri"/>
              <a:cs typeface="Calibri"/>
            </a:endParaRPr>
          </a:p>
        </p:txBody>
      </p:sp>
      <p:sp>
        <p:nvSpPr>
          <p:cNvPr id="2" name="TextBox 1">
            <a:extLst>
              <a:ext uri="{FF2B5EF4-FFF2-40B4-BE49-F238E27FC236}">
                <a16:creationId xmlns:a16="http://schemas.microsoft.com/office/drawing/2014/main" id="{732F2D4C-E9E2-A0B9-5280-80AD551AFCBD}"/>
              </a:ext>
            </a:extLst>
          </p:cNvPr>
          <p:cNvSpPr txBox="1"/>
          <p:nvPr/>
        </p:nvSpPr>
        <p:spPr>
          <a:xfrm>
            <a:off x="380999" y="2021416"/>
            <a:ext cx="1121833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[25] "Design and Analysis of FSAE Chassis for Safe Conditions" (Paper)</a:t>
            </a:r>
          </a:p>
          <a:p>
            <a:r>
              <a:rPr lang="en-US" sz="1600" dirty="0">
                <a:cs typeface="Calibri"/>
              </a:rPr>
              <a:t>Helpful design parameters and calculations to run our design through, as well as finding vertical center of gravity methods.</a:t>
            </a:r>
          </a:p>
          <a:p>
            <a:r>
              <a:rPr lang="en-US" sz="1600" dirty="0">
                <a:cs typeface="Calibri"/>
              </a:rPr>
              <a:t>[26] "FEA Analysis of FSAE Chassis" (Paper)</a:t>
            </a:r>
          </a:p>
          <a:p>
            <a:r>
              <a:rPr lang="en-US" sz="1600" dirty="0">
                <a:cs typeface="Calibri"/>
              </a:rPr>
              <a:t>Main goal highlighted were to decrease weight and increase torsional rigidity, helpful ANSYS simulation of stresses and torsion.</a:t>
            </a:r>
          </a:p>
          <a:p>
            <a:r>
              <a:rPr lang="en-US" sz="1600" dirty="0">
                <a:cs typeface="Calibri"/>
              </a:rPr>
              <a:t>[27] "The Science of Vehicle Dynamics", Chapter 3 "Vehicle Model for Handling" (Book)</a:t>
            </a:r>
          </a:p>
          <a:p>
            <a:r>
              <a:rPr lang="en-US" sz="1600" dirty="0">
                <a:cs typeface="Calibri"/>
              </a:rPr>
              <a:t>Great explanation on aerodynamics in a Formula car, and goes more in depth on front and rear vertical forces</a:t>
            </a:r>
          </a:p>
          <a:p>
            <a:r>
              <a:rPr lang="en-US" sz="1600" dirty="0">
                <a:cs typeface="Calibri"/>
              </a:rPr>
              <a:t>[28] "Fundamentals of Aerodynamics", Chapter 19 "Turbulent Boundary Layers" (Book)</a:t>
            </a:r>
          </a:p>
          <a:p>
            <a:r>
              <a:rPr lang="en-US" sz="1600" dirty="0">
                <a:cs typeface="Calibri"/>
              </a:rPr>
              <a:t>Helpful way to create turbulent modeling and find characteristics of a turbulent flow.</a:t>
            </a:r>
          </a:p>
          <a:p>
            <a:r>
              <a:rPr lang="en-US" sz="1600" dirty="0">
                <a:cs typeface="Calibri"/>
              </a:rPr>
              <a:t>[29] "Renewable Energy Vehicle Project: Pedal Box Design for Formula SAE" (Paper)</a:t>
            </a:r>
          </a:p>
          <a:p>
            <a:r>
              <a:rPr lang="en-US" sz="1600" dirty="0">
                <a:cs typeface="Calibri"/>
              </a:rPr>
              <a:t>Future Work ideas from pedal box are to decrease weight and use an angle-mounted cylinder to decrease pedal box length, like our goal. </a:t>
            </a:r>
          </a:p>
          <a:p>
            <a:r>
              <a:rPr lang="en-US" sz="1600" dirty="0">
                <a:cs typeface="Calibri"/>
              </a:rPr>
              <a:t>[30] "Formula SAE Rules 2025", F- Chassis and Structural (Standard)</a:t>
            </a:r>
          </a:p>
          <a:p>
            <a:r>
              <a:rPr lang="en-US" sz="1600" dirty="0">
                <a:cs typeface="Calibri"/>
              </a:rPr>
              <a:t>Main design constraints and regulations that are frame needs to abide by. Helpful templates to ensure ergonomics of vehicle and as well as its functionality. </a:t>
            </a:r>
          </a:p>
        </p:txBody>
      </p:sp>
    </p:spTree>
    <p:extLst>
      <p:ext uri="{BB962C8B-B14F-4D97-AF65-F5344CB8AC3E}">
        <p14:creationId xmlns:p14="http://schemas.microsoft.com/office/powerpoint/2010/main" val="3994751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148B25-DBE3-2034-C0EC-76413A0A1E2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4377A575-BADD-4ACF-5E89-08A9F1042261}"/>
              </a:ext>
            </a:extLst>
          </p:cNvPr>
          <p:cNvSpPr>
            <a:spLocks noGrp="1"/>
          </p:cNvSpPr>
          <p:nvPr>
            <p:ph type="title"/>
          </p:nvPr>
        </p:nvSpPr>
        <p:spPr>
          <a:xfrm>
            <a:off x="833405" y="401433"/>
            <a:ext cx="10515600" cy="704918"/>
          </a:xfrm>
        </p:spPr>
        <p:txBody>
          <a:bodyPr>
            <a:noAutofit/>
          </a:bodyPr>
          <a:lstStyle/>
          <a:p>
            <a:r>
              <a:rPr lang="en-US" sz="5400" b="1" dirty="0">
                <a:solidFill>
                  <a:schemeClr val="bg1"/>
                </a:solidFill>
                <a:latin typeface="Arial"/>
                <a:cs typeface="Arial"/>
              </a:rPr>
              <a:t>Literature Review </a:t>
            </a:r>
            <a:r>
              <a:rPr lang="en-US" sz="2800" b="1" dirty="0">
                <a:solidFill>
                  <a:schemeClr val="bg1"/>
                </a:solidFill>
                <a:latin typeface="Arial"/>
                <a:cs typeface="Arial"/>
              </a:rPr>
              <a:t>(Carson)</a:t>
            </a:r>
            <a:endParaRPr lang="en-US" sz="2800" b="1" dirty="0">
              <a:solidFill>
                <a:schemeClr val="bg1"/>
              </a:solidFill>
              <a:latin typeface="Arial" panose="020B0604020202020204" pitchFamily="34" charset="0"/>
              <a:cs typeface="Arial" panose="020B0604020202020204" pitchFamily="34" charset="0"/>
            </a:endParaRPr>
          </a:p>
        </p:txBody>
      </p:sp>
      <p:sp>
        <p:nvSpPr>
          <p:cNvPr id="4" name="H2">
            <a:extLst>
              <a:ext uri="{FF2B5EF4-FFF2-40B4-BE49-F238E27FC236}">
                <a16:creationId xmlns:a16="http://schemas.microsoft.com/office/drawing/2014/main" id="{828D3791-643E-2CD6-AED0-BE2946BCE0F5}"/>
              </a:ext>
            </a:extLst>
          </p:cNvPr>
          <p:cNvSpPr txBox="1"/>
          <p:nvPr/>
        </p:nvSpPr>
        <p:spPr>
          <a:xfrm>
            <a:off x="89924" y="1483400"/>
            <a:ext cx="7231880" cy="461665"/>
          </a:xfrm>
          <a:prstGeom prst="rect">
            <a:avLst/>
          </a:prstGeom>
          <a:noFill/>
        </p:spPr>
        <p:txBody>
          <a:bodyPr wrap="square" lIns="91440" tIns="45720" rIns="91440" bIns="45720" anchor="t">
            <a:spAutoFit/>
          </a:bodyPr>
          <a:lstStyle/>
          <a:p>
            <a:pPr>
              <a:spcAft>
                <a:spcPts val="1200"/>
              </a:spcAft>
            </a:pPr>
            <a:r>
              <a:rPr lang="en-US" sz="2400" b="1">
                <a:solidFill>
                  <a:srgbClr val="002455"/>
                </a:solidFill>
                <a:latin typeface="Arial"/>
                <a:cs typeface="Arial"/>
              </a:rPr>
              <a:t>References and how they apply to our research:</a:t>
            </a:r>
          </a:p>
        </p:txBody>
      </p:sp>
      <p:pic>
        <p:nvPicPr>
          <p:cNvPr id="9" name="Figure">
            <a:extLst>
              <a:ext uri="{FF2B5EF4-FFF2-40B4-BE49-F238E27FC236}">
                <a16:creationId xmlns:a16="http://schemas.microsoft.com/office/drawing/2014/main" id="{F30ADB97-0164-D321-3173-C58886F6E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6" name="Slide Number Placeholder 5">
            <a:extLst>
              <a:ext uri="{FF2B5EF4-FFF2-40B4-BE49-F238E27FC236}">
                <a16:creationId xmlns:a16="http://schemas.microsoft.com/office/drawing/2014/main" id="{4AB68D3E-5CBC-0C25-249E-1B26DEBCC02D}"/>
              </a:ext>
            </a:extLst>
          </p:cNvPr>
          <p:cNvSpPr>
            <a:spLocks noGrp="1"/>
          </p:cNvSpPr>
          <p:nvPr>
            <p:ph type="sldNum" sz="quarter" idx="12"/>
          </p:nvPr>
        </p:nvSpPr>
        <p:spPr/>
        <p:txBody>
          <a:bodyPr/>
          <a:lstStyle/>
          <a:p>
            <a:fld id="{175166F6-F931-CC42-835D-68601A0A43FB}" type="slidenum">
              <a:rPr lang="en-US" dirty="0" smtClean="0">
                <a:solidFill>
                  <a:schemeClr val="tx1"/>
                </a:solidFill>
              </a:rPr>
              <a:t>21</a:t>
            </a:fld>
            <a:endParaRPr lang="en-US">
              <a:solidFill>
                <a:schemeClr val="tx1"/>
              </a:solidFill>
              <a:ea typeface="Calibri"/>
              <a:cs typeface="Calibri"/>
            </a:endParaRPr>
          </a:p>
        </p:txBody>
      </p:sp>
      <p:sp>
        <p:nvSpPr>
          <p:cNvPr id="3" name="TextBox 2">
            <a:extLst>
              <a:ext uri="{FF2B5EF4-FFF2-40B4-BE49-F238E27FC236}">
                <a16:creationId xmlns:a16="http://schemas.microsoft.com/office/drawing/2014/main" id="{052C601F-BF84-56B7-3A60-2BA6814C1535}"/>
              </a:ext>
            </a:extLst>
          </p:cNvPr>
          <p:cNvSpPr txBox="1"/>
          <p:nvPr/>
        </p:nvSpPr>
        <p:spPr>
          <a:xfrm>
            <a:off x="366191" y="2197148"/>
            <a:ext cx="1089785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"Aerodynamics Analysis of a Formula SAE car" (Paper)</a:t>
            </a:r>
          </a:p>
          <a:p>
            <a:pPr marL="285750" indent="-285750">
              <a:buFont typeface="Calibri"/>
              <a:buChar char="-"/>
            </a:pPr>
            <a:r>
              <a:rPr lang="en-US" sz="1600" dirty="0">
                <a:ea typeface="Calibri" panose="020F0502020204030204"/>
                <a:cs typeface="Calibri"/>
              </a:rPr>
              <a:t>Helped in giving an overview of all components studied when designing aerodynamics</a:t>
            </a:r>
          </a:p>
          <a:p>
            <a:r>
              <a:rPr lang="en-US" sz="1600" dirty="0">
                <a:ea typeface="Calibri" panose="020F0502020204030204"/>
                <a:cs typeface="Calibri"/>
              </a:rPr>
              <a:t>"Aerodynamics of Road Vehicles, 5th edition" (Book)</a:t>
            </a:r>
          </a:p>
          <a:p>
            <a:pPr marL="285750" indent="-285750">
              <a:buFont typeface="Calibri"/>
              <a:buChar char="-"/>
            </a:pPr>
            <a:r>
              <a:rPr lang="en-US" sz="1600" dirty="0">
                <a:ea typeface="Calibri" panose="020F0502020204030204"/>
                <a:cs typeface="Calibri"/>
              </a:rPr>
              <a:t>Gives tons of information about production passenger cars and other various road vehicles</a:t>
            </a:r>
          </a:p>
          <a:p>
            <a:r>
              <a:rPr lang="en-US" sz="1600" dirty="0">
                <a:ea typeface="Calibri" panose="020F0502020204030204"/>
                <a:cs typeface="Calibri"/>
              </a:rPr>
              <a:t>"Aerodynamic Study of Formula SAE car" (Paper) </a:t>
            </a:r>
          </a:p>
          <a:p>
            <a:pPr marL="285750" indent="-285750">
              <a:buFont typeface="Calibri"/>
              <a:buChar char="-"/>
            </a:pPr>
            <a:r>
              <a:rPr lang="en-US" sz="1600" dirty="0">
                <a:ea typeface="Calibri" panose="020F0502020204030204"/>
                <a:cs typeface="Calibri"/>
              </a:rPr>
              <a:t>Gives great insight into design of previous SAE cars and good practices</a:t>
            </a:r>
          </a:p>
          <a:p>
            <a:r>
              <a:rPr lang="en-US" sz="1600" dirty="0">
                <a:ea typeface="Calibri" panose="020F0502020204030204"/>
                <a:cs typeface="Calibri"/>
              </a:rPr>
              <a:t>"NACA 4-digit airfoil generator" (standard)</a:t>
            </a:r>
          </a:p>
          <a:p>
            <a:pPr marL="285750" indent="-285750">
              <a:buFont typeface="Calibri"/>
              <a:buChar char="-"/>
            </a:pPr>
            <a:r>
              <a:rPr lang="en-US" sz="1600" dirty="0">
                <a:ea typeface="Calibri" panose="020F0502020204030204"/>
                <a:cs typeface="Calibri"/>
              </a:rPr>
              <a:t>Helped me pick out which airfoil geometry will be best for this application.</a:t>
            </a:r>
          </a:p>
          <a:p>
            <a:r>
              <a:rPr lang="en-US" sz="1600" dirty="0">
                <a:ea typeface="Calibri" panose="020F0502020204030204"/>
                <a:cs typeface="Calibri"/>
              </a:rPr>
              <a:t>"Introduction to Aircraft Airfoil Aerodynamics" (paper)</a:t>
            </a:r>
          </a:p>
          <a:p>
            <a:pPr marL="285750" indent="-285750">
              <a:buFont typeface="Calibri"/>
              <a:buChar char="-"/>
            </a:pPr>
            <a:r>
              <a:rPr lang="en-US" sz="1600" dirty="0">
                <a:ea typeface="Calibri" panose="020F0502020204030204"/>
                <a:cs typeface="Calibri"/>
              </a:rPr>
              <a:t>Gave me a broader understanding of airfoils outside of car aerodynamics.</a:t>
            </a:r>
          </a:p>
          <a:p>
            <a:r>
              <a:rPr lang="en-US" sz="1600" dirty="0">
                <a:ea typeface="Calibri" panose="020F0502020204030204"/>
                <a:cs typeface="Calibri"/>
              </a:rPr>
              <a:t>"How an Airfoil Works – MIT" (website)</a:t>
            </a:r>
          </a:p>
          <a:p>
            <a:pPr marL="285750" indent="-285750">
              <a:buFont typeface="Calibri"/>
              <a:buChar char="-"/>
            </a:pPr>
            <a:r>
              <a:rPr lang="en-US" sz="1600" dirty="0">
                <a:ea typeface="Calibri" panose="020F0502020204030204"/>
                <a:cs typeface="Calibri"/>
              </a:rPr>
              <a:t>Showed some great methods for characterizing an airfoil for different applications.</a:t>
            </a:r>
          </a:p>
          <a:p>
            <a:r>
              <a:rPr lang="en-US" sz="1600">
                <a:ea typeface="Calibri" panose="020F0502020204030204"/>
                <a:cs typeface="Calibri"/>
              </a:rPr>
              <a:t>"Theory of Airfoil Lift Aerodynamics" (book chapter)</a:t>
            </a:r>
            <a:endParaRPr lang="en-US" sz="1600" dirty="0">
              <a:ea typeface="Calibri" panose="020F0502020204030204"/>
              <a:cs typeface="Calibri"/>
            </a:endParaRPr>
          </a:p>
          <a:p>
            <a:pPr marL="285750" indent="-285750">
              <a:buFont typeface="Calibri"/>
              <a:buChar char="-"/>
            </a:pPr>
            <a:r>
              <a:rPr lang="en-US" sz="1600" dirty="0">
                <a:ea typeface="Calibri" panose="020F0502020204030204"/>
                <a:cs typeface="Calibri"/>
              </a:rPr>
              <a:t>Helped give an overall grasp of how airfoils are generally used </a:t>
            </a:r>
          </a:p>
          <a:p>
            <a:endParaRPr lang="en-US" sz="1600" dirty="0">
              <a:ea typeface="Calibri" panose="020F0502020204030204"/>
              <a:cs typeface="Calibri"/>
            </a:endParaRPr>
          </a:p>
        </p:txBody>
      </p:sp>
    </p:spTree>
    <p:extLst>
      <p:ext uri="{BB962C8B-B14F-4D97-AF65-F5344CB8AC3E}">
        <p14:creationId xmlns:p14="http://schemas.microsoft.com/office/powerpoint/2010/main" val="1295887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C9ED-777B-F3EE-DD95-1E99A3C5367B}"/>
              </a:ext>
            </a:extLst>
          </p:cNvPr>
          <p:cNvSpPr>
            <a:spLocks noGrp="1"/>
          </p:cNvSpPr>
          <p:nvPr>
            <p:ph type="title"/>
          </p:nvPr>
        </p:nvSpPr>
        <p:spPr>
          <a:xfrm>
            <a:off x="613508" y="101356"/>
            <a:ext cx="10515600" cy="1325563"/>
          </a:xfrm>
        </p:spPr>
        <p:txBody>
          <a:bodyPr/>
          <a:lstStyle/>
          <a:p>
            <a:r>
              <a:rPr lang="en-US">
                <a:ea typeface="Calibri Light"/>
                <a:cs typeface="Calibri Light"/>
              </a:rPr>
              <a:t>Sources:</a:t>
            </a:r>
          </a:p>
        </p:txBody>
      </p:sp>
      <p:sp>
        <p:nvSpPr>
          <p:cNvPr id="3" name="Content Placeholder 2">
            <a:extLst>
              <a:ext uri="{FF2B5EF4-FFF2-40B4-BE49-F238E27FC236}">
                <a16:creationId xmlns:a16="http://schemas.microsoft.com/office/drawing/2014/main" id="{693A639E-0296-0AF4-3302-FFF14038CC5E}"/>
              </a:ext>
            </a:extLst>
          </p:cNvPr>
          <p:cNvSpPr>
            <a:spLocks noGrp="1"/>
          </p:cNvSpPr>
          <p:nvPr>
            <p:ph sz="half" idx="1"/>
          </p:nvPr>
        </p:nvSpPr>
        <p:spPr>
          <a:xfrm>
            <a:off x="534162" y="1304633"/>
            <a:ext cx="10680356" cy="5029290"/>
          </a:xfrm>
        </p:spPr>
        <p:txBody>
          <a:bodyPr vert="horz" lIns="91440" tIns="45720" rIns="91440" bIns="45720" rtlCol="0" anchor="t">
            <a:normAutofit fontScale="70000" lnSpcReduction="20000"/>
          </a:bodyPr>
          <a:lstStyle/>
          <a:p>
            <a:pPr>
              <a:buNone/>
            </a:pPr>
            <a:r>
              <a:rPr lang="en-US" sz="1050" dirty="0">
                <a:ea typeface="+mn-lt"/>
                <a:cs typeface="+mn-lt"/>
              </a:rPr>
              <a:t>[1] M. </a:t>
            </a:r>
            <a:r>
              <a:rPr lang="en-US" sz="1050" dirty="0" err="1">
                <a:ea typeface="+mn-lt"/>
                <a:cs typeface="+mn-lt"/>
              </a:rPr>
              <a:t>Planchard</a:t>
            </a:r>
            <a:r>
              <a:rPr lang="en-US" sz="1050" dirty="0">
                <a:ea typeface="+mn-lt"/>
                <a:cs typeface="+mn-lt"/>
              </a:rPr>
              <a:t>, “San Diego state university formula SAE team showcased at </a:t>
            </a:r>
            <a:r>
              <a:rPr lang="en-US" sz="1050" dirty="0" err="1">
                <a:ea typeface="+mn-lt"/>
                <a:cs typeface="+mn-lt"/>
              </a:rPr>
              <a:t>Solidworks</a:t>
            </a:r>
            <a:r>
              <a:rPr lang="en-US" sz="1050" dirty="0">
                <a:ea typeface="+mn-lt"/>
                <a:cs typeface="+mn-lt"/>
              </a:rPr>
              <a:t> World,” SOLIDWORKS Education Blog, </a:t>
            </a:r>
            <a:r>
              <a:rPr lang="en-US" sz="1050" dirty="0">
                <a:ea typeface="+mn-lt"/>
                <a:cs typeface="+mn-lt"/>
                <a:hlinkClick r:id="rId2"/>
              </a:rPr>
              <a:t>https://blogs.solidworks.com/teacher/2014/01/san-diego-state-university-formula-sae-team-showcased-at-solidworks-world.html</a:t>
            </a:r>
            <a:r>
              <a:rPr lang="en-US" sz="1050" dirty="0">
                <a:ea typeface="+mn-lt"/>
                <a:cs typeface="+mn-lt"/>
              </a:rPr>
              <a:t> (accessed Sep. 15, 2024). </a:t>
            </a:r>
            <a:endParaRPr lang="en-US" sz="1050" dirty="0">
              <a:ea typeface="Calibri"/>
              <a:cs typeface="Calibri"/>
            </a:endParaRPr>
          </a:p>
          <a:p>
            <a:pPr>
              <a:buNone/>
            </a:pPr>
            <a:r>
              <a:rPr lang="en-US" sz="1050" dirty="0">
                <a:ea typeface="+mn-lt"/>
                <a:cs typeface="+mn-lt"/>
              </a:rPr>
              <a:t>[2] C. Dodd, N. Geneva, P. Geneva, and C. Morris, Dr. Steven Timmins , rep., 2017 </a:t>
            </a:r>
            <a:endParaRPr lang="en-US" sz="1050" dirty="0">
              <a:ea typeface="Calibri" panose="020F0502020204030204"/>
              <a:cs typeface="Calibri" panose="020F0502020204030204"/>
            </a:endParaRPr>
          </a:p>
          <a:p>
            <a:pPr>
              <a:buNone/>
            </a:pPr>
            <a:r>
              <a:rPr lang="en-US" sz="1050" dirty="0">
                <a:ea typeface="+mn-lt"/>
                <a:cs typeface="+mn-lt"/>
              </a:rPr>
              <a:t>[3] “Purdue Formula SAE scores 2nd place; Best Design Score in their history,” Mechanical Engineering - Purdue University, </a:t>
            </a:r>
            <a:r>
              <a:rPr lang="en-US" sz="1050" dirty="0">
                <a:ea typeface="+mn-lt"/>
                <a:cs typeface="+mn-lt"/>
                <a:hlinkClick r:id="rId3"/>
              </a:rPr>
              <a:t>https://engineering.purdue.edu/ME/News/2021/purdue-formula-sae-scores-2nd-place-best-presentation-score-in-their-history-</a:t>
            </a:r>
            <a:r>
              <a:rPr lang="en-US" sz="1050" dirty="0">
                <a:ea typeface="+mn-lt"/>
                <a:cs typeface="+mn-lt"/>
              </a:rPr>
              <a:t> (accessed Sep. 15, 2024). </a:t>
            </a:r>
            <a:endParaRPr lang="en-US" sz="1050" dirty="0">
              <a:ea typeface="Calibri"/>
              <a:cs typeface="Calibri"/>
            </a:endParaRPr>
          </a:p>
          <a:p>
            <a:pPr>
              <a:buNone/>
            </a:pPr>
            <a:r>
              <a:rPr lang="en-US" sz="1050" dirty="0">
                <a:ea typeface="Calibri"/>
                <a:cs typeface="Calibri"/>
              </a:rPr>
              <a:t>[4]</a:t>
            </a:r>
            <a:r>
              <a:rPr lang="en-US" sz="1050" dirty="0">
                <a:ea typeface="+mn-lt"/>
                <a:cs typeface="+mn-lt"/>
              </a:rPr>
              <a:t> William F Milliken and Douglas L Milliken. Race car vehicle dynamics. Vol. 400. Society of Automotive Engineers Warrendale, 1995</a:t>
            </a:r>
            <a:endParaRPr lang="en-US" sz="1050" dirty="0">
              <a:ea typeface="Calibri"/>
              <a:cs typeface="Calibri"/>
            </a:endParaRPr>
          </a:p>
          <a:p>
            <a:pPr>
              <a:buNone/>
            </a:pPr>
            <a:r>
              <a:rPr lang="en-US" sz="1050" dirty="0">
                <a:ea typeface="Calibri"/>
                <a:cs typeface="Calibri"/>
              </a:rPr>
              <a:t>[5]</a:t>
            </a:r>
            <a:r>
              <a:rPr lang="en-US" sz="1050" dirty="0">
                <a:ea typeface="+mn-lt"/>
                <a:cs typeface="+mn-lt"/>
              </a:rPr>
              <a:t> Martin </a:t>
            </a:r>
            <a:r>
              <a:rPr lang="en-US" sz="1050" dirty="0" err="1">
                <a:ea typeface="+mn-lt"/>
                <a:cs typeface="+mn-lt"/>
              </a:rPr>
              <a:t>Meywerk</a:t>
            </a:r>
            <a:r>
              <a:rPr lang="en-US" sz="1050" dirty="0">
                <a:ea typeface="+mn-lt"/>
                <a:cs typeface="+mn-lt"/>
              </a:rPr>
              <a:t>. Vehicle Dynamics. John Wiley &amp; Sons, 2015</a:t>
            </a:r>
            <a:endParaRPr lang="en-US" sz="1050" dirty="0">
              <a:ea typeface="Calibri"/>
              <a:cs typeface="Calibri"/>
            </a:endParaRPr>
          </a:p>
          <a:p>
            <a:pPr>
              <a:buNone/>
            </a:pPr>
            <a:r>
              <a:rPr lang="en-US" sz="1050" dirty="0">
                <a:ea typeface="Calibri"/>
                <a:cs typeface="Calibri"/>
              </a:rPr>
              <a:t>[6] Sahil Gupta and </a:t>
            </a:r>
            <a:r>
              <a:rPr lang="en-US" sz="1050" dirty="0" err="1">
                <a:ea typeface="Calibri"/>
                <a:cs typeface="Calibri"/>
              </a:rPr>
              <a:t>Kishal</a:t>
            </a:r>
            <a:r>
              <a:rPr lang="en-US" sz="1050" dirty="0">
                <a:ea typeface="Calibri"/>
                <a:cs typeface="Calibri"/>
              </a:rPr>
              <a:t> Saxena, "Aerodynamics Analysis of a Formula SAE car", Department of Aerospace Engineering and Department of Engineering Design at Indian Institute of Technology Madras</a:t>
            </a:r>
            <a:endParaRPr lang="en-US" sz="1050" dirty="0">
              <a:ea typeface="+mn-lt"/>
              <a:cs typeface="+mn-lt"/>
            </a:endParaRPr>
          </a:p>
          <a:p>
            <a:pPr>
              <a:buNone/>
            </a:pPr>
            <a:r>
              <a:rPr lang="en-US" sz="1050" dirty="0">
                <a:solidFill>
                  <a:srgbClr val="000000"/>
                </a:solidFill>
                <a:latin typeface="Calibri"/>
                <a:ea typeface="Calibri"/>
                <a:cs typeface="Calibri"/>
              </a:rPr>
              <a:t>[7]</a:t>
            </a:r>
            <a:r>
              <a:rPr lang="en-US" sz="1050" dirty="0">
                <a:latin typeface="Calibri"/>
                <a:ea typeface="Calibri"/>
                <a:cs typeface="Calibri"/>
              </a:rPr>
              <a:t> Craig, C. and Passmore, M., "Methodology for the Design of an Aerodynamic Package for a Formula SAE Vehicle," SAE Int. J. </a:t>
            </a:r>
            <a:r>
              <a:rPr lang="en-US" sz="1050" dirty="0" err="1">
                <a:latin typeface="Calibri"/>
                <a:ea typeface="Calibri"/>
                <a:cs typeface="Calibri"/>
              </a:rPr>
              <a:t>Passeng</a:t>
            </a:r>
            <a:r>
              <a:rPr lang="en-US" sz="1050" dirty="0">
                <a:latin typeface="Calibri"/>
                <a:ea typeface="Calibri"/>
                <a:cs typeface="Calibri"/>
              </a:rPr>
              <a:t>. Cars - Mech. Syst. 7(2):575-585, 2014, </a:t>
            </a:r>
            <a:r>
              <a:rPr lang="en-US" sz="1050" dirty="0">
                <a:latin typeface="Calibri"/>
                <a:ea typeface="Calibri"/>
                <a:cs typeface="Calibri"/>
                <a:hlinkClick r:id="rId4"/>
              </a:rPr>
              <a:t>https://doi.org/10.4271/2014-01-0596</a:t>
            </a:r>
            <a:r>
              <a:rPr lang="en-US" sz="1050" dirty="0">
                <a:latin typeface="Calibri"/>
                <a:ea typeface="Calibri"/>
                <a:cs typeface="Calibri"/>
              </a:rPr>
              <a:t>.</a:t>
            </a:r>
          </a:p>
          <a:p>
            <a:pPr>
              <a:buNone/>
            </a:pPr>
            <a:r>
              <a:rPr lang="en-US" sz="1050" dirty="0">
                <a:solidFill>
                  <a:srgbClr val="000000"/>
                </a:solidFill>
                <a:latin typeface="Calibri"/>
                <a:ea typeface="Calibri"/>
                <a:cs typeface="Calibri"/>
              </a:rPr>
              <a:t>[8] </a:t>
            </a:r>
            <a:r>
              <a:rPr lang="en-US" sz="1050" dirty="0">
                <a:ea typeface="+mn-lt"/>
                <a:cs typeface="+mn-lt"/>
              </a:rPr>
              <a:t>Reza </a:t>
            </a:r>
            <a:r>
              <a:rPr lang="en-US" sz="1050" dirty="0" err="1">
                <a:ea typeface="+mn-lt"/>
                <a:cs typeface="+mn-lt"/>
              </a:rPr>
              <a:t>Samarghandi</a:t>
            </a:r>
            <a:r>
              <a:rPr lang="en-US" sz="1050" dirty="0">
                <a:ea typeface="+mn-lt"/>
                <a:cs typeface="+mn-lt"/>
              </a:rPr>
              <a:t>, </a:t>
            </a:r>
            <a:r>
              <a:rPr lang="en-US" sz="1050" dirty="0">
                <a:ea typeface="+mn-lt"/>
                <a:cs typeface="+mn-lt"/>
                <a:hlinkClick r:id="rId5"/>
              </a:rPr>
              <a:t>Vortex</a:t>
            </a:r>
            <a:r>
              <a:rPr lang="en-US" sz="1050" dirty="0">
                <a:solidFill>
                  <a:srgbClr val="000000"/>
                </a:solidFill>
                <a:ea typeface="+mn-lt"/>
                <a:cs typeface="+mn-lt"/>
                <a:hlinkClick r:id="rId5"/>
              </a:rPr>
              <a:t> Panel Method - File Exchange - MATLAB Central (mathworks.com)</a:t>
            </a:r>
            <a:endParaRPr lang="en-US" sz="1050" dirty="0">
              <a:solidFill>
                <a:srgbClr val="000000"/>
              </a:solidFill>
              <a:latin typeface="Calibri"/>
              <a:ea typeface="Calibri"/>
              <a:cs typeface="Calibri"/>
            </a:endParaRPr>
          </a:p>
          <a:p>
            <a:pPr>
              <a:buNone/>
            </a:pPr>
            <a:r>
              <a:rPr lang="en-US" sz="1050" dirty="0">
                <a:solidFill>
                  <a:srgbClr val="000000"/>
                </a:solidFill>
                <a:ea typeface="+mn-lt"/>
                <a:cs typeface="+mn-lt"/>
              </a:rPr>
              <a:t>[9] R. Patil and V. </a:t>
            </a:r>
            <a:r>
              <a:rPr lang="en-US" sz="1050" dirty="0" err="1">
                <a:solidFill>
                  <a:srgbClr val="000000"/>
                </a:solidFill>
                <a:ea typeface="+mn-lt"/>
                <a:cs typeface="+mn-lt"/>
              </a:rPr>
              <a:t>Chikkali</a:t>
            </a:r>
            <a:r>
              <a:rPr lang="en-US" sz="1050" dirty="0">
                <a:solidFill>
                  <a:srgbClr val="000000"/>
                </a:solidFill>
                <a:ea typeface="+mn-lt"/>
                <a:cs typeface="+mn-lt"/>
              </a:rPr>
              <a:t>, “FEA analysis of FSAE chassis,” </a:t>
            </a:r>
            <a:r>
              <a:rPr lang="en-US" sz="1050" i="1" dirty="0">
                <a:solidFill>
                  <a:srgbClr val="000000"/>
                </a:solidFill>
                <a:ea typeface="+mn-lt"/>
                <a:cs typeface="+mn-lt"/>
              </a:rPr>
              <a:t>International Journal of Engineering Research and</a:t>
            </a:r>
            <a:r>
              <a:rPr lang="en-US" sz="1050" dirty="0">
                <a:solidFill>
                  <a:srgbClr val="000000"/>
                </a:solidFill>
                <a:ea typeface="+mn-lt"/>
                <a:cs typeface="+mn-lt"/>
              </a:rPr>
              <a:t>, vol. V9, no. 07, Jul. 2020. doi:10.17577/ijertv9is070148 [Ryan]</a:t>
            </a:r>
            <a:endParaRPr lang="en-US" sz="1050" dirty="0">
              <a:ea typeface="+mn-lt"/>
              <a:cs typeface="+mn-lt"/>
            </a:endParaRPr>
          </a:p>
          <a:p>
            <a:pPr>
              <a:buNone/>
            </a:pPr>
            <a:r>
              <a:rPr lang="en-US" sz="1050" dirty="0">
                <a:ea typeface="Calibri" panose="020F0502020204030204"/>
                <a:cs typeface="Calibri" panose="020F0502020204030204"/>
              </a:rPr>
              <a:t>[10] </a:t>
            </a:r>
            <a:r>
              <a:rPr lang="en-US" sz="1050" dirty="0">
                <a:effectLst/>
              </a:rPr>
              <a:t>W. F. Milliken, P. G. Wright, and D. L. Milliken, “Moment method - a comprehensive tool for race car development,” </a:t>
            </a:r>
            <a:r>
              <a:rPr lang="en-US" sz="1050" i="1" dirty="0">
                <a:effectLst/>
              </a:rPr>
              <a:t>SAE Technical Paper Series</a:t>
            </a:r>
            <a:r>
              <a:rPr lang="en-US" sz="1050" dirty="0">
                <a:effectLst/>
              </a:rPr>
              <a:t>, pp. 673–677, Dec. 1994. doi:10.4271/942538 </a:t>
            </a:r>
            <a:endParaRPr lang="en-US" sz="1050" dirty="0">
              <a:effectLst/>
              <a:ea typeface="Calibri"/>
              <a:cs typeface="Calibri"/>
            </a:endParaRPr>
          </a:p>
          <a:p>
            <a:pPr>
              <a:buNone/>
            </a:pPr>
            <a:r>
              <a:rPr lang="en-US" sz="1050" dirty="0">
                <a:effectLst/>
              </a:rPr>
              <a:t>[11] F. S. Organization , </a:t>
            </a:r>
            <a:r>
              <a:rPr lang="en-US" sz="1050" i="1" dirty="0">
                <a:effectLst/>
              </a:rPr>
              <a:t>2024 Formula SAE Rules V1</a:t>
            </a:r>
            <a:r>
              <a:rPr lang="en-US" sz="1050" dirty="0">
                <a:effectLst/>
              </a:rPr>
              <a:t>, Aug. 2023. Accessed: Sep. 16, 2024. [Online]. Available: https://www.fsaeonline.com/cdsweb/app/NewsItem.aspx?NewsItemID=4af3d94c-748b-40e9-b5ed-dddea428a08b </a:t>
            </a:r>
            <a:endParaRPr lang="en-US" sz="1050" dirty="0">
              <a:effectLst/>
              <a:ea typeface="Calibri"/>
              <a:cs typeface="Calibri"/>
            </a:endParaRPr>
          </a:p>
          <a:p>
            <a:pPr>
              <a:buNone/>
            </a:pPr>
            <a:r>
              <a:rPr lang="en-US" sz="1050" dirty="0">
                <a:effectLst/>
              </a:rPr>
              <a:t>[12] Random Simple Knowledge, “FSAE Chassis Torsional Analysis and Side Impact Analysis in SolidWorks ,” YouTube, https://www.youtube.com/watch?v=KUtUp6bA39w (accessed Sep. 17, 2024). </a:t>
            </a:r>
            <a:endParaRPr lang="en-US" sz="1050" dirty="0">
              <a:effectLst/>
              <a:ea typeface="Calibri"/>
              <a:cs typeface="Calibri"/>
            </a:endParaRPr>
          </a:p>
          <a:p>
            <a:pPr>
              <a:buNone/>
            </a:pPr>
            <a:r>
              <a:rPr lang="en-US" sz="1050" dirty="0">
                <a:effectLst/>
              </a:rPr>
              <a:t>[13] Simple Random Knowledge, “3 Easy Method to Locate Gap in between FSAE Chassis Pipes | How to Edit Green Dots in SolidWorks,” YouTube, https://www.youtube.com/watch?v=CtqHrskxpe8 (accessed Sep. 17, 2024). </a:t>
            </a:r>
            <a:endParaRPr lang="en-US" sz="1050" dirty="0">
              <a:effectLst/>
              <a:ea typeface="Calibri"/>
              <a:cs typeface="Calibri"/>
            </a:endParaRPr>
          </a:p>
          <a:p>
            <a:pPr>
              <a:buNone/>
            </a:pPr>
            <a:r>
              <a:rPr lang="en-US" sz="1050" dirty="0">
                <a:effectLst/>
              </a:rPr>
              <a:t>[14] DP Design, “Frontal Impact Simulation of FSAE Chassis using </a:t>
            </a:r>
            <a:r>
              <a:rPr lang="en-US" sz="1050" dirty="0" err="1">
                <a:effectLst/>
              </a:rPr>
              <a:t>Solidworks</a:t>
            </a:r>
            <a:r>
              <a:rPr lang="en-US" sz="1050" dirty="0">
                <a:effectLst/>
              </a:rPr>
              <a:t> ,” YouTube, https://www.youtube.com/watch?v=rDjoRXzVH-0 (accessed Sep. 17, 2024). </a:t>
            </a:r>
            <a:endParaRPr lang="en-US" sz="1050" dirty="0">
              <a:effectLst/>
              <a:ea typeface="Calibri"/>
              <a:cs typeface="Calibri"/>
            </a:endParaRPr>
          </a:p>
          <a:p>
            <a:pPr>
              <a:buNone/>
            </a:pPr>
            <a:r>
              <a:rPr lang="en-US" sz="1050" dirty="0">
                <a:ea typeface="Calibri"/>
                <a:cs typeface="Calibri"/>
              </a:rPr>
              <a:t>[15] </a:t>
            </a:r>
            <a:r>
              <a:rPr lang="en-US" sz="1050" dirty="0">
                <a:ea typeface="+mn-lt"/>
                <a:cs typeface="+mn-lt"/>
              </a:rPr>
              <a:t>R. G. </a:t>
            </a:r>
            <a:r>
              <a:rPr lang="en-US" sz="1050" dirty="0" err="1">
                <a:ea typeface="+mn-lt"/>
                <a:cs typeface="+mn-lt"/>
              </a:rPr>
              <a:t>Budynas</a:t>
            </a:r>
            <a:r>
              <a:rPr lang="en-US" sz="1050" dirty="0">
                <a:ea typeface="+mn-lt"/>
                <a:cs typeface="+mn-lt"/>
              </a:rPr>
              <a:t>, J. K. Nisbett, and J. E. </a:t>
            </a:r>
            <a:r>
              <a:rPr lang="en-US" sz="1050" dirty="0" err="1">
                <a:ea typeface="+mn-lt"/>
                <a:cs typeface="+mn-lt"/>
              </a:rPr>
              <a:t>Shigley</a:t>
            </a:r>
            <a:r>
              <a:rPr lang="en-US" sz="1050" dirty="0">
                <a:ea typeface="+mn-lt"/>
                <a:cs typeface="+mn-lt"/>
              </a:rPr>
              <a:t>, </a:t>
            </a:r>
            <a:r>
              <a:rPr lang="en-US" sz="1050" dirty="0" err="1">
                <a:ea typeface="+mn-lt"/>
                <a:cs typeface="+mn-lt"/>
              </a:rPr>
              <a:t>Shigley’s</a:t>
            </a:r>
            <a:r>
              <a:rPr lang="en-US" sz="1050" dirty="0">
                <a:ea typeface="+mn-lt"/>
                <a:cs typeface="+mn-lt"/>
              </a:rPr>
              <a:t> mechanical engineering design. New York, NY: McGraw-Hill Education, 2020. Chapter 3</a:t>
            </a:r>
            <a:endParaRPr lang="en-US" sz="1050" dirty="0">
              <a:effectLst/>
              <a:ea typeface="+mn-lt"/>
              <a:cs typeface="+mn-lt"/>
            </a:endParaRPr>
          </a:p>
          <a:p>
            <a:pPr>
              <a:buNone/>
            </a:pPr>
            <a:r>
              <a:rPr lang="en-US" sz="1050" dirty="0">
                <a:ea typeface="+mn-lt"/>
                <a:cs typeface="+mn-lt"/>
              </a:rPr>
              <a:t>[16] “SAE standards for Mobility Knowledge and Solutions,” SAE International, </a:t>
            </a:r>
            <a:r>
              <a:rPr lang="en-US" sz="1050" dirty="0">
                <a:ea typeface="+mn-lt"/>
                <a:cs typeface="+mn-lt"/>
                <a:hlinkClick r:id="rId6"/>
              </a:rPr>
              <a:t>https://www.sae.org/standards?utm_source=google&amp;utm_medium=ppc&amp;utm_campaign=LVL_SAE_SCH_GSE_NTN_GPM_B2C_Standards&amp;utm_content=Standards&amp;utm_term=B2C&amp;utm_device=c&amp;utm_keymatch=p&amp;utm_adposition=&amp;gad_source=1&amp;gclid=CjwKCAjw0aS3BhA3EiwAKaD2ZSgsuuN9rfyeBQE_uWePei2JlxfRiqc2r97IeRPudAJ_66PtXDuT6xoC7T4QAvD_BwE</a:t>
            </a:r>
            <a:r>
              <a:rPr lang="en-US" sz="1050" dirty="0">
                <a:ea typeface="+mn-lt"/>
                <a:cs typeface="+mn-lt"/>
              </a:rPr>
              <a:t> (accessed Sep. 17, 2024). </a:t>
            </a:r>
            <a:endParaRPr lang="en-US" sz="1050" dirty="0">
              <a:ea typeface="Calibri" panose="020F0502020204030204"/>
              <a:cs typeface="Calibri" panose="020F0502020204030204"/>
            </a:endParaRPr>
          </a:p>
          <a:p>
            <a:pPr>
              <a:buNone/>
            </a:pPr>
            <a:r>
              <a:rPr lang="en-US" sz="1050" dirty="0">
                <a:ea typeface="Calibri" panose="020F0502020204030204"/>
                <a:cs typeface="Calibri" panose="020F0502020204030204"/>
              </a:rPr>
              <a:t>[17] The, </a:t>
            </a:r>
            <a:r>
              <a:rPr lang="en-US" sz="1050" i="1" dirty="0">
                <a:ea typeface="Calibri" panose="020F0502020204030204"/>
                <a:cs typeface="Calibri" panose="020F0502020204030204"/>
              </a:rPr>
              <a:t>Dynamics: Force and Newton’s Laws of Motion</a:t>
            </a:r>
            <a:r>
              <a:rPr lang="en-US" sz="1050" dirty="0">
                <a:ea typeface="Calibri" panose="020F0502020204030204"/>
                <a:cs typeface="Calibri" panose="020F0502020204030204"/>
              </a:rPr>
              <a:t>. 2019.</a:t>
            </a:r>
          </a:p>
          <a:p>
            <a:pPr marL="0" indent="0">
              <a:buNone/>
            </a:pPr>
            <a:r>
              <a:rPr lang="en-US" sz="1050" dirty="0">
                <a:ea typeface="Calibri" panose="020F0502020204030204"/>
                <a:cs typeface="Calibri" panose="020F0502020204030204"/>
              </a:rPr>
              <a:t>[18] K. </a:t>
            </a:r>
            <a:r>
              <a:rPr lang="en-US" sz="1050" dirty="0" err="1">
                <a:ea typeface="Calibri" panose="020F0502020204030204"/>
                <a:cs typeface="Calibri" panose="020F0502020204030204"/>
              </a:rPr>
              <a:t>Baszczyński</a:t>
            </a:r>
            <a:r>
              <a:rPr lang="en-US" sz="1050" dirty="0">
                <a:ea typeface="Calibri" panose="020F0502020204030204"/>
                <a:cs typeface="Calibri" panose="020F0502020204030204"/>
              </a:rPr>
              <a:t> and M. </a:t>
            </a:r>
            <a:r>
              <a:rPr lang="en-US" sz="1050" dirty="0" err="1">
                <a:ea typeface="Calibri" panose="020F0502020204030204"/>
                <a:cs typeface="Calibri" panose="020F0502020204030204"/>
              </a:rPr>
              <a:t>Jachowicz</a:t>
            </a:r>
            <a:r>
              <a:rPr lang="en-US" sz="1050" dirty="0">
                <a:ea typeface="Calibri" panose="020F0502020204030204"/>
                <a:cs typeface="Calibri" panose="020F0502020204030204"/>
              </a:rPr>
              <a:t>, “The Effect of the Use of Full Body Harnesses on Their Protective Properties,” </a:t>
            </a:r>
            <a:r>
              <a:rPr lang="en-US" sz="1050" i="1" dirty="0">
                <a:ea typeface="Calibri" panose="020F0502020204030204"/>
                <a:cs typeface="Calibri" panose="020F0502020204030204"/>
              </a:rPr>
              <a:t>International Journal of Occupational Safety and Ergonomics</a:t>
            </a:r>
            <a:r>
              <a:rPr lang="en-US" sz="1050" dirty="0">
                <a:ea typeface="Calibri" panose="020F0502020204030204"/>
                <a:cs typeface="Calibri" panose="020F0502020204030204"/>
              </a:rPr>
              <a:t>, vol. 15, no. 4, pp. 435–446, Jan. 2009, </a:t>
            </a:r>
            <a:r>
              <a:rPr lang="en-US" sz="1050" dirty="0" err="1">
                <a:ea typeface="Calibri" panose="020F0502020204030204"/>
                <a:cs typeface="Calibri" panose="020F0502020204030204"/>
              </a:rPr>
              <a:t>doi</a:t>
            </a:r>
            <a:r>
              <a:rPr lang="en-US" sz="1050" dirty="0">
                <a:ea typeface="Calibri" panose="020F0502020204030204"/>
                <a:cs typeface="Calibri" panose="020F0502020204030204"/>
              </a:rPr>
              <a:t>: </a:t>
            </a:r>
            <a:r>
              <a:rPr lang="en-US" sz="1050" dirty="0">
                <a:ea typeface="Calibri" panose="020F0502020204030204"/>
                <a:cs typeface="Calibri" panose="020F0502020204030204"/>
                <a:hlinkClick r:id="rId7"/>
              </a:rPr>
              <a:t>https://doi.org/10.1080/10803548.2009.11076823</a:t>
            </a:r>
            <a:r>
              <a:rPr lang="en-US" sz="1050" dirty="0">
                <a:ea typeface="Calibri" panose="020F0502020204030204"/>
                <a:cs typeface="Calibri" panose="020F0502020204030204"/>
              </a:rPr>
              <a:t>.</a:t>
            </a:r>
          </a:p>
          <a:p>
            <a:pPr>
              <a:buNone/>
            </a:pPr>
            <a:r>
              <a:rPr lang="en-US" sz="1050" dirty="0">
                <a:ea typeface="+mn-lt"/>
                <a:cs typeface="+mn-lt"/>
              </a:rPr>
              <a:t>[19] C. </a:t>
            </a:r>
            <a:r>
              <a:rPr lang="en-US" sz="1050" dirty="0" err="1">
                <a:ea typeface="+mn-lt"/>
                <a:cs typeface="+mn-lt"/>
              </a:rPr>
              <a:t>Itu</a:t>
            </a:r>
            <a:r>
              <a:rPr lang="en-US" sz="1050" dirty="0">
                <a:ea typeface="+mn-lt"/>
                <a:cs typeface="+mn-lt"/>
              </a:rPr>
              <a:t>, A. </a:t>
            </a:r>
            <a:r>
              <a:rPr lang="en-US" sz="1050" dirty="0" err="1">
                <a:ea typeface="+mn-lt"/>
                <a:cs typeface="+mn-lt"/>
              </a:rPr>
              <a:t>Toderita</a:t>
            </a:r>
            <a:r>
              <a:rPr lang="en-US" sz="1050" dirty="0">
                <a:ea typeface="+mn-lt"/>
                <a:cs typeface="+mn-lt"/>
              </a:rPr>
              <a:t>, L.-V. </a:t>
            </a:r>
            <a:r>
              <a:rPr lang="en-US" sz="1050" dirty="0" err="1">
                <a:ea typeface="+mn-lt"/>
                <a:cs typeface="+mn-lt"/>
              </a:rPr>
              <a:t>Melnic</a:t>
            </a:r>
            <a:r>
              <a:rPr lang="en-US" sz="1050" dirty="0">
                <a:ea typeface="+mn-lt"/>
                <a:cs typeface="+mn-lt"/>
              </a:rPr>
              <a:t>, and S. </a:t>
            </a:r>
            <a:r>
              <a:rPr lang="en-US" sz="1050" dirty="0" err="1">
                <a:ea typeface="+mn-lt"/>
                <a:cs typeface="+mn-lt"/>
              </a:rPr>
              <a:t>Vlase</a:t>
            </a:r>
            <a:r>
              <a:rPr lang="en-US" sz="1050" dirty="0">
                <a:ea typeface="+mn-lt"/>
                <a:cs typeface="+mn-lt"/>
              </a:rPr>
              <a:t>, “Effects of seat belts and shock absorbers on the safety of racing car drivers,” </a:t>
            </a:r>
            <a:r>
              <a:rPr lang="en-US" sz="1050" i="1" dirty="0">
                <a:ea typeface="+mn-lt"/>
                <a:cs typeface="+mn-lt"/>
              </a:rPr>
              <a:t>Mathematics</a:t>
            </a:r>
            <a:r>
              <a:rPr lang="en-US" sz="1050" dirty="0">
                <a:ea typeface="+mn-lt"/>
                <a:cs typeface="+mn-lt"/>
              </a:rPr>
              <a:t>, vol. 10, no. 19, p. 3593, Oct. 2022. doi:10.3390/math10193593 </a:t>
            </a:r>
            <a:endParaRPr lang="en-US" dirty="0">
              <a:ea typeface="Calibri"/>
              <a:cs typeface="Calibri"/>
            </a:endParaRPr>
          </a:p>
          <a:p>
            <a:pPr>
              <a:buNone/>
            </a:pPr>
            <a:r>
              <a:rPr lang="en-US" sz="1050" dirty="0">
                <a:ea typeface="+mn-lt"/>
                <a:cs typeface="+mn-lt"/>
              </a:rPr>
              <a:t>[20] C. D. Carter, C. B. Sherman, and R. D. Matthews, “Design of a Formula SAE race car: Vehicle Dynamics and Performance,” </a:t>
            </a:r>
            <a:r>
              <a:rPr lang="en-US" sz="1050" i="1" dirty="0">
                <a:ea typeface="+mn-lt"/>
                <a:cs typeface="+mn-lt"/>
              </a:rPr>
              <a:t>SAE Technical Paper Series</a:t>
            </a:r>
            <a:r>
              <a:rPr lang="en-US" sz="1050" dirty="0">
                <a:ea typeface="+mn-lt"/>
                <a:cs typeface="+mn-lt"/>
              </a:rPr>
              <a:t>, Feb. 1982. doi:10.4271/821092 </a:t>
            </a:r>
            <a:r>
              <a:rPr lang="en-US" sz="1000" dirty="0">
                <a:latin typeface="Segoe UI"/>
                <a:ea typeface="Calibri"/>
                <a:cs typeface="Segoe UI"/>
              </a:rPr>
              <a:t>Aerodynamics </a:t>
            </a:r>
            <a:endParaRPr lang="en-US" dirty="0">
              <a:ea typeface="Calibri" panose="020F0502020204030204"/>
              <a:cs typeface="Calibri" panose="020F0502020204030204"/>
            </a:endParaRPr>
          </a:p>
          <a:p>
            <a:pPr>
              <a:buNone/>
            </a:pPr>
            <a:r>
              <a:rPr lang="en-US" sz="1000" dirty="0">
                <a:latin typeface="Segoe UI"/>
                <a:ea typeface="Calibri"/>
                <a:cs typeface="Segoe UI"/>
              </a:rPr>
              <a:t>[21] Bruno Muss. "Crash test numerical analysis of a Formula SAE vehicle," YouTube, 1/17/2018. https://www.youtube.com/watch?v=c8k9Idy5kwk. </a:t>
            </a:r>
          </a:p>
          <a:p>
            <a:pPr>
              <a:buNone/>
            </a:pPr>
            <a:r>
              <a:rPr lang="en-US" sz="1000" dirty="0">
                <a:effectLst/>
              </a:rPr>
              <a:t>[22] R. C. </a:t>
            </a:r>
            <a:r>
              <a:rPr lang="en-US" sz="1000" dirty="0" err="1">
                <a:effectLst/>
              </a:rPr>
              <a:t>Hibbeler</a:t>
            </a:r>
            <a:r>
              <a:rPr lang="en-US" sz="1000" dirty="0">
                <a:effectLst/>
              </a:rPr>
              <a:t>, </a:t>
            </a:r>
            <a:r>
              <a:rPr lang="en-US" sz="1000" i="1" dirty="0">
                <a:effectLst/>
              </a:rPr>
              <a:t>Engineering Mechanics: Dynamics</a:t>
            </a:r>
            <a:r>
              <a:rPr lang="en-US" sz="1000" dirty="0">
                <a:effectLst/>
              </a:rPr>
              <a:t>. Hoboken, N.J: Pearson, 2022. </a:t>
            </a:r>
          </a:p>
          <a:p>
            <a:pPr>
              <a:buNone/>
            </a:pPr>
            <a:r>
              <a:rPr lang="en-US" sz="1000" dirty="0">
                <a:effectLst/>
              </a:rPr>
              <a:t>[23] S. </a:t>
            </a:r>
            <a:r>
              <a:rPr lang="en-US" sz="1000" dirty="0" err="1">
                <a:effectLst/>
              </a:rPr>
              <a:t>Khaire</a:t>
            </a:r>
            <a:r>
              <a:rPr lang="en-US" sz="1000" dirty="0">
                <a:effectLst/>
              </a:rPr>
              <a:t>, “Design and analysis of FSAE race car chassis,” </a:t>
            </a:r>
            <a:r>
              <a:rPr lang="en-US" sz="1000" i="1" dirty="0">
                <a:effectLst/>
              </a:rPr>
              <a:t>International Journal for Research in Applied Science and Engineering Technology</a:t>
            </a:r>
            <a:r>
              <a:rPr lang="en-US" sz="1000" dirty="0">
                <a:effectLst/>
              </a:rPr>
              <a:t>, vol. 9, no. 4, pp. 1234–1237, Apr. 2021. doi:10.22214/ijraset.2021.33880 </a:t>
            </a:r>
          </a:p>
          <a:p>
            <a:pPr>
              <a:buNone/>
            </a:pPr>
            <a:r>
              <a:rPr lang="en-US" sz="1000" dirty="0">
                <a:effectLst/>
              </a:rPr>
              <a:t>[24] E. F. Gaffney and A. R. Salinas, “Introduction to formula SAE® suspension and frame design,” </a:t>
            </a:r>
            <a:r>
              <a:rPr lang="en-US" sz="1000" i="1" dirty="0">
                <a:effectLst/>
              </a:rPr>
              <a:t>SAE Technical Paper Series</a:t>
            </a:r>
            <a:r>
              <a:rPr lang="en-US" sz="1000" dirty="0">
                <a:effectLst/>
              </a:rPr>
              <a:t>, Apr. 1997. doi:10.4271/971584 </a:t>
            </a:r>
          </a:p>
          <a:p>
            <a:pPr>
              <a:buNone/>
            </a:pPr>
            <a:endParaRPr lang="en-US" sz="1000" dirty="0">
              <a:effectLst/>
            </a:endParaRPr>
          </a:p>
          <a:p>
            <a:pPr>
              <a:buNone/>
            </a:pPr>
            <a:endParaRPr lang="en-US" sz="1000" dirty="0">
              <a:latin typeface="Segoe UI"/>
              <a:ea typeface="Calibri"/>
              <a:cs typeface="Segoe UI"/>
            </a:endParaRPr>
          </a:p>
          <a:p>
            <a:pPr>
              <a:buNone/>
            </a:pPr>
            <a:endParaRPr lang="en-US" sz="1000" dirty="0">
              <a:solidFill>
                <a:srgbClr val="FFFFFF"/>
              </a:solidFill>
              <a:latin typeface="Segoe UI"/>
              <a:ea typeface="Calibri"/>
              <a:cs typeface="Segoe UI"/>
            </a:endParaRPr>
          </a:p>
          <a:p>
            <a:pPr marL="0" indent="0">
              <a:buNone/>
            </a:pPr>
            <a:endParaRPr lang="en-US" dirty="0">
              <a:solidFill>
                <a:srgbClr val="000000"/>
              </a:solidFill>
              <a:latin typeface="Calibri" panose="020F0502020204030204"/>
              <a:ea typeface="Calibri"/>
              <a:cs typeface="Calibri"/>
            </a:endParaRPr>
          </a:p>
        </p:txBody>
      </p:sp>
      <p:sp>
        <p:nvSpPr>
          <p:cNvPr id="4" name="Slide Number Placeholder 3">
            <a:extLst>
              <a:ext uri="{FF2B5EF4-FFF2-40B4-BE49-F238E27FC236}">
                <a16:creationId xmlns:a16="http://schemas.microsoft.com/office/drawing/2014/main" id="{5F81DF31-6CF1-D55A-EEB7-8847FE1B4379}"/>
              </a:ext>
            </a:extLst>
          </p:cNvPr>
          <p:cNvSpPr>
            <a:spLocks noGrp="1"/>
          </p:cNvSpPr>
          <p:nvPr>
            <p:ph type="sldNum" sz="quarter" idx="12"/>
          </p:nvPr>
        </p:nvSpPr>
        <p:spPr/>
        <p:txBody>
          <a:bodyPr/>
          <a:lstStyle/>
          <a:p>
            <a:fld id="{175166F6-F931-CC42-835D-68601A0A43FB}" type="slidenum">
              <a:rPr lang="en-US" dirty="0" smtClean="0">
                <a:solidFill>
                  <a:schemeClr val="tx1"/>
                </a:solidFill>
              </a:rPr>
              <a:t>22</a:t>
            </a:fld>
            <a:endParaRPr lang="en-US" dirty="0">
              <a:solidFill>
                <a:schemeClr val="tx1"/>
              </a:solidFill>
            </a:endParaRPr>
          </a:p>
        </p:txBody>
      </p:sp>
    </p:spTree>
    <p:extLst>
      <p:ext uri="{BB962C8B-B14F-4D97-AF65-F5344CB8AC3E}">
        <p14:creationId xmlns:p14="http://schemas.microsoft.com/office/powerpoint/2010/main" val="4265250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724A-3474-51A4-CEBC-2E9B1B587DBF}"/>
              </a:ext>
            </a:extLst>
          </p:cNvPr>
          <p:cNvSpPr>
            <a:spLocks noGrp="1"/>
          </p:cNvSpPr>
          <p:nvPr>
            <p:ph type="title"/>
          </p:nvPr>
        </p:nvSpPr>
        <p:spPr/>
        <p:txBody>
          <a:bodyPr/>
          <a:lstStyle/>
          <a:p>
            <a:r>
              <a:rPr lang="en-US" dirty="0">
                <a:latin typeface="calibri light"/>
                <a:cs typeface="calibri light"/>
              </a:rPr>
              <a:t>Sources:</a:t>
            </a:r>
            <a:endParaRPr lang="en-US" dirty="0"/>
          </a:p>
        </p:txBody>
      </p:sp>
      <p:sp>
        <p:nvSpPr>
          <p:cNvPr id="3" name="Content Placeholder 2">
            <a:extLst>
              <a:ext uri="{FF2B5EF4-FFF2-40B4-BE49-F238E27FC236}">
                <a16:creationId xmlns:a16="http://schemas.microsoft.com/office/drawing/2014/main" id="{2D79F125-6DE8-3075-5CE5-76F72D2174E5}"/>
              </a:ext>
            </a:extLst>
          </p:cNvPr>
          <p:cNvSpPr>
            <a:spLocks noGrp="1"/>
          </p:cNvSpPr>
          <p:nvPr>
            <p:ph idx="1"/>
          </p:nvPr>
        </p:nvSpPr>
        <p:spPr/>
        <p:txBody>
          <a:bodyPr vert="horz" lIns="91440" tIns="45720" rIns="91440" bIns="45720" rtlCol="0" anchor="t">
            <a:normAutofit/>
          </a:bodyPr>
          <a:lstStyle/>
          <a:p>
            <a:pPr marL="0" indent="0">
              <a:buNone/>
            </a:pPr>
            <a:r>
              <a:rPr lang="en-US" sz="900" dirty="0">
                <a:cs typeface="Calibri"/>
              </a:rPr>
              <a:t>[25] </a:t>
            </a:r>
            <a:r>
              <a:rPr lang="en-US" sz="900" dirty="0">
                <a:ea typeface="+mn-lt"/>
                <a:cs typeface="+mn-lt"/>
              </a:rPr>
              <a:t>Subramanyam, B., Rao, B. N., Sai, Y. Y., Mouli, K. C., &amp; </a:t>
            </a:r>
            <a:r>
              <a:rPr lang="en-US" sz="900" dirty="0" err="1">
                <a:ea typeface="+mn-lt"/>
                <a:cs typeface="+mn-lt"/>
              </a:rPr>
              <a:t>Pavansai</a:t>
            </a:r>
            <a:r>
              <a:rPr lang="en-US" sz="900" dirty="0">
                <a:ea typeface="+mn-lt"/>
                <a:cs typeface="+mn-lt"/>
              </a:rPr>
              <a:t>, S. (2019). International Journal of Innovative Technology and Exploring Engineering. </a:t>
            </a:r>
            <a:r>
              <a:rPr lang="en-US" sz="900" i="1" dirty="0">
                <a:ea typeface="+mn-lt"/>
                <a:cs typeface="+mn-lt"/>
              </a:rPr>
              <a:t>Design and Analysis of FSAE Chassis for Safe Conditions</a:t>
            </a:r>
            <a:r>
              <a:rPr lang="en-US" sz="900" dirty="0">
                <a:ea typeface="+mn-lt"/>
                <a:cs typeface="+mn-lt"/>
              </a:rPr>
              <a:t>, </a:t>
            </a:r>
            <a:r>
              <a:rPr lang="en-US" sz="900" i="1" dirty="0">
                <a:ea typeface="+mn-lt"/>
                <a:cs typeface="+mn-lt"/>
              </a:rPr>
              <a:t>8</a:t>
            </a:r>
            <a:r>
              <a:rPr lang="en-US" sz="900" dirty="0">
                <a:ea typeface="+mn-lt"/>
                <a:cs typeface="+mn-lt"/>
              </a:rPr>
              <a:t>(5). </a:t>
            </a:r>
            <a:r>
              <a:rPr lang="en-US" sz="900" dirty="0">
                <a:ea typeface="+mn-lt"/>
                <a:cs typeface="+mn-lt"/>
                <a:hlinkClick r:id="rId2"/>
              </a:rPr>
              <a:t>https://doi.org/10.35940/ijitee</a:t>
            </a:r>
            <a:r>
              <a:rPr lang="en-US" sz="900" dirty="0">
                <a:ea typeface="+mn-lt"/>
                <a:cs typeface="+mn-lt"/>
              </a:rPr>
              <a:t> </a:t>
            </a:r>
            <a:endParaRPr lang="en-US" sz="900">
              <a:latin typeface="calibri light"/>
              <a:cs typeface="calibri light"/>
            </a:endParaRPr>
          </a:p>
          <a:p>
            <a:pPr>
              <a:buNone/>
            </a:pPr>
            <a:r>
              <a:rPr lang="en-US" sz="800" dirty="0">
                <a:ea typeface="+mn-lt"/>
                <a:cs typeface="+mn-lt"/>
              </a:rPr>
              <a:t>[26] Patil, R., &amp; </a:t>
            </a:r>
            <a:r>
              <a:rPr lang="en-US" sz="800" dirty="0" err="1">
                <a:ea typeface="+mn-lt"/>
                <a:cs typeface="+mn-lt"/>
              </a:rPr>
              <a:t>Chikkali</a:t>
            </a:r>
            <a:r>
              <a:rPr lang="en-US" sz="800" dirty="0">
                <a:ea typeface="+mn-lt"/>
                <a:cs typeface="+mn-lt"/>
              </a:rPr>
              <a:t>, V. (2020). FEA Analysis of FSAE Chassis. </a:t>
            </a:r>
            <a:r>
              <a:rPr lang="en-US" sz="800" i="1" dirty="0">
                <a:ea typeface="+mn-lt"/>
                <a:cs typeface="+mn-lt"/>
              </a:rPr>
              <a:t>International Journal of Engineering Research &amp; Technology</a:t>
            </a:r>
            <a:r>
              <a:rPr lang="en-US" sz="800" dirty="0">
                <a:ea typeface="+mn-lt"/>
                <a:cs typeface="+mn-lt"/>
              </a:rPr>
              <a:t>, </a:t>
            </a:r>
            <a:r>
              <a:rPr lang="en-US" sz="800" i="1" dirty="0">
                <a:ea typeface="+mn-lt"/>
                <a:cs typeface="+mn-lt"/>
              </a:rPr>
              <a:t>9</a:t>
            </a:r>
            <a:r>
              <a:rPr lang="en-US" sz="800" dirty="0">
                <a:ea typeface="+mn-lt"/>
                <a:cs typeface="+mn-lt"/>
              </a:rPr>
              <a:t>(7). </a:t>
            </a:r>
            <a:r>
              <a:rPr lang="en-US" sz="800" dirty="0">
                <a:ea typeface="+mn-lt"/>
                <a:cs typeface="+mn-lt"/>
                <a:hlinkClick r:id="rId3"/>
              </a:rPr>
              <a:t>https://doi.org/2278-0181</a:t>
            </a:r>
            <a:r>
              <a:rPr lang="en-US" sz="800" dirty="0">
                <a:ea typeface="+mn-lt"/>
                <a:cs typeface="+mn-lt"/>
              </a:rPr>
              <a:t> </a:t>
            </a:r>
            <a:endParaRPr lang="en-US" dirty="0"/>
          </a:p>
          <a:p>
            <a:pPr>
              <a:buNone/>
            </a:pPr>
            <a:r>
              <a:rPr lang="en-US" sz="800" dirty="0">
                <a:latin typeface="Calibri"/>
                <a:cs typeface="Calibri"/>
              </a:rPr>
              <a:t>[27]  </a:t>
            </a:r>
            <a:r>
              <a:rPr lang="en-US" sz="800" dirty="0" err="1">
                <a:ea typeface="+mn-lt"/>
                <a:cs typeface="+mn-lt"/>
              </a:rPr>
              <a:t>Guiggiani</a:t>
            </a:r>
            <a:r>
              <a:rPr lang="en-US" sz="800" dirty="0">
                <a:ea typeface="+mn-lt"/>
                <a:cs typeface="+mn-lt"/>
              </a:rPr>
              <a:t>, M. (2018). </a:t>
            </a:r>
            <a:r>
              <a:rPr lang="en-US" sz="800" i="1" dirty="0">
                <a:ea typeface="+mn-lt"/>
                <a:cs typeface="+mn-lt"/>
              </a:rPr>
              <a:t>The Science of Vehicle Dynamics: Handling, braking, and ride of road and Race Cars</a:t>
            </a:r>
            <a:r>
              <a:rPr lang="en-US" sz="800" dirty="0">
                <a:ea typeface="+mn-lt"/>
                <a:cs typeface="+mn-lt"/>
              </a:rPr>
              <a:t>. Springer. </a:t>
            </a:r>
            <a:endParaRPr lang="en-US" sz="800" dirty="0">
              <a:latin typeface="Calibri"/>
              <a:cs typeface="Calibri"/>
            </a:endParaRPr>
          </a:p>
          <a:p>
            <a:pPr>
              <a:buNone/>
            </a:pPr>
            <a:r>
              <a:rPr lang="en-US" sz="800" dirty="0">
                <a:latin typeface="Calibri"/>
                <a:cs typeface="Calibri"/>
              </a:rPr>
              <a:t>[28] </a:t>
            </a:r>
            <a:r>
              <a:rPr lang="en-US" sz="800" dirty="0">
                <a:ea typeface="+mn-lt"/>
                <a:cs typeface="+mn-lt"/>
              </a:rPr>
              <a:t>Anderson, J. D. (2017). </a:t>
            </a:r>
            <a:r>
              <a:rPr lang="en-US" sz="800" i="1" dirty="0">
                <a:ea typeface="+mn-lt"/>
                <a:cs typeface="+mn-lt"/>
              </a:rPr>
              <a:t>Fundamentals of aerodynamics</a:t>
            </a:r>
            <a:r>
              <a:rPr lang="en-US" sz="800" dirty="0">
                <a:ea typeface="+mn-lt"/>
                <a:cs typeface="+mn-lt"/>
              </a:rPr>
              <a:t>. McGraw Hill Education. </a:t>
            </a:r>
            <a:endParaRPr lang="en-US" sz="800" dirty="0">
              <a:latin typeface="Calibri"/>
              <a:cs typeface="Calibri"/>
            </a:endParaRPr>
          </a:p>
          <a:p>
            <a:pPr>
              <a:buNone/>
            </a:pPr>
            <a:r>
              <a:rPr lang="en-US" sz="800" dirty="0">
                <a:latin typeface="Calibri"/>
                <a:cs typeface="Calibri"/>
              </a:rPr>
              <a:t>[29] </a:t>
            </a:r>
            <a:r>
              <a:rPr lang="en-US" sz="800" dirty="0">
                <a:ea typeface="+mn-lt"/>
                <a:cs typeface="+mn-lt"/>
              </a:rPr>
              <a:t>Scheitlin, M. (2011). The University of Western Australia. </a:t>
            </a:r>
            <a:r>
              <a:rPr lang="en-US" sz="800" i="1" dirty="0">
                <a:ea typeface="+mn-lt"/>
                <a:cs typeface="+mn-lt"/>
              </a:rPr>
              <a:t>Renewable Energy Vehicle Project: Pedal Box Design for Formula SAE</a:t>
            </a:r>
            <a:r>
              <a:rPr lang="en-US" sz="800" dirty="0">
                <a:ea typeface="+mn-lt"/>
                <a:cs typeface="+mn-lt"/>
              </a:rPr>
              <a:t>. </a:t>
            </a:r>
            <a:endParaRPr lang="en-US" sz="800" dirty="0">
              <a:latin typeface="Calibri"/>
              <a:cs typeface="Calibri"/>
            </a:endParaRPr>
          </a:p>
          <a:p>
            <a:pPr>
              <a:buNone/>
            </a:pPr>
            <a:r>
              <a:rPr lang="en-US" sz="800" dirty="0">
                <a:latin typeface="Calibri"/>
                <a:cs typeface="Calibri"/>
              </a:rPr>
              <a:t>[30] </a:t>
            </a:r>
            <a:r>
              <a:rPr lang="en-US" sz="800" i="1" dirty="0">
                <a:ea typeface="+mn-lt"/>
                <a:cs typeface="+mn-lt"/>
              </a:rPr>
              <a:t>Formula SAE Rules 2025</a:t>
            </a:r>
            <a:r>
              <a:rPr lang="en-US" sz="800" dirty="0">
                <a:ea typeface="+mn-lt"/>
                <a:cs typeface="+mn-lt"/>
              </a:rPr>
              <a:t> (2025th ed.). (n.d.). . Society of Automotive Engineers. </a:t>
            </a:r>
            <a:endParaRPr lang="en-US" sz="800" dirty="0">
              <a:latin typeface="Calibri"/>
              <a:cs typeface="Calibri"/>
            </a:endParaRPr>
          </a:p>
          <a:p>
            <a:pPr>
              <a:buNone/>
            </a:pPr>
            <a:endParaRPr lang="en-US" sz="800" dirty="0">
              <a:latin typeface="Calibri"/>
              <a:cs typeface="Calibri"/>
            </a:endParaRPr>
          </a:p>
          <a:p>
            <a:pPr>
              <a:buNone/>
            </a:pPr>
            <a:endParaRPr lang="en-US" sz="800" dirty="0">
              <a:latin typeface="Calibri"/>
              <a:cs typeface="Calibri"/>
            </a:endParaRPr>
          </a:p>
          <a:p>
            <a:pPr marL="0" indent="0">
              <a:buNone/>
            </a:pPr>
            <a:endParaRPr lang="en-US" sz="800" dirty="0">
              <a:latin typeface="Calibri"/>
              <a:cs typeface="Calibri"/>
            </a:endParaRPr>
          </a:p>
        </p:txBody>
      </p:sp>
      <p:sp>
        <p:nvSpPr>
          <p:cNvPr id="5" name="Slide Number Placeholder 4">
            <a:extLst>
              <a:ext uri="{FF2B5EF4-FFF2-40B4-BE49-F238E27FC236}">
                <a16:creationId xmlns:a16="http://schemas.microsoft.com/office/drawing/2014/main" id="{D45A8E8B-3FAC-A01E-BE24-08A97AD9929F}"/>
              </a:ext>
            </a:extLst>
          </p:cNvPr>
          <p:cNvSpPr>
            <a:spLocks noGrp="1"/>
          </p:cNvSpPr>
          <p:nvPr>
            <p:ph type="sldNum" sz="quarter" idx="12"/>
          </p:nvPr>
        </p:nvSpPr>
        <p:spPr/>
        <p:txBody>
          <a:bodyPr/>
          <a:lstStyle/>
          <a:p>
            <a:fld id="{175166F6-F931-CC42-835D-68601A0A43FB}" type="slidenum">
              <a:rPr lang="en-US" smtClean="0"/>
              <a:t>23</a:t>
            </a:fld>
            <a:endParaRPr lang="en-US"/>
          </a:p>
        </p:txBody>
      </p:sp>
    </p:spTree>
    <p:extLst>
      <p:ext uri="{BB962C8B-B14F-4D97-AF65-F5344CB8AC3E}">
        <p14:creationId xmlns:p14="http://schemas.microsoft.com/office/powerpoint/2010/main" val="581779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rtifact">
            <a:extLst>
              <a:ext uri="{FF2B5EF4-FFF2-40B4-BE49-F238E27FC236}">
                <a16:creationId xmlns:a16="http://schemas.microsoft.com/office/drawing/2014/main" id="{8C0F300E-E363-1FD6-03FC-26F019A9FB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6858000"/>
          </a:xfrm>
          <a:prstGeom prst="rect">
            <a:avLst/>
          </a:prstGeom>
        </p:spPr>
      </p:pic>
      <p:sp>
        <p:nvSpPr>
          <p:cNvPr id="4" name="H1">
            <a:extLst>
              <a:ext uri="{FF2B5EF4-FFF2-40B4-BE49-F238E27FC236}">
                <a16:creationId xmlns:a16="http://schemas.microsoft.com/office/drawing/2014/main" id="{74EF9B66-2D34-35F1-B1BD-A0AB53E9E190}"/>
              </a:ext>
            </a:extLst>
          </p:cNvPr>
          <p:cNvSpPr>
            <a:spLocks noGrp="1"/>
          </p:cNvSpPr>
          <p:nvPr>
            <p:ph type="ctrTitle"/>
          </p:nvPr>
        </p:nvSpPr>
        <p:spPr>
          <a:xfrm>
            <a:off x="1541824" y="2600960"/>
            <a:ext cx="9144000" cy="1133628"/>
          </a:xfrm>
        </p:spPr>
        <p:txBody>
          <a:bodyPr>
            <a:normAutofit/>
          </a:bodyPr>
          <a:lstStyle/>
          <a:p>
            <a:r>
              <a:rPr lang="en-US" sz="7500" b="1">
                <a:solidFill>
                  <a:srgbClr val="002455"/>
                </a:solidFill>
                <a:latin typeface="Arial" panose="020B0604020202020204" pitchFamily="34" charset="0"/>
                <a:cs typeface="Arial" panose="020B0604020202020204" pitchFamily="34" charset="0"/>
              </a:rPr>
              <a:t>Thank You!</a:t>
            </a:r>
            <a:endParaRPr lang="en-US" sz="7500"/>
          </a:p>
        </p:txBody>
      </p:sp>
      <p:pic>
        <p:nvPicPr>
          <p:cNvPr id="12" name="Figure">
            <a:extLst>
              <a:ext uri="{FF2B5EF4-FFF2-40B4-BE49-F238E27FC236}">
                <a16:creationId xmlns:a16="http://schemas.microsoft.com/office/drawing/2014/main" id="{A8B0D61F-16B3-774E-AA6C-80DC2AF131F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3888424" y="6276106"/>
            <a:ext cx="4415152" cy="218898"/>
          </a:xfrm>
          <a:prstGeom prst="rect">
            <a:avLst/>
          </a:prstGeom>
        </p:spPr>
      </p:pic>
      <p:sp>
        <p:nvSpPr>
          <p:cNvPr id="2" name="Slide Number Placeholder 1">
            <a:extLst>
              <a:ext uri="{FF2B5EF4-FFF2-40B4-BE49-F238E27FC236}">
                <a16:creationId xmlns:a16="http://schemas.microsoft.com/office/drawing/2014/main" id="{24B0B96A-4B86-6BB3-E53D-B577E8406E8C}"/>
              </a:ext>
            </a:extLst>
          </p:cNvPr>
          <p:cNvSpPr>
            <a:spLocks noGrp="1"/>
          </p:cNvSpPr>
          <p:nvPr>
            <p:ph type="sldNum" sz="quarter" idx="12"/>
          </p:nvPr>
        </p:nvSpPr>
        <p:spPr/>
        <p:txBody>
          <a:bodyPr/>
          <a:lstStyle/>
          <a:p>
            <a:fld id="{175166F6-F931-CC42-835D-68601A0A43FB}" type="slidenum">
              <a:rPr lang="en-US" smtClean="0"/>
              <a:t>24</a:t>
            </a:fld>
            <a:endParaRPr lang="en-US"/>
          </a:p>
        </p:txBody>
      </p:sp>
    </p:spTree>
    <p:extLst>
      <p:ext uri="{BB962C8B-B14F-4D97-AF65-F5344CB8AC3E}">
        <p14:creationId xmlns:p14="http://schemas.microsoft.com/office/powerpoint/2010/main" val="48647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rtifact">
            <a:extLst>
              <a:ext uri="{FF2B5EF4-FFF2-40B4-BE49-F238E27FC236}">
                <a16:creationId xmlns:a16="http://schemas.microsoft.com/office/drawing/2014/main" id="{950732E9-CDDB-1F5B-7D4C-AA2E8AEF636B}"/>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15" name="H1">
            <a:extLst>
              <a:ext uri="{FF2B5EF4-FFF2-40B4-BE49-F238E27FC236}">
                <a16:creationId xmlns:a16="http://schemas.microsoft.com/office/drawing/2014/main" id="{4E622787-5874-4B81-9829-EDD6701EE531}"/>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panose="020B0604020202020204" pitchFamily="34" charset="0"/>
              </a:rPr>
              <a:t>Background &amp; Benchmarking </a:t>
            </a:r>
            <a:r>
              <a:rPr lang="en-US" sz="2800" b="1">
                <a:solidFill>
                  <a:schemeClr val="bg1"/>
                </a:solidFill>
                <a:latin typeface="Arial" panose="020B0604020202020204" pitchFamily="34" charset="0"/>
              </a:rPr>
              <a:t>(Brandon) </a:t>
            </a:r>
            <a:endParaRPr lang="en-US" sz="2800">
              <a:solidFill>
                <a:schemeClr val="bg1"/>
              </a:solidFill>
            </a:endParaRPr>
          </a:p>
        </p:txBody>
      </p:sp>
      <p:sp>
        <p:nvSpPr>
          <p:cNvPr id="5" name="H2">
            <a:extLst>
              <a:ext uri="{FF2B5EF4-FFF2-40B4-BE49-F238E27FC236}">
                <a16:creationId xmlns:a16="http://schemas.microsoft.com/office/drawing/2014/main" id="{95C674F0-4F70-13F1-AE83-2E85D5A979B0}"/>
              </a:ext>
            </a:extLst>
          </p:cNvPr>
          <p:cNvSpPr txBox="1"/>
          <p:nvPr/>
        </p:nvSpPr>
        <p:spPr>
          <a:xfrm>
            <a:off x="257970" y="1475639"/>
            <a:ext cx="6098650" cy="461665"/>
          </a:xfrm>
          <a:prstGeom prst="rect">
            <a:avLst/>
          </a:prstGeom>
          <a:noFill/>
        </p:spPr>
        <p:txBody>
          <a:bodyPr wrap="square" lIns="91440" tIns="45720" rIns="91440" bIns="45720" anchor="t">
            <a:spAutoFit/>
          </a:bodyPr>
          <a:lstStyle/>
          <a:p>
            <a:pPr>
              <a:spcAft>
                <a:spcPts val="1200"/>
              </a:spcAft>
            </a:pPr>
            <a:r>
              <a:rPr lang="en-US" sz="2400" b="1">
                <a:solidFill>
                  <a:srgbClr val="002455"/>
                </a:solidFill>
                <a:latin typeface="Arial"/>
                <a:cs typeface="Arial"/>
              </a:rPr>
              <a:t>Existing SOTA for chassis design:</a:t>
            </a:r>
            <a:endParaRPr lang="en-US" sz="2400" b="1">
              <a:solidFill>
                <a:srgbClr val="002455"/>
              </a:solidFill>
              <a:latin typeface="Arial" panose="020B0604020202020204" pitchFamily="34" charset="0"/>
              <a:cs typeface="Arial" panose="020B0604020202020204" pitchFamily="34" charset="0"/>
            </a:endParaRPr>
          </a:p>
        </p:txBody>
      </p:sp>
      <p:sp>
        <p:nvSpPr>
          <p:cNvPr id="19" name="P">
            <a:extLst>
              <a:ext uri="{FF2B5EF4-FFF2-40B4-BE49-F238E27FC236}">
                <a16:creationId xmlns:a16="http://schemas.microsoft.com/office/drawing/2014/main" id="{1B78E4E1-2A06-100E-EA4F-02A9B9E0B1CC}"/>
              </a:ext>
            </a:extLst>
          </p:cNvPr>
          <p:cNvSpPr txBox="1">
            <a:spLocks/>
          </p:cNvSpPr>
          <p:nvPr/>
        </p:nvSpPr>
        <p:spPr>
          <a:xfrm>
            <a:off x="532898" y="1943480"/>
            <a:ext cx="10623332" cy="63633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lang="en-US" sz="1800">
                <a:solidFill>
                  <a:srgbClr val="003466"/>
                </a:solidFill>
                <a:latin typeface="Arial"/>
                <a:cs typeface="Arial"/>
              </a:rPr>
              <a:t>What did other university teams do well or deficiently with the chassis design?</a:t>
            </a:r>
          </a:p>
          <a:p>
            <a:pPr>
              <a:lnSpc>
                <a:spcPct val="100000"/>
              </a:lnSpc>
              <a:spcBef>
                <a:spcPts val="0"/>
              </a:spcBef>
              <a:spcAft>
                <a:spcPts val="600"/>
              </a:spcAft>
              <a:defRPr/>
            </a:pPr>
            <a:r>
              <a:rPr lang="en-US" sz="1800">
                <a:solidFill>
                  <a:srgbClr val="003466"/>
                </a:solidFill>
                <a:latin typeface="Arial"/>
                <a:cs typeface="Arial"/>
              </a:rPr>
              <a:t>What did last year's team do well or deficiently with the chassis design?</a:t>
            </a:r>
            <a:endParaRPr lang="en-US" sz="1800">
              <a:solidFill>
                <a:srgbClr val="003466"/>
              </a:solidFill>
              <a:latin typeface="Arial" panose="020B0604020202020204" pitchFamily="34" charset="0"/>
              <a:cs typeface="Arial" panose="020B0604020202020204" pitchFamily="34" charset="0"/>
            </a:endParaRPr>
          </a:p>
        </p:txBody>
      </p:sp>
      <p:sp>
        <p:nvSpPr>
          <p:cNvPr id="23" name="Caption">
            <a:extLst>
              <a:ext uri="{FF2B5EF4-FFF2-40B4-BE49-F238E27FC236}">
                <a16:creationId xmlns:a16="http://schemas.microsoft.com/office/drawing/2014/main" id="{0BE447C3-8926-3BC0-2A27-6315BE2C092A}"/>
              </a:ext>
            </a:extLst>
          </p:cNvPr>
          <p:cNvSpPr txBox="1"/>
          <p:nvPr/>
        </p:nvSpPr>
        <p:spPr>
          <a:xfrm>
            <a:off x="260846" y="4911519"/>
            <a:ext cx="3958899" cy="276999"/>
          </a:xfrm>
          <a:prstGeom prst="rect">
            <a:avLst/>
          </a:prstGeom>
          <a:noFill/>
        </p:spPr>
        <p:txBody>
          <a:bodyPr wrap="square" lIns="91440" tIns="45720" rIns="91440" bIns="45720" rtlCol="0" anchor="b">
            <a:spAutoFit/>
          </a:bodyPr>
          <a:lstStyle/>
          <a:p>
            <a:pPr algn="ctr"/>
            <a:r>
              <a:rPr lang="en-US" sz="1200" i="1">
                <a:solidFill>
                  <a:srgbClr val="003466"/>
                </a:solidFill>
                <a:latin typeface="Arial"/>
                <a:cs typeface="Arial"/>
              </a:rPr>
              <a:t>Figure 1: CAD for 2025 Car</a:t>
            </a:r>
          </a:p>
        </p:txBody>
      </p:sp>
      <p:pic>
        <p:nvPicPr>
          <p:cNvPr id="9" name="Figure">
            <a:extLst>
              <a:ext uri="{FF2B5EF4-FFF2-40B4-BE49-F238E27FC236}">
                <a16:creationId xmlns:a16="http://schemas.microsoft.com/office/drawing/2014/main" id="{B9E8E00B-0608-D318-3EA6-53D247B59F0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54647" y="6494801"/>
            <a:ext cx="4473115" cy="160178"/>
          </a:xfrm>
          <a:prstGeom prst="rect">
            <a:avLst/>
          </a:prstGeom>
        </p:spPr>
      </p:pic>
      <p:pic>
        <p:nvPicPr>
          <p:cNvPr id="2" name="Picture 1" descr="A drawing of a metal structure&#10;&#10;Description automatically generated">
            <a:extLst>
              <a:ext uri="{FF2B5EF4-FFF2-40B4-BE49-F238E27FC236}">
                <a16:creationId xmlns:a16="http://schemas.microsoft.com/office/drawing/2014/main" id="{3E0ECC5F-1CD2-6701-B20F-4196AA11C5DB}"/>
              </a:ext>
            </a:extLst>
          </p:cNvPr>
          <p:cNvPicPr>
            <a:picLocks noChangeAspect="1"/>
          </p:cNvPicPr>
          <p:nvPr/>
        </p:nvPicPr>
        <p:blipFill>
          <a:blip r:embed="rId5"/>
          <a:stretch>
            <a:fillRect/>
          </a:stretch>
        </p:blipFill>
        <p:spPr>
          <a:xfrm>
            <a:off x="100896" y="2576049"/>
            <a:ext cx="4285178" cy="2338455"/>
          </a:xfrm>
          <a:prstGeom prst="rect">
            <a:avLst/>
          </a:prstGeom>
        </p:spPr>
      </p:pic>
      <p:pic>
        <p:nvPicPr>
          <p:cNvPr id="3" name="Picture 2" descr="A drawing of a curved metal object&#10;&#10;Description automatically generated">
            <a:extLst>
              <a:ext uri="{FF2B5EF4-FFF2-40B4-BE49-F238E27FC236}">
                <a16:creationId xmlns:a16="http://schemas.microsoft.com/office/drawing/2014/main" id="{A3EEB0BC-B37D-DCDC-3BD9-0517D556F725}"/>
              </a:ext>
            </a:extLst>
          </p:cNvPr>
          <p:cNvPicPr>
            <a:picLocks noChangeAspect="1"/>
          </p:cNvPicPr>
          <p:nvPr/>
        </p:nvPicPr>
        <p:blipFill>
          <a:blip r:embed="rId6"/>
          <a:stretch>
            <a:fillRect/>
          </a:stretch>
        </p:blipFill>
        <p:spPr>
          <a:xfrm>
            <a:off x="5134001" y="2579536"/>
            <a:ext cx="2792167" cy="2513930"/>
          </a:xfrm>
          <a:prstGeom prst="rect">
            <a:avLst/>
          </a:prstGeom>
        </p:spPr>
      </p:pic>
      <p:sp>
        <p:nvSpPr>
          <p:cNvPr id="6" name="TextBox 5">
            <a:extLst>
              <a:ext uri="{FF2B5EF4-FFF2-40B4-BE49-F238E27FC236}">
                <a16:creationId xmlns:a16="http://schemas.microsoft.com/office/drawing/2014/main" id="{FB2C447B-8BD9-662E-0ABA-84956AA75FF0}"/>
              </a:ext>
            </a:extLst>
          </p:cNvPr>
          <p:cNvSpPr txBox="1"/>
          <p:nvPr/>
        </p:nvSpPr>
        <p:spPr>
          <a:xfrm>
            <a:off x="5453213" y="4986766"/>
            <a:ext cx="21487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ea typeface="Calibri"/>
                <a:cs typeface="Calibri"/>
              </a:rPr>
              <a:t>Figure 2: Front hoop</a:t>
            </a:r>
            <a:r>
              <a:rPr lang="en-US">
                <a:ea typeface="Calibri"/>
                <a:cs typeface="Calibri"/>
              </a:rPr>
              <a:t> </a:t>
            </a:r>
            <a:r>
              <a:rPr lang="en-US" sz="1200" i="1">
                <a:ea typeface="Calibri"/>
                <a:cs typeface="Calibri"/>
              </a:rPr>
              <a:t>2025 car</a:t>
            </a:r>
          </a:p>
        </p:txBody>
      </p:sp>
      <p:pic>
        <p:nvPicPr>
          <p:cNvPr id="4" name="Picture 3" descr="A blue race car in a garage&#10;&#10;Description automatically generated">
            <a:extLst>
              <a:ext uri="{FF2B5EF4-FFF2-40B4-BE49-F238E27FC236}">
                <a16:creationId xmlns:a16="http://schemas.microsoft.com/office/drawing/2014/main" id="{A0F9E99F-0B32-6640-9DCF-6CA78FD9F2E8}"/>
              </a:ext>
            </a:extLst>
          </p:cNvPr>
          <p:cNvPicPr>
            <a:picLocks noChangeAspect="1"/>
          </p:cNvPicPr>
          <p:nvPr/>
        </p:nvPicPr>
        <p:blipFill>
          <a:blip r:embed="rId7"/>
          <a:stretch>
            <a:fillRect/>
          </a:stretch>
        </p:blipFill>
        <p:spPr>
          <a:xfrm>
            <a:off x="8951831" y="1703723"/>
            <a:ext cx="2805707" cy="3651903"/>
          </a:xfrm>
          <a:prstGeom prst="rect">
            <a:avLst/>
          </a:prstGeom>
        </p:spPr>
      </p:pic>
      <p:sp>
        <p:nvSpPr>
          <p:cNvPr id="8" name="TextBox 7">
            <a:extLst>
              <a:ext uri="{FF2B5EF4-FFF2-40B4-BE49-F238E27FC236}">
                <a16:creationId xmlns:a16="http://schemas.microsoft.com/office/drawing/2014/main" id="{BDC2BEC0-8B2F-F9C6-6702-29AFF507489E}"/>
              </a:ext>
            </a:extLst>
          </p:cNvPr>
          <p:cNvSpPr txBox="1"/>
          <p:nvPr/>
        </p:nvSpPr>
        <p:spPr>
          <a:xfrm>
            <a:off x="9331570" y="5310553"/>
            <a:ext cx="242667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ea typeface="Calibri"/>
                <a:cs typeface="Calibri"/>
              </a:rPr>
              <a:t>Figure 3: Last year's car</a:t>
            </a:r>
          </a:p>
        </p:txBody>
      </p:sp>
      <p:sp>
        <p:nvSpPr>
          <p:cNvPr id="10" name="TextBox 9">
            <a:extLst>
              <a:ext uri="{FF2B5EF4-FFF2-40B4-BE49-F238E27FC236}">
                <a16:creationId xmlns:a16="http://schemas.microsoft.com/office/drawing/2014/main" id="{F5B462D1-A087-381B-16B1-3E8673DC3C11}"/>
              </a:ext>
            </a:extLst>
          </p:cNvPr>
          <p:cNvSpPr txBox="1"/>
          <p:nvPr/>
        </p:nvSpPr>
        <p:spPr>
          <a:xfrm>
            <a:off x="257907" y="5216769"/>
            <a:ext cx="325901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ea typeface="Calibri" panose="020F0502020204030204"/>
                <a:cs typeface="Calibri" panose="020F0502020204030204"/>
              </a:rPr>
              <a:t>Front hoop:</a:t>
            </a:r>
          </a:p>
          <a:p>
            <a:pPr marL="171450" indent="-171450">
              <a:buFont typeface="Arial"/>
              <a:buChar char="•"/>
            </a:pPr>
            <a:r>
              <a:rPr lang="en-US" sz="1200">
                <a:ea typeface="Calibri" panose="020F0502020204030204"/>
                <a:cs typeface="Calibri" panose="020F0502020204030204"/>
              </a:rPr>
              <a:t>3in taller(Y-axis)</a:t>
            </a:r>
          </a:p>
          <a:p>
            <a:r>
              <a:rPr lang="en-US" sz="1200" b="1" u="sng">
                <a:ea typeface="Calibri" panose="020F0502020204030204"/>
                <a:cs typeface="Calibri" panose="020F0502020204030204"/>
              </a:rPr>
              <a:t>Cockpit:</a:t>
            </a:r>
          </a:p>
          <a:p>
            <a:pPr marL="171450" indent="-171450">
              <a:buFont typeface="Arial"/>
              <a:buChar char="•"/>
            </a:pPr>
            <a:r>
              <a:rPr lang="en-US" sz="1200">
                <a:ea typeface="Calibri" panose="020F0502020204030204"/>
                <a:cs typeface="Calibri" panose="020F0502020204030204"/>
              </a:rPr>
              <a:t>Length Increased by 3in(Z-axis)</a:t>
            </a:r>
          </a:p>
          <a:p>
            <a:r>
              <a:rPr lang="en-US" sz="1200" b="1" u="sng">
                <a:ea typeface="Calibri" panose="020F0502020204030204"/>
                <a:cs typeface="Calibri" panose="020F0502020204030204"/>
              </a:rPr>
              <a:t>Rear Suspension Box:</a:t>
            </a:r>
          </a:p>
          <a:p>
            <a:pPr marL="171450" indent="-171450">
              <a:buFont typeface="Arial"/>
              <a:buChar char="•"/>
            </a:pPr>
            <a:r>
              <a:rPr lang="en-US" sz="1200">
                <a:ea typeface="Calibri" panose="020F0502020204030204"/>
                <a:cs typeface="Calibri" panose="020F0502020204030204"/>
              </a:rPr>
              <a:t>Decreased length by 3in (Z-axis)</a:t>
            </a:r>
          </a:p>
          <a:p>
            <a:r>
              <a:rPr lang="en-US" sz="1200" b="1" u="sng">
                <a:ea typeface="Calibri" panose="020F0502020204030204"/>
                <a:cs typeface="Calibri" panose="020F0502020204030204"/>
              </a:rPr>
              <a:t>Main Hoop:</a:t>
            </a:r>
          </a:p>
          <a:p>
            <a:pPr marL="171450" indent="-171450">
              <a:buFont typeface="Arial"/>
              <a:buChar char="•"/>
            </a:pPr>
            <a:r>
              <a:rPr lang="en-US" sz="1200">
                <a:ea typeface="Calibri" panose="020F0502020204030204"/>
                <a:cs typeface="Calibri" panose="020F0502020204030204"/>
              </a:rPr>
              <a:t>Made 2in wider(X-axis)</a:t>
            </a:r>
          </a:p>
        </p:txBody>
      </p:sp>
      <p:sp>
        <p:nvSpPr>
          <p:cNvPr id="11" name="Slide Number Placeholder 10">
            <a:extLst>
              <a:ext uri="{FF2B5EF4-FFF2-40B4-BE49-F238E27FC236}">
                <a16:creationId xmlns:a16="http://schemas.microsoft.com/office/drawing/2014/main" id="{633D01D8-D4BC-F707-0CBF-38AF847824CB}"/>
              </a:ext>
            </a:extLst>
          </p:cNvPr>
          <p:cNvSpPr>
            <a:spLocks noGrp="1"/>
          </p:cNvSpPr>
          <p:nvPr>
            <p:ph type="sldNum" sz="quarter" idx="12"/>
          </p:nvPr>
        </p:nvSpPr>
        <p:spPr/>
        <p:txBody>
          <a:bodyPr/>
          <a:lstStyle/>
          <a:p>
            <a:fld id="{175166F6-F931-CC42-835D-68601A0A43FB}" type="slidenum">
              <a:rPr lang="en-US" dirty="0"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107034679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rtifact">
            <a:extLst>
              <a:ext uri="{FF2B5EF4-FFF2-40B4-BE49-F238E27FC236}">
                <a16:creationId xmlns:a16="http://schemas.microsoft.com/office/drawing/2014/main" id="{950732E9-CDDB-1F5B-7D4C-AA2E8AEF636B}"/>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15" name="H1">
            <a:extLst>
              <a:ext uri="{FF2B5EF4-FFF2-40B4-BE49-F238E27FC236}">
                <a16:creationId xmlns:a16="http://schemas.microsoft.com/office/drawing/2014/main" id="{4E622787-5874-4B81-9829-EDD6701EE531}"/>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panose="020B0604020202020204" pitchFamily="34" charset="0"/>
              </a:rPr>
              <a:t>Background &amp; Benchmarking </a:t>
            </a:r>
            <a:r>
              <a:rPr lang="en-US" sz="2800" b="1">
                <a:solidFill>
                  <a:schemeClr val="bg1"/>
                </a:solidFill>
                <a:latin typeface="Arial" panose="020B0604020202020204" pitchFamily="34" charset="0"/>
              </a:rPr>
              <a:t>(Brandon)</a:t>
            </a:r>
            <a:endParaRPr lang="en-US" sz="2800">
              <a:solidFill>
                <a:schemeClr val="bg1"/>
              </a:solidFill>
            </a:endParaRPr>
          </a:p>
        </p:txBody>
      </p:sp>
      <p:sp>
        <p:nvSpPr>
          <p:cNvPr id="5" name="H2">
            <a:extLst>
              <a:ext uri="{FF2B5EF4-FFF2-40B4-BE49-F238E27FC236}">
                <a16:creationId xmlns:a16="http://schemas.microsoft.com/office/drawing/2014/main" id="{95C674F0-4F70-13F1-AE83-2E85D5A979B0}"/>
              </a:ext>
            </a:extLst>
          </p:cNvPr>
          <p:cNvSpPr txBox="1"/>
          <p:nvPr/>
        </p:nvSpPr>
        <p:spPr>
          <a:xfrm>
            <a:off x="257970" y="1475639"/>
            <a:ext cx="6098650" cy="461665"/>
          </a:xfrm>
          <a:prstGeom prst="rect">
            <a:avLst/>
          </a:prstGeom>
          <a:noFill/>
        </p:spPr>
        <p:txBody>
          <a:bodyPr wrap="square" lIns="91440" tIns="45720" rIns="91440" bIns="45720" anchor="t">
            <a:spAutoFit/>
          </a:bodyPr>
          <a:lstStyle/>
          <a:p>
            <a:pPr>
              <a:spcAft>
                <a:spcPts val="1200"/>
              </a:spcAft>
            </a:pPr>
            <a:r>
              <a:rPr lang="en-US" sz="2400" b="1">
                <a:solidFill>
                  <a:srgbClr val="002455"/>
                </a:solidFill>
                <a:latin typeface="Arial"/>
                <a:cs typeface="Arial"/>
              </a:rPr>
              <a:t>Existing SOTA for chassis design:</a:t>
            </a:r>
            <a:endParaRPr lang="en-US" sz="2400" b="1">
              <a:solidFill>
                <a:srgbClr val="002455"/>
              </a:solidFill>
              <a:latin typeface="Arial" panose="020B0604020202020204" pitchFamily="34" charset="0"/>
              <a:cs typeface="Arial" panose="020B0604020202020204" pitchFamily="34" charset="0"/>
            </a:endParaRPr>
          </a:p>
        </p:txBody>
      </p:sp>
      <p:sp>
        <p:nvSpPr>
          <p:cNvPr id="19" name="P">
            <a:extLst>
              <a:ext uri="{FF2B5EF4-FFF2-40B4-BE49-F238E27FC236}">
                <a16:creationId xmlns:a16="http://schemas.microsoft.com/office/drawing/2014/main" id="{1B78E4E1-2A06-100E-EA4F-02A9B9E0B1CC}"/>
              </a:ext>
            </a:extLst>
          </p:cNvPr>
          <p:cNvSpPr txBox="1">
            <a:spLocks/>
          </p:cNvSpPr>
          <p:nvPr/>
        </p:nvSpPr>
        <p:spPr>
          <a:xfrm>
            <a:off x="532898" y="1943480"/>
            <a:ext cx="10623332" cy="63633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lang="en-US" sz="1800">
                <a:solidFill>
                  <a:srgbClr val="003466"/>
                </a:solidFill>
                <a:latin typeface="Arial"/>
                <a:cs typeface="Arial"/>
              </a:rPr>
              <a:t>What did other university teams do well or deficiently with the chassis design?</a:t>
            </a:r>
          </a:p>
          <a:p>
            <a:pPr>
              <a:lnSpc>
                <a:spcPct val="100000"/>
              </a:lnSpc>
              <a:spcBef>
                <a:spcPts val="0"/>
              </a:spcBef>
              <a:spcAft>
                <a:spcPts val="600"/>
              </a:spcAft>
              <a:defRPr/>
            </a:pPr>
            <a:r>
              <a:rPr lang="en-US" sz="1800">
                <a:solidFill>
                  <a:srgbClr val="003466"/>
                </a:solidFill>
                <a:latin typeface="Arial"/>
                <a:cs typeface="Arial"/>
              </a:rPr>
              <a:t>What did last year's team do well or deficiently with the chassis design?</a:t>
            </a:r>
            <a:endParaRPr lang="en-US" sz="1800">
              <a:solidFill>
                <a:srgbClr val="003466"/>
              </a:solidFill>
              <a:latin typeface="Arial" panose="020B0604020202020204" pitchFamily="34" charset="0"/>
              <a:cs typeface="Arial" panose="020B0604020202020204" pitchFamily="34" charset="0"/>
            </a:endParaRPr>
          </a:p>
        </p:txBody>
      </p:sp>
      <p:sp>
        <p:nvSpPr>
          <p:cNvPr id="22" name="Caption">
            <a:extLst>
              <a:ext uri="{FF2B5EF4-FFF2-40B4-BE49-F238E27FC236}">
                <a16:creationId xmlns:a16="http://schemas.microsoft.com/office/drawing/2014/main" id="{627046BE-CA4F-C78E-613E-1DEDC9592A02}"/>
              </a:ext>
            </a:extLst>
          </p:cNvPr>
          <p:cNvSpPr txBox="1"/>
          <p:nvPr/>
        </p:nvSpPr>
        <p:spPr>
          <a:xfrm>
            <a:off x="265252" y="2572190"/>
            <a:ext cx="3958899" cy="523220"/>
          </a:xfrm>
          <a:prstGeom prst="rect">
            <a:avLst/>
          </a:prstGeom>
          <a:noFill/>
        </p:spPr>
        <p:txBody>
          <a:bodyPr wrap="square" lIns="91440" tIns="45720" rIns="91440" bIns="45720" rtlCol="0" anchor="t">
            <a:spAutoFit/>
          </a:bodyPr>
          <a:lstStyle>
            <a:defPPr>
              <a:defRPr lang="en-US"/>
            </a:defPPr>
            <a:lvl1pPr algn="ctr">
              <a:defRPr sz="1200" i="1">
                <a:solidFill>
                  <a:srgbClr val="003466"/>
                </a:solidFill>
                <a:latin typeface="Arial" panose="020B0604020202020204" pitchFamily="34" charset="0"/>
                <a:cs typeface="Arial" panose="020B0604020202020204" pitchFamily="34" charset="0"/>
              </a:defRPr>
            </a:lvl1pPr>
          </a:lstStyle>
          <a:p>
            <a:pPr algn="l"/>
            <a:r>
              <a:rPr lang="en-US" sz="1400" b="1" i="0" u="sng">
                <a:latin typeface="Arial"/>
                <a:cs typeface="Arial"/>
              </a:rPr>
              <a:t>Other Universities Chassis:</a:t>
            </a:r>
          </a:p>
          <a:p>
            <a:pPr algn="l"/>
            <a:endParaRPr lang="en-US" sz="1400" b="1" i="0"/>
          </a:p>
        </p:txBody>
      </p:sp>
      <p:pic>
        <p:nvPicPr>
          <p:cNvPr id="9" name="Figure">
            <a:extLst>
              <a:ext uri="{FF2B5EF4-FFF2-40B4-BE49-F238E27FC236}">
                <a16:creationId xmlns:a16="http://schemas.microsoft.com/office/drawing/2014/main" id="{B9E8E00B-0608-D318-3EA6-53D247B59F0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54647" y="6494801"/>
            <a:ext cx="4473115" cy="160178"/>
          </a:xfrm>
          <a:prstGeom prst="rect">
            <a:avLst/>
          </a:prstGeom>
        </p:spPr>
      </p:pic>
      <p:pic>
        <p:nvPicPr>
          <p:cNvPr id="4" name="Picture 3" descr="A metal frame with a tractor&#10;&#10;Description automatically generated">
            <a:extLst>
              <a:ext uri="{FF2B5EF4-FFF2-40B4-BE49-F238E27FC236}">
                <a16:creationId xmlns:a16="http://schemas.microsoft.com/office/drawing/2014/main" id="{2D0A4547-4804-F49D-331A-B388B6814A49}"/>
              </a:ext>
            </a:extLst>
          </p:cNvPr>
          <p:cNvPicPr>
            <a:picLocks noChangeAspect="1"/>
          </p:cNvPicPr>
          <p:nvPr/>
        </p:nvPicPr>
        <p:blipFill>
          <a:blip r:embed="rId5"/>
          <a:stretch>
            <a:fillRect/>
          </a:stretch>
        </p:blipFill>
        <p:spPr>
          <a:xfrm>
            <a:off x="257175" y="2839183"/>
            <a:ext cx="3248757" cy="2293326"/>
          </a:xfrm>
          <a:prstGeom prst="rect">
            <a:avLst/>
          </a:prstGeom>
        </p:spPr>
      </p:pic>
      <p:sp>
        <p:nvSpPr>
          <p:cNvPr id="7" name="TextBox 6">
            <a:extLst>
              <a:ext uri="{FF2B5EF4-FFF2-40B4-BE49-F238E27FC236}">
                <a16:creationId xmlns:a16="http://schemas.microsoft.com/office/drawing/2014/main" id="{A406A0A0-3245-1A46-EAB5-B2D3D9659660}"/>
              </a:ext>
            </a:extLst>
          </p:cNvPr>
          <p:cNvSpPr txBox="1"/>
          <p:nvPr/>
        </p:nvSpPr>
        <p:spPr>
          <a:xfrm>
            <a:off x="527539" y="5134707"/>
            <a:ext cx="255562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latin typeface="Arial"/>
                <a:cs typeface="Arial"/>
              </a:rPr>
              <a:t>Figure 4: San Diego State Chassis</a:t>
            </a:r>
            <a:endParaRPr lang="en-US" i="1"/>
          </a:p>
        </p:txBody>
      </p:sp>
      <p:sp>
        <p:nvSpPr>
          <p:cNvPr id="8" name="TextBox 7">
            <a:extLst>
              <a:ext uri="{FF2B5EF4-FFF2-40B4-BE49-F238E27FC236}">
                <a16:creationId xmlns:a16="http://schemas.microsoft.com/office/drawing/2014/main" id="{9D7583D6-55DE-0586-F5A0-5111B571FAF7}"/>
              </a:ext>
            </a:extLst>
          </p:cNvPr>
          <p:cNvSpPr txBox="1"/>
          <p:nvPr/>
        </p:nvSpPr>
        <p:spPr>
          <a:xfrm>
            <a:off x="422030" y="5568461"/>
            <a:ext cx="261424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u="sng">
                <a:latin typeface="Arial"/>
                <a:cs typeface="Arial"/>
              </a:rPr>
              <a:t>Similarities:</a:t>
            </a:r>
          </a:p>
          <a:p>
            <a:pPr marL="171450" indent="-171450">
              <a:buFont typeface="Arial"/>
              <a:buChar char="•"/>
            </a:pPr>
            <a:r>
              <a:rPr lang="en-US" sz="1200">
                <a:latin typeface="Arial"/>
                <a:cs typeface="Arial"/>
              </a:rPr>
              <a:t>Large front hoop</a:t>
            </a:r>
          </a:p>
          <a:p>
            <a:pPr marL="171450" indent="-171450">
              <a:buFont typeface="Arial"/>
              <a:buChar char="•"/>
            </a:pPr>
            <a:r>
              <a:rPr lang="en-US" sz="1200">
                <a:latin typeface="Arial"/>
                <a:cs typeface="Arial"/>
              </a:rPr>
              <a:t>Properly triangulated</a:t>
            </a:r>
          </a:p>
          <a:p>
            <a:pPr marL="171450" indent="-171450">
              <a:buFont typeface="Arial"/>
              <a:buChar char="•"/>
            </a:pPr>
            <a:r>
              <a:rPr lang="en-US" sz="1200">
                <a:latin typeface="Arial"/>
                <a:cs typeface="Arial"/>
              </a:rPr>
              <a:t>Large Cockpit</a:t>
            </a:r>
          </a:p>
          <a:p>
            <a:pPr marL="171450" indent="-171450">
              <a:buFont typeface="Arial"/>
              <a:buChar char="•"/>
            </a:pPr>
            <a:endParaRPr lang="en-US" sz="1200">
              <a:latin typeface="Arial"/>
              <a:cs typeface="Arial"/>
            </a:endParaRPr>
          </a:p>
        </p:txBody>
      </p:sp>
      <p:pic>
        <p:nvPicPr>
          <p:cNvPr id="10" name="Picture 9" descr="A metal frame on a cart in a room with green machines&#10;&#10;Description automatically generated">
            <a:extLst>
              <a:ext uri="{FF2B5EF4-FFF2-40B4-BE49-F238E27FC236}">
                <a16:creationId xmlns:a16="http://schemas.microsoft.com/office/drawing/2014/main" id="{FE85BDA9-D7FE-246B-457C-68F3238869DB}"/>
              </a:ext>
            </a:extLst>
          </p:cNvPr>
          <p:cNvPicPr>
            <a:picLocks noChangeAspect="1"/>
          </p:cNvPicPr>
          <p:nvPr/>
        </p:nvPicPr>
        <p:blipFill>
          <a:blip r:embed="rId6"/>
          <a:stretch>
            <a:fillRect/>
          </a:stretch>
        </p:blipFill>
        <p:spPr>
          <a:xfrm>
            <a:off x="4111503" y="2841014"/>
            <a:ext cx="3171824" cy="2289663"/>
          </a:xfrm>
          <a:prstGeom prst="rect">
            <a:avLst/>
          </a:prstGeom>
        </p:spPr>
      </p:pic>
      <p:sp>
        <p:nvSpPr>
          <p:cNvPr id="11" name="TextBox 10">
            <a:extLst>
              <a:ext uri="{FF2B5EF4-FFF2-40B4-BE49-F238E27FC236}">
                <a16:creationId xmlns:a16="http://schemas.microsoft.com/office/drawing/2014/main" id="{D117CA9E-5FFD-4F06-136A-97828D1D5981}"/>
              </a:ext>
            </a:extLst>
          </p:cNvPr>
          <p:cNvSpPr txBox="1"/>
          <p:nvPr/>
        </p:nvSpPr>
        <p:spPr>
          <a:xfrm>
            <a:off x="4536831" y="5134706"/>
            <a:ext cx="261424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latin typeface="Arial"/>
                <a:cs typeface="Arial"/>
              </a:rPr>
              <a:t>Figure 5: University of Delaware</a:t>
            </a:r>
            <a:r>
              <a:rPr lang="en-US" sz="1200">
                <a:latin typeface="Arial"/>
                <a:cs typeface="Arial"/>
              </a:rPr>
              <a:t> </a:t>
            </a:r>
            <a:endParaRPr lang="en-US"/>
          </a:p>
        </p:txBody>
      </p:sp>
      <p:pic>
        <p:nvPicPr>
          <p:cNvPr id="12" name="Picture 11">
            <a:extLst>
              <a:ext uri="{FF2B5EF4-FFF2-40B4-BE49-F238E27FC236}">
                <a16:creationId xmlns:a16="http://schemas.microsoft.com/office/drawing/2014/main" id="{B11B07FD-EB2D-88EA-F93C-60058C63535B}"/>
              </a:ext>
            </a:extLst>
          </p:cNvPr>
          <p:cNvPicPr>
            <a:picLocks noChangeAspect="1"/>
          </p:cNvPicPr>
          <p:nvPr/>
        </p:nvPicPr>
        <p:blipFill>
          <a:blip r:embed="rId7"/>
          <a:stretch>
            <a:fillRect/>
          </a:stretch>
        </p:blipFill>
        <p:spPr>
          <a:xfrm>
            <a:off x="8114933" y="2841381"/>
            <a:ext cx="2362933" cy="2288931"/>
          </a:xfrm>
          <a:prstGeom prst="rect">
            <a:avLst/>
          </a:prstGeom>
        </p:spPr>
      </p:pic>
      <p:sp>
        <p:nvSpPr>
          <p:cNvPr id="14" name="TextBox 13">
            <a:extLst>
              <a:ext uri="{FF2B5EF4-FFF2-40B4-BE49-F238E27FC236}">
                <a16:creationId xmlns:a16="http://schemas.microsoft.com/office/drawing/2014/main" id="{05D45E8B-D533-E5E1-18E1-F52E93935A1A}"/>
              </a:ext>
            </a:extLst>
          </p:cNvPr>
          <p:cNvSpPr txBox="1"/>
          <p:nvPr/>
        </p:nvSpPr>
        <p:spPr>
          <a:xfrm>
            <a:off x="8112370" y="5134707"/>
            <a:ext cx="23680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latin typeface="Arial"/>
                <a:cs typeface="Arial"/>
              </a:rPr>
              <a:t>Figure 6: Purdue University</a:t>
            </a:r>
            <a:endParaRPr lang="en-US"/>
          </a:p>
        </p:txBody>
      </p:sp>
      <p:sp>
        <p:nvSpPr>
          <p:cNvPr id="2" name="Slide Number Placeholder 1">
            <a:extLst>
              <a:ext uri="{FF2B5EF4-FFF2-40B4-BE49-F238E27FC236}">
                <a16:creationId xmlns:a16="http://schemas.microsoft.com/office/drawing/2014/main" id="{557340DD-6AEA-FA41-FFC2-90F5384C7D59}"/>
              </a:ext>
            </a:extLst>
          </p:cNvPr>
          <p:cNvSpPr>
            <a:spLocks noGrp="1"/>
          </p:cNvSpPr>
          <p:nvPr>
            <p:ph type="sldNum" sz="quarter" idx="12"/>
          </p:nvPr>
        </p:nvSpPr>
        <p:spPr/>
        <p:txBody>
          <a:bodyPr/>
          <a:lstStyle/>
          <a:p>
            <a:fld id="{175166F6-F931-CC42-835D-68601A0A43FB}" type="slidenum">
              <a:rPr lang="en-US" dirty="0" smtClean="0">
                <a:solidFill>
                  <a:schemeClr val="tx1"/>
                </a:solidFill>
              </a:rPr>
              <a:t>4</a:t>
            </a:fld>
            <a:endParaRPr lang="en-US" dirty="0">
              <a:solidFill>
                <a:schemeClr val="tx1"/>
              </a:solidFill>
              <a:ea typeface="Calibri"/>
              <a:cs typeface="Calibri"/>
            </a:endParaRPr>
          </a:p>
        </p:txBody>
      </p:sp>
    </p:spTree>
    <p:extLst>
      <p:ext uri="{BB962C8B-B14F-4D97-AF65-F5344CB8AC3E}">
        <p14:creationId xmlns:p14="http://schemas.microsoft.com/office/powerpoint/2010/main" val="974443666"/>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rtifact">
            <a:extLst>
              <a:ext uri="{FF2B5EF4-FFF2-40B4-BE49-F238E27FC236}">
                <a16:creationId xmlns:a16="http://schemas.microsoft.com/office/drawing/2014/main" id="{06805A73-E549-2D38-AD3A-18806D505260}"/>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F33FB444-29D0-11DC-190F-FD4F9C2A7EBB}"/>
              </a:ext>
            </a:extLst>
          </p:cNvPr>
          <p:cNvSpPr>
            <a:spLocks noGrp="1"/>
          </p:cNvSpPr>
          <p:nvPr>
            <p:ph type="title"/>
          </p:nvPr>
        </p:nvSpPr>
        <p:spPr>
          <a:xfrm>
            <a:off x="833405" y="401433"/>
            <a:ext cx="10515600" cy="704918"/>
          </a:xfrm>
        </p:spPr>
        <p:txBody>
          <a:bodyPr>
            <a:noAutofit/>
          </a:bodyPr>
          <a:lstStyle/>
          <a:p>
            <a:r>
              <a:rPr lang="en-US" sz="4800" b="1">
                <a:solidFill>
                  <a:schemeClr val="bg1"/>
                </a:solidFill>
                <a:latin typeface="Arial" panose="020B0604020202020204" pitchFamily="34" charset="0"/>
              </a:rPr>
              <a:t>Customer &amp; Eng. Requirements </a:t>
            </a:r>
            <a:r>
              <a:rPr lang="en-US" sz="2800" b="1">
                <a:solidFill>
                  <a:schemeClr val="bg1"/>
                </a:solidFill>
                <a:latin typeface="Arial" panose="020B0604020202020204" pitchFamily="34" charset="0"/>
              </a:rPr>
              <a:t>(Ryan) </a:t>
            </a:r>
            <a:endParaRPr lang="en-US" sz="2800">
              <a:solidFill>
                <a:schemeClr val="bg1"/>
              </a:solidFill>
            </a:endParaRPr>
          </a:p>
        </p:txBody>
      </p:sp>
      <p:pic>
        <p:nvPicPr>
          <p:cNvPr id="12" name="Figure">
            <a:extLst>
              <a:ext uri="{FF2B5EF4-FFF2-40B4-BE49-F238E27FC236}">
                <a16:creationId xmlns:a16="http://schemas.microsoft.com/office/drawing/2014/main" id="{D902C15F-972B-4CD6-1A0B-E03A8C0C61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54647" y="6494801"/>
            <a:ext cx="4473115" cy="160178"/>
          </a:xfrm>
          <a:prstGeom prst="rect">
            <a:avLst/>
          </a:prstGeom>
        </p:spPr>
      </p:pic>
      <p:sp>
        <p:nvSpPr>
          <p:cNvPr id="4" name="TextBox 3">
            <a:extLst>
              <a:ext uri="{FF2B5EF4-FFF2-40B4-BE49-F238E27FC236}">
                <a16:creationId xmlns:a16="http://schemas.microsoft.com/office/drawing/2014/main" id="{5D3CD656-63DA-3C88-84FD-1052C2E5A3FF}"/>
              </a:ext>
            </a:extLst>
          </p:cNvPr>
          <p:cNvSpPr txBox="1"/>
          <p:nvPr/>
        </p:nvSpPr>
        <p:spPr>
          <a:xfrm>
            <a:off x="621102" y="1663920"/>
            <a:ext cx="10282687" cy="4389022"/>
          </a:xfrm>
          <a:prstGeom prst="rect">
            <a:avLst/>
          </a:prstGeom>
          <a:noFill/>
        </p:spPr>
        <p:txBody>
          <a:bodyPr wrap="square" lIns="91440" tIns="45720" rIns="91440" bIns="45720" rtlCol="0" anchor="t">
            <a:spAutoFit/>
          </a:bodyPr>
          <a:lstStyle/>
          <a:p>
            <a:r>
              <a:rPr lang="en-US" sz="2400">
                <a:ea typeface="Calibri"/>
                <a:cs typeface="Calibri"/>
              </a:rPr>
              <a:t>Structural Equivalency Spreadsheet</a:t>
            </a:r>
          </a:p>
          <a:p>
            <a:pPr marL="285750" indent="-285750">
              <a:lnSpc>
                <a:spcPct val="150000"/>
              </a:lnSpc>
              <a:buFont typeface="Arial" panose="020B0604020202020204" pitchFamily="34" charset="0"/>
              <a:buChar char="•"/>
            </a:pPr>
            <a:r>
              <a:rPr lang="en-US">
                <a:ea typeface="Calibri"/>
                <a:cs typeface="Calibri"/>
              </a:rPr>
              <a:t>SES provides details &amp; guidance when designing the Chassis</a:t>
            </a:r>
          </a:p>
          <a:p>
            <a:pPr marL="285750" indent="-285750">
              <a:lnSpc>
                <a:spcPct val="150000"/>
              </a:lnSpc>
              <a:buFont typeface="Arial" panose="020B0604020202020204" pitchFamily="34" charset="0"/>
              <a:buChar char="•"/>
            </a:pPr>
            <a:r>
              <a:rPr lang="en-US">
                <a:ea typeface="Calibri"/>
                <a:cs typeface="Calibri"/>
              </a:rPr>
              <a:t>Document the Primary Structure &amp; show compliance with Formula SAE Rules</a:t>
            </a:r>
          </a:p>
          <a:p>
            <a:pPr marL="285750" indent="-285750">
              <a:lnSpc>
                <a:spcPct val="150000"/>
              </a:lnSpc>
              <a:buFont typeface="Arial" panose="020B0604020202020204" pitchFamily="34" charset="0"/>
              <a:buChar char="•"/>
            </a:pPr>
            <a:r>
              <a:rPr lang="en-US">
                <a:cs typeface="Calibri"/>
              </a:rPr>
              <a:t>All teams must submit an SES as given in section DR - Document Requirements </a:t>
            </a:r>
            <a:endParaRPr lang="en-US">
              <a:ea typeface="Calibri"/>
              <a:cs typeface="Calibri"/>
            </a:endParaRPr>
          </a:p>
          <a:p>
            <a:pPr marL="285750" indent="-285750">
              <a:buFont typeface="Arial" panose="020B0604020202020204" pitchFamily="34" charset="0"/>
              <a:buChar char="•"/>
            </a:pPr>
            <a:endParaRPr lang="en-US">
              <a:ea typeface="Calibri"/>
              <a:cs typeface="Calibri"/>
            </a:endParaRPr>
          </a:p>
          <a:p>
            <a:r>
              <a:rPr lang="en-US" sz="2400">
                <a:ea typeface="Calibri"/>
                <a:cs typeface="Calibri"/>
              </a:rPr>
              <a:t>Tubing &amp; Material</a:t>
            </a:r>
          </a:p>
          <a:p>
            <a:pPr marL="285750" indent="-285750">
              <a:lnSpc>
                <a:spcPct val="150000"/>
              </a:lnSpc>
              <a:buFont typeface="Arial"/>
              <a:buChar char="•"/>
            </a:pPr>
            <a:r>
              <a:rPr lang="en-US">
                <a:ea typeface="Calibri"/>
                <a:cs typeface="Calibri"/>
              </a:rPr>
              <a:t>Primary Structure must be constructed from one or a combination of</a:t>
            </a:r>
          </a:p>
          <a:p>
            <a:pPr marL="742950" lvl="1" indent="-285750">
              <a:lnSpc>
                <a:spcPct val="150000"/>
              </a:lnSpc>
              <a:buFont typeface="Courier New"/>
              <a:buChar char="o"/>
            </a:pPr>
            <a:r>
              <a:rPr lang="en-US">
                <a:ea typeface="Calibri"/>
                <a:cs typeface="Calibri"/>
              </a:rPr>
              <a:t>Steel Tubing &amp; Material</a:t>
            </a:r>
          </a:p>
          <a:p>
            <a:pPr marL="742950" lvl="1" indent="-285750">
              <a:lnSpc>
                <a:spcPct val="150000"/>
              </a:lnSpc>
              <a:buFont typeface="Courier New"/>
              <a:buChar char="o"/>
            </a:pPr>
            <a:r>
              <a:rPr lang="en-US">
                <a:ea typeface="Calibri"/>
                <a:cs typeface="Calibri"/>
              </a:rPr>
              <a:t>Alternative Tubing Materials</a:t>
            </a:r>
          </a:p>
          <a:p>
            <a:pPr marL="742950" lvl="1" indent="-285750">
              <a:lnSpc>
                <a:spcPct val="150000"/>
              </a:lnSpc>
              <a:buFont typeface="Courier New"/>
              <a:buChar char="o"/>
            </a:pPr>
            <a:r>
              <a:rPr lang="en-US">
                <a:ea typeface="Calibri"/>
                <a:cs typeface="Calibri"/>
              </a:rPr>
              <a:t>Composite Materials</a:t>
            </a:r>
          </a:p>
          <a:p>
            <a:pPr marL="285750" indent="-285750">
              <a:lnSpc>
                <a:spcPct val="150000"/>
              </a:lnSpc>
              <a:buFont typeface="Arial"/>
              <a:buChar char="•"/>
            </a:pPr>
            <a:r>
              <a:rPr lang="en-US">
                <a:ea typeface="Calibri"/>
                <a:cs typeface="Calibri"/>
              </a:rPr>
              <a:t>Minimum radius of bend must be 3 or more times the tube outside diameter</a:t>
            </a:r>
          </a:p>
        </p:txBody>
      </p:sp>
      <p:sp>
        <p:nvSpPr>
          <p:cNvPr id="2" name="Slide Number Placeholder 1">
            <a:extLst>
              <a:ext uri="{FF2B5EF4-FFF2-40B4-BE49-F238E27FC236}">
                <a16:creationId xmlns:a16="http://schemas.microsoft.com/office/drawing/2014/main" id="{B4A5A607-CA94-F97A-BEA8-576D448F6B78}"/>
              </a:ext>
            </a:extLst>
          </p:cNvPr>
          <p:cNvSpPr>
            <a:spLocks noGrp="1"/>
          </p:cNvSpPr>
          <p:nvPr>
            <p:ph type="sldNum" sz="quarter" idx="12"/>
          </p:nvPr>
        </p:nvSpPr>
        <p:spPr/>
        <p:txBody>
          <a:bodyPr/>
          <a:lstStyle/>
          <a:p>
            <a:fld id="{175166F6-F931-CC42-835D-68601A0A43FB}" type="slidenum">
              <a:rPr lang="en-US" dirty="0" smtClean="0">
                <a:solidFill>
                  <a:schemeClr val="tx1"/>
                </a:solidFill>
              </a:rPr>
              <a:t>5</a:t>
            </a:fld>
            <a:endParaRPr lang="en-US" dirty="0">
              <a:solidFill>
                <a:schemeClr val="tx1"/>
              </a:solidFill>
              <a:ea typeface="Calibri"/>
              <a:cs typeface="Calibri"/>
            </a:endParaRPr>
          </a:p>
        </p:txBody>
      </p:sp>
    </p:spTree>
    <p:extLst>
      <p:ext uri="{BB962C8B-B14F-4D97-AF65-F5344CB8AC3E}">
        <p14:creationId xmlns:p14="http://schemas.microsoft.com/office/powerpoint/2010/main" val="9817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rtifact">
            <a:extLst>
              <a:ext uri="{FF2B5EF4-FFF2-40B4-BE49-F238E27FC236}">
                <a16:creationId xmlns:a16="http://schemas.microsoft.com/office/drawing/2014/main" id="{BD85E4A8-2114-1793-9C69-E363E749E7A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BDFAA06E-782B-1F6A-5F2F-DC46310783F8}"/>
              </a:ext>
            </a:extLst>
          </p:cNvPr>
          <p:cNvSpPr>
            <a:spLocks noGrp="1"/>
          </p:cNvSpPr>
          <p:nvPr>
            <p:ph type="title"/>
          </p:nvPr>
        </p:nvSpPr>
        <p:spPr>
          <a:xfrm>
            <a:off x="833405" y="401433"/>
            <a:ext cx="10515600" cy="704918"/>
          </a:xfrm>
        </p:spPr>
        <p:txBody>
          <a:bodyPr>
            <a:noAutofit/>
          </a:bodyPr>
          <a:lstStyle/>
          <a:p>
            <a:r>
              <a:rPr lang="en-US" sz="5400" b="1">
                <a:solidFill>
                  <a:schemeClr val="bg1"/>
                </a:solidFill>
                <a:latin typeface="Arial"/>
                <a:cs typeface="Arial"/>
              </a:rPr>
              <a:t>Chassis </a:t>
            </a:r>
            <a:r>
              <a:rPr lang="en-US" sz="2800" b="1">
                <a:solidFill>
                  <a:schemeClr val="bg1"/>
                </a:solidFill>
                <a:latin typeface="Arial"/>
                <a:cs typeface="Arial"/>
              </a:rPr>
              <a:t>(Ryan)</a:t>
            </a:r>
            <a:endParaRPr lang="en-US" sz="2800" b="1">
              <a:solidFill>
                <a:schemeClr val="bg1"/>
              </a:solidFill>
              <a:latin typeface="Arial"/>
              <a:ea typeface="Calibri Light" panose="020F0302020204030204"/>
              <a:cs typeface="Arial"/>
            </a:endParaRPr>
          </a:p>
        </p:txBody>
      </p:sp>
      <p:sp>
        <p:nvSpPr>
          <p:cNvPr id="3" name="TextBox 2">
            <a:extLst>
              <a:ext uri="{FF2B5EF4-FFF2-40B4-BE49-F238E27FC236}">
                <a16:creationId xmlns:a16="http://schemas.microsoft.com/office/drawing/2014/main" id="{86992FBE-14B5-B949-70A7-FEB1F8DE53B9}"/>
              </a:ext>
            </a:extLst>
          </p:cNvPr>
          <p:cNvSpPr txBox="1"/>
          <p:nvPr/>
        </p:nvSpPr>
        <p:spPr>
          <a:xfrm>
            <a:off x="173005" y="1804560"/>
            <a:ext cx="11836400" cy="2031325"/>
          </a:xfrm>
          <a:prstGeom prst="rect">
            <a:avLst/>
          </a:prstGeom>
          <a:noFill/>
        </p:spPr>
        <p:txBody>
          <a:bodyPr wrap="square" lIns="91440" tIns="45720" rIns="91440" bIns="45720" rtlCol="0" anchor="t">
            <a:spAutoFit/>
          </a:bodyPr>
          <a:lstStyle/>
          <a:p>
            <a:r>
              <a:rPr lang="en-US" sz="2400">
                <a:ea typeface="Calibri"/>
                <a:cs typeface="Calibri"/>
              </a:rPr>
              <a:t>Roll Hoops (Front &amp; Main Hoop)</a:t>
            </a:r>
          </a:p>
          <a:p>
            <a:endParaRPr lang="en-US" sz="2400">
              <a:ea typeface="Calibri"/>
              <a:cs typeface="Calibri"/>
            </a:endParaRPr>
          </a:p>
          <a:p>
            <a:endParaRPr lang="en-US" sz="2400">
              <a:ea typeface="Calibri"/>
              <a:cs typeface="Calibri"/>
            </a:endParaRPr>
          </a:p>
          <a:p>
            <a:pPr marL="285750" indent="-285750">
              <a:buFont typeface="Arial" panose="020B0604020202020204" pitchFamily="34" charset="0"/>
              <a:buChar char="•"/>
            </a:pPr>
            <a:endParaRPr lang="en-US">
              <a:ea typeface="Calibri"/>
              <a:cs typeface="Calibri"/>
            </a:endParaRPr>
          </a:p>
          <a:p>
            <a:pPr marL="285750" indent="-285750">
              <a:buFont typeface="Arial" panose="020B0604020202020204" pitchFamily="34" charset="0"/>
              <a:buChar char="•"/>
            </a:pPr>
            <a:endParaRPr lang="en-US">
              <a:ea typeface="Calibri"/>
              <a:cs typeface="Calibri"/>
            </a:endParaRPr>
          </a:p>
          <a:p>
            <a:pPr marL="285750" indent="-285750">
              <a:buFont typeface="Arial" panose="020B0604020202020204" pitchFamily="34" charset="0"/>
              <a:buChar char="•"/>
            </a:pPr>
            <a:endParaRPr lang="en-US">
              <a:ea typeface="Calibri"/>
              <a:cs typeface="Calibri"/>
            </a:endParaRPr>
          </a:p>
        </p:txBody>
      </p:sp>
      <p:pic>
        <p:nvPicPr>
          <p:cNvPr id="2" name="Picture 1" descr="A diagram of driver position&#10;&#10;Description automatically generated">
            <a:extLst>
              <a:ext uri="{FF2B5EF4-FFF2-40B4-BE49-F238E27FC236}">
                <a16:creationId xmlns:a16="http://schemas.microsoft.com/office/drawing/2014/main" id="{F35FF6D6-A64A-C3F0-71E2-1808C8F1347D}"/>
              </a:ext>
            </a:extLst>
          </p:cNvPr>
          <p:cNvPicPr>
            <a:picLocks noChangeAspect="1"/>
          </p:cNvPicPr>
          <p:nvPr/>
        </p:nvPicPr>
        <p:blipFill rotWithShape="1">
          <a:blip r:embed="rId4"/>
          <a:srcRect r="1371" b="228"/>
          <a:stretch/>
        </p:blipFill>
        <p:spPr>
          <a:xfrm>
            <a:off x="450605" y="2334480"/>
            <a:ext cx="10914358" cy="4269911"/>
          </a:xfrm>
          <a:prstGeom prst="rect">
            <a:avLst/>
          </a:prstGeom>
        </p:spPr>
      </p:pic>
      <p:sp>
        <p:nvSpPr>
          <p:cNvPr id="4" name="Slide Number Placeholder 3">
            <a:extLst>
              <a:ext uri="{FF2B5EF4-FFF2-40B4-BE49-F238E27FC236}">
                <a16:creationId xmlns:a16="http://schemas.microsoft.com/office/drawing/2014/main" id="{5F11E708-AA8A-EA53-5A82-430930D4A85C}"/>
              </a:ext>
            </a:extLst>
          </p:cNvPr>
          <p:cNvSpPr>
            <a:spLocks noGrp="1"/>
          </p:cNvSpPr>
          <p:nvPr>
            <p:ph type="sldNum" sz="quarter" idx="12"/>
          </p:nvPr>
        </p:nvSpPr>
        <p:spPr/>
        <p:txBody>
          <a:bodyPr/>
          <a:lstStyle/>
          <a:p>
            <a:fld id="{175166F6-F931-CC42-835D-68601A0A43FB}" type="slidenum">
              <a:rPr lang="en-US" dirty="0" smtClean="0">
                <a:solidFill>
                  <a:schemeClr val="tx1"/>
                </a:solidFill>
              </a:rPr>
              <a:t>6</a:t>
            </a:fld>
            <a:endParaRPr lang="en-US" dirty="0">
              <a:solidFill>
                <a:schemeClr val="tx1"/>
              </a:solidFill>
              <a:ea typeface="Calibri"/>
              <a:cs typeface="Calibri"/>
            </a:endParaRPr>
          </a:p>
        </p:txBody>
      </p:sp>
    </p:spTree>
    <p:extLst>
      <p:ext uri="{BB962C8B-B14F-4D97-AF65-F5344CB8AC3E}">
        <p14:creationId xmlns:p14="http://schemas.microsoft.com/office/powerpoint/2010/main" val="210277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rtifact">
            <a:extLst>
              <a:ext uri="{FF2B5EF4-FFF2-40B4-BE49-F238E27FC236}">
                <a16:creationId xmlns:a16="http://schemas.microsoft.com/office/drawing/2014/main" id="{06805A73-E549-2D38-AD3A-18806D505260}"/>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8331" y="0"/>
            <a:ext cx="12179300" cy="1879600"/>
          </a:xfrm>
          <a:prstGeom prst="rect">
            <a:avLst/>
          </a:prstGeom>
        </p:spPr>
      </p:pic>
      <p:sp>
        <p:nvSpPr>
          <p:cNvPr id="7" name="H1">
            <a:extLst>
              <a:ext uri="{FF2B5EF4-FFF2-40B4-BE49-F238E27FC236}">
                <a16:creationId xmlns:a16="http://schemas.microsoft.com/office/drawing/2014/main" id="{F33FB444-29D0-11DC-190F-FD4F9C2A7EBB}"/>
              </a:ext>
            </a:extLst>
          </p:cNvPr>
          <p:cNvSpPr>
            <a:spLocks noGrp="1"/>
          </p:cNvSpPr>
          <p:nvPr>
            <p:ph type="title"/>
          </p:nvPr>
        </p:nvSpPr>
        <p:spPr>
          <a:xfrm>
            <a:off x="833405" y="401433"/>
            <a:ext cx="10515600" cy="704918"/>
          </a:xfrm>
        </p:spPr>
        <p:txBody>
          <a:bodyPr>
            <a:noAutofit/>
          </a:bodyPr>
          <a:lstStyle/>
          <a:p>
            <a:r>
              <a:rPr lang="en-US" sz="4800" b="1">
                <a:solidFill>
                  <a:schemeClr val="bg1"/>
                </a:solidFill>
                <a:latin typeface="Arial" panose="020B0604020202020204" pitchFamily="34" charset="0"/>
              </a:rPr>
              <a:t>QFD </a:t>
            </a:r>
            <a:r>
              <a:rPr lang="en-US" sz="2800" b="1">
                <a:solidFill>
                  <a:schemeClr val="bg1"/>
                </a:solidFill>
                <a:latin typeface="Arial" panose="020B0604020202020204" pitchFamily="34" charset="0"/>
              </a:rPr>
              <a:t>(Ryan)</a:t>
            </a:r>
            <a:endParaRPr lang="en-US" sz="2800">
              <a:solidFill>
                <a:schemeClr val="bg1"/>
              </a:solidFill>
            </a:endParaRPr>
          </a:p>
        </p:txBody>
      </p:sp>
      <p:pic>
        <p:nvPicPr>
          <p:cNvPr id="12" name="Figure">
            <a:extLst>
              <a:ext uri="{FF2B5EF4-FFF2-40B4-BE49-F238E27FC236}">
                <a16:creationId xmlns:a16="http://schemas.microsoft.com/office/drawing/2014/main" id="{D902C15F-972B-4CD6-1A0B-E03A8C0C61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5400000">
            <a:off x="9491808" y="4192414"/>
            <a:ext cx="4473115" cy="160178"/>
          </a:xfrm>
          <a:prstGeom prst="rect">
            <a:avLst/>
          </a:prstGeom>
        </p:spPr>
      </p:pic>
      <p:sp>
        <p:nvSpPr>
          <p:cNvPr id="4" name="TextBox 3">
            <a:extLst>
              <a:ext uri="{FF2B5EF4-FFF2-40B4-BE49-F238E27FC236}">
                <a16:creationId xmlns:a16="http://schemas.microsoft.com/office/drawing/2014/main" id="{5D3CD656-63DA-3C88-84FD-1052C2E5A3FF}"/>
              </a:ext>
            </a:extLst>
          </p:cNvPr>
          <p:cNvSpPr txBox="1"/>
          <p:nvPr/>
        </p:nvSpPr>
        <p:spPr>
          <a:xfrm>
            <a:off x="621102" y="1663920"/>
            <a:ext cx="10282687" cy="369332"/>
          </a:xfrm>
          <a:prstGeom prst="rect">
            <a:avLst/>
          </a:prstGeom>
          <a:noFill/>
        </p:spPr>
        <p:txBody>
          <a:bodyPr wrap="square" rtlCol="0">
            <a:spAutoFit/>
          </a:bodyPr>
          <a:lstStyle/>
          <a:p>
            <a:endParaRPr lang="en-US">
              <a:ea typeface="Calibri"/>
              <a:cs typeface="Calibri"/>
            </a:endParaRPr>
          </a:p>
        </p:txBody>
      </p:sp>
      <p:pic>
        <p:nvPicPr>
          <p:cNvPr id="5" name="Picture 4" descr="A white text on a black background&#10;&#10;Description automatically generated">
            <a:extLst>
              <a:ext uri="{FF2B5EF4-FFF2-40B4-BE49-F238E27FC236}">
                <a16:creationId xmlns:a16="http://schemas.microsoft.com/office/drawing/2014/main" id="{02223384-64CD-27DF-61E4-C5830D0A87C9}"/>
              </a:ext>
            </a:extLst>
          </p:cNvPr>
          <p:cNvPicPr>
            <a:picLocks noChangeAspect="1"/>
          </p:cNvPicPr>
          <p:nvPr/>
        </p:nvPicPr>
        <p:blipFill>
          <a:blip r:embed="rId4"/>
          <a:stretch>
            <a:fillRect/>
          </a:stretch>
        </p:blipFill>
        <p:spPr>
          <a:xfrm>
            <a:off x="2666628" y="1769532"/>
            <a:ext cx="2102978" cy="4875515"/>
          </a:xfrm>
          <a:prstGeom prst="rect">
            <a:avLst/>
          </a:prstGeom>
        </p:spPr>
      </p:pic>
      <p:pic>
        <p:nvPicPr>
          <p:cNvPr id="9" name="Picture 8" descr="A group of text on a white background&#10;&#10;Description automatically generated">
            <a:extLst>
              <a:ext uri="{FF2B5EF4-FFF2-40B4-BE49-F238E27FC236}">
                <a16:creationId xmlns:a16="http://schemas.microsoft.com/office/drawing/2014/main" id="{FA0FD0C3-8C80-7AED-FA82-1C92F0A7C064}"/>
              </a:ext>
            </a:extLst>
          </p:cNvPr>
          <p:cNvPicPr>
            <a:picLocks noChangeAspect="1"/>
          </p:cNvPicPr>
          <p:nvPr/>
        </p:nvPicPr>
        <p:blipFill>
          <a:blip r:embed="rId5"/>
          <a:stretch>
            <a:fillRect/>
          </a:stretch>
        </p:blipFill>
        <p:spPr>
          <a:xfrm rot="5400000">
            <a:off x="-1301350" y="3544002"/>
            <a:ext cx="4971386" cy="1422448"/>
          </a:xfrm>
          <a:prstGeom prst="rect">
            <a:avLst/>
          </a:prstGeom>
        </p:spPr>
      </p:pic>
      <p:pic>
        <p:nvPicPr>
          <p:cNvPr id="11" name="Picture 10" descr="A diagram of a company's workflow&#10;&#10;Description automatically generated with medium confidence">
            <a:extLst>
              <a:ext uri="{FF2B5EF4-FFF2-40B4-BE49-F238E27FC236}">
                <a16:creationId xmlns:a16="http://schemas.microsoft.com/office/drawing/2014/main" id="{1E521AFC-9BE9-8346-826F-C1E3C910686A}"/>
              </a:ext>
            </a:extLst>
          </p:cNvPr>
          <p:cNvPicPr>
            <a:picLocks noChangeAspect="1"/>
          </p:cNvPicPr>
          <p:nvPr/>
        </p:nvPicPr>
        <p:blipFill>
          <a:blip r:embed="rId6"/>
          <a:stretch>
            <a:fillRect/>
          </a:stretch>
        </p:blipFill>
        <p:spPr>
          <a:xfrm>
            <a:off x="5701432" y="206148"/>
            <a:ext cx="5800725" cy="6438900"/>
          </a:xfrm>
          <a:prstGeom prst="rect">
            <a:avLst/>
          </a:prstGeom>
        </p:spPr>
      </p:pic>
      <p:sp>
        <p:nvSpPr>
          <p:cNvPr id="13" name="TextBox 12">
            <a:extLst>
              <a:ext uri="{FF2B5EF4-FFF2-40B4-BE49-F238E27FC236}">
                <a16:creationId xmlns:a16="http://schemas.microsoft.com/office/drawing/2014/main" id="{D7AE89D6-BB28-D7DA-B6D1-435F2ACE9FCC}"/>
              </a:ext>
            </a:extLst>
          </p:cNvPr>
          <p:cNvSpPr txBox="1"/>
          <p:nvPr/>
        </p:nvSpPr>
        <p:spPr>
          <a:xfrm>
            <a:off x="-8331" y="1400200"/>
            <a:ext cx="2787310" cy="369332"/>
          </a:xfrm>
          <a:prstGeom prst="rect">
            <a:avLst/>
          </a:prstGeom>
          <a:noFill/>
        </p:spPr>
        <p:txBody>
          <a:bodyPr wrap="square" rtlCol="0">
            <a:spAutoFit/>
          </a:bodyPr>
          <a:lstStyle/>
          <a:p>
            <a:r>
              <a:rPr lang="en-US"/>
              <a:t>Engineering Requirements</a:t>
            </a:r>
          </a:p>
        </p:txBody>
      </p:sp>
      <p:sp>
        <p:nvSpPr>
          <p:cNvPr id="14" name="TextBox 13">
            <a:extLst>
              <a:ext uri="{FF2B5EF4-FFF2-40B4-BE49-F238E27FC236}">
                <a16:creationId xmlns:a16="http://schemas.microsoft.com/office/drawing/2014/main" id="{5B0E530A-7FA3-9C9C-024D-E7646F5E76CE}"/>
              </a:ext>
            </a:extLst>
          </p:cNvPr>
          <p:cNvSpPr txBox="1"/>
          <p:nvPr/>
        </p:nvSpPr>
        <p:spPr>
          <a:xfrm>
            <a:off x="11648276" y="76200"/>
            <a:ext cx="543724" cy="369332"/>
          </a:xfrm>
          <a:prstGeom prst="rect">
            <a:avLst/>
          </a:prstGeom>
          <a:noFill/>
        </p:spPr>
        <p:txBody>
          <a:bodyPr wrap="square" rtlCol="0">
            <a:spAutoFit/>
          </a:bodyPr>
          <a:lstStyle/>
          <a:p>
            <a:r>
              <a:rPr lang="en-US"/>
              <a:t>RM</a:t>
            </a:r>
          </a:p>
        </p:txBody>
      </p:sp>
      <p:sp>
        <p:nvSpPr>
          <p:cNvPr id="2" name="Slide Number Placeholder 1">
            <a:extLst>
              <a:ext uri="{FF2B5EF4-FFF2-40B4-BE49-F238E27FC236}">
                <a16:creationId xmlns:a16="http://schemas.microsoft.com/office/drawing/2014/main" id="{36363E73-36BF-B6AE-6247-70597E6C9474}"/>
              </a:ext>
            </a:extLst>
          </p:cNvPr>
          <p:cNvSpPr>
            <a:spLocks noGrp="1"/>
          </p:cNvSpPr>
          <p:nvPr>
            <p:ph type="sldNum" sz="quarter" idx="12"/>
          </p:nvPr>
        </p:nvSpPr>
        <p:spPr>
          <a:xfrm>
            <a:off x="9049871" y="6508750"/>
            <a:ext cx="2743200" cy="365125"/>
          </a:xfrm>
        </p:spPr>
        <p:txBody>
          <a:bodyPr/>
          <a:lstStyle/>
          <a:p>
            <a:fld id="{175166F6-F931-CC42-835D-68601A0A43FB}" type="slidenum">
              <a:rPr lang="en-US" dirty="0"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37132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hoto (delete after photo placed)">
            <a:extLst>
              <a:ext uri="{FF2B5EF4-FFF2-40B4-BE49-F238E27FC236}">
                <a16:creationId xmlns:a16="http://schemas.microsoft.com/office/drawing/2014/main" id="{EBC4BCBF-FF46-DA34-F36E-667132B21E45}"/>
              </a:ext>
            </a:extLst>
          </p:cNvPr>
          <p:cNvSpPr txBox="1"/>
          <p:nvPr/>
        </p:nvSpPr>
        <p:spPr>
          <a:xfrm>
            <a:off x="9166058" y="3782120"/>
            <a:ext cx="1092158" cy="400110"/>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pic>
        <p:nvPicPr>
          <p:cNvPr id="5" name="Artifact">
            <a:extLst>
              <a:ext uri="{FF2B5EF4-FFF2-40B4-BE49-F238E27FC236}">
                <a16:creationId xmlns:a16="http://schemas.microsoft.com/office/drawing/2014/main" id="{BD85E4A8-2114-1793-9C69-E363E749E7A4}"/>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BDFAA06E-782B-1F6A-5F2F-DC46310783F8}"/>
              </a:ext>
            </a:extLst>
          </p:cNvPr>
          <p:cNvSpPr>
            <a:spLocks noGrp="1"/>
          </p:cNvSpPr>
          <p:nvPr>
            <p:ph type="title"/>
          </p:nvPr>
        </p:nvSpPr>
        <p:spPr>
          <a:xfrm>
            <a:off x="103969" y="388407"/>
            <a:ext cx="12085188" cy="704918"/>
          </a:xfrm>
        </p:spPr>
        <p:txBody>
          <a:bodyPr>
            <a:noAutofit/>
          </a:bodyPr>
          <a:lstStyle/>
          <a:p>
            <a:r>
              <a:rPr lang="en-US" sz="5400" b="1" dirty="0">
                <a:solidFill>
                  <a:schemeClr val="bg1"/>
                </a:solidFill>
                <a:latin typeface="Arial"/>
                <a:cs typeface="Arial"/>
              </a:rPr>
              <a:t>Mathematical Modelling </a:t>
            </a:r>
            <a:r>
              <a:rPr lang="en-US" sz="2800" b="1" dirty="0">
                <a:solidFill>
                  <a:schemeClr val="bg1"/>
                </a:solidFill>
                <a:latin typeface="Arial"/>
                <a:cs typeface="Arial"/>
              </a:rPr>
              <a:t>(Brandon ) </a:t>
            </a:r>
            <a:endParaRPr lang="en-US" sz="2800" dirty="0">
              <a:solidFill>
                <a:schemeClr val="bg1"/>
              </a:solidFill>
            </a:endParaRPr>
          </a:p>
        </p:txBody>
      </p:sp>
      <p:sp>
        <p:nvSpPr>
          <p:cNvPr id="8" name="Caption">
            <a:extLst>
              <a:ext uri="{FF2B5EF4-FFF2-40B4-BE49-F238E27FC236}">
                <a16:creationId xmlns:a16="http://schemas.microsoft.com/office/drawing/2014/main" id="{59EDF174-5FE1-6ABB-1BCD-525C75840DCF}"/>
              </a:ext>
            </a:extLst>
          </p:cNvPr>
          <p:cNvSpPr txBox="1"/>
          <p:nvPr/>
        </p:nvSpPr>
        <p:spPr>
          <a:xfrm>
            <a:off x="7720728" y="6520067"/>
            <a:ext cx="3958899" cy="276999"/>
          </a:xfrm>
          <a:prstGeom prst="rect">
            <a:avLst/>
          </a:prstGeom>
          <a:noFill/>
        </p:spPr>
        <p:txBody>
          <a:bodyPr wrap="square" rtlCol="0">
            <a:spAutoFit/>
          </a:bodyPr>
          <a:lstStyle>
            <a:defPPr>
              <a:defRPr lang="en-US"/>
            </a:defPPr>
            <a:lvl1pPr algn="ctr">
              <a:defRPr sz="1200" i="1">
                <a:solidFill>
                  <a:srgbClr val="003466"/>
                </a:solidFill>
                <a:latin typeface="Arial" panose="020B0604020202020204" pitchFamily="34" charset="0"/>
                <a:cs typeface="Arial" panose="020B0604020202020204" pitchFamily="34" charset="0"/>
              </a:defRPr>
            </a:lvl1pPr>
          </a:lstStyle>
          <a:p>
            <a:pPr algn="ctr"/>
            <a:r>
              <a:rPr lang="en-US" sz="1200" i="1">
                <a:solidFill>
                  <a:schemeClr val="bg1"/>
                </a:solidFill>
                <a:latin typeface="Arial" panose="020B0604020202020204" pitchFamily="34" charset="0"/>
                <a:cs typeface="Arial" panose="020B0604020202020204" pitchFamily="34" charset="0"/>
              </a:rPr>
              <a:t>Add a descriptive caption here.</a:t>
            </a:r>
          </a:p>
        </p:txBody>
      </p:sp>
      <p:sp>
        <p:nvSpPr>
          <p:cNvPr id="2" name="TextBox 1">
            <a:extLst>
              <a:ext uri="{FF2B5EF4-FFF2-40B4-BE49-F238E27FC236}">
                <a16:creationId xmlns:a16="http://schemas.microsoft.com/office/drawing/2014/main" id="{43B34101-3D5E-BCB7-7027-3ED33E06BD6A}"/>
              </a:ext>
            </a:extLst>
          </p:cNvPr>
          <p:cNvSpPr txBox="1"/>
          <p:nvPr/>
        </p:nvSpPr>
        <p:spPr>
          <a:xfrm>
            <a:off x="102902" y="1711568"/>
            <a:ext cx="68853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ea typeface="Calibri" panose="020F0502020204030204"/>
                <a:cs typeface="Calibri" panose="020F0502020204030204"/>
              </a:rPr>
              <a:t>Acceleration weight Transfer Analysis:</a:t>
            </a:r>
            <a:r>
              <a:rPr lang="en-US">
                <a:ea typeface="Calibri" panose="020F0502020204030204"/>
                <a:cs typeface="Calibri" panose="020F0502020204030204"/>
              </a:rPr>
              <a:t> Goal is to ideally have even front to rear weight distribution(Breaking forces)[4][Brandon G.]</a:t>
            </a:r>
          </a:p>
        </p:txBody>
      </p:sp>
      <p:pic>
        <p:nvPicPr>
          <p:cNvPr id="6" name="Picture 5" descr="A diagram of a car&#10;&#10;Description automatically generated">
            <a:extLst>
              <a:ext uri="{FF2B5EF4-FFF2-40B4-BE49-F238E27FC236}">
                <a16:creationId xmlns:a16="http://schemas.microsoft.com/office/drawing/2014/main" id="{BBB8BA0A-5D00-0C6E-C784-335AD2FD0D6F}"/>
              </a:ext>
            </a:extLst>
          </p:cNvPr>
          <p:cNvPicPr>
            <a:picLocks noChangeAspect="1"/>
          </p:cNvPicPr>
          <p:nvPr/>
        </p:nvPicPr>
        <p:blipFill>
          <a:blip r:embed="rId5"/>
          <a:stretch>
            <a:fillRect/>
          </a:stretch>
        </p:blipFill>
        <p:spPr>
          <a:xfrm>
            <a:off x="6650281" y="1866532"/>
            <a:ext cx="5010884" cy="2573948"/>
          </a:xfrm>
          <a:prstGeom prst="rect">
            <a:avLst/>
          </a:prstGeom>
        </p:spPr>
      </p:pic>
      <p:pic>
        <p:nvPicPr>
          <p:cNvPr id="12" name="Picture 11" descr="A group of math equations&#10;&#10;Description automatically generated">
            <a:extLst>
              <a:ext uri="{FF2B5EF4-FFF2-40B4-BE49-F238E27FC236}">
                <a16:creationId xmlns:a16="http://schemas.microsoft.com/office/drawing/2014/main" id="{A8FF334F-30FA-C6D9-F728-2ADDC0833A99}"/>
              </a:ext>
            </a:extLst>
          </p:cNvPr>
          <p:cNvPicPr>
            <a:picLocks noChangeAspect="1"/>
          </p:cNvPicPr>
          <p:nvPr/>
        </p:nvPicPr>
        <p:blipFill>
          <a:blip r:embed="rId6"/>
          <a:stretch>
            <a:fillRect/>
          </a:stretch>
        </p:blipFill>
        <p:spPr>
          <a:xfrm>
            <a:off x="479545" y="2709577"/>
            <a:ext cx="2581275" cy="628650"/>
          </a:xfrm>
          <a:prstGeom prst="rect">
            <a:avLst/>
          </a:prstGeom>
        </p:spPr>
      </p:pic>
      <p:pic>
        <p:nvPicPr>
          <p:cNvPr id="13" name="Picture 12">
            <a:extLst>
              <a:ext uri="{FF2B5EF4-FFF2-40B4-BE49-F238E27FC236}">
                <a16:creationId xmlns:a16="http://schemas.microsoft.com/office/drawing/2014/main" id="{C59DFCCD-C396-060E-47C1-5977150DCC38}"/>
              </a:ext>
            </a:extLst>
          </p:cNvPr>
          <p:cNvPicPr>
            <a:picLocks noChangeAspect="1"/>
          </p:cNvPicPr>
          <p:nvPr/>
        </p:nvPicPr>
        <p:blipFill>
          <a:blip r:embed="rId7"/>
          <a:stretch>
            <a:fillRect/>
          </a:stretch>
        </p:blipFill>
        <p:spPr>
          <a:xfrm>
            <a:off x="481011" y="4013322"/>
            <a:ext cx="4219575" cy="847725"/>
          </a:xfrm>
          <a:prstGeom prst="rect">
            <a:avLst/>
          </a:prstGeom>
        </p:spPr>
      </p:pic>
      <p:pic>
        <p:nvPicPr>
          <p:cNvPr id="14" name="Picture 13">
            <a:extLst>
              <a:ext uri="{FF2B5EF4-FFF2-40B4-BE49-F238E27FC236}">
                <a16:creationId xmlns:a16="http://schemas.microsoft.com/office/drawing/2014/main" id="{E776F909-F897-0B33-418C-7FB589B666A3}"/>
              </a:ext>
            </a:extLst>
          </p:cNvPr>
          <p:cNvPicPr>
            <a:picLocks noChangeAspect="1"/>
          </p:cNvPicPr>
          <p:nvPr/>
        </p:nvPicPr>
        <p:blipFill>
          <a:blip r:embed="rId8"/>
          <a:stretch>
            <a:fillRect/>
          </a:stretch>
        </p:blipFill>
        <p:spPr>
          <a:xfrm>
            <a:off x="619492" y="5465518"/>
            <a:ext cx="1152525" cy="428625"/>
          </a:xfrm>
          <a:prstGeom prst="rect">
            <a:avLst/>
          </a:prstGeom>
        </p:spPr>
      </p:pic>
      <p:sp>
        <p:nvSpPr>
          <p:cNvPr id="15" name="TextBox 14">
            <a:extLst>
              <a:ext uri="{FF2B5EF4-FFF2-40B4-BE49-F238E27FC236}">
                <a16:creationId xmlns:a16="http://schemas.microsoft.com/office/drawing/2014/main" id="{3644C03F-024B-DB51-D279-66EF41803A07}"/>
              </a:ext>
            </a:extLst>
          </p:cNvPr>
          <p:cNvSpPr txBox="1"/>
          <p:nvPr/>
        </p:nvSpPr>
        <p:spPr>
          <a:xfrm>
            <a:off x="257908" y="2250830"/>
            <a:ext cx="62601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a:ea typeface="+mn-lt"/>
                <a:cs typeface="+mn-lt"/>
              </a:rPr>
              <a:t>When the car is decelerating the normal forces on each wheel is found by summing the moments about the contact point of each wheel to the ground. </a:t>
            </a:r>
            <a:endParaRPr lang="en-US" sz="1200">
              <a:ea typeface="Calibri"/>
              <a:cs typeface="Calibri"/>
            </a:endParaRPr>
          </a:p>
        </p:txBody>
      </p:sp>
      <p:sp>
        <p:nvSpPr>
          <p:cNvPr id="16" name="TextBox 15">
            <a:extLst>
              <a:ext uri="{FF2B5EF4-FFF2-40B4-BE49-F238E27FC236}">
                <a16:creationId xmlns:a16="http://schemas.microsoft.com/office/drawing/2014/main" id="{E022245D-B1D8-1455-8818-399B160643EC}"/>
              </a:ext>
            </a:extLst>
          </p:cNvPr>
          <p:cNvSpPr txBox="1"/>
          <p:nvPr/>
        </p:nvSpPr>
        <p:spPr>
          <a:xfrm>
            <a:off x="257907" y="3552091"/>
            <a:ext cx="54981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a:ea typeface="Calibri"/>
                <a:cs typeface="Calibri"/>
              </a:rPr>
              <a:t>Here the Moment equations can be Rearranged to solve for F1 and F2 Respectively, where G is defined as Car acceleration divided by gravity [5].</a:t>
            </a:r>
            <a:endParaRPr lang="en-US">
              <a:ea typeface="Calibri" panose="020F0502020204030204"/>
              <a:cs typeface="Calibri" panose="020F0502020204030204"/>
            </a:endParaRPr>
          </a:p>
        </p:txBody>
      </p:sp>
      <p:sp>
        <p:nvSpPr>
          <p:cNvPr id="20" name="TextBox 19">
            <a:extLst>
              <a:ext uri="{FF2B5EF4-FFF2-40B4-BE49-F238E27FC236}">
                <a16:creationId xmlns:a16="http://schemas.microsoft.com/office/drawing/2014/main" id="{BF6108E8-DEBD-91FB-B78D-8330E39980FE}"/>
              </a:ext>
            </a:extLst>
          </p:cNvPr>
          <p:cNvSpPr txBox="1"/>
          <p:nvPr/>
        </p:nvSpPr>
        <p:spPr>
          <a:xfrm>
            <a:off x="351692" y="5005753"/>
            <a:ext cx="53926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200">
                <a:ea typeface="Calibri" panose="020F0502020204030204"/>
                <a:cs typeface="Calibri" panose="020F0502020204030204"/>
              </a:rPr>
              <a:t>Ideally F1 and F2 are equal when breaking, however During acceleration F2 is expected to be slightly larger than F1(depends on acceleration).</a:t>
            </a:r>
          </a:p>
        </p:txBody>
      </p:sp>
      <p:sp>
        <p:nvSpPr>
          <p:cNvPr id="21" name="TextBox 20">
            <a:extLst>
              <a:ext uri="{FF2B5EF4-FFF2-40B4-BE49-F238E27FC236}">
                <a16:creationId xmlns:a16="http://schemas.microsoft.com/office/drawing/2014/main" id="{04B15D3E-74CF-8838-CEF4-ED54B367FFE0}"/>
              </a:ext>
            </a:extLst>
          </p:cNvPr>
          <p:cNvSpPr txBox="1"/>
          <p:nvPr/>
        </p:nvSpPr>
        <p:spPr>
          <a:xfrm>
            <a:off x="351692" y="5896707"/>
            <a:ext cx="38686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200">
                <a:ea typeface="Calibri" panose="020F0502020204030204"/>
                <a:cs typeface="Calibri" panose="020F0502020204030204"/>
              </a:rPr>
              <a:t>This ratio of the two forces will be used instead of comparing the normal forces directly. </a:t>
            </a:r>
          </a:p>
        </p:txBody>
      </p:sp>
      <p:sp>
        <p:nvSpPr>
          <p:cNvPr id="24" name="TextBox 23">
            <a:extLst>
              <a:ext uri="{FF2B5EF4-FFF2-40B4-BE49-F238E27FC236}">
                <a16:creationId xmlns:a16="http://schemas.microsoft.com/office/drawing/2014/main" id="{B27C19B2-A597-44A1-0F1E-95A56B3FAC03}"/>
              </a:ext>
            </a:extLst>
          </p:cNvPr>
          <p:cNvSpPr txBox="1"/>
          <p:nvPr/>
        </p:nvSpPr>
        <p:spPr>
          <a:xfrm>
            <a:off x="7162800" y="4970583"/>
            <a:ext cx="328636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Calibri"/>
                <a:cs typeface="Calibri"/>
              </a:rPr>
              <a:t>Terms:</a:t>
            </a:r>
            <a:endParaRPr lang="en-US"/>
          </a:p>
          <a:p>
            <a:pPr marL="285750" indent="-285750">
              <a:buFont typeface="Arial"/>
              <a:buChar char="•"/>
            </a:pPr>
            <a:r>
              <a:rPr lang="en-US" sz="1400">
                <a:ea typeface="Calibri"/>
                <a:cs typeface="Calibri"/>
              </a:rPr>
              <a:t>g = 32.2 ft/s^2</a:t>
            </a:r>
          </a:p>
          <a:p>
            <a:pPr marL="285750" indent="-285750">
              <a:buFont typeface="Arial"/>
              <a:buChar char="•"/>
            </a:pPr>
            <a:r>
              <a:rPr lang="en-US" sz="1400">
                <a:ea typeface="Calibri"/>
                <a:cs typeface="Calibri"/>
              </a:rPr>
              <a:t>m(25' car Just the chassis) =  62.58 </a:t>
            </a:r>
            <a:r>
              <a:rPr lang="en-US" sz="1400" err="1">
                <a:ea typeface="Calibri"/>
                <a:cs typeface="Calibri"/>
              </a:rPr>
              <a:t>lb's</a:t>
            </a:r>
            <a:endParaRPr lang="en-US" sz="1400">
              <a:ea typeface="Calibri"/>
              <a:cs typeface="Calibri"/>
            </a:endParaRPr>
          </a:p>
          <a:p>
            <a:pPr marL="285750" indent="-285750">
              <a:buFont typeface="Arial"/>
              <a:buChar char="•"/>
            </a:pPr>
            <a:endParaRPr lang="en-US" sz="1400">
              <a:ea typeface="Calibri"/>
              <a:cs typeface="Calibri"/>
            </a:endParaRPr>
          </a:p>
        </p:txBody>
      </p:sp>
      <p:sp>
        <p:nvSpPr>
          <p:cNvPr id="3" name="TextBox 2">
            <a:extLst>
              <a:ext uri="{FF2B5EF4-FFF2-40B4-BE49-F238E27FC236}">
                <a16:creationId xmlns:a16="http://schemas.microsoft.com/office/drawing/2014/main" id="{C185611A-B80C-0E78-4B0A-F532BD8758BF}"/>
              </a:ext>
            </a:extLst>
          </p:cNvPr>
          <p:cNvSpPr txBox="1"/>
          <p:nvPr/>
        </p:nvSpPr>
        <p:spPr>
          <a:xfrm>
            <a:off x="7698154" y="4298460"/>
            <a:ext cx="291774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ea typeface="Calibri"/>
                <a:cs typeface="Calibri"/>
              </a:rPr>
              <a:t>Figure 7: Mathematical rough draft</a:t>
            </a:r>
            <a:endParaRPr lang="en-US" sz="1200" i="1" err="1"/>
          </a:p>
        </p:txBody>
      </p:sp>
      <p:sp>
        <p:nvSpPr>
          <p:cNvPr id="10" name="Slide Number Placeholder 9">
            <a:extLst>
              <a:ext uri="{FF2B5EF4-FFF2-40B4-BE49-F238E27FC236}">
                <a16:creationId xmlns:a16="http://schemas.microsoft.com/office/drawing/2014/main" id="{12FD1981-4830-FD4B-63C3-9F312C08486B}"/>
              </a:ext>
            </a:extLst>
          </p:cNvPr>
          <p:cNvSpPr>
            <a:spLocks noGrp="1"/>
          </p:cNvSpPr>
          <p:nvPr>
            <p:ph type="sldNum" sz="quarter" idx="12"/>
          </p:nvPr>
        </p:nvSpPr>
        <p:spPr/>
        <p:txBody>
          <a:bodyPr/>
          <a:lstStyle/>
          <a:p>
            <a:fld id="{175166F6-F931-CC42-835D-68601A0A43FB}" type="slidenum">
              <a:rPr lang="en-US" dirty="0" smtClean="0">
                <a:solidFill>
                  <a:schemeClr val="tx1"/>
                </a:solidFill>
              </a:rPr>
              <a:t>8</a:t>
            </a:fld>
            <a:endParaRPr lang="en-US" dirty="0">
              <a:solidFill>
                <a:schemeClr val="tx1"/>
              </a:solidFill>
              <a:ea typeface="Calibri"/>
              <a:cs typeface="Calibri"/>
            </a:endParaRPr>
          </a:p>
        </p:txBody>
      </p:sp>
    </p:spTree>
    <p:extLst>
      <p:ext uri="{BB962C8B-B14F-4D97-AF65-F5344CB8AC3E}">
        <p14:creationId xmlns:p14="http://schemas.microsoft.com/office/powerpoint/2010/main" val="119267951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hoto (delete after photo placed)">
            <a:extLst>
              <a:ext uri="{FF2B5EF4-FFF2-40B4-BE49-F238E27FC236}">
                <a16:creationId xmlns:a16="http://schemas.microsoft.com/office/drawing/2014/main" id="{EBC4BCBF-FF46-DA34-F36E-667132B21E45}"/>
              </a:ext>
            </a:extLst>
          </p:cNvPr>
          <p:cNvSpPr txBox="1"/>
          <p:nvPr/>
        </p:nvSpPr>
        <p:spPr>
          <a:xfrm>
            <a:off x="9166058" y="3782120"/>
            <a:ext cx="1092158" cy="400110"/>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PHOTO</a:t>
            </a:r>
          </a:p>
        </p:txBody>
      </p:sp>
      <p:pic>
        <p:nvPicPr>
          <p:cNvPr id="5" name="Artifact">
            <a:extLst>
              <a:ext uri="{FF2B5EF4-FFF2-40B4-BE49-F238E27FC236}">
                <a16:creationId xmlns:a16="http://schemas.microsoft.com/office/drawing/2014/main" id="{BD85E4A8-2114-1793-9C69-E363E749E7A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350" y="0"/>
            <a:ext cx="12179300" cy="1879600"/>
          </a:xfrm>
          <a:prstGeom prst="rect">
            <a:avLst/>
          </a:prstGeom>
        </p:spPr>
      </p:pic>
      <p:sp>
        <p:nvSpPr>
          <p:cNvPr id="7" name="H1">
            <a:extLst>
              <a:ext uri="{FF2B5EF4-FFF2-40B4-BE49-F238E27FC236}">
                <a16:creationId xmlns:a16="http://schemas.microsoft.com/office/drawing/2014/main" id="{BDFAA06E-782B-1F6A-5F2F-DC46310783F8}"/>
              </a:ext>
            </a:extLst>
          </p:cNvPr>
          <p:cNvSpPr>
            <a:spLocks noGrp="1"/>
          </p:cNvSpPr>
          <p:nvPr>
            <p:ph type="title"/>
          </p:nvPr>
        </p:nvSpPr>
        <p:spPr>
          <a:xfrm>
            <a:off x="103969" y="388407"/>
            <a:ext cx="12085188" cy="704918"/>
          </a:xfrm>
        </p:spPr>
        <p:txBody>
          <a:bodyPr>
            <a:noAutofit/>
          </a:bodyPr>
          <a:lstStyle/>
          <a:p>
            <a:r>
              <a:rPr lang="en-US" sz="5400" b="1">
                <a:solidFill>
                  <a:schemeClr val="bg1"/>
                </a:solidFill>
                <a:latin typeface="Arial"/>
                <a:cs typeface="Arial"/>
              </a:rPr>
              <a:t>Mathematical Modelling: </a:t>
            </a:r>
            <a:endParaRPr lang="en-US" sz="5400">
              <a:solidFill>
                <a:schemeClr val="bg1"/>
              </a:solidFill>
            </a:endParaRPr>
          </a:p>
        </p:txBody>
      </p:sp>
      <p:sp>
        <p:nvSpPr>
          <p:cNvPr id="8" name="Caption">
            <a:extLst>
              <a:ext uri="{FF2B5EF4-FFF2-40B4-BE49-F238E27FC236}">
                <a16:creationId xmlns:a16="http://schemas.microsoft.com/office/drawing/2014/main" id="{59EDF174-5FE1-6ABB-1BCD-525C75840DCF}"/>
              </a:ext>
            </a:extLst>
          </p:cNvPr>
          <p:cNvSpPr txBox="1"/>
          <p:nvPr/>
        </p:nvSpPr>
        <p:spPr>
          <a:xfrm>
            <a:off x="7720728" y="6520067"/>
            <a:ext cx="3958899" cy="276999"/>
          </a:xfrm>
          <a:prstGeom prst="rect">
            <a:avLst/>
          </a:prstGeom>
          <a:noFill/>
        </p:spPr>
        <p:txBody>
          <a:bodyPr wrap="square" rtlCol="0">
            <a:spAutoFit/>
          </a:bodyPr>
          <a:lstStyle>
            <a:defPPr>
              <a:defRPr lang="en-US"/>
            </a:defPPr>
            <a:lvl1pPr algn="ctr">
              <a:defRPr sz="1200" i="1">
                <a:solidFill>
                  <a:srgbClr val="003466"/>
                </a:solidFill>
                <a:latin typeface="Arial" panose="020B0604020202020204" pitchFamily="34" charset="0"/>
                <a:cs typeface="Arial" panose="020B0604020202020204" pitchFamily="34" charset="0"/>
              </a:defRPr>
            </a:lvl1pPr>
          </a:lstStyle>
          <a:p>
            <a:pPr algn="ctr"/>
            <a:r>
              <a:rPr lang="en-US" sz="1200" i="1">
                <a:solidFill>
                  <a:schemeClr val="bg1"/>
                </a:solidFill>
                <a:latin typeface="Arial" panose="020B0604020202020204" pitchFamily="34" charset="0"/>
                <a:cs typeface="Arial" panose="020B0604020202020204" pitchFamily="34" charset="0"/>
              </a:rPr>
              <a:t>Add a descriptive caption here.</a:t>
            </a:r>
          </a:p>
        </p:txBody>
      </p:sp>
      <p:sp>
        <p:nvSpPr>
          <p:cNvPr id="10" name="TextBox 9">
            <a:extLst>
              <a:ext uri="{FF2B5EF4-FFF2-40B4-BE49-F238E27FC236}">
                <a16:creationId xmlns:a16="http://schemas.microsoft.com/office/drawing/2014/main" id="{C3630D8A-404B-63C2-D36A-49D91CD6C863}"/>
              </a:ext>
            </a:extLst>
          </p:cNvPr>
          <p:cNvSpPr txBox="1"/>
          <p:nvPr/>
        </p:nvSpPr>
        <p:spPr>
          <a:xfrm>
            <a:off x="11531850" y="60934"/>
            <a:ext cx="556181" cy="369332"/>
          </a:xfrm>
          <a:prstGeom prst="rect">
            <a:avLst/>
          </a:prstGeom>
          <a:noFill/>
        </p:spPr>
        <p:txBody>
          <a:bodyPr wrap="square" rtlCol="0">
            <a:spAutoFit/>
          </a:bodyPr>
          <a:lstStyle/>
          <a:p>
            <a:r>
              <a:rPr lang="en-US"/>
              <a:t>RM</a:t>
            </a:r>
          </a:p>
        </p:txBody>
      </p:sp>
      <p:sp>
        <p:nvSpPr>
          <p:cNvPr id="11" name="TextBox 10">
            <a:extLst>
              <a:ext uri="{FF2B5EF4-FFF2-40B4-BE49-F238E27FC236}">
                <a16:creationId xmlns:a16="http://schemas.microsoft.com/office/drawing/2014/main" id="{7371FD62-1CBC-6C70-7AC4-278927F80CC0}"/>
              </a:ext>
            </a:extLst>
          </p:cNvPr>
          <p:cNvSpPr txBox="1"/>
          <p:nvPr/>
        </p:nvSpPr>
        <p:spPr>
          <a:xfrm>
            <a:off x="207390" y="1532846"/>
            <a:ext cx="3987538" cy="523220"/>
          </a:xfrm>
          <a:prstGeom prst="rect">
            <a:avLst/>
          </a:prstGeom>
          <a:noFill/>
        </p:spPr>
        <p:txBody>
          <a:bodyPr wrap="square" rtlCol="0">
            <a:spAutoFit/>
          </a:bodyPr>
          <a:lstStyle/>
          <a:p>
            <a:r>
              <a:rPr lang="en-US" sz="2800"/>
              <a:t>Stiffness of the Chassis</a:t>
            </a:r>
          </a:p>
        </p:txBody>
      </p:sp>
      <p:sp>
        <p:nvSpPr>
          <p:cNvPr id="17" name="TextBox 16">
            <a:extLst>
              <a:ext uri="{FF2B5EF4-FFF2-40B4-BE49-F238E27FC236}">
                <a16:creationId xmlns:a16="http://schemas.microsoft.com/office/drawing/2014/main" id="{8169D418-64A1-7DF2-14B6-898AFF0EAB9C}"/>
              </a:ext>
            </a:extLst>
          </p:cNvPr>
          <p:cNvSpPr txBox="1"/>
          <p:nvPr/>
        </p:nvSpPr>
        <p:spPr>
          <a:xfrm>
            <a:off x="207390" y="2056066"/>
            <a:ext cx="3572759" cy="1200329"/>
          </a:xfrm>
          <a:prstGeom prst="rect">
            <a:avLst/>
          </a:prstGeom>
          <a:noFill/>
        </p:spPr>
        <p:txBody>
          <a:bodyPr wrap="square" rtlCol="0">
            <a:spAutoFit/>
          </a:bodyPr>
          <a:lstStyle/>
          <a:p>
            <a:r>
              <a:rPr lang="en-US" dirty="0"/>
              <a:t>Testing Torsional Stiffness using SolidWorks Simulation feature.</a:t>
            </a:r>
          </a:p>
          <a:p>
            <a:endParaRPr lang="en-US" dirty="0"/>
          </a:p>
          <a:p>
            <a:r>
              <a:rPr lang="en-US" dirty="0"/>
              <a:t>Minimum Factor of Safety of 2.5</a:t>
            </a:r>
          </a:p>
        </p:txBody>
      </p:sp>
      <p:sp>
        <p:nvSpPr>
          <p:cNvPr id="2" name="TextBox 1">
            <a:extLst>
              <a:ext uri="{FF2B5EF4-FFF2-40B4-BE49-F238E27FC236}">
                <a16:creationId xmlns:a16="http://schemas.microsoft.com/office/drawing/2014/main" id="{5DDEB7D2-B6F9-EDB7-4F98-C28B8F1EAE48}"/>
              </a:ext>
            </a:extLst>
          </p:cNvPr>
          <p:cNvSpPr txBox="1"/>
          <p:nvPr/>
        </p:nvSpPr>
        <p:spPr>
          <a:xfrm>
            <a:off x="272716" y="4379495"/>
            <a:ext cx="3507433" cy="1477328"/>
          </a:xfrm>
          <a:prstGeom prst="rect">
            <a:avLst/>
          </a:prstGeom>
          <a:noFill/>
        </p:spPr>
        <p:txBody>
          <a:bodyPr wrap="square" rtlCol="0">
            <a:spAutoFit/>
          </a:bodyPr>
          <a:lstStyle/>
          <a:p>
            <a:r>
              <a:rPr lang="en-US" dirty="0"/>
              <a:t>Calculations for Amount of Force and Torsional Rigidity:</a:t>
            </a:r>
          </a:p>
          <a:p>
            <a:endParaRPr lang="en-US" dirty="0"/>
          </a:p>
          <a:p>
            <a:r>
              <a:rPr lang="en-US" dirty="0"/>
              <a:t>TR = 61,710 N*m/deg</a:t>
            </a:r>
          </a:p>
          <a:p>
            <a:r>
              <a:rPr lang="en-US" dirty="0"/>
              <a:t>Yield Strength = 4.6e8 N/m^2</a:t>
            </a:r>
          </a:p>
        </p:txBody>
      </p:sp>
      <p:pic>
        <p:nvPicPr>
          <p:cNvPr id="6" name="Picture 5" descr="A close-up of a structure">
            <a:extLst>
              <a:ext uri="{FF2B5EF4-FFF2-40B4-BE49-F238E27FC236}">
                <a16:creationId xmlns:a16="http://schemas.microsoft.com/office/drawing/2014/main" id="{D4F2B17B-BC71-AC23-C1BC-9B77ABBADE87}"/>
              </a:ext>
            </a:extLst>
          </p:cNvPr>
          <p:cNvPicPr>
            <a:picLocks noChangeAspect="1"/>
          </p:cNvPicPr>
          <p:nvPr/>
        </p:nvPicPr>
        <p:blipFill>
          <a:blip r:embed="rId4"/>
          <a:stretch>
            <a:fillRect/>
          </a:stretch>
        </p:blipFill>
        <p:spPr>
          <a:xfrm>
            <a:off x="4119667" y="1879600"/>
            <a:ext cx="3173736" cy="1980223"/>
          </a:xfrm>
          <a:prstGeom prst="rect">
            <a:avLst/>
          </a:prstGeom>
        </p:spPr>
      </p:pic>
      <p:pic>
        <p:nvPicPr>
          <p:cNvPr id="12" name="Picture 11" descr="A close-up of a structure&#10;&#10;Description automatically generated">
            <a:extLst>
              <a:ext uri="{FF2B5EF4-FFF2-40B4-BE49-F238E27FC236}">
                <a16:creationId xmlns:a16="http://schemas.microsoft.com/office/drawing/2014/main" id="{26C13C7A-E8E1-AAF3-9DA4-8E6B716E8945}"/>
              </a:ext>
            </a:extLst>
          </p:cNvPr>
          <p:cNvPicPr>
            <a:picLocks noChangeAspect="1"/>
          </p:cNvPicPr>
          <p:nvPr/>
        </p:nvPicPr>
        <p:blipFill>
          <a:blip r:embed="rId5"/>
          <a:stretch>
            <a:fillRect/>
          </a:stretch>
        </p:blipFill>
        <p:spPr>
          <a:xfrm>
            <a:off x="7115913" y="3429000"/>
            <a:ext cx="4415937" cy="2835496"/>
          </a:xfrm>
          <a:prstGeom prst="rect">
            <a:avLst/>
          </a:prstGeom>
        </p:spPr>
      </p:pic>
      <p:pic>
        <p:nvPicPr>
          <p:cNvPr id="14" name="Picture 13" descr="A blackboard with white text&#10;&#10;Description automatically generated">
            <a:extLst>
              <a:ext uri="{FF2B5EF4-FFF2-40B4-BE49-F238E27FC236}">
                <a16:creationId xmlns:a16="http://schemas.microsoft.com/office/drawing/2014/main" id="{9E36EE9B-9140-2156-FFF0-E0ECC44F6759}"/>
              </a:ext>
            </a:extLst>
          </p:cNvPr>
          <p:cNvPicPr>
            <a:picLocks noChangeAspect="1"/>
          </p:cNvPicPr>
          <p:nvPr/>
        </p:nvPicPr>
        <p:blipFill>
          <a:blip r:embed="rId6"/>
          <a:stretch>
            <a:fillRect/>
          </a:stretch>
        </p:blipFill>
        <p:spPr>
          <a:xfrm>
            <a:off x="3579769" y="4082387"/>
            <a:ext cx="2867325" cy="2444177"/>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95BFF1B-FF75-1FDD-3781-5041CA24A61E}"/>
                  </a:ext>
                </a:extLst>
              </p:cNvPr>
              <p:cNvSpPr txBox="1"/>
              <p:nvPr/>
            </p:nvSpPr>
            <p:spPr>
              <a:xfrm>
                <a:off x="492369" y="3601606"/>
                <a:ext cx="801758" cy="518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𝑇</m:t>
                          </m:r>
                        </m:num>
                        <m:den>
                          <m:r>
                            <a:rPr lang="en-US" b="0" i="1" smtClean="0">
                              <a:latin typeface="Cambria Math" panose="02040503050406030204" pitchFamily="18" charset="0"/>
                              <a:ea typeface="Cambria Math" panose="02040503050406030204" pitchFamily="18" charset="0"/>
                            </a:rPr>
                            <m:t>𝛼</m:t>
                          </m:r>
                        </m:den>
                      </m:f>
                    </m:oMath>
                  </m:oMathPara>
                </a14:m>
                <a:endParaRPr lang="en-US" dirty="0"/>
              </a:p>
            </p:txBody>
          </p:sp>
        </mc:Choice>
        <mc:Fallback xmlns="">
          <p:sp>
            <p:nvSpPr>
              <p:cNvPr id="15" name="TextBox 14">
                <a:extLst>
                  <a:ext uri="{FF2B5EF4-FFF2-40B4-BE49-F238E27FC236}">
                    <a16:creationId xmlns:a16="http://schemas.microsoft.com/office/drawing/2014/main" id="{B95BFF1B-FF75-1FDD-3781-5041CA24A61E}"/>
                  </a:ext>
                </a:extLst>
              </p:cNvPr>
              <p:cNvSpPr txBox="1">
                <a:spLocks noRot="1" noChangeAspect="1" noMove="1" noResize="1" noEditPoints="1" noAdjustHandles="1" noChangeArrowheads="1" noChangeShapeType="1" noTextEdit="1"/>
              </p:cNvSpPr>
              <p:nvPr/>
            </p:nvSpPr>
            <p:spPr>
              <a:xfrm>
                <a:off x="492369" y="3601606"/>
                <a:ext cx="801758" cy="51854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7388934-B354-7DA0-FEED-E0915828A75C}"/>
                  </a:ext>
                </a:extLst>
              </p:cNvPr>
              <p:cNvSpPr txBox="1"/>
              <p:nvPr/>
            </p:nvSpPr>
            <p:spPr>
              <a:xfrm>
                <a:off x="1642543" y="3473815"/>
                <a:ext cx="2307365" cy="646331"/>
              </a:xfrm>
              <a:prstGeom prst="rect">
                <a:avLst/>
              </a:prstGeom>
              <a:noFill/>
            </p:spPr>
            <p:txBody>
              <a:bodyPr wrap="square" rtlCol="0">
                <a:spAutoFit/>
              </a:bodyPr>
              <a:lstStyle/>
              <a:p>
                <a:r>
                  <a:rPr lang="en-US" dirty="0"/>
                  <a:t>T=applied Torque</a:t>
                </a:r>
              </a:p>
              <a:p>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 Angular Deflection</a:t>
                </a:r>
              </a:p>
            </p:txBody>
          </p:sp>
        </mc:Choice>
        <mc:Fallback xmlns="">
          <p:sp>
            <p:nvSpPr>
              <p:cNvPr id="16" name="TextBox 15">
                <a:extLst>
                  <a:ext uri="{FF2B5EF4-FFF2-40B4-BE49-F238E27FC236}">
                    <a16:creationId xmlns:a16="http://schemas.microsoft.com/office/drawing/2014/main" id="{F7388934-B354-7DA0-FEED-E0915828A75C}"/>
                  </a:ext>
                </a:extLst>
              </p:cNvPr>
              <p:cNvSpPr txBox="1">
                <a:spLocks noRot="1" noChangeAspect="1" noMove="1" noResize="1" noEditPoints="1" noAdjustHandles="1" noChangeArrowheads="1" noChangeShapeType="1" noTextEdit="1"/>
              </p:cNvSpPr>
              <p:nvPr/>
            </p:nvSpPr>
            <p:spPr>
              <a:xfrm>
                <a:off x="1642543" y="3473815"/>
                <a:ext cx="2307365" cy="646331"/>
              </a:xfrm>
              <a:prstGeom prst="rect">
                <a:avLst/>
              </a:prstGeom>
              <a:blipFill>
                <a:blip r:embed="rId8"/>
                <a:stretch>
                  <a:fillRect l="-2111" t="-5660" r="-1847" b="-14151"/>
                </a:stretch>
              </a:blipFill>
            </p:spPr>
            <p:txBody>
              <a:bodyPr/>
              <a:lstStyle/>
              <a:p>
                <a:r>
                  <a:rPr lang="en-US">
                    <a:noFill/>
                  </a:rPr>
                  <a:t> </a:t>
                </a:r>
              </a:p>
            </p:txBody>
          </p:sp>
        </mc:Fallback>
      </mc:AlternateContent>
      <p:pic>
        <p:nvPicPr>
          <p:cNvPr id="19" name="Picture 18" descr="A model of a boat&#10;&#10;Description automatically generated">
            <a:extLst>
              <a:ext uri="{FF2B5EF4-FFF2-40B4-BE49-F238E27FC236}">
                <a16:creationId xmlns:a16="http://schemas.microsoft.com/office/drawing/2014/main" id="{DE3AEC0D-1AAD-1D27-43A7-A913419AD642}"/>
              </a:ext>
            </a:extLst>
          </p:cNvPr>
          <p:cNvPicPr>
            <a:picLocks noChangeAspect="1"/>
          </p:cNvPicPr>
          <p:nvPr/>
        </p:nvPicPr>
        <p:blipFill>
          <a:blip r:embed="rId9"/>
          <a:stretch>
            <a:fillRect/>
          </a:stretch>
        </p:blipFill>
        <p:spPr>
          <a:xfrm>
            <a:off x="7500674" y="1579815"/>
            <a:ext cx="4223537" cy="2074412"/>
          </a:xfrm>
          <a:prstGeom prst="rect">
            <a:avLst/>
          </a:prstGeom>
        </p:spPr>
      </p:pic>
      <p:sp>
        <p:nvSpPr>
          <p:cNvPr id="3" name="Slide Number Placeholder 2">
            <a:extLst>
              <a:ext uri="{FF2B5EF4-FFF2-40B4-BE49-F238E27FC236}">
                <a16:creationId xmlns:a16="http://schemas.microsoft.com/office/drawing/2014/main" id="{BC21BDE7-B6C7-0AC3-F8D2-4F537491414B}"/>
              </a:ext>
            </a:extLst>
          </p:cNvPr>
          <p:cNvSpPr>
            <a:spLocks noGrp="1"/>
          </p:cNvSpPr>
          <p:nvPr>
            <p:ph type="sldNum" sz="quarter" idx="12"/>
          </p:nvPr>
        </p:nvSpPr>
        <p:spPr/>
        <p:txBody>
          <a:bodyPr/>
          <a:lstStyle/>
          <a:p>
            <a:fld id="{175166F6-F931-CC42-835D-68601A0A43FB}" type="slidenum">
              <a:rPr lang="en-US" dirty="0" smtClean="0">
                <a:solidFill>
                  <a:schemeClr val="tx1"/>
                </a:solidFill>
              </a:rPr>
              <a:t>9</a:t>
            </a:fld>
            <a:endParaRPr lang="en-US" dirty="0">
              <a:solidFill>
                <a:schemeClr val="tx1"/>
              </a:solidFill>
              <a:ea typeface="Calibri"/>
              <a:cs typeface="Calibri"/>
            </a:endParaRPr>
          </a:p>
        </p:txBody>
      </p:sp>
    </p:spTree>
    <p:extLst>
      <p:ext uri="{BB962C8B-B14F-4D97-AF65-F5344CB8AC3E}">
        <p14:creationId xmlns:p14="http://schemas.microsoft.com/office/powerpoint/2010/main" val="2288580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5DC616D7A8743978DA5CA4DF7F974" ma:contentTypeVersion="9" ma:contentTypeDescription="Create a new document." ma:contentTypeScope="" ma:versionID="bf20881785d487a3c71a5ed2cee72a31">
  <xsd:schema xmlns:xsd="http://www.w3.org/2001/XMLSchema" xmlns:xs="http://www.w3.org/2001/XMLSchema" xmlns:p="http://schemas.microsoft.com/office/2006/metadata/properties" xmlns:ns2="da38e8fa-0e30-4a8c-add4-4c15785f2a39" targetNamespace="http://schemas.microsoft.com/office/2006/metadata/properties" ma:root="true" ma:fieldsID="623a46fe1e03f5572b5d9f58dc1348c9" ns2:_="">
    <xsd:import namespace="da38e8fa-0e30-4a8c-add4-4c15785f2a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38e8fa-0e30-4a8c-add4-4c15785f2a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a38e8fa-0e30-4a8c-add4-4c15785f2a3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C5ED06-3CA1-4861-9593-76421659A426}">
  <ds:schemaRefs>
    <ds:schemaRef ds:uri="da38e8fa-0e30-4a8c-add4-4c15785f2a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9FC104-DA87-4462-80F6-A87D1D14973F}">
  <ds:schemaRefs>
    <ds:schemaRef ds:uri="http://schemas.microsoft.com/office/2006/metadata/properties"/>
    <ds:schemaRef ds:uri="http://www.w3.org/XML/1998/namespace"/>
    <ds:schemaRef ds:uri="http://schemas.microsoft.com/office/2006/documentManagement/types"/>
    <ds:schemaRef ds:uri="da38e8fa-0e30-4a8c-add4-4c15785f2a39"/>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2D47BD54-42AA-42F8-824A-748F75F0E0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2902</Words>
  <Application>Microsoft Office PowerPoint</Application>
  <PresentationFormat>Widescreen</PresentationFormat>
  <Paragraphs>233</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SAE Formula  Chassis</vt:lpstr>
      <vt:lpstr>Project Description (Gustavo) </vt:lpstr>
      <vt:lpstr>Background &amp; Benchmarking (Brandon) </vt:lpstr>
      <vt:lpstr>Background &amp; Benchmarking (Brandon)</vt:lpstr>
      <vt:lpstr>Customer &amp; Eng. Requirements (Ryan) </vt:lpstr>
      <vt:lpstr>Chassis (Ryan)</vt:lpstr>
      <vt:lpstr>QFD (Ryan)</vt:lpstr>
      <vt:lpstr>Mathematical Modelling (Brandon ) </vt:lpstr>
      <vt:lpstr>Mathematical Modelling: </vt:lpstr>
      <vt:lpstr>Mathematical Modelling: (Alexandra)</vt:lpstr>
      <vt:lpstr>Aerodynamics (Carson)</vt:lpstr>
      <vt:lpstr>Aerodynamics (Carson)</vt:lpstr>
      <vt:lpstr>Aerodynamics – Modeling (Carson)</vt:lpstr>
      <vt:lpstr>Gantt Chart – SAE Formula 24 (Gustavo)</vt:lpstr>
      <vt:lpstr>Budget (Gustavo &amp; Carson)</vt:lpstr>
      <vt:lpstr>Prototype progress (Alexandra)</vt:lpstr>
      <vt:lpstr>Literature Review (Brandon)</vt:lpstr>
      <vt:lpstr>Literature Review (Ryan)</vt:lpstr>
      <vt:lpstr>Literature Review (Alexandra)</vt:lpstr>
      <vt:lpstr>Literature Review (Gustavo)</vt:lpstr>
      <vt:lpstr>Literature Review (Carson)</vt:lpstr>
      <vt:lpstr>Sources:</vt:lpstr>
      <vt:lpstr>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Amanda Grace Macholl</dc:creator>
  <cp:lastModifiedBy>Ryan J Meger</cp:lastModifiedBy>
  <cp:revision>277</cp:revision>
  <dcterms:created xsi:type="dcterms:W3CDTF">2022-02-25T17:26:29Z</dcterms:created>
  <dcterms:modified xsi:type="dcterms:W3CDTF">2024-09-19T05:26:30Z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0x010100F145DC616D7A8743978DA5CA4DF7F974</vt:lpwstr>
  </property>
  <property fmtid="{D5CDD505-2E9C-101B-9397-08002B2CF9AE}" pid="3" name="MediaServiceImageTags">
    <vt:lpwstr/>
  </property>
</Properties>
</file>