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64" r:id="rId5"/>
    <p:sldId id="271" r:id="rId6"/>
    <p:sldId id="293" r:id="rId7"/>
    <p:sldId id="299" r:id="rId8"/>
    <p:sldId id="300" r:id="rId9"/>
    <p:sldId id="301" r:id="rId10"/>
    <p:sldId id="302" r:id="rId11"/>
    <p:sldId id="320" r:id="rId12"/>
    <p:sldId id="309" r:id="rId13"/>
    <p:sldId id="314" r:id="rId14"/>
    <p:sldId id="329" r:id="rId15"/>
    <p:sldId id="303" r:id="rId16"/>
    <p:sldId id="330" r:id="rId17"/>
    <p:sldId id="304" r:id="rId18"/>
    <p:sldId id="305" r:id="rId19"/>
    <p:sldId id="327" r:id="rId20"/>
    <p:sldId id="306" r:id="rId21"/>
    <p:sldId id="323" r:id="rId22"/>
    <p:sldId id="307" r:id="rId23"/>
    <p:sldId id="321" r:id="rId24"/>
    <p:sldId id="325" r:id="rId25"/>
    <p:sldId id="308" r:id="rId26"/>
    <p:sldId id="319" r:id="rId27"/>
    <p:sldId id="318" r:id="rId28"/>
    <p:sldId id="317" r:id="rId29"/>
    <p:sldId id="276" r:id="rId30"/>
    <p:sldId id="322" r:id="rId31"/>
    <p:sldId id="326" r:id="rId32"/>
    <p:sldId id="290" r:id="rId33"/>
    <p:sldId id="29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FBE940-39E1-EF1E-93D6-43E410BA15EA}" name="Avery K Charley" initials="" userId="S::akc253@nau.edu::ebcb5d02-b95c-4204-8bcd-d9ffd357532f" providerId="AD"/>
  <p188:author id="{2B53B346-76C9-AD09-A71B-69D8674297C7}" name="Austin Paothatat" initials="AP" userId="S::ap2485@nau.edu::a5445df4-bc8f-451d-8461-216db52dec3c" providerId="AD"/>
  <p188:author id="{94004949-C96D-75E2-39B6-89542E032A5B}" name="Dylan B Boeholt" initials="DB" userId="S::dbb223@nau.edu::b76d770d-223d-46b2-9e5b-c8a863b328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55"/>
    <a:srgbClr val="E8E65D"/>
    <a:srgbClr val="003466"/>
    <a:srgbClr val="00ADB5"/>
    <a:srgbClr val="F8B700"/>
    <a:srgbClr val="FAC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i Allen Quiver" userId="S::koi.quiver@nau.edu::7bb0c13d-cd8f-45f6-a2f8-0cd7f7a91a8f" providerId="AD" clId="Web-{4BFC531E-5616-4F73-847D-0B686523C79B}"/>
    <pc:docChg chg="modSld">
      <pc:chgData name="Koi Allen Quiver" userId="S::koi.quiver@nau.edu::7bb0c13d-cd8f-45f6-a2f8-0cd7f7a91a8f" providerId="AD" clId="Web-{4BFC531E-5616-4F73-847D-0B686523C79B}" dt="2024-02-05T21:17:16.580" v="734" actId="20577"/>
      <pc:docMkLst>
        <pc:docMk/>
      </pc:docMkLst>
      <pc:sldChg chg="addSp modSp">
        <pc:chgData name="Koi Allen Quiver" userId="S::koi.quiver@nau.edu::7bb0c13d-cd8f-45f6-a2f8-0cd7f7a91a8f" providerId="AD" clId="Web-{4BFC531E-5616-4F73-847D-0B686523C79B}" dt="2024-02-05T20:27:44.088" v="614" actId="14100"/>
        <pc:sldMkLst>
          <pc:docMk/>
          <pc:sldMk cId="98175723" sldId="261"/>
        </pc:sldMkLst>
        <pc:spChg chg="mod">
          <ac:chgData name="Koi Allen Quiver" userId="S::koi.quiver@nau.edu::7bb0c13d-cd8f-45f6-a2f8-0cd7f7a91a8f" providerId="AD" clId="Web-{4BFC531E-5616-4F73-847D-0B686523C79B}" dt="2024-02-05T20:26:38.381" v="611" actId="20577"/>
          <ac:spMkLst>
            <pc:docMk/>
            <pc:sldMk cId="98175723" sldId="261"/>
            <ac:spMk id="2" creationId="{DA769AD2-5CB6-F47F-F28D-7F6C3E50A7FB}"/>
          </ac:spMkLst>
        </pc:spChg>
        <pc:spChg chg="add mod">
          <ac:chgData name="Koi Allen Quiver" userId="S::koi.quiver@nau.edu::7bb0c13d-cd8f-45f6-a2f8-0cd7f7a91a8f" providerId="AD" clId="Web-{4BFC531E-5616-4F73-847D-0B686523C79B}" dt="2024-02-05T20:26:12.520" v="596" actId="20577"/>
          <ac:spMkLst>
            <pc:docMk/>
            <pc:sldMk cId="98175723" sldId="261"/>
            <ac:spMk id="5" creationId="{42EBF9D8-92CA-E02F-2EB3-0DCE7EE253DF}"/>
          </ac:spMkLst>
        </pc:spChg>
        <pc:picChg chg="add mod">
          <ac:chgData name="Koi Allen Quiver" userId="S::koi.quiver@nau.edu::7bb0c13d-cd8f-45f6-a2f8-0cd7f7a91a8f" providerId="AD" clId="Web-{4BFC531E-5616-4F73-847D-0B686523C79B}" dt="2024-02-05T20:27:44.088" v="614" actId="14100"/>
          <ac:picMkLst>
            <pc:docMk/>
            <pc:sldMk cId="98175723" sldId="261"/>
            <ac:picMk id="3" creationId="{DAB2136E-59D2-06FE-3964-8C6854E940B8}"/>
          </ac:picMkLst>
        </pc:picChg>
      </pc:sldChg>
      <pc:sldChg chg="modSp">
        <pc:chgData name="Koi Allen Quiver" userId="S::koi.quiver@nau.edu::7bb0c13d-cd8f-45f6-a2f8-0cd7f7a91a8f" providerId="AD" clId="Web-{4BFC531E-5616-4F73-847D-0B686523C79B}" dt="2024-02-05T21:17:16.580" v="734" actId="20577"/>
        <pc:sldMkLst>
          <pc:docMk/>
          <pc:sldMk cId="3092511015" sldId="296"/>
        </pc:sldMkLst>
        <pc:spChg chg="mod">
          <ac:chgData name="Koi Allen Quiver" userId="S::koi.quiver@nau.edu::7bb0c13d-cd8f-45f6-a2f8-0cd7f7a91a8f" providerId="AD" clId="Web-{4BFC531E-5616-4F73-847D-0B686523C79B}" dt="2024-02-05T21:17:16.580" v="734" actId="20577"/>
          <ac:spMkLst>
            <pc:docMk/>
            <pc:sldMk cId="3092511015" sldId="296"/>
            <ac:spMk id="2" creationId="{44261BC0-51E9-7584-BDF3-0CD7E66FF713}"/>
          </ac:spMkLst>
        </pc:spChg>
        <pc:spChg chg="mod">
          <ac:chgData name="Koi Allen Quiver" userId="S::koi.quiver@nau.edu::7bb0c13d-cd8f-45f6-a2f8-0cd7f7a91a8f" providerId="AD" clId="Web-{4BFC531E-5616-4F73-847D-0B686523C79B}" dt="2024-02-05T20:44:23.901" v="659" actId="14100"/>
          <ac:spMkLst>
            <pc:docMk/>
            <pc:sldMk cId="3092511015" sldId="296"/>
            <ac:spMk id="3" creationId="{FA8DBF0F-CB70-1F1F-36B8-F43ABB37BC69}"/>
          </ac:spMkLst>
        </pc:spChg>
      </pc:sldChg>
    </pc:docChg>
  </pc:docChgLst>
  <pc:docChgLst>
    <pc:chgData name="Avery K Charley" userId="ebcb5d02-b95c-4204-8bcd-d9ffd357532f" providerId="ADAL" clId="{D1F10D59-840F-884A-84BA-DC6C55711F14}"/>
    <pc:docChg chg="undo custSel addSld delSld modSld sldOrd">
      <pc:chgData name="Avery K Charley" userId="ebcb5d02-b95c-4204-8bcd-d9ffd357532f" providerId="ADAL" clId="{D1F10D59-840F-884A-84BA-DC6C55711F14}" dt="2024-02-26T23:12:52.784" v="3288" actId="20577"/>
      <pc:docMkLst>
        <pc:docMk/>
      </pc:docMkLst>
      <pc:sldChg chg="del">
        <pc:chgData name="Avery K Charley" userId="ebcb5d02-b95c-4204-8bcd-d9ffd357532f" providerId="ADAL" clId="{D1F10D59-840F-884A-84BA-DC6C55711F14}" dt="2024-02-24T00:13:29.900" v="6" actId="2696"/>
        <pc:sldMkLst>
          <pc:docMk/>
          <pc:sldMk cId="1514395425" sldId="258"/>
        </pc:sldMkLst>
      </pc:sldChg>
      <pc:sldChg chg="del">
        <pc:chgData name="Avery K Charley" userId="ebcb5d02-b95c-4204-8bcd-d9ffd357532f" providerId="ADAL" clId="{D1F10D59-840F-884A-84BA-DC6C55711F14}" dt="2024-02-24T00:13:27.495" v="5" actId="2696"/>
        <pc:sldMkLst>
          <pc:docMk/>
          <pc:sldMk cId="98175723" sldId="261"/>
        </pc:sldMkLst>
      </pc:sldChg>
      <pc:sldChg chg="modSp mod">
        <pc:chgData name="Avery K Charley" userId="ebcb5d02-b95c-4204-8bcd-d9ffd357532f" providerId="ADAL" clId="{D1F10D59-840F-884A-84BA-DC6C55711F14}" dt="2024-02-26T05:51:44.424" v="2669" actId="20577"/>
        <pc:sldMkLst>
          <pc:docMk/>
          <pc:sldMk cId="23611709" sldId="271"/>
        </pc:sldMkLst>
        <pc:spChg chg="mod">
          <ac:chgData name="Avery K Charley" userId="ebcb5d02-b95c-4204-8bcd-d9ffd357532f" providerId="ADAL" clId="{D1F10D59-840F-884A-84BA-DC6C55711F14}" dt="2024-02-26T05:51:44.424" v="2669" actId="20577"/>
          <ac:spMkLst>
            <pc:docMk/>
            <pc:sldMk cId="23611709" sldId="271"/>
            <ac:spMk id="4" creationId="{67593667-2E50-2F49-EAF6-15341FBCE503}"/>
          </ac:spMkLst>
        </pc:spChg>
      </pc:sldChg>
      <pc:sldChg chg="del">
        <pc:chgData name="Avery K Charley" userId="ebcb5d02-b95c-4204-8bcd-d9ffd357532f" providerId="ADAL" clId="{D1F10D59-840F-884A-84BA-DC6C55711F14}" dt="2024-02-24T00:13:32.355" v="7" actId="2696"/>
        <pc:sldMkLst>
          <pc:docMk/>
          <pc:sldMk cId="2870259139" sldId="272"/>
        </pc:sldMkLst>
      </pc:sldChg>
      <pc:sldChg chg="modSp add del mod">
        <pc:chgData name="Avery K Charley" userId="ebcb5d02-b95c-4204-8bcd-d9ffd357532f" providerId="ADAL" clId="{D1F10D59-840F-884A-84BA-DC6C55711F14}" dt="2024-02-26T05:53:31.615" v="2733" actId="20577"/>
        <pc:sldMkLst>
          <pc:docMk/>
          <pc:sldMk cId="3169276152" sldId="276"/>
        </pc:sldMkLst>
        <pc:spChg chg="mod">
          <ac:chgData name="Avery K Charley" userId="ebcb5d02-b95c-4204-8bcd-d9ffd357532f" providerId="ADAL" clId="{D1F10D59-840F-884A-84BA-DC6C55711F14}" dt="2024-02-26T05:53:31.615" v="2733" actId="20577"/>
          <ac:spMkLst>
            <pc:docMk/>
            <pc:sldMk cId="3169276152" sldId="276"/>
            <ac:spMk id="10" creationId="{0B3068FC-DEC9-2D84-1724-9BABA4D2E5FE}"/>
          </ac:spMkLst>
        </pc:spChg>
      </pc:sldChg>
      <pc:sldChg chg="del">
        <pc:chgData name="Avery K Charley" userId="ebcb5d02-b95c-4204-8bcd-d9ffd357532f" providerId="ADAL" clId="{D1F10D59-840F-884A-84BA-DC6C55711F14}" dt="2024-02-24T00:15:16.247" v="30" actId="2696"/>
        <pc:sldMkLst>
          <pc:docMk/>
          <pc:sldMk cId="3254443489" sldId="283"/>
        </pc:sldMkLst>
      </pc:sldChg>
      <pc:sldChg chg="del">
        <pc:chgData name="Avery K Charley" userId="ebcb5d02-b95c-4204-8bcd-d9ffd357532f" providerId="ADAL" clId="{D1F10D59-840F-884A-84BA-DC6C55711F14}" dt="2024-02-24T00:13:42.818" v="9" actId="2696"/>
        <pc:sldMkLst>
          <pc:docMk/>
          <pc:sldMk cId="1278249476" sldId="284"/>
        </pc:sldMkLst>
      </pc:sldChg>
      <pc:sldChg chg="del">
        <pc:chgData name="Avery K Charley" userId="ebcb5d02-b95c-4204-8bcd-d9ffd357532f" providerId="ADAL" clId="{D1F10D59-840F-884A-84BA-DC6C55711F14}" dt="2024-02-24T00:13:44.530" v="11" actId="2696"/>
        <pc:sldMkLst>
          <pc:docMk/>
          <pc:sldMk cId="2953643758" sldId="285"/>
        </pc:sldMkLst>
      </pc:sldChg>
      <pc:sldChg chg="del">
        <pc:chgData name="Avery K Charley" userId="ebcb5d02-b95c-4204-8bcd-d9ffd357532f" providerId="ADAL" clId="{D1F10D59-840F-884A-84BA-DC6C55711F14}" dt="2024-02-24T00:13:45.941" v="13" actId="2696"/>
        <pc:sldMkLst>
          <pc:docMk/>
          <pc:sldMk cId="1721865657" sldId="286"/>
        </pc:sldMkLst>
      </pc:sldChg>
      <pc:sldChg chg="del">
        <pc:chgData name="Avery K Charley" userId="ebcb5d02-b95c-4204-8bcd-d9ffd357532f" providerId="ADAL" clId="{D1F10D59-840F-884A-84BA-DC6C55711F14}" dt="2024-02-24T00:13:13.079" v="1" actId="2696"/>
        <pc:sldMkLst>
          <pc:docMk/>
          <pc:sldMk cId="3251272157" sldId="288"/>
        </pc:sldMkLst>
      </pc:sldChg>
      <pc:sldChg chg="delSp modSp del mod">
        <pc:chgData name="Avery K Charley" userId="ebcb5d02-b95c-4204-8bcd-d9ffd357532f" providerId="ADAL" clId="{D1F10D59-840F-884A-84BA-DC6C55711F14}" dt="2024-02-26T15:57:04.575" v="2818" actId="2696"/>
        <pc:sldMkLst>
          <pc:docMk/>
          <pc:sldMk cId="1529630872" sldId="289"/>
        </pc:sldMkLst>
        <pc:spChg chg="mod">
          <ac:chgData name="Avery K Charley" userId="ebcb5d02-b95c-4204-8bcd-d9ffd357532f" providerId="ADAL" clId="{D1F10D59-840F-884A-84BA-DC6C55711F14}" dt="2024-02-26T05:34:00.184" v="2596" actId="20577"/>
          <ac:spMkLst>
            <pc:docMk/>
            <pc:sldMk cId="1529630872" sldId="289"/>
            <ac:spMk id="7" creationId="{BDFAA06E-782B-1F6A-5F2F-DC46310783F8}"/>
          </ac:spMkLst>
        </pc:spChg>
        <pc:spChg chg="mod">
          <ac:chgData name="Avery K Charley" userId="ebcb5d02-b95c-4204-8bcd-d9ffd357532f" providerId="ADAL" clId="{D1F10D59-840F-884A-84BA-DC6C55711F14}" dt="2024-02-26T05:53:20.112" v="2727" actId="20577"/>
          <ac:spMkLst>
            <pc:docMk/>
            <pc:sldMk cId="1529630872" sldId="289"/>
            <ac:spMk id="10" creationId="{0B3068FC-DEC9-2D84-1724-9BABA4D2E5FE}"/>
          </ac:spMkLst>
        </pc:spChg>
        <pc:spChg chg="del mod">
          <ac:chgData name="Avery K Charley" userId="ebcb5d02-b95c-4204-8bcd-d9ffd357532f" providerId="ADAL" clId="{D1F10D59-840F-884A-84BA-DC6C55711F14}" dt="2024-02-26T05:33:27.340" v="2576" actId="478"/>
          <ac:spMkLst>
            <pc:docMk/>
            <pc:sldMk cId="1529630872" sldId="289"/>
            <ac:spMk id="12" creationId="{07747D4C-8D3C-80D9-F20F-5105EA29F1CE}"/>
          </ac:spMkLst>
        </pc:spChg>
        <pc:graphicFrameChg chg="mod">
          <ac:chgData name="Avery K Charley" userId="ebcb5d02-b95c-4204-8bcd-d9ffd357532f" providerId="ADAL" clId="{D1F10D59-840F-884A-84BA-DC6C55711F14}" dt="2024-02-26T05:33:35.196" v="2577" actId="1076"/>
          <ac:graphicFrameMkLst>
            <pc:docMk/>
            <pc:sldMk cId="1529630872" sldId="289"/>
            <ac:graphicFrameMk id="11" creationId="{BF074379-A4E4-E4D1-2B89-1F8020A80A94}"/>
          </ac:graphicFrameMkLst>
        </pc:graphicFrameChg>
      </pc:sldChg>
      <pc:sldChg chg="modSp mod">
        <pc:chgData name="Avery K Charley" userId="ebcb5d02-b95c-4204-8bcd-d9ffd357532f" providerId="ADAL" clId="{D1F10D59-840F-884A-84BA-DC6C55711F14}" dt="2024-02-26T05:53:11.808" v="2724" actId="20577"/>
        <pc:sldMkLst>
          <pc:docMk/>
          <pc:sldMk cId="3766840692" sldId="290"/>
        </pc:sldMkLst>
        <pc:spChg chg="mod">
          <ac:chgData name="Avery K Charley" userId="ebcb5d02-b95c-4204-8bcd-d9ffd357532f" providerId="ADAL" clId="{D1F10D59-840F-884A-84BA-DC6C55711F14}" dt="2024-02-26T05:53:11.808" v="2724" actId="20577"/>
          <ac:spMkLst>
            <pc:docMk/>
            <pc:sldMk cId="3766840692" sldId="290"/>
            <ac:spMk id="10" creationId="{0B3068FC-DEC9-2D84-1724-9BABA4D2E5FE}"/>
          </ac:spMkLst>
        </pc:spChg>
      </pc:sldChg>
      <pc:sldChg chg="del">
        <pc:chgData name="Avery K Charley" userId="ebcb5d02-b95c-4204-8bcd-d9ffd357532f" providerId="ADAL" clId="{D1F10D59-840F-884A-84BA-DC6C55711F14}" dt="2024-02-24T00:13:09.936" v="0" actId="2696"/>
        <pc:sldMkLst>
          <pc:docMk/>
          <pc:sldMk cId="1059714799" sldId="292"/>
        </pc:sldMkLst>
      </pc:sldChg>
      <pc:sldChg chg="modSp mod">
        <pc:chgData name="Avery K Charley" userId="ebcb5d02-b95c-4204-8bcd-d9ffd357532f" providerId="ADAL" clId="{D1F10D59-840F-884A-84BA-DC6C55711F14}" dt="2024-02-26T05:51:50.260" v="2672" actId="20577"/>
        <pc:sldMkLst>
          <pc:docMk/>
          <pc:sldMk cId="320863619" sldId="293"/>
        </pc:sldMkLst>
        <pc:spChg chg="mod">
          <ac:chgData name="Avery K Charley" userId="ebcb5d02-b95c-4204-8bcd-d9ffd357532f" providerId="ADAL" clId="{D1F10D59-840F-884A-84BA-DC6C55711F14}" dt="2024-02-26T05:51:50.260" v="2672" actId="20577"/>
          <ac:spMkLst>
            <pc:docMk/>
            <pc:sldMk cId="320863619" sldId="293"/>
            <ac:spMk id="4" creationId="{67593667-2E50-2F49-EAF6-15341FBCE503}"/>
          </ac:spMkLst>
        </pc:spChg>
      </pc:sldChg>
      <pc:sldChg chg="del">
        <pc:chgData name="Avery K Charley" userId="ebcb5d02-b95c-4204-8bcd-d9ffd357532f" providerId="ADAL" clId="{D1F10D59-840F-884A-84BA-DC6C55711F14}" dt="2024-02-24T00:13:19.922" v="3" actId="2696"/>
        <pc:sldMkLst>
          <pc:docMk/>
          <pc:sldMk cId="2935015135" sldId="294"/>
        </pc:sldMkLst>
      </pc:sldChg>
      <pc:sldChg chg="del">
        <pc:chgData name="Avery K Charley" userId="ebcb5d02-b95c-4204-8bcd-d9ffd357532f" providerId="ADAL" clId="{D1F10D59-840F-884A-84BA-DC6C55711F14}" dt="2024-02-24T00:13:34.161" v="8" actId="2696"/>
        <pc:sldMkLst>
          <pc:docMk/>
          <pc:sldMk cId="4256736623" sldId="295"/>
        </pc:sldMkLst>
      </pc:sldChg>
      <pc:sldChg chg="del">
        <pc:chgData name="Avery K Charley" userId="ebcb5d02-b95c-4204-8bcd-d9ffd357532f" providerId="ADAL" clId="{D1F10D59-840F-884A-84BA-DC6C55711F14}" dt="2024-02-24T00:13:43.772" v="10" actId="2696"/>
        <pc:sldMkLst>
          <pc:docMk/>
          <pc:sldMk cId="3092511015" sldId="296"/>
        </pc:sldMkLst>
      </pc:sldChg>
      <pc:sldChg chg="del">
        <pc:chgData name="Avery K Charley" userId="ebcb5d02-b95c-4204-8bcd-d9ffd357532f" providerId="ADAL" clId="{D1F10D59-840F-884A-84BA-DC6C55711F14}" dt="2024-02-24T00:13:45.152" v="12" actId="2696"/>
        <pc:sldMkLst>
          <pc:docMk/>
          <pc:sldMk cId="3857479806" sldId="297"/>
        </pc:sldMkLst>
      </pc:sldChg>
      <pc:sldChg chg="modSp mod">
        <pc:chgData name="Avery K Charley" userId="ebcb5d02-b95c-4204-8bcd-d9ffd357532f" providerId="ADAL" clId="{D1F10D59-840F-884A-84BA-DC6C55711F14}" dt="2024-02-26T16:41:25.448" v="3123" actId="207"/>
        <pc:sldMkLst>
          <pc:docMk/>
          <pc:sldMk cId="3265505718" sldId="298"/>
        </pc:sldMkLst>
        <pc:spChg chg="mod">
          <ac:chgData name="Avery K Charley" userId="ebcb5d02-b95c-4204-8bcd-d9ffd357532f" providerId="ADAL" clId="{D1F10D59-840F-884A-84BA-DC6C55711F14}" dt="2024-02-26T16:41:25.448" v="3123" actId="207"/>
          <ac:spMkLst>
            <pc:docMk/>
            <pc:sldMk cId="3265505718" sldId="298"/>
            <ac:spMk id="2" creationId="{878D1259-1974-4397-F2CA-64774309A632}"/>
          </ac:spMkLst>
        </pc:spChg>
      </pc:sldChg>
      <pc:sldChg chg="add del">
        <pc:chgData name="Avery K Charley" userId="ebcb5d02-b95c-4204-8bcd-d9ffd357532f" providerId="ADAL" clId="{D1F10D59-840F-884A-84BA-DC6C55711F14}" dt="2024-02-24T00:13:21.936" v="4" actId="2696"/>
        <pc:sldMkLst>
          <pc:docMk/>
          <pc:sldMk cId="2301470295" sldId="299"/>
        </pc:sldMkLst>
      </pc:sldChg>
      <pc:sldChg chg="addSp delSp modSp add mod">
        <pc:chgData name="Avery K Charley" userId="ebcb5d02-b95c-4204-8bcd-d9ffd357532f" providerId="ADAL" clId="{D1F10D59-840F-884A-84BA-DC6C55711F14}" dt="2024-02-26T05:51:53.718" v="2675" actId="20577"/>
        <pc:sldMkLst>
          <pc:docMk/>
          <pc:sldMk cId="2397759769" sldId="299"/>
        </pc:sldMkLst>
        <pc:spChg chg="add mod">
          <ac:chgData name="Avery K Charley" userId="ebcb5d02-b95c-4204-8bcd-d9ffd357532f" providerId="ADAL" clId="{D1F10D59-840F-884A-84BA-DC6C55711F14}" dt="2024-02-24T00:39:58.502" v="808" actId="1076"/>
          <ac:spMkLst>
            <pc:docMk/>
            <pc:sldMk cId="2397759769" sldId="299"/>
            <ac:spMk id="3" creationId="{12D64CEE-4241-BB8E-F5DB-4053A1BFB2B8}"/>
          </ac:spMkLst>
        </pc:spChg>
        <pc:spChg chg="mod">
          <ac:chgData name="Avery K Charley" userId="ebcb5d02-b95c-4204-8bcd-d9ffd357532f" providerId="ADAL" clId="{D1F10D59-840F-884A-84BA-DC6C55711F14}" dt="2024-02-26T05:51:53.718" v="2675" actId="20577"/>
          <ac:spMkLst>
            <pc:docMk/>
            <pc:sldMk cId="2397759769" sldId="299"/>
            <ac:spMk id="4" creationId="{67593667-2E50-2F49-EAF6-15341FBCE503}"/>
          </ac:spMkLst>
        </pc:spChg>
        <pc:spChg chg="add mod">
          <ac:chgData name="Avery K Charley" userId="ebcb5d02-b95c-4204-8bcd-d9ffd357532f" providerId="ADAL" clId="{D1F10D59-840F-884A-84BA-DC6C55711F14}" dt="2024-02-24T00:39:58.502" v="808" actId="1076"/>
          <ac:spMkLst>
            <pc:docMk/>
            <pc:sldMk cId="2397759769" sldId="299"/>
            <ac:spMk id="6" creationId="{A6EFF183-8103-BEBF-BEDE-7079633671C2}"/>
          </ac:spMkLst>
        </pc:spChg>
        <pc:spChg chg="del mod">
          <ac:chgData name="Avery K Charley" userId="ebcb5d02-b95c-4204-8bcd-d9ffd357532f" providerId="ADAL" clId="{D1F10D59-840F-884A-84BA-DC6C55711F14}" dt="2024-02-24T00:31:26.562" v="460" actId="478"/>
          <ac:spMkLst>
            <pc:docMk/>
            <pc:sldMk cId="2397759769" sldId="299"/>
            <ac:spMk id="7" creationId="{CA4F84C4-8B30-69F3-5659-D7C74AA947F4}"/>
          </ac:spMkLst>
        </pc:spChg>
        <pc:spChg chg="add del">
          <ac:chgData name="Avery K Charley" userId="ebcb5d02-b95c-4204-8bcd-d9ffd357532f" providerId="ADAL" clId="{D1F10D59-840F-884A-84BA-DC6C55711F14}" dt="2024-02-24T00:34:26.909" v="534" actId="11529"/>
          <ac:spMkLst>
            <pc:docMk/>
            <pc:sldMk cId="2397759769" sldId="299"/>
            <ac:spMk id="10" creationId="{8ACDC5AF-2245-3663-4FFF-0F2A72940630}"/>
          </ac:spMkLst>
        </pc:spChg>
        <pc:spChg chg="add mod">
          <ac:chgData name="Avery K Charley" userId="ebcb5d02-b95c-4204-8bcd-d9ffd357532f" providerId="ADAL" clId="{D1F10D59-840F-884A-84BA-DC6C55711F14}" dt="2024-02-24T00:39:58.502" v="808" actId="1076"/>
          <ac:spMkLst>
            <pc:docMk/>
            <pc:sldMk cId="2397759769" sldId="299"/>
            <ac:spMk id="13" creationId="{6146198C-8927-F504-4772-F92B92D9E406}"/>
          </ac:spMkLst>
        </pc:spChg>
        <pc:spChg chg="add del">
          <ac:chgData name="Avery K Charley" userId="ebcb5d02-b95c-4204-8bcd-d9ffd357532f" providerId="ADAL" clId="{D1F10D59-840F-884A-84BA-DC6C55711F14}" dt="2024-02-24T00:35:22.113" v="540" actId="11529"/>
          <ac:spMkLst>
            <pc:docMk/>
            <pc:sldMk cId="2397759769" sldId="299"/>
            <ac:spMk id="14" creationId="{60C5F52B-1824-D2F3-5D4A-D1EE95AE3968}"/>
          </ac:spMkLst>
        </pc:spChg>
        <pc:spChg chg="add mod">
          <ac:chgData name="Avery K Charley" userId="ebcb5d02-b95c-4204-8bcd-d9ffd357532f" providerId="ADAL" clId="{D1F10D59-840F-884A-84BA-DC6C55711F14}" dt="2024-02-24T00:39:58.502" v="808" actId="1076"/>
          <ac:spMkLst>
            <pc:docMk/>
            <pc:sldMk cId="2397759769" sldId="299"/>
            <ac:spMk id="15" creationId="{B41162CA-6EDF-75E9-0CE0-BB46E9AD35EF}"/>
          </ac:spMkLst>
        </pc:spChg>
        <pc:spChg chg="mod">
          <ac:chgData name="Avery K Charley" userId="ebcb5d02-b95c-4204-8bcd-d9ffd357532f" providerId="ADAL" clId="{D1F10D59-840F-884A-84BA-DC6C55711F14}" dt="2024-02-24T00:17:29.204" v="75" actId="20577"/>
          <ac:spMkLst>
            <pc:docMk/>
            <pc:sldMk cId="2397759769" sldId="299"/>
            <ac:spMk id="16" creationId="{6F640BF6-D186-94B0-4EE7-CC3027FC5BF5}"/>
          </ac:spMkLst>
        </pc:spChg>
        <pc:spChg chg="add mod">
          <ac:chgData name="Avery K Charley" userId="ebcb5d02-b95c-4204-8bcd-d9ffd357532f" providerId="ADAL" clId="{D1F10D59-840F-884A-84BA-DC6C55711F14}" dt="2024-02-24T00:39:58.502" v="808" actId="1076"/>
          <ac:spMkLst>
            <pc:docMk/>
            <pc:sldMk cId="2397759769" sldId="299"/>
            <ac:spMk id="17" creationId="{2CA76B82-3584-BB12-FAF2-F3EE60D9391E}"/>
          </ac:spMkLst>
        </pc:spChg>
        <pc:spChg chg="add mod">
          <ac:chgData name="Avery K Charley" userId="ebcb5d02-b95c-4204-8bcd-d9ffd357532f" providerId="ADAL" clId="{D1F10D59-840F-884A-84BA-DC6C55711F14}" dt="2024-02-24T00:40:28.099" v="813" actId="1076"/>
          <ac:spMkLst>
            <pc:docMk/>
            <pc:sldMk cId="2397759769" sldId="299"/>
            <ac:spMk id="18" creationId="{9E6D887B-89A2-BD3B-9B5C-2418C99426E7}"/>
          </ac:spMkLst>
        </pc:spChg>
        <pc:spChg chg="add mod">
          <ac:chgData name="Avery K Charley" userId="ebcb5d02-b95c-4204-8bcd-d9ffd357532f" providerId="ADAL" clId="{D1F10D59-840F-884A-84BA-DC6C55711F14}" dt="2024-02-24T00:40:28.099" v="813" actId="1076"/>
          <ac:spMkLst>
            <pc:docMk/>
            <pc:sldMk cId="2397759769" sldId="299"/>
            <ac:spMk id="19" creationId="{9FD1076C-0726-E965-4176-ED5D6CE709AE}"/>
          </ac:spMkLst>
        </pc:spChg>
        <pc:spChg chg="add mod">
          <ac:chgData name="Avery K Charley" userId="ebcb5d02-b95c-4204-8bcd-d9ffd357532f" providerId="ADAL" clId="{D1F10D59-840F-884A-84BA-DC6C55711F14}" dt="2024-02-24T00:40:28.099" v="813" actId="1076"/>
          <ac:spMkLst>
            <pc:docMk/>
            <pc:sldMk cId="2397759769" sldId="299"/>
            <ac:spMk id="20" creationId="{E46C5EB8-064B-E7F0-9221-4C4AF018F809}"/>
          </ac:spMkLst>
        </pc:spChg>
        <pc:spChg chg="add mod">
          <ac:chgData name="Avery K Charley" userId="ebcb5d02-b95c-4204-8bcd-d9ffd357532f" providerId="ADAL" clId="{D1F10D59-840F-884A-84BA-DC6C55711F14}" dt="2024-02-24T00:39:58.502" v="808" actId="1076"/>
          <ac:spMkLst>
            <pc:docMk/>
            <pc:sldMk cId="2397759769" sldId="299"/>
            <ac:spMk id="21" creationId="{E9ED8C9A-E3CB-B928-9CB7-1AF708584E7E}"/>
          </ac:spMkLst>
        </pc:spChg>
        <pc:spChg chg="add mod">
          <ac:chgData name="Avery K Charley" userId="ebcb5d02-b95c-4204-8bcd-d9ffd357532f" providerId="ADAL" clId="{D1F10D59-840F-884A-84BA-DC6C55711F14}" dt="2024-02-24T00:39:58.502" v="808" actId="1076"/>
          <ac:spMkLst>
            <pc:docMk/>
            <pc:sldMk cId="2397759769" sldId="299"/>
            <ac:spMk id="22" creationId="{71F778B0-52BE-4205-1D75-A43CCDE5B68B}"/>
          </ac:spMkLst>
        </pc:spChg>
        <pc:spChg chg="add mod">
          <ac:chgData name="Avery K Charley" userId="ebcb5d02-b95c-4204-8bcd-d9ffd357532f" providerId="ADAL" clId="{D1F10D59-840F-884A-84BA-DC6C55711F14}" dt="2024-02-24T00:39:58.502" v="808" actId="1076"/>
          <ac:spMkLst>
            <pc:docMk/>
            <pc:sldMk cId="2397759769" sldId="299"/>
            <ac:spMk id="23" creationId="{320BF317-31BE-644D-60D5-8D031013CC1C}"/>
          </ac:spMkLst>
        </pc:spChg>
        <pc:spChg chg="add mod">
          <ac:chgData name="Avery K Charley" userId="ebcb5d02-b95c-4204-8bcd-d9ffd357532f" providerId="ADAL" clId="{D1F10D59-840F-884A-84BA-DC6C55711F14}" dt="2024-02-24T00:40:28.099" v="813" actId="1076"/>
          <ac:spMkLst>
            <pc:docMk/>
            <pc:sldMk cId="2397759769" sldId="299"/>
            <ac:spMk id="24" creationId="{0C63D660-C93C-E68F-4BC4-AA31E80DE915}"/>
          </ac:spMkLst>
        </pc:spChg>
        <pc:spChg chg="add mod">
          <ac:chgData name="Avery K Charley" userId="ebcb5d02-b95c-4204-8bcd-d9ffd357532f" providerId="ADAL" clId="{D1F10D59-840F-884A-84BA-DC6C55711F14}" dt="2024-02-24T00:40:28.099" v="813" actId="1076"/>
          <ac:spMkLst>
            <pc:docMk/>
            <pc:sldMk cId="2397759769" sldId="299"/>
            <ac:spMk id="25" creationId="{A443C778-2F09-9E5A-7EB5-B63EAAE416C5}"/>
          </ac:spMkLst>
        </pc:spChg>
        <pc:spChg chg="add mod">
          <ac:chgData name="Avery K Charley" userId="ebcb5d02-b95c-4204-8bcd-d9ffd357532f" providerId="ADAL" clId="{D1F10D59-840F-884A-84BA-DC6C55711F14}" dt="2024-02-24T00:40:28.099" v="813" actId="1076"/>
          <ac:spMkLst>
            <pc:docMk/>
            <pc:sldMk cId="2397759769" sldId="299"/>
            <ac:spMk id="26" creationId="{7C47925B-540F-7E15-C0BE-7054963F513F}"/>
          </ac:spMkLst>
        </pc:spChg>
        <pc:picChg chg="mod">
          <ac:chgData name="Avery K Charley" userId="ebcb5d02-b95c-4204-8bcd-d9ffd357532f" providerId="ADAL" clId="{D1F10D59-840F-884A-84BA-DC6C55711F14}" dt="2024-02-24T00:16:34.950" v="57" actId="1076"/>
          <ac:picMkLst>
            <pc:docMk/>
            <pc:sldMk cId="2397759769" sldId="299"/>
            <ac:picMk id="5" creationId="{E2EB509F-6094-17ED-E161-27FEB4EB353F}"/>
          </ac:picMkLst>
        </pc:picChg>
        <pc:cxnChg chg="add del">
          <ac:chgData name="Avery K Charley" userId="ebcb5d02-b95c-4204-8bcd-d9ffd357532f" providerId="ADAL" clId="{D1F10D59-840F-884A-84BA-DC6C55711F14}" dt="2024-02-24T00:34:22.510" v="532" actId="11529"/>
          <ac:cxnSpMkLst>
            <pc:docMk/>
            <pc:sldMk cId="2397759769" sldId="299"/>
            <ac:cxnSpMk id="9" creationId="{60F751CC-DFEF-F939-64D9-2D7CA2CF16CB}"/>
          </ac:cxnSpMkLst>
        </pc:cxnChg>
        <pc:cxnChg chg="add del">
          <ac:chgData name="Avery K Charley" userId="ebcb5d02-b95c-4204-8bcd-d9ffd357532f" providerId="ADAL" clId="{D1F10D59-840F-884A-84BA-DC6C55711F14}" dt="2024-02-24T00:34:34.708" v="536" actId="11529"/>
          <ac:cxnSpMkLst>
            <pc:docMk/>
            <pc:sldMk cId="2397759769" sldId="299"/>
            <ac:cxnSpMk id="12" creationId="{BBF32057-5431-DF6E-72B2-09D16A55A1A0}"/>
          </ac:cxnSpMkLst>
        </pc:cxnChg>
      </pc:sldChg>
      <pc:sldChg chg="new del">
        <pc:chgData name="Avery K Charley" userId="ebcb5d02-b95c-4204-8bcd-d9ffd357532f" providerId="ADAL" clId="{D1F10D59-840F-884A-84BA-DC6C55711F14}" dt="2024-02-24T00:14:00.327" v="17" actId="680"/>
        <pc:sldMkLst>
          <pc:docMk/>
          <pc:sldMk cId="2491166161" sldId="299"/>
        </pc:sldMkLst>
      </pc:sldChg>
      <pc:sldChg chg="modSp add mod">
        <pc:chgData name="Avery K Charley" userId="ebcb5d02-b95c-4204-8bcd-d9ffd357532f" providerId="ADAL" clId="{D1F10D59-840F-884A-84BA-DC6C55711F14}" dt="2024-02-26T05:51:58.328" v="2678" actId="20577"/>
        <pc:sldMkLst>
          <pc:docMk/>
          <pc:sldMk cId="3392839186" sldId="300"/>
        </pc:sldMkLst>
        <pc:spChg chg="mod">
          <ac:chgData name="Avery K Charley" userId="ebcb5d02-b95c-4204-8bcd-d9ffd357532f" providerId="ADAL" clId="{D1F10D59-840F-884A-84BA-DC6C55711F14}" dt="2024-02-26T05:51:58.328" v="2678" actId="20577"/>
          <ac:spMkLst>
            <pc:docMk/>
            <pc:sldMk cId="3392839186" sldId="300"/>
            <ac:spMk id="4" creationId="{67593667-2E50-2F49-EAF6-15341FBCE503}"/>
          </ac:spMkLst>
        </pc:spChg>
        <pc:spChg chg="mod">
          <ac:chgData name="Avery K Charley" userId="ebcb5d02-b95c-4204-8bcd-d9ffd357532f" providerId="ADAL" clId="{D1F10D59-840F-884A-84BA-DC6C55711F14}" dt="2024-02-24T00:16:22.160" v="53" actId="20577"/>
          <ac:spMkLst>
            <pc:docMk/>
            <pc:sldMk cId="3392839186" sldId="300"/>
            <ac:spMk id="7" creationId="{CA4F84C4-8B30-69F3-5659-D7C74AA947F4}"/>
          </ac:spMkLst>
        </pc:spChg>
        <pc:spChg chg="mod">
          <ac:chgData name="Avery K Charley" userId="ebcb5d02-b95c-4204-8bcd-d9ffd357532f" providerId="ADAL" clId="{D1F10D59-840F-884A-84BA-DC6C55711F14}" dt="2024-02-24T00:17:44.055" v="111" actId="20577"/>
          <ac:spMkLst>
            <pc:docMk/>
            <pc:sldMk cId="3392839186" sldId="300"/>
            <ac:spMk id="16" creationId="{6F640BF6-D186-94B0-4EE7-CC3027FC5BF5}"/>
          </ac:spMkLst>
        </pc:spChg>
      </pc:sldChg>
      <pc:sldChg chg="modSp add mod">
        <pc:chgData name="Avery K Charley" userId="ebcb5d02-b95c-4204-8bcd-d9ffd357532f" providerId="ADAL" clId="{D1F10D59-840F-884A-84BA-DC6C55711F14}" dt="2024-02-26T05:52:01.449" v="2681" actId="20577"/>
        <pc:sldMkLst>
          <pc:docMk/>
          <pc:sldMk cId="4252816434" sldId="301"/>
        </pc:sldMkLst>
        <pc:spChg chg="mod">
          <ac:chgData name="Avery K Charley" userId="ebcb5d02-b95c-4204-8bcd-d9ffd357532f" providerId="ADAL" clId="{D1F10D59-840F-884A-84BA-DC6C55711F14}" dt="2024-02-26T05:52:01.449" v="2681" actId="20577"/>
          <ac:spMkLst>
            <pc:docMk/>
            <pc:sldMk cId="4252816434" sldId="301"/>
            <ac:spMk id="4" creationId="{67593667-2E50-2F49-EAF6-15341FBCE503}"/>
          </ac:spMkLst>
        </pc:spChg>
        <pc:spChg chg="mod">
          <ac:chgData name="Avery K Charley" userId="ebcb5d02-b95c-4204-8bcd-d9ffd357532f" providerId="ADAL" clId="{D1F10D59-840F-884A-84BA-DC6C55711F14}" dt="2024-02-24T00:21:25.277" v="459" actId="5793"/>
          <ac:spMkLst>
            <pc:docMk/>
            <pc:sldMk cId="4252816434" sldId="301"/>
            <ac:spMk id="7" creationId="{CA4F84C4-8B30-69F3-5659-D7C74AA947F4}"/>
          </ac:spMkLst>
        </pc:spChg>
        <pc:spChg chg="mod">
          <ac:chgData name="Avery K Charley" userId="ebcb5d02-b95c-4204-8bcd-d9ffd357532f" providerId="ADAL" clId="{D1F10D59-840F-884A-84BA-DC6C55711F14}" dt="2024-02-24T00:18:27.028" v="130" actId="20577"/>
          <ac:spMkLst>
            <pc:docMk/>
            <pc:sldMk cId="4252816434" sldId="301"/>
            <ac:spMk id="16" creationId="{6F640BF6-D186-94B0-4EE7-CC3027FC5BF5}"/>
          </ac:spMkLst>
        </pc:spChg>
      </pc:sldChg>
      <pc:sldChg chg="addSp delSp modSp add mod">
        <pc:chgData name="Avery K Charley" userId="ebcb5d02-b95c-4204-8bcd-d9ffd357532f" providerId="ADAL" clId="{D1F10D59-840F-884A-84BA-DC6C55711F14}" dt="2024-02-26T05:52:04.805" v="2684" actId="20577"/>
        <pc:sldMkLst>
          <pc:docMk/>
          <pc:sldMk cId="1173167652" sldId="302"/>
        </pc:sldMkLst>
        <pc:spChg chg="mod">
          <ac:chgData name="Avery K Charley" userId="ebcb5d02-b95c-4204-8bcd-d9ffd357532f" providerId="ADAL" clId="{D1F10D59-840F-884A-84BA-DC6C55711F14}" dt="2024-02-26T05:52:04.805" v="2684" actId="20577"/>
          <ac:spMkLst>
            <pc:docMk/>
            <pc:sldMk cId="1173167652" sldId="302"/>
            <ac:spMk id="4" creationId="{67593667-2E50-2F49-EAF6-15341FBCE503}"/>
          </ac:spMkLst>
        </pc:spChg>
        <pc:spChg chg="del mod">
          <ac:chgData name="Avery K Charley" userId="ebcb5d02-b95c-4204-8bcd-d9ffd357532f" providerId="ADAL" clId="{D1F10D59-840F-884A-84BA-DC6C55711F14}" dt="2024-02-24T00:41:44.109" v="836" actId="478"/>
          <ac:spMkLst>
            <pc:docMk/>
            <pc:sldMk cId="1173167652" sldId="302"/>
            <ac:spMk id="7" creationId="{CA4F84C4-8B30-69F3-5659-D7C74AA947F4}"/>
          </ac:spMkLst>
        </pc:spChg>
        <pc:spChg chg="mod">
          <ac:chgData name="Avery K Charley" userId="ebcb5d02-b95c-4204-8bcd-d9ffd357532f" providerId="ADAL" clId="{D1F10D59-840F-884A-84BA-DC6C55711F14}" dt="2024-02-24T01:17:59.312" v="941" actId="20577"/>
          <ac:spMkLst>
            <pc:docMk/>
            <pc:sldMk cId="1173167652" sldId="302"/>
            <ac:spMk id="16" creationId="{6F640BF6-D186-94B0-4EE7-CC3027FC5BF5}"/>
          </ac:spMkLst>
        </pc:spChg>
        <pc:spChg chg="add mod">
          <ac:chgData name="Avery K Charley" userId="ebcb5d02-b95c-4204-8bcd-d9ffd357532f" providerId="ADAL" clId="{D1F10D59-840F-884A-84BA-DC6C55711F14}" dt="2024-02-24T01:28:08.532" v="1173" actId="1076"/>
          <ac:spMkLst>
            <pc:docMk/>
            <pc:sldMk cId="1173167652" sldId="302"/>
            <ac:spMk id="17" creationId="{C7A029C9-5701-6879-D9B6-8626FB42467D}"/>
          </ac:spMkLst>
        </pc:spChg>
        <pc:spChg chg="add mod">
          <ac:chgData name="Avery K Charley" userId="ebcb5d02-b95c-4204-8bcd-d9ffd357532f" providerId="ADAL" clId="{D1F10D59-840F-884A-84BA-DC6C55711F14}" dt="2024-02-24T01:28:30.565" v="1179" actId="20577"/>
          <ac:spMkLst>
            <pc:docMk/>
            <pc:sldMk cId="1173167652" sldId="302"/>
            <ac:spMk id="18" creationId="{6D8755FE-2C9F-2CD1-E968-9E105C1F525E}"/>
          </ac:spMkLst>
        </pc:spChg>
        <pc:spChg chg="add mod">
          <ac:chgData name="Avery K Charley" userId="ebcb5d02-b95c-4204-8bcd-d9ffd357532f" providerId="ADAL" clId="{D1F10D59-840F-884A-84BA-DC6C55711F14}" dt="2024-02-24T01:28:40.121" v="1183" actId="20577"/>
          <ac:spMkLst>
            <pc:docMk/>
            <pc:sldMk cId="1173167652" sldId="302"/>
            <ac:spMk id="19" creationId="{0B2712EF-6787-6F7F-F75E-3D72E25C61C2}"/>
          </ac:spMkLst>
        </pc:spChg>
        <pc:spChg chg="add mod">
          <ac:chgData name="Avery K Charley" userId="ebcb5d02-b95c-4204-8bcd-d9ffd357532f" providerId="ADAL" clId="{D1F10D59-840F-884A-84BA-DC6C55711F14}" dt="2024-02-24T01:28:50.609" v="1187" actId="20577"/>
          <ac:spMkLst>
            <pc:docMk/>
            <pc:sldMk cId="1173167652" sldId="302"/>
            <ac:spMk id="20" creationId="{966464BC-C250-01F7-2FFA-D4FFE18C17F3}"/>
          </ac:spMkLst>
        </pc:spChg>
        <pc:spChg chg="add mod">
          <ac:chgData name="Avery K Charley" userId="ebcb5d02-b95c-4204-8bcd-d9ffd357532f" providerId="ADAL" clId="{D1F10D59-840F-884A-84BA-DC6C55711F14}" dt="2024-02-24T01:29:02.380" v="1193" actId="20577"/>
          <ac:spMkLst>
            <pc:docMk/>
            <pc:sldMk cId="1173167652" sldId="302"/>
            <ac:spMk id="21" creationId="{DF195A45-1E8C-1ACC-E162-5EEFA7A6C379}"/>
          </ac:spMkLst>
        </pc:spChg>
        <pc:graphicFrameChg chg="add mod">
          <ac:chgData name="Avery K Charley" userId="ebcb5d02-b95c-4204-8bcd-d9ffd357532f" providerId="ADAL" clId="{D1F10D59-840F-884A-84BA-DC6C55711F14}" dt="2024-02-24T00:46:54.588" v="839"/>
          <ac:graphicFrameMkLst>
            <pc:docMk/>
            <pc:sldMk cId="1173167652" sldId="302"/>
            <ac:graphicFrameMk id="3" creationId="{55E78848-B5F5-E65A-253C-EDC47799B062}"/>
          </ac:graphicFrameMkLst>
        </pc:graphicFrameChg>
        <pc:picChg chg="add mod">
          <ac:chgData name="Avery K Charley" userId="ebcb5d02-b95c-4204-8bcd-d9ffd357532f" providerId="ADAL" clId="{D1F10D59-840F-884A-84BA-DC6C55711F14}" dt="2024-02-24T00:48:41.318" v="853"/>
          <ac:picMkLst>
            <pc:docMk/>
            <pc:sldMk cId="1173167652" sldId="302"/>
            <ac:picMk id="8" creationId="{6997890B-12DB-E4A2-F896-C72AB968DA57}"/>
          </ac:picMkLst>
        </pc:picChg>
        <pc:picChg chg="add del mod">
          <ac:chgData name="Avery K Charley" userId="ebcb5d02-b95c-4204-8bcd-d9ffd357532f" providerId="ADAL" clId="{D1F10D59-840F-884A-84BA-DC6C55711F14}" dt="2024-02-24T01:18:01.757" v="942" actId="478"/>
          <ac:picMkLst>
            <pc:docMk/>
            <pc:sldMk cId="1173167652" sldId="302"/>
            <ac:picMk id="10" creationId="{76ACB096-B8AD-C886-23A4-8957FF9093B4}"/>
          </ac:picMkLst>
        </pc:picChg>
        <pc:picChg chg="add mod">
          <ac:chgData name="Avery K Charley" userId="ebcb5d02-b95c-4204-8bcd-d9ffd357532f" providerId="ADAL" clId="{D1F10D59-840F-884A-84BA-DC6C55711F14}" dt="2024-02-24T01:28:22.597" v="1176" actId="1076"/>
          <ac:picMkLst>
            <pc:docMk/>
            <pc:sldMk cId="1173167652" sldId="302"/>
            <ac:picMk id="11" creationId="{53BF6133-9DB9-644A-174A-7F7470BD0230}"/>
          </ac:picMkLst>
        </pc:picChg>
        <pc:picChg chg="add mod">
          <ac:chgData name="Avery K Charley" userId="ebcb5d02-b95c-4204-8bcd-d9ffd357532f" providerId="ADAL" clId="{D1F10D59-840F-884A-84BA-DC6C55711F14}" dt="2024-02-24T01:27:14.588" v="1161" actId="1076"/>
          <ac:picMkLst>
            <pc:docMk/>
            <pc:sldMk cId="1173167652" sldId="302"/>
            <ac:picMk id="12" creationId="{3D2A957A-FCDD-840F-624D-32456CE205FA}"/>
          </ac:picMkLst>
        </pc:picChg>
        <pc:picChg chg="add mod">
          <ac:chgData name="Avery K Charley" userId="ebcb5d02-b95c-4204-8bcd-d9ffd357532f" providerId="ADAL" clId="{D1F10D59-840F-884A-84BA-DC6C55711F14}" dt="2024-02-24T01:27:23.168" v="1164" actId="14100"/>
          <ac:picMkLst>
            <pc:docMk/>
            <pc:sldMk cId="1173167652" sldId="302"/>
            <ac:picMk id="13" creationId="{7B039E00-44D8-E846-4434-BAA2E813ED94}"/>
          </ac:picMkLst>
        </pc:picChg>
        <pc:picChg chg="add mod">
          <ac:chgData name="Avery K Charley" userId="ebcb5d02-b95c-4204-8bcd-d9ffd357532f" providerId="ADAL" clId="{D1F10D59-840F-884A-84BA-DC6C55711F14}" dt="2024-02-24T01:27:08.220" v="1159" actId="1076"/>
          <ac:picMkLst>
            <pc:docMk/>
            <pc:sldMk cId="1173167652" sldId="302"/>
            <ac:picMk id="14" creationId="{70E0E83F-13B0-30AA-ECCA-21CED6F8B53B}"/>
          </ac:picMkLst>
        </pc:picChg>
        <pc:picChg chg="add mod">
          <ac:chgData name="Avery K Charley" userId="ebcb5d02-b95c-4204-8bcd-d9ffd357532f" providerId="ADAL" clId="{D1F10D59-840F-884A-84BA-DC6C55711F14}" dt="2024-02-24T01:27:41.407" v="1167" actId="1076"/>
          <ac:picMkLst>
            <pc:docMk/>
            <pc:sldMk cId="1173167652" sldId="302"/>
            <ac:picMk id="15" creationId="{82A31454-FB11-5081-947D-CDD04FEDBF9F}"/>
          </ac:picMkLst>
        </pc:picChg>
        <pc:picChg chg="add mod">
          <ac:chgData name="Avery K Charley" userId="ebcb5d02-b95c-4204-8bcd-d9ffd357532f" providerId="ADAL" clId="{D1F10D59-840F-884A-84BA-DC6C55711F14}" dt="2024-02-24T00:46:57.982" v="840"/>
          <ac:picMkLst>
            <pc:docMk/>
            <pc:sldMk cId="1173167652" sldId="302"/>
            <ac:picMk id="1025" creationId="{A67ECE28-CE2C-0EB6-D0FF-0CB3C63744C1}"/>
          </ac:picMkLst>
        </pc:picChg>
        <pc:picChg chg="add mod">
          <ac:chgData name="Avery K Charley" userId="ebcb5d02-b95c-4204-8bcd-d9ffd357532f" providerId="ADAL" clId="{D1F10D59-840F-884A-84BA-DC6C55711F14}" dt="2024-02-24T00:46:57.982" v="840"/>
          <ac:picMkLst>
            <pc:docMk/>
            <pc:sldMk cId="1173167652" sldId="302"/>
            <ac:picMk id="1026" creationId="{67B53640-796F-2EC6-3172-36ABA4B73694}"/>
          </ac:picMkLst>
        </pc:picChg>
        <pc:picChg chg="add mod">
          <ac:chgData name="Avery K Charley" userId="ebcb5d02-b95c-4204-8bcd-d9ffd357532f" providerId="ADAL" clId="{D1F10D59-840F-884A-84BA-DC6C55711F14}" dt="2024-02-24T00:46:57.982" v="840"/>
          <ac:picMkLst>
            <pc:docMk/>
            <pc:sldMk cId="1173167652" sldId="302"/>
            <ac:picMk id="1027" creationId="{C309B28D-B76D-3EED-2179-191DAB3A0692}"/>
          </ac:picMkLst>
        </pc:picChg>
        <pc:picChg chg="add mod">
          <ac:chgData name="Avery K Charley" userId="ebcb5d02-b95c-4204-8bcd-d9ffd357532f" providerId="ADAL" clId="{D1F10D59-840F-884A-84BA-DC6C55711F14}" dt="2024-02-24T00:46:57.982" v="840"/>
          <ac:picMkLst>
            <pc:docMk/>
            <pc:sldMk cId="1173167652" sldId="302"/>
            <ac:picMk id="1028" creationId="{3984253A-D3D0-459F-FBCD-31F33C0386C7}"/>
          </ac:picMkLst>
        </pc:picChg>
        <pc:picChg chg="add mod">
          <ac:chgData name="Avery K Charley" userId="ebcb5d02-b95c-4204-8bcd-d9ffd357532f" providerId="ADAL" clId="{D1F10D59-840F-884A-84BA-DC6C55711F14}" dt="2024-02-24T00:46:57.982" v="840"/>
          <ac:picMkLst>
            <pc:docMk/>
            <pc:sldMk cId="1173167652" sldId="302"/>
            <ac:picMk id="1029" creationId="{C5ECCBDB-4E85-7BBB-4FAC-7CA5DE59CC0B}"/>
          </ac:picMkLst>
        </pc:picChg>
        <pc:picChg chg="add mod">
          <ac:chgData name="Avery K Charley" userId="ebcb5d02-b95c-4204-8bcd-d9ffd357532f" providerId="ADAL" clId="{D1F10D59-840F-884A-84BA-DC6C55711F14}" dt="2024-02-24T00:46:57.982" v="840"/>
          <ac:picMkLst>
            <pc:docMk/>
            <pc:sldMk cId="1173167652" sldId="302"/>
            <ac:picMk id="1030" creationId="{BD58B451-3389-39C9-E159-EF684E9A4DE0}"/>
          </ac:picMkLst>
        </pc:picChg>
        <pc:picChg chg="add mod">
          <ac:chgData name="Avery K Charley" userId="ebcb5d02-b95c-4204-8bcd-d9ffd357532f" providerId="ADAL" clId="{D1F10D59-840F-884A-84BA-DC6C55711F14}" dt="2024-02-24T00:46:57.982" v="840"/>
          <ac:picMkLst>
            <pc:docMk/>
            <pc:sldMk cId="1173167652" sldId="302"/>
            <ac:picMk id="1031" creationId="{F88A82E3-EE24-9FDD-A1BF-AFCAF0507391}"/>
          </ac:picMkLst>
        </pc:picChg>
        <pc:picChg chg="add mod">
          <ac:chgData name="Avery K Charley" userId="ebcb5d02-b95c-4204-8bcd-d9ffd357532f" providerId="ADAL" clId="{D1F10D59-840F-884A-84BA-DC6C55711F14}" dt="2024-02-24T00:46:57.982" v="840"/>
          <ac:picMkLst>
            <pc:docMk/>
            <pc:sldMk cId="1173167652" sldId="302"/>
            <ac:picMk id="1032" creationId="{FBBD3F33-9CD3-4BD1-D0F4-ED27AF62F2C2}"/>
          </ac:picMkLst>
        </pc:picChg>
        <pc:picChg chg="add mod">
          <ac:chgData name="Avery K Charley" userId="ebcb5d02-b95c-4204-8bcd-d9ffd357532f" providerId="ADAL" clId="{D1F10D59-840F-884A-84BA-DC6C55711F14}" dt="2024-02-24T00:46:57.982" v="840"/>
          <ac:picMkLst>
            <pc:docMk/>
            <pc:sldMk cId="1173167652" sldId="302"/>
            <ac:picMk id="1033" creationId="{47CDF3F5-4152-6BDD-2207-2BB6174E6A5D}"/>
          </ac:picMkLst>
        </pc:picChg>
        <pc:picChg chg="add mod">
          <ac:chgData name="Avery K Charley" userId="ebcb5d02-b95c-4204-8bcd-d9ffd357532f" providerId="ADAL" clId="{D1F10D59-840F-884A-84BA-DC6C55711F14}" dt="2024-02-24T00:46:57.982" v="840"/>
          <ac:picMkLst>
            <pc:docMk/>
            <pc:sldMk cId="1173167652" sldId="302"/>
            <ac:picMk id="1034" creationId="{BA192DAC-BC9D-14EF-D191-3D5CB7BE89F0}"/>
          </ac:picMkLst>
        </pc:picChg>
      </pc:sldChg>
      <pc:sldChg chg="addSp delSp modSp add mod">
        <pc:chgData name="Avery K Charley" userId="ebcb5d02-b95c-4204-8bcd-d9ffd357532f" providerId="ADAL" clId="{D1F10D59-840F-884A-84BA-DC6C55711F14}" dt="2024-02-26T05:54:14.346" v="2768" actId="20577"/>
        <pc:sldMkLst>
          <pc:docMk/>
          <pc:sldMk cId="982856132" sldId="303"/>
        </pc:sldMkLst>
        <pc:spChg chg="mod">
          <ac:chgData name="Avery K Charley" userId="ebcb5d02-b95c-4204-8bcd-d9ffd357532f" providerId="ADAL" clId="{D1F10D59-840F-884A-84BA-DC6C55711F14}" dt="2024-02-26T05:54:14.346" v="2768" actId="20577"/>
          <ac:spMkLst>
            <pc:docMk/>
            <pc:sldMk cId="982856132" sldId="303"/>
            <ac:spMk id="4" creationId="{67593667-2E50-2F49-EAF6-15341FBCE503}"/>
          </ac:spMkLst>
        </pc:spChg>
        <pc:spChg chg="del mod">
          <ac:chgData name="Avery K Charley" userId="ebcb5d02-b95c-4204-8bcd-d9ffd357532f" providerId="ADAL" clId="{D1F10D59-840F-884A-84BA-DC6C55711F14}" dt="2024-02-24T01:23:07.058" v="1135" actId="478"/>
          <ac:spMkLst>
            <pc:docMk/>
            <pc:sldMk cId="982856132" sldId="303"/>
            <ac:spMk id="7" creationId="{CA4F84C4-8B30-69F3-5659-D7C74AA947F4}"/>
          </ac:spMkLst>
        </pc:spChg>
        <pc:spChg chg="add mod">
          <ac:chgData name="Avery K Charley" userId="ebcb5d02-b95c-4204-8bcd-d9ffd357532f" providerId="ADAL" clId="{D1F10D59-840F-884A-84BA-DC6C55711F14}" dt="2024-02-24T01:41:11.584" v="1380" actId="1076"/>
          <ac:spMkLst>
            <pc:docMk/>
            <pc:sldMk cId="982856132" sldId="303"/>
            <ac:spMk id="11" creationId="{68AC64C1-EB55-25DC-0CA0-28BFEC5D55E9}"/>
          </ac:spMkLst>
        </pc:spChg>
        <pc:spChg chg="add mod">
          <ac:chgData name="Avery K Charley" userId="ebcb5d02-b95c-4204-8bcd-d9ffd357532f" providerId="ADAL" clId="{D1F10D59-840F-884A-84BA-DC6C55711F14}" dt="2024-02-24T01:41:15.993" v="1382" actId="20577"/>
          <ac:spMkLst>
            <pc:docMk/>
            <pc:sldMk cId="982856132" sldId="303"/>
            <ac:spMk id="13" creationId="{ADD120A5-BFE0-0351-007C-C57633B60F1D}"/>
          </ac:spMkLst>
        </pc:spChg>
        <pc:spChg chg="add mod">
          <ac:chgData name="Avery K Charley" userId="ebcb5d02-b95c-4204-8bcd-d9ffd357532f" providerId="ADAL" clId="{D1F10D59-840F-884A-84BA-DC6C55711F14}" dt="2024-02-24T01:41:18.945" v="1384" actId="20577"/>
          <ac:spMkLst>
            <pc:docMk/>
            <pc:sldMk cId="982856132" sldId="303"/>
            <ac:spMk id="14" creationId="{BB48BBF7-4E17-3FDD-AC06-7FE9557C7113}"/>
          </ac:spMkLst>
        </pc:spChg>
        <pc:spChg chg="add mod">
          <ac:chgData name="Avery K Charley" userId="ebcb5d02-b95c-4204-8bcd-d9ffd357532f" providerId="ADAL" clId="{D1F10D59-840F-884A-84BA-DC6C55711F14}" dt="2024-02-24T01:41:22.138" v="1386" actId="20577"/>
          <ac:spMkLst>
            <pc:docMk/>
            <pc:sldMk cId="982856132" sldId="303"/>
            <ac:spMk id="15" creationId="{5AD414D0-162E-34F5-0096-6363B3E7ECAC}"/>
          </ac:spMkLst>
        </pc:spChg>
        <pc:spChg chg="mod">
          <ac:chgData name="Avery K Charley" userId="ebcb5d02-b95c-4204-8bcd-d9ffd357532f" providerId="ADAL" clId="{D1F10D59-840F-884A-84BA-DC6C55711F14}" dt="2024-02-24T01:22:19.585" v="1067" actId="20577"/>
          <ac:spMkLst>
            <pc:docMk/>
            <pc:sldMk cId="982856132" sldId="303"/>
            <ac:spMk id="16" creationId="{6F640BF6-D186-94B0-4EE7-CC3027FC5BF5}"/>
          </ac:spMkLst>
        </pc:spChg>
        <pc:spChg chg="add mod">
          <ac:chgData name="Avery K Charley" userId="ebcb5d02-b95c-4204-8bcd-d9ffd357532f" providerId="ADAL" clId="{D1F10D59-840F-884A-84BA-DC6C55711F14}" dt="2024-02-24T01:41:25.234" v="1388" actId="20577"/>
          <ac:spMkLst>
            <pc:docMk/>
            <pc:sldMk cId="982856132" sldId="303"/>
            <ac:spMk id="17" creationId="{7FAD506E-39AE-32C6-B549-F9070702651D}"/>
          </ac:spMkLst>
        </pc:spChg>
        <pc:picChg chg="add mod">
          <ac:chgData name="Avery K Charley" userId="ebcb5d02-b95c-4204-8bcd-d9ffd357532f" providerId="ADAL" clId="{D1F10D59-840F-884A-84BA-DC6C55711F14}" dt="2024-02-24T01:39:46.496" v="1362" actId="1076"/>
          <ac:picMkLst>
            <pc:docMk/>
            <pc:sldMk cId="982856132" sldId="303"/>
            <ac:picMk id="3" creationId="{95EBED3E-A76A-4580-FD22-E47775A44FB1}"/>
          </ac:picMkLst>
        </pc:picChg>
        <pc:picChg chg="add mod">
          <ac:chgData name="Avery K Charley" userId="ebcb5d02-b95c-4204-8bcd-d9ffd357532f" providerId="ADAL" clId="{D1F10D59-840F-884A-84BA-DC6C55711F14}" dt="2024-02-24T01:39:38.926" v="1360" actId="1076"/>
          <ac:picMkLst>
            <pc:docMk/>
            <pc:sldMk cId="982856132" sldId="303"/>
            <ac:picMk id="6" creationId="{C492A348-83C5-39B1-D4EE-792BE5BF3BB1}"/>
          </ac:picMkLst>
        </pc:picChg>
        <pc:picChg chg="add mod">
          <ac:chgData name="Avery K Charley" userId="ebcb5d02-b95c-4204-8bcd-d9ffd357532f" providerId="ADAL" clId="{D1F10D59-840F-884A-84BA-DC6C55711F14}" dt="2024-02-24T01:39:56.567" v="1363" actId="1076"/>
          <ac:picMkLst>
            <pc:docMk/>
            <pc:sldMk cId="982856132" sldId="303"/>
            <ac:picMk id="8" creationId="{E686586F-B5A2-D060-B4F8-1B88B34582C7}"/>
          </ac:picMkLst>
        </pc:picChg>
        <pc:picChg chg="add mod">
          <ac:chgData name="Avery K Charley" userId="ebcb5d02-b95c-4204-8bcd-d9ffd357532f" providerId="ADAL" clId="{D1F10D59-840F-884A-84BA-DC6C55711F14}" dt="2024-02-24T01:39:31.669" v="1358" actId="1076"/>
          <ac:picMkLst>
            <pc:docMk/>
            <pc:sldMk cId="982856132" sldId="303"/>
            <ac:picMk id="9" creationId="{E3E2658A-794D-EE3B-D365-ACFC531FA655}"/>
          </ac:picMkLst>
        </pc:picChg>
        <pc:picChg chg="add mod">
          <ac:chgData name="Avery K Charley" userId="ebcb5d02-b95c-4204-8bcd-d9ffd357532f" providerId="ADAL" clId="{D1F10D59-840F-884A-84BA-DC6C55711F14}" dt="2024-02-24T01:39:25.673" v="1355" actId="1076"/>
          <ac:picMkLst>
            <pc:docMk/>
            <pc:sldMk cId="982856132" sldId="303"/>
            <ac:picMk id="10" creationId="{AAFA5572-F9E2-5F9E-1C0A-E88ADE1F1AFA}"/>
          </ac:picMkLst>
        </pc:picChg>
        <pc:picChg chg="add mod">
          <ac:chgData name="Avery K Charley" userId="ebcb5d02-b95c-4204-8bcd-d9ffd357532f" providerId="ADAL" clId="{D1F10D59-840F-884A-84BA-DC6C55711F14}" dt="2024-02-24T01:40:32.579" v="1370"/>
          <ac:picMkLst>
            <pc:docMk/>
            <pc:sldMk cId="982856132" sldId="303"/>
            <ac:picMk id="12" creationId="{9ACF90DF-888A-32C1-AD80-3E0E84E99FE9}"/>
          </ac:picMkLst>
        </pc:picChg>
      </pc:sldChg>
      <pc:sldChg chg="addSp delSp modSp add mod">
        <pc:chgData name="Avery K Charley" userId="ebcb5d02-b95c-4204-8bcd-d9ffd357532f" providerId="ADAL" clId="{D1F10D59-840F-884A-84BA-DC6C55711F14}" dt="2024-02-26T05:54:22.129" v="2775" actId="20577"/>
        <pc:sldMkLst>
          <pc:docMk/>
          <pc:sldMk cId="1725113429" sldId="304"/>
        </pc:sldMkLst>
        <pc:spChg chg="mod">
          <ac:chgData name="Avery K Charley" userId="ebcb5d02-b95c-4204-8bcd-d9ffd357532f" providerId="ADAL" clId="{D1F10D59-840F-884A-84BA-DC6C55711F14}" dt="2024-02-26T05:54:22.129" v="2775" actId="20577"/>
          <ac:spMkLst>
            <pc:docMk/>
            <pc:sldMk cId="1725113429" sldId="304"/>
            <ac:spMk id="4" creationId="{67593667-2E50-2F49-EAF6-15341FBCE503}"/>
          </ac:spMkLst>
        </pc:spChg>
        <pc:spChg chg="del mod">
          <ac:chgData name="Avery K Charley" userId="ebcb5d02-b95c-4204-8bcd-d9ffd357532f" providerId="ADAL" clId="{D1F10D59-840F-884A-84BA-DC6C55711F14}" dt="2024-02-24T01:23:04.178" v="1134" actId="478"/>
          <ac:spMkLst>
            <pc:docMk/>
            <pc:sldMk cId="1725113429" sldId="304"/>
            <ac:spMk id="7" creationId="{CA4F84C4-8B30-69F3-5659-D7C74AA947F4}"/>
          </ac:spMkLst>
        </pc:spChg>
        <pc:spChg chg="add mod">
          <ac:chgData name="Avery K Charley" userId="ebcb5d02-b95c-4204-8bcd-d9ffd357532f" providerId="ADAL" clId="{D1F10D59-840F-884A-84BA-DC6C55711F14}" dt="2024-02-24T01:44:48.460" v="1430" actId="1076"/>
          <ac:spMkLst>
            <pc:docMk/>
            <pc:sldMk cId="1725113429" sldId="304"/>
            <ac:spMk id="11" creationId="{DD8DBD4A-7EA5-0D9C-D89B-B4F43BA5C9F2}"/>
          </ac:spMkLst>
        </pc:spChg>
        <pc:spChg chg="add mod">
          <ac:chgData name="Avery K Charley" userId="ebcb5d02-b95c-4204-8bcd-d9ffd357532f" providerId="ADAL" clId="{D1F10D59-840F-884A-84BA-DC6C55711F14}" dt="2024-02-24T01:45:06.956" v="1436" actId="20577"/>
          <ac:spMkLst>
            <pc:docMk/>
            <pc:sldMk cId="1725113429" sldId="304"/>
            <ac:spMk id="13" creationId="{FC19EDBC-397A-048F-BAEA-6336BE64BEDA}"/>
          </ac:spMkLst>
        </pc:spChg>
        <pc:spChg chg="add mod">
          <ac:chgData name="Avery K Charley" userId="ebcb5d02-b95c-4204-8bcd-d9ffd357532f" providerId="ADAL" clId="{D1F10D59-840F-884A-84BA-DC6C55711F14}" dt="2024-02-24T01:45:19.756" v="1440" actId="20577"/>
          <ac:spMkLst>
            <pc:docMk/>
            <pc:sldMk cId="1725113429" sldId="304"/>
            <ac:spMk id="14" creationId="{24792169-5EB1-3C11-5C2E-4610818F59AB}"/>
          </ac:spMkLst>
        </pc:spChg>
        <pc:spChg chg="add mod">
          <ac:chgData name="Avery K Charley" userId="ebcb5d02-b95c-4204-8bcd-d9ffd357532f" providerId="ADAL" clId="{D1F10D59-840F-884A-84BA-DC6C55711F14}" dt="2024-02-24T01:45:34.754" v="1444" actId="20577"/>
          <ac:spMkLst>
            <pc:docMk/>
            <pc:sldMk cId="1725113429" sldId="304"/>
            <ac:spMk id="15" creationId="{35CF37E0-8008-6B2E-1EE9-5CEA985AEF31}"/>
          </ac:spMkLst>
        </pc:spChg>
        <pc:spChg chg="mod">
          <ac:chgData name="Avery K Charley" userId="ebcb5d02-b95c-4204-8bcd-d9ffd357532f" providerId="ADAL" clId="{D1F10D59-840F-884A-84BA-DC6C55711F14}" dt="2024-02-24T01:22:33.211" v="1092" actId="20577"/>
          <ac:spMkLst>
            <pc:docMk/>
            <pc:sldMk cId="1725113429" sldId="304"/>
            <ac:spMk id="16" creationId="{6F640BF6-D186-94B0-4EE7-CC3027FC5BF5}"/>
          </ac:spMkLst>
        </pc:spChg>
        <pc:spChg chg="add mod">
          <ac:chgData name="Avery K Charley" userId="ebcb5d02-b95c-4204-8bcd-d9ffd357532f" providerId="ADAL" clId="{D1F10D59-840F-884A-84BA-DC6C55711F14}" dt="2024-02-24T01:45:48.297" v="1448" actId="20577"/>
          <ac:spMkLst>
            <pc:docMk/>
            <pc:sldMk cId="1725113429" sldId="304"/>
            <ac:spMk id="17" creationId="{0785F744-95F5-69CB-0C39-4DAA3464813C}"/>
          </ac:spMkLst>
        </pc:spChg>
        <pc:picChg chg="add mod">
          <ac:chgData name="Avery K Charley" userId="ebcb5d02-b95c-4204-8bcd-d9ffd357532f" providerId="ADAL" clId="{D1F10D59-840F-884A-84BA-DC6C55711F14}" dt="2024-02-24T01:44:10.378" v="1419" actId="1076"/>
          <ac:picMkLst>
            <pc:docMk/>
            <pc:sldMk cId="1725113429" sldId="304"/>
            <ac:picMk id="3" creationId="{2F587499-A2E5-EDC2-3054-CD8D74206F1F}"/>
          </ac:picMkLst>
        </pc:picChg>
        <pc:picChg chg="add del">
          <ac:chgData name="Avery K Charley" userId="ebcb5d02-b95c-4204-8bcd-d9ffd357532f" providerId="ADAL" clId="{D1F10D59-840F-884A-84BA-DC6C55711F14}" dt="2024-02-24T01:23:01.378" v="1133" actId="478"/>
          <ac:picMkLst>
            <pc:docMk/>
            <pc:sldMk cId="1725113429" sldId="304"/>
            <ac:picMk id="5" creationId="{E2EB509F-6094-17ED-E161-27FEB4EB353F}"/>
          </ac:picMkLst>
        </pc:picChg>
        <pc:picChg chg="add mod">
          <ac:chgData name="Avery K Charley" userId="ebcb5d02-b95c-4204-8bcd-d9ffd357532f" providerId="ADAL" clId="{D1F10D59-840F-884A-84BA-DC6C55711F14}" dt="2024-02-24T01:44:14.945" v="1420" actId="1076"/>
          <ac:picMkLst>
            <pc:docMk/>
            <pc:sldMk cId="1725113429" sldId="304"/>
            <ac:picMk id="6" creationId="{F0AC8B6C-7F1A-1862-BBFC-B97254A473EE}"/>
          </ac:picMkLst>
        </pc:picChg>
        <pc:picChg chg="add mod">
          <ac:chgData name="Avery K Charley" userId="ebcb5d02-b95c-4204-8bcd-d9ffd357532f" providerId="ADAL" clId="{D1F10D59-840F-884A-84BA-DC6C55711F14}" dt="2024-02-24T01:44:18.330" v="1421" actId="1076"/>
          <ac:picMkLst>
            <pc:docMk/>
            <pc:sldMk cId="1725113429" sldId="304"/>
            <ac:picMk id="8" creationId="{ECBA5F8A-3423-3B1A-5D97-A1BCF8720B5C}"/>
          </ac:picMkLst>
        </pc:picChg>
        <pc:picChg chg="add mod">
          <ac:chgData name="Avery K Charley" userId="ebcb5d02-b95c-4204-8bcd-d9ffd357532f" providerId="ADAL" clId="{D1F10D59-840F-884A-84BA-DC6C55711F14}" dt="2024-02-24T01:44:20.627" v="1422" actId="1076"/>
          <ac:picMkLst>
            <pc:docMk/>
            <pc:sldMk cId="1725113429" sldId="304"/>
            <ac:picMk id="9" creationId="{9604AFE6-C47A-CE2B-04ED-EE58BD0D678A}"/>
          </ac:picMkLst>
        </pc:picChg>
        <pc:picChg chg="add mod">
          <ac:chgData name="Avery K Charley" userId="ebcb5d02-b95c-4204-8bcd-d9ffd357532f" providerId="ADAL" clId="{D1F10D59-840F-884A-84BA-DC6C55711F14}" dt="2024-02-24T01:44:22.516" v="1423" actId="1076"/>
          <ac:picMkLst>
            <pc:docMk/>
            <pc:sldMk cId="1725113429" sldId="304"/>
            <ac:picMk id="10" creationId="{5C37346F-A1D9-EAC5-4155-170AB41B3322}"/>
          </ac:picMkLst>
        </pc:picChg>
        <pc:picChg chg="add mod">
          <ac:chgData name="Avery K Charley" userId="ebcb5d02-b95c-4204-8bcd-d9ffd357532f" providerId="ADAL" clId="{D1F10D59-840F-884A-84BA-DC6C55711F14}" dt="2024-02-24T01:44:52.628" v="1432"/>
          <ac:picMkLst>
            <pc:docMk/>
            <pc:sldMk cId="1725113429" sldId="304"/>
            <ac:picMk id="12" creationId="{249BAABA-77DE-ED1F-2F07-C9FFF27B3B93}"/>
          </ac:picMkLst>
        </pc:picChg>
      </pc:sldChg>
      <pc:sldChg chg="addSp delSp modSp add mod">
        <pc:chgData name="Avery K Charley" userId="ebcb5d02-b95c-4204-8bcd-d9ffd357532f" providerId="ADAL" clId="{D1F10D59-840F-884A-84BA-DC6C55711F14}" dt="2024-02-26T05:54:28.184" v="2782" actId="20577"/>
        <pc:sldMkLst>
          <pc:docMk/>
          <pc:sldMk cId="187876289" sldId="305"/>
        </pc:sldMkLst>
        <pc:spChg chg="mod">
          <ac:chgData name="Avery K Charley" userId="ebcb5d02-b95c-4204-8bcd-d9ffd357532f" providerId="ADAL" clId="{D1F10D59-840F-884A-84BA-DC6C55711F14}" dt="2024-02-26T05:54:28.184" v="2782" actId="20577"/>
          <ac:spMkLst>
            <pc:docMk/>
            <pc:sldMk cId="187876289" sldId="305"/>
            <ac:spMk id="4" creationId="{67593667-2E50-2F49-EAF6-15341FBCE503}"/>
          </ac:spMkLst>
        </pc:spChg>
        <pc:spChg chg="del mod">
          <ac:chgData name="Avery K Charley" userId="ebcb5d02-b95c-4204-8bcd-d9ffd357532f" providerId="ADAL" clId="{D1F10D59-840F-884A-84BA-DC6C55711F14}" dt="2024-02-24T01:22:57.508" v="1131" actId="478"/>
          <ac:spMkLst>
            <pc:docMk/>
            <pc:sldMk cId="187876289" sldId="305"/>
            <ac:spMk id="7" creationId="{CA4F84C4-8B30-69F3-5659-D7C74AA947F4}"/>
          </ac:spMkLst>
        </pc:spChg>
        <pc:spChg chg="add mod">
          <ac:chgData name="Avery K Charley" userId="ebcb5d02-b95c-4204-8bcd-d9ffd357532f" providerId="ADAL" clId="{D1F10D59-840F-884A-84BA-DC6C55711F14}" dt="2024-02-24T01:50:14.555" v="1497" actId="1076"/>
          <ac:spMkLst>
            <pc:docMk/>
            <pc:sldMk cId="187876289" sldId="305"/>
            <ac:spMk id="11" creationId="{23528E18-B797-F6C2-B542-84D712AAE651}"/>
          </ac:spMkLst>
        </pc:spChg>
        <pc:spChg chg="add mod">
          <ac:chgData name="Avery K Charley" userId="ebcb5d02-b95c-4204-8bcd-d9ffd357532f" providerId="ADAL" clId="{D1F10D59-840F-884A-84BA-DC6C55711F14}" dt="2024-02-24T01:50:27.686" v="1503" actId="20577"/>
          <ac:spMkLst>
            <pc:docMk/>
            <pc:sldMk cId="187876289" sldId="305"/>
            <ac:spMk id="12" creationId="{BE3F8FAC-630E-A1EF-340F-05E3C3A31298}"/>
          </ac:spMkLst>
        </pc:spChg>
        <pc:spChg chg="add mod">
          <ac:chgData name="Avery K Charley" userId="ebcb5d02-b95c-4204-8bcd-d9ffd357532f" providerId="ADAL" clId="{D1F10D59-840F-884A-84BA-DC6C55711F14}" dt="2024-02-24T01:50:38.253" v="1507" actId="20577"/>
          <ac:spMkLst>
            <pc:docMk/>
            <pc:sldMk cId="187876289" sldId="305"/>
            <ac:spMk id="13" creationId="{021A57DF-27F6-5501-13BB-2E7F76636BCD}"/>
          </ac:spMkLst>
        </pc:spChg>
        <pc:spChg chg="add mod">
          <ac:chgData name="Avery K Charley" userId="ebcb5d02-b95c-4204-8bcd-d9ffd357532f" providerId="ADAL" clId="{D1F10D59-840F-884A-84BA-DC6C55711F14}" dt="2024-02-24T01:50:48.143" v="1511" actId="20577"/>
          <ac:spMkLst>
            <pc:docMk/>
            <pc:sldMk cId="187876289" sldId="305"/>
            <ac:spMk id="14" creationId="{6D57AE08-C135-1E97-7C45-67AD33EEFDB5}"/>
          </ac:spMkLst>
        </pc:spChg>
        <pc:spChg chg="add mod">
          <ac:chgData name="Avery K Charley" userId="ebcb5d02-b95c-4204-8bcd-d9ffd357532f" providerId="ADAL" clId="{D1F10D59-840F-884A-84BA-DC6C55711F14}" dt="2024-02-24T01:51:04.682" v="1516" actId="20577"/>
          <ac:spMkLst>
            <pc:docMk/>
            <pc:sldMk cId="187876289" sldId="305"/>
            <ac:spMk id="15" creationId="{34396EE8-9201-A33C-FB09-AA457AE79D55}"/>
          </ac:spMkLst>
        </pc:spChg>
        <pc:spChg chg="mod">
          <ac:chgData name="Avery K Charley" userId="ebcb5d02-b95c-4204-8bcd-d9ffd357532f" providerId="ADAL" clId="{D1F10D59-840F-884A-84BA-DC6C55711F14}" dt="2024-02-24T01:22:53.760" v="1130" actId="20577"/>
          <ac:spMkLst>
            <pc:docMk/>
            <pc:sldMk cId="187876289" sldId="305"/>
            <ac:spMk id="16" creationId="{6F640BF6-D186-94B0-4EE7-CC3027FC5BF5}"/>
          </ac:spMkLst>
        </pc:spChg>
        <pc:picChg chg="add mod">
          <ac:chgData name="Avery K Charley" userId="ebcb5d02-b95c-4204-8bcd-d9ffd357532f" providerId="ADAL" clId="{D1F10D59-840F-884A-84BA-DC6C55711F14}" dt="2024-02-24T01:49:31.102" v="1484" actId="1076"/>
          <ac:picMkLst>
            <pc:docMk/>
            <pc:sldMk cId="187876289" sldId="305"/>
            <ac:picMk id="3" creationId="{6823C866-E1E2-0E0F-37F7-21B279301731}"/>
          </ac:picMkLst>
        </pc:picChg>
        <pc:picChg chg="add mod">
          <ac:chgData name="Avery K Charley" userId="ebcb5d02-b95c-4204-8bcd-d9ffd357532f" providerId="ADAL" clId="{D1F10D59-840F-884A-84BA-DC6C55711F14}" dt="2024-02-24T01:49:43.772" v="1488" actId="1076"/>
          <ac:picMkLst>
            <pc:docMk/>
            <pc:sldMk cId="187876289" sldId="305"/>
            <ac:picMk id="6" creationId="{9A6BDD63-96DC-E28B-5BC1-C50B1D7DFCBA}"/>
          </ac:picMkLst>
        </pc:picChg>
        <pc:picChg chg="add mod">
          <ac:chgData name="Avery K Charley" userId="ebcb5d02-b95c-4204-8bcd-d9ffd357532f" providerId="ADAL" clId="{D1F10D59-840F-884A-84BA-DC6C55711F14}" dt="2024-02-24T01:49:46.213" v="1489" actId="1076"/>
          <ac:picMkLst>
            <pc:docMk/>
            <pc:sldMk cId="187876289" sldId="305"/>
            <ac:picMk id="8" creationId="{F2A654C4-2ABC-C533-0135-35D9D47DF8E8}"/>
          </ac:picMkLst>
        </pc:picChg>
        <pc:picChg chg="add mod">
          <ac:chgData name="Avery K Charley" userId="ebcb5d02-b95c-4204-8bcd-d9ffd357532f" providerId="ADAL" clId="{D1F10D59-840F-884A-84BA-DC6C55711F14}" dt="2024-02-24T01:49:52.481" v="1491" actId="1076"/>
          <ac:picMkLst>
            <pc:docMk/>
            <pc:sldMk cId="187876289" sldId="305"/>
            <ac:picMk id="9" creationId="{720ECAED-F8FF-9BEC-9C6D-901E809AB10E}"/>
          </ac:picMkLst>
        </pc:picChg>
        <pc:picChg chg="add mod">
          <ac:chgData name="Avery K Charley" userId="ebcb5d02-b95c-4204-8bcd-d9ffd357532f" providerId="ADAL" clId="{D1F10D59-840F-884A-84BA-DC6C55711F14}" dt="2024-02-24T01:49:56.745" v="1492" actId="1076"/>
          <ac:picMkLst>
            <pc:docMk/>
            <pc:sldMk cId="187876289" sldId="305"/>
            <ac:picMk id="10" creationId="{AADAEF2F-4316-4BF4-04EA-59BB30B54F49}"/>
          </ac:picMkLst>
        </pc:picChg>
      </pc:sldChg>
      <pc:sldChg chg="addSp delSp modSp add mod modClrScheme chgLayout">
        <pc:chgData name="Avery K Charley" userId="ebcb5d02-b95c-4204-8bcd-d9ffd357532f" providerId="ADAL" clId="{D1F10D59-840F-884A-84BA-DC6C55711F14}" dt="2024-02-26T16:39:21.104" v="3106" actId="20577"/>
        <pc:sldMkLst>
          <pc:docMk/>
          <pc:sldMk cId="3852114036" sldId="306"/>
        </pc:sldMkLst>
        <pc:spChg chg="mod ord">
          <ac:chgData name="Avery K Charley" userId="ebcb5d02-b95c-4204-8bcd-d9ffd357532f" providerId="ADAL" clId="{D1F10D59-840F-884A-84BA-DC6C55711F14}" dt="2024-02-26T05:48:15.474" v="2645" actId="700"/>
          <ac:spMkLst>
            <pc:docMk/>
            <pc:sldMk cId="3852114036" sldId="306"/>
            <ac:spMk id="2" creationId="{EA7CB3BD-2A4F-8EEC-FC4F-EB28DB56CF0A}"/>
          </ac:spMkLst>
        </pc:spChg>
        <pc:spChg chg="mod">
          <ac:chgData name="Avery K Charley" userId="ebcb5d02-b95c-4204-8bcd-d9ffd357532f" providerId="ADAL" clId="{D1F10D59-840F-884A-84BA-DC6C55711F14}" dt="2024-02-26T05:52:45.713" v="2713" actId="20577"/>
          <ac:spMkLst>
            <pc:docMk/>
            <pc:sldMk cId="3852114036" sldId="306"/>
            <ac:spMk id="4" creationId="{67593667-2E50-2F49-EAF6-15341FBCE503}"/>
          </ac:spMkLst>
        </pc:spChg>
        <pc:spChg chg="add del mod ord">
          <ac:chgData name="Avery K Charley" userId="ebcb5d02-b95c-4204-8bcd-d9ffd357532f" providerId="ADAL" clId="{D1F10D59-840F-884A-84BA-DC6C55711F14}" dt="2024-02-26T05:48:15.474" v="2645" actId="700"/>
          <ac:spMkLst>
            <pc:docMk/>
            <pc:sldMk cId="3852114036" sldId="306"/>
            <ac:spMk id="6" creationId="{9DAFE746-DA42-A1A4-18F9-81A3202C0E27}"/>
          </ac:spMkLst>
        </pc:spChg>
        <pc:spChg chg="del mod">
          <ac:chgData name="Avery K Charley" userId="ebcb5d02-b95c-4204-8bcd-d9ffd357532f" providerId="ADAL" clId="{D1F10D59-840F-884A-84BA-DC6C55711F14}" dt="2024-02-24T01:51:50.887" v="1527"/>
          <ac:spMkLst>
            <pc:docMk/>
            <pc:sldMk cId="3852114036" sldId="306"/>
            <ac:spMk id="7" creationId="{CA4F84C4-8B30-69F3-5659-D7C74AA947F4}"/>
          </ac:spMkLst>
        </pc:spChg>
        <pc:spChg chg="mod ord">
          <ac:chgData name="Avery K Charley" userId="ebcb5d02-b95c-4204-8bcd-d9ffd357532f" providerId="ADAL" clId="{D1F10D59-840F-884A-84BA-DC6C55711F14}" dt="2024-02-26T05:48:15.474" v="2645" actId="700"/>
          <ac:spMkLst>
            <pc:docMk/>
            <pc:sldMk cId="3852114036" sldId="306"/>
            <ac:spMk id="16" creationId="{6F640BF6-D186-94B0-4EE7-CC3027FC5BF5}"/>
          </ac:spMkLst>
        </pc:spChg>
        <pc:graphicFrameChg chg="add mod ord modGraphic">
          <ac:chgData name="Avery K Charley" userId="ebcb5d02-b95c-4204-8bcd-d9ffd357532f" providerId="ADAL" clId="{D1F10D59-840F-884A-84BA-DC6C55711F14}" dt="2024-02-26T16:39:21.104" v="3106" actId="20577"/>
          <ac:graphicFrameMkLst>
            <pc:docMk/>
            <pc:sldMk cId="3852114036" sldId="306"/>
            <ac:graphicFrameMk id="3" creationId="{706AD4A2-B25D-B50E-BA9D-01F46E74D5A0}"/>
          </ac:graphicFrameMkLst>
        </pc:graphicFrameChg>
      </pc:sldChg>
      <pc:sldChg chg="addSp delSp modSp add mod ord chgLayout">
        <pc:chgData name="Avery K Charley" userId="ebcb5d02-b95c-4204-8bcd-d9ffd357532f" providerId="ADAL" clId="{D1F10D59-840F-884A-84BA-DC6C55711F14}" dt="2024-02-26T16:39:03.615" v="3103" actId="20578"/>
        <pc:sldMkLst>
          <pc:docMk/>
          <pc:sldMk cId="2036441751" sldId="307"/>
        </pc:sldMkLst>
        <pc:spChg chg="mod ord">
          <ac:chgData name="Avery K Charley" userId="ebcb5d02-b95c-4204-8bcd-d9ffd357532f" providerId="ADAL" clId="{D1F10D59-840F-884A-84BA-DC6C55711F14}" dt="2024-02-26T05:48:56.702" v="2649" actId="700"/>
          <ac:spMkLst>
            <pc:docMk/>
            <pc:sldMk cId="2036441751" sldId="307"/>
            <ac:spMk id="2" creationId="{EA7CB3BD-2A4F-8EEC-FC4F-EB28DB56CF0A}"/>
          </ac:spMkLst>
        </pc:spChg>
        <pc:spChg chg="mod">
          <ac:chgData name="Avery K Charley" userId="ebcb5d02-b95c-4204-8bcd-d9ffd357532f" providerId="ADAL" clId="{D1F10D59-840F-884A-84BA-DC6C55711F14}" dt="2024-02-26T05:54:52.592" v="2786" actId="20577"/>
          <ac:spMkLst>
            <pc:docMk/>
            <pc:sldMk cId="2036441751" sldId="307"/>
            <ac:spMk id="4" creationId="{67593667-2E50-2F49-EAF6-15341FBCE503}"/>
          </ac:spMkLst>
        </pc:spChg>
        <pc:spChg chg="add del mod">
          <ac:chgData name="Avery K Charley" userId="ebcb5d02-b95c-4204-8bcd-d9ffd357532f" providerId="ADAL" clId="{D1F10D59-840F-884A-84BA-DC6C55711F14}" dt="2024-02-24T01:57:25.272" v="1594"/>
          <ac:spMkLst>
            <pc:docMk/>
            <pc:sldMk cId="2036441751" sldId="307"/>
            <ac:spMk id="6" creationId="{0D860464-A5DD-C445-0F8C-4DF3337701FE}"/>
          </ac:spMkLst>
        </pc:spChg>
        <pc:spChg chg="del mod">
          <ac:chgData name="Avery K Charley" userId="ebcb5d02-b95c-4204-8bcd-d9ffd357532f" providerId="ADAL" clId="{D1F10D59-840F-884A-84BA-DC6C55711F14}" dt="2024-02-24T01:56:59.606" v="1589"/>
          <ac:spMkLst>
            <pc:docMk/>
            <pc:sldMk cId="2036441751" sldId="307"/>
            <ac:spMk id="7" creationId="{CA4F84C4-8B30-69F3-5659-D7C74AA947F4}"/>
          </ac:spMkLst>
        </pc:spChg>
        <pc:spChg chg="mod ord">
          <ac:chgData name="Avery K Charley" userId="ebcb5d02-b95c-4204-8bcd-d9ffd357532f" providerId="ADAL" clId="{D1F10D59-840F-884A-84BA-DC6C55711F14}" dt="2024-02-26T05:48:56.702" v="2649" actId="700"/>
          <ac:spMkLst>
            <pc:docMk/>
            <pc:sldMk cId="2036441751" sldId="307"/>
            <ac:spMk id="16" creationId="{6F640BF6-D186-94B0-4EE7-CC3027FC5BF5}"/>
          </ac:spMkLst>
        </pc:spChg>
        <pc:graphicFrameChg chg="add del mod">
          <ac:chgData name="Avery K Charley" userId="ebcb5d02-b95c-4204-8bcd-d9ffd357532f" providerId="ADAL" clId="{D1F10D59-840F-884A-84BA-DC6C55711F14}" dt="2024-02-24T01:57:05.646" v="1590" actId="478"/>
          <ac:graphicFrameMkLst>
            <pc:docMk/>
            <pc:sldMk cId="2036441751" sldId="307"/>
            <ac:graphicFrameMk id="3" creationId="{3C982F7D-6ADD-F7C5-080E-F75942C97047}"/>
          </ac:graphicFrameMkLst>
        </pc:graphicFrameChg>
        <pc:graphicFrameChg chg="add mod ord modGraphic">
          <ac:chgData name="Avery K Charley" userId="ebcb5d02-b95c-4204-8bcd-d9ffd357532f" providerId="ADAL" clId="{D1F10D59-840F-884A-84BA-DC6C55711F14}" dt="2024-02-26T16:28:43.787" v="2937" actId="20577"/>
          <ac:graphicFrameMkLst>
            <pc:docMk/>
            <pc:sldMk cId="2036441751" sldId="307"/>
            <ac:graphicFrameMk id="8" creationId="{1F137E7D-2140-D662-6597-BD3BE63B8366}"/>
          </ac:graphicFrameMkLst>
        </pc:graphicFrameChg>
        <pc:picChg chg="add mod">
          <ac:chgData name="Avery K Charley" userId="ebcb5d02-b95c-4204-8bcd-d9ffd357532f" providerId="ADAL" clId="{D1F10D59-840F-884A-84BA-DC6C55711F14}" dt="2024-02-26T16:28:39.823" v="2936" actId="1076"/>
          <ac:picMkLst>
            <pc:docMk/>
            <pc:sldMk cId="2036441751" sldId="307"/>
            <ac:picMk id="6" creationId="{2B7DB720-2D0E-C3A6-7234-893A61203FA4}"/>
          </ac:picMkLst>
        </pc:picChg>
        <pc:picChg chg="add mod">
          <ac:chgData name="Avery K Charley" userId="ebcb5d02-b95c-4204-8bcd-d9ffd357532f" providerId="ADAL" clId="{D1F10D59-840F-884A-84BA-DC6C55711F14}" dt="2024-02-26T16:29:15.548" v="2943" actId="14100"/>
          <ac:picMkLst>
            <pc:docMk/>
            <pc:sldMk cId="2036441751" sldId="307"/>
            <ac:picMk id="9" creationId="{73C9EF4F-E3B8-5AAE-F716-359B0C39D4B3}"/>
          </ac:picMkLst>
        </pc:picChg>
        <pc:picChg chg="add mod">
          <ac:chgData name="Avery K Charley" userId="ebcb5d02-b95c-4204-8bcd-d9ffd357532f" providerId="ADAL" clId="{D1F10D59-840F-884A-84BA-DC6C55711F14}" dt="2024-02-26T16:30:41.720" v="2947" actId="1076"/>
          <ac:picMkLst>
            <pc:docMk/>
            <pc:sldMk cId="2036441751" sldId="307"/>
            <ac:picMk id="10" creationId="{F9F917EB-0B9A-4D6C-90A8-6BEC07DA4C08}"/>
          </ac:picMkLst>
        </pc:picChg>
        <pc:picChg chg="add del mod">
          <ac:chgData name="Avery K Charley" userId="ebcb5d02-b95c-4204-8bcd-d9ffd357532f" providerId="ADAL" clId="{D1F10D59-840F-884A-84BA-DC6C55711F14}" dt="2024-02-24T01:57:05.646" v="1590" actId="478"/>
          <ac:picMkLst>
            <pc:docMk/>
            <pc:sldMk cId="2036441751" sldId="307"/>
            <ac:picMk id="15361" creationId="{A94C217F-A01D-ABA9-5380-113B6815AB92}"/>
          </ac:picMkLst>
        </pc:picChg>
        <pc:picChg chg="add del mod">
          <ac:chgData name="Avery K Charley" userId="ebcb5d02-b95c-4204-8bcd-d9ffd357532f" providerId="ADAL" clId="{D1F10D59-840F-884A-84BA-DC6C55711F14}" dt="2024-02-24T01:57:05.646" v="1590" actId="478"/>
          <ac:picMkLst>
            <pc:docMk/>
            <pc:sldMk cId="2036441751" sldId="307"/>
            <ac:picMk id="15362" creationId="{50CC8621-6A2A-B4F6-9404-2F5CB2BEB271}"/>
          </ac:picMkLst>
        </pc:picChg>
        <pc:picChg chg="add del mod">
          <ac:chgData name="Avery K Charley" userId="ebcb5d02-b95c-4204-8bcd-d9ffd357532f" providerId="ADAL" clId="{D1F10D59-840F-884A-84BA-DC6C55711F14}" dt="2024-02-24T01:57:29.381" v="1595" actId="478"/>
          <ac:picMkLst>
            <pc:docMk/>
            <pc:sldMk cId="2036441751" sldId="307"/>
            <ac:picMk id="15363" creationId="{16305325-90F4-A014-2FAA-D982E96CD33A}"/>
          </ac:picMkLst>
        </pc:picChg>
        <pc:picChg chg="add del mod">
          <ac:chgData name="Avery K Charley" userId="ebcb5d02-b95c-4204-8bcd-d9ffd357532f" providerId="ADAL" clId="{D1F10D59-840F-884A-84BA-DC6C55711F14}" dt="2024-02-24T01:57:30.201" v="1596" actId="478"/>
          <ac:picMkLst>
            <pc:docMk/>
            <pc:sldMk cId="2036441751" sldId="307"/>
            <ac:picMk id="15364" creationId="{A1378CF9-287F-320C-4488-F7B1B7D8ADFA}"/>
          </ac:picMkLst>
        </pc:picChg>
      </pc:sldChg>
      <pc:sldChg chg="addSp modSp add mod modClrScheme modCm chgLayout">
        <pc:chgData name="Avery K Charley" userId="ebcb5d02-b95c-4204-8bcd-d9ffd357532f" providerId="ADAL" clId="{D1F10D59-840F-884A-84BA-DC6C55711F14}" dt="2024-02-26T20:19:25.078" v="3129"/>
        <pc:sldMkLst>
          <pc:docMk/>
          <pc:sldMk cId="4083555270" sldId="308"/>
        </pc:sldMkLst>
        <pc:spChg chg="mod ord">
          <ac:chgData name="Avery K Charley" userId="ebcb5d02-b95c-4204-8bcd-d9ffd357532f" providerId="ADAL" clId="{D1F10D59-840F-884A-84BA-DC6C55711F14}" dt="2024-02-26T05:15:33.054" v="2291" actId="700"/>
          <ac:spMkLst>
            <pc:docMk/>
            <pc:sldMk cId="4083555270" sldId="308"/>
            <ac:spMk id="2" creationId="{EA7CB3BD-2A4F-8EEC-FC4F-EB28DB56CF0A}"/>
          </ac:spMkLst>
        </pc:spChg>
        <pc:spChg chg="add mod ord">
          <ac:chgData name="Avery K Charley" userId="ebcb5d02-b95c-4204-8bcd-d9ffd357532f" providerId="ADAL" clId="{D1F10D59-840F-884A-84BA-DC6C55711F14}" dt="2024-02-26T16:41:48.296" v="3128" actId="20577"/>
          <ac:spMkLst>
            <pc:docMk/>
            <pc:sldMk cId="4083555270" sldId="308"/>
            <ac:spMk id="3" creationId="{54A5C992-62A2-9286-7493-0BCAFF765299}"/>
          </ac:spMkLst>
        </pc:spChg>
        <pc:spChg chg="mod">
          <ac:chgData name="Avery K Charley" userId="ebcb5d02-b95c-4204-8bcd-d9ffd357532f" providerId="ADAL" clId="{D1F10D59-840F-884A-84BA-DC6C55711F14}" dt="2024-02-26T05:52:54.092" v="2719" actId="20577"/>
          <ac:spMkLst>
            <pc:docMk/>
            <pc:sldMk cId="4083555270" sldId="308"/>
            <ac:spMk id="4" creationId="{67593667-2E50-2F49-EAF6-15341FBCE503}"/>
          </ac:spMkLst>
        </pc:spChg>
        <pc:spChg chg="mod ord">
          <ac:chgData name="Avery K Charley" userId="ebcb5d02-b95c-4204-8bcd-d9ffd357532f" providerId="ADAL" clId="{D1F10D59-840F-884A-84BA-DC6C55711F14}" dt="2024-02-26T05:42:26.652" v="2618" actId="5793"/>
          <ac:spMkLst>
            <pc:docMk/>
            <pc:sldMk cId="4083555270" sldId="308"/>
            <ac:spMk id="7" creationId="{CA4F84C4-8B30-69F3-5659-D7C74AA947F4}"/>
          </ac:spMkLst>
        </pc:spChg>
        <pc:spChg chg="mod ord">
          <ac:chgData name="Avery K Charley" userId="ebcb5d02-b95c-4204-8bcd-d9ffd357532f" providerId="ADAL" clId="{D1F10D59-840F-884A-84BA-DC6C55711F14}" dt="2024-02-26T05:15:33.054" v="2291" actId="700"/>
          <ac:spMkLst>
            <pc:docMk/>
            <pc:sldMk cId="4083555270" sldId="308"/>
            <ac:spMk id="16" creationId="{6F640BF6-D186-94B0-4EE7-CC3027FC5BF5}"/>
          </ac:spMkLst>
        </pc:spChg>
        <pc:picChg chg="add mod">
          <ac:chgData name="Avery K Charley" userId="ebcb5d02-b95c-4204-8bcd-d9ffd357532f" providerId="ADAL" clId="{D1F10D59-840F-884A-84BA-DC6C55711F14}" dt="2024-02-26T05:23:36.200" v="2574" actId="1076"/>
          <ac:picMkLst>
            <pc:docMk/>
            <pc:sldMk cId="4083555270" sldId="308"/>
            <ac:picMk id="6" creationId="{10D6F20E-CE43-3438-0FF2-25F8121776C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Avery K Charley" userId="ebcb5d02-b95c-4204-8bcd-d9ffd357532f" providerId="ADAL" clId="{D1F10D59-840F-884A-84BA-DC6C55711F14}" dt="2024-02-26T20:19:25.078" v="3129"/>
              <pc2:cmMkLst xmlns:pc2="http://schemas.microsoft.com/office/powerpoint/2019/9/main/command">
                <pc:docMk/>
                <pc:sldMk cId="4083555270" sldId="308"/>
                <pc2:cmMk id="{CEEB6CC1-701F-4D8B-BE77-1D4A34826FC6}"/>
              </pc2:cmMkLst>
            </pc226:cmChg>
          </p:ext>
        </pc:extLst>
      </pc:sldChg>
      <pc:sldChg chg="addSp delSp modSp add mod">
        <pc:chgData name="Avery K Charley" userId="ebcb5d02-b95c-4204-8bcd-d9ffd357532f" providerId="ADAL" clId="{D1F10D59-840F-884A-84BA-DC6C55711F14}" dt="2024-02-26T05:52:12.876" v="2690" actId="20577"/>
        <pc:sldMkLst>
          <pc:docMk/>
          <pc:sldMk cId="24979236" sldId="309"/>
        </pc:sldMkLst>
        <pc:spChg chg="mod">
          <ac:chgData name="Avery K Charley" userId="ebcb5d02-b95c-4204-8bcd-d9ffd357532f" providerId="ADAL" clId="{D1F10D59-840F-884A-84BA-DC6C55711F14}" dt="2024-02-26T05:52:12.876" v="2690" actId="20577"/>
          <ac:spMkLst>
            <pc:docMk/>
            <pc:sldMk cId="24979236" sldId="309"/>
            <ac:spMk id="4" creationId="{67593667-2E50-2F49-EAF6-15341FBCE503}"/>
          </ac:spMkLst>
        </pc:spChg>
        <pc:spChg chg="add mod">
          <ac:chgData name="Avery K Charley" userId="ebcb5d02-b95c-4204-8bcd-d9ffd357532f" providerId="ADAL" clId="{D1F10D59-840F-884A-84BA-DC6C55711F14}" dt="2024-02-24T01:32:44.393" v="1252" actId="1076"/>
          <ac:spMkLst>
            <pc:docMk/>
            <pc:sldMk cId="24979236" sldId="309"/>
            <ac:spMk id="13" creationId="{9159680B-97B0-4011-FCC5-C84E8EA917F7}"/>
          </ac:spMkLst>
        </pc:spChg>
        <pc:spChg chg="add mod">
          <ac:chgData name="Avery K Charley" userId="ebcb5d02-b95c-4204-8bcd-d9ffd357532f" providerId="ADAL" clId="{D1F10D59-840F-884A-84BA-DC6C55711F14}" dt="2024-02-24T01:32:48.073" v="1253" actId="1076"/>
          <ac:spMkLst>
            <pc:docMk/>
            <pc:sldMk cId="24979236" sldId="309"/>
            <ac:spMk id="14" creationId="{B0DC3F3C-F700-4651-6F77-4F8E23C8DFA7}"/>
          </ac:spMkLst>
        </pc:spChg>
        <pc:spChg chg="add mod">
          <ac:chgData name="Avery K Charley" userId="ebcb5d02-b95c-4204-8bcd-d9ffd357532f" providerId="ADAL" clId="{D1F10D59-840F-884A-84BA-DC6C55711F14}" dt="2024-02-24T01:32:50.941" v="1254" actId="1076"/>
          <ac:spMkLst>
            <pc:docMk/>
            <pc:sldMk cId="24979236" sldId="309"/>
            <ac:spMk id="15" creationId="{4BA83CE6-7435-24F3-3A45-3D78CF30B771}"/>
          </ac:spMkLst>
        </pc:spChg>
        <pc:spChg chg="mod">
          <ac:chgData name="Avery K Charley" userId="ebcb5d02-b95c-4204-8bcd-d9ffd357532f" providerId="ADAL" clId="{D1F10D59-840F-884A-84BA-DC6C55711F14}" dt="2024-02-24T01:18:14.356" v="984" actId="20577"/>
          <ac:spMkLst>
            <pc:docMk/>
            <pc:sldMk cId="24979236" sldId="309"/>
            <ac:spMk id="16" creationId="{6F640BF6-D186-94B0-4EE7-CC3027FC5BF5}"/>
          </ac:spMkLst>
        </pc:spChg>
        <pc:spChg chg="add mod">
          <ac:chgData name="Avery K Charley" userId="ebcb5d02-b95c-4204-8bcd-d9ffd357532f" providerId="ADAL" clId="{D1F10D59-840F-884A-84BA-DC6C55711F14}" dt="2024-02-24T01:32:01.496" v="1239" actId="20577"/>
          <ac:spMkLst>
            <pc:docMk/>
            <pc:sldMk cId="24979236" sldId="309"/>
            <ac:spMk id="17" creationId="{180EE1BE-F63A-77FE-5F57-A451CAE5E0BF}"/>
          </ac:spMkLst>
        </pc:spChg>
        <pc:spChg chg="add mod">
          <ac:chgData name="Avery K Charley" userId="ebcb5d02-b95c-4204-8bcd-d9ffd357532f" providerId="ADAL" clId="{D1F10D59-840F-884A-84BA-DC6C55711F14}" dt="2024-02-24T01:32:10.335" v="1243" actId="20577"/>
          <ac:spMkLst>
            <pc:docMk/>
            <pc:sldMk cId="24979236" sldId="309"/>
            <ac:spMk id="18" creationId="{A7C4963F-4D29-6C55-5F0D-BD38A3A5FB94}"/>
          </ac:spMkLst>
        </pc:spChg>
        <pc:graphicFrameChg chg="add mod">
          <ac:chgData name="Avery K Charley" userId="ebcb5d02-b95c-4204-8bcd-d9ffd357532f" providerId="ADAL" clId="{D1F10D59-840F-884A-84BA-DC6C55711F14}" dt="2024-02-24T01:15:11.647" v="885"/>
          <ac:graphicFrameMkLst>
            <pc:docMk/>
            <pc:sldMk cId="24979236" sldId="309"/>
            <ac:graphicFrameMk id="3" creationId="{75A46D63-6176-939D-0AE8-A9AA60A6E732}"/>
          </ac:graphicFrameMkLst>
        </pc:graphicFrameChg>
        <pc:picChg chg="mod">
          <ac:chgData name="Avery K Charley" userId="ebcb5d02-b95c-4204-8bcd-d9ffd357532f" providerId="ADAL" clId="{D1F10D59-840F-884A-84BA-DC6C55711F14}" dt="2024-02-24T01:32:19.004" v="1245" actId="1076"/>
          <ac:picMkLst>
            <pc:docMk/>
            <pc:sldMk cId="24979236" sldId="309"/>
            <ac:picMk id="5" creationId="{E2EB509F-6094-17ED-E161-27FEB4EB353F}"/>
          </ac:picMkLst>
        </pc:picChg>
        <pc:picChg chg="add del mod">
          <ac:chgData name="Avery K Charley" userId="ebcb5d02-b95c-4204-8bcd-d9ffd357532f" providerId="ADAL" clId="{D1F10D59-840F-884A-84BA-DC6C55711F14}" dt="2024-02-24T01:18:18.030" v="985" actId="478"/>
          <ac:picMkLst>
            <pc:docMk/>
            <pc:sldMk cId="24979236" sldId="309"/>
            <ac:picMk id="7" creationId="{90DEAB27-93A2-0ABB-35F8-1F56F5E1D4F9}"/>
          </ac:picMkLst>
        </pc:picChg>
        <pc:picChg chg="add mod">
          <ac:chgData name="Avery K Charley" userId="ebcb5d02-b95c-4204-8bcd-d9ffd357532f" providerId="ADAL" clId="{D1F10D59-840F-884A-84BA-DC6C55711F14}" dt="2024-02-24T01:32:39.197" v="1251" actId="1076"/>
          <ac:picMkLst>
            <pc:docMk/>
            <pc:sldMk cId="24979236" sldId="309"/>
            <ac:picMk id="8" creationId="{7B22562A-4ECF-E387-9499-4A3B661A8B5A}"/>
          </ac:picMkLst>
        </pc:picChg>
        <pc:picChg chg="add mod">
          <ac:chgData name="Avery K Charley" userId="ebcb5d02-b95c-4204-8bcd-d9ffd357532f" providerId="ADAL" clId="{D1F10D59-840F-884A-84BA-DC6C55711F14}" dt="2024-02-24T01:32:32.638" v="1249" actId="1076"/>
          <ac:picMkLst>
            <pc:docMk/>
            <pc:sldMk cId="24979236" sldId="309"/>
            <ac:picMk id="9" creationId="{07D331DD-5AA4-C023-BB11-5151618DA050}"/>
          </ac:picMkLst>
        </pc:picChg>
        <pc:picChg chg="add mod">
          <ac:chgData name="Avery K Charley" userId="ebcb5d02-b95c-4204-8bcd-d9ffd357532f" providerId="ADAL" clId="{D1F10D59-840F-884A-84BA-DC6C55711F14}" dt="2024-02-24T01:32:35.023" v="1250" actId="1076"/>
          <ac:picMkLst>
            <pc:docMk/>
            <pc:sldMk cId="24979236" sldId="309"/>
            <ac:picMk id="10" creationId="{C8D84A87-7057-228E-CE0C-17CBAB793CF4}"/>
          </ac:picMkLst>
        </pc:picChg>
        <pc:picChg chg="add mod">
          <ac:chgData name="Avery K Charley" userId="ebcb5d02-b95c-4204-8bcd-d9ffd357532f" providerId="ADAL" clId="{D1F10D59-840F-884A-84BA-DC6C55711F14}" dt="2024-02-24T01:30:25.045" v="1210" actId="1076"/>
          <ac:picMkLst>
            <pc:docMk/>
            <pc:sldMk cId="24979236" sldId="309"/>
            <ac:picMk id="11" creationId="{6E6B49D5-9E9D-0C90-06CD-C865D20CF4E3}"/>
          </ac:picMkLst>
        </pc:picChg>
        <pc:picChg chg="add mod">
          <ac:chgData name="Avery K Charley" userId="ebcb5d02-b95c-4204-8bcd-d9ffd357532f" providerId="ADAL" clId="{D1F10D59-840F-884A-84BA-DC6C55711F14}" dt="2024-02-24T01:30:42.136" v="1213" actId="1076"/>
          <ac:picMkLst>
            <pc:docMk/>
            <pc:sldMk cId="24979236" sldId="309"/>
            <ac:picMk id="12" creationId="{29CA1895-21B0-DEB3-69DF-66C0680B310D}"/>
          </ac:picMkLst>
        </pc:picChg>
        <pc:picChg chg="del">
          <ac:chgData name="Avery K Charley" userId="ebcb5d02-b95c-4204-8bcd-d9ffd357532f" providerId="ADAL" clId="{D1F10D59-840F-884A-84BA-DC6C55711F14}" dt="2024-02-24T00:49:12.103" v="873" actId="478"/>
          <ac:picMkLst>
            <pc:docMk/>
            <pc:sldMk cId="24979236" sldId="309"/>
            <ac:picMk id="2049" creationId="{2E77CA52-F274-9DE3-666A-A4B07A435117}"/>
          </ac:picMkLst>
        </pc:picChg>
        <pc:picChg chg="del">
          <ac:chgData name="Avery K Charley" userId="ebcb5d02-b95c-4204-8bcd-d9ffd357532f" providerId="ADAL" clId="{D1F10D59-840F-884A-84BA-DC6C55711F14}" dt="2024-02-24T00:49:11.258" v="872" actId="478"/>
          <ac:picMkLst>
            <pc:docMk/>
            <pc:sldMk cId="24979236" sldId="309"/>
            <ac:picMk id="2050" creationId="{439ED3B7-E395-1331-F68C-B413DD117322}"/>
          </ac:picMkLst>
        </pc:picChg>
        <pc:picChg chg="del">
          <ac:chgData name="Avery K Charley" userId="ebcb5d02-b95c-4204-8bcd-d9ffd357532f" providerId="ADAL" clId="{D1F10D59-840F-884A-84BA-DC6C55711F14}" dt="2024-02-24T00:49:14.457" v="875" actId="478"/>
          <ac:picMkLst>
            <pc:docMk/>
            <pc:sldMk cId="24979236" sldId="309"/>
            <ac:picMk id="2051" creationId="{FDB7B7DF-0C38-7185-9DAB-A81007C70966}"/>
          </ac:picMkLst>
        </pc:picChg>
        <pc:picChg chg="del">
          <ac:chgData name="Avery K Charley" userId="ebcb5d02-b95c-4204-8bcd-d9ffd357532f" providerId="ADAL" clId="{D1F10D59-840F-884A-84BA-DC6C55711F14}" dt="2024-02-24T00:49:13.611" v="874" actId="478"/>
          <ac:picMkLst>
            <pc:docMk/>
            <pc:sldMk cId="24979236" sldId="309"/>
            <ac:picMk id="2052" creationId="{FA4CC6DD-E5CA-5615-385B-4FE684B34E18}"/>
          </ac:picMkLst>
        </pc:picChg>
        <pc:picChg chg="del">
          <ac:chgData name="Avery K Charley" userId="ebcb5d02-b95c-4204-8bcd-d9ffd357532f" providerId="ADAL" clId="{D1F10D59-840F-884A-84BA-DC6C55711F14}" dt="2024-02-24T00:49:10.369" v="871" actId="478"/>
          <ac:picMkLst>
            <pc:docMk/>
            <pc:sldMk cId="24979236" sldId="309"/>
            <ac:picMk id="2053" creationId="{0805EC3B-5AC0-5FE3-DCFD-FA5A444241A8}"/>
          </ac:picMkLst>
        </pc:picChg>
        <pc:picChg chg="del mod">
          <ac:chgData name="Avery K Charley" userId="ebcb5d02-b95c-4204-8bcd-d9ffd357532f" providerId="ADAL" clId="{D1F10D59-840F-884A-84BA-DC6C55711F14}" dt="2024-02-24T00:49:08.255" v="870" actId="478"/>
          <ac:picMkLst>
            <pc:docMk/>
            <pc:sldMk cId="24979236" sldId="309"/>
            <ac:picMk id="2054" creationId="{31B4C05C-51C0-F161-AE14-302FB4FEC8E2}"/>
          </ac:picMkLst>
        </pc:picChg>
        <pc:picChg chg="del">
          <ac:chgData name="Avery K Charley" userId="ebcb5d02-b95c-4204-8bcd-d9ffd357532f" providerId="ADAL" clId="{D1F10D59-840F-884A-84BA-DC6C55711F14}" dt="2024-02-24T00:49:04.571" v="868" actId="478"/>
          <ac:picMkLst>
            <pc:docMk/>
            <pc:sldMk cId="24979236" sldId="309"/>
            <ac:picMk id="2055" creationId="{A1EFA7E2-F15F-E2D2-8150-1346A10E0EA6}"/>
          </ac:picMkLst>
        </pc:picChg>
        <pc:picChg chg="del">
          <ac:chgData name="Avery K Charley" userId="ebcb5d02-b95c-4204-8bcd-d9ffd357532f" providerId="ADAL" clId="{D1F10D59-840F-884A-84BA-DC6C55711F14}" dt="2024-02-24T00:49:03.186" v="867" actId="478"/>
          <ac:picMkLst>
            <pc:docMk/>
            <pc:sldMk cId="24979236" sldId="309"/>
            <ac:picMk id="2056" creationId="{D9A06ED5-B0FC-EDD3-37A5-29C060328A3F}"/>
          </ac:picMkLst>
        </pc:picChg>
        <pc:picChg chg="del">
          <ac:chgData name="Avery K Charley" userId="ebcb5d02-b95c-4204-8bcd-d9ffd357532f" providerId="ADAL" clId="{D1F10D59-840F-884A-84BA-DC6C55711F14}" dt="2024-02-24T00:49:02.631" v="866" actId="478"/>
          <ac:picMkLst>
            <pc:docMk/>
            <pc:sldMk cId="24979236" sldId="309"/>
            <ac:picMk id="2057" creationId="{F76BD5DA-6531-FA1C-B374-FFBA36437189}"/>
          </ac:picMkLst>
        </pc:picChg>
        <pc:picChg chg="del">
          <ac:chgData name="Avery K Charley" userId="ebcb5d02-b95c-4204-8bcd-d9ffd357532f" providerId="ADAL" clId="{D1F10D59-840F-884A-84BA-DC6C55711F14}" dt="2024-02-24T00:49:01.981" v="865" actId="478"/>
          <ac:picMkLst>
            <pc:docMk/>
            <pc:sldMk cId="24979236" sldId="309"/>
            <ac:picMk id="2058" creationId="{BF0E9AD4-F7FF-EBCF-4EA4-3A68BB3AAA51}"/>
          </ac:picMkLst>
        </pc:picChg>
        <pc:picChg chg="add mod">
          <ac:chgData name="Avery K Charley" userId="ebcb5d02-b95c-4204-8bcd-d9ffd357532f" providerId="ADAL" clId="{D1F10D59-840F-884A-84BA-DC6C55711F14}" dt="2024-02-24T01:15:14.666" v="886"/>
          <ac:picMkLst>
            <pc:docMk/>
            <pc:sldMk cId="24979236" sldId="309"/>
            <ac:picMk id="2059" creationId="{BB0E456F-22DB-9525-E458-60EF334D4868}"/>
          </ac:picMkLst>
        </pc:picChg>
        <pc:picChg chg="add mod">
          <ac:chgData name="Avery K Charley" userId="ebcb5d02-b95c-4204-8bcd-d9ffd357532f" providerId="ADAL" clId="{D1F10D59-840F-884A-84BA-DC6C55711F14}" dt="2024-02-24T01:15:14.666" v="886"/>
          <ac:picMkLst>
            <pc:docMk/>
            <pc:sldMk cId="24979236" sldId="309"/>
            <ac:picMk id="2060" creationId="{112E8DCA-B818-A96D-E3F4-2961E55E052E}"/>
          </ac:picMkLst>
        </pc:picChg>
        <pc:picChg chg="add mod">
          <ac:chgData name="Avery K Charley" userId="ebcb5d02-b95c-4204-8bcd-d9ffd357532f" providerId="ADAL" clId="{D1F10D59-840F-884A-84BA-DC6C55711F14}" dt="2024-02-24T01:15:14.666" v="886"/>
          <ac:picMkLst>
            <pc:docMk/>
            <pc:sldMk cId="24979236" sldId="309"/>
            <ac:picMk id="2061" creationId="{BBEC43AF-EC9A-A146-FDFF-8F20371C0CA9}"/>
          </ac:picMkLst>
        </pc:picChg>
        <pc:picChg chg="add mod">
          <ac:chgData name="Avery K Charley" userId="ebcb5d02-b95c-4204-8bcd-d9ffd357532f" providerId="ADAL" clId="{D1F10D59-840F-884A-84BA-DC6C55711F14}" dt="2024-02-24T01:15:14.666" v="886"/>
          <ac:picMkLst>
            <pc:docMk/>
            <pc:sldMk cId="24979236" sldId="309"/>
            <ac:picMk id="2062" creationId="{95BB1DDA-83C0-3E25-7AC5-51DB2ACF2DC3}"/>
          </ac:picMkLst>
        </pc:picChg>
        <pc:picChg chg="add mod">
          <ac:chgData name="Avery K Charley" userId="ebcb5d02-b95c-4204-8bcd-d9ffd357532f" providerId="ADAL" clId="{D1F10D59-840F-884A-84BA-DC6C55711F14}" dt="2024-02-24T01:15:14.666" v="886"/>
          <ac:picMkLst>
            <pc:docMk/>
            <pc:sldMk cId="24979236" sldId="309"/>
            <ac:picMk id="2063" creationId="{3D9D13C1-3136-21BE-0980-336010073262}"/>
          </ac:picMkLst>
        </pc:picChg>
        <pc:picChg chg="add mod">
          <ac:chgData name="Avery K Charley" userId="ebcb5d02-b95c-4204-8bcd-d9ffd357532f" providerId="ADAL" clId="{D1F10D59-840F-884A-84BA-DC6C55711F14}" dt="2024-02-24T01:15:14.666" v="886"/>
          <ac:picMkLst>
            <pc:docMk/>
            <pc:sldMk cId="24979236" sldId="309"/>
            <ac:picMk id="2064" creationId="{EB70AC3B-F751-BE90-80F8-5ADA2761D2B3}"/>
          </ac:picMkLst>
        </pc:picChg>
        <pc:picChg chg="add mod">
          <ac:chgData name="Avery K Charley" userId="ebcb5d02-b95c-4204-8bcd-d9ffd357532f" providerId="ADAL" clId="{D1F10D59-840F-884A-84BA-DC6C55711F14}" dt="2024-02-24T01:15:14.666" v="886"/>
          <ac:picMkLst>
            <pc:docMk/>
            <pc:sldMk cId="24979236" sldId="309"/>
            <ac:picMk id="2065" creationId="{9AF059A0-6D03-B90A-BBE7-D9D2B69E3440}"/>
          </ac:picMkLst>
        </pc:picChg>
        <pc:picChg chg="add mod">
          <ac:chgData name="Avery K Charley" userId="ebcb5d02-b95c-4204-8bcd-d9ffd357532f" providerId="ADAL" clId="{D1F10D59-840F-884A-84BA-DC6C55711F14}" dt="2024-02-24T01:15:14.666" v="886"/>
          <ac:picMkLst>
            <pc:docMk/>
            <pc:sldMk cId="24979236" sldId="309"/>
            <ac:picMk id="2066" creationId="{287AADC1-4CD0-B01A-A5CA-03FABA7D2EE6}"/>
          </ac:picMkLst>
        </pc:picChg>
        <pc:picChg chg="add mod">
          <ac:chgData name="Avery K Charley" userId="ebcb5d02-b95c-4204-8bcd-d9ffd357532f" providerId="ADAL" clId="{D1F10D59-840F-884A-84BA-DC6C55711F14}" dt="2024-02-24T01:15:14.666" v="886"/>
          <ac:picMkLst>
            <pc:docMk/>
            <pc:sldMk cId="24979236" sldId="309"/>
            <ac:picMk id="2067" creationId="{1946D2B5-F990-49D9-7AD2-465108860524}"/>
          </ac:picMkLst>
        </pc:picChg>
        <pc:picChg chg="add mod">
          <ac:chgData name="Avery K Charley" userId="ebcb5d02-b95c-4204-8bcd-d9ffd357532f" providerId="ADAL" clId="{D1F10D59-840F-884A-84BA-DC6C55711F14}" dt="2024-02-24T01:15:14.666" v="886"/>
          <ac:picMkLst>
            <pc:docMk/>
            <pc:sldMk cId="24979236" sldId="309"/>
            <ac:picMk id="2068" creationId="{93120080-AD08-B8E2-8F47-CE95768F11AB}"/>
          </ac:picMkLst>
        </pc:picChg>
        <pc:picChg chg="add mod">
          <ac:chgData name="Avery K Charley" userId="ebcb5d02-b95c-4204-8bcd-d9ffd357532f" providerId="ADAL" clId="{D1F10D59-840F-884A-84BA-DC6C55711F14}" dt="2024-02-24T01:15:14.666" v="886"/>
          <ac:picMkLst>
            <pc:docMk/>
            <pc:sldMk cId="24979236" sldId="309"/>
            <ac:picMk id="2069" creationId="{64C8D935-877A-57DE-326E-BF8989287757}"/>
          </ac:picMkLst>
        </pc:picChg>
        <pc:picChg chg="add mod">
          <ac:chgData name="Avery K Charley" userId="ebcb5d02-b95c-4204-8bcd-d9ffd357532f" providerId="ADAL" clId="{D1F10D59-840F-884A-84BA-DC6C55711F14}" dt="2024-02-24T01:15:14.666" v="886"/>
          <ac:picMkLst>
            <pc:docMk/>
            <pc:sldMk cId="24979236" sldId="309"/>
            <ac:picMk id="2070" creationId="{1A713573-D57F-BFEA-715A-379B020A6A81}"/>
          </ac:picMkLst>
        </pc:picChg>
        <pc:picChg chg="add mod">
          <ac:chgData name="Avery K Charley" userId="ebcb5d02-b95c-4204-8bcd-d9ffd357532f" providerId="ADAL" clId="{D1F10D59-840F-884A-84BA-DC6C55711F14}" dt="2024-02-24T01:15:14.666" v="886"/>
          <ac:picMkLst>
            <pc:docMk/>
            <pc:sldMk cId="24979236" sldId="309"/>
            <ac:picMk id="2071" creationId="{40CD7E22-84D0-F624-9652-AF879199D951}"/>
          </ac:picMkLst>
        </pc:picChg>
        <pc:picChg chg="add mod">
          <ac:chgData name="Avery K Charley" userId="ebcb5d02-b95c-4204-8bcd-d9ffd357532f" providerId="ADAL" clId="{D1F10D59-840F-884A-84BA-DC6C55711F14}" dt="2024-02-24T01:15:14.666" v="886"/>
          <ac:picMkLst>
            <pc:docMk/>
            <pc:sldMk cId="24979236" sldId="309"/>
            <ac:picMk id="2072" creationId="{17E5B42B-01AE-BA05-7BC6-FD05536CF86D}"/>
          </ac:picMkLst>
        </pc:picChg>
        <pc:picChg chg="add mod">
          <ac:chgData name="Avery K Charley" userId="ebcb5d02-b95c-4204-8bcd-d9ffd357532f" providerId="ADAL" clId="{D1F10D59-840F-884A-84BA-DC6C55711F14}" dt="2024-02-24T01:15:14.666" v="886"/>
          <ac:picMkLst>
            <pc:docMk/>
            <pc:sldMk cId="24979236" sldId="309"/>
            <ac:picMk id="2073" creationId="{4C5046A9-DA6F-4195-3CB1-66B4D07B8556}"/>
          </ac:picMkLst>
        </pc:picChg>
      </pc:sldChg>
      <pc:sldChg chg="new del">
        <pc:chgData name="Avery K Charley" userId="ebcb5d02-b95c-4204-8bcd-d9ffd357532f" providerId="ADAL" clId="{D1F10D59-840F-884A-84BA-DC6C55711F14}" dt="2024-02-24T00:14:31.108" v="29" actId="680"/>
        <pc:sldMkLst>
          <pc:docMk/>
          <pc:sldMk cId="366507185" sldId="309"/>
        </pc:sldMkLst>
      </pc:sldChg>
      <pc:sldChg chg="add del">
        <pc:chgData name="Avery K Charley" userId="ebcb5d02-b95c-4204-8bcd-d9ffd357532f" providerId="ADAL" clId="{D1F10D59-840F-884A-84BA-DC6C55711F14}" dt="2024-02-24T01:19:38.643" v="1042" actId="2696"/>
        <pc:sldMkLst>
          <pc:docMk/>
          <pc:sldMk cId="3512207756" sldId="310"/>
        </pc:sldMkLst>
      </pc:sldChg>
      <pc:sldChg chg="add del">
        <pc:chgData name="Avery K Charley" userId="ebcb5d02-b95c-4204-8bcd-d9ffd357532f" providerId="ADAL" clId="{D1F10D59-840F-884A-84BA-DC6C55711F14}" dt="2024-02-24T01:19:37.696" v="1041" actId="2696"/>
        <pc:sldMkLst>
          <pc:docMk/>
          <pc:sldMk cId="70010133" sldId="311"/>
        </pc:sldMkLst>
      </pc:sldChg>
      <pc:sldChg chg="add del">
        <pc:chgData name="Avery K Charley" userId="ebcb5d02-b95c-4204-8bcd-d9ffd357532f" providerId="ADAL" clId="{D1F10D59-840F-884A-84BA-DC6C55711F14}" dt="2024-02-24T01:19:47.730" v="1044" actId="2696"/>
        <pc:sldMkLst>
          <pc:docMk/>
          <pc:sldMk cId="2933913529" sldId="312"/>
        </pc:sldMkLst>
      </pc:sldChg>
      <pc:sldChg chg="add del">
        <pc:chgData name="Avery K Charley" userId="ebcb5d02-b95c-4204-8bcd-d9ffd357532f" providerId="ADAL" clId="{D1F10D59-840F-884A-84BA-DC6C55711F14}" dt="2024-02-24T01:19:35.589" v="1040" actId="2696"/>
        <pc:sldMkLst>
          <pc:docMk/>
          <pc:sldMk cId="996968884" sldId="313"/>
        </pc:sldMkLst>
      </pc:sldChg>
      <pc:sldChg chg="addSp delSp modSp add mod">
        <pc:chgData name="Avery K Charley" userId="ebcb5d02-b95c-4204-8bcd-d9ffd357532f" providerId="ADAL" clId="{D1F10D59-840F-884A-84BA-DC6C55711F14}" dt="2024-02-26T05:54:03.571" v="2751" actId="20577"/>
        <pc:sldMkLst>
          <pc:docMk/>
          <pc:sldMk cId="919466807" sldId="314"/>
        </pc:sldMkLst>
        <pc:spChg chg="add mod">
          <ac:chgData name="Avery K Charley" userId="ebcb5d02-b95c-4204-8bcd-d9ffd357532f" providerId="ADAL" clId="{D1F10D59-840F-884A-84BA-DC6C55711F14}" dt="2024-02-24T01:36:30.581" v="1317" actId="1076"/>
          <ac:spMkLst>
            <pc:docMk/>
            <pc:sldMk cId="919466807" sldId="314"/>
            <ac:spMk id="3" creationId="{9C6F7A0F-E67B-EBD4-B5F1-AF5DD4FF305C}"/>
          </ac:spMkLst>
        </pc:spChg>
        <pc:spChg chg="mod">
          <ac:chgData name="Avery K Charley" userId="ebcb5d02-b95c-4204-8bcd-d9ffd357532f" providerId="ADAL" clId="{D1F10D59-840F-884A-84BA-DC6C55711F14}" dt="2024-02-26T05:54:03.571" v="2751" actId="20577"/>
          <ac:spMkLst>
            <pc:docMk/>
            <pc:sldMk cId="919466807" sldId="314"/>
            <ac:spMk id="4" creationId="{67593667-2E50-2F49-EAF6-15341FBCE503}"/>
          </ac:spMkLst>
        </pc:spChg>
        <pc:spChg chg="add mod">
          <ac:chgData name="Avery K Charley" userId="ebcb5d02-b95c-4204-8bcd-d9ffd357532f" providerId="ADAL" clId="{D1F10D59-840F-884A-84BA-DC6C55711F14}" dt="2024-02-24T01:36:35.474" v="1318" actId="1076"/>
          <ac:spMkLst>
            <pc:docMk/>
            <pc:sldMk cId="919466807" sldId="314"/>
            <ac:spMk id="6" creationId="{AE03D8DF-D1E1-61A6-515E-9A3E51C87A9D}"/>
          </ac:spMkLst>
        </pc:spChg>
        <pc:spChg chg="add mod">
          <ac:chgData name="Avery K Charley" userId="ebcb5d02-b95c-4204-8bcd-d9ffd357532f" providerId="ADAL" clId="{D1F10D59-840F-884A-84BA-DC6C55711F14}" dt="2024-02-24T01:36:42.044" v="1319" actId="1076"/>
          <ac:spMkLst>
            <pc:docMk/>
            <pc:sldMk cId="919466807" sldId="314"/>
            <ac:spMk id="7" creationId="{FFB9ED7B-CB91-B9AA-9C5E-A54EF93539E0}"/>
          </ac:spMkLst>
        </pc:spChg>
        <pc:spChg chg="add mod">
          <ac:chgData name="Avery K Charley" userId="ebcb5d02-b95c-4204-8bcd-d9ffd357532f" providerId="ADAL" clId="{D1F10D59-840F-884A-84BA-DC6C55711F14}" dt="2024-02-24T01:36:53.126" v="1320" actId="1076"/>
          <ac:spMkLst>
            <pc:docMk/>
            <pc:sldMk cId="919466807" sldId="314"/>
            <ac:spMk id="8" creationId="{14143292-D939-8097-CAF5-AF5B163F2FC6}"/>
          </ac:spMkLst>
        </pc:spChg>
        <pc:spChg chg="add mod">
          <ac:chgData name="Avery K Charley" userId="ebcb5d02-b95c-4204-8bcd-d9ffd357532f" providerId="ADAL" clId="{D1F10D59-840F-884A-84BA-DC6C55711F14}" dt="2024-02-24T01:37:01.059" v="1321" actId="1076"/>
          <ac:spMkLst>
            <pc:docMk/>
            <pc:sldMk cId="919466807" sldId="314"/>
            <ac:spMk id="9" creationId="{1659C25A-C860-B2E4-3CBD-060EEF02DEFB}"/>
          </ac:spMkLst>
        </pc:spChg>
        <pc:spChg chg="mod">
          <ac:chgData name="Avery K Charley" userId="ebcb5d02-b95c-4204-8bcd-d9ffd357532f" providerId="ADAL" clId="{D1F10D59-840F-884A-84BA-DC6C55711F14}" dt="2024-02-24T01:19:13.653" v="1038" actId="20577"/>
          <ac:spMkLst>
            <pc:docMk/>
            <pc:sldMk cId="919466807" sldId="314"/>
            <ac:spMk id="16" creationId="{6F640BF6-D186-94B0-4EE7-CC3027FC5BF5}"/>
          </ac:spMkLst>
        </pc:spChg>
        <pc:picChg chg="mod">
          <ac:chgData name="Avery K Charley" userId="ebcb5d02-b95c-4204-8bcd-d9ffd357532f" providerId="ADAL" clId="{D1F10D59-840F-884A-84BA-DC6C55711F14}" dt="2024-02-24T01:18:47.056" v="996" actId="1076"/>
          <ac:picMkLst>
            <pc:docMk/>
            <pc:sldMk cId="919466807" sldId="314"/>
            <ac:picMk id="5" creationId="{E2EB509F-6094-17ED-E161-27FEB4EB353F}"/>
          </ac:picMkLst>
        </pc:picChg>
        <pc:picChg chg="add mod">
          <ac:chgData name="Avery K Charley" userId="ebcb5d02-b95c-4204-8bcd-d9ffd357532f" providerId="ADAL" clId="{D1F10D59-840F-884A-84BA-DC6C55711F14}" dt="2024-02-24T01:36:22.065" v="1316" actId="1076"/>
          <ac:picMkLst>
            <pc:docMk/>
            <pc:sldMk cId="919466807" sldId="314"/>
            <ac:picMk id="10" creationId="{D23C0AC4-0D1F-C373-7185-1083EFEB9E64}"/>
          </ac:picMkLst>
        </pc:picChg>
        <pc:picChg chg="add mod">
          <ac:chgData name="Avery K Charley" userId="ebcb5d02-b95c-4204-8bcd-d9ffd357532f" providerId="ADAL" clId="{D1F10D59-840F-884A-84BA-DC6C55711F14}" dt="2024-02-24T01:36:22.065" v="1316" actId="1076"/>
          <ac:picMkLst>
            <pc:docMk/>
            <pc:sldMk cId="919466807" sldId="314"/>
            <ac:picMk id="11" creationId="{20D553DF-0285-384E-4C50-000C80DEF6F1}"/>
          </ac:picMkLst>
        </pc:picChg>
        <pc:picChg chg="add mod">
          <ac:chgData name="Avery K Charley" userId="ebcb5d02-b95c-4204-8bcd-d9ffd357532f" providerId="ADAL" clId="{D1F10D59-840F-884A-84BA-DC6C55711F14}" dt="2024-02-24T01:36:22.065" v="1316" actId="1076"/>
          <ac:picMkLst>
            <pc:docMk/>
            <pc:sldMk cId="919466807" sldId="314"/>
            <ac:picMk id="12" creationId="{EE8B7CD2-46CA-5B93-CC54-65B698B40137}"/>
          </ac:picMkLst>
        </pc:picChg>
        <pc:picChg chg="add mod">
          <ac:chgData name="Avery K Charley" userId="ebcb5d02-b95c-4204-8bcd-d9ffd357532f" providerId="ADAL" clId="{D1F10D59-840F-884A-84BA-DC6C55711F14}" dt="2024-02-24T01:36:22.065" v="1316" actId="1076"/>
          <ac:picMkLst>
            <pc:docMk/>
            <pc:sldMk cId="919466807" sldId="314"/>
            <ac:picMk id="13" creationId="{F9131E9F-5B9D-14EA-A765-21F8DA522499}"/>
          </ac:picMkLst>
        </pc:picChg>
        <pc:picChg chg="add mod">
          <ac:chgData name="Avery K Charley" userId="ebcb5d02-b95c-4204-8bcd-d9ffd357532f" providerId="ADAL" clId="{D1F10D59-840F-884A-84BA-DC6C55711F14}" dt="2024-02-24T01:36:22.065" v="1316" actId="1076"/>
          <ac:picMkLst>
            <pc:docMk/>
            <pc:sldMk cId="919466807" sldId="314"/>
            <ac:picMk id="14" creationId="{C81E039B-965A-4611-09EC-17E00861E2BE}"/>
          </ac:picMkLst>
        </pc:picChg>
        <pc:picChg chg="del">
          <ac:chgData name="Avery K Charley" userId="ebcb5d02-b95c-4204-8bcd-d9ffd357532f" providerId="ADAL" clId="{D1F10D59-840F-884A-84BA-DC6C55711F14}" dt="2024-02-24T01:19:01.354" v="1011" actId="478"/>
          <ac:picMkLst>
            <pc:docMk/>
            <pc:sldMk cId="919466807" sldId="314"/>
            <ac:picMk id="12289" creationId="{92A5188E-EFC6-F8DA-E30F-B4C5396A5DF7}"/>
          </ac:picMkLst>
        </pc:picChg>
        <pc:picChg chg="del">
          <ac:chgData name="Avery K Charley" userId="ebcb5d02-b95c-4204-8bcd-d9ffd357532f" providerId="ADAL" clId="{D1F10D59-840F-884A-84BA-DC6C55711F14}" dt="2024-02-24T01:19:00.157" v="1010" actId="478"/>
          <ac:picMkLst>
            <pc:docMk/>
            <pc:sldMk cId="919466807" sldId="314"/>
            <ac:picMk id="12290" creationId="{E61E67BD-F3B2-E1B4-5AAB-61FBA10300B8}"/>
          </ac:picMkLst>
        </pc:picChg>
        <pc:picChg chg="del">
          <ac:chgData name="Avery K Charley" userId="ebcb5d02-b95c-4204-8bcd-d9ffd357532f" providerId="ADAL" clId="{D1F10D59-840F-884A-84BA-DC6C55711F14}" dt="2024-02-24T01:18:54.895" v="1008" actId="478"/>
          <ac:picMkLst>
            <pc:docMk/>
            <pc:sldMk cId="919466807" sldId="314"/>
            <ac:picMk id="12291" creationId="{C2CCFBF6-8312-0C58-1FC7-20C7EB68A8D2}"/>
          </ac:picMkLst>
        </pc:picChg>
        <pc:picChg chg="del">
          <ac:chgData name="Avery K Charley" userId="ebcb5d02-b95c-4204-8bcd-d9ffd357532f" providerId="ADAL" clId="{D1F10D59-840F-884A-84BA-DC6C55711F14}" dt="2024-02-24T01:18:59.215" v="1009" actId="478"/>
          <ac:picMkLst>
            <pc:docMk/>
            <pc:sldMk cId="919466807" sldId="314"/>
            <ac:picMk id="12292" creationId="{3E46DE1E-7159-FE14-BF44-8FE4D4CCEA96}"/>
          </ac:picMkLst>
        </pc:picChg>
        <pc:picChg chg="del">
          <ac:chgData name="Avery K Charley" userId="ebcb5d02-b95c-4204-8bcd-d9ffd357532f" providerId="ADAL" clId="{D1F10D59-840F-884A-84BA-DC6C55711F14}" dt="2024-02-24T01:18:54.424" v="1007" actId="478"/>
          <ac:picMkLst>
            <pc:docMk/>
            <pc:sldMk cId="919466807" sldId="314"/>
            <ac:picMk id="12293" creationId="{68722284-BE12-953C-3A99-4340D1C1EE35}"/>
          </ac:picMkLst>
        </pc:picChg>
        <pc:picChg chg="del">
          <ac:chgData name="Avery K Charley" userId="ebcb5d02-b95c-4204-8bcd-d9ffd357532f" providerId="ADAL" clId="{D1F10D59-840F-884A-84BA-DC6C55711F14}" dt="2024-02-24T01:18:53.940" v="1006" actId="478"/>
          <ac:picMkLst>
            <pc:docMk/>
            <pc:sldMk cId="919466807" sldId="314"/>
            <ac:picMk id="12294" creationId="{61C329C2-D08B-76E8-7DB6-A385A7A490BE}"/>
          </ac:picMkLst>
        </pc:picChg>
        <pc:picChg chg="del">
          <ac:chgData name="Avery K Charley" userId="ebcb5d02-b95c-4204-8bcd-d9ffd357532f" providerId="ADAL" clId="{D1F10D59-840F-884A-84BA-DC6C55711F14}" dt="2024-02-24T01:18:53.308" v="1005" actId="478"/>
          <ac:picMkLst>
            <pc:docMk/>
            <pc:sldMk cId="919466807" sldId="314"/>
            <ac:picMk id="12295" creationId="{B30520EF-8766-19E8-996B-9C680F4B612A}"/>
          </ac:picMkLst>
        </pc:picChg>
        <pc:picChg chg="del">
          <ac:chgData name="Avery K Charley" userId="ebcb5d02-b95c-4204-8bcd-d9ffd357532f" providerId="ADAL" clId="{D1F10D59-840F-884A-84BA-DC6C55711F14}" dt="2024-02-24T01:18:52.734" v="1004" actId="478"/>
          <ac:picMkLst>
            <pc:docMk/>
            <pc:sldMk cId="919466807" sldId="314"/>
            <ac:picMk id="12296" creationId="{8AB4446D-B1A7-CC59-2851-0A0BEE7E308F}"/>
          </ac:picMkLst>
        </pc:picChg>
        <pc:picChg chg="del">
          <ac:chgData name="Avery K Charley" userId="ebcb5d02-b95c-4204-8bcd-d9ffd357532f" providerId="ADAL" clId="{D1F10D59-840F-884A-84BA-DC6C55711F14}" dt="2024-02-24T01:18:52.156" v="1003" actId="478"/>
          <ac:picMkLst>
            <pc:docMk/>
            <pc:sldMk cId="919466807" sldId="314"/>
            <ac:picMk id="12297" creationId="{A4958C50-9C3C-0F63-75CE-D99A0D545532}"/>
          </ac:picMkLst>
        </pc:picChg>
        <pc:picChg chg="del">
          <ac:chgData name="Avery K Charley" userId="ebcb5d02-b95c-4204-8bcd-d9ffd357532f" providerId="ADAL" clId="{D1F10D59-840F-884A-84BA-DC6C55711F14}" dt="2024-02-24T01:18:51.535" v="1002" actId="478"/>
          <ac:picMkLst>
            <pc:docMk/>
            <pc:sldMk cId="919466807" sldId="314"/>
            <ac:picMk id="12298" creationId="{146E0A66-2129-1EE1-3BC7-790A261EBD3A}"/>
          </ac:picMkLst>
        </pc:picChg>
        <pc:picChg chg="del">
          <ac:chgData name="Avery K Charley" userId="ebcb5d02-b95c-4204-8bcd-d9ffd357532f" providerId="ADAL" clId="{D1F10D59-840F-884A-84BA-DC6C55711F14}" dt="2024-02-24T01:18:50.956" v="1001" actId="478"/>
          <ac:picMkLst>
            <pc:docMk/>
            <pc:sldMk cId="919466807" sldId="314"/>
            <ac:picMk id="12299" creationId="{244DFA4B-1734-C3D3-91F5-A66D74E4DF6A}"/>
          </ac:picMkLst>
        </pc:picChg>
        <pc:picChg chg="del">
          <ac:chgData name="Avery K Charley" userId="ebcb5d02-b95c-4204-8bcd-d9ffd357532f" providerId="ADAL" clId="{D1F10D59-840F-884A-84BA-DC6C55711F14}" dt="2024-02-24T01:18:50.286" v="1000" actId="478"/>
          <ac:picMkLst>
            <pc:docMk/>
            <pc:sldMk cId="919466807" sldId="314"/>
            <ac:picMk id="12300" creationId="{74BD950C-C6FC-15FF-8A72-CDF3C046BF35}"/>
          </ac:picMkLst>
        </pc:picChg>
        <pc:picChg chg="del">
          <ac:chgData name="Avery K Charley" userId="ebcb5d02-b95c-4204-8bcd-d9ffd357532f" providerId="ADAL" clId="{D1F10D59-840F-884A-84BA-DC6C55711F14}" dt="2024-02-24T01:18:49.613" v="999" actId="478"/>
          <ac:picMkLst>
            <pc:docMk/>
            <pc:sldMk cId="919466807" sldId="314"/>
            <ac:picMk id="12301" creationId="{1EC2DB92-4620-AD4E-2295-7279CB31D2CD}"/>
          </ac:picMkLst>
        </pc:picChg>
        <pc:picChg chg="del mod">
          <ac:chgData name="Avery K Charley" userId="ebcb5d02-b95c-4204-8bcd-d9ffd357532f" providerId="ADAL" clId="{D1F10D59-840F-884A-84BA-DC6C55711F14}" dt="2024-02-24T01:18:48.917" v="998" actId="478"/>
          <ac:picMkLst>
            <pc:docMk/>
            <pc:sldMk cId="919466807" sldId="314"/>
            <ac:picMk id="12302" creationId="{AF7FDDC8-4CD3-F767-FA0C-039E2EA04B01}"/>
          </ac:picMkLst>
        </pc:picChg>
        <pc:picChg chg="del">
          <ac:chgData name="Avery K Charley" userId="ebcb5d02-b95c-4204-8bcd-d9ffd357532f" providerId="ADAL" clId="{D1F10D59-840F-884A-84BA-DC6C55711F14}" dt="2024-02-24T01:18:32.957" v="991" actId="478"/>
          <ac:picMkLst>
            <pc:docMk/>
            <pc:sldMk cId="919466807" sldId="314"/>
            <ac:picMk id="12303" creationId="{D364781E-DEBB-0101-D570-0B90D996998B}"/>
          </ac:picMkLst>
        </pc:picChg>
      </pc:sldChg>
      <pc:sldChg chg="add del">
        <pc:chgData name="Avery K Charley" userId="ebcb5d02-b95c-4204-8bcd-d9ffd357532f" providerId="ADAL" clId="{D1F10D59-840F-884A-84BA-DC6C55711F14}" dt="2024-02-26T05:55:51.254" v="2817" actId="2696"/>
        <pc:sldMkLst>
          <pc:docMk/>
          <pc:sldMk cId="149518265" sldId="315"/>
        </pc:sldMkLst>
      </pc:sldChg>
      <pc:sldChg chg="add del">
        <pc:chgData name="Avery K Charley" userId="ebcb5d02-b95c-4204-8bcd-d9ffd357532f" providerId="ADAL" clId="{D1F10D59-840F-884A-84BA-DC6C55711F14}" dt="2024-02-24T01:19:43.770" v="1043" actId="2696"/>
        <pc:sldMkLst>
          <pc:docMk/>
          <pc:sldMk cId="2358457747" sldId="315"/>
        </pc:sldMkLst>
      </pc:sldChg>
      <pc:sldChg chg="add del">
        <pc:chgData name="Avery K Charley" userId="ebcb5d02-b95c-4204-8bcd-d9ffd357532f" providerId="ADAL" clId="{D1F10D59-840F-884A-84BA-DC6C55711F14}" dt="2024-02-26T05:55:44.802" v="2816" actId="2696"/>
        <pc:sldMkLst>
          <pc:docMk/>
          <pc:sldMk cId="2982382421" sldId="316"/>
        </pc:sldMkLst>
      </pc:sldChg>
      <pc:sldChg chg="modSp add mod">
        <pc:chgData name="Avery K Charley" userId="ebcb5d02-b95c-4204-8bcd-d9ffd357532f" providerId="ADAL" clId="{D1F10D59-840F-884A-84BA-DC6C55711F14}" dt="2024-02-26T05:55:12.061" v="2802" actId="20577"/>
        <pc:sldMkLst>
          <pc:docMk/>
          <pc:sldMk cId="1795177107" sldId="317"/>
        </pc:sldMkLst>
        <pc:spChg chg="mod">
          <ac:chgData name="Avery K Charley" userId="ebcb5d02-b95c-4204-8bcd-d9ffd357532f" providerId="ADAL" clId="{D1F10D59-840F-884A-84BA-DC6C55711F14}" dt="2024-02-26T05:55:12.061" v="2802" actId="20577"/>
          <ac:spMkLst>
            <pc:docMk/>
            <pc:sldMk cId="1795177107" sldId="317"/>
            <ac:spMk id="4" creationId="{67593667-2E50-2F49-EAF6-15341FBCE503}"/>
          </ac:spMkLst>
        </pc:spChg>
      </pc:sldChg>
      <pc:sldChg chg="add">
        <pc:chgData name="Avery K Charley" userId="ebcb5d02-b95c-4204-8bcd-d9ffd357532f" providerId="ADAL" clId="{D1F10D59-840F-884A-84BA-DC6C55711F14}" dt="2024-02-24T02:01:03.951" v="1611" actId="2890"/>
        <pc:sldMkLst>
          <pc:docMk/>
          <pc:sldMk cId="70577271" sldId="318"/>
        </pc:sldMkLst>
      </pc:sldChg>
      <pc:sldChg chg="modSp add mod">
        <pc:chgData name="Avery K Charley" userId="ebcb5d02-b95c-4204-8bcd-d9ffd357532f" providerId="ADAL" clId="{D1F10D59-840F-884A-84BA-DC6C55711F14}" dt="2024-02-26T05:55:02.574" v="2795" actId="20577"/>
        <pc:sldMkLst>
          <pc:docMk/>
          <pc:sldMk cId="3724076875" sldId="319"/>
        </pc:sldMkLst>
        <pc:spChg chg="mod">
          <ac:chgData name="Avery K Charley" userId="ebcb5d02-b95c-4204-8bcd-d9ffd357532f" providerId="ADAL" clId="{D1F10D59-840F-884A-84BA-DC6C55711F14}" dt="2024-02-26T05:55:02.574" v="2795" actId="20577"/>
          <ac:spMkLst>
            <pc:docMk/>
            <pc:sldMk cId="3724076875" sldId="319"/>
            <ac:spMk id="4" creationId="{67593667-2E50-2F49-EAF6-15341FBCE503}"/>
          </ac:spMkLst>
        </pc:spChg>
      </pc:sldChg>
      <pc:sldChg chg="modSp mod">
        <pc:chgData name="Avery K Charley" userId="ebcb5d02-b95c-4204-8bcd-d9ffd357532f" providerId="ADAL" clId="{D1F10D59-840F-884A-84BA-DC6C55711F14}" dt="2024-02-26T05:53:54.235" v="2748" actId="1036"/>
        <pc:sldMkLst>
          <pc:docMk/>
          <pc:sldMk cId="3113380804" sldId="320"/>
        </pc:sldMkLst>
        <pc:spChg chg="mod">
          <ac:chgData name="Avery K Charley" userId="ebcb5d02-b95c-4204-8bcd-d9ffd357532f" providerId="ADAL" clId="{D1F10D59-840F-884A-84BA-DC6C55711F14}" dt="2024-02-26T05:53:54.235" v="2748" actId="1036"/>
          <ac:spMkLst>
            <pc:docMk/>
            <pc:sldMk cId="3113380804" sldId="320"/>
            <ac:spMk id="4" creationId="{67593667-2E50-2F49-EAF6-15341FBCE503}"/>
          </ac:spMkLst>
        </pc:spChg>
      </pc:sldChg>
      <pc:sldChg chg="addSp delSp modSp add mod ord addCm chgLayout">
        <pc:chgData name="Avery K Charley" userId="ebcb5d02-b95c-4204-8bcd-d9ffd357532f" providerId="ADAL" clId="{D1F10D59-840F-884A-84BA-DC6C55711F14}" dt="2024-02-26T20:20:47.812" v="3130"/>
        <pc:sldMkLst>
          <pc:docMk/>
          <pc:sldMk cId="1389542494" sldId="321"/>
        </pc:sldMkLst>
        <pc:spChg chg="mod ord">
          <ac:chgData name="Avery K Charley" userId="ebcb5d02-b95c-4204-8bcd-d9ffd357532f" providerId="ADAL" clId="{D1F10D59-840F-884A-84BA-DC6C55711F14}" dt="2024-02-26T16:37:19.398" v="3061" actId="700"/>
          <ac:spMkLst>
            <pc:docMk/>
            <pc:sldMk cId="1389542494" sldId="321"/>
            <ac:spMk id="2" creationId="{EA7CB3BD-2A4F-8EEC-FC4F-EB28DB56CF0A}"/>
          </ac:spMkLst>
        </pc:spChg>
        <pc:spChg chg="mod">
          <ac:chgData name="Avery K Charley" userId="ebcb5d02-b95c-4204-8bcd-d9ffd357532f" providerId="ADAL" clId="{D1F10D59-840F-884A-84BA-DC6C55711F14}" dt="2024-02-26T16:40:32.597" v="3116" actId="20577"/>
          <ac:spMkLst>
            <pc:docMk/>
            <pc:sldMk cId="1389542494" sldId="321"/>
            <ac:spMk id="4" creationId="{67593667-2E50-2F49-EAF6-15341FBCE503}"/>
          </ac:spMkLst>
        </pc:spChg>
        <pc:spChg chg="del mod">
          <ac:chgData name="Avery K Charley" userId="ebcb5d02-b95c-4204-8bcd-d9ffd357532f" providerId="ADAL" clId="{D1F10D59-840F-884A-84BA-DC6C55711F14}" dt="2024-02-26T16:37:02.973" v="3056"/>
          <ac:spMkLst>
            <pc:docMk/>
            <pc:sldMk cId="1389542494" sldId="321"/>
            <ac:spMk id="7" creationId="{CA4F84C4-8B30-69F3-5659-D7C74AA947F4}"/>
          </ac:spMkLst>
        </pc:spChg>
        <pc:spChg chg="add mod">
          <ac:chgData name="Avery K Charley" userId="ebcb5d02-b95c-4204-8bcd-d9ffd357532f" providerId="ADAL" clId="{D1F10D59-840F-884A-84BA-DC6C55711F14}" dt="2024-02-26T16:37:40.527" v="3095" actId="114"/>
          <ac:spMkLst>
            <pc:docMk/>
            <pc:sldMk cId="1389542494" sldId="321"/>
            <ac:spMk id="10" creationId="{002B2DDA-D210-35D8-5BE2-4FFDE1D322DE}"/>
          </ac:spMkLst>
        </pc:spChg>
        <pc:spChg chg="mod ord">
          <ac:chgData name="Avery K Charley" userId="ebcb5d02-b95c-4204-8bcd-d9ffd357532f" providerId="ADAL" clId="{D1F10D59-840F-884A-84BA-DC6C55711F14}" dt="2024-02-26T16:37:19.398" v="3061" actId="700"/>
          <ac:spMkLst>
            <pc:docMk/>
            <pc:sldMk cId="1389542494" sldId="321"/>
            <ac:spMk id="16" creationId="{6F640BF6-D186-94B0-4EE7-CC3027FC5BF5}"/>
          </ac:spMkLst>
        </pc:spChg>
        <pc:picChg chg="add mod">
          <ac:chgData name="Avery K Charley" userId="ebcb5d02-b95c-4204-8bcd-d9ffd357532f" providerId="ADAL" clId="{D1F10D59-840F-884A-84BA-DC6C55711F14}" dt="2024-02-26T16:36:52.011" v="3055"/>
          <ac:picMkLst>
            <pc:docMk/>
            <pc:sldMk cId="1389542494" sldId="321"/>
            <ac:picMk id="3" creationId="{899A276F-E45E-9F01-15B5-2BF4000A4B05}"/>
          </ac:picMkLst>
        </pc:picChg>
        <pc:picChg chg="add del mod ord">
          <ac:chgData name="Avery K Charley" userId="ebcb5d02-b95c-4204-8bcd-d9ffd357532f" providerId="ADAL" clId="{D1F10D59-840F-884A-84BA-DC6C55711F14}" dt="2024-02-26T16:37:21.665" v="3062" actId="478"/>
          <ac:picMkLst>
            <pc:docMk/>
            <pc:sldMk cId="1389542494" sldId="321"/>
            <ac:picMk id="8" creationId="{98461C6F-88ED-D108-2D35-22C9DE185CE4}"/>
          </ac:picMkLst>
        </pc:picChg>
        <pc:picChg chg="add mod">
          <ac:chgData name="Avery K Charley" userId="ebcb5d02-b95c-4204-8bcd-d9ffd357532f" providerId="ADAL" clId="{D1F10D59-840F-884A-84BA-DC6C55711F14}" dt="2024-02-26T16:37:54.340" v="3101" actId="1076"/>
          <ac:picMkLst>
            <pc:docMk/>
            <pc:sldMk cId="1389542494" sldId="321"/>
            <ac:picMk id="12" creationId="{2D64C390-DFC4-BFBE-8BEB-B168A4AE2E6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very K Charley" userId="ebcb5d02-b95c-4204-8bcd-d9ffd357532f" providerId="ADAL" clId="{D1F10D59-840F-884A-84BA-DC6C55711F14}" dt="2024-02-26T20:20:47.812" v="3130"/>
              <pc2:cmMkLst xmlns:pc2="http://schemas.microsoft.com/office/powerpoint/2019/9/main/command">
                <pc:docMk/>
                <pc:sldMk cId="1389542494" sldId="321"/>
                <pc2:cmMk id="{5B5C3F5E-CC9C-0D41-8BAD-3767C4845551}"/>
              </pc2:cmMkLst>
            </pc226:cmChg>
          </p:ext>
        </pc:extLst>
      </pc:sldChg>
      <pc:sldChg chg="addSp delSp modSp mod">
        <pc:chgData name="Avery K Charley" userId="ebcb5d02-b95c-4204-8bcd-d9ffd357532f" providerId="ADAL" clId="{D1F10D59-840F-884A-84BA-DC6C55711F14}" dt="2024-02-26T16:03:25.922" v="2871" actId="1076"/>
        <pc:sldMkLst>
          <pc:docMk/>
          <pc:sldMk cId="1018808010" sldId="322"/>
        </pc:sldMkLst>
        <pc:picChg chg="del">
          <ac:chgData name="Avery K Charley" userId="ebcb5d02-b95c-4204-8bcd-d9ffd357532f" providerId="ADAL" clId="{D1F10D59-840F-884A-84BA-DC6C55711F14}" dt="2024-02-26T15:57:14.016" v="2819" actId="21"/>
          <ac:picMkLst>
            <pc:docMk/>
            <pc:sldMk cId="1018808010" sldId="322"/>
            <ac:picMk id="4" creationId="{AD33A349-88CA-C1B0-1183-5F092B0FBBDF}"/>
          </ac:picMkLst>
        </pc:picChg>
        <pc:picChg chg="add del mod modCrop">
          <ac:chgData name="Avery K Charley" userId="ebcb5d02-b95c-4204-8bcd-d9ffd357532f" providerId="ADAL" clId="{D1F10D59-840F-884A-84BA-DC6C55711F14}" dt="2024-02-26T16:02:26.409" v="2857" actId="21"/>
          <ac:picMkLst>
            <pc:docMk/>
            <pc:sldMk cId="1018808010" sldId="322"/>
            <ac:picMk id="6" creationId="{87340371-03EB-5F00-A86E-11E190E0A0C1}"/>
          </ac:picMkLst>
        </pc:picChg>
        <pc:picChg chg="add del mod modCrop">
          <ac:chgData name="Avery K Charley" userId="ebcb5d02-b95c-4204-8bcd-d9ffd357532f" providerId="ADAL" clId="{D1F10D59-840F-884A-84BA-DC6C55711F14}" dt="2024-02-26T16:01:47.057" v="2850" actId="21"/>
          <ac:picMkLst>
            <pc:docMk/>
            <pc:sldMk cId="1018808010" sldId="322"/>
            <ac:picMk id="9" creationId="{1DA74059-2788-79D1-87EC-2F0ADA5698FF}"/>
          </ac:picMkLst>
        </pc:picChg>
        <pc:picChg chg="add mod">
          <ac:chgData name="Avery K Charley" userId="ebcb5d02-b95c-4204-8bcd-d9ffd357532f" providerId="ADAL" clId="{D1F10D59-840F-884A-84BA-DC6C55711F14}" dt="2024-02-26T16:03:01.711" v="2869" actId="1076"/>
          <ac:picMkLst>
            <pc:docMk/>
            <pc:sldMk cId="1018808010" sldId="322"/>
            <ac:picMk id="12" creationId="{2E3B6DA6-84AE-843B-903B-51B8BB6FAEB2}"/>
          </ac:picMkLst>
        </pc:picChg>
        <pc:picChg chg="add mod modCrop">
          <ac:chgData name="Avery K Charley" userId="ebcb5d02-b95c-4204-8bcd-d9ffd357532f" providerId="ADAL" clId="{D1F10D59-840F-884A-84BA-DC6C55711F14}" dt="2024-02-26T16:03:25.922" v="2871" actId="1076"/>
          <ac:picMkLst>
            <pc:docMk/>
            <pc:sldMk cId="1018808010" sldId="322"/>
            <ac:picMk id="14" creationId="{A585E37C-1E0C-6945-A219-BF77CF7FB901}"/>
          </ac:picMkLst>
        </pc:picChg>
      </pc:sldChg>
      <pc:sldChg chg="new del">
        <pc:chgData name="Avery K Charley" userId="ebcb5d02-b95c-4204-8bcd-d9ffd357532f" providerId="ADAL" clId="{D1F10D59-840F-884A-84BA-DC6C55711F14}" dt="2024-02-26T16:30:57.710" v="2949" actId="680"/>
        <pc:sldMkLst>
          <pc:docMk/>
          <pc:sldMk cId="1116951160" sldId="323"/>
        </pc:sldMkLst>
      </pc:sldChg>
      <pc:sldChg chg="addSp delSp modSp add mod">
        <pc:chgData name="Avery K Charley" userId="ebcb5d02-b95c-4204-8bcd-d9ffd357532f" providerId="ADAL" clId="{D1F10D59-840F-884A-84BA-DC6C55711F14}" dt="2024-02-26T16:36:27.577" v="3053" actId="14100"/>
        <pc:sldMkLst>
          <pc:docMk/>
          <pc:sldMk cId="1759649943" sldId="323"/>
        </pc:sldMkLst>
        <pc:spChg chg="add del mod">
          <ac:chgData name="Avery K Charley" userId="ebcb5d02-b95c-4204-8bcd-d9ffd357532f" providerId="ADAL" clId="{D1F10D59-840F-884A-84BA-DC6C55711F14}" dt="2024-02-26T16:31:44.027" v="2995" actId="478"/>
          <ac:spMkLst>
            <pc:docMk/>
            <pc:sldMk cId="1759649943" sldId="323"/>
            <ac:spMk id="7" creationId="{D73258CE-92EA-CA76-F5F1-DCBE3FD8AAE5}"/>
          </ac:spMkLst>
        </pc:spChg>
        <pc:spChg chg="add mod">
          <ac:chgData name="Avery K Charley" userId="ebcb5d02-b95c-4204-8bcd-d9ffd357532f" providerId="ADAL" clId="{D1F10D59-840F-884A-84BA-DC6C55711F14}" dt="2024-02-26T16:34:16.943" v="3038" actId="1076"/>
          <ac:spMkLst>
            <pc:docMk/>
            <pc:sldMk cId="1759649943" sldId="323"/>
            <ac:spMk id="11" creationId="{396EC3A4-806B-25B1-E882-5786B0706397}"/>
          </ac:spMkLst>
        </pc:spChg>
        <pc:spChg chg="add mod">
          <ac:chgData name="Avery K Charley" userId="ebcb5d02-b95c-4204-8bcd-d9ffd357532f" providerId="ADAL" clId="{D1F10D59-840F-884A-84BA-DC6C55711F14}" dt="2024-02-26T16:33:46.931" v="3031" actId="20577"/>
          <ac:spMkLst>
            <pc:docMk/>
            <pc:sldMk cId="1759649943" sldId="323"/>
            <ac:spMk id="12" creationId="{3902D129-0DDC-EB78-3AA4-91551E5E3FF7}"/>
          </ac:spMkLst>
        </pc:spChg>
        <pc:spChg chg="add mod">
          <ac:chgData name="Avery K Charley" userId="ebcb5d02-b95c-4204-8bcd-d9ffd357532f" providerId="ADAL" clId="{D1F10D59-840F-884A-84BA-DC6C55711F14}" dt="2024-02-26T16:36:27.577" v="3053" actId="14100"/>
          <ac:spMkLst>
            <pc:docMk/>
            <pc:sldMk cId="1759649943" sldId="323"/>
            <ac:spMk id="13" creationId="{5B18B43B-B5D8-8D0F-F993-78A60730FE62}"/>
          </ac:spMkLst>
        </pc:spChg>
        <pc:spChg chg="mod">
          <ac:chgData name="Avery K Charley" userId="ebcb5d02-b95c-4204-8bcd-d9ffd357532f" providerId="ADAL" clId="{D1F10D59-840F-884A-84BA-DC6C55711F14}" dt="2024-02-26T16:31:28.429" v="2992" actId="20577"/>
          <ac:spMkLst>
            <pc:docMk/>
            <pc:sldMk cId="1759649943" sldId="323"/>
            <ac:spMk id="16" creationId="{6F640BF6-D186-94B0-4EE7-CC3027FC5BF5}"/>
          </ac:spMkLst>
        </pc:spChg>
        <pc:graphicFrameChg chg="del modGraphic">
          <ac:chgData name="Avery K Charley" userId="ebcb5d02-b95c-4204-8bcd-d9ffd357532f" providerId="ADAL" clId="{D1F10D59-840F-884A-84BA-DC6C55711F14}" dt="2024-02-26T16:31:36.827" v="2994" actId="478"/>
          <ac:graphicFrameMkLst>
            <pc:docMk/>
            <pc:sldMk cId="1759649943" sldId="323"/>
            <ac:graphicFrameMk id="3" creationId="{706AD4A2-B25D-B50E-BA9D-01F46E74D5A0}"/>
          </ac:graphicFrameMkLst>
        </pc:graphicFrameChg>
        <pc:picChg chg="mod">
          <ac:chgData name="Avery K Charley" userId="ebcb5d02-b95c-4204-8bcd-d9ffd357532f" providerId="ADAL" clId="{D1F10D59-840F-884A-84BA-DC6C55711F14}" dt="2024-02-26T16:33:49.323" v="3032" actId="1076"/>
          <ac:picMkLst>
            <pc:docMk/>
            <pc:sldMk cId="1759649943" sldId="323"/>
            <ac:picMk id="5" creationId="{E2EB509F-6094-17ED-E161-27FEB4EB353F}"/>
          </ac:picMkLst>
        </pc:picChg>
        <pc:picChg chg="add mod">
          <ac:chgData name="Avery K Charley" userId="ebcb5d02-b95c-4204-8bcd-d9ffd357532f" providerId="ADAL" clId="{D1F10D59-840F-884A-84BA-DC6C55711F14}" dt="2024-02-26T16:33:18.869" v="3016" actId="1076"/>
          <ac:picMkLst>
            <pc:docMk/>
            <pc:sldMk cId="1759649943" sldId="323"/>
            <ac:picMk id="8" creationId="{BE858A55-D9EB-7EE0-FBFF-AEB584425106}"/>
          </ac:picMkLst>
        </pc:picChg>
        <pc:picChg chg="add del mod">
          <ac:chgData name="Avery K Charley" userId="ebcb5d02-b95c-4204-8bcd-d9ffd357532f" providerId="ADAL" clId="{D1F10D59-840F-884A-84BA-DC6C55711F14}" dt="2024-02-26T16:35:21.763" v="3040" actId="21"/>
          <ac:picMkLst>
            <pc:docMk/>
            <pc:sldMk cId="1759649943" sldId="323"/>
            <ac:picMk id="9" creationId="{C4012E8E-8C9D-1EA7-54A4-7B37F2D1C786}"/>
          </ac:picMkLst>
        </pc:picChg>
        <pc:picChg chg="add mod">
          <ac:chgData name="Avery K Charley" userId="ebcb5d02-b95c-4204-8bcd-d9ffd357532f" providerId="ADAL" clId="{D1F10D59-840F-884A-84BA-DC6C55711F14}" dt="2024-02-26T16:33:09.903" v="3015" actId="1076"/>
          <ac:picMkLst>
            <pc:docMk/>
            <pc:sldMk cId="1759649943" sldId="323"/>
            <ac:picMk id="10" creationId="{637A4A2D-A2A9-44FD-A2CD-CF1B840BCA08}"/>
          </ac:picMkLst>
        </pc:picChg>
        <pc:picChg chg="add mod">
          <ac:chgData name="Avery K Charley" userId="ebcb5d02-b95c-4204-8bcd-d9ffd357532f" providerId="ADAL" clId="{D1F10D59-840F-884A-84BA-DC6C55711F14}" dt="2024-02-26T16:35:41.340" v="3047" actId="14100"/>
          <ac:picMkLst>
            <pc:docMk/>
            <pc:sldMk cId="1759649943" sldId="323"/>
            <ac:picMk id="15" creationId="{D62AB3BA-7A7F-7B76-2934-D0E688B61CF1}"/>
          </ac:picMkLst>
        </pc:picChg>
      </pc:sldChg>
      <pc:sldChg chg="addSp delSp modSp add mod">
        <pc:chgData name="Avery K Charley" userId="ebcb5d02-b95c-4204-8bcd-d9ffd357532f" providerId="ADAL" clId="{D1F10D59-840F-884A-84BA-DC6C55711F14}" dt="2024-02-26T23:12:52.784" v="3288" actId="20577"/>
        <pc:sldMkLst>
          <pc:docMk/>
          <pc:sldMk cId="1002709063" sldId="327"/>
        </pc:sldMkLst>
        <pc:spChg chg="mod">
          <ac:chgData name="Avery K Charley" userId="ebcb5d02-b95c-4204-8bcd-d9ffd357532f" providerId="ADAL" clId="{D1F10D59-840F-884A-84BA-DC6C55711F14}" dt="2024-02-26T23:12:52.784" v="3288" actId="20577"/>
          <ac:spMkLst>
            <pc:docMk/>
            <pc:sldMk cId="1002709063" sldId="327"/>
            <ac:spMk id="4" creationId="{67593667-2E50-2F49-EAF6-15341FBCE503}"/>
          </ac:spMkLst>
        </pc:spChg>
        <pc:spChg chg="add mod">
          <ac:chgData name="Avery K Charley" userId="ebcb5d02-b95c-4204-8bcd-d9ffd357532f" providerId="ADAL" clId="{D1F10D59-840F-884A-84BA-DC6C55711F14}" dt="2024-02-26T23:11:45.254" v="3228" actId="1076"/>
          <ac:spMkLst>
            <pc:docMk/>
            <pc:sldMk cId="1002709063" sldId="327"/>
            <ac:spMk id="7" creationId="{4D745504-A148-DA91-7088-A5D0A4CDF224}"/>
          </ac:spMkLst>
        </pc:spChg>
        <pc:spChg chg="mod">
          <ac:chgData name="Avery K Charley" userId="ebcb5d02-b95c-4204-8bcd-d9ffd357532f" providerId="ADAL" clId="{D1F10D59-840F-884A-84BA-DC6C55711F14}" dt="2024-02-26T23:12:09.306" v="3232" actId="1076"/>
          <ac:spMkLst>
            <pc:docMk/>
            <pc:sldMk cId="1002709063" sldId="327"/>
            <ac:spMk id="11" creationId="{23528E18-B797-F6C2-B542-84D712AAE651}"/>
          </ac:spMkLst>
        </pc:spChg>
        <pc:spChg chg="mod">
          <ac:chgData name="Avery K Charley" userId="ebcb5d02-b95c-4204-8bcd-d9ffd357532f" providerId="ADAL" clId="{D1F10D59-840F-884A-84BA-DC6C55711F14}" dt="2024-02-26T23:12:03.971" v="3231" actId="1076"/>
          <ac:spMkLst>
            <pc:docMk/>
            <pc:sldMk cId="1002709063" sldId="327"/>
            <ac:spMk id="12" creationId="{BE3F8FAC-630E-A1EF-340F-05E3C3A31298}"/>
          </ac:spMkLst>
        </pc:spChg>
        <pc:spChg chg="mod">
          <ac:chgData name="Avery K Charley" userId="ebcb5d02-b95c-4204-8bcd-d9ffd357532f" providerId="ADAL" clId="{D1F10D59-840F-884A-84BA-DC6C55711F14}" dt="2024-02-26T23:12:00.287" v="3230" actId="1076"/>
          <ac:spMkLst>
            <pc:docMk/>
            <pc:sldMk cId="1002709063" sldId="327"/>
            <ac:spMk id="13" creationId="{021A57DF-27F6-5501-13BB-2E7F76636BCD}"/>
          </ac:spMkLst>
        </pc:spChg>
        <pc:spChg chg="mod">
          <ac:chgData name="Avery K Charley" userId="ebcb5d02-b95c-4204-8bcd-d9ffd357532f" providerId="ADAL" clId="{D1F10D59-840F-884A-84BA-DC6C55711F14}" dt="2024-02-26T23:11:50.720" v="3229" actId="1076"/>
          <ac:spMkLst>
            <pc:docMk/>
            <pc:sldMk cId="1002709063" sldId="327"/>
            <ac:spMk id="14" creationId="{6D57AE08-C135-1E97-7C45-67AD33EEFDB5}"/>
          </ac:spMkLst>
        </pc:spChg>
        <pc:spChg chg="mod">
          <ac:chgData name="Avery K Charley" userId="ebcb5d02-b95c-4204-8bcd-d9ffd357532f" providerId="ADAL" clId="{D1F10D59-840F-884A-84BA-DC6C55711F14}" dt="2024-02-26T23:11:35.415" v="3225" actId="1076"/>
          <ac:spMkLst>
            <pc:docMk/>
            <pc:sldMk cId="1002709063" sldId="327"/>
            <ac:spMk id="15" creationId="{34396EE8-9201-A33C-FB09-AA457AE79D55}"/>
          </ac:spMkLst>
        </pc:spChg>
        <pc:spChg chg="mod">
          <ac:chgData name="Avery K Charley" userId="ebcb5d02-b95c-4204-8bcd-d9ffd357532f" providerId="ADAL" clId="{D1F10D59-840F-884A-84BA-DC6C55711F14}" dt="2024-02-26T23:12:41.751" v="3271" actId="20577"/>
          <ac:spMkLst>
            <pc:docMk/>
            <pc:sldMk cId="1002709063" sldId="327"/>
            <ac:spMk id="16" creationId="{6F640BF6-D186-94B0-4EE7-CC3027FC5BF5}"/>
          </ac:spMkLst>
        </pc:spChg>
        <pc:picChg chg="del">
          <ac:chgData name="Avery K Charley" userId="ebcb5d02-b95c-4204-8bcd-d9ffd357532f" providerId="ADAL" clId="{D1F10D59-840F-884A-84BA-DC6C55711F14}" dt="2024-02-26T23:07:41.475" v="3134" actId="478"/>
          <ac:picMkLst>
            <pc:docMk/>
            <pc:sldMk cId="1002709063" sldId="327"/>
            <ac:picMk id="3" creationId="{6823C866-E1E2-0E0F-37F7-21B279301731}"/>
          </ac:picMkLst>
        </pc:picChg>
        <pc:picChg chg="mod">
          <ac:chgData name="Avery K Charley" userId="ebcb5d02-b95c-4204-8bcd-d9ffd357532f" providerId="ADAL" clId="{D1F10D59-840F-884A-84BA-DC6C55711F14}" dt="2024-02-26T23:11:38.813" v="3227" actId="1076"/>
          <ac:picMkLst>
            <pc:docMk/>
            <pc:sldMk cId="1002709063" sldId="327"/>
            <ac:picMk id="5" creationId="{E2EB509F-6094-17ED-E161-27FEB4EB353F}"/>
          </ac:picMkLst>
        </pc:picChg>
        <pc:picChg chg="del">
          <ac:chgData name="Avery K Charley" userId="ebcb5d02-b95c-4204-8bcd-d9ffd357532f" providerId="ADAL" clId="{D1F10D59-840F-884A-84BA-DC6C55711F14}" dt="2024-02-26T23:07:43.301" v="3135" actId="478"/>
          <ac:picMkLst>
            <pc:docMk/>
            <pc:sldMk cId="1002709063" sldId="327"/>
            <ac:picMk id="6" creationId="{9A6BDD63-96DC-E28B-5BC1-C50B1D7DFCBA}"/>
          </ac:picMkLst>
        </pc:picChg>
        <pc:picChg chg="del">
          <ac:chgData name="Avery K Charley" userId="ebcb5d02-b95c-4204-8bcd-d9ffd357532f" providerId="ADAL" clId="{D1F10D59-840F-884A-84BA-DC6C55711F14}" dt="2024-02-26T23:07:44.562" v="3136" actId="478"/>
          <ac:picMkLst>
            <pc:docMk/>
            <pc:sldMk cId="1002709063" sldId="327"/>
            <ac:picMk id="8" creationId="{F2A654C4-2ABC-C533-0135-35D9D47DF8E8}"/>
          </ac:picMkLst>
        </pc:picChg>
        <pc:picChg chg="del">
          <ac:chgData name="Avery K Charley" userId="ebcb5d02-b95c-4204-8bcd-d9ffd357532f" providerId="ADAL" clId="{D1F10D59-840F-884A-84BA-DC6C55711F14}" dt="2024-02-26T23:07:45.604" v="3137" actId="478"/>
          <ac:picMkLst>
            <pc:docMk/>
            <pc:sldMk cId="1002709063" sldId="327"/>
            <ac:picMk id="9" creationId="{720ECAED-F8FF-9BEC-9C6D-901E809AB10E}"/>
          </ac:picMkLst>
        </pc:picChg>
        <pc:picChg chg="del">
          <ac:chgData name="Avery K Charley" userId="ebcb5d02-b95c-4204-8bcd-d9ffd357532f" providerId="ADAL" clId="{D1F10D59-840F-884A-84BA-DC6C55711F14}" dt="2024-02-26T23:07:47.163" v="3138" actId="478"/>
          <ac:picMkLst>
            <pc:docMk/>
            <pc:sldMk cId="1002709063" sldId="327"/>
            <ac:picMk id="10" creationId="{AADAEF2F-4316-4BF4-04EA-59BB30B54F49}"/>
          </ac:picMkLst>
        </pc:picChg>
        <pc:picChg chg="add mod">
          <ac:chgData name="Avery K Charley" userId="ebcb5d02-b95c-4204-8bcd-d9ffd357532f" providerId="ADAL" clId="{D1F10D59-840F-884A-84BA-DC6C55711F14}" dt="2024-02-26T23:09:25.935" v="3196" actId="1076"/>
          <ac:picMkLst>
            <pc:docMk/>
            <pc:sldMk cId="1002709063" sldId="327"/>
            <ac:picMk id="18" creationId="{2652D39A-D6F7-B27B-2D5E-AB84CE2F3D43}"/>
          </ac:picMkLst>
        </pc:picChg>
        <pc:picChg chg="add mod">
          <ac:chgData name="Avery K Charley" userId="ebcb5d02-b95c-4204-8bcd-d9ffd357532f" providerId="ADAL" clId="{D1F10D59-840F-884A-84BA-DC6C55711F14}" dt="2024-02-26T23:10:00.640" v="3203" actId="1076"/>
          <ac:picMkLst>
            <pc:docMk/>
            <pc:sldMk cId="1002709063" sldId="327"/>
            <ac:picMk id="20" creationId="{1332A433-7E9B-D2E7-D652-6255B77A4813}"/>
          </ac:picMkLst>
        </pc:picChg>
        <pc:picChg chg="add mod">
          <ac:chgData name="Avery K Charley" userId="ebcb5d02-b95c-4204-8bcd-d9ffd357532f" providerId="ADAL" clId="{D1F10D59-840F-884A-84BA-DC6C55711F14}" dt="2024-02-26T23:10:33.674" v="3211" actId="1076"/>
          <ac:picMkLst>
            <pc:docMk/>
            <pc:sldMk cId="1002709063" sldId="327"/>
            <ac:picMk id="22" creationId="{B914CA0B-4938-C757-4C89-39A8825784F0}"/>
          </ac:picMkLst>
        </pc:picChg>
        <pc:picChg chg="add mod">
          <ac:chgData name="Avery K Charley" userId="ebcb5d02-b95c-4204-8bcd-d9ffd357532f" providerId="ADAL" clId="{D1F10D59-840F-884A-84BA-DC6C55711F14}" dt="2024-02-26T23:10:45.960" v="3214" actId="1076"/>
          <ac:picMkLst>
            <pc:docMk/>
            <pc:sldMk cId="1002709063" sldId="327"/>
            <ac:picMk id="23" creationId="{448BB204-0B64-0A8B-3FB4-C2405DAB7888}"/>
          </ac:picMkLst>
        </pc:picChg>
        <pc:picChg chg="add mod">
          <ac:chgData name="Avery K Charley" userId="ebcb5d02-b95c-4204-8bcd-d9ffd357532f" providerId="ADAL" clId="{D1F10D59-840F-884A-84BA-DC6C55711F14}" dt="2024-02-26T23:11:10.734" v="3219" actId="1076"/>
          <ac:picMkLst>
            <pc:docMk/>
            <pc:sldMk cId="1002709063" sldId="327"/>
            <ac:picMk id="24" creationId="{82958C23-3A2A-D4F2-4156-88B4C2124CFC}"/>
          </ac:picMkLst>
        </pc:picChg>
        <pc:picChg chg="add mod">
          <ac:chgData name="Avery K Charley" userId="ebcb5d02-b95c-4204-8bcd-d9ffd357532f" providerId="ADAL" clId="{D1F10D59-840F-884A-84BA-DC6C55711F14}" dt="2024-02-26T23:11:29.145" v="3223" actId="1076"/>
          <ac:picMkLst>
            <pc:docMk/>
            <pc:sldMk cId="1002709063" sldId="327"/>
            <ac:picMk id="25" creationId="{E6B52A1A-0370-5B94-FD70-A5D5D55B418E}"/>
          </ac:picMkLst>
        </pc:picChg>
      </pc:sldChg>
      <pc:sldChg chg="new del">
        <pc:chgData name="Avery K Charley" userId="ebcb5d02-b95c-4204-8bcd-d9ffd357532f" providerId="ADAL" clId="{D1F10D59-840F-884A-84BA-DC6C55711F14}" dt="2024-02-26T23:07:31.272" v="3132" actId="2696"/>
        <pc:sldMkLst>
          <pc:docMk/>
          <pc:sldMk cId="2065393213" sldId="327"/>
        </pc:sldMkLst>
      </pc:sldChg>
    </pc:docChg>
  </pc:docChgLst>
  <pc:docChgLst>
    <pc:chgData name="Dylan B Boeholt" userId="S::dbb223@nau.edu::b76d770d-223d-46b2-9e5b-c8a863b32845" providerId="AD" clId="Web-{4B84ED3C-EF6D-4C13-8A9C-0D83FC403A93}"/>
    <pc:docChg chg="addSld modSld sldOrd">
      <pc:chgData name="Dylan B Boeholt" userId="S::dbb223@nau.edu::b76d770d-223d-46b2-9e5b-c8a863b32845" providerId="AD" clId="Web-{4B84ED3C-EF6D-4C13-8A9C-0D83FC403A93}" dt="2023-10-09T16:57:19.796" v="31" actId="20577"/>
      <pc:docMkLst>
        <pc:docMk/>
      </pc:docMkLst>
      <pc:sldChg chg="delSp modSp add replId">
        <pc:chgData name="Dylan B Boeholt" userId="S::dbb223@nau.edu::b76d770d-223d-46b2-9e5b-c8a863b32845" providerId="AD" clId="Web-{4B84ED3C-EF6D-4C13-8A9C-0D83FC403A93}" dt="2023-10-09T16:56:48.278" v="20" actId="20577"/>
        <pc:sldMkLst>
          <pc:docMk/>
          <pc:sldMk cId="3063287959" sldId="270"/>
        </pc:sldMkLst>
        <pc:spChg chg="del">
          <ac:chgData name="Dylan B Boeholt" userId="S::dbb223@nau.edu::b76d770d-223d-46b2-9e5b-c8a863b32845" providerId="AD" clId="Web-{4B84ED3C-EF6D-4C13-8A9C-0D83FC403A93}" dt="2023-10-09T16:56:13.916" v="10"/>
          <ac:spMkLst>
            <pc:docMk/>
            <pc:sldMk cId="3063287959" sldId="270"/>
            <ac:spMk id="3" creationId="{CE9C4FAA-D19D-F3CB-A0E0-51C502A368F6}"/>
          </ac:spMkLst>
        </pc:spChg>
        <pc:spChg chg="mod">
          <ac:chgData name="Dylan B Boeholt" userId="S::dbb223@nau.edu::b76d770d-223d-46b2-9e5b-c8a863b32845" providerId="AD" clId="Web-{4B84ED3C-EF6D-4C13-8A9C-0D83FC403A93}" dt="2023-10-09T16:56:05.275" v="7" actId="20577"/>
          <ac:spMkLst>
            <pc:docMk/>
            <pc:sldMk cId="3063287959" sldId="270"/>
            <ac:spMk id="7" creationId="{BDFAA06E-782B-1F6A-5F2F-DC46310783F8}"/>
          </ac:spMkLst>
        </pc:spChg>
        <pc:spChg chg="del">
          <ac:chgData name="Dylan B Boeholt" userId="S::dbb223@nau.edu::b76d770d-223d-46b2-9e5b-c8a863b32845" providerId="AD" clId="Web-{4B84ED3C-EF6D-4C13-8A9C-0D83FC403A93}" dt="2023-10-09T16:56:12.416" v="9"/>
          <ac:spMkLst>
            <pc:docMk/>
            <pc:sldMk cId="3063287959" sldId="270"/>
            <ac:spMk id="10" creationId="{0B3068FC-DEC9-2D84-1724-9BABA4D2E5FE}"/>
          </ac:spMkLst>
        </pc:spChg>
        <pc:spChg chg="mod">
          <ac:chgData name="Dylan B Boeholt" userId="S::dbb223@nau.edu::b76d770d-223d-46b2-9e5b-c8a863b32845" providerId="AD" clId="Web-{4B84ED3C-EF6D-4C13-8A9C-0D83FC403A93}" dt="2023-10-09T16:56:48.278" v="20" actId="20577"/>
          <ac:spMkLst>
            <pc:docMk/>
            <pc:sldMk cId="3063287959" sldId="270"/>
            <ac:spMk id="11" creationId="{F3595BDA-23D5-3356-471B-0A20D6B40A85}"/>
          </ac:spMkLst>
        </pc:spChg>
        <pc:spChg chg="mod">
          <ac:chgData name="Dylan B Boeholt" userId="S::dbb223@nau.edu::b76d770d-223d-46b2-9e5b-c8a863b32845" providerId="AD" clId="Web-{4B84ED3C-EF6D-4C13-8A9C-0D83FC403A93}" dt="2023-10-09T16:56:41.855" v="18" actId="20577"/>
          <ac:spMkLst>
            <pc:docMk/>
            <pc:sldMk cId="3063287959" sldId="270"/>
            <ac:spMk id="23" creationId="{84031C50-3E43-ECFB-A27E-F8FFC57C2BF6}"/>
          </ac:spMkLst>
        </pc:spChg>
        <pc:picChg chg="del">
          <ac:chgData name="Dylan B Boeholt" userId="S::dbb223@nau.edu::b76d770d-223d-46b2-9e5b-c8a863b32845" providerId="AD" clId="Web-{4B84ED3C-EF6D-4C13-8A9C-0D83FC403A93}" dt="2023-10-09T16:56:08.103" v="8"/>
          <ac:picMkLst>
            <pc:docMk/>
            <pc:sldMk cId="3063287959" sldId="270"/>
            <ac:picMk id="2" creationId="{4C6AAA39-855E-2141-5E32-353CB4D0DB67}"/>
          </ac:picMkLst>
        </pc:picChg>
      </pc:sldChg>
      <pc:sldChg chg="modSp add ord replId">
        <pc:chgData name="Dylan B Boeholt" userId="S::dbb223@nau.edu::b76d770d-223d-46b2-9e5b-c8a863b32845" providerId="AD" clId="Web-{4B84ED3C-EF6D-4C13-8A9C-0D83FC403A93}" dt="2023-10-09T16:57:19.796" v="31" actId="20577"/>
        <pc:sldMkLst>
          <pc:docMk/>
          <pc:sldMk cId="23611709" sldId="271"/>
        </pc:sldMkLst>
        <pc:spChg chg="mod">
          <ac:chgData name="Dylan B Boeholt" userId="S::dbb223@nau.edu::b76d770d-223d-46b2-9e5b-c8a863b32845" providerId="AD" clId="Web-{4B84ED3C-EF6D-4C13-8A9C-0D83FC403A93}" dt="2023-10-09T16:57:12.780" v="29" actId="20577"/>
          <ac:spMkLst>
            <pc:docMk/>
            <pc:sldMk cId="23611709" sldId="271"/>
            <ac:spMk id="16" creationId="{6F640BF6-D186-94B0-4EE7-CC3027FC5BF5}"/>
          </ac:spMkLst>
        </pc:spChg>
        <pc:spChg chg="mod">
          <ac:chgData name="Dylan B Boeholt" userId="S::dbb223@nau.edu::b76d770d-223d-46b2-9e5b-c8a863b32845" providerId="AD" clId="Web-{4B84ED3C-EF6D-4C13-8A9C-0D83FC403A93}" dt="2023-10-09T16:57:19.796" v="31" actId="20577"/>
          <ac:spMkLst>
            <pc:docMk/>
            <pc:sldMk cId="23611709" sldId="271"/>
            <ac:spMk id="17" creationId="{B48ABD7F-DFFC-29E8-C18D-2B4BB8B646F3}"/>
          </ac:spMkLst>
        </pc:spChg>
      </pc:sldChg>
    </pc:docChg>
  </pc:docChgLst>
  <pc:docChgLst>
    <pc:chgData name="Jeremy G Malmo" userId="S::jgm288@nau.edu::45594f7d-db40-4900-b5c5-ea1f3044aa78" providerId="AD" clId="Web-{70558173-FF84-455B-B58E-998329FEBDF0}"/>
    <pc:docChg chg="modSld">
      <pc:chgData name="Jeremy G Malmo" userId="S::jgm288@nau.edu::45594f7d-db40-4900-b5c5-ea1f3044aa78" providerId="AD" clId="Web-{70558173-FF84-455B-B58E-998329FEBDF0}" dt="2023-10-09T16:55:40.988" v="337"/>
      <pc:docMkLst>
        <pc:docMk/>
      </pc:docMkLst>
      <pc:sldChg chg="delSp modSp">
        <pc:chgData name="Jeremy G Malmo" userId="S::jgm288@nau.edu::45594f7d-db40-4900-b5c5-ea1f3044aa78" providerId="AD" clId="Web-{70558173-FF84-455B-B58E-998329FEBDF0}" dt="2023-10-09T16:55:40.988" v="337"/>
        <pc:sldMkLst>
          <pc:docMk/>
          <pc:sldMk cId="1070346799" sldId="260"/>
        </pc:sldMkLst>
        <pc:spChg chg="del">
          <ac:chgData name="Jeremy G Malmo" userId="S::jgm288@nau.edu::45594f7d-db40-4900-b5c5-ea1f3044aa78" providerId="AD" clId="Web-{70558173-FF84-455B-B58E-998329FEBDF0}" dt="2023-10-09T16:45:20.175" v="121"/>
          <ac:spMkLst>
            <pc:docMk/>
            <pc:sldMk cId="1070346799" sldId="260"/>
            <ac:spMk id="2" creationId="{3A6F1928-729A-D688-E616-379BB0E4F967}"/>
          </ac:spMkLst>
        </pc:spChg>
        <pc:spChg chg="mod">
          <ac:chgData name="Jeremy G Malmo" userId="S::jgm288@nau.edu::45594f7d-db40-4900-b5c5-ea1f3044aa78" providerId="AD" clId="Web-{70558173-FF84-455B-B58E-998329FEBDF0}" dt="2023-10-09T16:52:20.889" v="177" actId="20577"/>
          <ac:spMkLst>
            <pc:docMk/>
            <pc:sldMk cId="1070346799" sldId="260"/>
            <ac:spMk id="5" creationId="{95C674F0-4F70-13F1-AE83-2E85D5A979B0}"/>
          </ac:spMkLst>
        </pc:spChg>
        <pc:spChg chg="mod">
          <ac:chgData name="Jeremy G Malmo" userId="S::jgm288@nau.edu::45594f7d-db40-4900-b5c5-ea1f3044aa78" providerId="AD" clId="Web-{70558173-FF84-455B-B58E-998329FEBDF0}" dt="2023-10-09T16:45:30.003" v="125" actId="20577"/>
          <ac:spMkLst>
            <pc:docMk/>
            <pc:sldMk cId="1070346799" sldId="260"/>
            <ac:spMk id="7" creationId="{8432EB33-1798-8277-93C0-4F4B7817C094}"/>
          </ac:spMkLst>
        </pc:spChg>
        <pc:spChg chg="mod">
          <ac:chgData name="Jeremy G Malmo" userId="S::jgm288@nau.edu::45594f7d-db40-4900-b5c5-ea1f3044aa78" providerId="AD" clId="Web-{70558173-FF84-455B-B58E-998329FEBDF0}" dt="2023-10-09T16:39:33.807" v="15" actId="20577"/>
          <ac:spMkLst>
            <pc:docMk/>
            <pc:sldMk cId="1070346799" sldId="260"/>
            <ac:spMk id="15" creationId="{4E622787-5874-4B81-9829-EDD6701EE531}"/>
          </ac:spMkLst>
        </pc:spChg>
        <pc:spChg chg="mod">
          <ac:chgData name="Jeremy G Malmo" userId="S::jgm288@nau.edu::45594f7d-db40-4900-b5c5-ea1f3044aa78" providerId="AD" clId="Web-{70558173-FF84-455B-B58E-998329FEBDF0}" dt="2023-10-09T16:55:22.284" v="336" actId="14100"/>
          <ac:spMkLst>
            <pc:docMk/>
            <pc:sldMk cId="1070346799" sldId="260"/>
            <ac:spMk id="19" creationId="{1B78E4E1-2A06-100E-EA4F-02A9B9E0B1CC}"/>
          </ac:spMkLst>
        </pc:spChg>
        <pc:spChg chg="del">
          <ac:chgData name="Jeremy G Malmo" userId="S::jgm288@nau.edu::45594f7d-db40-4900-b5c5-ea1f3044aa78" providerId="AD" clId="Web-{70558173-FF84-455B-B58E-998329FEBDF0}" dt="2023-10-09T16:55:40.988" v="337"/>
          <ac:spMkLst>
            <pc:docMk/>
            <pc:sldMk cId="1070346799" sldId="260"/>
            <ac:spMk id="22" creationId="{627046BE-CA4F-C78E-613E-1DEDC9592A02}"/>
          </ac:spMkLst>
        </pc:spChg>
        <pc:spChg chg="mod">
          <ac:chgData name="Jeremy G Malmo" userId="S::jgm288@nau.edu::45594f7d-db40-4900-b5c5-ea1f3044aa78" providerId="AD" clId="Web-{70558173-FF84-455B-B58E-998329FEBDF0}" dt="2023-10-09T16:45:27.363" v="123" actId="20577"/>
          <ac:spMkLst>
            <pc:docMk/>
            <pc:sldMk cId="1070346799" sldId="260"/>
            <ac:spMk id="23" creationId="{0BE447C3-8926-3BC0-2A27-6315BE2C092A}"/>
          </ac:spMkLst>
        </pc:spChg>
      </pc:sldChg>
      <pc:sldChg chg="modSp">
        <pc:chgData name="Jeremy G Malmo" userId="S::jgm288@nau.edu::45594f7d-db40-4900-b5c5-ea1f3044aa78" providerId="AD" clId="Web-{70558173-FF84-455B-B58E-998329FEBDF0}" dt="2023-10-09T16:41:05.715" v="66" actId="20577"/>
        <pc:sldMkLst>
          <pc:docMk/>
          <pc:sldMk cId="1192679512" sldId="262"/>
        </pc:sldMkLst>
        <pc:spChg chg="mod">
          <ac:chgData name="Jeremy G Malmo" userId="S::jgm288@nau.edu::45594f7d-db40-4900-b5c5-ea1f3044aa78" providerId="AD" clId="Web-{70558173-FF84-455B-B58E-998329FEBDF0}" dt="2023-10-09T16:41:05.715" v="66" actId="20577"/>
          <ac:spMkLst>
            <pc:docMk/>
            <pc:sldMk cId="1192679512" sldId="262"/>
            <ac:spMk id="7" creationId="{BDFAA06E-782B-1F6A-5F2F-DC46310783F8}"/>
          </ac:spMkLst>
        </pc:spChg>
      </pc:sldChg>
      <pc:sldChg chg="modSp">
        <pc:chgData name="Jeremy G Malmo" userId="S::jgm288@nau.edu::45594f7d-db40-4900-b5c5-ea1f3044aa78" providerId="AD" clId="Web-{70558173-FF84-455B-B58E-998329FEBDF0}" dt="2023-10-09T16:40:58.403" v="56" actId="20577"/>
        <pc:sldMkLst>
          <pc:docMk/>
          <pc:sldMk cId="1297460242" sldId="266"/>
        </pc:sldMkLst>
        <pc:spChg chg="mod">
          <ac:chgData name="Jeremy G Malmo" userId="S::jgm288@nau.edu::45594f7d-db40-4900-b5c5-ea1f3044aa78" providerId="AD" clId="Web-{70558173-FF84-455B-B58E-998329FEBDF0}" dt="2023-10-09T16:40:58.403" v="56" actId="20577"/>
          <ac:spMkLst>
            <pc:docMk/>
            <pc:sldMk cId="1297460242" sldId="266"/>
            <ac:spMk id="7" creationId="{4377A575-BADD-4ACF-5E89-08A9F1042261}"/>
          </ac:spMkLst>
        </pc:spChg>
      </pc:sldChg>
      <pc:sldChg chg="modSp">
        <pc:chgData name="Jeremy G Malmo" userId="S::jgm288@nau.edu::45594f7d-db40-4900-b5c5-ea1f3044aa78" providerId="AD" clId="Web-{70558173-FF84-455B-B58E-998329FEBDF0}" dt="2023-10-09T16:40:14.323" v="36" actId="20577"/>
        <pc:sldMkLst>
          <pc:docMk/>
          <pc:sldMk cId="4194267802" sldId="267"/>
        </pc:sldMkLst>
        <pc:spChg chg="mod">
          <ac:chgData name="Jeremy G Malmo" userId="S::jgm288@nau.edu::45594f7d-db40-4900-b5c5-ea1f3044aa78" providerId="AD" clId="Web-{70558173-FF84-455B-B58E-998329FEBDF0}" dt="2023-10-09T16:40:14.323" v="36" actId="20577"/>
          <ac:spMkLst>
            <pc:docMk/>
            <pc:sldMk cId="4194267802" sldId="267"/>
            <ac:spMk id="15" creationId="{4E622787-5874-4B81-9829-EDD6701EE531}"/>
          </ac:spMkLst>
        </pc:spChg>
      </pc:sldChg>
      <pc:sldChg chg="delSp modSp">
        <pc:chgData name="Jeremy G Malmo" userId="S::jgm288@nau.edu::45594f7d-db40-4900-b5c5-ea1f3044aa78" providerId="AD" clId="Web-{70558173-FF84-455B-B58E-998329FEBDF0}" dt="2023-10-09T16:44:23.158" v="120" actId="20577"/>
        <pc:sldMkLst>
          <pc:docMk/>
          <pc:sldMk cId="2423643970" sldId="268"/>
        </pc:sldMkLst>
        <pc:spChg chg="del">
          <ac:chgData name="Jeremy G Malmo" userId="S::jgm288@nau.edu::45594f7d-db40-4900-b5c5-ea1f3044aa78" providerId="AD" clId="Web-{70558173-FF84-455B-B58E-998329FEBDF0}" dt="2023-10-09T16:42:46.827" v="67"/>
          <ac:spMkLst>
            <pc:docMk/>
            <pc:sldMk cId="2423643970" sldId="268"/>
            <ac:spMk id="2" creationId="{3A6F1928-729A-D688-E616-379BB0E4F967}"/>
          </ac:spMkLst>
        </pc:spChg>
        <pc:spChg chg="del">
          <ac:chgData name="Jeremy G Malmo" userId="S::jgm288@nau.edu::45594f7d-db40-4900-b5c5-ea1f3044aa78" providerId="AD" clId="Web-{70558173-FF84-455B-B58E-998329FEBDF0}" dt="2023-10-09T16:43:12.828" v="74"/>
          <ac:spMkLst>
            <pc:docMk/>
            <pc:sldMk cId="2423643970" sldId="268"/>
            <ac:spMk id="6" creationId="{A9284822-CF8C-6B91-493F-F901CCFB6FE1}"/>
          </ac:spMkLst>
        </pc:spChg>
        <pc:spChg chg="mod">
          <ac:chgData name="Jeremy G Malmo" userId="S::jgm288@nau.edu::45594f7d-db40-4900-b5c5-ea1f3044aa78" providerId="AD" clId="Web-{70558173-FF84-455B-B58E-998329FEBDF0}" dt="2023-10-09T16:43:11.062" v="73" actId="1076"/>
          <ac:spMkLst>
            <pc:docMk/>
            <pc:sldMk cId="2423643970" sldId="268"/>
            <ac:spMk id="22" creationId="{627046BE-CA4F-C78E-613E-1DEDC9592A02}"/>
          </ac:spMkLst>
        </pc:spChg>
        <pc:spChg chg="mod">
          <ac:chgData name="Jeremy G Malmo" userId="S::jgm288@nau.edu::45594f7d-db40-4900-b5c5-ea1f3044aa78" providerId="AD" clId="Web-{70558173-FF84-455B-B58E-998329FEBDF0}" dt="2023-10-09T16:44:23.158" v="120" actId="20577"/>
          <ac:spMkLst>
            <pc:docMk/>
            <pc:sldMk cId="2423643970" sldId="268"/>
            <ac:spMk id="23" creationId="{0BE447C3-8926-3BC0-2A27-6315BE2C092A}"/>
          </ac:spMkLst>
        </pc:spChg>
        <pc:picChg chg="mod">
          <ac:chgData name="Jeremy G Malmo" userId="S::jgm288@nau.edu::45594f7d-db40-4900-b5c5-ea1f3044aa78" providerId="AD" clId="Web-{70558173-FF84-455B-B58E-998329FEBDF0}" dt="2023-10-09T16:43:03.375" v="72" actId="1076"/>
          <ac:picMkLst>
            <pc:docMk/>
            <pc:sldMk cId="2423643970" sldId="268"/>
            <ac:picMk id="9" creationId="{B9E8E00B-0608-D318-3EA6-53D247B59F0A}"/>
          </ac:picMkLst>
        </pc:picChg>
      </pc:sldChg>
    </pc:docChg>
  </pc:docChgLst>
  <pc:docChgLst>
    <pc:chgData name="Lindsey B Dineyazhe" userId="S::ld533@nau.edu::3d8e2142-0bf0-4186-9bd8-a48c9dbaea65" providerId="AD" clId="Web-{9F8FDA61-8742-4BEE-8A17-AA9D6BB25AF9}"/>
    <pc:docChg chg="addSld delSld modSld">
      <pc:chgData name="Lindsey B Dineyazhe" userId="S::ld533@nau.edu::3d8e2142-0bf0-4186-9bd8-a48c9dbaea65" providerId="AD" clId="Web-{9F8FDA61-8742-4BEE-8A17-AA9D6BB25AF9}" dt="2024-02-26T08:29:24.118" v="283" actId="1076"/>
      <pc:docMkLst>
        <pc:docMk/>
      </pc:docMkLst>
      <pc:sldChg chg="modSp">
        <pc:chgData name="Lindsey B Dineyazhe" userId="S::ld533@nau.edu::3d8e2142-0bf0-4186-9bd8-a48c9dbaea65" providerId="AD" clId="Web-{9F8FDA61-8742-4BEE-8A17-AA9D6BB25AF9}" dt="2024-02-26T08:13:30.876" v="270" actId="1076"/>
        <pc:sldMkLst>
          <pc:docMk/>
          <pc:sldMk cId="3169276152" sldId="276"/>
        </pc:sldMkLst>
        <pc:spChg chg="mod">
          <ac:chgData name="Lindsey B Dineyazhe" userId="S::ld533@nau.edu::3d8e2142-0bf0-4186-9bd8-a48c9dbaea65" providerId="AD" clId="Web-{9F8FDA61-8742-4BEE-8A17-AA9D6BB25AF9}" dt="2024-02-26T08:13:30.876" v="270" actId="1076"/>
          <ac:spMkLst>
            <pc:docMk/>
            <pc:sldMk cId="3169276152" sldId="276"/>
            <ac:spMk id="3" creationId="{39929077-065A-3716-3B18-18A54A8D68DF}"/>
          </ac:spMkLst>
        </pc:spChg>
        <pc:graphicFrameChg chg="mod modGraphic">
          <ac:chgData name="Lindsey B Dineyazhe" userId="S::ld533@nau.edu::3d8e2142-0bf0-4186-9bd8-a48c9dbaea65" providerId="AD" clId="Web-{9F8FDA61-8742-4BEE-8A17-AA9D6BB25AF9}" dt="2024-02-26T08:13:19.516" v="268" actId="1076"/>
          <ac:graphicFrameMkLst>
            <pc:docMk/>
            <pc:sldMk cId="3169276152" sldId="276"/>
            <ac:graphicFrameMk id="6" creationId="{86D63248-BEDE-8180-F3CE-3759D7AE5DA8}"/>
          </ac:graphicFrameMkLst>
        </pc:graphicFrameChg>
        <pc:picChg chg="mod">
          <ac:chgData name="Lindsey B Dineyazhe" userId="S::ld533@nau.edu::3d8e2142-0bf0-4186-9bd8-a48c9dbaea65" providerId="AD" clId="Web-{9F8FDA61-8742-4BEE-8A17-AA9D6BB25AF9}" dt="2024-02-26T08:10:38.944" v="76" actId="1076"/>
          <ac:picMkLst>
            <pc:docMk/>
            <pc:sldMk cId="3169276152" sldId="276"/>
            <ac:picMk id="5" creationId="{BD85E4A8-2114-1793-9C69-E363E749E7A4}"/>
          </ac:picMkLst>
        </pc:picChg>
      </pc:sldChg>
      <pc:sldChg chg="addSp delSp modSp">
        <pc:chgData name="Lindsey B Dineyazhe" userId="S::ld533@nau.edu::3d8e2142-0bf0-4186-9bd8-a48c9dbaea65" providerId="AD" clId="Web-{9F8FDA61-8742-4BEE-8A17-AA9D6BB25AF9}" dt="2024-02-26T08:28:25.880" v="276" actId="1076"/>
        <pc:sldMkLst>
          <pc:docMk/>
          <pc:sldMk cId="1529630872" sldId="289"/>
        </pc:sldMkLst>
        <pc:graphicFrameChg chg="del">
          <ac:chgData name="Lindsey B Dineyazhe" userId="S::ld533@nau.edu::3d8e2142-0bf0-4186-9bd8-a48c9dbaea65" providerId="AD" clId="Web-{9F8FDA61-8742-4BEE-8A17-AA9D6BB25AF9}" dt="2024-02-26T08:25:09.322" v="271"/>
          <ac:graphicFrameMkLst>
            <pc:docMk/>
            <pc:sldMk cId="1529630872" sldId="289"/>
            <ac:graphicFrameMk id="11" creationId="{BF074379-A4E4-E4D1-2B89-1F8020A80A94}"/>
          </ac:graphicFrameMkLst>
        </pc:graphicFrameChg>
        <pc:picChg chg="add mod">
          <ac:chgData name="Lindsey B Dineyazhe" userId="S::ld533@nau.edu::3d8e2142-0bf0-4186-9bd8-a48c9dbaea65" providerId="AD" clId="Web-{9F8FDA61-8742-4BEE-8A17-AA9D6BB25AF9}" dt="2024-02-26T08:28:25.880" v="276" actId="1076"/>
          <ac:picMkLst>
            <pc:docMk/>
            <pc:sldMk cId="1529630872" sldId="289"/>
            <ac:picMk id="3" creationId="{AC4FC61B-2E00-91FB-E5F3-F154A5CD3944}"/>
          </ac:picMkLst>
        </pc:picChg>
      </pc:sldChg>
      <pc:sldChg chg="modSp">
        <pc:chgData name="Lindsey B Dineyazhe" userId="S::ld533@nau.edu::3d8e2142-0bf0-4186-9bd8-a48c9dbaea65" providerId="AD" clId="Web-{9F8FDA61-8742-4BEE-8A17-AA9D6BB25AF9}" dt="2024-02-26T08:07:48.215" v="35" actId="20577"/>
        <pc:sldMkLst>
          <pc:docMk/>
          <pc:sldMk cId="1795177107" sldId="317"/>
        </pc:sldMkLst>
        <pc:spChg chg="mod">
          <ac:chgData name="Lindsey B Dineyazhe" userId="S::ld533@nau.edu::3d8e2142-0bf0-4186-9bd8-a48c9dbaea65" providerId="AD" clId="Web-{9F8FDA61-8742-4BEE-8A17-AA9D6BB25AF9}" dt="2024-02-26T08:07:48.215" v="35" actId="20577"/>
          <ac:spMkLst>
            <pc:docMk/>
            <pc:sldMk cId="1795177107" sldId="317"/>
            <ac:spMk id="16" creationId="{6F640BF6-D186-94B0-4EE7-CC3027FC5BF5}"/>
          </ac:spMkLst>
        </pc:spChg>
      </pc:sldChg>
      <pc:sldChg chg="new del">
        <pc:chgData name="Lindsey B Dineyazhe" userId="S::ld533@nau.edu::3d8e2142-0bf0-4186-9bd8-a48c9dbaea65" providerId="AD" clId="Web-{9F8FDA61-8742-4BEE-8A17-AA9D6BB25AF9}" dt="2024-02-26T08:28:40.131" v="278"/>
        <pc:sldMkLst>
          <pc:docMk/>
          <pc:sldMk cId="777987808" sldId="322"/>
        </pc:sldMkLst>
      </pc:sldChg>
      <pc:sldChg chg="addSp delSp modSp add replId">
        <pc:chgData name="Lindsey B Dineyazhe" userId="S::ld533@nau.edu::3d8e2142-0bf0-4186-9bd8-a48c9dbaea65" providerId="AD" clId="Web-{9F8FDA61-8742-4BEE-8A17-AA9D6BB25AF9}" dt="2024-02-26T08:29:24.118" v="283" actId="1076"/>
        <pc:sldMkLst>
          <pc:docMk/>
          <pc:sldMk cId="1018808010" sldId="322"/>
        </pc:sldMkLst>
        <pc:picChg chg="del">
          <ac:chgData name="Lindsey B Dineyazhe" userId="S::ld533@nau.edu::3d8e2142-0bf0-4186-9bd8-a48c9dbaea65" providerId="AD" clId="Web-{9F8FDA61-8742-4BEE-8A17-AA9D6BB25AF9}" dt="2024-02-26T08:29:05.898" v="280"/>
          <ac:picMkLst>
            <pc:docMk/>
            <pc:sldMk cId="1018808010" sldId="322"/>
            <ac:picMk id="3" creationId="{AC4FC61B-2E00-91FB-E5F3-F154A5CD3944}"/>
          </ac:picMkLst>
        </pc:picChg>
        <pc:picChg chg="add mod">
          <ac:chgData name="Lindsey B Dineyazhe" userId="S::ld533@nau.edu::3d8e2142-0bf0-4186-9bd8-a48c9dbaea65" providerId="AD" clId="Web-{9F8FDA61-8742-4BEE-8A17-AA9D6BB25AF9}" dt="2024-02-26T08:29:24.118" v="283" actId="1076"/>
          <ac:picMkLst>
            <pc:docMk/>
            <pc:sldMk cId="1018808010" sldId="322"/>
            <ac:picMk id="4" creationId="{AD33A349-88CA-C1B0-1183-5F092B0FBBDF}"/>
          </ac:picMkLst>
        </pc:picChg>
      </pc:sldChg>
    </pc:docChg>
  </pc:docChgLst>
  <pc:docChgLst>
    <pc:chgData name="Koi Allen Quiver" userId="S::koi.quiver@nau.edu::7bb0c13d-cd8f-45f6-a2f8-0cd7f7a91a8f" providerId="AD" clId="Web-{94F26032-9672-436B-A6F4-3FFD6D9B7328}"/>
    <pc:docChg chg="addSld delSld modSld">
      <pc:chgData name="Koi Allen Quiver" userId="S::koi.quiver@nau.edu::7bb0c13d-cd8f-45f6-a2f8-0cd7f7a91a8f" providerId="AD" clId="Web-{94F26032-9672-436B-A6F4-3FFD6D9B7328}" dt="2024-02-26T23:46:29.442" v="701" actId="14100"/>
      <pc:docMkLst>
        <pc:docMk/>
      </pc:docMkLst>
      <pc:sldChg chg="delSp modSp">
        <pc:chgData name="Koi Allen Quiver" userId="S::koi.quiver@nau.edu::7bb0c13d-cd8f-45f6-a2f8-0cd7f7a91a8f" providerId="AD" clId="Web-{94F26032-9672-436B-A6F4-3FFD6D9B7328}" dt="2024-02-26T23:45:49.519" v="687" actId="14100"/>
        <pc:sldMkLst>
          <pc:docMk/>
          <pc:sldMk cId="982856132" sldId="303"/>
        </pc:sldMkLst>
        <pc:spChg chg="mod">
          <ac:chgData name="Koi Allen Quiver" userId="S::koi.quiver@nau.edu::7bb0c13d-cd8f-45f6-a2f8-0cd7f7a91a8f" providerId="AD" clId="Web-{94F26032-9672-436B-A6F4-3FFD6D9B7328}" dt="2024-02-26T23:45:44.550" v="685" actId="1076"/>
          <ac:spMkLst>
            <pc:docMk/>
            <pc:sldMk cId="982856132" sldId="303"/>
            <ac:spMk id="11" creationId="{68AC64C1-EB55-25DC-0CA0-28BFEC5D55E9}"/>
          </ac:spMkLst>
        </pc:spChg>
        <pc:spChg chg="mod">
          <ac:chgData name="Koi Allen Quiver" userId="S::koi.quiver@nau.edu::7bb0c13d-cd8f-45f6-a2f8-0cd7f7a91a8f" providerId="AD" clId="Web-{94F26032-9672-436B-A6F4-3FFD6D9B7328}" dt="2024-02-26T23:45:36.519" v="683" actId="1076"/>
          <ac:spMkLst>
            <pc:docMk/>
            <pc:sldMk cId="982856132" sldId="303"/>
            <ac:spMk id="13" creationId="{ADD120A5-BFE0-0351-007C-C57633B60F1D}"/>
          </ac:spMkLst>
        </pc:spChg>
        <pc:spChg chg="mod">
          <ac:chgData name="Koi Allen Quiver" userId="S::koi.quiver@nau.edu::7bb0c13d-cd8f-45f6-a2f8-0cd7f7a91a8f" providerId="AD" clId="Web-{94F26032-9672-436B-A6F4-3FFD6D9B7328}" dt="2024-02-26T23:45:20.034" v="677" actId="1076"/>
          <ac:spMkLst>
            <pc:docMk/>
            <pc:sldMk cId="982856132" sldId="303"/>
            <ac:spMk id="14" creationId="{BB48BBF7-4E17-3FDD-AC06-7FE9557C7113}"/>
          </ac:spMkLst>
        </pc:spChg>
        <pc:spChg chg="del">
          <ac:chgData name="Koi Allen Quiver" userId="S::koi.quiver@nau.edu::7bb0c13d-cd8f-45f6-a2f8-0cd7f7a91a8f" providerId="AD" clId="Web-{94F26032-9672-436B-A6F4-3FFD6D9B7328}" dt="2024-02-26T23:45:10.674" v="675"/>
          <ac:spMkLst>
            <pc:docMk/>
            <pc:sldMk cId="982856132" sldId="303"/>
            <ac:spMk id="15" creationId="{5AD414D0-162E-34F5-0096-6363B3E7ECAC}"/>
          </ac:spMkLst>
        </pc:spChg>
        <pc:spChg chg="del">
          <ac:chgData name="Koi Allen Quiver" userId="S::koi.quiver@nau.edu::7bb0c13d-cd8f-45f6-a2f8-0cd7f7a91a8f" providerId="AD" clId="Web-{94F26032-9672-436B-A6F4-3FFD6D9B7328}" dt="2024-02-26T23:45:09.268" v="674"/>
          <ac:spMkLst>
            <pc:docMk/>
            <pc:sldMk cId="982856132" sldId="303"/>
            <ac:spMk id="17" creationId="{7FAD506E-39AE-32C6-B549-F9070702651D}"/>
          </ac:spMkLst>
        </pc:spChg>
        <pc:picChg chg="mod">
          <ac:chgData name="Koi Allen Quiver" userId="S::koi.quiver@nau.edu::7bb0c13d-cd8f-45f6-a2f8-0cd7f7a91a8f" providerId="AD" clId="Web-{94F26032-9672-436B-A6F4-3FFD6D9B7328}" dt="2024-02-26T23:45:49.519" v="687" actId="14100"/>
          <ac:picMkLst>
            <pc:docMk/>
            <pc:sldMk cId="982856132" sldId="303"/>
            <ac:picMk id="3" creationId="{95EBED3E-A76A-4580-FD22-E47775A44FB1}"/>
          </ac:picMkLst>
        </pc:picChg>
        <pc:picChg chg="mod">
          <ac:chgData name="Koi Allen Quiver" userId="S::koi.quiver@nau.edu::7bb0c13d-cd8f-45f6-a2f8-0cd7f7a91a8f" providerId="AD" clId="Web-{94F26032-9672-436B-A6F4-3FFD6D9B7328}" dt="2024-02-26T23:45:32.347" v="682" actId="14100"/>
          <ac:picMkLst>
            <pc:docMk/>
            <pc:sldMk cId="982856132" sldId="303"/>
            <ac:picMk id="6" creationId="{C492A348-83C5-39B1-D4EE-792BE5BF3BB1}"/>
          </ac:picMkLst>
        </pc:picChg>
        <pc:picChg chg="mod">
          <ac:chgData name="Koi Allen Quiver" userId="S::koi.quiver@nau.edu::7bb0c13d-cd8f-45f6-a2f8-0cd7f7a91a8f" providerId="AD" clId="Web-{94F26032-9672-436B-A6F4-3FFD6D9B7328}" dt="2024-02-26T23:45:25.128" v="680" actId="14100"/>
          <ac:picMkLst>
            <pc:docMk/>
            <pc:sldMk cId="982856132" sldId="303"/>
            <ac:picMk id="8" creationId="{E686586F-B5A2-D060-B4F8-1B88B34582C7}"/>
          </ac:picMkLst>
        </pc:picChg>
        <pc:picChg chg="del">
          <ac:chgData name="Koi Allen Quiver" userId="S::koi.quiver@nau.edu::7bb0c13d-cd8f-45f6-a2f8-0cd7f7a91a8f" providerId="AD" clId="Web-{94F26032-9672-436B-A6F4-3FFD6D9B7328}" dt="2024-02-26T23:45:06.893" v="672"/>
          <ac:picMkLst>
            <pc:docMk/>
            <pc:sldMk cId="982856132" sldId="303"/>
            <ac:picMk id="9" creationId="{E3E2658A-794D-EE3B-D365-ACFC531FA655}"/>
          </ac:picMkLst>
        </pc:picChg>
        <pc:picChg chg="del">
          <ac:chgData name="Koi Allen Quiver" userId="S::koi.quiver@nau.edu::7bb0c13d-cd8f-45f6-a2f8-0cd7f7a91a8f" providerId="AD" clId="Web-{94F26032-9672-436B-A6F4-3FFD6D9B7328}" dt="2024-02-26T23:45:07.440" v="673"/>
          <ac:picMkLst>
            <pc:docMk/>
            <pc:sldMk cId="982856132" sldId="303"/>
            <ac:picMk id="10" creationId="{AAFA5572-F9E2-5F9E-1C0A-E88ADE1F1AFA}"/>
          </ac:picMkLst>
        </pc:picChg>
      </pc:sldChg>
      <pc:sldChg chg="delSp modSp">
        <pc:chgData name="Koi Allen Quiver" userId="S::koi.quiver@nau.edu::7bb0c13d-cd8f-45f6-a2f8-0cd7f7a91a8f" providerId="AD" clId="Web-{94F26032-9672-436B-A6F4-3FFD6D9B7328}" dt="2024-02-26T23:43:43.922" v="645" actId="1076"/>
        <pc:sldMkLst>
          <pc:docMk/>
          <pc:sldMk cId="919466807" sldId="314"/>
        </pc:sldMkLst>
        <pc:spChg chg="mod">
          <ac:chgData name="Koi Allen Quiver" userId="S::koi.quiver@nau.edu::7bb0c13d-cd8f-45f6-a2f8-0cd7f7a91a8f" providerId="AD" clId="Web-{94F26032-9672-436B-A6F4-3FFD6D9B7328}" dt="2024-02-26T23:42:48.811" v="628" actId="1076"/>
          <ac:spMkLst>
            <pc:docMk/>
            <pc:sldMk cId="919466807" sldId="314"/>
            <ac:spMk id="3" creationId="{9C6F7A0F-E67B-EBD4-B5F1-AF5DD4FF305C}"/>
          </ac:spMkLst>
        </pc:spChg>
        <pc:spChg chg="mod">
          <ac:chgData name="Koi Allen Quiver" userId="S::koi.quiver@nau.edu::7bb0c13d-cd8f-45f6-a2f8-0cd7f7a91a8f" providerId="AD" clId="Web-{94F26032-9672-436B-A6F4-3FFD6D9B7328}" dt="2024-02-26T23:42:58.405" v="631" actId="1076"/>
          <ac:spMkLst>
            <pc:docMk/>
            <pc:sldMk cId="919466807" sldId="314"/>
            <ac:spMk id="6" creationId="{AE03D8DF-D1E1-61A6-515E-9A3E51C87A9D}"/>
          </ac:spMkLst>
        </pc:spChg>
        <pc:spChg chg="mod">
          <ac:chgData name="Koi Allen Quiver" userId="S::koi.quiver@nau.edu::7bb0c13d-cd8f-45f6-a2f8-0cd7f7a91a8f" providerId="AD" clId="Web-{94F26032-9672-436B-A6F4-3FFD6D9B7328}" dt="2024-02-26T23:43:40.563" v="644" actId="1076"/>
          <ac:spMkLst>
            <pc:docMk/>
            <pc:sldMk cId="919466807" sldId="314"/>
            <ac:spMk id="7" creationId="{FFB9ED7B-CB91-B9AA-9C5E-A54EF93539E0}"/>
          </ac:spMkLst>
        </pc:spChg>
        <pc:spChg chg="mod">
          <ac:chgData name="Koi Allen Quiver" userId="S::koi.quiver@nau.edu::7bb0c13d-cd8f-45f6-a2f8-0cd7f7a91a8f" providerId="AD" clId="Web-{94F26032-9672-436B-A6F4-3FFD6D9B7328}" dt="2024-02-26T23:43:19.156" v="638" actId="1076"/>
          <ac:spMkLst>
            <pc:docMk/>
            <pc:sldMk cId="919466807" sldId="314"/>
            <ac:spMk id="8" creationId="{14143292-D939-8097-CAF5-AF5B163F2FC6}"/>
          </ac:spMkLst>
        </pc:spChg>
        <pc:spChg chg="mod">
          <ac:chgData name="Koi Allen Quiver" userId="S::koi.quiver@nau.edu::7bb0c13d-cd8f-45f6-a2f8-0cd7f7a91a8f" providerId="AD" clId="Web-{94F26032-9672-436B-A6F4-3FFD6D9B7328}" dt="2024-02-26T23:43:21.218" v="639" actId="1076"/>
          <ac:spMkLst>
            <pc:docMk/>
            <pc:sldMk cId="919466807" sldId="314"/>
            <ac:spMk id="9" creationId="{1659C25A-C860-B2E4-3CBD-060EEF02DEFB}"/>
          </ac:spMkLst>
        </pc:spChg>
        <pc:picChg chg="mod">
          <ac:chgData name="Koi Allen Quiver" userId="S::koi.quiver@nau.edu::7bb0c13d-cd8f-45f6-a2f8-0cd7f7a91a8f" providerId="AD" clId="Web-{94F26032-9672-436B-A6F4-3FFD6D9B7328}" dt="2024-02-26T23:43:04.718" v="634" actId="14100"/>
          <ac:picMkLst>
            <pc:docMk/>
            <pc:sldMk cId="919466807" sldId="314"/>
            <ac:picMk id="10" creationId="{D23C0AC4-0D1F-C373-7185-1083EFEB9E64}"/>
          </ac:picMkLst>
        </pc:picChg>
        <pc:picChg chg="mod">
          <ac:chgData name="Koi Allen Quiver" userId="S::koi.quiver@nau.edu::7bb0c13d-cd8f-45f6-a2f8-0cd7f7a91a8f" providerId="AD" clId="Web-{94F26032-9672-436B-A6F4-3FFD6D9B7328}" dt="2024-02-26T23:43:27.515" v="642" actId="1076"/>
          <ac:picMkLst>
            <pc:docMk/>
            <pc:sldMk cId="919466807" sldId="314"/>
            <ac:picMk id="11" creationId="{20D553DF-0285-384E-4C50-000C80DEF6F1}"/>
          </ac:picMkLst>
        </pc:picChg>
        <pc:picChg chg="mod">
          <ac:chgData name="Koi Allen Quiver" userId="S::koi.quiver@nau.edu::7bb0c13d-cd8f-45f6-a2f8-0cd7f7a91a8f" providerId="AD" clId="Web-{94F26032-9672-436B-A6F4-3FFD6D9B7328}" dt="2024-02-26T23:43:43.922" v="645" actId="1076"/>
          <ac:picMkLst>
            <pc:docMk/>
            <pc:sldMk cId="919466807" sldId="314"/>
            <ac:picMk id="12" creationId="{EE8B7CD2-46CA-5B93-CC54-65B698B40137}"/>
          </ac:picMkLst>
        </pc:picChg>
        <pc:picChg chg="del">
          <ac:chgData name="Koi Allen Quiver" userId="S::koi.quiver@nau.edu::7bb0c13d-cd8f-45f6-a2f8-0cd7f7a91a8f" providerId="AD" clId="Web-{94F26032-9672-436B-A6F4-3FFD6D9B7328}" dt="2024-02-26T23:42:20.935" v="621"/>
          <ac:picMkLst>
            <pc:docMk/>
            <pc:sldMk cId="919466807" sldId="314"/>
            <ac:picMk id="13" creationId="{F9131E9F-5B9D-14EA-A765-21F8DA522499}"/>
          </ac:picMkLst>
        </pc:picChg>
        <pc:picChg chg="del">
          <ac:chgData name="Koi Allen Quiver" userId="S::koi.quiver@nau.edu::7bb0c13d-cd8f-45f6-a2f8-0cd7f7a91a8f" providerId="AD" clId="Web-{94F26032-9672-436B-A6F4-3FFD6D9B7328}" dt="2024-02-26T23:42:20.935" v="620"/>
          <ac:picMkLst>
            <pc:docMk/>
            <pc:sldMk cId="919466807" sldId="314"/>
            <ac:picMk id="14" creationId="{C81E039B-965A-4611-09EC-17E00861E2BE}"/>
          </ac:picMkLst>
        </pc:picChg>
      </pc:sldChg>
      <pc:sldChg chg="addSp delSp modSp">
        <pc:chgData name="Koi Allen Quiver" userId="S::koi.quiver@nau.edu::7bb0c13d-cd8f-45f6-a2f8-0cd7f7a91a8f" providerId="AD" clId="Web-{94F26032-9672-436B-A6F4-3FFD6D9B7328}" dt="2024-02-26T23:36:41.395" v="618" actId="20577"/>
        <pc:sldMkLst>
          <pc:docMk/>
          <pc:sldMk cId="3724076875" sldId="319"/>
        </pc:sldMkLst>
        <pc:spChg chg="add mod">
          <ac:chgData name="Koi Allen Quiver" userId="S::koi.quiver@nau.edu::7bb0c13d-cd8f-45f6-a2f8-0cd7f7a91a8f" providerId="AD" clId="Web-{94F26032-9672-436B-A6F4-3FFD6D9B7328}" dt="2024-02-26T23:36:41.395" v="618" actId="20577"/>
          <ac:spMkLst>
            <pc:docMk/>
            <pc:sldMk cId="3724076875" sldId="319"/>
            <ac:spMk id="6" creationId="{52271E95-98E5-3D66-F9ED-466F0B5A811F}"/>
          </ac:spMkLst>
        </pc:spChg>
        <pc:spChg chg="del">
          <ac:chgData name="Koi Allen Quiver" userId="S::koi.quiver@nau.edu::7bb0c13d-cd8f-45f6-a2f8-0cd7f7a91a8f" providerId="AD" clId="Web-{94F26032-9672-436B-A6F4-3FFD6D9B7328}" dt="2024-02-26T23:19:42.134" v="0"/>
          <ac:spMkLst>
            <pc:docMk/>
            <pc:sldMk cId="3724076875" sldId="319"/>
            <ac:spMk id="7" creationId="{CA4F84C4-8B30-69F3-5659-D7C74AA947F4}"/>
          </ac:spMkLst>
        </pc:spChg>
        <pc:spChg chg="mod">
          <ac:chgData name="Koi Allen Quiver" userId="S::koi.quiver@nau.edu::7bb0c13d-cd8f-45f6-a2f8-0cd7f7a91a8f" providerId="AD" clId="Web-{94F26032-9672-436B-A6F4-3FFD6D9B7328}" dt="2024-02-26T23:32:56.655" v="558" actId="1076"/>
          <ac:spMkLst>
            <pc:docMk/>
            <pc:sldMk cId="3724076875" sldId="319"/>
            <ac:spMk id="16" creationId="{6F640BF6-D186-94B0-4EE7-CC3027FC5BF5}"/>
          </ac:spMkLst>
        </pc:spChg>
        <pc:picChg chg="add mod ord">
          <ac:chgData name="Koi Allen Quiver" userId="S::koi.quiver@nau.edu::7bb0c13d-cd8f-45f6-a2f8-0cd7f7a91a8f" providerId="AD" clId="Web-{94F26032-9672-436B-A6F4-3FFD6D9B7328}" dt="2024-02-26T23:32:20.201" v="556" actId="1076"/>
          <ac:picMkLst>
            <pc:docMk/>
            <pc:sldMk cId="3724076875" sldId="319"/>
            <ac:picMk id="3" creationId="{21A019C8-0D30-A902-D7F6-942A2C6EBBA1}"/>
          </ac:picMkLst>
        </pc:picChg>
        <pc:picChg chg="add mod">
          <ac:chgData name="Koi Allen Quiver" userId="S::koi.quiver@nau.edu::7bb0c13d-cd8f-45f6-a2f8-0cd7f7a91a8f" providerId="AD" clId="Web-{94F26032-9672-436B-A6F4-3FFD6D9B7328}" dt="2024-02-26T23:32:36.311" v="557" actId="14100"/>
          <ac:picMkLst>
            <pc:docMk/>
            <pc:sldMk cId="3724076875" sldId="319"/>
            <ac:picMk id="8" creationId="{FB9D9C6D-47B7-E55A-90D5-3E8F6D0668A0}"/>
          </ac:picMkLst>
        </pc:picChg>
      </pc:sldChg>
      <pc:sldChg chg="new del">
        <pc:chgData name="Koi Allen Quiver" userId="S::koi.quiver@nau.edu::7bb0c13d-cd8f-45f6-a2f8-0cd7f7a91a8f" providerId="AD" clId="Web-{94F26032-9672-436B-A6F4-3FFD6D9B7328}" dt="2024-02-26T23:42:31.998" v="623"/>
        <pc:sldMkLst>
          <pc:docMk/>
          <pc:sldMk cId="837311076" sldId="328"/>
        </pc:sldMkLst>
      </pc:sldChg>
      <pc:sldChg chg="addSp delSp modSp add replId">
        <pc:chgData name="Koi Allen Quiver" userId="S::koi.quiver@nau.edu::7bb0c13d-cd8f-45f6-a2f8-0cd7f7a91a8f" providerId="AD" clId="Web-{94F26032-9672-436B-A6F4-3FFD6D9B7328}" dt="2024-02-26T23:44:51.955" v="670" actId="1076"/>
        <pc:sldMkLst>
          <pc:docMk/>
          <pc:sldMk cId="3122785771" sldId="329"/>
        </pc:sldMkLst>
        <pc:spChg chg="del">
          <ac:chgData name="Koi Allen Quiver" userId="S::koi.quiver@nau.edu::7bb0c13d-cd8f-45f6-a2f8-0cd7f7a91a8f" providerId="AD" clId="Web-{94F26032-9672-436B-A6F4-3FFD6D9B7328}" dt="2024-02-26T23:44:37.158" v="666"/>
          <ac:spMkLst>
            <pc:docMk/>
            <pc:sldMk cId="3122785771" sldId="329"/>
            <ac:spMk id="3" creationId="{9C6F7A0F-E67B-EBD4-B5F1-AF5DD4FF305C}"/>
          </ac:spMkLst>
        </pc:spChg>
        <pc:spChg chg="del">
          <ac:chgData name="Koi Allen Quiver" userId="S::koi.quiver@nau.edu::7bb0c13d-cd8f-45f6-a2f8-0cd7f7a91a8f" providerId="AD" clId="Web-{94F26032-9672-436B-A6F4-3FFD6D9B7328}" dt="2024-02-26T23:44:34.205" v="665"/>
          <ac:spMkLst>
            <pc:docMk/>
            <pc:sldMk cId="3122785771" sldId="329"/>
            <ac:spMk id="6" creationId="{AE03D8DF-D1E1-61A6-515E-9A3E51C87A9D}"/>
          </ac:spMkLst>
        </pc:spChg>
        <pc:spChg chg="del mod">
          <ac:chgData name="Koi Allen Quiver" userId="S::koi.quiver@nau.edu::7bb0c13d-cd8f-45f6-a2f8-0cd7f7a91a8f" providerId="AD" clId="Web-{94F26032-9672-436B-A6F4-3FFD6D9B7328}" dt="2024-02-26T23:44:30.017" v="663"/>
          <ac:spMkLst>
            <pc:docMk/>
            <pc:sldMk cId="3122785771" sldId="329"/>
            <ac:spMk id="7" creationId="{FFB9ED7B-CB91-B9AA-9C5E-A54EF93539E0}"/>
          </ac:spMkLst>
        </pc:spChg>
        <pc:spChg chg="mod">
          <ac:chgData name="Koi Allen Quiver" userId="S::koi.quiver@nau.edu::7bb0c13d-cd8f-45f6-a2f8-0cd7f7a91a8f" providerId="AD" clId="Web-{94F26032-9672-436B-A6F4-3FFD6D9B7328}" dt="2024-02-26T23:44:43.689" v="668" actId="1076"/>
          <ac:spMkLst>
            <pc:docMk/>
            <pc:sldMk cId="3122785771" sldId="329"/>
            <ac:spMk id="8" creationId="{14143292-D939-8097-CAF5-AF5B163F2FC6}"/>
          </ac:spMkLst>
        </pc:spChg>
        <pc:spChg chg="mod">
          <ac:chgData name="Koi Allen Quiver" userId="S::koi.quiver@nau.edu::7bb0c13d-cd8f-45f6-a2f8-0cd7f7a91a8f" providerId="AD" clId="Web-{94F26032-9672-436B-A6F4-3FFD6D9B7328}" dt="2024-02-26T23:44:48.705" v="669" actId="1076"/>
          <ac:spMkLst>
            <pc:docMk/>
            <pc:sldMk cId="3122785771" sldId="329"/>
            <ac:spMk id="9" creationId="{1659C25A-C860-B2E4-3CBD-060EEF02DEFB}"/>
          </ac:spMkLst>
        </pc:spChg>
        <pc:picChg chg="del">
          <ac:chgData name="Koi Allen Quiver" userId="S::koi.quiver@nau.edu::7bb0c13d-cd8f-45f6-a2f8-0cd7f7a91a8f" providerId="AD" clId="Web-{94F26032-9672-436B-A6F4-3FFD6D9B7328}" dt="2024-02-26T23:43:54.375" v="646"/>
          <ac:picMkLst>
            <pc:docMk/>
            <pc:sldMk cId="3122785771" sldId="329"/>
            <ac:picMk id="10" creationId="{D23C0AC4-0D1F-C373-7185-1083EFEB9E64}"/>
          </ac:picMkLst>
        </pc:picChg>
        <pc:picChg chg="del">
          <ac:chgData name="Koi Allen Quiver" userId="S::koi.quiver@nau.edu::7bb0c13d-cd8f-45f6-a2f8-0cd7f7a91a8f" providerId="AD" clId="Web-{94F26032-9672-436B-A6F4-3FFD6D9B7328}" dt="2024-02-26T23:43:56.063" v="647"/>
          <ac:picMkLst>
            <pc:docMk/>
            <pc:sldMk cId="3122785771" sldId="329"/>
            <ac:picMk id="11" creationId="{20D553DF-0285-384E-4C50-000C80DEF6F1}"/>
          </ac:picMkLst>
        </pc:picChg>
        <pc:picChg chg="del">
          <ac:chgData name="Koi Allen Quiver" userId="S::koi.quiver@nau.edu::7bb0c13d-cd8f-45f6-a2f8-0cd7f7a91a8f" providerId="AD" clId="Web-{94F26032-9672-436B-A6F4-3FFD6D9B7328}" dt="2024-02-26T23:43:58.500" v="648"/>
          <ac:picMkLst>
            <pc:docMk/>
            <pc:sldMk cId="3122785771" sldId="329"/>
            <ac:picMk id="12" creationId="{EE8B7CD2-46CA-5B93-CC54-65B698B40137}"/>
          </ac:picMkLst>
        </pc:picChg>
        <pc:picChg chg="add mod">
          <ac:chgData name="Koi Allen Quiver" userId="S::koi.quiver@nau.edu::7bb0c13d-cd8f-45f6-a2f8-0cd7f7a91a8f" providerId="AD" clId="Web-{94F26032-9672-436B-A6F4-3FFD6D9B7328}" dt="2024-02-26T23:44:39.236" v="667" actId="1076"/>
          <ac:picMkLst>
            <pc:docMk/>
            <pc:sldMk cId="3122785771" sldId="329"/>
            <ac:picMk id="13" creationId="{6981F01B-62B6-BD54-1E7B-B4560221A1E8}"/>
          </ac:picMkLst>
        </pc:picChg>
        <pc:picChg chg="add mod">
          <ac:chgData name="Koi Allen Quiver" userId="S::koi.quiver@nau.edu::7bb0c13d-cd8f-45f6-a2f8-0cd7f7a91a8f" providerId="AD" clId="Web-{94F26032-9672-436B-A6F4-3FFD6D9B7328}" dt="2024-02-26T23:44:51.955" v="670" actId="1076"/>
          <ac:picMkLst>
            <pc:docMk/>
            <pc:sldMk cId="3122785771" sldId="329"/>
            <ac:picMk id="14" creationId="{68DA7EBB-7B8D-30E4-7774-F882CE35BAF9}"/>
          </ac:picMkLst>
        </pc:picChg>
      </pc:sldChg>
      <pc:sldChg chg="delSp modSp add replId">
        <pc:chgData name="Koi Allen Quiver" userId="S::koi.quiver@nau.edu::7bb0c13d-cd8f-45f6-a2f8-0cd7f7a91a8f" providerId="AD" clId="Web-{94F26032-9672-436B-A6F4-3FFD6D9B7328}" dt="2024-02-26T23:46:29.442" v="701" actId="14100"/>
        <pc:sldMkLst>
          <pc:docMk/>
          <pc:sldMk cId="490060289" sldId="330"/>
        </pc:sldMkLst>
        <pc:spChg chg="del">
          <ac:chgData name="Koi Allen Quiver" userId="S::koi.quiver@nau.edu::7bb0c13d-cd8f-45f6-a2f8-0cd7f7a91a8f" providerId="AD" clId="Web-{94F26032-9672-436B-A6F4-3FFD6D9B7328}" dt="2024-02-26T23:46:05.504" v="693"/>
          <ac:spMkLst>
            <pc:docMk/>
            <pc:sldMk cId="490060289" sldId="330"/>
            <ac:spMk id="11" creationId="{68AC64C1-EB55-25DC-0CA0-28BFEC5D55E9}"/>
          </ac:spMkLst>
        </pc:spChg>
        <pc:spChg chg="del">
          <ac:chgData name="Koi Allen Quiver" userId="S::koi.quiver@nau.edu::7bb0c13d-cd8f-45f6-a2f8-0cd7f7a91a8f" providerId="AD" clId="Web-{94F26032-9672-436B-A6F4-3FFD6D9B7328}" dt="2024-02-26T23:46:03.394" v="692"/>
          <ac:spMkLst>
            <pc:docMk/>
            <pc:sldMk cId="490060289" sldId="330"/>
            <ac:spMk id="13" creationId="{ADD120A5-BFE0-0351-007C-C57633B60F1D}"/>
          </ac:spMkLst>
        </pc:spChg>
        <pc:spChg chg="del">
          <ac:chgData name="Koi Allen Quiver" userId="S::koi.quiver@nau.edu::7bb0c13d-cd8f-45f6-a2f8-0cd7f7a91a8f" providerId="AD" clId="Web-{94F26032-9672-436B-A6F4-3FFD6D9B7328}" dt="2024-02-26T23:46:01.144" v="691"/>
          <ac:spMkLst>
            <pc:docMk/>
            <pc:sldMk cId="490060289" sldId="330"/>
            <ac:spMk id="14" creationId="{BB48BBF7-4E17-3FDD-AC06-7FE9557C7113}"/>
          </ac:spMkLst>
        </pc:spChg>
        <pc:spChg chg="mod">
          <ac:chgData name="Koi Allen Quiver" userId="S::koi.quiver@nau.edu::7bb0c13d-cd8f-45f6-a2f8-0cd7f7a91a8f" providerId="AD" clId="Web-{94F26032-9672-436B-A6F4-3FFD6D9B7328}" dt="2024-02-26T23:46:11.051" v="695" actId="1076"/>
          <ac:spMkLst>
            <pc:docMk/>
            <pc:sldMk cId="490060289" sldId="330"/>
            <ac:spMk id="15" creationId="{5AD414D0-162E-34F5-0096-6363B3E7ECAC}"/>
          </ac:spMkLst>
        </pc:spChg>
        <pc:spChg chg="mod">
          <ac:chgData name="Koi Allen Quiver" userId="S::koi.quiver@nau.edu::7bb0c13d-cd8f-45f6-a2f8-0cd7f7a91a8f" providerId="AD" clId="Web-{94F26032-9672-436B-A6F4-3FFD6D9B7328}" dt="2024-02-26T23:46:17.395" v="696" actId="1076"/>
          <ac:spMkLst>
            <pc:docMk/>
            <pc:sldMk cId="490060289" sldId="330"/>
            <ac:spMk id="17" creationId="{7FAD506E-39AE-32C6-B549-F9070702651D}"/>
          </ac:spMkLst>
        </pc:spChg>
        <pc:picChg chg="del">
          <ac:chgData name="Koi Allen Quiver" userId="S::koi.quiver@nau.edu::7bb0c13d-cd8f-45f6-a2f8-0cd7f7a91a8f" providerId="AD" clId="Web-{94F26032-9672-436B-A6F4-3FFD6D9B7328}" dt="2024-02-26T23:45:56.066" v="688"/>
          <ac:picMkLst>
            <pc:docMk/>
            <pc:sldMk cId="490060289" sldId="330"/>
            <ac:picMk id="3" creationId="{95EBED3E-A76A-4580-FD22-E47775A44FB1}"/>
          </ac:picMkLst>
        </pc:picChg>
        <pc:picChg chg="del">
          <ac:chgData name="Koi Allen Quiver" userId="S::koi.quiver@nau.edu::7bb0c13d-cd8f-45f6-a2f8-0cd7f7a91a8f" providerId="AD" clId="Web-{94F26032-9672-436B-A6F4-3FFD6D9B7328}" dt="2024-02-26T23:45:57.379" v="690"/>
          <ac:picMkLst>
            <pc:docMk/>
            <pc:sldMk cId="490060289" sldId="330"/>
            <ac:picMk id="6" creationId="{C492A348-83C5-39B1-D4EE-792BE5BF3BB1}"/>
          </ac:picMkLst>
        </pc:picChg>
        <pc:picChg chg="del">
          <ac:chgData name="Koi Allen Quiver" userId="S::koi.quiver@nau.edu::7bb0c13d-cd8f-45f6-a2f8-0cd7f7a91a8f" providerId="AD" clId="Web-{94F26032-9672-436B-A6F4-3FFD6D9B7328}" dt="2024-02-26T23:45:57.035" v="689"/>
          <ac:picMkLst>
            <pc:docMk/>
            <pc:sldMk cId="490060289" sldId="330"/>
            <ac:picMk id="8" creationId="{E686586F-B5A2-D060-B4F8-1B88B34582C7}"/>
          </ac:picMkLst>
        </pc:picChg>
        <pc:picChg chg="mod">
          <ac:chgData name="Koi Allen Quiver" userId="S::koi.quiver@nau.edu::7bb0c13d-cd8f-45f6-a2f8-0cd7f7a91a8f" providerId="AD" clId="Web-{94F26032-9672-436B-A6F4-3FFD6D9B7328}" dt="2024-02-26T23:46:29.442" v="701" actId="14100"/>
          <ac:picMkLst>
            <pc:docMk/>
            <pc:sldMk cId="490060289" sldId="330"/>
            <ac:picMk id="9" creationId="{E3E2658A-794D-EE3B-D365-ACFC531FA655}"/>
          </ac:picMkLst>
        </pc:picChg>
        <pc:picChg chg="mod">
          <ac:chgData name="Koi Allen Quiver" userId="S::koi.quiver@nau.edu::7bb0c13d-cd8f-45f6-a2f8-0cd7f7a91a8f" providerId="AD" clId="Web-{94F26032-9672-436B-A6F4-3FFD6D9B7328}" dt="2024-02-26T23:46:23.661" v="699" actId="1076"/>
          <ac:picMkLst>
            <pc:docMk/>
            <pc:sldMk cId="490060289" sldId="330"/>
            <ac:picMk id="10" creationId="{AAFA5572-F9E2-5F9E-1C0A-E88ADE1F1AFA}"/>
          </ac:picMkLst>
        </pc:picChg>
      </pc:sldChg>
    </pc:docChg>
  </pc:docChgLst>
  <pc:docChgLst>
    <pc:chgData name="Avery K Charley" userId="ebcb5d02-b95c-4204-8bcd-d9ffd357532f" providerId="ADAL" clId="{83923D94-E7DF-1741-9FCE-5054FC4FD2E0}"/>
    <pc:docChg chg="undo custSel modSld">
      <pc:chgData name="Avery K Charley" userId="ebcb5d02-b95c-4204-8bcd-d9ffd357532f" providerId="ADAL" clId="{83923D94-E7DF-1741-9FCE-5054FC4FD2E0}" dt="2023-10-16T16:22:24.916" v="1199" actId="2711"/>
      <pc:docMkLst>
        <pc:docMk/>
      </pc:docMkLst>
      <pc:sldChg chg="modSp mod">
        <pc:chgData name="Avery K Charley" userId="ebcb5d02-b95c-4204-8bcd-d9ffd357532f" providerId="ADAL" clId="{83923D94-E7DF-1741-9FCE-5054FC4FD2E0}" dt="2023-10-13T21:37:44.669" v="1182" actId="2711"/>
        <pc:sldMkLst>
          <pc:docMk/>
          <pc:sldMk cId="1514395425" sldId="258"/>
        </pc:sldMkLst>
        <pc:spChg chg="mod">
          <ac:chgData name="Avery K Charley" userId="ebcb5d02-b95c-4204-8bcd-d9ffd357532f" providerId="ADAL" clId="{83923D94-E7DF-1741-9FCE-5054FC4FD2E0}" dt="2023-10-13T21:37:44.669" v="1182" actId="2711"/>
          <ac:spMkLst>
            <pc:docMk/>
            <pc:sldMk cId="1514395425" sldId="258"/>
            <ac:spMk id="9" creationId="{34FC59A3-47DB-5E5D-89F0-F10E2FF66B14}"/>
          </ac:spMkLst>
        </pc:spChg>
      </pc:sldChg>
      <pc:sldChg chg="addSp delSp modSp mod chgLayout">
        <pc:chgData name="Avery K Charley" userId="ebcb5d02-b95c-4204-8bcd-d9ffd357532f" providerId="ADAL" clId="{83923D94-E7DF-1741-9FCE-5054FC4FD2E0}" dt="2023-10-16T16:22:24.916" v="1199" actId="2711"/>
        <pc:sldMkLst>
          <pc:docMk/>
          <pc:sldMk cId="948786053" sldId="274"/>
        </pc:sldMkLst>
        <pc:spChg chg="add del mod">
          <ac:chgData name="Avery K Charley" userId="ebcb5d02-b95c-4204-8bcd-d9ffd357532f" providerId="ADAL" clId="{83923D94-E7DF-1741-9FCE-5054FC4FD2E0}" dt="2023-10-12T04:45:53.607" v="739" actId="26606"/>
          <ac:spMkLst>
            <pc:docMk/>
            <pc:sldMk cId="948786053" sldId="274"/>
            <ac:spMk id="2" creationId="{3C4DFD41-7734-1E0F-8119-FA1D8A5E8DDB}"/>
          </ac:spMkLst>
        </pc:spChg>
        <pc:spChg chg="add mod">
          <ac:chgData name="Avery K Charley" userId="ebcb5d02-b95c-4204-8bcd-d9ffd357532f" providerId="ADAL" clId="{83923D94-E7DF-1741-9FCE-5054FC4FD2E0}" dt="2023-10-16T16:19:58.254" v="1198" actId="20577"/>
          <ac:spMkLst>
            <pc:docMk/>
            <pc:sldMk cId="948786053" sldId="274"/>
            <ac:spMk id="3" creationId="{5097914E-E64A-85AF-8135-CBB08E662D6C}"/>
          </ac:spMkLst>
        </pc:spChg>
        <pc:spChg chg="mod ord">
          <ac:chgData name="Avery K Charley" userId="ebcb5d02-b95c-4204-8bcd-d9ffd357532f" providerId="ADAL" clId="{83923D94-E7DF-1741-9FCE-5054FC4FD2E0}" dt="2023-10-12T04:54:17.111" v="851" actId="700"/>
          <ac:spMkLst>
            <pc:docMk/>
            <pc:sldMk cId="948786053" sldId="274"/>
            <ac:spMk id="7" creationId="{BDFAA06E-782B-1F6A-5F2F-DC46310783F8}"/>
          </ac:spMkLst>
        </pc:spChg>
        <pc:spChg chg="mod">
          <ac:chgData name="Avery K Charley" userId="ebcb5d02-b95c-4204-8bcd-d9ffd357532f" providerId="ADAL" clId="{83923D94-E7DF-1741-9FCE-5054FC4FD2E0}" dt="2023-10-12T03:58:59.141" v="59" actId="20577"/>
          <ac:spMkLst>
            <pc:docMk/>
            <pc:sldMk cId="948786053" sldId="274"/>
            <ac:spMk id="11" creationId="{F3595BDA-23D5-3356-471B-0A20D6B40A85}"/>
          </ac:spMkLst>
        </pc:spChg>
        <pc:spChg chg="add del mod ord">
          <ac:chgData name="Avery K Charley" userId="ebcb5d02-b95c-4204-8bcd-d9ffd357532f" providerId="ADAL" clId="{83923D94-E7DF-1741-9FCE-5054FC4FD2E0}" dt="2023-10-12T04:54:17.111" v="851" actId="700"/>
          <ac:spMkLst>
            <pc:docMk/>
            <pc:sldMk cId="948786053" sldId="274"/>
            <ac:spMk id="12" creationId="{CA090CD1-74D2-3FA7-C4D8-B55AB09D63F2}"/>
          </ac:spMkLst>
        </pc:spChg>
        <pc:spChg chg="add del mod ord">
          <ac:chgData name="Avery K Charley" userId="ebcb5d02-b95c-4204-8bcd-d9ffd357532f" providerId="ADAL" clId="{83923D94-E7DF-1741-9FCE-5054FC4FD2E0}" dt="2023-10-12T04:54:17.111" v="851" actId="700"/>
          <ac:spMkLst>
            <pc:docMk/>
            <pc:sldMk cId="948786053" sldId="274"/>
            <ac:spMk id="13" creationId="{F253FE0C-C722-0123-0075-67E2A6F67A49}"/>
          </ac:spMkLst>
        </pc:spChg>
        <pc:graphicFrameChg chg="add del">
          <ac:chgData name="Avery K Charley" userId="ebcb5d02-b95c-4204-8bcd-d9ffd357532f" providerId="ADAL" clId="{83923D94-E7DF-1741-9FCE-5054FC4FD2E0}" dt="2023-10-12T04:45:39.578" v="734" actId="26606"/>
          <ac:graphicFrameMkLst>
            <pc:docMk/>
            <pc:sldMk cId="948786053" sldId="274"/>
            <ac:graphicFrameMk id="25" creationId="{70242198-86A3-6E0F-5F20-6ADA8CF4EE85}"/>
          </ac:graphicFrameMkLst>
        </pc:graphicFrameChg>
        <pc:graphicFrameChg chg="add del">
          <ac:chgData name="Avery K Charley" userId="ebcb5d02-b95c-4204-8bcd-d9ffd357532f" providerId="ADAL" clId="{83923D94-E7DF-1741-9FCE-5054FC4FD2E0}" dt="2023-10-12T04:45:51.910" v="736" actId="26606"/>
          <ac:graphicFrameMkLst>
            <pc:docMk/>
            <pc:sldMk cId="948786053" sldId="274"/>
            <ac:graphicFrameMk id="27" creationId="{92FE1FD3-0F22-C544-AFC6-57AECF212540}"/>
          </ac:graphicFrameMkLst>
        </pc:graphicFrameChg>
        <pc:graphicFrameChg chg="add del">
          <ac:chgData name="Avery K Charley" userId="ebcb5d02-b95c-4204-8bcd-d9ffd357532f" providerId="ADAL" clId="{83923D94-E7DF-1741-9FCE-5054FC4FD2E0}" dt="2023-10-12T04:45:53.505" v="738" actId="26606"/>
          <ac:graphicFrameMkLst>
            <pc:docMk/>
            <pc:sldMk cId="948786053" sldId="274"/>
            <ac:graphicFrameMk id="29" creationId="{97F1AA09-EB3E-64C1-6799-4E63FB26322B}"/>
          </ac:graphicFrameMkLst>
        </pc:graphicFrameChg>
        <pc:graphicFrameChg chg="add mod modGraphic">
          <ac:chgData name="Avery K Charley" userId="ebcb5d02-b95c-4204-8bcd-d9ffd357532f" providerId="ADAL" clId="{83923D94-E7DF-1741-9FCE-5054FC4FD2E0}" dt="2023-10-16T16:22:24.916" v="1199" actId="2711"/>
          <ac:graphicFrameMkLst>
            <pc:docMk/>
            <pc:sldMk cId="948786053" sldId="274"/>
            <ac:graphicFrameMk id="31" creationId="{92FE1FD3-0F22-C544-AFC6-57AECF212540}"/>
          </ac:graphicFrameMkLst>
        </pc:graphicFrameChg>
        <pc:picChg chg="add del mod">
          <ac:chgData name="Avery K Charley" userId="ebcb5d02-b95c-4204-8bcd-d9ffd357532f" providerId="ADAL" clId="{83923D94-E7DF-1741-9FCE-5054FC4FD2E0}" dt="2023-10-12T04:51:23.190" v="834" actId="931"/>
          <ac:picMkLst>
            <pc:docMk/>
            <pc:sldMk cId="948786053" sldId="274"/>
            <ac:picMk id="9" creationId="{8F99E8D3-D385-69D9-D790-A9372D12C987}"/>
          </ac:picMkLst>
        </pc:picChg>
      </pc:sldChg>
      <pc:sldChg chg="addSp modSp mod">
        <pc:chgData name="Avery K Charley" userId="ebcb5d02-b95c-4204-8bcd-d9ffd357532f" providerId="ADAL" clId="{83923D94-E7DF-1741-9FCE-5054FC4FD2E0}" dt="2023-10-10T01:10:34.733" v="8" actId="1076"/>
        <pc:sldMkLst>
          <pc:docMk/>
          <pc:sldMk cId="4009218085" sldId="278"/>
        </pc:sldMkLst>
        <pc:picChg chg="add mod">
          <ac:chgData name="Avery K Charley" userId="ebcb5d02-b95c-4204-8bcd-d9ffd357532f" providerId="ADAL" clId="{83923D94-E7DF-1741-9FCE-5054FC4FD2E0}" dt="2023-10-10T01:10:31.442" v="7" actId="14100"/>
          <ac:picMkLst>
            <pc:docMk/>
            <pc:sldMk cId="4009218085" sldId="278"/>
            <ac:picMk id="6" creationId="{2309C0CF-D78C-93BE-90C3-AD77C8D18C96}"/>
          </ac:picMkLst>
        </pc:picChg>
        <pc:picChg chg="add mod">
          <ac:chgData name="Avery K Charley" userId="ebcb5d02-b95c-4204-8bcd-d9ffd357532f" providerId="ADAL" clId="{83923D94-E7DF-1741-9FCE-5054FC4FD2E0}" dt="2023-10-10T01:10:34.733" v="8" actId="1076"/>
          <ac:picMkLst>
            <pc:docMk/>
            <pc:sldMk cId="4009218085" sldId="278"/>
            <ac:picMk id="12" creationId="{106A4C86-6E34-5B7C-2EC8-03AB5F70CFF4}"/>
          </ac:picMkLst>
        </pc:picChg>
      </pc:sldChg>
      <pc:sldChg chg="modSp mod">
        <pc:chgData name="Avery K Charley" userId="ebcb5d02-b95c-4204-8bcd-d9ffd357532f" providerId="ADAL" clId="{83923D94-E7DF-1741-9FCE-5054FC4FD2E0}" dt="2023-10-13T21:38:28.326" v="1184" actId="207"/>
        <pc:sldMkLst>
          <pc:docMk/>
          <pc:sldMk cId="3254443489" sldId="283"/>
        </pc:sldMkLst>
        <pc:spChg chg="mod">
          <ac:chgData name="Avery K Charley" userId="ebcb5d02-b95c-4204-8bcd-d9ffd357532f" providerId="ADAL" clId="{83923D94-E7DF-1741-9FCE-5054FC4FD2E0}" dt="2023-10-13T21:38:28.326" v="1184" actId="207"/>
          <ac:spMkLst>
            <pc:docMk/>
            <pc:sldMk cId="3254443489" sldId="283"/>
            <ac:spMk id="2" creationId="{EFA6863D-D965-442D-78E9-48FEF5499119}"/>
          </ac:spMkLst>
        </pc:spChg>
      </pc:sldChg>
    </pc:docChg>
  </pc:docChgLst>
  <pc:docChgLst>
    <pc:chgData name="Michael Sidney Zielinski" userId="S::michael.zielinski@nau.edu::9953421c-d045-4091-bdb1-f7f9acf3b801" providerId="AD" clId="Web-{4AE54437-EF34-4CDA-AC25-6C442F6917F4}"/>
    <pc:docChg chg="modSld">
      <pc:chgData name="Michael Sidney Zielinski" userId="S::michael.zielinski@nau.edu::9953421c-d045-4091-bdb1-f7f9acf3b801" providerId="AD" clId="Web-{4AE54437-EF34-4CDA-AC25-6C442F6917F4}" dt="2023-10-16T00:05:44.889" v="68" actId="20577"/>
      <pc:docMkLst>
        <pc:docMk/>
      </pc:docMkLst>
      <pc:sldChg chg="modSp">
        <pc:chgData name="Michael Sidney Zielinski" userId="S::michael.zielinski@nau.edu::9953421c-d045-4091-bdb1-f7f9acf3b801" providerId="AD" clId="Web-{4AE54437-EF34-4CDA-AC25-6C442F6917F4}" dt="2023-10-15T23:58:50.735" v="66" actId="1076"/>
        <pc:sldMkLst>
          <pc:docMk/>
          <pc:sldMk cId="1514395425" sldId="258"/>
        </pc:sldMkLst>
        <pc:spChg chg="mod">
          <ac:chgData name="Michael Sidney Zielinski" userId="S::michael.zielinski@nau.edu::9953421c-d045-4091-bdb1-f7f9acf3b801" providerId="AD" clId="Web-{4AE54437-EF34-4CDA-AC25-6C442F6917F4}" dt="2023-10-15T23:58:50.735" v="66" actId="1076"/>
          <ac:spMkLst>
            <pc:docMk/>
            <pc:sldMk cId="1514395425" sldId="258"/>
            <ac:spMk id="11" creationId="{BA5A0415-BD6F-81C7-18F5-CE82B5B4FEB0}"/>
          </ac:spMkLst>
        </pc:spChg>
      </pc:sldChg>
      <pc:sldChg chg="modSp">
        <pc:chgData name="Michael Sidney Zielinski" userId="S::michael.zielinski@nau.edu::9953421c-d045-4091-bdb1-f7f9acf3b801" providerId="AD" clId="Web-{4AE54437-EF34-4CDA-AC25-6C442F6917F4}" dt="2023-10-16T00:05:44.889" v="68" actId="20577"/>
        <pc:sldMkLst>
          <pc:docMk/>
          <pc:sldMk cId="98175723" sldId="261"/>
        </pc:sldMkLst>
        <pc:spChg chg="mod">
          <ac:chgData name="Michael Sidney Zielinski" userId="S::michael.zielinski@nau.edu::9953421c-d045-4091-bdb1-f7f9acf3b801" providerId="AD" clId="Web-{4AE54437-EF34-4CDA-AC25-6C442F6917F4}" dt="2023-10-16T00:05:44.889" v="68" actId="20577"/>
          <ac:spMkLst>
            <pc:docMk/>
            <pc:sldMk cId="98175723" sldId="261"/>
            <ac:spMk id="2" creationId="{63F8214E-5B1E-25B0-74F6-E73FCE0DF5E6}"/>
          </ac:spMkLst>
        </pc:spChg>
      </pc:sldChg>
      <pc:sldChg chg="modSp">
        <pc:chgData name="Michael Sidney Zielinski" userId="S::michael.zielinski@nau.edu::9953421c-d045-4091-bdb1-f7f9acf3b801" providerId="AD" clId="Web-{4AE54437-EF34-4CDA-AC25-6C442F6917F4}" dt="2023-10-15T23:47:44.174" v="54" actId="20577"/>
        <pc:sldMkLst>
          <pc:docMk/>
          <pc:sldMk cId="1297460242" sldId="266"/>
        </pc:sldMkLst>
        <pc:spChg chg="mod">
          <ac:chgData name="Michael Sidney Zielinski" userId="S::michael.zielinski@nau.edu::9953421c-d045-4091-bdb1-f7f9acf3b801" providerId="AD" clId="Web-{4AE54437-EF34-4CDA-AC25-6C442F6917F4}" dt="2023-10-15T23:47:44.174" v="54" actId="20577"/>
          <ac:spMkLst>
            <pc:docMk/>
            <pc:sldMk cId="1297460242" sldId="266"/>
            <ac:spMk id="17" creationId="{753272C2-3AE6-6E0D-FB6E-F8EF300BD892}"/>
          </ac:spMkLst>
        </pc:spChg>
      </pc:sldChg>
      <pc:sldChg chg="modSp">
        <pc:chgData name="Michael Sidney Zielinski" userId="S::michael.zielinski@nau.edu::9953421c-d045-4091-bdb1-f7f9acf3b801" providerId="AD" clId="Web-{4AE54437-EF34-4CDA-AC25-6C442F6917F4}" dt="2023-10-15T23:53:26.041" v="61" actId="20577"/>
        <pc:sldMkLst>
          <pc:docMk/>
          <pc:sldMk cId="948786053" sldId="274"/>
        </pc:sldMkLst>
        <pc:spChg chg="mod">
          <ac:chgData name="Michael Sidney Zielinski" userId="S::michael.zielinski@nau.edu::9953421c-d045-4091-bdb1-f7f9acf3b801" providerId="AD" clId="Web-{4AE54437-EF34-4CDA-AC25-6C442F6917F4}" dt="2023-10-15T23:52:56.070" v="56" actId="1076"/>
          <ac:spMkLst>
            <pc:docMk/>
            <pc:sldMk cId="948786053" sldId="274"/>
            <ac:spMk id="3" creationId="{5097914E-E64A-85AF-8135-CBB08E662D6C}"/>
          </ac:spMkLst>
        </pc:spChg>
        <pc:graphicFrameChg chg="mod modGraphic">
          <ac:chgData name="Michael Sidney Zielinski" userId="S::michael.zielinski@nau.edu::9953421c-d045-4091-bdb1-f7f9acf3b801" providerId="AD" clId="Web-{4AE54437-EF34-4CDA-AC25-6C442F6917F4}" dt="2023-10-15T23:53:26.041" v="61" actId="20577"/>
          <ac:graphicFrameMkLst>
            <pc:docMk/>
            <pc:sldMk cId="948786053" sldId="274"/>
            <ac:graphicFrameMk id="31" creationId="{92FE1FD3-0F22-C544-AFC6-57AECF212540}"/>
          </ac:graphicFrameMkLst>
        </pc:graphicFrameChg>
      </pc:sldChg>
      <pc:sldChg chg="modSp">
        <pc:chgData name="Michael Sidney Zielinski" userId="S::michael.zielinski@nau.edu::9953421c-d045-4091-bdb1-f7f9acf3b801" providerId="AD" clId="Web-{4AE54437-EF34-4CDA-AC25-6C442F6917F4}" dt="2023-10-15T23:55:48.269" v="65" actId="1076"/>
        <pc:sldMkLst>
          <pc:docMk/>
          <pc:sldMk cId="3169276152" sldId="276"/>
        </pc:sldMkLst>
        <pc:spChg chg="mod">
          <ac:chgData name="Michael Sidney Zielinski" userId="S::michael.zielinski@nau.edu::9953421c-d045-4091-bdb1-f7f9acf3b801" providerId="AD" clId="Web-{4AE54437-EF34-4CDA-AC25-6C442F6917F4}" dt="2023-10-15T23:55:37.769" v="63" actId="20577"/>
          <ac:spMkLst>
            <pc:docMk/>
            <pc:sldMk cId="3169276152" sldId="276"/>
            <ac:spMk id="2" creationId="{3C4DFD41-7734-1E0F-8119-FA1D8A5E8DDB}"/>
          </ac:spMkLst>
        </pc:spChg>
        <pc:spChg chg="mod">
          <ac:chgData name="Michael Sidney Zielinski" userId="S::michael.zielinski@nau.edu::9953421c-d045-4091-bdb1-f7f9acf3b801" providerId="AD" clId="Web-{4AE54437-EF34-4CDA-AC25-6C442F6917F4}" dt="2023-10-15T23:55:48.269" v="65" actId="1076"/>
          <ac:spMkLst>
            <pc:docMk/>
            <pc:sldMk cId="3169276152" sldId="276"/>
            <ac:spMk id="3" creationId="{B3CF8E40-3DD0-0B41-9C28-1A5CFE308B80}"/>
          </ac:spMkLst>
        </pc:spChg>
        <pc:spChg chg="mod">
          <ac:chgData name="Michael Sidney Zielinski" userId="S::michael.zielinski@nau.edu::9953421c-d045-4091-bdb1-f7f9acf3b801" providerId="AD" clId="Web-{4AE54437-EF34-4CDA-AC25-6C442F6917F4}" dt="2023-10-15T23:55:43.550" v="64" actId="1076"/>
          <ac:spMkLst>
            <pc:docMk/>
            <pc:sldMk cId="3169276152" sldId="276"/>
            <ac:spMk id="6" creationId="{ED901AE5-676C-7821-F5D8-7381CDB7EDC5}"/>
          </ac:spMkLst>
        </pc:spChg>
      </pc:sldChg>
    </pc:docChg>
  </pc:docChgLst>
  <pc:docChgLst>
    <pc:chgData name="Lindsey B Dineyazhe" userId="S::ld533@nau.edu::3d8e2142-0bf0-4186-9bd8-a48c9dbaea65" providerId="AD" clId="Web-{47CD40FB-8C96-4EF2-CA9D-0EC73BC956E6}"/>
    <pc:docChg chg="modSld">
      <pc:chgData name="Lindsey B Dineyazhe" userId="S::ld533@nau.edu::3d8e2142-0bf0-4186-9bd8-a48c9dbaea65" providerId="AD" clId="Web-{47CD40FB-8C96-4EF2-CA9D-0EC73BC956E6}" dt="2024-02-05T16:14:50.794" v="9" actId="20577"/>
      <pc:docMkLst>
        <pc:docMk/>
      </pc:docMkLst>
      <pc:sldChg chg="modSp">
        <pc:chgData name="Lindsey B Dineyazhe" userId="S::ld533@nau.edu::3d8e2142-0bf0-4186-9bd8-a48c9dbaea65" providerId="AD" clId="Web-{47CD40FB-8C96-4EF2-CA9D-0EC73BC956E6}" dt="2024-02-05T16:14:50.794" v="9" actId="20577"/>
        <pc:sldMkLst>
          <pc:docMk/>
          <pc:sldMk cId="3857479806" sldId="297"/>
        </pc:sldMkLst>
        <pc:spChg chg="mod">
          <ac:chgData name="Lindsey B Dineyazhe" userId="S::ld533@nau.edu::3d8e2142-0bf0-4186-9bd8-a48c9dbaea65" providerId="AD" clId="Web-{47CD40FB-8C96-4EF2-CA9D-0EC73BC956E6}" dt="2024-02-05T16:14:50.794" v="9" actId="20577"/>
          <ac:spMkLst>
            <pc:docMk/>
            <pc:sldMk cId="3857479806" sldId="297"/>
            <ac:spMk id="3" creationId="{FA8DBF0F-CB70-1F1F-36B8-F43ABB37BC69}"/>
          </ac:spMkLst>
        </pc:spChg>
      </pc:sldChg>
    </pc:docChg>
  </pc:docChgLst>
  <pc:docChgLst>
    <pc:chgData name="Avery K Charley" userId="ebcb5d02-b95c-4204-8bcd-d9ffd357532f" providerId="ADAL" clId="{28962D85-43E4-F14E-A27D-C1BCB088461D}"/>
    <pc:docChg chg="undo custSel modSld">
      <pc:chgData name="Avery K Charley" userId="ebcb5d02-b95c-4204-8bcd-d9ffd357532f" providerId="ADAL" clId="{28962D85-43E4-F14E-A27D-C1BCB088461D}" dt="2024-02-15T05:35:31.387" v="1590" actId="20577"/>
      <pc:docMkLst>
        <pc:docMk/>
      </pc:docMkLst>
      <pc:sldChg chg="delSp modSp mod">
        <pc:chgData name="Avery K Charley" userId="ebcb5d02-b95c-4204-8bcd-d9ffd357532f" providerId="ADAL" clId="{28962D85-43E4-F14E-A27D-C1BCB088461D}" dt="2024-02-15T01:30:23.867" v="1132" actId="20577"/>
        <pc:sldMkLst>
          <pc:docMk/>
          <pc:sldMk cId="1514395425" sldId="258"/>
        </pc:sldMkLst>
        <pc:spChg chg="mod">
          <ac:chgData name="Avery K Charley" userId="ebcb5d02-b95c-4204-8bcd-d9ffd357532f" providerId="ADAL" clId="{28962D85-43E4-F14E-A27D-C1BCB088461D}" dt="2024-02-15T01:30:23.867" v="1132" actId="20577"/>
          <ac:spMkLst>
            <pc:docMk/>
            <pc:sldMk cId="1514395425" sldId="258"/>
            <ac:spMk id="2" creationId="{44261BC0-51E9-7584-BDF3-0CD7E66FF713}"/>
          </ac:spMkLst>
        </pc:spChg>
        <pc:spChg chg="del">
          <ac:chgData name="Avery K Charley" userId="ebcb5d02-b95c-4204-8bcd-d9ffd357532f" providerId="ADAL" clId="{28962D85-43E4-F14E-A27D-C1BCB088461D}" dt="2024-02-05T20:21:41.251" v="1" actId="478"/>
          <ac:spMkLst>
            <pc:docMk/>
            <pc:sldMk cId="1514395425" sldId="258"/>
            <ac:spMk id="3" creationId="{FA8DBF0F-CB70-1F1F-36B8-F43ABB37BC69}"/>
          </ac:spMkLst>
        </pc:spChg>
      </pc:sldChg>
      <pc:sldChg chg="addSp delSp modSp mod">
        <pc:chgData name="Avery K Charley" userId="ebcb5d02-b95c-4204-8bcd-d9ffd357532f" providerId="ADAL" clId="{28962D85-43E4-F14E-A27D-C1BCB088461D}" dt="2024-02-15T05:30:18.174" v="1243" actId="14100"/>
        <pc:sldMkLst>
          <pc:docMk/>
          <pc:sldMk cId="98175723" sldId="261"/>
        </pc:sldMkLst>
        <pc:spChg chg="mod">
          <ac:chgData name="Avery K Charley" userId="ebcb5d02-b95c-4204-8bcd-d9ffd357532f" providerId="ADAL" clId="{28962D85-43E4-F14E-A27D-C1BCB088461D}" dt="2024-02-15T05:29:31.622" v="1238" actId="1076"/>
          <ac:spMkLst>
            <pc:docMk/>
            <pc:sldMk cId="98175723" sldId="261"/>
            <ac:spMk id="5" creationId="{42EBF9D8-92CA-E02F-2EB3-0DCE7EE253DF}"/>
          </ac:spMkLst>
        </pc:spChg>
        <pc:picChg chg="del">
          <ac:chgData name="Avery K Charley" userId="ebcb5d02-b95c-4204-8bcd-d9ffd357532f" providerId="ADAL" clId="{28962D85-43E4-F14E-A27D-C1BCB088461D}" dt="2024-02-15T05:28:34.776" v="1229" actId="478"/>
          <ac:picMkLst>
            <pc:docMk/>
            <pc:sldMk cId="98175723" sldId="261"/>
            <ac:picMk id="3" creationId="{DAB2136E-59D2-06FE-3964-8C6854E940B8}"/>
          </ac:picMkLst>
        </pc:picChg>
        <pc:picChg chg="mod">
          <ac:chgData name="Avery K Charley" userId="ebcb5d02-b95c-4204-8bcd-d9ffd357532f" providerId="ADAL" clId="{28962D85-43E4-F14E-A27D-C1BCB088461D}" dt="2024-02-15T05:29:24.673" v="1237" actId="1076"/>
          <ac:picMkLst>
            <pc:docMk/>
            <pc:sldMk cId="98175723" sldId="261"/>
            <ac:picMk id="6" creationId="{06805A73-E549-2D38-AD3A-18806D505260}"/>
          </ac:picMkLst>
        </pc:picChg>
        <pc:picChg chg="add mod">
          <ac:chgData name="Avery K Charley" userId="ebcb5d02-b95c-4204-8bcd-d9ffd357532f" providerId="ADAL" clId="{28962D85-43E4-F14E-A27D-C1BCB088461D}" dt="2024-02-15T05:30:18.174" v="1243" actId="14100"/>
          <ac:picMkLst>
            <pc:docMk/>
            <pc:sldMk cId="98175723" sldId="261"/>
            <ac:picMk id="9" creationId="{2A331E9F-716F-FAD0-21D6-190173CC2E55}"/>
          </ac:picMkLst>
        </pc:picChg>
      </pc:sldChg>
      <pc:sldChg chg="modSp mod">
        <pc:chgData name="Avery K Charley" userId="ebcb5d02-b95c-4204-8bcd-d9ffd357532f" providerId="ADAL" clId="{28962D85-43E4-F14E-A27D-C1BCB088461D}" dt="2024-02-15T05:35:31.387" v="1590" actId="20577"/>
        <pc:sldMkLst>
          <pc:docMk/>
          <pc:sldMk cId="23611709" sldId="271"/>
        </pc:sldMkLst>
        <pc:spChg chg="mod">
          <ac:chgData name="Avery K Charley" userId="ebcb5d02-b95c-4204-8bcd-d9ffd357532f" providerId="ADAL" clId="{28962D85-43E4-F14E-A27D-C1BCB088461D}" dt="2024-02-15T05:35:31.387" v="1590" actId="20577"/>
          <ac:spMkLst>
            <pc:docMk/>
            <pc:sldMk cId="23611709" sldId="271"/>
            <ac:spMk id="7" creationId="{CA4F84C4-8B30-69F3-5659-D7C74AA947F4}"/>
          </ac:spMkLst>
        </pc:spChg>
      </pc:sldChg>
      <pc:sldChg chg="addSp delSp modSp mod">
        <pc:chgData name="Avery K Charley" userId="ebcb5d02-b95c-4204-8bcd-d9ffd357532f" providerId="ADAL" clId="{28962D85-43E4-F14E-A27D-C1BCB088461D}" dt="2024-02-15T01:29:19.235" v="1094" actId="20577"/>
        <pc:sldMkLst>
          <pc:docMk/>
          <pc:sldMk cId="2870259139" sldId="272"/>
        </pc:sldMkLst>
        <pc:spChg chg="mod">
          <ac:chgData name="Avery K Charley" userId="ebcb5d02-b95c-4204-8bcd-d9ffd357532f" providerId="ADAL" clId="{28962D85-43E4-F14E-A27D-C1BCB088461D}" dt="2024-02-15T01:29:19.235" v="1094" actId="20577"/>
          <ac:spMkLst>
            <pc:docMk/>
            <pc:sldMk cId="2870259139" sldId="272"/>
            <ac:spMk id="3" creationId="{791A7C75-CC2C-B628-045E-E1D49380708B}"/>
          </ac:spMkLst>
        </pc:spChg>
        <pc:spChg chg="add mod">
          <ac:chgData name="Avery K Charley" userId="ebcb5d02-b95c-4204-8bcd-d9ffd357532f" providerId="ADAL" clId="{28962D85-43E4-F14E-A27D-C1BCB088461D}" dt="2024-02-05T22:30:03.068" v="422" actId="1076"/>
          <ac:spMkLst>
            <pc:docMk/>
            <pc:sldMk cId="2870259139" sldId="272"/>
            <ac:spMk id="8" creationId="{B507318D-9DB2-94C2-4214-D61BBF1A3771}"/>
          </ac:spMkLst>
        </pc:spChg>
        <pc:spChg chg="mod">
          <ac:chgData name="Avery K Charley" userId="ebcb5d02-b95c-4204-8bcd-d9ffd357532f" providerId="ADAL" clId="{28962D85-43E4-F14E-A27D-C1BCB088461D}" dt="2024-02-05T22:30:52.481" v="502" actId="20577"/>
          <ac:spMkLst>
            <pc:docMk/>
            <pc:sldMk cId="2870259139" sldId="272"/>
            <ac:spMk id="14" creationId="{CAB24513-0DBD-8F95-45D9-CC6B1F42949C}"/>
          </ac:spMkLst>
        </pc:spChg>
        <pc:spChg chg="del mod">
          <ac:chgData name="Avery K Charley" userId="ebcb5d02-b95c-4204-8bcd-d9ffd357532f" providerId="ADAL" clId="{28962D85-43E4-F14E-A27D-C1BCB088461D}" dt="2024-02-05T22:29:00.231" v="380" actId="478"/>
          <ac:spMkLst>
            <pc:docMk/>
            <pc:sldMk cId="2870259139" sldId="272"/>
            <ac:spMk id="17" creationId="{43B34F34-35F6-8D68-8CBE-92B591616126}"/>
          </ac:spMkLst>
        </pc:spChg>
        <pc:spChg chg="del">
          <ac:chgData name="Avery K Charley" userId="ebcb5d02-b95c-4204-8bcd-d9ffd357532f" providerId="ADAL" clId="{28962D85-43E4-F14E-A27D-C1BCB088461D}" dt="2024-02-05T22:29:05.339" v="381" actId="478"/>
          <ac:spMkLst>
            <pc:docMk/>
            <pc:sldMk cId="2870259139" sldId="272"/>
            <ac:spMk id="19" creationId="{AE9339E2-25C7-2E02-A06B-809E8C220465}"/>
          </ac:spMkLst>
        </pc:spChg>
      </pc:sldChg>
      <pc:sldChg chg="modSp mod">
        <pc:chgData name="Avery K Charley" userId="ebcb5d02-b95c-4204-8bcd-d9ffd357532f" providerId="ADAL" clId="{28962D85-43E4-F14E-A27D-C1BCB088461D}" dt="2024-02-15T05:35:09.733" v="1586" actId="20577"/>
        <pc:sldMkLst>
          <pc:docMk/>
          <pc:sldMk cId="3254443489" sldId="283"/>
        </pc:sldMkLst>
        <pc:spChg chg="mod">
          <ac:chgData name="Avery K Charley" userId="ebcb5d02-b95c-4204-8bcd-d9ffd357532f" providerId="ADAL" clId="{28962D85-43E4-F14E-A27D-C1BCB088461D}" dt="2024-02-15T05:35:09.733" v="1586" actId="20577"/>
          <ac:spMkLst>
            <pc:docMk/>
            <pc:sldMk cId="3254443489" sldId="283"/>
            <ac:spMk id="2" creationId="{878D1259-1974-4397-F2CA-64774309A632}"/>
          </ac:spMkLst>
        </pc:spChg>
      </pc:sldChg>
      <pc:sldChg chg="addSp delSp modSp mod">
        <pc:chgData name="Avery K Charley" userId="ebcb5d02-b95c-4204-8bcd-d9ffd357532f" providerId="ADAL" clId="{28962D85-43E4-F14E-A27D-C1BCB088461D}" dt="2024-02-15T05:34:34.443" v="1576"/>
        <pc:sldMkLst>
          <pc:docMk/>
          <pc:sldMk cId="1529630872" sldId="289"/>
        </pc:sldMkLst>
        <pc:spChg chg="del">
          <ac:chgData name="Avery K Charley" userId="ebcb5d02-b95c-4204-8bcd-d9ffd357532f" providerId="ADAL" clId="{28962D85-43E4-F14E-A27D-C1BCB088461D}" dt="2024-02-15T05:33:12.255" v="1304" actId="478"/>
          <ac:spMkLst>
            <pc:docMk/>
            <pc:sldMk cId="1529630872" sldId="289"/>
            <ac:spMk id="4" creationId="{EBC4BCBF-FF46-DA34-F36E-667132B21E45}"/>
          </ac:spMkLst>
        </pc:spChg>
        <pc:graphicFrameChg chg="del">
          <ac:chgData name="Avery K Charley" userId="ebcb5d02-b95c-4204-8bcd-d9ffd357532f" providerId="ADAL" clId="{28962D85-43E4-F14E-A27D-C1BCB088461D}" dt="2024-02-15T05:30:31.500" v="1244" actId="478"/>
          <ac:graphicFrameMkLst>
            <pc:docMk/>
            <pc:sldMk cId="1529630872" sldId="289"/>
            <ac:graphicFrameMk id="3" creationId="{1D1FBF9A-50CD-5DD5-8963-5C01C456F0D0}"/>
          </ac:graphicFrameMkLst>
        </pc:graphicFrameChg>
        <pc:picChg chg="add mod">
          <ac:chgData name="Avery K Charley" userId="ebcb5d02-b95c-4204-8bcd-d9ffd357532f" providerId="ADAL" clId="{28962D85-43E4-F14E-A27D-C1BCB088461D}" dt="2024-02-15T05:31:18.329" v="1257"/>
          <ac:picMkLst>
            <pc:docMk/>
            <pc:sldMk cId="1529630872" sldId="289"/>
            <ac:picMk id="8" creationId="{D7BEECB5-A985-D5C4-3F82-0846D07A233A}"/>
          </ac:picMkLst>
        </pc:picChg>
        <pc:picChg chg="add del mod">
          <ac:chgData name="Avery K Charley" userId="ebcb5d02-b95c-4204-8bcd-d9ffd357532f" providerId="ADAL" clId="{28962D85-43E4-F14E-A27D-C1BCB088461D}" dt="2024-02-15T05:31:44.119" v="1263" actId="21"/>
          <ac:picMkLst>
            <pc:docMk/>
            <pc:sldMk cId="1529630872" sldId="289"/>
            <ac:picMk id="11" creationId="{BE4E0A3E-DB41-DA4F-6983-2BC7D745B320}"/>
          </ac:picMkLst>
        </pc:picChg>
        <pc:picChg chg="add del mod">
          <ac:chgData name="Avery K Charley" userId="ebcb5d02-b95c-4204-8bcd-d9ffd357532f" providerId="ADAL" clId="{28962D85-43E4-F14E-A27D-C1BCB088461D}" dt="2024-02-15T05:32:21.664" v="1272" actId="21"/>
          <ac:picMkLst>
            <pc:docMk/>
            <pc:sldMk cId="1529630872" sldId="289"/>
            <ac:picMk id="13" creationId="{926541B1-0DEB-44BE-F928-B70E17DE4BB8}"/>
          </ac:picMkLst>
        </pc:picChg>
        <pc:picChg chg="add mod">
          <ac:chgData name="Avery K Charley" userId="ebcb5d02-b95c-4204-8bcd-d9ffd357532f" providerId="ADAL" clId="{28962D85-43E4-F14E-A27D-C1BCB088461D}" dt="2024-02-15T05:34:34.443" v="1576"/>
          <ac:picMkLst>
            <pc:docMk/>
            <pc:sldMk cId="1529630872" sldId="289"/>
            <ac:picMk id="14" creationId="{C005FF5F-F2AB-3077-E0D8-3584A4254D08}"/>
          </ac:picMkLst>
        </pc:picChg>
      </pc:sldChg>
      <pc:sldChg chg="modSp mod">
        <pc:chgData name="Avery K Charley" userId="ebcb5d02-b95c-4204-8bcd-d9ffd357532f" providerId="ADAL" clId="{28962D85-43E4-F14E-A27D-C1BCB088461D}" dt="2024-02-15T05:35:27.280" v="1588" actId="20577"/>
        <pc:sldMkLst>
          <pc:docMk/>
          <pc:sldMk cId="320863619" sldId="293"/>
        </pc:sldMkLst>
        <pc:spChg chg="mod">
          <ac:chgData name="Avery K Charley" userId="ebcb5d02-b95c-4204-8bcd-d9ffd357532f" providerId="ADAL" clId="{28962D85-43E4-F14E-A27D-C1BCB088461D}" dt="2024-02-15T05:35:27.280" v="1588" actId="20577"/>
          <ac:spMkLst>
            <pc:docMk/>
            <pc:sldMk cId="320863619" sldId="293"/>
            <ac:spMk id="7" creationId="{CA4F84C4-8B30-69F3-5659-D7C74AA947F4}"/>
          </ac:spMkLst>
        </pc:spChg>
      </pc:sldChg>
      <pc:sldChg chg="modSp mod">
        <pc:chgData name="Avery K Charley" userId="ebcb5d02-b95c-4204-8bcd-d9ffd357532f" providerId="ADAL" clId="{28962D85-43E4-F14E-A27D-C1BCB088461D}" dt="2024-02-15T01:33:42.028" v="1228" actId="20577"/>
        <pc:sldMkLst>
          <pc:docMk/>
          <pc:sldMk cId="3265505718" sldId="298"/>
        </pc:sldMkLst>
        <pc:spChg chg="mod">
          <ac:chgData name="Avery K Charley" userId="ebcb5d02-b95c-4204-8bcd-d9ffd357532f" providerId="ADAL" clId="{28962D85-43E4-F14E-A27D-C1BCB088461D}" dt="2024-02-15T01:33:42.028" v="1228" actId="20577"/>
          <ac:spMkLst>
            <pc:docMk/>
            <pc:sldMk cId="3265505718" sldId="298"/>
            <ac:spMk id="2" creationId="{878D1259-1974-4397-F2CA-64774309A632}"/>
          </ac:spMkLst>
        </pc:spChg>
      </pc:sldChg>
    </pc:docChg>
  </pc:docChgLst>
  <pc:docChgLst>
    <pc:chgData name="Jose Andre Bonillas" userId="S::jose.bonillas@nau.edu::4d791cdd-8d0e-4b0c-815d-11e852bf6569" providerId="AD" clId="Web-{D1A41F72-6D8B-4747-9AD0-1124CD45FC1F}"/>
    <pc:docChg chg="modSld">
      <pc:chgData name="Jose Andre Bonillas" userId="S::jose.bonillas@nau.edu::4d791cdd-8d0e-4b0c-815d-11e852bf6569" providerId="AD" clId="Web-{D1A41F72-6D8B-4747-9AD0-1124CD45FC1F}" dt="2023-12-04T05:08:25.843" v="9" actId="20577"/>
      <pc:docMkLst>
        <pc:docMk/>
      </pc:docMkLst>
      <pc:sldChg chg="modSp">
        <pc:chgData name="Jose Andre Bonillas" userId="S::jose.bonillas@nau.edu::4d791cdd-8d0e-4b0c-815d-11e852bf6569" providerId="AD" clId="Web-{D1A41F72-6D8B-4747-9AD0-1124CD45FC1F}" dt="2023-12-04T05:08:25.843" v="9" actId="20577"/>
        <pc:sldMkLst>
          <pc:docMk/>
          <pc:sldMk cId="3169276152" sldId="276"/>
        </pc:sldMkLst>
        <pc:spChg chg="mod">
          <ac:chgData name="Jose Andre Bonillas" userId="S::jose.bonillas@nau.edu::4d791cdd-8d0e-4b0c-815d-11e852bf6569" providerId="AD" clId="Web-{D1A41F72-6D8B-4747-9AD0-1124CD45FC1F}" dt="2023-12-04T05:08:25.843" v="9" actId="20577"/>
          <ac:spMkLst>
            <pc:docMk/>
            <pc:sldMk cId="3169276152" sldId="276"/>
            <ac:spMk id="2" creationId="{3C4DFD41-7734-1E0F-8119-FA1D8A5E8DDB}"/>
          </ac:spMkLst>
        </pc:spChg>
      </pc:sldChg>
    </pc:docChg>
  </pc:docChgLst>
  <pc:docChgLst>
    <pc:chgData name="Jeremy G Malmo" userId="S::jgm288@nau.edu::45594f7d-db40-4900-b5c5-ea1f3044aa78" providerId="AD" clId="Web-{E626F5F1-B73E-AA2D-A428-2132C3FE8A59}"/>
    <pc:docChg chg="modSld">
      <pc:chgData name="Jeremy G Malmo" userId="S::jgm288@nau.edu::45594f7d-db40-4900-b5c5-ea1f3044aa78" providerId="AD" clId="Web-{E626F5F1-B73E-AA2D-A428-2132C3FE8A59}" dt="2023-10-15T23:45:00.560" v="1" actId="1076"/>
      <pc:docMkLst>
        <pc:docMk/>
      </pc:docMkLst>
      <pc:sldChg chg="modSp">
        <pc:chgData name="Jeremy G Malmo" userId="S::jgm288@nau.edu::45594f7d-db40-4900-b5c5-ea1f3044aa78" providerId="AD" clId="Web-{E626F5F1-B73E-AA2D-A428-2132C3FE8A59}" dt="2023-10-15T23:45:00.560" v="1" actId="1076"/>
        <pc:sldMkLst>
          <pc:docMk/>
          <pc:sldMk cId="98175723" sldId="261"/>
        </pc:sldMkLst>
        <pc:graphicFrameChg chg="mod">
          <ac:chgData name="Jeremy G Malmo" userId="S::jgm288@nau.edu::45594f7d-db40-4900-b5c5-ea1f3044aa78" providerId="AD" clId="Web-{E626F5F1-B73E-AA2D-A428-2132C3FE8A59}" dt="2023-10-15T23:43:51.026" v="0" actId="14100"/>
          <ac:graphicFrameMkLst>
            <pc:docMk/>
            <pc:sldMk cId="98175723" sldId="261"/>
            <ac:graphicFrameMk id="3" creationId="{917E29F5-1419-4953-4B23-226EDD1ADE97}"/>
          </ac:graphicFrameMkLst>
        </pc:graphicFrameChg>
        <pc:picChg chg="mod">
          <ac:chgData name="Jeremy G Malmo" userId="S::jgm288@nau.edu::45594f7d-db40-4900-b5c5-ea1f3044aa78" providerId="AD" clId="Web-{E626F5F1-B73E-AA2D-A428-2132C3FE8A59}" dt="2023-10-15T23:45:00.560" v="1" actId="1076"/>
          <ac:picMkLst>
            <pc:docMk/>
            <pc:sldMk cId="98175723" sldId="261"/>
            <ac:picMk id="6" creationId="{06805A73-E549-2D38-AD3A-18806D505260}"/>
          </ac:picMkLst>
        </pc:picChg>
      </pc:sldChg>
    </pc:docChg>
  </pc:docChgLst>
  <pc:docChgLst>
    <pc:chgData name="Lindsey B Dineyazhe" userId="S::ld533@nau.edu::3d8e2142-0bf0-4186-9bd8-a48c9dbaea65" providerId="AD" clId="Web-{63A3B424-D080-6062-D6DB-B1AF1E60FC9C}"/>
    <pc:docChg chg="modSld">
      <pc:chgData name="Lindsey B Dineyazhe" userId="S::ld533@nau.edu::3d8e2142-0bf0-4186-9bd8-a48c9dbaea65" providerId="AD" clId="Web-{63A3B424-D080-6062-D6DB-B1AF1E60FC9C}" dt="2024-02-26T21:15:35.902" v="77"/>
      <pc:docMkLst>
        <pc:docMk/>
      </pc:docMkLst>
      <pc:sldChg chg="addSp delSp modSp modNotes">
        <pc:chgData name="Lindsey B Dineyazhe" userId="S::ld533@nau.edu::3d8e2142-0bf0-4186-9bd8-a48c9dbaea65" providerId="AD" clId="Web-{63A3B424-D080-6062-D6DB-B1AF1E60FC9C}" dt="2024-02-26T21:15:35.902" v="77"/>
        <pc:sldMkLst>
          <pc:docMk/>
          <pc:sldMk cId="1795177107" sldId="317"/>
        </pc:sldMkLst>
        <pc:spChg chg="add del mod">
          <ac:chgData name="Lindsey B Dineyazhe" userId="S::ld533@nau.edu::3d8e2142-0bf0-4186-9bd8-a48c9dbaea65" providerId="AD" clId="Web-{63A3B424-D080-6062-D6DB-B1AF1E60FC9C}" dt="2024-02-26T21:15:26.652" v="76"/>
          <ac:spMkLst>
            <pc:docMk/>
            <pc:sldMk cId="1795177107" sldId="317"/>
            <ac:spMk id="3" creationId="{6FAFF1ED-C96C-0A78-BC4F-E4F093B4FCCF}"/>
          </ac:spMkLst>
        </pc:spChg>
        <pc:spChg chg="mod">
          <ac:chgData name="Lindsey B Dineyazhe" userId="S::ld533@nau.edu::3d8e2142-0bf0-4186-9bd8-a48c9dbaea65" providerId="AD" clId="Web-{63A3B424-D080-6062-D6DB-B1AF1E60FC9C}" dt="2024-02-26T21:10:03.937" v="68" actId="20577"/>
          <ac:spMkLst>
            <pc:docMk/>
            <pc:sldMk cId="1795177107" sldId="317"/>
            <ac:spMk id="7" creationId="{CA4F84C4-8B30-69F3-5659-D7C74AA947F4}"/>
          </ac:spMkLst>
        </pc:spChg>
        <pc:picChg chg="add mod">
          <ac:chgData name="Lindsey B Dineyazhe" userId="S::ld533@nau.edu::3d8e2142-0bf0-4186-9bd8-a48c9dbaea65" providerId="AD" clId="Web-{63A3B424-D080-6062-D6DB-B1AF1E60FC9C}" dt="2024-02-26T21:15:35.902" v="77"/>
          <ac:picMkLst>
            <pc:docMk/>
            <pc:sldMk cId="1795177107" sldId="317"/>
            <ac:picMk id="6" creationId="{68F7CDAC-1C86-72F9-0062-46F2DCFD2CBC}"/>
          </ac:picMkLst>
        </pc:picChg>
      </pc:sldChg>
    </pc:docChg>
  </pc:docChgLst>
  <pc:docChgLst>
    <pc:chgData name="Jeremy G Malmo" userId="S::jgm288@nau.edu::45594f7d-db40-4900-b5c5-ea1f3044aa78" providerId="AD" clId="Web-{256E83DB-A55B-0775-D542-DA2C999711A0}"/>
    <pc:docChg chg="modSld">
      <pc:chgData name="Jeremy G Malmo" userId="S::jgm288@nau.edu::45594f7d-db40-4900-b5c5-ea1f3044aa78" providerId="AD" clId="Web-{256E83DB-A55B-0775-D542-DA2C999711A0}" dt="2023-10-14T02:06:53.976" v="346" actId="1076"/>
      <pc:docMkLst>
        <pc:docMk/>
      </pc:docMkLst>
      <pc:sldChg chg="modSp">
        <pc:chgData name="Jeremy G Malmo" userId="S::jgm288@nau.edu::45594f7d-db40-4900-b5c5-ea1f3044aa78" providerId="AD" clId="Web-{256E83DB-A55B-0775-D542-DA2C999711A0}" dt="2023-10-13T16:36:56.303" v="97" actId="20577"/>
        <pc:sldMkLst>
          <pc:docMk/>
          <pc:sldMk cId="1514395425" sldId="258"/>
        </pc:sldMkLst>
        <pc:spChg chg="mod">
          <ac:chgData name="Jeremy G Malmo" userId="S::jgm288@nau.edu::45594f7d-db40-4900-b5c5-ea1f3044aa78" providerId="AD" clId="Web-{256E83DB-A55B-0775-D542-DA2C999711A0}" dt="2023-10-13T16:36:56.303" v="97" actId="20577"/>
          <ac:spMkLst>
            <pc:docMk/>
            <pc:sldMk cId="1514395425" sldId="258"/>
            <ac:spMk id="2" creationId="{53C5CD50-EA19-80CF-0DCC-EE9D0FE6E237}"/>
          </ac:spMkLst>
        </pc:spChg>
      </pc:sldChg>
      <pc:sldChg chg="addSp modSp">
        <pc:chgData name="Jeremy G Malmo" userId="S::jgm288@nau.edu::45594f7d-db40-4900-b5c5-ea1f3044aa78" providerId="AD" clId="Web-{256E83DB-A55B-0775-D542-DA2C999711A0}" dt="2023-10-14T02:06:53.976" v="346" actId="1076"/>
        <pc:sldMkLst>
          <pc:docMk/>
          <pc:sldMk cId="3873885102" sldId="273"/>
        </pc:sldMkLst>
        <pc:spChg chg="mod">
          <ac:chgData name="Jeremy G Malmo" userId="S::jgm288@nau.edu::45594f7d-db40-4900-b5c5-ea1f3044aa78" providerId="AD" clId="Web-{256E83DB-A55B-0775-D542-DA2C999711A0}" dt="2023-10-14T02:06:06.818" v="336" actId="1076"/>
          <ac:spMkLst>
            <pc:docMk/>
            <pc:sldMk cId="3873885102" sldId="273"/>
            <ac:spMk id="2" creationId="{3C4DFD41-7734-1E0F-8119-FA1D8A5E8DDB}"/>
          </ac:spMkLst>
        </pc:spChg>
        <pc:spChg chg="mod">
          <ac:chgData name="Jeremy G Malmo" userId="S::jgm288@nau.edu::45594f7d-db40-4900-b5c5-ea1f3044aa78" providerId="AD" clId="Web-{256E83DB-A55B-0775-D542-DA2C999711A0}" dt="2023-10-14T02:06:53.976" v="346" actId="1076"/>
          <ac:spMkLst>
            <pc:docMk/>
            <pc:sldMk cId="3873885102" sldId="273"/>
            <ac:spMk id="11" creationId="{F3595BDA-23D5-3356-471B-0A20D6B40A85}"/>
          </ac:spMkLst>
        </pc:spChg>
        <pc:picChg chg="mod">
          <ac:chgData name="Jeremy G Malmo" userId="S::jgm288@nau.edu::45594f7d-db40-4900-b5c5-ea1f3044aa78" providerId="AD" clId="Web-{256E83DB-A55B-0775-D542-DA2C999711A0}" dt="2023-10-14T02:06:28.647" v="339" actId="1076"/>
          <ac:picMkLst>
            <pc:docMk/>
            <pc:sldMk cId="3873885102" sldId="273"/>
            <ac:picMk id="3" creationId="{AE31B57F-F0E5-0E4B-E207-ECCAF1FD776F}"/>
          </ac:picMkLst>
        </pc:picChg>
        <pc:picChg chg="add mod">
          <ac:chgData name="Jeremy G Malmo" userId="S::jgm288@nau.edu::45594f7d-db40-4900-b5c5-ea1f3044aa78" providerId="AD" clId="Web-{256E83DB-A55B-0775-D542-DA2C999711A0}" dt="2023-10-14T01:47:50.515" v="153" actId="1076"/>
          <ac:picMkLst>
            <pc:docMk/>
            <pc:sldMk cId="3873885102" sldId="273"/>
            <ac:picMk id="12" creationId="{6B5DAD65-09E7-CE55-53C2-8A6947DFAE19}"/>
          </ac:picMkLst>
        </pc:picChg>
      </pc:sldChg>
      <pc:sldChg chg="modSp">
        <pc:chgData name="Jeremy G Malmo" userId="S::jgm288@nau.edu::45594f7d-db40-4900-b5c5-ea1f3044aa78" providerId="AD" clId="Web-{256E83DB-A55B-0775-D542-DA2C999711A0}" dt="2023-10-13T16:46:26.608" v="102" actId="20577"/>
        <pc:sldMkLst>
          <pc:docMk/>
          <pc:sldMk cId="1444767860" sldId="280"/>
        </pc:sldMkLst>
        <pc:spChg chg="mod">
          <ac:chgData name="Jeremy G Malmo" userId="S::jgm288@nau.edu::45594f7d-db40-4900-b5c5-ea1f3044aa78" providerId="AD" clId="Web-{256E83DB-A55B-0775-D542-DA2C999711A0}" dt="2023-10-13T16:46:26.608" v="102" actId="20577"/>
          <ac:spMkLst>
            <pc:docMk/>
            <pc:sldMk cId="1444767860" sldId="280"/>
            <ac:spMk id="2" creationId="{EFA6863D-D965-442D-78E9-48FEF5499119}"/>
          </ac:spMkLst>
        </pc:spChg>
      </pc:sldChg>
    </pc:docChg>
  </pc:docChgLst>
  <pc:docChgLst>
    <pc:chgData name="Dylan B Boeholt" userId="S::dbb223@nau.edu::b76d770d-223d-46b2-9e5b-c8a863b32845" providerId="AD" clId="Web-{C7C2BDE9-F3A9-46CE-B7C6-CA214854A30F}"/>
    <pc:docChg chg="modSld">
      <pc:chgData name="Dylan B Boeholt" userId="S::dbb223@nau.edu::b76d770d-223d-46b2-9e5b-c8a863b32845" providerId="AD" clId="Web-{C7C2BDE9-F3A9-46CE-B7C6-CA214854A30F}" dt="2023-10-11T16:42:23.755" v="167"/>
      <pc:docMkLst>
        <pc:docMk/>
      </pc:docMkLst>
      <pc:sldChg chg="modSp">
        <pc:chgData name="Dylan B Boeholt" userId="S::dbb223@nau.edu::b76d770d-223d-46b2-9e5b-c8a863b32845" providerId="AD" clId="Web-{C7C2BDE9-F3A9-46CE-B7C6-CA214854A30F}" dt="2023-10-11T16:38:31.844" v="10" actId="20577"/>
        <pc:sldMkLst>
          <pc:docMk/>
          <pc:sldMk cId="3803442049" sldId="259"/>
        </pc:sldMkLst>
        <pc:spChg chg="mod">
          <ac:chgData name="Dylan B Boeholt" userId="S::dbb223@nau.edu::b76d770d-223d-46b2-9e5b-c8a863b32845" providerId="AD" clId="Web-{C7C2BDE9-F3A9-46CE-B7C6-CA214854A30F}" dt="2023-10-11T16:38:31.844" v="10" actId="20577"/>
          <ac:spMkLst>
            <pc:docMk/>
            <pc:sldMk cId="3803442049" sldId="259"/>
            <ac:spMk id="17" creationId="{B48ABD7F-DFFC-29E8-C18D-2B4BB8B646F3}"/>
          </ac:spMkLst>
        </pc:spChg>
      </pc:sldChg>
      <pc:sldChg chg="delSp modSp">
        <pc:chgData name="Dylan B Boeholt" userId="S::dbb223@nau.edu::b76d770d-223d-46b2-9e5b-c8a863b32845" providerId="AD" clId="Web-{C7C2BDE9-F3A9-46CE-B7C6-CA214854A30F}" dt="2023-10-11T16:42:23.755" v="167"/>
        <pc:sldMkLst>
          <pc:docMk/>
          <pc:sldMk cId="23611709" sldId="271"/>
        </pc:sldMkLst>
        <pc:spChg chg="del mod">
          <ac:chgData name="Dylan B Boeholt" userId="S::dbb223@nau.edu::b76d770d-223d-46b2-9e5b-c8a863b32845" providerId="AD" clId="Web-{C7C2BDE9-F3A9-46CE-B7C6-CA214854A30F}" dt="2023-10-11T16:37:47.702" v="1"/>
          <ac:spMkLst>
            <pc:docMk/>
            <pc:sldMk cId="23611709" sldId="271"/>
            <ac:spMk id="4" creationId="{B295F121-9324-B418-B125-0CA290812671}"/>
          </ac:spMkLst>
        </pc:spChg>
        <pc:spChg chg="mod">
          <ac:chgData name="Dylan B Boeholt" userId="S::dbb223@nau.edu::b76d770d-223d-46b2-9e5b-c8a863b32845" providerId="AD" clId="Web-{C7C2BDE9-F3A9-46CE-B7C6-CA214854A30F}" dt="2023-10-11T16:42:23.755" v="167"/>
          <ac:spMkLst>
            <pc:docMk/>
            <pc:sldMk cId="23611709" sldId="271"/>
            <ac:spMk id="17" creationId="{B48ABD7F-DFFC-29E8-C18D-2B4BB8B646F3}"/>
          </ac:spMkLst>
        </pc:spChg>
      </pc:sldChg>
      <pc:sldChg chg="modSp">
        <pc:chgData name="Dylan B Boeholt" userId="S::dbb223@nau.edu::b76d770d-223d-46b2-9e5b-c8a863b32845" providerId="AD" clId="Web-{C7C2BDE9-F3A9-46CE-B7C6-CA214854A30F}" dt="2023-10-11T16:41:12.410" v="138" actId="20577"/>
        <pc:sldMkLst>
          <pc:docMk/>
          <pc:sldMk cId="3873885102" sldId="273"/>
        </pc:sldMkLst>
        <pc:spChg chg="mod">
          <ac:chgData name="Dylan B Boeholt" userId="S::dbb223@nau.edu::b76d770d-223d-46b2-9e5b-c8a863b32845" providerId="AD" clId="Web-{C7C2BDE9-F3A9-46CE-B7C6-CA214854A30F}" dt="2023-10-11T16:41:12.410" v="138" actId="20577"/>
          <ac:spMkLst>
            <pc:docMk/>
            <pc:sldMk cId="3873885102" sldId="273"/>
            <ac:spMk id="7" creationId="{BDFAA06E-782B-1F6A-5F2F-DC46310783F8}"/>
          </ac:spMkLst>
        </pc:spChg>
      </pc:sldChg>
    </pc:docChg>
  </pc:docChgLst>
  <pc:docChgLst>
    <pc:chgData name="Austin Paothatat" userId="S::ap2485@nau.edu::a5445df4-bc8f-451d-8461-216db52dec3c" providerId="AD" clId="Web-{3C15F63D-EE0F-437B-A593-A602332EAF0D}"/>
    <pc:docChg chg="mod addSld delSld modSld sldOrd modMainMaster">
      <pc:chgData name="Austin Paothatat" userId="S::ap2485@nau.edu::a5445df4-bc8f-451d-8461-216db52dec3c" providerId="AD" clId="Web-{3C15F63D-EE0F-437B-A593-A602332EAF0D}" dt="2024-02-05T04:32:15.355" v="1997" actId="20577"/>
      <pc:docMkLst>
        <pc:docMk/>
      </pc:docMkLst>
      <pc:sldChg chg="addSp modSp">
        <pc:chgData name="Austin Paothatat" userId="S::ap2485@nau.edu::a5445df4-bc8f-451d-8461-216db52dec3c" providerId="AD" clId="Web-{3C15F63D-EE0F-437B-A593-A602332EAF0D}" dt="2024-02-04T23:39:11.674" v="1080"/>
        <pc:sldMkLst>
          <pc:docMk/>
          <pc:sldMk cId="486473580" sldId="257"/>
        </pc:sldMkLst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486473580" sldId="257"/>
            <ac:spMk id="2" creationId="{C63CE52D-0ACB-9E2F-BD13-6E1B77CBF681}"/>
          </ac:spMkLst>
        </pc:spChg>
      </pc:sldChg>
      <pc:sldChg chg="addSp modSp ord">
        <pc:chgData name="Austin Paothatat" userId="S::ap2485@nau.edu::a5445df4-bc8f-451d-8461-216db52dec3c" providerId="AD" clId="Web-{3C15F63D-EE0F-437B-A593-A602332EAF0D}" dt="2024-02-05T03:23:50.911" v="1790" actId="20577"/>
        <pc:sldMkLst>
          <pc:docMk/>
          <pc:sldMk cId="1514395425" sldId="258"/>
        </pc:sldMkLst>
        <pc:spChg chg="mod">
          <ac:chgData name="Austin Paothatat" userId="S::ap2485@nau.edu::a5445df4-bc8f-451d-8461-216db52dec3c" providerId="AD" clId="Web-{3C15F63D-EE0F-437B-A593-A602332EAF0D}" dt="2024-02-05T02:52:14.224" v="1672" actId="1076"/>
          <ac:spMkLst>
            <pc:docMk/>
            <pc:sldMk cId="1514395425" sldId="258"/>
            <ac:spMk id="2" creationId="{44261BC0-51E9-7584-BDF3-0CD7E66FF713}"/>
          </ac:spMkLst>
        </pc:spChg>
        <pc:spChg chg="add mod">
          <ac:chgData name="Austin Paothatat" userId="S::ap2485@nau.edu::a5445df4-bc8f-451d-8461-216db52dec3c" providerId="AD" clId="Web-{3C15F63D-EE0F-437B-A593-A602332EAF0D}" dt="2024-02-05T02:52:40.818" v="1697" actId="20577"/>
          <ac:spMkLst>
            <pc:docMk/>
            <pc:sldMk cId="1514395425" sldId="258"/>
            <ac:spMk id="3" creationId="{FA8DBF0F-CB70-1F1F-36B8-F43ABB37BC69}"/>
          </ac:spMkLst>
        </pc:spChg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1514395425" sldId="258"/>
            <ac:spMk id="3" creationId="{FED72664-B299-30A0-4D77-3041FECE173E}"/>
          </ac:spMkLst>
        </pc:spChg>
        <pc:spChg chg="mod">
          <ac:chgData name="Austin Paothatat" userId="S::ap2485@nau.edu::a5445df4-bc8f-451d-8461-216db52dec3c" providerId="AD" clId="Web-{3C15F63D-EE0F-437B-A593-A602332EAF0D}" dt="2024-02-05T03:23:50.911" v="1790" actId="20577"/>
          <ac:spMkLst>
            <pc:docMk/>
            <pc:sldMk cId="1514395425" sldId="258"/>
            <ac:spMk id="6" creationId="{CC2367EF-5E84-C020-EE59-AA0F48393E59}"/>
          </ac:spMkLst>
        </pc:spChg>
      </pc:sldChg>
      <pc:sldChg chg="modSp">
        <pc:chgData name="Austin Paothatat" userId="S::ap2485@nau.edu::a5445df4-bc8f-451d-8461-216db52dec3c" providerId="AD" clId="Web-{3C15F63D-EE0F-437B-A593-A602332EAF0D}" dt="2024-02-05T01:07:01.519" v="1206" actId="1076"/>
        <pc:sldMkLst>
          <pc:docMk/>
          <pc:sldMk cId="98175723" sldId="261"/>
        </pc:sldMkLst>
        <pc:spChg chg="mod">
          <ac:chgData name="Austin Paothatat" userId="S::ap2485@nau.edu::a5445df4-bc8f-451d-8461-216db52dec3c" providerId="AD" clId="Web-{3C15F63D-EE0F-437B-A593-A602332EAF0D}" dt="2024-02-05T01:07:01.519" v="1206" actId="1076"/>
          <ac:spMkLst>
            <pc:docMk/>
            <pc:sldMk cId="98175723" sldId="261"/>
            <ac:spMk id="2" creationId="{DA769AD2-5CB6-F47F-F28D-7F6C3E50A7FB}"/>
          </ac:spMkLst>
        </pc:spChg>
      </pc:sldChg>
      <pc:sldChg chg="addSp delSp modSp">
        <pc:chgData name="Austin Paothatat" userId="S::ap2485@nau.edu::a5445df4-bc8f-451d-8461-216db52dec3c" providerId="AD" clId="Web-{3C15F63D-EE0F-437B-A593-A602332EAF0D}" dt="2024-02-05T00:32:43.810" v="1130" actId="20577"/>
        <pc:sldMkLst>
          <pc:docMk/>
          <pc:sldMk cId="4014885047" sldId="264"/>
        </pc:sldMkLst>
        <pc:spChg chg="mod">
          <ac:chgData name="Austin Paothatat" userId="S::ap2485@nau.edu::a5445df4-bc8f-451d-8461-216db52dec3c" providerId="AD" clId="Web-{3C15F63D-EE0F-437B-A593-A602332EAF0D}" dt="2024-02-05T00:21:59.257" v="1085" actId="1076"/>
          <ac:spMkLst>
            <pc:docMk/>
            <pc:sldMk cId="4014885047" sldId="264"/>
            <ac:spMk id="2" creationId="{9B50D50C-EE1C-F542-BF61-736210620F87}"/>
          </ac:spMkLst>
        </pc:spChg>
        <pc:spChg chg="add mod">
          <ac:chgData name="Austin Paothatat" userId="S::ap2485@nau.edu::a5445df4-bc8f-451d-8461-216db52dec3c" providerId="AD" clId="Web-{3C15F63D-EE0F-437B-A593-A602332EAF0D}" dt="2024-02-04T23:39:06.580" v="1079"/>
          <ac:spMkLst>
            <pc:docMk/>
            <pc:sldMk cId="4014885047" sldId="264"/>
            <ac:spMk id="3" creationId="{7CC24D8E-03BE-F5B2-F618-37E6FF4653D9}"/>
          </ac:spMkLst>
        </pc:spChg>
        <pc:spChg chg="add del mod">
          <ac:chgData name="Austin Paothatat" userId="S::ap2485@nau.edu::a5445df4-bc8f-451d-8461-216db52dec3c" providerId="AD" clId="Web-{3C15F63D-EE0F-437B-A593-A602332EAF0D}" dt="2024-02-04T23:39:13.143" v="1082"/>
          <ac:spMkLst>
            <pc:docMk/>
            <pc:sldMk cId="4014885047" sldId="264"/>
            <ac:spMk id="5" creationId="{AF7045A8-3BD3-D822-3446-F921A691A37B}"/>
          </ac:spMkLst>
        </pc:spChg>
        <pc:spChg chg="add mod">
          <ac:chgData name="Austin Paothatat" userId="S::ap2485@nau.edu::a5445df4-bc8f-451d-8461-216db52dec3c" providerId="AD" clId="Web-{3C15F63D-EE0F-437B-A593-A602332EAF0D}" dt="2024-02-05T00:32:43.810" v="1130" actId="20577"/>
          <ac:spMkLst>
            <pc:docMk/>
            <pc:sldMk cId="4014885047" sldId="264"/>
            <ac:spMk id="7" creationId="{C3077629-45D0-AADF-6C0D-10855F8128BE}"/>
          </ac:spMkLst>
        </pc:spChg>
        <pc:spChg chg="mod">
          <ac:chgData name="Austin Paothatat" userId="S::ap2485@nau.edu::a5445df4-bc8f-451d-8461-216db52dec3c" providerId="AD" clId="Web-{3C15F63D-EE0F-437B-A593-A602332EAF0D}" dt="2024-02-05T00:21:56.101" v="1084" actId="1076"/>
          <ac:spMkLst>
            <pc:docMk/>
            <pc:sldMk cId="4014885047" sldId="264"/>
            <ac:spMk id="8" creationId="{2FDCA0FB-5B06-797A-EF83-958F4F71832A}"/>
          </ac:spMkLst>
        </pc:spChg>
        <pc:picChg chg="add del mod">
          <ac:chgData name="Austin Paothatat" userId="S::ap2485@nau.edu::a5445df4-bc8f-451d-8461-216db52dec3c" providerId="AD" clId="Web-{3C15F63D-EE0F-437B-A593-A602332EAF0D}" dt="2024-02-05T00:22:11.273" v="1088"/>
          <ac:picMkLst>
            <pc:docMk/>
            <pc:sldMk cId="4014885047" sldId="264"/>
            <ac:picMk id="5" creationId="{DAA43A97-D3AD-E0D3-520C-210494228638}"/>
          </ac:picMkLst>
        </pc:picChg>
        <pc:picChg chg="add mod">
          <ac:chgData name="Austin Paothatat" userId="S::ap2485@nau.edu::a5445df4-bc8f-451d-8461-216db52dec3c" providerId="AD" clId="Web-{3C15F63D-EE0F-437B-A593-A602332EAF0D}" dt="2024-02-05T00:30:23.024" v="1093" actId="1076"/>
          <ac:picMkLst>
            <pc:docMk/>
            <pc:sldMk cId="4014885047" sldId="264"/>
            <ac:picMk id="6" creationId="{2D91689D-3C0C-7D13-869F-C1DB7AE56327}"/>
          </ac:picMkLst>
        </pc:picChg>
        <pc:picChg chg="add del mod">
          <ac:chgData name="Austin Paothatat" userId="S::ap2485@nau.edu::a5445df4-bc8f-451d-8461-216db52dec3c" providerId="AD" clId="Web-{3C15F63D-EE0F-437B-A593-A602332EAF0D}" dt="2024-02-05T00:32:31.622" v="1124"/>
          <ac:picMkLst>
            <pc:docMk/>
            <pc:sldMk cId="4014885047" sldId="264"/>
            <ac:picMk id="9" creationId="{D58502AD-1E57-0FD0-FDC9-CFE5FA0E48A9}"/>
          </ac:picMkLst>
        </pc:picChg>
      </pc:sldChg>
      <pc:sldChg chg="addSp modSp">
        <pc:chgData name="Austin Paothatat" userId="S::ap2485@nau.edu::a5445df4-bc8f-451d-8461-216db52dec3c" providerId="AD" clId="Web-{3C15F63D-EE0F-437B-A593-A602332EAF0D}" dt="2024-02-04T23:39:11.674" v="1080"/>
        <pc:sldMkLst>
          <pc:docMk/>
          <pc:sldMk cId="23611709" sldId="271"/>
        </pc:sldMkLst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23611709" sldId="271"/>
            <ac:spMk id="2" creationId="{51C52937-2DD7-3763-866A-069235BEB4E0}"/>
          </ac:spMkLst>
        </pc:spChg>
        <pc:spChg chg="mod">
          <ac:chgData name="Austin Paothatat" userId="S::ap2485@nau.edu::a5445df4-bc8f-451d-8461-216db52dec3c" providerId="AD" clId="Web-{3C15F63D-EE0F-437B-A593-A602332EAF0D}" dt="2024-02-04T21:07:37.716" v="1" actId="20577"/>
          <ac:spMkLst>
            <pc:docMk/>
            <pc:sldMk cId="23611709" sldId="271"/>
            <ac:spMk id="16" creationId="{6F640BF6-D186-94B0-4EE7-CC3027FC5BF5}"/>
          </ac:spMkLst>
        </pc:spChg>
      </pc:sldChg>
      <pc:sldChg chg="addSp modSp">
        <pc:chgData name="Austin Paothatat" userId="S::ap2485@nau.edu::a5445df4-bc8f-451d-8461-216db52dec3c" providerId="AD" clId="Web-{3C15F63D-EE0F-437B-A593-A602332EAF0D}" dt="2024-02-05T01:06:52.582" v="1204"/>
        <pc:sldMkLst>
          <pc:docMk/>
          <pc:sldMk cId="2870259139" sldId="272"/>
        </pc:sldMkLst>
        <pc:spChg chg="add mod ord">
          <ac:chgData name="Austin Paothatat" userId="S::ap2485@nau.edu::a5445df4-bc8f-451d-8461-216db52dec3c" providerId="AD" clId="Web-{3C15F63D-EE0F-437B-A593-A602332EAF0D}" dt="2024-02-05T01:06:52.582" v="1204"/>
          <ac:spMkLst>
            <pc:docMk/>
            <pc:sldMk cId="2870259139" sldId="272"/>
            <ac:spMk id="2" creationId="{249F0721-9663-6342-C520-60BF491E18DB}"/>
          </ac:spMkLst>
        </pc:spChg>
      </pc:sldChg>
      <pc:sldChg chg="addSp modSp">
        <pc:chgData name="Austin Paothatat" userId="S::ap2485@nau.edu::a5445df4-bc8f-451d-8461-216db52dec3c" providerId="AD" clId="Web-{3C15F63D-EE0F-437B-A593-A602332EAF0D}" dt="2024-02-04T23:39:11.674" v="1080"/>
        <pc:sldMkLst>
          <pc:docMk/>
          <pc:sldMk cId="3169276152" sldId="276"/>
        </pc:sldMkLst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3169276152" sldId="276"/>
            <ac:spMk id="2" creationId="{E4375C83-F2E0-54B4-A329-EABF8E440424}"/>
          </ac:spMkLst>
        </pc:spChg>
      </pc:sldChg>
      <pc:sldChg chg="addSp modSp">
        <pc:chgData name="Austin Paothatat" userId="S::ap2485@nau.edu::a5445df4-bc8f-451d-8461-216db52dec3c" providerId="AD" clId="Web-{3C15F63D-EE0F-437B-A593-A602332EAF0D}" dt="2024-02-04T23:39:11.674" v="1080"/>
        <pc:sldMkLst>
          <pc:docMk/>
          <pc:sldMk cId="218480153" sldId="281"/>
        </pc:sldMkLst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218480153" sldId="281"/>
            <ac:spMk id="2" creationId="{CB2AD1DB-DFC4-A379-00F5-79AA11CC8B5E}"/>
          </ac:spMkLst>
        </pc:spChg>
      </pc:sldChg>
      <pc:sldChg chg="addSp modSp">
        <pc:chgData name="Austin Paothatat" userId="S::ap2485@nau.edu::a5445df4-bc8f-451d-8461-216db52dec3c" providerId="AD" clId="Web-{3C15F63D-EE0F-437B-A593-A602332EAF0D}" dt="2024-02-05T04:32:15.355" v="1997" actId="20577"/>
        <pc:sldMkLst>
          <pc:docMk/>
          <pc:sldMk cId="3254443489" sldId="283"/>
        </pc:sldMkLst>
        <pc:spChg chg="add mod">
          <ac:chgData name="Austin Paothatat" userId="S::ap2485@nau.edu::a5445df4-bc8f-451d-8461-216db52dec3c" providerId="AD" clId="Web-{3C15F63D-EE0F-437B-A593-A602332EAF0D}" dt="2024-02-05T04:32:15.355" v="1997" actId="20577"/>
          <ac:spMkLst>
            <pc:docMk/>
            <pc:sldMk cId="3254443489" sldId="283"/>
            <ac:spMk id="2" creationId="{878D1259-1974-4397-F2CA-64774309A632}"/>
          </ac:spMkLst>
        </pc:spChg>
      </pc:sldChg>
      <pc:sldChg chg="addSp modSp">
        <pc:chgData name="Austin Paothatat" userId="S::ap2485@nau.edu::a5445df4-bc8f-451d-8461-216db52dec3c" providerId="AD" clId="Web-{3C15F63D-EE0F-437B-A593-A602332EAF0D}" dt="2024-02-05T04:14:31.126" v="1985" actId="20577"/>
        <pc:sldMkLst>
          <pc:docMk/>
          <pc:sldMk cId="1278249476" sldId="284"/>
        </pc:sldMkLst>
        <pc:spChg chg="add mod">
          <ac:chgData name="Austin Paothatat" userId="S::ap2485@nau.edu::a5445df4-bc8f-451d-8461-216db52dec3c" providerId="AD" clId="Web-{3C15F63D-EE0F-437B-A593-A602332EAF0D}" dt="2024-02-05T01:06:43.644" v="1202" actId="1076"/>
          <ac:spMkLst>
            <pc:docMk/>
            <pc:sldMk cId="1278249476" sldId="284"/>
            <ac:spMk id="2" creationId="{9299BE43-1424-3DBF-E6B9-558C25095197}"/>
          </ac:spMkLst>
        </pc:spChg>
        <pc:spChg chg="mod">
          <ac:chgData name="Austin Paothatat" userId="S::ap2485@nau.edu::a5445df4-bc8f-451d-8461-216db52dec3c" providerId="AD" clId="Web-{3C15F63D-EE0F-437B-A593-A602332EAF0D}" dt="2024-02-05T04:12:37.858" v="1972" actId="20577"/>
          <ac:spMkLst>
            <pc:docMk/>
            <pc:sldMk cId="1278249476" sldId="284"/>
            <ac:spMk id="7" creationId="{BDFAA06E-782B-1F6A-5F2F-DC46310783F8}"/>
          </ac:spMkLst>
        </pc:spChg>
        <pc:spChg chg="add mod">
          <ac:chgData name="Austin Paothatat" userId="S::ap2485@nau.edu::a5445df4-bc8f-451d-8461-216db52dec3c" providerId="AD" clId="Web-{3C15F63D-EE0F-437B-A593-A602332EAF0D}" dt="2024-02-05T04:14:31.126" v="1985" actId="20577"/>
          <ac:spMkLst>
            <pc:docMk/>
            <pc:sldMk cId="1278249476" sldId="284"/>
            <ac:spMk id="8" creationId="{9DF2A839-E3DA-9F67-3FE0-E5C817B90550}"/>
          </ac:spMkLst>
        </pc:spChg>
        <pc:spChg chg="mod">
          <ac:chgData name="Austin Paothatat" userId="S::ap2485@nau.edu::a5445df4-bc8f-451d-8461-216db52dec3c" providerId="AD" clId="Web-{3C15F63D-EE0F-437B-A593-A602332EAF0D}" dt="2024-02-05T01:06:39.878" v="1201" actId="20577"/>
          <ac:spMkLst>
            <pc:docMk/>
            <pc:sldMk cId="1278249476" sldId="284"/>
            <ac:spMk id="10" creationId="{0B3068FC-DEC9-2D84-1724-9BABA4D2E5FE}"/>
          </ac:spMkLst>
        </pc:spChg>
        <pc:picChg chg="add mod">
          <ac:chgData name="Austin Paothatat" userId="S::ap2485@nau.edu::a5445df4-bc8f-451d-8461-216db52dec3c" providerId="AD" clId="Web-{3C15F63D-EE0F-437B-A593-A602332EAF0D}" dt="2024-02-05T04:12:06.951" v="1954" actId="1076"/>
          <ac:picMkLst>
            <pc:docMk/>
            <pc:sldMk cId="1278249476" sldId="284"/>
            <ac:picMk id="3" creationId="{408EC342-A727-0F12-F115-1AAFB3E69737}"/>
          </ac:picMkLst>
        </pc:picChg>
        <pc:picChg chg="add mod">
          <ac:chgData name="Austin Paothatat" userId="S::ap2485@nau.edu::a5445df4-bc8f-451d-8461-216db52dec3c" providerId="AD" clId="Web-{3C15F63D-EE0F-437B-A593-A602332EAF0D}" dt="2024-02-05T04:12:01.638" v="1952" actId="1076"/>
          <ac:picMkLst>
            <pc:docMk/>
            <pc:sldMk cId="1278249476" sldId="284"/>
            <ac:picMk id="6" creationId="{8BF74AA5-8A70-66E5-C203-8F74BA9C96CD}"/>
          </ac:picMkLst>
        </pc:picChg>
      </pc:sldChg>
      <pc:sldChg chg="addSp modSp">
        <pc:chgData name="Austin Paothatat" userId="S::ap2485@nau.edu::a5445df4-bc8f-451d-8461-216db52dec3c" providerId="AD" clId="Web-{3C15F63D-EE0F-437B-A593-A602332EAF0D}" dt="2024-02-04T23:39:11.674" v="1080"/>
        <pc:sldMkLst>
          <pc:docMk/>
          <pc:sldMk cId="2953643758" sldId="285"/>
        </pc:sldMkLst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2953643758" sldId="285"/>
            <ac:spMk id="2" creationId="{7B800AF1-EE26-3A9D-AABE-2EB1A8CDB9EA}"/>
          </ac:spMkLst>
        </pc:spChg>
      </pc:sldChg>
      <pc:sldChg chg="addSp modSp">
        <pc:chgData name="Austin Paothatat" userId="S::ap2485@nau.edu::a5445df4-bc8f-451d-8461-216db52dec3c" providerId="AD" clId="Web-{3C15F63D-EE0F-437B-A593-A602332EAF0D}" dt="2024-02-04T23:39:11.674" v="1080"/>
        <pc:sldMkLst>
          <pc:docMk/>
          <pc:sldMk cId="1721865657" sldId="286"/>
        </pc:sldMkLst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1721865657" sldId="286"/>
            <ac:spMk id="2" creationId="{C336C029-A200-7D04-2E93-13882F4C64CB}"/>
          </ac:spMkLst>
        </pc:spChg>
      </pc:sldChg>
      <pc:sldChg chg="new del">
        <pc:chgData name="Austin Paothatat" userId="S::ap2485@nau.edu::a5445df4-bc8f-451d-8461-216db52dec3c" providerId="AD" clId="Web-{3C15F63D-EE0F-437B-A593-A602332EAF0D}" dt="2024-02-04T22:39:51.519" v="69"/>
        <pc:sldMkLst>
          <pc:docMk/>
          <pc:sldMk cId="3091363914" sldId="287"/>
        </pc:sldMkLst>
      </pc:sldChg>
      <pc:sldChg chg="addSp modSp add replId">
        <pc:chgData name="Austin Paothatat" userId="S::ap2485@nau.edu::a5445df4-bc8f-451d-8461-216db52dec3c" providerId="AD" clId="Web-{3C15F63D-EE0F-437B-A593-A602332EAF0D}" dt="2024-02-05T04:07:36.377" v="1949" actId="20577"/>
        <pc:sldMkLst>
          <pc:docMk/>
          <pc:sldMk cId="3251272157" sldId="288"/>
        </pc:sldMkLst>
        <pc:spChg chg="add mod">
          <ac:chgData name="Austin Paothatat" userId="S::ap2485@nau.edu::a5445df4-bc8f-451d-8461-216db52dec3c" providerId="AD" clId="Web-{3C15F63D-EE0F-437B-A593-A602332EAF0D}" dt="2024-02-05T01:02:09.463" v="1151" actId="20577"/>
          <ac:spMkLst>
            <pc:docMk/>
            <pc:sldMk cId="3251272157" sldId="288"/>
            <ac:spMk id="2" creationId="{21804AE6-23BC-52B0-FF20-F751B5DFF224}"/>
          </ac:spMkLst>
        </pc:spChg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3251272157" sldId="288"/>
            <ac:spMk id="3" creationId="{8C8322F3-FBD1-388D-80BE-387D902215C4}"/>
          </ac:spMkLst>
        </pc:spChg>
        <pc:spChg chg="mod">
          <ac:chgData name="Austin Paothatat" userId="S::ap2485@nau.edu::a5445df4-bc8f-451d-8461-216db52dec3c" providerId="AD" clId="Web-{3C15F63D-EE0F-437B-A593-A602332EAF0D}" dt="2024-02-04T22:57:38.810" v="489" actId="20577"/>
          <ac:spMkLst>
            <pc:docMk/>
            <pc:sldMk cId="3251272157" sldId="288"/>
            <ac:spMk id="6" creationId="{CC2367EF-5E84-C020-EE59-AA0F48393E59}"/>
          </ac:spMkLst>
        </pc:spChg>
        <pc:spChg chg="add mod">
          <ac:chgData name="Austin Paothatat" userId="S::ap2485@nau.edu::a5445df4-bc8f-451d-8461-216db52dec3c" providerId="AD" clId="Web-{3C15F63D-EE0F-437B-A593-A602332EAF0D}" dt="2024-02-05T04:07:36.377" v="1949" actId="20577"/>
          <ac:spMkLst>
            <pc:docMk/>
            <pc:sldMk cId="3251272157" sldId="288"/>
            <ac:spMk id="9" creationId="{0370B11A-D2FD-3FBB-2631-247FDF9B9250}"/>
          </ac:spMkLst>
        </pc:spChg>
        <pc:picChg chg="add mod">
          <ac:chgData name="Austin Paothatat" userId="S::ap2485@nau.edu::a5445df4-bc8f-451d-8461-216db52dec3c" providerId="AD" clId="Web-{3C15F63D-EE0F-437B-A593-A602332EAF0D}" dt="2024-02-05T01:02:27.729" v="1156" actId="1076"/>
          <ac:picMkLst>
            <pc:docMk/>
            <pc:sldMk cId="3251272157" sldId="288"/>
            <ac:picMk id="7" creationId="{C372765B-8031-C84E-3F2C-623E23B89095}"/>
          </ac:picMkLst>
        </pc:picChg>
      </pc:sldChg>
      <pc:sldChg chg="addSp modSp">
        <pc:chgData name="Austin Paothatat" userId="S::ap2485@nau.edu::a5445df4-bc8f-451d-8461-216db52dec3c" providerId="AD" clId="Web-{3C15F63D-EE0F-437B-A593-A602332EAF0D}" dt="2024-02-04T23:39:11.674" v="1080"/>
        <pc:sldMkLst>
          <pc:docMk/>
          <pc:sldMk cId="1529630872" sldId="289"/>
        </pc:sldMkLst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1529630872" sldId="289"/>
            <ac:spMk id="2" creationId="{36FAD295-F5E5-785E-8B80-A7365FA3A02A}"/>
          </ac:spMkLst>
        </pc:spChg>
      </pc:sldChg>
      <pc:sldChg chg="addSp modSp">
        <pc:chgData name="Austin Paothatat" userId="S::ap2485@nau.edu::a5445df4-bc8f-451d-8461-216db52dec3c" providerId="AD" clId="Web-{3C15F63D-EE0F-437B-A593-A602332EAF0D}" dt="2024-02-04T23:39:11.674" v="1080"/>
        <pc:sldMkLst>
          <pc:docMk/>
          <pc:sldMk cId="3766840692" sldId="290"/>
        </pc:sldMkLst>
        <pc:spChg chg="add mod">
          <ac:chgData name="Austin Paothatat" userId="S::ap2485@nau.edu::a5445df4-bc8f-451d-8461-216db52dec3c" providerId="AD" clId="Web-{3C15F63D-EE0F-437B-A593-A602332EAF0D}" dt="2024-02-04T23:39:11.674" v="1080"/>
          <ac:spMkLst>
            <pc:docMk/>
            <pc:sldMk cId="3766840692" sldId="290"/>
            <ac:spMk id="2" creationId="{5C14DBD7-E00F-73B2-8983-1015103E4608}"/>
          </ac:spMkLst>
        </pc:spChg>
      </pc:sldChg>
      <pc:sldChg chg="new del">
        <pc:chgData name="Austin Paothatat" userId="S::ap2485@nau.edu::a5445df4-bc8f-451d-8461-216db52dec3c" providerId="AD" clId="Web-{3C15F63D-EE0F-437B-A593-A602332EAF0D}" dt="2024-02-05T00:34:13.922" v="1133"/>
        <pc:sldMkLst>
          <pc:docMk/>
          <pc:sldMk cId="2099945182" sldId="291"/>
        </pc:sldMkLst>
      </pc:sldChg>
      <pc:sldChg chg="addSp delSp modSp add replId">
        <pc:chgData name="Austin Paothatat" userId="S::ap2485@nau.edu::a5445df4-bc8f-451d-8461-216db52dec3c" providerId="AD" clId="Web-{3C15F63D-EE0F-437B-A593-A602332EAF0D}" dt="2024-02-05T04:07:30.736" v="1947" actId="20577"/>
        <pc:sldMkLst>
          <pc:docMk/>
          <pc:sldMk cId="1059714799" sldId="292"/>
        </pc:sldMkLst>
        <pc:spChg chg="add del">
          <ac:chgData name="Austin Paothatat" userId="S::ap2485@nau.edu::a5445df4-bc8f-451d-8461-216db52dec3c" providerId="AD" clId="Web-{3C15F63D-EE0F-437B-A593-A602332EAF0D}" dt="2024-02-05T01:17:04.086" v="1211"/>
          <ac:spMkLst>
            <pc:docMk/>
            <pc:sldMk cId="1059714799" sldId="292"/>
            <ac:spMk id="3" creationId="{71418381-9D01-AB77-40F8-3666731635F5}"/>
          </ac:spMkLst>
        </pc:spChg>
        <pc:spChg chg="mod">
          <ac:chgData name="Austin Paothatat" userId="S::ap2485@nau.edu::a5445df4-bc8f-451d-8461-216db52dec3c" providerId="AD" clId="Web-{3C15F63D-EE0F-437B-A593-A602332EAF0D}" dt="2024-02-05T04:06:25.532" v="1935" actId="20577"/>
          <ac:spMkLst>
            <pc:docMk/>
            <pc:sldMk cId="1059714799" sldId="292"/>
            <ac:spMk id="4" creationId="{67593667-2E50-2F49-EAF6-15341FBCE503}"/>
          </ac:spMkLst>
        </pc:spChg>
        <pc:spChg chg="del mod">
          <ac:chgData name="Austin Paothatat" userId="S::ap2485@nau.edu::a5445df4-bc8f-451d-8461-216db52dec3c" providerId="AD" clId="Web-{3C15F63D-EE0F-437B-A593-A602332EAF0D}" dt="2024-02-05T01:17:17.728" v="1214"/>
          <ac:spMkLst>
            <pc:docMk/>
            <pc:sldMk cId="1059714799" sldId="292"/>
            <ac:spMk id="7" creationId="{CA4F84C4-8B30-69F3-5659-D7C74AA947F4}"/>
          </ac:spMkLst>
        </pc:spChg>
        <pc:spChg chg="add del mod">
          <ac:chgData name="Austin Paothatat" userId="S::ap2485@nau.edu::a5445df4-bc8f-451d-8461-216db52dec3c" providerId="AD" clId="Web-{3C15F63D-EE0F-437B-A593-A602332EAF0D}" dt="2024-02-05T01:17:28.900" v="1219"/>
          <ac:spMkLst>
            <pc:docMk/>
            <pc:sldMk cId="1059714799" sldId="292"/>
            <ac:spMk id="8" creationId="{E6DB6CDA-CA36-6B52-A872-668FA2EA89D2}"/>
          </ac:spMkLst>
        </pc:spChg>
        <pc:spChg chg="add del mod">
          <ac:chgData name="Austin Paothatat" userId="S::ap2485@nau.edu::a5445df4-bc8f-451d-8461-216db52dec3c" providerId="AD" clId="Web-{3C15F63D-EE0F-437B-A593-A602332EAF0D}" dt="2024-02-05T01:17:26.790" v="1218"/>
          <ac:spMkLst>
            <pc:docMk/>
            <pc:sldMk cId="1059714799" sldId="292"/>
            <ac:spMk id="9" creationId="{9716425F-2F69-05DB-FE4A-84D0273536C4}"/>
          </ac:spMkLst>
        </pc:spChg>
        <pc:spChg chg="add mod">
          <ac:chgData name="Austin Paothatat" userId="S::ap2485@nau.edu::a5445df4-bc8f-451d-8461-216db52dec3c" providerId="AD" clId="Web-{3C15F63D-EE0F-437B-A593-A602332EAF0D}" dt="2024-02-05T01:28:10.344" v="1428" actId="20577"/>
          <ac:spMkLst>
            <pc:docMk/>
            <pc:sldMk cId="1059714799" sldId="292"/>
            <ac:spMk id="10" creationId="{4DBA1119-A7C7-5FEF-A5C4-FC8DB2E7BB52}"/>
          </ac:spMkLst>
        </pc:spChg>
        <pc:spChg chg="add del">
          <ac:chgData name="Austin Paothatat" userId="S::ap2485@nau.edu::a5445df4-bc8f-451d-8461-216db52dec3c" providerId="AD" clId="Web-{3C15F63D-EE0F-437B-A593-A602332EAF0D}" dt="2024-02-05T01:25:07.354" v="1301"/>
          <ac:spMkLst>
            <pc:docMk/>
            <pc:sldMk cId="1059714799" sldId="292"/>
            <ac:spMk id="12" creationId="{FD94E9E9-21AA-4337-8F18-8C0B69FE0827}"/>
          </ac:spMkLst>
        </pc:spChg>
        <pc:spChg chg="add mod">
          <ac:chgData name="Austin Paothatat" userId="S::ap2485@nau.edu::a5445df4-bc8f-451d-8461-216db52dec3c" providerId="AD" clId="Web-{3C15F63D-EE0F-437B-A593-A602332EAF0D}" dt="2024-02-05T01:27:36.984" v="1416" actId="1076"/>
          <ac:spMkLst>
            <pc:docMk/>
            <pc:sldMk cId="1059714799" sldId="292"/>
            <ac:spMk id="13" creationId="{FDD6D37D-B150-3B2E-28ED-AB524E56D209}"/>
          </ac:spMkLst>
        </pc:spChg>
        <pc:spChg chg="add mod">
          <ac:chgData name="Austin Paothatat" userId="S::ap2485@nau.edu::a5445df4-bc8f-451d-8461-216db52dec3c" providerId="AD" clId="Web-{3C15F63D-EE0F-437B-A593-A602332EAF0D}" dt="2024-02-05T04:07:26.799" v="1944" actId="20577"/>
          <ac:spMkLst>
            <pc:docMk/>
            <pc:sldMk cId="1059714799" sldId="292"/>
            <ac:spMk id="14" creationId="{C4F75F7F-3A92-60AA-CD41-DACCE8F0C1DE}"/>
          </ac:spMkLst>
        </pc:spChg>
        <pc:spChg chg="add mod">
          <ac:chgData name="Austin Paothatat" userId="S::ap2485@nau.edu::a5445df4-bc8f-451d-8461-216db52dec3c" providerId="AD" clId="Web-{3C15F63D-EE0F-437B-A593-A602332EAF0D}" dt="2024-02-05T04:07:30.736" v="1947" actId="20577"/>
          <ac:spMkLst>
            <pc:docMk/>
            <pc:sldMk cId="1059714799" sldId="292"/>
            <ac:spMk id="15" creationId="{93186F09-3E0D-6BF8-2957-0E629B2A3037}"/>
          </ac:spMkLst>
        </pc:spChg>
        <pc:spChg chg="mod">
          <ac:chgData name="Austin Paothatat" userId="S::ap2485@nau.edu::a5445df4-bc8f-451d-8461-216db52dec3c" providerId="AD" clId="Web-{3C15F63D-EE0F-437B-A593-A602332EAF0D}" dt="2024-02-05T00:34:28.345" v="1145" actId="20577"/>
          <ac:spMkLst>
            <pc:docMk/>
            <pc:sldMk cId="1059714799" sldId="292"/>
            <ac:spMk id="16" creationId="{6F640BF6-D186-94B0-4EE7-CC3027FC5BF5}"/>
          </ac:spMkLst>
        </pc:spChg>
        <pc:picChg chg="add mod">
          <ac:chgData name="Austin Paothatat" userId="S::ap2485@nau.edu::a5445df4-bc8f-451d-8461-216db52dec3c" providerId="AD" clId="Web-{3C15F63D-EE0F-437B-A593-A602332EAF0D}" dt="2024-02-05T01:20:15.952" v="1294" actId="1076"/>
          <ac:picMkLst>
            <pc:docMk/>
            <pc:sldMk cId="1059714799" sldId="292"/>
            <ac:picMk id="2" creationId="{839BDFE0-895E-30D6-C92A-56EF2DDD1457}"/>
          </ac:picMkLst>
        </pc:picChg>
        <pc:picChg chg="mod">
          <ac:chgData name="Austin Paothatat" userId="S::ap2485@nau.edu::a5445df4-bc8f-451d-8461-216db52dec3c" providerId="AD" clId="Web-{3C15F63D-EE0F-437B-A593-A602332EAF0D}" dt="2024-02-05T01:24:56.228" v="1298" actId="1076"/>
          <ac:picMkLst>
            <pc:docMk/>
            <pc:sldMk cId="1059714799" sldId="292"/>
            <ac:picMk id="5" creationId="{E2EB509F-6094-17ED-E161-27FEB4EB353F}"/>
          </ac:picMkLst>
        </pc:picChg>
        <pc:picChg chg="add mod">
          <ac:chgData name="Austin Paothatat" userId="S::ap2485@nau.edu::a5445df4-bc8f-451d-8461-216db52dec3c" providerId="AD" clId="Web-{3C15F63D-EE0F-437B-A593-A602332EAF0D}" dt="2024-02-05T01:24:49.790" v="1297" actId="1076"/>
          <ac:picMkLst>
            <pc:docMk/>
            <pc:sldMk cId="1059714799" sldId="292"/>
            <ac:picMk id="11" creationId="{92607C96-D7F0-F727-F103-3167544564D1}"/>
          </ac:picMkLst>
        </pc:picChg>
      </pc:sldChg>
      <pc:sldChg chg="addSp delSp modSp add replId">
        <pc:chgData name="Austin Paothatat" userId="S::ap2485@nau.edu::a5445df4-bc8f-451d-8461-216db52dec3c" providerId="AD" clId="Web-{3C15F63D-EE0F-437B-A593-A602332EAF0D}" dt="2024-02-05T01:36:36.298" v="1624" actId="20577"/>
        <pc:sldMkLst>
          <pc:docMk/>
          <pc:sldMk cId="320863619" sldId="293"/>
        </pc:sldMkLst>
        <pc:spChg chg="add del">
          <ac:chgData name="Austin Paothatat" userId="S::ap2485@nau.edu::a5445df4-bc8f-451d-8461-216db52dec3c" providerId="AD" clId="Web-{3C15F63D-EE0F-437B-A593-A602332EAF0D}" dt="2024-02-05T01:34:16.872" v="1487"/>
          <ac:spMkLst>
            <pc:docMk/>
            <pc:sldMk cId="320863619" sldId="293"/>
            <ac:spMk id="2" creationId="{168A3652-E024-93AD-6923-F7C1CF5CF350}"/>
          </ac:spMkLst>
        </pc:spChg>
        <pc:spChg chg="mod">
          <ac:chgData name="Austin Paothatat" userId="S::ap2485@nau.edu::a5445df4-bc8f-451d-8461-216db52dec3c" providerId="AD" clId="Web-{3C15F63D-EE0F-437B-A593-A602332EAF0D}" dt="2024-02-05T01:36:36.298" v="1624" actId="20577"/>
          <ac:spMkLst>
            <pc:docMk/>
            <pc:sldMk cId="320863619" sldId="293"/>
            <ac:spMk id="7" creationId="{CA4F84C4-8B30-69F3-5659-D7C74AA947F4}"/>
          </ac:spMkLst>
        </pc:spChg>
        <pc:spChg chg="mod">
          <ac:chgData name="Austin Paothatat" userId="S::ap2485@nau.edu::a5445df4-bc8f-451d-8461-216db52dec3c" providerId="AD" clId="Web-{3C15F63D-EE0F-437B-A593-A602332EAF0D}" dt="2024-02-05T01:34:00.481" v="1485" actId="20577"/>
          <ac:spMkLst>
            <pc:docMk/>
            <pc:sldMk cId="320863619" sldId="293"/>
            <ac:spMk id="16" creationId="{6F640BF6-D186-94B0-4EE7-CC3027FC5BF5}"/>
          </ac:spMkLst>
        </pc:spChg>
      </pc:sldChg>
      <pc:sldChg chg="addSp delSp modSp add replId">
        <pc:chgData name="Austin Paothatat" userId="S::ap2485@nau.edu::a5445df4-bc8f-451d-8461-216db52dec3c" providerId="AD" clId="Web-{3C15F63D-EE0F-437B-A593-A602332EAF0D}" dt="2024-02-05T04:07:41.002" v="1951" actId="20577"/>
        <pc:sldMkLst>
          <pc:docMk/>
          <pc:sldMk cId="2935015135" sldId="294"/>
        </pc:sldMkLst>
        <pc:spChg chg="mod">
          <ac:chgData name="Austin Paothatat" userId="S::ap2485@nau.edu::a5445df4-bc8f-451d-8461-216db52dec3c" providerId="AD" clId="Web-{3C15F63D-EE0F-437B-A593-A602332EAF0D}" dt="2024-02-05T01:48:14.275" v="1666" actId="20577"/>
          <ac:spMkLst>
            <pc:docMk/>
            <pc:sldMk cId="2935015135" sldId="294"/>
            <ac:spMk id="2" creationId="{21804AE6-23BC-52B0-FF20-F751B5DFF224}"/>
          </ac:spMkLst>
        </pc:spChg>
        <pc:spChg chg="mod">
          <ac:chgData name="Austin Paothatat" userId="S::ap2485@nau.edu::a5445df4-bc8f-451d-8461-216db52dec3c" providerId="AD" clId="Web-{3C15F63D-EE0F-437B-A593-A602332EAF0D}" dt="2024-02-05T01:42:03.340" v="1632" actId="20577"/>
          <ac:spMkLst>
            <pc:docMk/>
            <pc:sldMk cId="2935015135" sldId="294"/>
            <ac:spMk id="6" creationId="{CC2367EF-5E84-C020-EE59-AA0F48393E59}"/>
          </ac:spMkLst>
        </pc:spChg>
        <pc:spChg chg="mod">
          <ac:chgData name="Austin Paothatat" userId="S::ap2485@nau.edu::a5445df4-bc8f-451d-8461-216db52dec3c" providerId="AD" clId="Web-{3C15F63D-EE0F-437B-A593-A602332EAF0D}" dt="2024-02-05T04:07:41.002" v="1951" actId="20577"/>
          <ac:spMkLst>
            <pc:docMk/>
            <pc:sldMk cId="2935015135" sldId="294"/>
            <ac:spMk id="9" creationId="{0370B11A-D2FD-3FBB-2631-247FDF9B9250}"/>
          </ac:spMkLst>
        </pc:spChg>
        <pc:picChg chg="del">
          <ac:chgData name="Austin Paothatat" userId="S::ap2485@nau.edu::a5445df4-bc8f-451d-8461-216db52dec3c" providerId="AD" clId="Web-{3C15F63D-EE0F-437B-A593-A602332EAF0D}" dt="2024-02-05T02:38:51.230" v="1667"/>
          <ac:picMkLst>
            <pc:docMk/>
            <pc:sldMk cId="2935015135" sldId="294"/>
            <ac:picMk id="7" creationId="{C372765B-8031-C84E-3F2C-623E23B89095}"/>
          </ac:picMkLst>
        </pc:picChg>
        <pc:picChg chg="add mod">
          <ac:chgData name="Austin Paothatat" userId="S::ap2485@nau.edu::a5445df4-bc8f-451d-8461-216db52dec3c" providerId="AD" clId="Web-{3C15F63D-EE0F-437B-A593-A602332EAF0D}" dt="2024-02-05T02:39:04.449" v="1671" actId="1076"/>
          <ac:picMkLst>
            <pc:docMk/>
            <pc:sldMk cId="2935015135" sldId="294"/>
            <ac:picMk id="8" creationId="{C317D31E-FAD1-D58E-7093-2A26B6CCBF0A}"/>
          </ac:picMkLst>
        </pc:picChg>
      </pc:sldChg>
      <pc:sldChg chg="modSp add replId">
        <pc:chgData name="Austin Paothatat" userId="S::ap2485@nau.edu::a5445df4-bc8f-451d-8461-216db52dec3c" providerId="AD" clId="Web-{3C15F63D-EE0F-437B-A593-A602332EAF0D}" dt="2024-02-05T03:37:42.374" v="1914" actId="20577"/>
        <pc:sldMkLst>
          <pc:docMk/>
          <pc:sldMk cId="4256736623" sldId="295"/>
        </pc:sldMkLst>
        <pc:spChg chg="mod">
          <ac:chgData name="Austin Paothatat" userId="S::ap2485@nau.edu::a5445df4-bc8f-451d-8461-216db52dec3c" providerId="AD" clId="Web-{3C15F63D-EE0F-437B-A593-A602332EAF0D}" dt="2024-02-05T03:37:42.374" v="1914" actId="20577"/>
          <ac:spMkLst>
            <pc:docMk/>
            <pc:sldMk cId="4256736623" sldId="295"/>
            <ac:spMk id="2" creationId="{44261BC0-51E9-7584-BDF3-0CD7E66FF713}"/>
          </ac:spMkLst>
        </pc:spChg>
        <pc:spChg chg="mod">
          <ac:chgData name="Austin Paothatat" userId="S::ap2485@nau.edu::a5445df4-bc8f-451d-8461-216db52dec3c" providerId="AD" clId="Web-{3C15F63D-EE0F-437B-A593-A602332EAF0D}" dt="2024-02-05T03:36:05.183" v="1880" actId="20577"/>
          <ac:spMkLst>
            <pc:docMk/>
            <pc:sldMk cId="4256736623" sldId="295"/>
            <ac:spMk id="3" creationId="{FA8DBF0F-CB70-1F1F-36B8-F43ABB37BC69}"/>
          </ac:spMkLst>
        </pc:spChg>
        <pc:spChg chg="mod">
          <ac:chgData name="Austin Paothatat" userId="S::ap2485@nau.edu::a5445df4-bc8f-451d-8461-216db52dec3c" providerId="AD" clId="Web-{3C15F63D-EE0F-437B-A593-A602332EAF0D}" dt="2024-02-05T02:57:48" v="1703" actId="20577"/>
          <ac:spMkLst>
            <pc:docMk/>
            <pc:sldMk cId="4256736623" sldId="295"/>
            <ac:spMk id="4" creationId="{83400777-56E4-F90C-1A86-499F8A894022}"/>
          </ac:spMkLst>
        </pc:spChg>
        <pc:spChg chg="mod">
          <ac:chgData name="Austin Paothatat" userId="S::ap2485@nau.edu::a5445df4-bc8f-451d-8461-216db52dec3c" providerId="AD" clId="Web-{3C15F63D-EE0F-437B-A593-A602332EAF0D}" dt="2024-02-05T03:23:00.972" v="1776" actId="14100"/>
          <ac:spMkLst>
            <pc:docMk/>
            <pc:sldMk cId="4256736623" sldId="295"/>
            <ac:spMk id="6" creationId="{CC2367EF-5E84-C020-EE59-AA0F48393E59}"/>
          </ac:spMkLst>
        </pc:spChg>
      </pc:sldChg>
      <pc:sldChg chg="modSp add replId">
        <pc:chgData name="Austin Paothatat" userId="S::ap2485@nau.edu::a5445df4-bc8f-451d-8461-216db52dec3c" providerId="AD" clId="Web-{3C15F63D-EE0F-437B-A593-A602332EAF0D}" dt="2024-02-05T03:24:06.442" v="1795" actId="1076"/>
        <pc:sldMkLst>
          <pc:docMk/>
          <pc:sldMk cId="3092511015" sldId="296"/>
        </pc:sldMkLst>
        <pc:spChg chg="mod">
          <ac:chgData name="Austin Paothatat" userId="S::ap2485@nau.edu::a5445df4-bc8f-451d-8461-216db52dec3c" providerId="AD" clId="Web-{3C15F63D-EE0F-437B-A593-A602332EAF0D}" dt="2024-02-05T02:59:03.799" v="1707" actId="20577"/>
          <ac:spMkLst>
            <pc:docMk/>
            <pc:sldMk cId="3092511015" sldId="296"/>
            <ac:spMk id="4" creationId="{83400777-56E4-F90C-1A86-499F8A894022}"/>
          </ac:spMkLst>
        </pc:spChg>
        <pc:spChg chg="mod">
          <ac:chgData name="Austin Paothatat" userId="S::ap2485@nau.edu::a5445df4-bc8f-451d-8461-216db52dec3c" providerId="AD" clId="Web-{3C15F63D-EE0F-437B-A593-A602332EAF0D}" dt="2024-02-05T03:24:06.442" v="1795" actId="1076"/>
          <ac:spMkLst>
            <pc:docMk/>
            <pc:sldMk cId="3092511015" sldId="296"/>
            <ac:spMk id="6" creationId="{CC2367EF-5E84-C020-EE59-AA0F48393E59}"/>
          </ac:spMkLst>
        </pc:spChg>
      </pc:sldChg>
      <pc:sldChg chg="modSp add ord replId">
        <pc:chgData name="Austin Paothatat" userId="S::ap2485@nau.edu::a5445df4-bc8f-451d-8461-216db52dec3c" providerId="AD" clId="Web-{3C15F63D-EE0F-437B-A593-A602332EAF0D}" dt="2024-02-05T03:24:15.286" v="1798" actId="1076"/>
        <pc:sldMkLst>
          <pc:docMk/>
          <pc:sldMk cId="3857479806" sldId="297"/>
        </pc:sldMkLst>
        <pc:spChg chg="mod">
          <ac:chgData name="Austin Paothatat" userId="S::ap2485@nau.edu::a5445df4-bc8f-451d-8461-216db52dec3c" providerId="AD" clId="Web-{3C15F63D-EE0F-437B-A593-A602332EAF0D}" dt="2024-02-05T02:59:25.050" v="1709" actId="20577"/>
          <ac:spMkLst>
            <pc:docMk/>
            <pc:sldMk cId="3857479806" sldId="297"/>
            <ac:spMk id="4" creationId="{83400777-56E4-F90C-1A86-499F8A894022}"/>
          </ac:spMkLst>
        </pc:spChg>
        <pc:spChg chg="mod">
          <ac:chgData name="Austin Paothatat" userId="S::ap2485@nau.edu::a5445df4-bc8f-451d-8461-216db52dec3c" providerId="AD" clId="Web-{3C15F63D-EE0F-437B-A593-A602332EAF0D}" dt="2024-02-05T03:24:15.286" v="1798" actId="1076"/>
          <ac:spMkLst>
            <pc:docMk/>
            <pc:sldMk cId="3857479806" sldId="297"/>
            <ac:spMk id="6" creationId="{CC2367EF-5E84-C020-EE59-AA0F48393E59}"/>
          </ac:spMkLst>
        </pc:spChg>
      </pc:sldChg>
      <pc:sldMasterChg chg="mod modSldLayout">
        <pc:chgData name="Austin Paothatat" userId="S::ap2485@nau.edu::a5445df4-bc8f-451d-8461-216db52dec3c" providerId="AD" clId="Web-{3C15F63D-EE0F-437B-A593-A602332EAF0D}" dt="2024-02-04T23:39:11.674" v="1080"/>
        <pc:sldMasterMkLst>
          <pc:docMk/>
          <pc:sldMasterMk cId="93747007" sldId="2147483648"/>
        </pc:sldMasterMkLst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3262107815" sldId="2147483649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3199989808" sldId="2147483650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58349421" sldId="2147483651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3807449163" sldId="2147483652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3731187705" sldId="2147483653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1346781725" sldId="2147483654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3495949994" sldId="2147483655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4285750412" sldId="2147483656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2759602520" sldId="2147483657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3186530730" sldId="2147483658"/>
          </pc:sldLayoutMkLst>
        </pc:sldLayoutChg>
        <pc:sldLayoutChg chg="mod">
          <pc:chgData name="Austin Paothatat" userId="S::ap2485@nau.edu::a5445df4-bc8f-451d-8461-216db52dec3c" providerId="AD" clId="Web-{3C15F63D-EE0F-437B-A593-A602332EAF0D}" dt="2024-02-04T23:39:11.674" v="1080"/>
          <pc:sldLayoutMkLst>
            <pc:docMk/>
            <pc:sldMasterMk cId="93747007" sldId="2147483648"/>
            <pc:sldLayoutMk cId="746753207" sldId="2147483659"/>
          </pc:sldLayoutMkLst>
        </pc:sldLayoutChg>
      </pc:sldMasterChg>
    </pc:docChg>
  </pc:docChgLst>
  <pc:docChgLst>
    <pc:chgData name="Austin Paothatat" userId="S::ap2485@nau.edu::a5445df4-bc8f-451d-8461-216db52dec3c" providerId="AD" clId="Web-{400BE2E3-A1ED-436A-B78D-E1AB48481B1B}"/>
    <pc:docChg chg="delSld modSld sldOrd modMainMaster">
      <pc:chgData name="Austin Paothatat" userId="S::ap2485@nau.edu::a5445df4-bc8f-451d-8461-216db52dec3c" providerId="AD" clId="Web-{400BE2E3-A1ED-436A-B78D-E1AB48481B1B}" dt="2024-02-05T05:19:51.125" v="986"/>
      <pc:docMkLst>
        <pc:docMk/>
      </pc:docMkLst>
      <pc:sldChg chg="del">
        <pc:chgData name="Austin Paothatat" userId="S::ap2485@nau.edu::a5445df4-bc8f-451d-8461-216db52dec3c" providerId="AD" clId="Web-{400BE2E3-A1ED-436A-B78D-E1AB48481B1B}" dt="2024-02-05T04:59:47.942" v="385"/>
        <pc:sldMkLst>
          <pc:docMk/>
          <pc:sldMk cId="486473580" sldId="257"/>
        </pc:sldMkLst>
      </pc:sldChg>
      <pc:sldChg chg="addSp modSp">
        <pc:chgData name="Austin Paothatat" userId="S::ap2485@nau.edu::a5445df4-bc8f-451d-8461-216db52dec3c" providerId="AD" clId="Web-{400BE2E3-A1ED-436A-B78D-E1AB48481B1B}" dt="2024-02-05T04:42:58.045" v="90" actId="1076"/>
        <pc:sldMkLst>
          <pc:docMk/>
          <pc:sldMk cId="1514395425" sldId="258"/>
        </pc:sldMkLst>
        <pc:spChg chg="add mod">
          <ac:chgData name="Austin Paothatat" userId="S::ap2485@nau.edu::a5445df4-bc8f-451d-8461-216db52dec3c" providerId="AD" clId="Web-{400BE2E3-A1ED-436A-B78D-E1AB48481B1B}" dt="2024-02-05T04:42:58.045" v="90" actId="1076"/>
          <ac:spMkLst>
            <pc:docMk/>
            <pc:sldMk cId="1514395425" sldId="258"/>
            <ac:spMk id="7" creationId="{B5D7F169-D1B3-4B64-6022-84315856B2B7}"/>
          </ac:spMkLst>
        </pc:spChg>
      </pc:sldChg>
      <pc:sldChg chg="modSp">
        <pc:chgData name="Austin Paothatat" userId="S::ap2485@nau.edu::a5445df4-bc8f-451d-8461-216db52dec3c" providerId="AD" clId="Web-{400BE2E3-A1ED-436A-B78D-E1AB48481B1B}" dt="2024-02-05T04:46:44.764" v="109" actId="20577"/>
        <pc:sldMkLst>
          <pc:docMk/>
          <pc:sldMk cId="98175723" sldId="261"/>
        </pc:sldMkLst>
        <pc:spChg chg="mod ord">
          <ac:chgData name="Austin Paothatat" userId="S::ap2485@nau.edu::a5445df4-bc8f-451d-8461-216db52dec3c" providerId="AD" clId="Web-{400BE2E3-A1ED-436A-B78D-E1AB48481B1B}" dt="2024-02-05T04:42:47.107" v="87" actId="1076"/>
          <ac:spMkLst>
            <pc:docMk/>
            <pc:sldMk cId="98175723" sldId="261"/>
            <ac:spMk id="2" creationId="{DA769AD2-5CB6-F47F-F28D-7F6C3E50A7FB}"/>
          </ac:spMkLst>
        </pc:spChg>
        <pc:spChg chg="mod">
          <ac:chgData name="Austin Paothatat" userId="S::ap2485@nau.edu::a5445df4-bc8f-451d-8461-216db52dec3c" providerId="AD" clId="Web-{400BE2E3-A1ED-436A-B78D-E1AB48481B1B}" dt="2024-02-05T04:46:44.764" v="109" actId="20577"/>
          <ac:spMkLst>
            <pc:docMk/>
            <pc:sldMk cId="98175723" sldId="261"/>
            <ac:spMk id="4" creationId="{993F5B6D-5C55-A62F-D6B8-6BB50F2CCE64}"/>
          </ac:spMkLst>
        </pc:spChg>
      </pc:sldChg>
      <pc:sldChg chg="modSp">
        <pc:chgData name="Austin Paothatat" userId="S::ap2485@nau.edu::a5445df4-bc8f-451d-8461-216db52dec3c" providerId="AD" clId="Web-{400BE2E3-A1ED-436A-B78D-E1AB48481B1B}" dt="2024-02-05T04:46:59.218" v="113" actId="20577"/>
        <pc:sldMkLst>
          <pc:docMk/>
          <pc:sldMk cId="4014885047" sldId="264"/>
        </pc:sldMkLst>
        <pc:spChg chg="mod">
          <ac:chgData name="Austin Paothatat" userId="S::ap2485@nau.edu::a5445df4-bc8f-451d-8461-216db52dec3c" providerId="AD" clId="Web-{400BE2E3-A1ED-436A-B78D-E1AB48481B1B}" dt="2024-02-05T04:46:59.218" v="113" actId="20577"/>
          <ac:spMkLst>
            <pc:docMk/>
            <pc:sldMk cId="4014885047" sldId="264"/>
            <ac:spMk id="7" creationId="{C3077629-45D0-AADF-6C0D-10855F8128BE}"/>
          </ac:spMkLst>
        </pc:spChg>
      </pc:sldChg>
      <pc:sldChg chg="addSp modSp">
        <pc:chgData name="Austin Paothatat" userId="S::ap2485@nau.edu::a5445df4-bc8f-451d-8461-216db52dec3c" providerId="AD" clId="Web-{400BE2E3-A1ED-436A-B78D-E1AB48481B1B}" dt="2024-02-05T04:41:50.462" v="72" actId="1076"/>
        <pc:sldMkLst>
          <pc:docMk/>
          <pc:sldMk cId="23611709" sldId="271"/>
        </pc:sldMkLst>
        <pc:spChg chg="add mod">
          <ac:chgData name="Austin Paothatat" userId="S::ap2485@nau.edu::a5445df4-bc8f-451d-8461-216db52dec3c" providerId="AD" clId="Web-{400BE2E3-A1ED-436A-B78D-E1AB48481B1B}" dt="2024-02-05T04:41:50.462" v="72" actId="1076"/>
          <ac:spMkLst>
            <pc:docMk/>
            <pc:sldMk cId="23611709" sldId="271"/>
            <ac:spMk id="2" creationId="{57FE2E2D-A3E8-A851-29B2-4C3E2AC2724B}"/>
          </ac:spMkLst>
        </pc:spChg>
      </pc:sldChg>
      <pc:sldChg chg="modSp">
        <pc:chgData name="Austin Paothatat" userId="S::ap2485@nau.edu::a5445df4-bc8f-451d-8461-216db52dec3c" providerId="AD" clId="Web-{400BE2E3-A1ED-436A-B78D-E1AB48481B1B}" dt="2024-02-05T04:46:11.855" v="102" actId="20577"/>
        <pc:sldMkLst>
          <pc:docMk/>
          <pc:sldMk cId="3169276152" sldId="276"/>
        </pc:sldMkLst>
        <pc:spChg chg="mod">
          <ac:chgData name="Austin Paothatat" userId="S::ap2485@nau.edu::a5445df4-bc8f-451d-8461-216db52dec3c" providerId="AD" clId="Web-{400BE2E3-A1ED-436A-B78D-E1AB48481B1B}" dt="2024-02-05T04:40:46.969" v="60" actId="1076"/>
          <ac:spMkLst>
            <pc:docMk/>
            <pc:sldMk cId="3169276152" sldId="276"/>
            <ac:spMk id="2" creationId="{E4375C83-F2E0-54B4-A329-EABF8E440424}"/>
          </ac:spMkLst>
        </pc:spChg>
        <pc:spChg chg="mod">
          <ac:chgData name="Austin Paothatat" userId="S::ap2485@nau.edu::a5445df4-bc8f-451d-8461-216db52dec3c" providerId="AD" clId="Web-{400BE2E3-A1ED-436A-B78D-E1AB48481B1B}" dt="2024-02-05T04:46:11.855" v="102" actId="20577"/>
          <ac:spMkLst>
            <pc:docMk/>
            <pc:sldMk cId="3169276152" sldId="276"/>
            <ac:spMk id="10" creationId="{0B3068FC-DEC9-2D84-1724-9BABA4D2E5FE}"/>
          </ac:spMkLst>
        </pc:spChg>
      </pc:sldChg>
      <pc:sldChg chg="del ord">
        <pc:chgData name="Austin Paothatat" userId="S::ap2485@nau.edu::a5445df4-bc8f-451d-8461-216db52dec3c" providerId="AD" clId="Web-{400BE2E3-A1ED-436A-B78D-E1AB48481B1B}" dt="2024-02-05T04:59:49.645" v="386"/>
        <pc:sldMkLst>
          <pc:docMk/>
          <pc:sldMk cId="218480153" sldId="281"/>
        </pc:sldMkLst>
      </pc:sldChg>
      <pc:sldChg chg="modSp ord">
        <pc:chgData name="Austin Paothatat" userId="S::ap2485@nau.edu::a5445df4-bc8f-451d-8461-216db52dec3c" providerId="AD" clId="Web-{400BE2E3-A1ED-436A-B78D-E1AB48481B1B}" dt="2024-02-05T04:43:40.329" v="94"/>
        <pc:sldMkLst>
          <pc:docMk/>
          <pc:sldMk cId="3254443489" sldId="283"/>
        </pc:sldMkLst>
        <pc:spChg chg="mod">
          <ac:chgData name="Austin Paothatat" userId="S::ap2485@nau.edu::a5445df4-bc8f-451d-8461-216db52dec3c" providerId="AD" clId="Web-{400BE2E3-A1ED-436A-B78D-E1AB48481B1B}" dt="2024-02-05T04:34:15.380" v="43" actId="1076"/>
          <ac:spMkLst>
            <pc:docMk/>
            <pc:sldMk cId="3254443489" sldId="283"/>
            <ac:spMk id="2" creationId="{878D1259-1974-4397-F2CA-64774309A632}"/>
          </ac:spMkLst>
        </pc:spChg>
      </pc:sldChg>
      <pc:sldChg chg="modSp">
        <pc:chgData name="Austin Paothatat" userId="S::ap2485@nau.edu::a5445df4-bc8f-451d-8461-216db52dec3c" providerId="AD" clId="Web-{400BE2E3-A1ED-436A-B78D-E1AB48481B1B}" dt="2024-02-05T05:05:57.920" v="436" actId="20577"/>
        <pc:sldMkLst>
          <pc:docMk/>
          <pc:sldMk cId="2953643758" sldId="285"/>
        </pc:sldMkLst>
        <pc:spChg chg="mod">
          <ac:chgData name="Austin Paothatat" userId="S::ap2485@nau.edu::a5445df4-bc8f-451d-8461-216db52dec3c" providerId="AD" clId="Web-{400BE2E3-A1ED-436A-B78D-E1AB48481B1B}" dt="2024-02-05T04:45:46.041" v="98" actId="1076"/>
          <ac:spMkLst>
            <pc:docMk/>
            <pc:sldMk cId="2953643758" sldId="285"/>
            <ac:spMk id="2" creationId="{7B800AF1-EE26-3A9D-AABE-2EB1A8CDB9EA}"/>
          </ac:spMkLst>
        </pc:spChg>
        <pc:spChg chg="mod">
          <ac:chgData name="Austin Paothatat" userId="S::ap2485@nau.edu::a5445df4-bc8f-451d-8461-216db52dec3c" providerId="AD" clId="Web-{400BE2E3-A1ED-436A-B78D-E1AB48481B1B}" dt="2024-02-05T05:05:57.920" v="436" actId="20577"/>
          <ac:spMkLst>
            <pc:docMk/>
            <pc:sldMk cId="2953643758" sldId="285"/>
            <ac:spMk id="10" creationId="{0B3068FC-DEC9-2D84-1724-9BABA4D2E5FE}"/>
          </ac:spMkLst>
        </pc:spChg>
      </pc:sldChg>
      <pc:sldChg chg="modSp">
        <pc:chgData name="Austin Paothatat" userId="S::ap2485@nau.edu::a5445df4-bc8f-451d-8461-216db52dec3c" providerId="AD" clId="Web-{400BE2E3-A1ED-436A-B78D-E1AB48481B1B}" dt="2024-02-05T05:06:08.061" v="442" actId="20577"/>
        <pc:sldMkLst>
          <pc:docMk/>
          <pc:sldMk cId="1721865657" sldId="286"/>
        </pc:sldMkLst>
        <pc:spChg chg="mod">
          <ac:chgData name="Austin Paothatat" userId="S::ap2485@nau.edu::a5445df4-bc8f-451d-8461-216db52dec3c" providerId="AD" clId="Web-{400BE2E3-A1ED-436A-B78D-E1AB48481B1B}" dt="2024-02-05T04:40:50.703" v="61" actId="1076"/>
          <ac:spMkLst>
            <pc:docMk/>
            <pc:sldMk cId="1721865657" sldId="286"/>
            <ac:spMk id="2" creationId="{C336C029-A200-7D04-2E93-13882F4C64CB}"/>
          </ac:spMkLst>
        </pc:spChg>
        <pc:spChg chg="mod">
          <ac:chgData name="Austin Paothatat" userId="S::ap2485@nau.edu::a5445df4-bc8f-451d-8461-216db52dec3c" providerId="AD" clId="Web-{400BE2E3-A1ED-436A-B78D-E1AB48481B1B}" dt="2024-02-05T05:06:08.061" v="442" actId="20577"/>
          <ac:spMkLst>
            <pc:docMk/>
            <pc:sldMk cId="1721865657" sldId="286"/>
            <ac:spMk id="10" creationId="{0B3068FC-DEC9-2D84-1724-9BABA4D2E5FE}"/>
          </ac:spMkLst>
        </pc:spChg>
      </pc:sldChg>
      <pc:sldChg chg="modSp">
        <pc:chgData name="Austin Paothatat" userId="S::ap2485@nau.edu::a5445df4-bc8f-451d-8461-216db52dec3c" providerId="AD" clId="Web-{400BE2E3-A1ED-436A-B78D-E1AB48481B1B}" dt="2024-02-05T04:42:14.995" v="78" actId="1076"/>
        <pc:sldMkLst>
          <pc:docMk/>
          <pc:sldMk cId="3251272157" sldId="288"/>
        </pc:sldMkLst>
        <pc:spChg chg="mod">
          <ac:chgData name="Austin Paothatat" userId="S::ap2485@nau.edu::a5445df4-bc8f-451d-8461-216db52dec3c" providerId="AD" clId="Web-{400BE2E3-A1ED-436A-B78D-E1AB48481B1B}" dt="2024-02-05T04:38:20.990" v="57" actId="20577"/>
          <ac:spMkLst>
            <pc:docMk/>
            <pc:sldMk cId="3251272157" sldId="288"/>
            <ac:spMk id="2" creationId="{21804AE6-23BC-52B0-FF20-F751B5DFF224}"/>
          </ac:spMkLst>
        </pc:spChg>
        <pc:spChg chg="mod ord">
          <ac:chgData name="Austin Paothatat" userId="S::ap2485@nau.edu::a5445df4-bc8f-451d-8461-216db52dec3c" providerId="AD" clId="Web-{400BE2E3-A1ED-436A-B78D-E1AB48481B1B}" dt="2024-02-05T04:42:11.995" v="77" actId="1076"/>
          <ac:spMkLst>
            <pc:docMk/>
            <pc:sldMk cId="3251272157" sldId="288"/>
            <ac:spMk id="3" creationId="{8C8322F3-FBD1-388D-80BE-387D902215C4}"/>
          </ac:spMkLst>
        </pc:spChg>
        <pc:spChg chg="mod">
          <ac:chgData name="Austin Paothatat" userId="S::ap2485@nau.edu::a5445df4-bc8f-451d-8461-216db52dec3c" providerId="AD" clId="Web-{400BE2E3-A1ED-436A-B78D-E1AB48481B1B}" dt="2024-02-05T04:42:14.995" v="78" actId="1076"/>
          <ac:spMkLst>
            <pc:docMk/>
            <pc:sldMk cId="3251272157" sldId="288"/>
            <ac:spMk id="4" creationId="{24311F60-D479-7383-8714-AA9D876C5E1B}"/>
          </ac:spMkLst>
        </pc:spChg>
      </pc:sldChg>
      <pc:sldChg chg="addSp modSp">
        <pc:chgData name="Austin Paothatat" userId="S::ap2485@nau.edu::a5445df4-bc8f-451d-8461-216db52dec3c" providerId="AD" clId="Web-{400BE2E3-A1ED-436A-B78D-E1AB48481B1B}" dt="2024-02-05T05:19:51.125" v="986"/>
        <pc:sldMkLst>
          <pc:docMk/>
          <pc:sldMk cId="1529630872" sldId="289"/>
        </pc:sldMkLst>
        <pc:spChg chg="mod">
          <ac:chgData name="Austin Paothatat" userId="S::ap2485@nau.edu::a5445df4-bc8f-451d-8461-216db52dec3c" providerId="AD" clId="Web-{400BE2E3-A1ED-436A-B78D-E1AB48481B1B}" dt="2024-02-05T04:40:42.953" v="59" actId="1076"/>
          <ac:spMkLst>
            <pc:docMk/>
            <pc:sldMk cId="1529630872" sldId="289"/>
            <ac:spMk id="2" creationId="{36FAD295-F5E5-785E-8B80-A7365FA3A02A}"/>
          </ac:spMkLst>
        </pc:spChg>
        <pc:spChg chg="mod">
          <ac:chgData name="Austin Paothatat" userId="S::ap2485@nau.edu::a5445df4-bc8f-451d-8461-216db52dec3c" providerId="AD" clId="Web-{400BE2E3-A1ED-436A-B78D-E1AB48481B1B}" dt="2024-02-05T05:08:38.556" v="449" actId="20577"/>
          <ac:spMkLst>
            <pc:docMk/>
            <pc:sldMk cId="1529630872" sldId="289"/>
            <ac:spMk id="10" creationId="{0B3068FC-DEC9-2D84-1724-9BABA4D2E5FE}"/>
          </ac:spMkLst>
        </pc:spChg>
        <pc:graphicFrameChg chg="add mod modGraphic">
          <ac:chgData name="Austin Paothatat" userId="S::ap2485@nau.edu::a5445df4-bc8f-451d-8461-216db52dec3c" providerId="AD" clId="Web-{400BE2E3-A1ED-436A-B78D-E1AB48481B1B}" dt="2024-02-05T05:19:51.125" v="986"/>
          <ac:graphicFrameMkLst>
            <pc:docMk/>
            <pc:sldMk cId="1529630872" sldId="289"/>
            <ac:graphicFrameMk id="3" creationId="{1D1FBF9A-50CD-5DD5-8963-5C01C456F0D0}"/>
          </ac:graphicFrameMkLst>
        </pc:graphicFrameChg>
      </pc:sldChg>
      <pc:sldChg chg="addSp modSp">
        <pc:chgData name="Austin Paothatat" userId="S::ap2485@nau.edu::a5445df4-bc8f-451d-8461-216db52dec3c" providerId="AD" clId="Web-{400BE2E3-A1ED-436A-B78D-E1AB48481B1B}" dt="2024-02-05T05:00:43.258" v="421" actId="1076"/>
        <pc:sldMkLst>
          <pc:docMk/>
          <pc:sldMk cId="3766840692" sldId="290"/>
        </pc:sldMkLst>
        <pc:spChg chg="mod">
          <ac:chgData name="Austin Paothatat" userId="S::ap2485@nau.edu::a5445df4-bc8f-451d-8461-216db52dec3c" providerId="AD" clId="Web-{400BE2E3-A1ED-436A-B78D-E1AB48481B1B}" dt="2024-02-05T04:40:36.265" v="58" actId="1076"/>
          <ac:spMkLst>
            <pc:docMk/>
            <pc:sldMk cId="3766840692" sldId="290"/>
            <ac:spMk id="2" creationId="{5C14DBD7-E00F-73B2-8983-1015103E4608}"/>
          </ac:spMkLst>
        </pc:spChg>
        <pc:spChg chg="add mod">
          <ac:chgData name="Austin Paothatat" userId="S::ap2485@nau.edu::a5445df4-bc8f-451d-8461-216db52dec3c" providerId="AD" clId="Web-{400BE2E3-A1ED-436A-B78D-E1AB48481B1B}" dt="2024-02-05T05:00:26.460" v="420" actId="1076"/>
          <ac:spMkLst>
            <pc:docMk/>
            <pc:sldMk cId="3766840692" sldId="290"/>
            <ac:spMk id="6" creationId="{DA3C3A45-F132-0B32-1FC7-5D979D5A1A86}"/>
          </ac:spMkLst>
        </pc:spChg>
        <pc:spChg chg="mod">
          <ac:chgData name="Austin Paothatat" userId="S::ap2485@nau.edu::a5445df4-bc8f-451d-8461-216db52dec3c" providerId="AD" clId="Web-{400BE2E3-A1ED-436A-B78D-E1AB48481B1B}" dt="2024-02-05T04:46:22.450" v="106" actId="20577"/>
          <ac:spMkLst>
            <pc:docMk/>
            <pc:sldMk cId="3766840692" sldId="290"/>
            <ac:spMk id="10" creationId="{0B3068FC-DEC9-2D84-1724-9BABA4D2E5FE}"/>
          </ac:spMkLst>
        </pc:spChg>
        <pc:picChg chg="add mod">
          <ac:chgData name="Austin Paothatat" userId="S::ap2485@nau.edu::a5445df4-bc8f-451d-8461-216db52dec3c" providerId="AD" clId="Web-{400BE2E3-A1ED-436A-B78D-E1AB48481B1B}" dt="2024-02-05T05:00:43.258" v="421" actId="1076"/>
          <ac:picMkLst>
            <pc:docMk/>
            <pc:sldMk cId="3766840692" sldId="290"/>
            <ac:picMk id="3" creationId="{479CC500-6294-3953-5065-0560D2BC57DC}"/>
          </ac:picMkLst>
        </pc:picChg>
      </pc:sldChg>
      <pc:sldChg chg="addSp modSp">
        <pc:chgData name="Austin Paothatat" userId="S::ap2485@nau.edu::a5445df4-bc8f-451d-8461-216db52dec3c" providerId="AD" clId="Web-{400BE2E3-A1ED-436A-B78D-E1AB48481B1B}" dt="2024-02-05T04:41:59.291" v="74" actId="1076"/>
        <pc:sldMkLst>
          <pc:docMk/>
          <pc:sldMk cId="1059714799" sldId="292"/>
        </pc:sldMkLst>
        <pc:spChg chg="add mod">
          <ac:chgData name="Austin Paothatat" userId="S::ap2485@nau.edu::a5445df4-bc8f-451d-8461-216db52dec3c" providerId="AD" clId="Web-{400BE2E3-A1ED-436A-B78D-E1AB48481B1B}" dt="2024-02-05T04:41:59.291" v="74" actId="1076"/>
          <ac:spMkLst>
            <pc:docMk/>
            <pc:sldMk cId="1059714799" sldId="292"/>
            <ac:spMk id="3" creationId="{4418D7A6-0CEA-6878-AAEF-ECC9F5E5B912}"/>
          </ac:spMkLst>
        </pc:spChg>
      </pc:sldChg>
      <pc:sldChg chg="addSp modSp">
        <pc:chgData name="Austin Paothatat" userId="S::ap2485@nau.edu::a5445df4-bc8f-451d-8461-216db52dec3c" providerId="AD" clId="Web-{400BE2E3-A1ED-436A-B78D-E1AB48481B1B}" dt="2024-02-05T04:41:54.791" v="73" actId="1076"/>
        <pc:sldMkLst>
          <pc:docMk/>
          <pc:sldMk cId="320863619" sldId="293"/>
        </pc:sldMkLst>
        <pc:spChg chg="add mod">
          <ac:chgData name="Austin Paothatat" userId="S::ap2485@nau.edu::a5445df4-bc8f-451d-8461-216db52dec3c" providerId="AD" clId="Web-{400BE2E3-A1ED-436A-B78D-E1AB48481B1B}" dt="2024-02-05T04:41:54.791" v="73" actId="1076"/>
          <ac:spMkLst>
            <pc:docMk/>
            <pc:sldMk cId="320863619" sldId="293"/>
            <ac:spMk id="2" creationId="{EA7CB3BD-2A4F-8EEC-FC4F-EB28DB56CF0A}"/>
          </ac:spMkLst>
        </pc:spChg>
      </pc:sldChg>
      <pc:sldChg chg="modSp">
        <pc:chgData name="Austin Paothatat" userId="S::ap2485@nau.edu::a5445df4-bc8f-451d-8461-216db52dec3c" providerId="AD" clId="Web-{400BE2E3-A1ED-436A-B78D-E1AB48481B1B}" dt="2024-02-05T04:42:30.590" v="82" actId="1076"/>
        <pc:sldMkLst>
          <pc:docMk/>
          <pc:sldMk cId="2935015135" sldId="294"/>
        </pc:sldMkLst>
        <pc:spChg chg="mod ord">
          <ac:chgData name="Austin Paothatat" userId="S::ap2485@nau.edu::a5445df4-bc8f-451d-8461-216db52dec3c" providerId="AD" clId="Web-{400BE2E3-A1ED-436A-B78D-E1AB48481B1B}" dt="2024-02-05T04:42:30.590" v="82" actId="1076"/>
          <ac:spMkLst>
            <pc:docMk/>
            <pc:sldMk cId="2935015135" sldId="294"/>
            <ac:spMk id="3" creationId="{8C8322F3-FBD1-388D-80BE-387D902215C4}"/>
          </ac:spMkLst>
        </pc:spChg>
        <pc:spChg chg="mod">
          <ac:chgData name="Austin Paothatat" userId="S::ap2485@nau.edu::a5445df4-bc8f-451d-8461-216db52dec3c" providerId="AD" clId="Web-{400BE2E3-A1ED-436A-B78D-E1AB48481B1B}" dt="2024-02-05T04:42:26.668" v="81" actId="1076"/>
          <ac:spMkLst>
            <pc:docMk/>
            <pc:sldMk cId="2935015135" sldId="294"/>
            <ac:spMk id="4" creationId="{24311F60-D479-7383-8714-AA9D876C5E1B}"/>
          </ac:spMkLst>
        </pc:spChg>
      </pc:sldChg>
      <pc:sldChg chg="addSp modSp">
        <pc:chgData name="Austin Paothatat" userId="S::ap2485@nau.edu::a5445df4-bc8f-451d-8461-216db52dec3c" providerId="AD" clId="Web-{400BE2E3-A1ED-436A-B78D-E1AB48481B1B}" dt="2024-02-05T04:56:44.085" v="380" actId="20577"/>
        <pc:sldMkLst>
          <pc:docMk/>
          <pc:sldMk cId="4256736623" sldId="295"/>
        </pc:sldMkLst>
        <pc:spChg chg="mod">
          <ac:chgData name="Austin Paothatat" userId="S::ap2485@nau.edu::a5445df4-bc8f-451d-8461-216db52dec3c" providerId="AD" clId="Web-{400BE2E3-A1ED-436A-B78D-E1AB48481B1B}" dt="2024-02-05T04:56:44.085" v="380" actId="20577"/>
          <ac:spMkLst>
            <pc:docMk/>
            <pc:sldMk cId="4256736623" sldId="295"/>
            <ac:spMk id="2" creationId="{44261BC0-51E9-7584-BDF3-0CD7E66FF713}"/>
          </ac:spMkLst>
        </pc:spChg>
        <pc:spChg chg="mod">
          <ac:chgData name="Austin Paothatat" userId="S::ap2485@nau.edu::a5445df4-bc8f-451d-8461-216db52dec3c" providerId="AD" clId="Web-{400BE2E3-A1ED-436A-B78D-E1AB48481B1B}" dt="2024-02-05T04:41:30.930" v="68" actId="1076"/>
          <ac:spMkLst>
            <pc:docMk/>
            <pc:sldMk cId="4256736623" sldId="295"/>
            <ac:spMk id="4" creationId="{83400777-56E4-F90C-1A86-499F8A894022}"/>
          </ac:spMkLst>
        </pc:spChg>
        <pc:spChg chg="add mod">
          <ac:chgData name="Austin Paothatat" userId="S::ap2485@nau.edu::a5445df4-bc8f-451d-8461-216db52dec3c" providerId="AD" clId="Web-{400BE2E3-A1ED-436A-B78D-E1AB48481B1B}" dt="2024-02-05T04:41:43.337" v="71" actId="1076"/>
          <ac:spMkLst>
            <pc:docMk/>
            <pc:sldMk cId="4256736623" sldId="295"/>
            <ac:spMk id="7" creationId="{1C2BC444-5487-31AB-9E7C-610103B2C74B}"/>
          </ac:spMkLst>
        </pc:spChg>
      </pc:sldChg>
      <pc:sldChg chg="addSp modSp">
        <pc:chgData name="Austin Paothatat" userId="S::ap2485@nau.edu::a5445df4-bc8f-451d-8461-216db52dec3c" providerId="AD" clId="Web-{400BE2E3-A1ED-436A-B78D-E1AB48481B1B}" dt="2024-02-05T05:05:47.138" v="426" actId="20577"/>
        <pc:sldMkLst>
          <pc:docMk/>
          <pc:sldMk cId="3092511015" sldId="296"/>
        </pc:sldMkLst>
        <pc:spChg chg="mod">
          <ac:chgData name="Austin Paothatat" userId="S::ap2485@nau.edu::a5445df4-bc8f-451d-8461-216db52dec3c" providerId="AD" clId="Web-{400BE2E3-A1ED-436A-B78D-E1AB48481B1B}" dt="2024-02-05T05:05:47.138" v="426" actId="20577"/>
          <ac:spMkLst>
            <pc:docMk/>
            <pc:sldMk cId="3092511015" sldId="296"/>
            <ac:spMk id="4" creationId="{83400777-56E4-F90C-1A86-499F8A894022}"/>
          </ac:spMkLst>
        </pc:spChg>
        <pc:spChg chg="add mod">
          <ac:chgData name="Austin Paothatat" userId="S::ap2485@nau.edu::a5445df4-bc8f-451d-8461-216db52dec3c" providerId="AD" clId="Web-{400BE2E3-A1ED-436A-B78D-E1AB48481B1B}" dt="2024-02-05T04:43:09.296" v="91" actId="1076"/>
          <ac:spMkLst>
            <pc:docMk/>
            <pc:sldMk cId="3092511015" sldId="296"/>
            <ac:spMk id="7" creationId="{C9948442-B316-2D1B-2B41-5EFEFA080212}"/>
          </ac:spMkLst>
        </pc:spChg>
      </pc:sldChg>
      <pc:sldChg chg="addSp modSp">
        <pc:chgData name="Austin Paothatat" userId="S::ap2485@nau.edu::a5445df4-bc8f-451d-8461-216db52dec3c" providerId="AD" clId="Web-{400BE2E3-A1ED-436A-B78D-E1AB48481B1B}" dt="2024-02-05T05:06:03.405" v="439" actId="20577"/>
        <pc:sldMkLst>
          <pc:docMk/>
          <pc:sldMk cId="3857479806" sldId="297"/>
        </pc:sldMkLst>
        <pc:spChg chg="mod">
          <ac:chgData name="Austin Paothatat" userId="S::ap2485@nau.edu::a5445df4-bc8f-451d-8461-216db52dec3c" providerId="AD" clId="Web-{400BE2E3-A1ED-436A-B78D-E1AB48481B1B}" dt="2024-02-05T04:41:00.657" v="62" actId="14100"/>
          <ac:spMkLst>
            <pc:docMk/>
            <pc:sldMk cId="3857479806" sldId="297"/>
            <ac:spMk id="2" creationId="{44261BC0-51E9-7584-BDF3-0CD7E66FF713}"/>
          </ac:spMkLst>
        </pc:spChg>
        <pc:spChg chg="mod">
          <ac:chgData name="Austin Paothatat" userId="S::ap2485@nau.edu::a5445df4-bc8f-451d-8461-216db52dec3c" providerId="AD" clId="Web-{400BE2E3-A1ED-436A-B78D-E1AB48481B1B}" dt="2024-02-05T05:06:03.405" v="439" actId="20577"/>
          <ac:spMkLst>
            <pc:docMk/>
            <pc:sldMk cId="3857479806" sldId="297"/>
            <ac:spMk id="4" creationId="{83400777-56E4-F90C-1A86-499F8A894022}"/>
          </ac:spMkLst>
        </pc:spChg>
        <pc:spChg chg="add mod">
          <ac:chgData name="Austin Paothatat" userId="S::ap2485@nau.edu::a5445df4-bc8f-451d-8461-216db52dec3c" providerId="AD" clId="Web-{400BE2E3-A1ED-436A-B78D-E1AB48481B1B}" dt="2024-02-05T04:43:13.843" v="92" actId="1076"/>
          <ac:spMkLst>
            <pc:docMk/>
            <pc:sldMk cId="3857479806" sldId="297"/>
            <ac:spMk id="7" creationId="{4B40DA79-90A9-12D3-27BF-D1D9A2263E6F}"/>
          </ac:spMkLst>
        </pc:spChg>
      </pc:sldChg>
      <pc:sldMasterChg chg="mod modSldLayout">
        <pc:chgData name="Austin Paothatat" userId="S::ap2485@nau.edu::a5445df4-bc8f-451d-8461-216db52dec3c" providerId="AD" clId="Web-{400BE2E3-A1ED-436A-B78D-E1AB48481B1B}" dt="2024-02-05T04:41:39.618" v="70"/>
        <pc:sldMasterMkLst>
          <pc:docMk/>
          <pc:sldMasterMk cId="93747007" sldId="2147483648"/>
        </pc:sldMasterMkLst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3262107815" sldId="2147483649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3199989808" sldId="2147483650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58349421" sldId="2147483651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3807449163" sldId="2147483652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3731187705" sldId="2147483653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1346781725" sldId="2147483654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3495949994" sldId="2147483655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4285750412" sldId="2147483656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2759602520" sldId="2147483657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3186530730" sldId="2147483658"/>
          </pc:sldLayoutMkLst>
        </pc:sldLayoutChg>
        <pc:sldLayoutChg chg="mod">
          <pc:chgData name="Austin Paothatat" userId="S::ap2485@nau.edu::a5445df4-bc8f-451d-8461-216db52dec3c" providerId="AD" clId="Web-{400BE2E3-A1ED-436A-B78D-E1AB48481B1B}" dt="2024-02-05T04:41:39.618" v="70"/>
          <pc:sldLayoutMkLst>
            <pc:docMk/>
            <pc:sldMasterMk cId="93747007" sldId="2147483648"/>
            <pc:sldLayoutMk cId="746753207" sldId="2147483659"/>
          </pc:sldLayoutMkLst>
        </pc:sldLayoutChg>
      </pc:sldMasterChg>
    </pc:docChg>
  </pc:docChgLst>
  <pc:docChgLst>
    <pc:chgData name="Michael Sidney Zielinski" userId="S::michael.zielinski@nau.edu::9953421c-d045-4091-bdb1-f7f9acf3b801" providerId="AD" clId="Web-{DE0A0F22-7A27-4C50-AF6F-BD7AF46CC2FF}"/>
    <pc:docChg chg="modSld">
      <pc:chgData name="Michael Sidney Zielinski" userId="S::michael.zielinski@nau.edu::9953421c-d045-4091-bdb1-f7f9acf3b801" providerId="AD" clId="Web-{DE0A0F22-7A27-4C50-AF6F-BD7AF46CC2FF}" dt="2023-10-10T01:03:29.438" v="101" actId="20577"/>
      <pc:docMkLst>
        <pc:docMk/>
      </pc:docMkLst>
      <pc:sldChg chg="addSp modSp">
        <pc:chgData name="Michael Sidney Zielinski" userId="S::michael.zielinski@nau.edu::9953421c-d045-4091-bdb1-f7f9acf3b801" providerId="AD" clId="Web-{DE0A0F22-7A27-4C50-AF6F-BD7AF46CC2FF}" dt="2023-10-10T01:03:29.438" v="101" actId="20577"/>
        <pc:sldMkLst>
          <pc:docMk/>
          <pc:sldMk cId="1514395425" sldId="258"/>
        </pc:sldMkLst>
        <pc:spChg chg="add mod">
          <ac:chgData name="Michael Sidney Zielinski" userId="S::michael.zielinski@nau.edu::9953421c-d045-4091-bdb1-f7f9acf3b801" providerId="AD" clId="Web-{DE0A0F22-7A27-4C50-AF6F-BD7AF46CC2FF}" dt="2023-10-10T01:03:22.859" v="94" actId="20577"/>
          <ac:spMkLst>
            <pc:docMk/>
            <pc:sldMk cId="1514395425" sldId="258"/>
            <ac:spMk id="2" creationId="{53C5CD50-EA19-80CF-0DCC-EE9D0FE6E237}"/>
          </ac:spMkLst>
        </pc:spChg>
        <pc:spChg chg="mod">
          <ac:chgData name="Michael Sidney Zielinski" userId="S::michael.zielinski@nau.edu::9953421c-d045-4091-bdb1-f7f9acf3b801" providerId="AD" clId="Web-{DE0A0F22-7A27-4C50-AF6F-BD7AF46CC2FF}" dt="2023-10-10T01:03:16.969" v="89" actId="20577"/>
          <ac:spMkLst>
            <pc:docMk/>
            <pc:sldMk cId="1514395425" sldId="258"/>
            <ac:spMk id="3" creationId="{B41DCC61-9424-F003-9FF4-9438D2124775}"/>
          </ac:spMkLst>
        </pc:spChg>
        <pc:spChg chg="add mod">
          <ac:chgData name="Michael Sidney Zielinski" userId="S::michael.zielinski@nau.edu::9953421c-d045-4091-bdb1-f7f9acf3b801" providerId="AD" clId="Web-{DE0A0F22-7A27-4C50-AF6F-BD7AF46CC2FF}" dt="2023-10-10T01:03:25.922" v="98" actId="20577"/>
          <ac:spMkLst>
            <pc:docMk/>
            <pc:sldMk cId="1514395425" sldId="258"/>
            <ac:spMk id="4" creationId="{AD434285-95BD-07C8-7CEF-C6504931B21D}"/>
          </ac:spMkLst>
        </pc:spChg>
        <pc:spChg chg="add mod">
          <ac:chgData name="Michael Sidney Zielinski" userId="S::michael.zielinski@nau.edu::9953421c-d045-4091-bdb1-f7f9acf3b801" providerId="AD" clId="Web-{DE0A0F22-7A27-4C50-AF6F-BD7AF46CC2FF}" dt="2023-10-10T01:03:13.328" v="87" actId="20577"/>
          <ac:spMkLst>
            <pc:docMk/>
            <pc:sldMk cId="1514395425" sldId="258"/>
            <ac:spMk id="7" creationId="{8B0FF38D-CC40-675D-B1ED-42921546EEB2}"/>
          </ac:spMkLst>
        </pc:spChg>
        <pc:spChg chg="add mod">
          <ac:chgData name="Michael Sidney Zielinski" userId="S::michael.zielinski@nau.edu::9953421c-d045-4091-bdb1-f7f9acf3b801" providerId="AD" clId="Web-{DE0A0F22-7A27-4C50-AF6F-BD7AF46CC2FF}" dt="2023-10-10T01:03:29.438" v="101" actId="20577"/>
          <ac:spMkLst>
            <pc:docMk/>
            <pc:sldMk cId="1514395425" sldId="258"/>
            <ac:spMk id="9" creationId="{34FC59A3-47DB-5E5D-89F0-F10E2FF66B14}"/>
          </ac:spMkLst>
        </pc:spChg>
        <pc:spChg chg="mod">
          <ac:chgData name="Michael Sidney Zielinski" userId="S::michael.zielinski@nau.edu::9953421c-d045-4091-bdb1-f7f9acf3b801" providerId="AD" clId="Web-{DE0A0F22-7A27-4C50-AF6F-BD7AF46CC2FF}" dt="2023-10-10T01:03:20.234" v="92" actId="20577"/>
          <ac:spMkLst>
            <pc:docMk/>
            <pc:sldMk cId="1514395425" sldId="258"/>
            <ac:spMk id="11" creationId="{BA5A0415-BD6F-81C7-18F5-CE82B5B4FEB0}"/>
          </ac:spMkLst>
        </pc:spChg>
      </pc:sldChg>
    </pc:docChg>
  </pc:docChgLst>
  <pc:docChgLst>
    <pc:chgData name="Avery Charley" userId="ebcb5d02-b95c-4204-8bcd-d9ffd357532f" providerId="ADAL" clId="{FE970289-94EE-471E-8964-B6795A0911F9}"/>
    <pc:docChg chg="undo custSel addSld delSld modSld sldOrd">
      <pc:chgData name="Avery Charley" userId="ebcb5d02-b95c-4204-8bcd-d9ffd357532f" providerId="ADAL" clId="{FE970289-94EE-471E-8964-B6795A0911F9}" dt="2024-02-05T00:15:07.750" v="3989" actId="20577"/>
      <pc:docMkLst>
        <pc:docMk/>
      </pc:docMkLst>
      <pc:sldChg chg="addSp delSp modSp mod modClrScheme chgLayout">
        <pc:chgData name="Avery Charley" userId="ebcb5d02-b95c-4204-8bcd-d9ffd357532f" providerId="ADAL" clId="{FE970289-94EE-471E-8964-B6795A0911F9}" dt="2024-02-05T00:13:40.527" v="3962" actId="478"/>
        <pc:sldMkLst>
          <pc:docMk/>
          <pc:sldMk cId="1514395425" sldId="258"/>
        </pc:sldMkLst>
        <pc:spChg chg="add mod ord">
          <ac:chgData name="Avery Charley" userId="ebcb5d02-b95c-4204-8bcd-d9ffd357532f" providerId="ADAL" clId="{FE970289-94EE-471E-8964-B6795A0911F9}" dt="2024-02-04T23:39:26.097" v="2944" actId="20577"/>
          <ac:spMkLst>
            <pc:docMk/>
            <pc:sldMk cId="1514395425" sldId="258"/>
            <ac:spMk id="2" creationId="{44261BC0-51E9-7584-BDF3-0CD7E66FF713}"/>
          </ac:spMkLst>
        </pc:spChg>
        <pc:spChg chg="del">
          <ac:chgData name="Avery Charley" userId="ebcb5d02-b95c-4204-8bcd-d9ffd357532f" providerId="ADAL" clId="{FE970289-94EE-471E-8964-B6795A0911F9}" dt="2024-02-05T00:13:31.588" v="3960" actId="478"/>
          <ac:spMkLst>
            <pc:docMk/>
            <pc:sldMk cId="1514395425" sldId="258"/>
            <ac:spMk id="3" creationId="{FED72664-B299-30A0-4D77-3041FECE173E}"/>
          </ac:spMkLst>
        </pc:spChg>
        <pc:spChg chg="add mod">
          <ac:chgData name="Avery Charley" userId="ebcb5d02-b95c-4204-8bcd-d9ffd357532f" providerId="ADAL" clId="{FE970289-94EE-471E-8964-B6795A0911F9}" dt="2024-02-05T00:13:32.550" v="3961"/>
          <ac:spMkLst>
            <pc:docMk/>
            <pc:sldMk cId="1514395425" sldId="258"/>
            <ac:spMk id="4" creationId="{83400777-56E4-F90C-1A86-499F8A894022}"/>
          </ac:spMkLst>
        </pc:spChg>
        <pc:spChg chg="mod ord">
          <ac:chgData name="Avery Charley" userId="ebcb5d02-b95c-4204-8bcd-d9ffd357532f" providerId="ADAL" clId="{FE970289-94EE-471E-8964-B6795A0911F9}" dt="2024-02-04T23:09:53.105" v="2267" actId="700"/>
          <ac:spMkLst>
            <pc:docMk/>
            <pc:sldMk cId="1514395425" sldId="258"/>
            <ac:spMk id="6" creationId="{CC2367EF-5E84-C020-EE59-AA0F48393E59}"/>
          </ac:spMkLst>
        </pc:spChg>
        <pc:picChg chg="del">
          <ac:chgData name="Avery Charley" userId="ebcb5d02-b95c-4204-8bcd-d9ffd357532f" providerId="ADAL" clId="{FE970289-94EE-471E-8964-B6795A0911F9}" dt="2024-02-05T00:13:40.527" v="3962" actId="478"/>
          <ac:picMkLst>
            <pc:docMk/>
            <pc:sldMk cId="1514395425" sldId="258"/>
            <ac:picMk id="8" creationId="{ADCCF042-BD08-0B36-C444-4A0D503F40A8}"/>
          </ac:picMkLst>
        </pc:picChg>
      </pc:sldChg>
      <pc:sldChg chg="del">
        <pc:chgData name="Avery Charley" userId="ebcb5d02-b95c-4204-8bcd-d9ffd357532f" providerId="ADAL" clId="{FE970289-94EE-471E-8964-B6795A0911F9}" dt="2024-02-04T22:19:57.473" v="19" actId="2696"/>
        <pc:sldMkLst>
          <pc:docMk/>
          <pc:sldMk cId="3803442049" sldId="259"/>
        </pc:sldMkLst>
      </pc:sldChg>
      <pc:sldChg chg="del">
        <pc:chgData name="Avery Charley" userId="ebcb5d02-b95c-4204-8bcd-d9ffd357532f" providerId="ADAL" clId="{FE970289-94EE-471E-8964-B6795A0911F9}" dt="2024-02-04T22:20:21.119" v="20" actId="2696"/>
        <pc:sldMkLst>
          <pc:docMk/>
          <pc:sldMk cId="1070346799" sldId="260"/>
        </pc:sldMkLst>
      </pc:sldChg>
      <pc:sldChg chg="addSp modSp mod ord">
        <pc:chgData name="Avery Charley" userId="ebcb5d02-b95c-4204-8bcd-d9ffd357532f" providerId="ADAL" clId="{FE970289-94EE-471E-8964-B6795A0911F9}" dt="2024-02-05T00:15:07.750" v="3989" actId="20577"/>
        <pc:sldMkLst>
          <pc:docMk/>
          <pc:sldMk cId="98175723" sldId="261"/>
        </pc:sldMkLst>
        <pc:spChg chg="add mod">
          <ac:chgData name="Avery Charley" userId="ebcb5d02-b95c-4204-8bcd-d9ffd357532f" providerId="ADAL" clId="{FE970289-94EE-471E-8964-B6795A0911F9}" dt="2024-02-05T00:15:07.750" v="3989" actId="20577"/>
          <ac:spMkLst>
            <pc:docMk/>
            <pc:sldMk cId="98175723" sldId="261"/>
            <ac:spMk id="2" creationId="{DA769AD2-5CB6-F47F-F28D-7F6C3E50A7FB}"/>
          </ac:spMkLst>
        </pc:spChg>
      </pc:sldChg>
      <pc:sldChg chg="del">
        <pc:chgData name="Avery Charley" userId="ebcb5d02-b95c-4204-8bcd-d9ffd357532f" providerId="ADAL" clId="{FE970289-94EE-471E-8964-B6795A0911F9}" dt="2024-02-04T22:21:59.648" v="27" actId="2696"/>
        <pc:sldMkLst>
          <pc:docMk/>
          <pc:sldMk cId="1192679512" sldId="262"/>
        </pc:sldMkLst>
      </pc:sldChg>
      <pc:sldChg chg="del">
        <pc:chgData name="Avery Charley" userId="ebcb5d02-b95c-4204-8bcd-d9ffd357532f" providerId="ADAL" clId="{FE970289-94EE-471E-8964-B6795A0911F9}" dt="2024-02-04T22:21:57.295" v="26" actId="2696"/>
        <pc:sldMkLst>
          <pc:docMk/>
          <pc:sldMk cId="1297460242" sldId="266"/>
        </pc:sldMkLst>
      </pc:sldChg>
      <pc:sldChg chg="del">
        <pc:chgData name="Avery Charley" userId="ebcb5d02-b95c-4204-8bcd-d9ffd357532f" providerId="ADAL" clId="{FE970289-94EE-471E-8964-B6795A0911F9}" dt="2024-02-04T22:21:11.067" v="23" actId="2696"/>
        <pc:sldMkLst>
          <pc:docMk/>
          <pc:sldMk cId="4194267802" sldId="267"/>
        </pc:sldMkLst>
      </pc:sldChg>
      <pc:sldChg chg="addSp modSp del mod ord modClrScheme chgLayout">
        <pc:chgData name="Avery Charley" userId="ebcb5d02-b95c-4204-8bcd-d9ffd357532f" providerId="ADAL" clId="{FE970289-94EE-471E-8964-B6795A0911F9}" dt="2024-02-04T22:25:01.768" v="74" actId="2696"/>
        <pc:sldMkLst>
          <pc:docMk/>
          <pc:sldMk cId="2423643970" sldId="268"/>
        </pc:sldMkLst>
        <pc:spChg chg="add mod ord">
          <ac:chgData name="Avery Charley" userId="ebcb5d02-b95c-4204-8bcd-d9ffd357532f" providerId="ADAL" clId="{FE970289-94EE-471E-8964-B6795A0911F9}" dt="2024-02-04T22:24:55.583" v="73" actId="20577"/>
          <ac:spMkLst>
            <pc:docMk/>
            <pc:sldMk cId="2423643970" sldId="268"/>
            <ac:spMk id="2" creationId="{3B1E6082-3F16-A6F5-A5CD-15226A40A510}"/>
          </ac:spMkLst>
        </pc:spChg>
        <pc:spChg chg="mod ord">
          <ac:chgData name="Avery Charley" userId="ebcb5d02-b95c-4204-8bcd-d9ffd357532f" providerId="ADAL" clId="{FE970289-94EE-471E-8964-B6795A0911F9}" dt="2024-02-04T22:24:05.951" v="40" actId="700"/>
          <ac:spMkLst>
            <pc:docMk/>
            <pc:sldMk cId="2423643970" sldId="268"/>
            <ac:spMk id="15" creationId="{4E622787-5874-4B81-9829-EDD6701EE531}"/>
          </ac:spMkLst>
        </pc:spChg>
      </pc:sldChg>
      <pc:sldChg chg="del">
        <pc:chgData name="Avery Charley" userId="ebcb5d02-b95c-4204-8bcd-d9ffd357532f" providerId="ADAL" clId="{FE970289-94EE-471E-8964-B6795A0911F9}" dt="2024-02-04T22:22:03.471" v="29" actId="2696"/>
        <pc:sldMkLst>
          <pc:docMk/>
          <pc:sldMk cId="3934475370" sldId="269"/>
        </pc:sldMkLst>
      </pc:sldChg>
      <pc:sldChg chg="addSp delSp modSp mod">
        <pc:chgData name="Avery Charley" userId="ebcb5d02-b95c-4204-8bcd-d9ffd357532f" providerId="ADAL" clId="{FE970289-94EE-471E-8964-B6795A0911F9}" dt="2024-02-05T00:14:41.064" v="3969" actId="20577"/>
        <pc:sldMkLst>
          <pc:docMk/>
          <pc:sldMk cId="23611709" sldId="271"/>
        </pc:sldMkLst>
        <pc:spChg chg="del">
          <ac:chgData name="Avery Charley" userId="ebcb5d02-b95c-4204-8bcd-d9ffd357532f" providerId="ADAL" clId="{FE970289-94EE-471E-8964-B6795A0911F9}" dt="2024-02-05T00:14:02.962" v="3964" actId="478"/>
          <ac:spMkLst>
            <pc:docMk/>
            <pc:sldMk cId="23611709" sldId="271"/>
            <ac:spMk id="2" creationId="{51C52937-2DD7-3763-866A-069235BEB4E0}"/>
          </ac:spMkLst>
        </pc:spChg>
        <pc:spChg chg="add mod">
          <ac:chgData name="Avery Charley" userId="ebcb5d02-b95c-4204-8bcd-d9ffd357532f" providerId="ADAL" clId="{FE970289-94EE-471E-8964-B6795A0911F9}" dt="2024-02-05T00:14:41.064" v="3969" actId="20577"/>
          <ac:spMkLst>
            <pc:docMk/>
            <pc:sldMk cId="23611709" sldId="271"/>
            <ac:spMk id="4" creationId="{67593667-2E50-2F49-EAF6-15341FBCE503}"/>
          </ac:spMkLst>
        </pc:spChg>
        <pc:spChg chg="mod">
          <ac:chgData name="Avery Charley" userId="ebcb5d02-b95c-4204-8bcd-d9ffd357532f" providerId="ADAL" clId="{FE970289-94EE-471E-8964-B6795A0911F9}" dt="2024-02-04T23:08:50.493" v="2266" actId="20577"/>
          <ac:spMkLst>
            <pc:docMk/>
            <pc:sldMk cId="23611709" sldId="271"/>
            <ac:spMk id="7" creationId="{CA4F84C4-8B30-69F3-5659-D7C74AA947F4}"/>
          </ac:spMkLst>
        </pc:spChg>
        <pc:spChg chg="mod">
          <ac:chgData name="Avery Charley" userId="ebcb5d02-b95c-4204-8bcd-d9ffd357532f" providerId="ADAL" clId="{FE970289-94EE-471E-8964-B6795A0911F9}" dt="2024-02-04T22:19:50.382" v="18" actId="20577"/>
          <ac:spMkLst>
            <pc:docMk/>
            <pc:sldMk cId="23611709" sldId="271"/>
            <ac:spMk id="16" creationId="{6F640BF6-D186-94B0-4EE7-CC3027FC5BF5}"/>
          </ac:spMkLst>
        </pc:spChg>
        <pc:picChg chg="del mod">
          <ac:chgData name="Avery Charley" userId="ebcb5d02-b95c-4204-8bcd-d9ffd357532f" providerId="ADAL" clId="{FE970289-94EE-471E-8964-B6795A0911F9}" dt="2024-02-05T00:14:36.533" v="3968" actId="478"/>
          <ac:picMkLst>
            <pc:docMk/>
            <pc:sldMk cId="23611709" sldId="271"/>
            <ac:picMk id="3" creationId="{947A44F4-E09E-5042-A6BE-8DB140524B39}"/>
          </ac:picMkLst>
        </pc:picChg>
      </pc:sldChg>
      <pc:sldChg chg="addSp delSp modSp mod modClrScheme chgLayout">
        <pc:chgData name="Avery Charley" userId="ebcb5d02-b95c-4204-8bcd-d9ffd357532f" providerId="ADAL" clId="{FE970289-94EE-471E-8964-B6795A0911F9}" dt="2024-02-05T00:12:41.742" v="3959" actId="13926"/>
        <pc:sldMkLst>
          <pc:docMk/>
          <pc:sldMk cId="2870259139" sldId="272"/>
        </pc:sldMkLst>
        <pc:spChg chg="mod ord">
          <ac:chgData name="Avery Charley" userId="ebcb5d02-b95c-4204-8bcd-d9ffd357532f" providerId="ADAL" clId="{FE970289-94EE-471E-8964-B6795A0911F9}" dt="2024-02-04T23:40:40.965" v="2988" actId="700"/>
          <ac:spMkLst>
            <pc:docMk/>
            <pc:sldMk cId="2870259139" sldId="272"/>
            <ac:spMk id="2" creationId="{249F0721-9663-6342-C520-60BF491E18DB}"/>
          </ac:spMkLst>
        </pc:spChg>
        <pc:spChg chg="add mod ord">
          <ac:chgData name="Avery Charley" userId="ebcb5d02-b95c-4204-8bcd-d9ffd357532f" providerId="ADAL" clId="{FE970289-94EE-471E-8964-B6795A0911F9}" dt="2024-02-05T00:12:01.865" v="3955" actId="5793"/>
          <ac:spMkLst>
            <pc:docMk/>
            <pc:sldMk cId="2870259139" sldId="272"/>
            <ac:spMk id="3" creationId="{791A7C75-CC2C-B628-045E-E1D49380708B}"/>
          </ac:spMkLst>
        </pc:spChg>
        <pc:spChg chg="add mod">
          <ac:chgData name="Avery Charley" userId="ebcb5d02-b95c-4204-8bcd-d9ffd357532f" providerId="ADAL" clId="{FE970289-94EE-471E-8964-B6795A0911F9}" dt="2024-02-05T00:12:09.461" v="3956" actId="1076"/>
          <ac:spMkLst>
            <pc:docMk/>
            <pc:sldMk cId="2870259139" sldId="272"/>
            <ac:spMk id="6" creationId="{58106575-E376-B229-8FF2-548947E27DEE}"/>
          </ac:spMkLst>
        </pc:spChg>
        <pc:spChg chg="mod ord">
          <ac:chgData name="Avery Charley" userId="ebcb5d02-b95c-4204-8bcd-d9ffd357532f" providerId="ADAL" clId="{FE970289-94EE-471E-8964-B6795A0911F9}" dt="2024-02-05T00:08:44.452" v="3883" actId="20577"/>
          <ac:spMkLst>
            <pc:docMk/>
            <pc:sldMk cId="2870259139" sldId="272"/>
            <ac:spMk id="7" creationId="{BDFAA06E-782B-1F6A-5F2F-DC46310783F8}"/>
          </ac:spMkLst>
        </pc:spChg>
        <pc:spChg chg="add del mod">
          <ac:chgData name="Avery Charley" userId="ebcb5d02-b95c-4204-8bcd-d9ffd357532f" providerId="ADAL" clId="{FE970289-94EE-471E-8964-B6795A0911F9}" dt="2024-02-04T23:54:11.448" v="3590" actId="478"/>
          <ac:spMkLst>
            <pc:docMk/>
            <pc:sldMk cId="2870259139" sldId="272"/>
            <ac:spMk id="8" creationId="{2B147845-1A8A-278B-115C-8F282830F559}"/>
          </ac:spMkLst>
        </pc:spChg>
        <pc:spChg chg="add mod">
          <ac:chgData name="Avery Charley" userId="ebcb5d02-b95c-4204-8bcd-d9ffd357532f" providerId="ADAL" clId="{FE970289-94EE-471E-8964-B6795A0911F9}" dt="2024-02-05T00:03:54.020" v="3827" actId="1076"/>
          <ac:spMkLst>
            <pc:docMk/>
            <pc:sldMk cId="2870259139" sldId="272"/>
            <ac:spMk id="9" creationId="{96B53814-5836-66F1-09CE-AC2480EB2D2D}"/>
          </ac:spMkLst>
        </pc:spChg>
        <pc:spChg chg="mod">
          <ac:chgData name="Avery Charley" userId="ebcb5d02-b95c-4204-8bcd-d9ffd357532f" providerId="ADAL" clId="{FE970289-94EE-471E-8964-B6795A0911F9}" dt="2024-02-05T00:11:01.508" v="3941" actId="20577"/>
          <ac:spMkLst>
            <pc:docMk/>
            <pc:sldMk cId="2870259139" sldId="272"/>
            <ac:spMk id="10" creationId="{0B3068FC-DEC9-2D84-1724-9BABA4D2E5FE}"/>
          </ac:spMkLst>
        </pc:spChg>
        <pc:spChg chg="add mod">
          <ac:chgData name="Avery Charley" userId="ebcb5d02-b95c-4204-8bcd-d9ffd357532f" providerId="ADAL" clId="{FE970289-94EE-471E-8964-B6795A0911F9}" dt="2024-02-05T00:12:24.609" v="3958" actId="13926"/>
          <ac:spMkLst>
            <pc:docMk/>
            <pc:sldMk cId="2870259139" sldId="272"/>
            <ac:spMk id="11" creationId="{47231AC9-3819-E1D6-0E73-AEDCEF32CDAE}"/>
          </ac:spMkLst>
        </pc:spChg>
        <pc:spChg chg="add mod">
          <ac:chgData name="Avery Charley" userId="ebcb5d02-b95c-4204-8bcd-d9ffd357532f" providerId="ADAL" clId="{FE970289-94EE-471E-8964-B6795A0911F9}" dt="2024-02-05T00:03:50.652" v="3826" actId="1076"/>
          <ac:spMkLst>
            <pc:docMk/>
            <pc:sldMk cId="2870259139" sldId="272"/>
            <ac:spMk id="12" creationId="{2F1C01B5-D665-0DFE-9309-5A804F7D5C8C}"/>
          </ac:spMkLst>
        </pc:spChg>
        <pc:spChg chg="add mod">
          <ac:chgData name="Avery Charley" userId="ebcb5d02-b95c-4204-8bcd-d9ffd357532f" providerId="ADAL" clId="{FE970289-94EE-471E-8964-B6795A0911F9}" dt="2024-02-05T00:04:40.172" v="3845" actId="1076"/>
          <ac:spMkLst>
            <pc:docMk/>
            <pc:sldMk cId="2870259139" sldId="272"/>
            <ac:spMk id="14" creationId="{CAB24513-0DBD-8F95-45D9-CC6B1F42949C}"/>
          </ac:spMkLst>
        </pc:spChg>
        <pc:spChg chg="del mod">
          <ac:chgData name="Avery Charley" userId="ebcb5d02-b95c-4204-8bcd-d9ffd357532f" providerId="ADAL" clId="{FE970289-94EE-471E-8964-B6795A0911F9}" dt="2024-02-05T00:09:24.164" v="3885" actId="478"/>
          <ac:spMkLst>
            <pc:docMk/>
            <pc:sldMk cId="2870259139" sldId="272"/>
            <ac:spMk id="15" creationId="{C0CF337E-D549-12DF-2DF9-C8C9522EC50D}"/>
          </ac:spMkLst>
        </pc:spChg>
        <pc:spChg chg="add mod">
          <ac:chgData name="Avery Charley" userId="ebcb5d02-b95c-4204-8bcd-d9ffd357532f" providerId="ADAL" clId="{FE970289-94EE-471E-8964-B6795A0911F9}" dt="2024-02-05T00:05:05.032" v="3857" actId="20577"/>
          <ac:spMkLst>
            <pc:docMk/>
            <pc:sldMk cId="2870259139" sldId="272"/>
            <ac:spMk id="17" creationId="{43B34F34-35F6-8D68-8CBE-92B591616126}"/>
          </ac:spMkLst>
        </pc:spChg>
        <pc:spChg chg="add mod">
          <ac:chgData name="Avery Charley" userId="ebcb5d02-b95c-4204-8bcd-d9ffd357532f" providerId="ADAL" clId="{FE970289-94EE-471E-8964-B6795A0911F9}" dt="2024-02-05T00:12:41.742" v="3959" actId="13926"/>
          <ac:spMkLst>
            <pc:docMk/>
            <pc:sldMk cId="2870259139" sldId="272"/>
            <ac:spMk id="19" creationId="{AE9339E2-25C7-2E02-A06B-809E8C220465}"/>
          </ac:spMkLst>
        </pc:spChg>
        <pc:spChg chg="del">
          <ac:chgData name="Avery Charley" userId="ebcb5d02-b95c-4204-8bcd-d9ffd357532f" providerId="ADAL" clId="{FE970289-94EE-471E-8964-B6795A0911F9}" dt="2024-02-04T23:40:35.555" v="2987" actId="478"/>
          <ac:spMkLst>
            <pc:docMk/>
            <pc:sldMk cId="2870259139" sldId="272"/>
            <ac:spMk id="23" creationId="{84031C50-3E43-ECFB-A27E-F8FFC57C2BF6}"/>
          </ac:spMkLst>
        </pc:spChg>
      </pc:sldChg>
      <pc:sldChg chg="modSp mod">
        <pc:chgData name="Avery Charley" userId="ebcb5d02-b95c-4204-8bcd-d9ffd357532f" providerId="ADAL" clId="{FE970289-94EE-471E-8964-B6795A0911F9}" dt="2024-02-04T22:47:58.471" v="715" actId="20577"/>
        <pc:sldMkLst>
          <pc:docMk/>
          <pc:sldMk cId="3169276152" sldId="276"/>
        </pc:sldMkLst>
        <pc:spChg chg="mod">
          <ac:chgData name="Avery Charley" userId="ebcb5d02-b95c-4204-8bcd-d9ffd357532f" providerId="ADAL" clId="{FE970289-94EE-471E-8964-B6795A0911F9}" dt="2024-02-04T22:47:58.471" v="715" actId="20577"/>
          <ac:spMkLst>
            <pc:docMk/>
            <pc:sldMk cId="3169276152" sldId="276"/>
            <ac:spMk id="7" creationId="{BDFAA06E-782B-1F6A-5F2F-DC46310783F8}"/>
          </ac:spMkLst>
        </pc:spChg>
      </pc:sldChg>
      <pc:sldChg chg="del">
        <pc:chgData name="Avery Charley" userId="ebcb5d02-b95c-4204-8bcd-d9ffd357532f" providerId="ADAL" clId="{FE970289-94EE-471E-8964-B6795A0911F9}" dt="2024-02-04T22:22:01.578" v="28" actId="2696"/>
        <pc:sldMkLst>
          <pc:docMk/>
          <pc:sldMk cId="3456721241" sldId="277"/>
        </pc:sldMkLst>
      </pc:sldChg>
      <pc:sldChg chg="del">
        <pc:chgData name="Avery Charley" userId="ebcb5d02-b95c-4204-8bcd-d9ffd357532f" providerId="ADAL" clId="{FE970289-94EE-471E-8964-B6795A0911F9}" dt="2024-02-04T22:22:05.607" v="30" actId="2696"/>
        <pc:sldMkLst>
          <pc:docMk/>
          <pc:sldMk cId="4009218085" sldId="278"/>
        </pc:sldMkLst>
      </pc:sldChg>
      <pc:sldChg chg="modSp add del mod">
        <pc:chgData name="Avery Charley" userId="ebcb5d02-b95c-4204-8bcd-d9ffd357532f" providerId="ADAL" clId="{FE970289-94EE-471E-8964-B6795A0911F9}" dt="2024-02-04T22:22:36.778" v="37" actId="20577"/>
        <pc:sldMkLst>
          <pc:docMk/>
          <pc:sldMk cId="1278249476" sldId="284"/>
        </pc:sldMkLst>
        <pc:spChg chg="mod">
          <ac:chgData name="Avery Charley" userId="ebcb5d02-b95c-4204-8bcd-d9ffd357532f" providerId="ADAL" clId="{FE970289-94EE-471E-8964-B6795A0911F9}" dt="2024-02-04T22:22:36.778" v="37" actId="20577"/>
          <ac:spMkLst>
            <pc:docMk/>
            <pc:sldMk cId="1278249476" sldId="284"/>
            <ac:spMk id="7" creationId="{BDFAA06E-782B-1F6A-5F2F-DC46310783F8}"/>
          </ac:spMkLst>
        </pc:spChg>
      </pc:sldChg>
      <pc:sldChg chg="modSp add mod">
        <pc:chgData name="Avery Charley" userId="ebcb5d02-b95c-4204-8bcd-d9ffd357532f" providerId="ADAL" clId="{FE970289-94EE-471E-8964-B6795A0911F9}" dt="2024-02-04T22:22:40.343" v="38" actId="20577"/>
        <pc:sldMkLst>
          <pc:docMk/>
          <pc:sldMk cId="2953643758" sldId="285"/>
        </pc:sldMkLst>
        <pc:spChg chg="mod">
          <ac:chgData name="Avery Charley" userId="ebcb5d02-b95c-4204-8bcd-d9ffd357532f" providerId="ADAL" clId="{FE970289-94EE-471E-8964-B6795A0911F9}" dt="2024-02-04T22:22:40.343" v="38" actId="20577"/>
          <ac:spMkLst>
            <pc:docMk/>
            <pc:sldMk cId="2953643758" sldId="285"/>
            <ac:spMk id="7" creationId="{BDFAA06E-782B-1F6A-5F2F-DC46310783F8}"/>
          </ac:spMkLst>
        </pc:spChg>
      </pc:sldChg>
      <pc:sldChg chg="modSp add mod">
        <pc:chgData name="Avery Charley" userId="ebcb5d02-b95c-4204-8bcd-d9ffd357532f" providerId="ADAL" clId="{FE970289-94EE-471E-8964-B6795A0911F9}" dt="2024-02-04T22:22:43.714" v="39" actId="20577"/>
        <pc:sldMkLst>
          <pc:docMk/>
          <pc:sldMk cId="1721865657" sldId="286"/>
        </pc:sldMkLst>
        <pc:spChg chg="mod">
          <ac:chgData name="Avery Charley" userId="ebcb5d02-b95c-4204-8bcd-d9ffd357532f" providerId="ADAL" clId="{FE970289-94EE-471E-8964-B6795A0911F9}" dt="2024-02-04T22:22:43.714" v="39" actId="20577"/>
          <ac:spMkLst>
            <pc:docMk/>
            <pc:sldMk cId="1721865657" sldId="286"/>
            <ac:spMk id="7" creationId="{BDFAA06E-782B-1F6A-5F2F-DC46310783F8}"/>
          </ac:spMkLst>
        </pc:spChg>
      </pc:sldChg>
      <pc:sldChg chg="addSp delSp modSp mod">
        <pc:chgData name="Avery Charley" userId="ebcb5d02-b95c-4204-8bcd-d9ffd357532f" providerId="ADAL" clId="{FE970289-94EE-471E-8964-B6795A0911F9}" dt="2024-02-05T00:15:02.726" v="3987" actId="20577"/>
        <pc:sldMkLst>
          <pc:docMk/>
          <pc:sldMk cId="3251272157" sldId="288"/>
        </pc:sldMkLst>
        <pc:spChg chg="add mod">
          <ac:chgData name="Avery Charley" userId="ebcb5d02-b95c-4204-8bcd-d9ffd357532f" providerId="ADAL" clId="{FE970289-94EE-471E-8964-B6795A0911F9}" dt="2024-02-05T00:15:02.726" v="3987" actId="20577"/>
          <ac:spMkLst>
            <pc:docMk/>
            <pc:sldMk cId="3251272157" sldId="288"/>
            <ac:spMk id="4" creationId="{24311F60-D479-7383-8714-AA9D876C5E1B}"/>
          </ac:spMkLst>
        </pc:spChg>
        <pc:picChg chg="del">
          <ac:chgData name="Avery Charley" userId="ebcb5d02-b95c-4204-8bcd-d9ffd357532f" providerId="ADAL" clId="{FE970289-94EE-471E-8964-B6795A0911F9}" dt="2024-02-05T00:13:45.022" v="3963" actId="478"/>
          <ac:picMkLst>
            <pc:docMk/>
            <pc:sldMk cId="3251272157" sldId="288"/>
            <ac:picMk id="8" creationId="{ADCCF042-BD08-0B36-C444-4A0D503F40A8}"/>
          </ac:picMkLst>
        </pc:picChg>
      </pc:sldChg>
      <pc:sldChg chg="modSp add mod">
        <pc:chgData name="Avery Charley" userId="ebcb5d02-b95c-4204-8bcd-d9ffd357532f" providerId="ADAL" clId="{FE970289-94EE-471E-8964-B6795A0911F9}" dt="2024-02-04T22:48:14.951" v="742" actId="20577"/>
        <pc:sldMkLst>
          <pc:docMk/>
          <pc:sldMk cId="1529630872" sldId="289"/>
        </pc:sldMkLst>
        <pc:spChg chg="mod">
          <ac:chgData name="Avery Charley" userId="ebcb5d02-b95c-4204-8bcd-d9ffd357532f" providerId="ADAL" clId="{FE970289-94EE-471E-8964-B6795A0911F9}" dt="2024-02-04T22:48:14.951" v="742" actId="20577"/>
          <ac:spMkLst>
            <pc:docMk/>
            <pc:sldMk cId="1529630872" sldId="289"/>
            <ac:spMk id="7" creationId="{BDFAA06E-782B-1F6A-5F2F-DC46310783F8}"/>
          </ac:spMkLst>
        </pc:spChg>
      </pc:sldChg>
      <pc:sldChg chg="add">
        <pc:chgData name="Avery Charley" userId="ebcb5d02-b95c-4204-8bcd-d9ffd357532f" providerId="ADAL" clId="{FE970289-94EE-471E-8964-B6795A0911F9}" dt="2024-02-04T22:48:02.607" v="716" actId="2890"/>
        <pc:sldMkLst>
          <pc:docMk/>
          <pc:sldMk cId="3766840692" sldId="290"/>
        </pc:sldMkLst>
      </pc:sldChg>
    </pc:docChg>
  </pc:docChgLst>
  <pc:docChgLst>
    <pc:chgData name="Austin Paothatat" userId="S::ap2485@nau.edu::a5445df4-bc8f-451d-8461-216db52dec3c" providerId="AD" clId="Web-{7AABC1B6-B09B-4AE4-8A7B-01366564E661}"/>
    <pc:docChg chg="modSld">
      <pc:chgData name="Austin Paothatat" userId="S::ap2485@nau.edu::a5445df4-bc8f-451d-8461-216db52dec3c" providerId="AD" clId="Web-{7AABC1B6-B09B-4AE4-8A7B-01366564E661}" dt="2024-02-05T04:32:43.150" v="9" actId="20577"/>
      <pc:docMkLst>
        <pc:docMk/>
      </pc:docMkLst>
      <pc:sldChg chg="modSp">
        <pc:chgData name="Austin Paothatat" userId="S::ap2485@nau.edu::a5445df4-bc8f-451d-8461-216db52dec3c" providerId="AD" clId="Web-{7AABC1B6-B09B-4AE4-8A7B-01366564E661}" dt="2024-02-05T04:32:43.150" v="9" actId="20577"/>
        <pc:sldMkLst>
          <pc:docMk/>
          <pc:sldMk cId="3254443489" sldId="283"/>
        </pc:sldMkLst>
        <pc:spChg chg="mod">
          <ac:chgData name="Austin Paothatat" userId="S::ap2485@nau.edu::a5445df4-bc8f-451d-8461-216db52dec3c" providerId="AD" clId="Web-{7AABC1B6-B09B-4AE4-8A7B-01366564E661}" dt="2024-02-05T04:32:43.150" v="9" actId="20577"/>
          <ac:spMkLst>
            <pc:docMk/>
            <pc:sldMk cId="3254443489" sldId="283"/>
            <ac:spMk id="2" creationId="{878D1259-1974-4397-F2CA-64774309A632}"/>
          </ac:spMkLst>
        </pc:spChg>
      </pc:sldChg>
    </pc:docChg>
  </pc:docChgLst>
  <pc:docChgLst>
    <pc:chgData name="Koi Allen Quiver" userId="S::koi.quiver@nau.edu::7bb0c13d-cd8f-45f6-a2f8-0cd7f7a91a8f" providerId="AD" clId="Web-{8715A6A3-E161-4EB9-8D1E-EFF9CA5E8CFA}"/>
    <pc:docChg chg="modSld">
      <pc:chgData name="Koi Allen Quiver" userId="S::koi.quiver@nau.edu::7bb0c13d-cd8f-45f6-a2f8-0cd7f7a91a8f" providerId="AD" clId="Web-{8715A6A3-E161-4EB9-8D1E-EFF9CA5E8CFA}" dt="2024-02-05T22:28:47.942" v="953" actId="1076"/>
      <pc:docMkLst>
        <pc:docMk/>
      </pc:docMkLst>
      <pc:sldChg chg="modSp">
        <pc:chgData name="Koi Allen Quiver" userId="S::koi.quiver@nau.edu::7bb0c13d-cd8f-45f6-a2f8-0cd7f7a91a8f" providerId="AD" clId="Web-{8715A6A3-E161-4EB9-8D1E-EFF9CA5E8CFA}" dt="2024-02-05T22:28:47.942" v="953" actId="1076"/>
        <pc:sldMkLst>
          <pc:docMk/>
          <pc:sldMk cId="3092511015" sldId="296"/>
        </pc:sldMkLst>
        <pc:spChg chg="mod">
          <ac:chgData name="Koi Allen Quiver" userId="S::koi.quiver@nau.edu::7bb0c13d-cd8f-45f6-a2f8-0cd7f7a91a8f" providerId="AD" clId="Web-{8715A6A3-E161-4EB9-8D1E-EFF9CA5E8CFA}" dt="2024-02-05T22:28:32.863" v="951" actId="1076"/>
          <ac:spMkLst>
            <pc:docMk/>
            <pc:sldMk cId="3092511015" sldId="296"/>
            <ac:spMk id="2" creationId="{44261BC0-51E9-7584-BDF3-0CD7E66FF713}"/>
          </ac:spMkLst>
        </pc:spChg>
        <pc:spChg chg="mod">
          <ac:chgData name="Koi Allen Quiver" userId="S::koi.quiver@nau.edu::7bb0c13d-cd8f-45f6-a2f8-0cd7f7a91a8f" providerId="AD" clId="Web-{8715A6A3-E161-4EB9-8D1E-EFF9CA5E8CFA}" dt="2024-02-05T22:28:47.942" v="953" actId="1076"/>
          <ac:spMkLst>
            <pc:docMk/>
            <pc:sldMk cId="3092511015" sldId="296"/>
            <ac:spMk id="3" creationId="{FA8DBF0F-CB70-1F1F-36B8-F43ABB37BC69}"/>
          </ac:spMkLst>
        </pc:spChg>
      </pc:sldChg>
    </pc:docChg>
  </pc:docChgLst>
  <pc:docChgLst>
    <pc:chgData name="Austin Paothatat" userId="S::ap2485@nau.edu::a5445df4-bc8f-451d-8461-216db52dec3c" providerId="AD" clId="Web-{07C51A19-83C4-6D96-08F1-31E3FA9E9F99}"/>
    <pc:docChg chg="mod modSld">
      <pc:chgData name="Austin Paothatat" userId="S::ap2485@nau.edu::a5445df4-bc8f-451d-8461-216db52dec3c" providerId="AD" clId="Web-{07C51A19-83C4-6D96-08F1-31E3FA9E9F99}" dt="2024-02-26T02:18:16.663" v="15"/>
      <pc:docMkLst>
        <pc:docMk/>
      </pc:docMkLst>
      <pc:sldChg chg="addCm">
        <pc:chgData name="Austin Paothatat" userId="S::ap2485@nau.edu::a5445df4-bc8f-451d-8461-216db52dec3c" providerId="AD" clId="Web-{07C51A19-83C4-6D96-08F1-31E3FA9E9F99}" dt="2024-02-26T02:17:39.145" v="13"/>
        <pc:sldMkLst>
          <pc:docMk/>
          <pc:sldMk cId="1529630872" sldId="2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ustin Paothatat" userId="S::ap2485@nau.edu::a5445df4-bc8f-451d-8461-216db52dec3c" providerId="AD" clId="Web-{07C51A19-83C4-6D96-08F1-31E3FA9E9F99}" dt="2024-02-26T02:17:39.145" v="13"/>
              <pc2:cmMkLst xmlns:pc2="http://schemas.microsoft.com/office/powerpoint/2019/9/main/command">
                <pc:docMk/>
                <pc:sldMk cId="1529630872" sldId="289"/>
                <pc2:cmMk id="{DEE38B3A-810B-4F4D-86B3-8699FDE3695C}"/>
              </pc2:cmMkLst>
            </pc226:cmChg>
          </p:ext>
        </pc:extLst>
      </pc:sldChg>
      <pc:sldChg chg="addSp delSp modSp">
        <pc:chgData name="Austin Paothatat" userId="S::ap2485@nau.edu::a5445df4-bc8f-451d-8461-216db52dec3c" providerId="AD" clId="Web-{07C51A19-83C4-6D96-08F1-31E3FA9E9F99}" dt="2024-02-26T02:14:26.491" v="9"/>
        <pc:sldMkLst>
          <pc:docMk/>
          <pc:sldMk cId="3392839186" sldId="300"/>
        </pc:sldMkLst>
        <pc:spChg chg="mod">
          <ac:chgData name="Austin Paothatat" userId="S::ap2485@nau.edu::a5445df4-bc8f-451d-8461-216db52dec3c" providerId="AD" clId="Web-{07C51A19-83C4-6D96-08F1-31E3FA9E9F99}" dt="2024-02-26T02:08:47.233" v="3" actId="20577"/>
          <ac:spMkLst>
            <pc:docMk/>
            <pc:sldMk cId="3392839186" sldId="300"/>
            <ac:spMk id="4" creationId="{67593667-2E50-2F49-EAF6-15341FBCE503}"/>
          </ac:spMkLst>
        </pc:spChg>
        <pc:spChg chg="del">
          <ac:chgData name="Austin Paothatat" userId="S::ap2485@nau.edu::a5445df4-bc8f-451d-8461-216db52dec3c" providerId="AD" clId="Web-{07C51A19-83C4-6D96-08F1-31E3FA9E9F99}" dt="2024-02-26T02:08:33.778" v="0"/>
          <ac:spMkLst>
            <pc:docMk/>
            <pc:sldMk cId="3392839186" sldId="300"/>
            <ac:spMk id="7" creationId="{CA4F84C4-8B30-69F3-5659-D7C74AA947F4}"/>
          </ac:spMkLst>
        </pc:spChg>
        <pc:spChg chg="add del mod">
          <ac:chgData name="Austin Paothatat" userId="S::ap2485@nau.edu::a5445df4-bc8f-451d-8461-216db52dec3c" providerId="AD" clId="Web-{07C51A19-83C4-6D96-08F1-31E3FA9E9F99}" dt="2024-02-26T02:10:47.819" v="5"/>
          <ac:spMkLst>
            <pc:docMk/>
            <pc:sldMk cId="3392839186" sldId="300"/>
            <ac:spMk id="8" creationId="{A46AB5E4-6236-1130-E4EC-8B5107B9E7ED}"/>
          </ac:spMkLst>
        </pc:spChg>
        <pc:spChg chg="add del mod">
          <ac:chgData name="Austin Paothatat" userId="S::ap2485@nau.edu::a5445df4-bc8f-451d-8461-216db52dec3c" providerId="AD" clId="Web-{07C51A19-83C4-6D96-08F1-31E3FA9E9F99}" dt="2024-02-26T02:14:26.491" v="9"/>
          <ac:spMkLst>
            <pc:docMk/>
            <pc:sldMk cId="3392839186" sldId="300"/>
            <ac:spMk id="11" creationId="{1E85CEA7-3A04-EC68-3697-972A36D9B3A9}"/>
          </ac:spMkLst>
        </pc:spChg>
        <pc:picChg chg="add del mod ord">
          <ac:chgData name="Austin Paothatat" userId="S::ap2485@nau.edu::a5445df4-bc8f-451d-8461-216db52dec3c" providerId="AD" clId="Web-{07C51A19-83C4-6D96-08F1-31E3FA9E9F99}" dt="2024-02-26T02:10:46.538" v="4"/>
          <ac:picMkLst>
            <pc:docMk/>
            <pc:sldMk cId="3392839186" sldId="300"/>
            <ac:picMk id="3" creationId="{11BA7508-19EE-FFEF-7FFE-72DF6F5D53AD}"/>
          </ac:picMkLst>
        </pc:picChg>
        <pc:picChg chg="add del mod ord modCrop">
          <ac:chgData name="Austin Paothatat" userId="S::ap2485@nau.edu::a5445df4-bc8f-451d-8461-216db52dec3c" providerId="AD" clId="Web-{07C51A19-83C4-6D96-08F1-31E3FA9E9F99}" dt="2024-02-26T02:14:23.537" v="8"/>
          <ac:picMkLst>
            <pc:docMk/>
            <pc:sldMk cId="3392839186" sldId="300"/>
            <ac:picMk id="9" creationId="{E73A908F-62B3-6F38-D7CF-19B4E4091BE9}"/>
          </ac:picMkLst>
        </pc:picChg>
        <pc:picChg chg="add mod ord">
          <ac:chgData name="Austin Paothatat" userId="S::ap2485@nau.edu::a5445df4-bc8f-451d-8461-216db52dec3c" providerId="AD" clId="Web-{07C51A19-83C4-6D96-08F1-31E3FA9E9F99}" dt="2024-02-26T02:14:26.491" v="9"/>
          <ac:picMkLst>
            <pc:docMk/>
            <pc:sldMk cId="3392839186" sldId="300"/>
            <ac:picMk id="12" creationId="{E9E783E3-DD69-ACD0-6AE2-80645DCBF4E8}"/>
          </ac:picMkLst>
        </pc:picChg>
      </pc:sldChg>
      <pc:sldChg chg="mod setBg">
        <pc:chgData name="Austin Paothatat" userId="S::ap2485@nau.edu::a5445df4-bc8f-451d-8461-216db52dec3c" providerId="AD" clId="Web-{07C51A19-83C4-6D96-08F1-31E3FA9E9F99}" dt="2024-02-26T02:18:16.663" v="15"/>
        <pc:sldMkLst>
          <pc:docMk/>
          <pc:sldMk cId="919466807" sldId="314"/>
        </pc:sldMkLst>
      </pc:sldChg>
      <pc:sldChg chg="modSp">
        <pc:chgData name="Austin Paothatat" userId="S::ap2485@nau.edu::a5445df4-bc8f-451d-8461-216db52dec3c" providerId="AD" clId="Web-{07C51A19-83C4-6D96-08F1-31E3FA9E9F99}" dt="2024-02-26T02:16:21.983" v="11" actId="20577"/>
        <pc:sldMkLst>
          <pc:docMk/>
          <pc:sldMk cId="70577271" sldId="318"/>
        </pc:sldMkLst>
        <pc:spChg chg="mod">
          <ac:chgData name="Austin Paothatat" userId="S::ap2485@nau.edu::a5445df4-bc8f-451d-8461-216db52dec3c" providerId="AD" clId="Web-{07C51A19-83C4-6D96-08F1-31E3FA9E9F99}" dt="2024-02-26T02:16:21.983" v="11" actId="20577"/>
          <ac:spMkLst>
            <pc:docMk/>
            <pc:sldMk cId="70577271" sldId="318"/>
            <ac:spMk id="16" creationId="{6F640BF6-D186-94B0-4EE7-CC3027FC5BF5}"/>
          </ac:spMkLst>
        </pc:spChg>
      </pc:sldChg>
    </pc:docChg>
  </pc:docChgLst>
  <pc:docChgLst>
    <pc:chgData name="Dylan B Boeholt" userId="S::dbb223@nau.edu::b76d770d-223d-46b2-9e5b-c8a863b32845" providerId="AD" clId="Web-{3AC9F862-E48E-4887-87B0-21E86D90638C}"/>
    <pc:docChg chg="modSld">
      <pc:chgData name="Dylan B Boeholt" userId="S::dbb223@nau.edu::b76d770d-223d-46b2-9e5b-c8a863b32845" providerId="AD" clId="Web-{3AC9F862-E48E-4887-87B0-21E86D90638C}" dt="2023-10-15T23:21:30.946" v="33" actId="20577"/>
      <pc:docMkLst>
        <pc:docMk/>
      </pc:docMkLst>
      <pc:sldChg chg="modSp">
        <pc:chgData name="Dylan B Boeholt" userId="S::dbb223@nau.edu::b76d770d-223d-46b2-9e5b-c8a863b32845" providerId="AD" clId="Web-{3AC9F862-E48E-4887-87B0-21E86D90638C}" dt="2023-10-15T23:19:48.161" v="10" actId="20577"/>
        <pc:sldMkLst>
          <pc:docMk/>
          <pc:sldMk cId="98175723" sldId="261"/>
        </pc:sldMkLst>
        <pc:spChg chg="mod">
          <ac:chgData name="Dylan B Boeholt" userId="S::dbb223@nau.edu::b76d770d-223d-46b2-9e5b-c8a863b32845" providerId="AD" clId="Web-{3AC9F862-E48E-4887-87B0-21E86D90638C}" dt="2023-10-15T23:19:48.161" v="10" actId="20577"/>
          <ac:spMkLst>
            <pc:docMk/>
            <pc:sldMk cId="98175723" sldId="261"/>
            <ac:spMk id="4" creationId="{993F5B6D-5C55-A62F-D6B8-6BB50F2CCE64}"/>
          </ac:spMkLst>
        </pc:spChg>
      </pc:sldChg>
      <pc:sldChg chg="modSp">
        <pc:chgData name="Dylan B Boeholt" userId="S::dbb223@nau.edu::b76d770d-223d-46b2-9e5b-c8a863b32845" providerId="AD" clId="Web-{3AC9F862-E48E-4887-87B0-21E86D90638C}" dt="2023-10-15T23:21:20.805" v="32" actId="20577"/>
        <pc:sldMkLst>
          <pc:docMk/>
          <pc:sldMk cId="1192679512" sldId="262"/>
        </pc:sldMkLst>
        <pc:spChg chg="mod">
          <ac:chgData name="Dylan B Boeholt" userId="S::dbb223@nau.edu::b76d770d-223d-46b2-9e5b-c8a863b32845" providerId="AD" clId="Web-{3AC9F862-E48E-4887-87B0-21E86D90638C}" dt="2023-10-15T23:21:20.805" v="32" actId="20577"/>
          <ac:spMkLst>
            <pc:docMk/>
            <pc:sldMk cId="1192679512" sldId="262"/>
            <ac:spMk id="3" creationId="{698DEA1F-2382-C05A-BADB-F32E09F8BA95}"/>
          </ac:spMkLst>
        </pc:spChg>
      </pc:sldChg>
      <pc:sldChg chg="modSp">
        <pc:chgData name="Dylan B Boeholt" userId="S::dbb223@nau.edu::b76d770d-223d-46b2-9e5b-c8a863b32845" providerId="AD" clId="Web-{3AC9F862-E48E-4887-87B0-21E86D90638C}" dt="2023-10-15T23:21:02.445" v="31" actId="20577"/>
        <pc:sldMkLst>
          <pc:docMk/>
          <pc:sldMk cId="1297460242" sldId="266"/>
        </pc:sldMkLst>
        <pc:spChg chg="mod">
          <ac:chgData name="Dylan B Boeholt" userId="S::dbb223@nau.edu::b76d770d-223d-46b2-9e5b-c8a863b32845" providerId="AD" clId="Web-{3AC9F862-E48E-4887-87B0-21E86D90638C}" dt="2023-10-15T23:21:02.445" v="31" actId="20577"/>
          <ac:spMkLst>
            <pc:docMk/>
            <pc:sldMk cId="1297460242" sldId="266"/>
            <ac:spMk id="2" creationId="{8218C530-06C0-D628-FA0B-F013AF83D425}"/>
          </ac:spMkLst>
        </pc:spChg>
      </pc:sldChg>
      <pc:sldChg chg="modSp">
        <pc:chgData name="Dylan B Boeholt" userId="S::dbb223@nau.edu::b76d770d-223d-46b2-9e5b-c8a863b32845" providerId="AD" clId="Web-{3AC9F862-E48E-4887-87B0-21E86D90638C}" dt="2023-10-15T23:20:31.912" v="18" actId="20577"/>
        <pc:sldMkLst>
          <pc:docMk/>
          <pc:sldMk cId="4194267802" sldId="267"/>
        </pc:sldMkLst>
        <pc:spChg chg="mod">
          <ac:chgData name="Dylan B Boeholt" userId="S::dbb223@nau.edu::b76d770d-223d-46b2-9e5b-c8a863b32845" providerId="AD" clId="Web-{3AC9F862-E48E-4887-87B0-21E86D90638C}" dt="2023-10-15T23:20:31.912" v="18" actId="20577"/>
          <ac:spMkLst>
            <pc:docMk/>
            <pc:sldMk cId="4194267802" sldId="267"/>
            <ac:spMk id="2" creationId="{BC103045-5C51-4A35-13EF-6663153F9726}"/>
          </ac:spMkLst>
        </pc:spChg>
      </pc:sldChg>
      <pc:sldChg chg="modSp">
        <pc:chgData name="Dylan B Boeholt" userId="S::dbb223@nau.edu::b76d770d-223d-46b2-9e5b-c8a863b32845" providerId="AD" clId="Web-{3AC9F862-E48E-4887-87B0-21E86D90638C}" dt="2023-10-15T23:20:43.069" v="28" actId="20577"/>
        <pc:sldMkLst>
          <pc:docMk/>
          <pc:sldMk cId="2423643970" sldId="268"/>
        </pc:sldMkLst>
        <pc:spChg chg="mod">
          <ac:chgData name="Dylan B Boeholt" userId="S::dbb223@nau.edu::b76d770d-223d-46b2-9e5b-c8a863b32845" providerId="AD" clId="Web-{3AC9F862-E48E-4887-87B0-21E86D90638C}" dt="2023-10-15T23:20:43.069" v="28" actId="20577"/>
          <ac:spMkLst>
            <pc:docMk/>
            <pc:sldMk cId="2423643970" sldId="268"/>
            <ac:spMk id="2" creationId="{02304040-2CF1-B882-98E7-77EB6C6DACCB}"/>
          </ac:spMkLst>
        </pc:spChg>
      </pc:sldChg>
      <pc:sldChg chg="modSp">
        <pc:chgData name="Dylan B Boeholt" userId="S::dbb223@nau.edu::b76d770d-223d-46b2-9e5b-c8a863b32845" providerId="AD" clId="Web-{3AC9F862-E48E-4887-87B0-21E86D90638C}" dt="2023-10-15T23:21:30.946" v="33" actId="20577"/>
        <pc:sldMkLst>
          <pc:docMk/>
          <pc:sldMk cId="3456721241" sldId="277"/>
        </pc:sldMkLst>
        <pc:spChg chg="mod">
          <ac:chgData name="Dylan B Boeholt" userId="S::dbb223@nau.edu::b76d770d-223d-46b2-9e5b-c8a863b32845" providerId="AD" clId="Web-{3AC9F862-E48E-4887-87B0-21E86D90638C}" dt="2023-10-15T23:21:30.946" v="33" actId="20577"/>
          <ac:spMkLst>
            <pc:docMk/>
            <pc:sldMk cId="3456721241" sldId="277"/>
            <ac:spMk id="2" creationId="{FCFE82F5-ED49-911F-22BB-2BE024BA7197}"/>
          </ac:spMkLst>
        </pc:spChg>
      </pc:sldChg>
    </pc:docChg>
  </pc:docChgLst>
  <pc:docChgLst>
    <pc:chgData name="Jeremy G Malmo" userId="S::jgm288@nau.edu::45594f7d-db40-4900-b5c5-ea1f3044aa78" providerId="AD" clId="Web-{2F6AB1EE-2CD2-4D19-A424-EB3CE563A3BF}"/>
    <pc:docChg chg="modSld">
      <pc:chgData name="Jeremy G Malmo" userId="S::jgm288@nau.edu::45594f7d-db40-4900-b5c5-ea1f3044aa78" providerId="AD" clId="Web-{2F6AB1EE-2CD2-4D19-A424-EB3CE563A3BF}" dt="2023-10-11T02:34:28.180" v="730" actId="1076"/>
      <pc:docMkLst>
        <pc:docMk/>
      </pc:docMkLst>
      <pc:sldChg chg="modSp">
        <pc:chgData name="Jeremy G Malmo" userId="S::jgm288@nau.edu::45594f7d-db40-4900-b5c5-ea1f3044aa78" providerId="AD" clId="Web-{2F6AB1EE-2CD2-4D19-A424-EB3CE563A3BF}" dt="2023-10-10T00:13:33.654" v="0" actId="14100"/>
        <pc:sldMkLst>
          <pc:docMk/>
          <pc:sldMk cId="98175723" sldId="261"/>
        </pc:sldMkLst>
        <pc:graphicFrameChg chg="mod">
          <ac:chgData name="Jeremy G Malmo" userId="S::jgm288@nau.edu::45594f7d-db40-4900-b5c5-ea1f3044aa78" providerId="AD" clId="Web-{2F6AB1EE-2CD2-4D19-A424-EB3CE563A3BF}" dt="2023-10-10T00:13:33.654" v="0" actId="14100"/>
          <ac:graphicFrameMkLst>
            <pc:docMk/>
            <pc:sldMk cId="98175723" sldId="261"/>
            <ac:graphicFrameMk id="3" creationId="{917E29F5-1419-4953-4B23-226EDD1ADE97}"/>
          </ac:graphicFrameMkLst>
        </pc:graphicFrameChg>
      </pc:sldChg>
      <pc:sldChg chg="modSp">
        <pc:chgData name="Jeremy G Malmo" userId="S::jgm288@nau.edu::45594f7d-db40-4900-b5c5-ea1f3044aa78" providerId="AD" clId="Web-{2F6AB1EE-2CD2-4D19-A424-EB3CE563A3BF}" dt="2023-10-10T00:52:41.293" v="320" actId="1076"/>
        <pc:sldMkLst>
          <pc:docMk/>
          <pc:sldMk cId="1192679512" sldId="262"/>
        </pc:sldMkLst>
        <pc:picChg chg="mod">
          <ac:chgData name="Jeremy G Malmo" userId="S::jgm288@nau.edu::45594f7d-db40-4900-b5c5-ea1f3044aa78" providerId="AD" clId="Web-{2F6AB1EE-2CD2-4D19-A424-EB3CE563A3BF}" dt="2023-10-10T00:52:41.293" v="320" actId="1076"/>
          <ac:picMkLst>
            <pc:docMk/>
            <pc:sldMk cId="1192679512" sldId="262"/>
            <ac:picMk id="2" creationId="{9603AE81-5D9E-514B-B1DA-F8AC7F667629}"/>
          </ac:picMkLst>
        </pc:picChg>
      </pc:sldChg>
      <pc:sldChg chg="modSp">
        <pc:chgData name="Jeremy G Malmo" userId="S::jgm288@nau.edu::45594f7d-db40-4900-b5c5-ea1f3044aa78" providerId="AD" clId="Web-{2F6AB1EE-2CD2-4D19-A424-EB3CE563A3BF}" dt="2023-10-10T00:26:01.209" v="292" actId="20577"/>
        <pc:sldMkLst>
          <pc:docMk/>
          <pc:sldMk cId="1297460242" sldId="266"/>
        </pc:sldMkLst>
        <pc:spChg chg="mod">
          <ac:chgData name="Jeremy G Malmo" userId="S::jgm288@nau.edu::45594f7d-db40-4900-b5c5-ea1f3044aa78" providerId="AD" clId="Web-{2F6AB1EE-2CD2-4D19-A424-EB3CE563A3BF}" dt="2023-10-10T00:26:01.209" v="292" actId="20577"/>
          <ac:spMkLst>
            <pc:docMk/>
            <pc:sldMk cId="1297460242" sldId="266"/>
            <ac:spMk id="17" creationId="{753272C2-3AE6-6E0D-FB6E-F8EF300BD892}"/>
          </ac:spMkLst>
        </pc:spChg>
      </pc:sldChg>
      <pc:sldChg chg="addSp modSp">
        <pc:chgData name="Jeremy G Malmo" userId="S::jgm288@nau.edu::45594f7d-db40-4900-b5c5-ea1f3044aa78" providerId="AD" clId="Web-{2F6AB1EE-2CD2-4D19-A424-EB3CE563A3BF}" dt="2023-10-11T02:34:28.180" v="730" actId="1076"/>
        <pc:sldMkLst>
          <pc:docMk/>
          <pc:sldMk cId="3873885102" sldId="273"/>
        </pc:sldMkLst>
        <pc:spChg chg="mod">
          <ac:chgData name="Jeremy G Malmo" userId="S::jgm288@nau.edu::45594f7d-db40-4900-b5c5-ea1f3044aa78" providerId="AD" clId="Web-{2F6AB1EE-2CD2-4D19-A424-EB3CE563A3BF}" dt="2023-10-11T02:34:23.446" v="729" actId="20577"/>
          <ac:spMkLst>
            <pc:docMk/>
            <pc:sldMk cId="3873885102" sldId="273"/>
            <ac:spMk id="2" creationId="{3C4DFD41-7734-1E0F-8119-FA1D8A5E8DDB}"/>
          </ac:spMkLst>
        </pc:spChg>
        <pc:spChg chg="mod">
          <ac:chgData name="Jeremy G Malmo" userId="S::jgm288@nau.edu::45594f7d-db40-4900-b5c5-ea1f3044aa78" providerId="AD" clId="Web-{2F6AB1EE-2CD2-4D19-A424-EB3CE563A3BF}" dt="2023-10-10T00:48:49.425" v="300" actId="20577"/>
          <ac:spMkLst>
            <pc:docMk/>
            <pc:sldMk cId="3873885102" sldId="273"/>
            <ac:spMk id="7" creationId="{BDFAA06E-782B-1F6A-5F2F-DC46310783F8}"/>
          </ac:spMkLst>
        </pc:spChg>
        <pc:spChg chg="mod">
          <ac:chgData name="Jeremy G Malmo" userId="S::jgm288@nau.edu::45594f7d-db40-4900-b5c5-ea1f3044aa78" providerId="AD" clId="Web-{2F6AB1EE-2CD2-4D19-A424-EB3CE563A3BF}" dt="2023-10-10T00:58:03.758" v="381" actId="20577"/>
          <ac:spMkLst>
            <pc:docMk/>
            <pc:sldMk cId="3873885102" sldId="273"/>
            <ac:spMk id="11" creationId="{F3595BDA-23D5-3356-471B-0A20D6B40A85}"/>
          </ac:spMkLst>
        </pc:spChg>
        <pc:picChg chg="add mod">
          <ac:chgData name="Jeremy G Malmo" userId="S::jgm288@nau.edu::45594f7d-db40-4900-b5c5-ea1f3044aa78" providerId="AD" clId="Web-{2F6AB1EE-2CD2-4D19-A424-EB3CE563A3BF}" dt="2023-10-11T02:34:28.180" v="730" actId="1076"/>
          <ac:picMkLst>
            <pc:docMk/>
            <pc:sldMk cId="3873885102" sldId="273"/>
            <ac:picMk id="3" creationId="{AE31B57F-F0E5-0E4B-E207-ECCAF1FD776F}"/>
          </ac:picMkLst>
        </pc:picChg>
      </pc:sldChg>
      <pc:sldChg chg="modSp">
        <pc:chgData name="Jeremy G Malmo" userId="S::jgm288@nau.edu::45594f7d-db40-4900-b5c5-ea1f3044aa78" providerId="AD" clId="Web-{2F6AB1EE-2CD2-4D19-A424-EB3CE563A3BF}" dt="2023-10-11T02:29:13.844" v="644" actId="20577"/>
        <pc:sldMkLst>
          <pc:docMk/>
          <pc:sldMk cId="3169276152" sldId="276"/>
        </pc:sldMkLst>
        <pc:spChg chg="mod">
          <ac:chgData name="Jeremy G Malmo" userId="S::jgm288@nau.edu::45594f7d-db40-4900-b5c5-ea1f3044aa78" providerId="AD" clId="Web-{2F6AB1EE-2CD2-4D19-A424-EB3CE563A3BF}" dt="2023-10-11T02:29:13.844" v="644" actId="20577"/>
          <ac:spMkLst>
            <pc:docMk/>
            <pc:sldMk cId="3169276152" sldId="276"/>
            <ac:spMk id="2" creationId="{3C4DFD41-7734-1E0F-8119-FA1D8A5E8DDB}"/>
          </ac:spMkLst>
        </pc:spChg>
        <pc:spChg chg="mod">
          <ac:chgData name="Jeremy G Malmo" userId="S::jgm288@nau.edu::45594f7d-db40-4900-b5c5-ea1f3044aa78" providerId="AD" clId="Web-{2F6AB1EE-2CD2-4D19-A424-EB3CE563A3BF}" dt="2023-10-11T02:27:16.935" v="611" actId="1076"/>
          <ac:spMkLst>
            <pc:docMk/>
            <pc:sldMk cId="3169276152" sldId="276"/>
            <ac:spMk id="3" creationId="{B3CF8E40-3DD0-0B41-9C28-1A5CFE308B80}"/>
          </ac:spMkLst>
        </pc:spChg>
        <pc:spChg chg="mod">
          <ac:chgData name="Jeremy G Malmo" userId="S::jgm288@nau.edu::45594f7d-db40-4900-b5c5-ea1f3044aa78" providerId="AD" clId="Web-{2F6AB1EE-2CD2-4D19-A424-EB3CE563A3BF}" dt="2023-10-11T02:27:03.841" v="609" actId="1076"/>
          <ac:spMkLst>
            <pc:docMk/>
            <pc:sldMk cId="3169276152" sldId="276"/>
            <ac:spMk id="6" creationId="{ED901AE5-676C-7821-F5D8-7381CDB7EDC5}"/>
          </ac:spMkLst>
        </pc:spChg>
      </pc:sldChg>
    </pc:docChg>
  </pc:docChgLst>
  <pc:docChgLst>
    <pc:chgData name="Michael Sidney Zielinski" userId="S::michael.zielinski@nau.edu::9953421c-d045-4091-bdb1-f7f9acf3b801" providerId="AD" clId="Web-{9F93FF66-E768-4D41-9819-49D064AFA1AB}"/>
    <pc:docChg chg="modSld">
      <pc:chgData name="Michael Sidney Zielinski" userId="S::michael.zielinski@nau.edu::9953421c-d045-4091-bdb1-f7f9acf3b801" providerId="AD" clId="Web-{9F93FF66-E768-4D41-9819-49D064AFA1AB}" dt="2023-10-11T16:46:03.316" v="183" actId="20577"/>
      <pc:docMkLst>
        <pc:docMk/>
      </pc:docMkLst>
      <pc:sldChg chg="modSp">
        <pc:chgData name="Michael Sidney Zielinski" userId="S::michael.zielinski@nau.edu::9953421c-d045-4091-bdb1-f7f9acf3b801" providerId="AD" clId="Web-{9F93FF66-E768-4D41-9819-49D064AFA1AB}" dt="2023-10-11T16:46:03.316" v="183" actId="20577"/>
        <pc:sldMkLst>
          <pc:docMk/>
          <pc:sldMk cId="1514395425" sldId="258"/>
        </pc:sldMkLst>
        <pc:spChg chg="mod">
          <ac:chgData name="Michael Sidney Zielinski" userId="S::michael.zielinski@nau.edu::9953421c-d045-4091-bdb1-f7f9acf3b801" providerId="AD" clId="Web-{9F93FF66-E768-4D41-9819-49D064AFA1AB}" dt="2023-10-11T16:22:35.130" v="118" actId="20577"/>
          <ac:spMkLst>
            <pc:docMk/>
            <pc:sldMk cId="1514395425" sldId="258"/>
            <ac:spMk id="2" creationId="{53C5CD50-EA19-80CF-0DCC-EE9D0FE6E237}"/>
          </ac:spMkLst>
        </pc:spChg>
        <pc:spChg chg="mod">
          <ac:chgData name="Michael Sidney Zielinski" userId="S::michael.zielinski@nau.edu::9953421c-d045-4091-bdb1-f7f9acf3b801" providerId="AD" clId="Web-{9F93FF66-E768-4D41-9819-49D064AFA1AB}" dt="2023-10-11T16:22:20.098" v="105" actId="20577"/>
          <ac:spMkLst>
            <pc:docMk/>
            <pc:sldMk cId="1514395425" sldId="258"/>
            <ac:spMk id="3" creationId="{B41DCC61-9424-F003-9FF4-9438D2124775}"/>
          </ac:spMkLst>
        </pc:spChg>
        <pc:spChg chg="mod">
          <ac:chgData name="Michael Sidney Zielinski" userId="S::michael.zielinski@nau.edu::9953421c-d045-4091-bdb1-f7f9acf3b801" providerId="AD" clId="Web-{9F93FF66-E768-4D41-9819-49D064AFA1AB}" dt="2023-10-11T16:22:42.005" v="126" actId="20577"/>
          <ac:spMkLst>
            <pc:docMk/>
            <pc:sldMk cId="1514395425" sldId="258"/>
            <ac:spMk id="4" creationId="{AD434285-95BD-07C8-7CEF-C6504931B21D}"/>
          </ac:spMkLst>
        </pc:spChg>
        <pc:spChg chg="mod">
          <ac:chgData name="Michael Sidney Zielinski" userId="S::michael.zielinski@nau.edu::9953421c-d045-4091-bdb1-f7f9acf3b801" providerId="AD" clId="Web-{9F93FF66-E768-4D41-9819-49D064AFA1AB}" dt="2023-10-11T16:22:53.646" v="141" actId="20577"/>
          <ac:spMkLst>
            <pc:docMk/>
            <pc:sldMk cId="1514395425" sldId="258"/>
            <ac:spMk id="7" creationId="{8B0FF38D-CC40-675D-B1ED-42921546EEB2}"/>
          </ac:spMkLst>
        </pc:spChg>
        <pc:spChg chg="mod">
          <ac:chgData name="Michael Sidney Zielinski" userId="S::michael.zielinski@nau.edu::9953421c-d045-4091-bdb1-f7f9acf3b801" providerId="AD" clId="Web-{9F93FF66-E768-4D41-9819-49D064AFA1AB}" dt="2023-10-11T16:22:48.959" v="134" actId="20577"/>
          <ac:spMkLst>
            <pc:docMk/>
            <pc:sldMk cId="1514395425" sldId="258"/>
            <ac:spMk id="9" creationId="{34FC59A3-47DB-5E5D-89F0-F10E2FF66B14}"/>
          </ac:spMkLst>
        </pc:spChg>
        <pc:spChg chg="mod">
          <ac:chgData name="Michael Sidney Zielinski" userId="S::michael.zielinski@nau.edu::9953421c-d045-4091-bdb1-f7f9acf3b801" providerId="AD" clId="Web-{9F93FF66-E768-4D41-9819-49D064AFA1AB}" dt="2023-10-11T16:46:03.316" v="183" actId="20577"/>
          <ac:spMkLst>
            <pc:docMk/>
            <pc:sldMk cId="1514395425" sldId="258"/>
            <ac:spMk id="11" creationId="{BA5A0415-BD6F-81C7-18F5-CE82B5B4FEB0}"/>
          </ac:spMkLst>
        </pc:spChg>
      </pc:sldChg>
      <pc:sldChg chg="modSp">
        <pc:chgData name="Michael Sidney Zielinski" userId="S::michael.zielinski@nau.edu::9953421c-d045-4091-bdb1-f7f9acf3b801" providerId="AD" clId="Web-{9F93FF66-E768-4D41-9819-49D064AFA1AB}" dt="2023-10-11T16:30:48.052" v="179" actId="20577"/>
        <pc:sldMkLst>
          <pc:docMk/>
          <pc:sldMk cId="1444767860" sldId="280"/>
        </pc:sldMkLst>
        <pc:spChg chg="mod">
          <ac:chgData name="Michael Sidney Zielinski" userId="S::michael.zielinski@nau.edu::9953421c-d045-4091-bdb1-f7f9acf3b801" providerId="AD" clId="Web-{9F93FF66-E768-4D41-9819-49D064AFA1AB}" dt="2023-10-11T16:30:48.052" v="179" actId="20577"/>
          <ac:spMkLst>
            <pc:docMk/>
            <pc:sldMk cId="1444767860" sldId="280"/>
            <ac:spMk id="2" creationId="{EFA6863D-D965-442D-78E9-48FEF5499119}"/>
          </ac:spMkLst>
        </pc:spChg>
      </pc:sldChg>
    </pc:docChg>
  </pc:docChgLst>
  <pc:docChgLst>
    <pc:chgData name="Austin Paothatat" userId="S::ap2485@nau.edu::a5445df4-bc8f-451d-8461-216db52dec3c" providerId="AD" clId="Web-{820F9A1F-88B5-230D-6B9C-AC4E22317693}"/>
    <pc:docChg chg="modSld">
      <pc:chgData name="Austin Paothatat" userId="S::ap2485@nau.edu::a5445df4-bc8f-451d-8461-216db52dec3c" providerId="AD" clId="Web-{820F9A1F-88B5-230D-6B9C-AC4E22317693}" dt="2024-02-15T17:10:56.326" v="117"/>
      <pc:docMkLst>
        <pc:docMk/>
      </pc:docMkLst>
      <pc:sldChg chg="addSp delSp modSp">
        <pc:chgData name="Austin Paothatat" userId="S::ap2485@nau.edu::a5445df4-bc8f-451d-8461-216db52dec3c" providerId="AD" clId="Web-{820F9A1F-88B5-230D-6B9C-AC4E22317693}" dt="2024-02-15T17:10:56.326" v="117"/>
        <pc:sldMkLst>
          <pc:docMk/>
          <pc:sldMk cId="98175723" sldId="261"/>
        </pc:sldMkLst>
        <pc:graphicFrameChg chg="add del mod modGraphic">
          <ac:chgData name="Austin Paothatat" userId="S::ap2485@nau.edu::a5445df4-bc8f-451d-8461-216db52dec3c" providerId="AD" clId="Web-{820F9A1F-88B5-230D-6B9C-AC4E22317693}" dt="2024-02-15T17:10:56.326" v="117"/>
          <ac:graphicFrameMkLst>
            <pc:docMk/>
            <pc:sldMk cId="98175723" sldId="261"/>
            <ac:graphicFrameMk id="8" creationId="{52893655-0D5F-345C-0ED1-0618343C38DF}"/>
          </ac:graphicFrameMkLst>
        </pc:graphicFrameChg>
        <pc:graphicFrameChg chg="add del mod">
          <ac:chgData name="Austin Paothatat" userId="S::ap2485@nau.edu::a5445df4-bc8f-451d-8461-216db52dec3c" providerId="AD" clId="Web-{820F9A1F-88B5-230D-6B9C-AC4E22317693}" dt="2024-02-15T16:24:02.906" v="2"/>
          <ac:graphicFrameMkLst>
            <pc:docMk/>
            <pc:sldMk cId="98175723" sldId="261"/>
            <ac:graphicFrameMk id="8" creationId="{A645C4E6-F155-1015-0D54-0385E8D59F95}"/>
          </ac:graphicFrameMkLst>
        </pc:graphicFrameChg>
        <pc:picChg chg="del">
          <ac:chgData name="Austin Paothatat" userId="S::ap2485@nau.edu::a5445df4-bc8f-451d-8461-216db52dec3c" providerId="AD" clId="Web-{820F9A1F-88B5-230D-6B9C-AC4E22317693}" dt="2024-02-15T16:22:24.731" v="0"/>
          <ac:picMkLst>
            <pc:docMk/>
            <pc:sldMk cId="98175723" sldId="261"/>
            <ac:picMk id="9" creationId="{2A331E9F-716F-FAD0-21D6-190173CC2E55}"/>
          </ac:picMkLst>
        </pc:picChg>
      </pc:sldChg>
      <pc:sldChg chg="addSp modSp">
        <pc:chgData name="Austin Paothatat" userId="S::ap2485@nau.edu::a5445df4-bc8f-451d-8461-216db52dec3c" providerId="AD" clId="Web-{820F9A1F-88B5-230D-6B9C-AC4E22317693}" dt="2024-02-15T17:03:47.970" v="102" actId="1076"/>
        <pc:sldMkLst>
          <pc:docMk/>
          <pc:sldMk cId="1278249476" sldId="284"/>
        </pc:sldMkLst>
        <pc:spChg chg="mod">
          <ac:chgData name="Austin Paothatat" userId="S::ap2485@nau.edu::a5445df4-bc8f-451d-8461-216db52dec3c" providerId="AD" clId="Web-{820F9A1F-88B5-230D-6B9C-AC4E22317693}" dt="2024-02-15T16:32:58.611" v="92" actId="1076"/>
          <ac:spMkLst>
            <pc:docMk/>
            <pc:sldMk cId="1278249476" sldId="284"/>
            <ac:spMk id="8" creationId="{9DF2A839-E3DA-9F67-3FE0-E5C817B90550}"/>
          </ac:spMkLst>
        </pc:spChg>
        <pc:picChg chg="mod modCrop">
          <ac:chgData name="Austin Paothatat" userId="S::ap2485@nau.edu::a5445df4-bc8f-451d-8461-216db52dec3c" providerId="AD" clId="Web-{820F9A1F-88B5-230D-6B9C-AC4E22317693}" dt="2024-02-15T16:33:32.816" v="99"/>
          <ac:picMkLst>
            <pc:docMk/>
            <pc:sldMk cId="1278249476" sldId="284"/>
            <ac:picMk id="3" creationId="{408EC342-A727-0F12-F115-1AAFB3E69737}"/>
          </ac:picMkLst>
        </pc:picChg>
        <pc:picChg chg="add mod">
          <ac:chgData name="Austin Paothatat" userId="S::ap2485@nau.edu::a5445df4-bc8f-451d-8461-216db52dec3c" providerId="AD" clId="Web-{820F9A1F-88B5-230D-6B9C-AC4E22317693}" dt="2024-02-15T17:03:47.970" v="102" actId="1076"/>
          <ac:picMkLst>
            <pc:docMk/>
            <pc:sldMk cId="1278249476" sldId="284"/>
            <ac:picMk id="9" creationId="{9CF24FC1-BCEA-7EB6-F6A4-8B8890B880C9}"/>
          </ac:picMkLst>
        </pc:picChg>
      </pc:sldChg>
      <pc:sldChg chg="addSp delSp modSp">
        <pc:chgData name="Austin Paothatat" userId="S::ap2485@nau.edu::a5445df4-bc8f-451d-8461-216db52dec3c" providerId="AD" clId="Web-{820F9A1F-88B5-230D-6B9C-AC4E22317693}" dt="2024-02-15T16:32:35.548" v="91" actId="20577"/>
        <pc:sldMkLst>
          <pc:docMk/>
          <pc:sldMk cId="1529630872" sldId="289"/>
        </pc:sldMkLst>
        <pc:spChg chg="add mod">
          <ac:chgData name="Austin Paothatat" userId="S::ap2485@nau.edu::a5445df4-bc8f-451d-8461-216db52dec3c" providerId="AD" clId="Web-{820F9A1F-88B5-230D-6B9C-AC4E22317693}" dt="2024-02-15T16:32:35.548" v="91" actId="20577"/>
          <ac:spMkLst>
            <pc:docMk/>
            <pc:sldMk cId="1529630872" sldId="289"/>
            <ac:spMk id="12" creationId="{07747D4C-8D3C-80D9-F20F-5105EA29F1CE}"/>
          </ac:spMkLst>
        </pc:spChg>
        <pc:spChg chg="del mod">
          <ac:chgData name="Austin Paothatat" userId="S::ap2485@nau.edu::a5445df4-bc8f-451d-8461-216db52dec3c" providerId="AD" clId="Web-{820F9A1F-88B5-230D-6B9C-AC4E22317693}" dt="2024-02-15T16:31:26.671" v="29"/>
          <ac:spMkLst>
            <pc:docMk/>
            <pc:sldMk cId="1529630872" sldId="289"/>
            <ac:spMk id="23" creationId="{84031C50-3E43-ECFB-A27E-F8FFC57C2BF6}"/>
          </ac:spMkLst>
        </pc:spChg>
        <pc:graphicFrameChg chg="add del mod modGraphic">
          <ac:chgData name="Austin Paothatat" userId="S::ap2485@nau.edu::a5445df4-bc8f-451d-8461-216db52dec3c" providerId="AD" clId="Web-{820F9A1F-88B5-230D-6B9C-AC4E22317693}" dt="2024-02-15T16:29:59.605" v="17"/>
          <ac:graphicFrameMkLst>
            <pc:docMk/>
            <pc:sldMk cId="1529630872" sldId="289"/>
            <ac:graphicFrameMk id="4" creationId="{12E9E61C-797F-42F3-FCD8-20B0ADB15145}"/>
          </ac:graphicFrameMkLst>
        </pc:graphicFrameChg>
        <pc:graphicFrameChg chg="add del mod modGraphic">
          <ac:chgData name="Austin Paothatat" userId="S::ap2485@nau.edu::a5445df4-bc8f-451d-8461-216db52dec3c" providerId="AD" clId="Web-{820F9A1F-88B5-230D-6B9C-AC4E22317693}" dt="2024-02-15T16:30:50.341" v="24"/>
          <ac:graphicFrameMkLst>
            <pc:docMk/>
            <pc:sldMk cId="1529630872" sldId="289"/>
            <ac:graphicFrameMk id="8" creationId="{587FFF9D-55A0-70AF-CB5C-E4ED66AE5442}"/>
          </ac:graphicFrameMkLst>
        </pc:graphicFrameChg>
        <pc:graphicFrameChg chg="add mod modGraphic">
          <ac:chgData name="Austin Paothatat" userId="S::ap2485@nau.edu::a5445df4-bc8f-451d-8461-216db52dec3c" providerId="AD" clId="Web-{820F9A1F-88B5-230D-6B9C-AC4E22317693}" dt="2024-02-15T16:31:22.780" v="27" actId="1076"/>
          <ac:graphicFrameMkLst>
            <pc:docMk/>
            <pc:sldMk cId="1529630872" sldId="289"/>
            <ac:graphicFrameMk id="11" creationId="{BF074379-A4E4-E4D1-2B89-1F8020A80A94}"/>
          </ac:graphicFrameMkLst>
        </pc:graphicFrameChg>
        <pc:picChg chg="del">
          <ac:chgData name="Austin Paothatat" userId="S::ap2485@nau.edu::a5445df4-bc8f-451d-8461-216db52dec3c" providerId="AD" clId="Web-{820F9A1F-88B5-230D-6B9C-AC4E22317693}" dt="2024-02-15T16:24:11.859" v="3"/>
          <ac:picMkLst>
            <pc:docMk/>
            <pc:sldMk cId="1529630872" sldId="289"/>
            <ac:picMk id="14" creationId="{C005FF5F-F2AB-3077-E0D8-3584A4254D08}"/>
          </ac:picMkLst>
        </pc:picChg>
      </pc:sldChg>
    </pc:docChg>
  </pc:docChgLst>
  <pc:docChgLst>
    <pc:chgData name="Austin Paothatat" userId="a5445df4-bc8f-451d-8461-216db52dec3c" providerId="ADAL" clId="{573887B1-AB28-4BB6-980D-26A9BBDAC828}"/>
    <pc:docChg chg="modSld">
      <pc:chgData name="Austin Paothatat" userId="a5445df4-bc8f-451d-8461-216db52dec3c" providerId="ADAL" clId="{573887B1-AB28-4BB6-980D-26A9BBDAC828}" dt="2024-02-15T17:43:14.166" v="5"/>
      <pc:docMkLst>
        <pc:docMk/>
      </pc:docMkLst>
      <pc:sldChg chg="addSp modSp mod">
        <pc:chgData name="Austin Paothatat" userId="a5445df4-bc8f-451d-8461-216db52dec3c" providerId="ADAL" clId="{573887B1-AB28-4BB6-980D-26A9BBDAC828}" dt="2024-02-15T17:43:14.166" v="5"/>
        <pc:sldMkLst>
          <pc:docMk/>
          <pc:sldMk cId="98175723" sldId="261"/>
        </pc:sldMkLst>
        <pc:graphicFrameChg chg="add mod">
          <ac:chgData name="Austin Paothatat" userId="a5445df4-bc8f-451d-8461-216db52dec3c" providerId="ADAL" clId="{573887B1-AB28-4BB6-980D-26A9BBDAC828}" dt="2024-02-15T17:43:14.166" v="5"/>
          <ac:graphicFrameMkLst>
            <pc:docMk/>
            <pc:sldMk cId="98175723" sldId="261"/>
            <ac:graphicFrameMk id="3" creationId="{BCA4A7EE-E516-E038-EAD8-A649B1CA62F6}"/>
          </ac:graphicFrameMkLst>
        </pc:graphicFrameChg>
      </pc:sldChg>
    </pc:docChg>
  </pc:docChgLst>
  <pc:docChgLst>
    <pc:chgData name="Michael Sidney Zielinski" userId="S::michael.zielinski@nau.edu::9953421c-d045-4091-bdb1-f7f9acf3b801" providerId="AD" clId="Web-{096DC5A1-7E8E-48BB-9C21-B0BFDB2621D7}"/>
    <pc:docChg chg="addSld delSld modSld">
      <pc:chgData name="Michael Sidney Zielinski" userId="S::michael.zielinski@nau.edu::9953421c-d045-4091-bdb1-f7f9acf3b801" providerId="AD" clId="Web-{096DC5A1-7E8E-48BB-9C21-B0BFDB2621D7}" dt="2023-10-09T23:51:27.935" v="66" actId="20577"/>
      <pc:docMkLst>
        <pc:docMk/>
      </pc:docMkLst>
      <pc:sldChg chg="delSp modSp">
        <pc:chgData name="Michael Sidney Zielinski" userId="S::michael.zielinski@nau.edu::9953421c-d045-4091-bdb1-f7f9acf3b801" providerId="AD" clId="Web-{096DC5A1-7E8E-48BB-9C21-B0BFDB2621D7}" dt="2023-10-09T23:51:27.935" v="66" actId="20577"/>
        <pc:sldMkLst>
          <pc:docMk/>
          <pc:sldMk cId="1070346799" sldId="260"/>
        </pc:sldMkLst>
        <pc:spChg chg="del mod">
          <ac:chgData name="Michael Sidney Zielinski" userId="S::michael.zielinski@nau.edu::9953421c-d045-4091-bdb1-f7f9acf3b801" providerId="AD" clId="Web-{096DC5A1-7E8E-48BB-9C21-B0BFDB2621D7}" dt="2023-10-09T23:51:17.731" v="53"/>
          <ac:spMkLst>
            <pc:docMk/>
            <pc:sldMk cId="1070346799" sldId="260"/>
            <ac:spMk id="3" creationId="{116EAE49-FC54-0997-893A-4580D87F9763}"/>
          </ac:spMkLst>
        </pc:spChg>
        <pc:spChg chg="mod">
          <ac:chgData name="Michael Sidney Zielinski" userId="S::michael.zielinski@nau.edu::9953421c-d045-4091-bdb1-f7f9acf3b801" providerId="AD" clId="Web-{096DC5A1-7E8E-48BB-9C21-B0BFDB2621D7}" dt="2023-10-09T23:49:47.055" v="9" actId="20577"/>
          <ac:spMkLst>
            <pc:docMk/>
            <pc:sldMk cId="1070346799" sldId="260"/>
            <ac:spMk id="5" creationId="{95C674F0-4F70-13F1-AE83-2E85D5A979B0}"/>
          </ac:spMkLst>
        </pc:spChg>
        <pc:spChg chg="mod">
          <ac:chgData name="Michael Sidney Zielinski" userId="S::michael.zielinski@nau.edu::9953421c-d045-4091-bdb1-f7f9acf3b801" providerId="AD" clId="Web-{096DC5A1-7E8E-48BB-9C21-B0BFDB2621D7}" dt="2023-10-09T23:50:36.104" v="28" actId="1076"/>
          <ac:spMkLst>
            <pc:docMk/>
            <pc:sldMk cId="1070346799" sldId="260"/>
            <ac:spMk id="6" creationId="{A9284822-CF8C-6B91-493F-F901CCFB6FE1}"/>
          </ac:spMkLst>
        </pc:spChg>
        <pc:spChg chg="mod">
          <ac:chgData name="Michael Sidney Zielinski" userId="S::michael.zielinski@nau.edu::9953421c-d045-4091-bdb1-f7f9acf3b801" providerId="AD" clId="Web-{096DC5A1-7E8E-48BB-9C21-B0BFDB2621D7}" dt="2023-10-09T23:51:27.935" v="66" actId="20577"/>
          <ac:spMkLst>
            <pc:docMk/>
            <pc:sldMk cId="1070346799" sldId="260"/>
            <ac:spMk id="19" creationId="{1B78E4E1-2A06-100E-EA4F-02A9B9E0B1CC}"/>
          </ac:spMkLst>
        </pc:spChg>
        <pc:spChg chg="mod">
          <ac:chgData name="Michael Sidney Zielinski" userId="S::michael.zielinski@nau.edu::9953421c-d045-4091-bdb1-f7f9acf3b801" providerId="AD" clId="Web-{096DC5A1-7E8E-48BB-9C21-B0BFDB2621D7}" dt="2023-10-09T23:50:42.136" v="29" actId="1076"/>
          <ac:spMkLst>
            <pc:docMk/>
            <pc:sldMk cId="1070346799" sldId="260"/>
            <ac:spMk id="23" creationId="{0BE447C3-8926-3BC0-2A27-6315BE2C092A}"/>
          </ac:spMkLst>
        </pc:spChg>
      </pc:sldChg>
      <pc:sldChg chg="modSp del">
        <pc:chgData name="Michael Sidney Zielinski" userId="S::michael.zielinski@nau.edu::9953421c-d045-4091-bdb1-f7f9acf3b801" providerId="AD" clId="Web-{096DC5A1-7E8E-48BB-9C21-B0BFDB2621D7}" dt="2023-10-09T23:49:16.272" v="2"/>
        <pc:sldMkLst>
          <pc:docMk/>
          <pc:sldMk cId="2395602368" sldId="279"/>
        </pc:sldMkLst>
        <pc:spChg chg="mod">
          <ac:chgData name="Michael Sidney Zielinski" userId="S::michael.zielinski@nau.edu::9953421c-d045-4091-bdb1-f7f9acf3b801" providerId="AD" clId="Web-{096DC5A1-7E8E-48BB-9C21-B0BFDB2621D7}" dt="2023-10-09T23:49:06.443" v="0" actId="20577"/>
          <ac:spMkLst>
            <pc:docMk/>
            <pc:sldMk cId="2395602368" sldId="279"/>
            <ac:spMk id="7" creationId="{BDFAA06E-782B-1F6A-5F2F-DC46310783F8}"/>
          </ac:spMkLst>
        </pc:spChg>
      </pc:sldChg>
      <pc:sldChg chg="modSp add replId">
        <pc:chgData name="Michael Sidney Zielinski" userId="S::michael.zielinski@nau.edu::9953421c-d045-4091-bdb1-f7f9acf3b801" providerId="AD" clId="Web-{096DC5A1-7E8E-48BB-9C21-B0BFDB2621D7}" dt="2023-10-09T23:49:21.897" v="4" actId="20577"/>
        <pc:sldMkLst>
          <pc:docMk/>
          <pc:sldMk cId="218480153" sldId="281"/>
        </pc:sldMkLst>
        <pc:spChg chg="mod">
          <ac:chgData name="Michael Sidney Zielinski" userId="S::michael.zielinski@nau.edu::9953421c-d045-4091-bdb1-f7f9acf3b801" providerId="AD" clId="Web-{096DC5A1-7E8E-48BB-9C21-B0BFDB2621D7}" dt="2023-10-09T23:49:21.897" v="4" actId="20577"/>
          <ac:spMkLst>
            <pc:docMk/>
            <pc:sldMk cId="218480153" sldId="281"/>
            <ac:spMk id="4" creationId="{74EF9B66-2D34-35F1-B1BD-A0AB53E9E190}"/>
          </ac:spMkLst>
        </pc:spChg>
      </pc:sldChg>
    </pc:docChg>
  </pc:docChgLst>
  <pc:docChgLst>
    <pc:chgData name="Lindsey B Dineyazhe" userId="S::ld533@nau.edu::3d8e2142-0bf0-4186-9bd8-a48c9dbaea65" providerId="AD" clId="Web-{601E13B6-3215-1E62-535E-DCE158F49293}"/>
    <pc:docChg chg="modSld">
      <pc:chgData name="Lindsey B Dineyazhe" userId="S::ld533@nau.edu::3d8e2142-0bf0-4186-9bd8-a48c9dbaea65" providerId="AD" clId="Web-{601E13B6-3215-1E62-535E-DCE158F49293}" dt="2024-02-26T18:33:59.650" v="29" actId="1076"/>
      <pc:docMkLst>
        <pc:docMk/>
      </pc:docMkLst>
      <pc:sldChg chg="modSp">
        <pc:chgData name="Lindsey B Dineyazhe" userId="S::ld533@nau.edu::3d8e2142-0bf0-4186-9bd8-a48c9dbaea65" providerId="AD" clId="Web-{601E13B6-3215-1E62-535E-DCE158F49293}" dt="2024-02-26T18:33:59.650" v="29" actId="1076"/>
        <pc:sldMkLst>
          <pc:docMk/>
          <pc:sldMk cId="3169276152" sldId="276"/>
        </pc:sldMkLst>
        <pc:spChg chg="mod">
          <ac:chgData name="Lindsey B Dineyazhe" userId="S::ld533@nau.edu::3d8e2142-0bf0-4186-9bd8-a48c9dbaea65" providerId="AD" clId="Web-{601E13B6-3215-1E62-535E-DCE158F49293}" dt="2024-02-26T18:33:59.650" v="29" actId="1076"/>
          <ac:spMkLst>
            <pc:docMk/>
            <pc:sldMk cId="3169276152" sldId="276"/>
            <ac:spMk id="3" creationId="{39929077-065A-3716-3B18-18A54A8D68DF}"/>
          </ac:spMkLst>
        </pc:spChg>
        <pc:graphicFrameChg chg="mod modGraphic">
          <ac:chgData name="Lindsey B Dineyazhe" userId="S::ld533@nau.edu::3d8e2142-0bf0-4186-9bd8-a48c9dbaea65" providerId="AD" clId="Web-{601E13B6-3215-1E62-535E-DCE158F49293}" dt="2024-02-26T18:32:36.425" v="19"/>
          <ac:graphicFrameMkLst>
            <pc:docMk/>
            <pc:sldMk cId="3169276152" sldId="276"/>
            <ac:graphicFrameMk id="6" creationId="{86D63248-BEDE-8180-F3CE-3759D7AE5DA8}"/>
          </ac:graphicFrameMkLst>
        </pc:graphicFrameChg>
      </pc:sldChg>
      <pc:sldChg chg="addSp delSp modSp">
        <pc:chgData name="Lindsey B Dineyazhe" userId="S::ld533@nau.edu::3d8e2142-0bf0-4186-9bd8-a48c9dbaea65" providerId="AD" clId="Web-{601E13B6-3215-1E62-535E-DCE158F49293}" dt="2024-02-26T18:29:41.288" v="9" actId="1076"/>
        <pc:sldMkLst>
          <pc:docMk/>
          <pc:sldMk cId="1018808010" sldId="322"/>
        </pc:sldMkLst>
        <pc:picChg chg="add del mod">
          <ac:chgData name="Lindsey B Dineyazhe" userId="S::ld533@nau.edu::3d8e2142-0bf0-4186-9bd8-a48c9dbaea65" providerId="AD" clId="Web-{601E13B6-3215-1E62-535E-DCE158F49293}" dt="2024-02-26T18:29:41.288" v="9" actId="1076"/>
          <ac:picMkLst>
            <pc:docMk/>
            <pc:sldMk cId="1018808010" sldId="322"/>
            <ac:picMk id="3" creationId="{798BD41F-24E4-4169-89F7-6A8F955E1320}"/>
          </ac:picMkLst>
        </pc:picChg>
        <pc:picChg chg="del">
          <ac:chgData name="Lindsey B Dineyazhe" userId="S::ld533@nau.edu::3d8e2142-0bf0-4186-9bd8-a48c9dbaea65" providerId="AD" clId="Web-{601E13B6-3215-1E62-535E-DCE158F49293}" dt="2024-02-26T18:28:55.222" v="1"/>
          <ac:picMkLst>
            <pc:docMk/>
            <pc:sldMk cId="1018808010" sldId="322"/>
            <ac:picMk id="12" creationId="{2E3B6DA6-84AE-843B-903B-51B8BB6FAEB2}"/>
          </ac:picMkLst>
        </pc:picChg>
        <pc:picChg chg="del">
          <ac:chgData name="Lindsey B Dineyazhe" userId="S::ld533@nau.edu::3d8e2142-0bf0-4186-9bd8-a48c9dbaea65" providerId="AD" clId="Web-{601E13B6-3215-1E62-535E-DCE158F49293}" dt="2024-02-26T18:28:53.722" v="0"/>
          <ac:picMkLst>
            <pc:docMk/>
            <pc:sldMk cId="1018808010" sldId="322"/>
            <ac:picMk id="14" creationId="{A585E37C-1E0C-6945-A219-BF77CF7FB901}"/>
          </ac:picMkLst>
        </pc:picChg>
      </pc:sldChg>
    </pc:docChg>
  </pc:docChgLst>
  <pc:docChgLst>
    <pc:chgData name="Dylan B Boeholt" userId="S::dbb223@nau.edu::b76d770d-223d-46b2-9e5b-c8a863b32845" providerId="AD" clId="Web-{2C9FF6ED-B2EB-4F7F-8164-0BFB2B008A07}"/>
    <pc:docChg chg="mod">
      <pc:chgData name="Dylan B Boeholt" userId="S::dbb223@nau.edu::b76d770d-223d-46b2-9e5b-c8a863b32845" providerId="AD" clId="Web-{2C9FF6ED-B2EB-4F7F-8164-0BFB2B008A07}" dt="2023-10-13T16:34:40.153" v="1"/>
      <pc:docMkLst>
        <pc:docMk/>
      </pc:docMkLst>
      <pc:sldChg chg="addCm">
        <pc:chgData name="Dylan B Boeholt" userId="S::dbb223@nau.edu::b76d770d-223d-46b2-9e5b-c8a863b32845" providerId="AD" clId="Web-{2C9FF6ED-B2EB-4F7F-8164-0BFB2B008A07}" dt="2023-10-13T16:34:40.153" v="1"/>
        <pc:sldMkLst>
          <pc:docMk/>
          <pc:sldMk cId="3803442049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ylan B Boeholt" userId="S::dbb223@nau.edu::b76d770d-223d-46b2-9e5b-c8a863b32845" providerId="AD" clId="Web-{2C9FF6ED-B2EB-4F7F-8164-0BFB2B008A07}" dt="2023-10-13T16:34:40.153" v="1"/>
              <pc2:cmMkLst xmlns:pc2="http://schemas.microsoft.com/office/powerpoint/2019/9/main/command">
                <pc:docMk/>
                <pc:sldMk cId="3803442049" sldId="259"/>
                <pc2:cmMk id="{481E9874-F778-4DB9-B4FF-F35893373337}"/>
              </pc2:cmMkLst>
            </pc226:cmChg>
          </p:ext>
        </pc:extLst>
      </pc:sldChg>
    </pc:docChg>
  </pc:docChgLst>
  <pc:docChgLst>
    <pc:chgData clId="Web-{C6FAEF9E-2390-4717-9669-3CEDE06CECC8}"/>
    <pc:docChg chg="modSld">
      <pc:chgData name="" userId="" providerId="" clId="Web-{C6FAEF9E-2390-4717-9669-3CEDE06CECC8}" dt="2023-10-11T16:33:09.992" v="17" actId="20577"/>
      <pc:docMkLst>
        <pc:docMk/>
      </pc:docMkLst>
      <pc:sldChg chg="modSp">
        <pc:chgData name="" userId="" providerId="" clId="Web-{C6FAEF9E-2390-4717-9669-3CEDE06CECC8}" dt="2023-10-11T16:33:09.992" v="17" actId="20577"/>
        <pc:sldMkLst>
          <pc:docMk/>
          <pc:sldMk cId="1514395425" sldId="258"/>
        </pc:sldMkLst>
        <pc:spChg chg="mod">
          <ac:chgData name="" userId="" providerId="" clId="Web-{C6FAEF9E-2390-4717-9669-3CEDE06CECC8}" dt="2023-10-11T16:33:09.992" v="17" actId="20577"/>
          <ac:spMkLst>
            <pc:docMk/>
            <pc:sldMk cId="1514395425" sldId="258"/>
            <ac:spMk id="11" creationId="{BA5A0415-BD6F-81C7-18F5-CE82B5B4FEB0}"/>
          </ac:spMkLst>
        </pc:spChg>
      </pc:sldChg>
    </pc:docChg>
  </pc:docChgLst>
  <pc:docChgLst>
    <pc:chgData name="Patrick Charles Grosse" userId="S::pcg36@nau.edu::bf431b65-cbd1-4de7-b865-798c85a12478" providerId="AD" clId="Web-{A8D3DC7A-C1FB-4D20-B264-CA5463E5F831}"/>
    <pc:docChg chg="modSld">
      <pc:chgData name="Patrick Charles Grosse" userId="S::pcg36@nau.edu::bf431b65-cbd1-4de7-b865-798c85a12478" providerId="AD" clId="Web-{A8D3DC7A-C1FB-4D20-B264-CA5463E5F831}" dt="2023-10-13T20:29:45.925" v="19" actId="20577"/>
      <pc:docMkLst>
        <pc:docMk/>
      </pc:docMkLst>
      <pc:sldChg chg="modSp">
        <pc:chgData name="Patrick Charles Grosse" userId="S::pcg36@nau.edu::bf431b65-cbd1-4de7-b865-798c85a12478" providerId="AD" clId="Web-{A8D3DC7A-C1FB-4D20-B264-CA5463E5F831}" dt="2023-10-13T20:26:41.889" v="15" actId="14100"/>
        <pc:sldMkLst>
          <pc:docMk/>
          <pc:sldMk cId="2870259139" sldId="272"/>
        </pc:sldMkLst>
        <pc:spChg chg="mod">
          <ac:chgData name="Patrick Charles Grosse" userId="S::pcg36@nau.edu::bf431b65-cbd1-4de7-b865-798c85a12478" providerId="AD" clId="Web-{A8D3DC7A-C1FB-4D20-B264-CA5463E5F831}" dt="2023-10-13T20:26:41.889" v="15" actId="14100"/>
          <ac:spMkLst>
            <pc:docMk/>
            <pc:sldMk cId="2870259139" sldId="272"/>
            <ac:spMk id="15" creationId="{C0CF337E-D549-12DF-2DF9-C8C9522EC50D}"/>
          </ac:spMkLst>
        </pc:spChg>
      </pc:sldChg>
      <pc:sldChg chg="modSp">
        <pc:chgData name="Patrick Charles Grosse" userId="S::pcg36@nau.edu::bf431b65-cbd1-4de7-b865-798c85a12478" providerId="AD" clId="Web-{A8D3DC7A-C1FB-4D20-B264-CA5463E5F831}" dt="2023-10-13T20:29:45.925" v="19" actId="20577"/>
        <pc:sldMkLst>
          <pc:docMk/>
          <pc:sldMk cId="1444767860" sldId="280"/>
        </pc:sldMkLst>
        <pc:spChg chg="mod">
          <ac:chgData name="Patrick Charles Grosse" userId="S::pcg36@nau.edu::bf431b65-cbd1-4de7-b865-798c85a12478" providerId="AD" clId="Web-{A8D3DC7A-C1FB-4D20-B264-CA5463E5F831}" dt="2023-10-13T20:29:45.925" v="19" actId="20577"/>
          <ac:spMkLst>
            <pc:docMk/>
            <pc:sldMk cId="1444767860" sldId="280"/>
            <ac:spMk id="2" creationId="{EFA6863D-D965-442D-78E9-48FEF5499119}"/>
          </ac:spMkLst>
        </pc:spChg>
      </pc:sldChg>
    </pc:docChg>
  </pc:docChgLst>
  <pc:docChgLst>
    <pc:chgData name="Dylan B Boeholt" userId="S::dbb223@nau.edu::b76d770d-223d-46b2-9e5b-c8a863b32845" providerId="AD" clId="Web-{2638A2AF-AAC9-41C5-A0C2-320DA25CD278}"/>
    <pc:docChg chg="modSld">
      <pc:chgData name="Dylan B Boeholt" userId="S::dbb223@nau.edu::b76d770d-223d-46b2-9e5b-c8a863b32845" providerId="AD" clId="Web-{2638A2AF-AAC9-41C5-A0C2-320DA25CD278}" dt="2023-10-16T16:18:45.994" v="3" actId="20577"/>
      <pc:docMkLst>
        <pc:docMk/>
      </pc:docMkLst>
      <pc:sldChg chg="modSp">
        <pc:chgData name="Dylan B Boeholt" userId="S::dbb223@nau.edu::b76d770d-223d-46b2-9e5b-c8a863b32845" providerId="AD" clId="Web-{2638A2AF-AAC9-41C5-A0C2-320DA25CD278}" dt="2023-10-16T16:18:45.994" v="3" actId="20577"/>
        <pc:sldMkLst>
          <pc:docMk/>
          <pc:sldMk cId="98175723" sldId="261"/>
        </pc:sldMkLst>
        <pc:spChg chg="mod">
          <ac:chgData name="Dylan B Boeholt" userId="S::dbb223@nau.edu::b76d770d-223d-46b2-9e5b-c8a863b32845" providerId="AD" clId="Web-{2638A2AF-AAC9-41C5-A0C2-320DA25CD278}" dt="2023-10-16T16:18:45.994" v="3" actId="20577"/>
          <ac:spMkLst>
            <pc:docMk/>
            <pc:sldMk cId="98175723" sldId="261"/>
            <ac:spMk id="2" creationId="{63F8214E-5B1E-25B0-74F6-E73FCE0DF5E6}"/>
          </ac:spMkLst>
        </pc:spChg>
      </pc:sldChg>
    </pc:docChg>
  </pc:docChgLst>
  <pc:docChgLst>
    <pc:chgData name="Lindsey B Dineyazhe" userId="S::ld533@nau.edu::3d8e2142-0bf0-4186-9bd8-a48c9dbaea65" providerId="AD" clId="Web-{2FB1784C-17F0-E5AC-2033-63E770EE8C74}"/>
    <pc:docChg chg="modSld">
      <pc:chgData name="Lindsey B Dineyazhe" userId="S::ld533@nau.edu::3d8e2142-0bf0-4186-9bd8-a48c9dbaea65" providerId="AD" clId="Web-{2FB1784C-17F0-E5AC-2033-63E770EE8C74}" dt="2024-02-06T00:02:08.157" v="1830" actId="1076"/>
      <pc:docMkLst>
        <pc:docMk/>
      </pc:docMkLst>
      <pc:sldChg chg="addSp delSp modSp">
        <pc:chgData name="Lindsey B Dineyazhe" userId="S::ld533@nau.edu::3d8e2142-0bf0-4186-9bd8-a48c9dbaea65" providerId="AD" clId="Web-{2FB1784C-17F0-E5AC-2033-63E770EE8C74}" dt="2024-02-05T20:49:35.795" v="535" actId="20577"/>
        <pc:sldMkLst>
          <pc:docMk/>
          <pc:sldMk cId="3169276152" sldId="276"/>
        </pc:sldMkLst>
        <pc:spChg chg="add mod">
          <ac:chgData name="Lindsey B Dineyazhe" userId="S::ld533@nau.edu::3d8e2142-0bf0-4186-9bd8-a48c9dbaea65" providerId="AD" clId="Web-{2FB1784C-17F0-E5AC-2033-63E770EE8C74}" dt="2024-02-05T20:31:07.242" v="533" actId="1076"/>
          <ac:spMkLst>
            <pc:docMk/>
            <pc:sldMk cId="3169276152" sldId="276"/>
            <ac:spMk id="3" creationId="{39929077-065A-3716-3B18-18A54A8D68DF}"/>
          </ac:spMkLst>
        </pc:spChg>
        <pc:spChg chg="mod">
          <ac:chgData name="Lindsey B Dineyazhe" userId="S::ld533@nau.edu::3d8e2142-0bf0-4186-9bd8-a48c9dbaea65" providerId="AD" clId="Web-{2FB1784C-17F0-E5AC-2033-63E770EE8C74}" dt="2024-02-05T20:49:35.795" v="535" actId="20577"/>
          <ac:spMkLst>
            <pc:docMk/>
            <pc:sldMk cId="3169276152" sldId="276"/>
            <ac:spMk id="10" creationId="{0B3068FC-DEC9-2D84-1724-9BABA4D2E5FE}"/>
          </ac:spMkLst>
        </pc:spChg>
        <pc:spChg chg="del">
          <ac:chgData name="Lindsey B Dineyazhe" userId="S::ld533@nau.edu::3d8e2142-0bf0-4186-9bd8-a48c9dbaea65" providerId="AD" clId="Web-{2FB1784C-17F0-E5AC-2033-63E770EE8C74}" dt="2024-02-05T19:59:48.632" v="0"/>
          <ac:spMkLst>
            <pc:docMk/>
            <pc:sldMk cId="3169276152" sldId="276"/>
            <ac:spMk id="23" creationId="{84031C50-3E43-ECFB-A27E-F8FFC57C2BF6}"/>
          </ac:spMkLst>
        </pc:spChg>
        <pc:graphicFrameChg chg="add mod modGraphic">
          <ac:chgData name="Lindsey B Dineyazhe" userId="S::ld533@nau.edu::3d8e2142-0bf0-4186-9bd8-a48c9dbaea65" providerId="AD" clId="Web-{2FB1784C-17F0-E5AC-2033-63E770EE8C74}" dt="2024-02-05T20:29:56.283" v="532" actId="1076"/>
          <ac:graphicFrameMkLst>
            <pc:docMk/>
            <pc:sldMk cId="3169276152" sldId="276"/>
            <ac:graphicFrameMk id="6" creationId="{86D63248-BEDE-8180-F3CE-3759D7AE5DA8}"/>
          </ac:graphicFrameMkLst>
        </pc:graphicFrameChg>
      </pc:sldChg>
      <pc:sldChg chg="addSp delSp modSp">
        <pc:chgData name="Lindsey B Dineyazhe" userId="S::ld533@nau.edu::3d8e2142-0bf0-4186-9bd8-a48c9dbaea65" providerId="AD" clId="Web-{2FB1784C-17F0-E5AC-2033-63E770EE8C74}" dt="2024-02-06T00:02:08.157" v="1830" actId="1076"/>
        <pc:sldMkLst>
          <pc:docMk/>
          <pc:sldMk cId="1721865657" sldId="286"/>
        </pc:sldMkLst>
        <pc:spChg chg="add del mod">
          <ac:chgData name="Lindsey B Dineyazhe" userId="S::ld533@nau.edu::3d8e2142-0bf0-4186-9bd8-a48c9dbaea65" providerId="AD" clId="Web-{2FB1784C-17F0-E5AC-2033-63E770EE8C74}" dt="2024-02-05T23:34:53.991" v="1679"/>
          <ac:spMkLst>
            <pc:docMk/>
            <pc:sldMk cId="1721865657" sldId="286"/>
            <ac:spMk id="3" creationId="{6BEF12CC-9215-6FEE-B68D-FF2ECD34DA44}"/>
          </ac:spMkLst>
        </pc:spChg>
        <pc:spChg chg="del">
          <ac:chgData name="Lindsey B Dineyazhe" userId="S::ld533@nau.edu::3d8e2142-0bf0-4186-9bd8-a48c9dbaea65" providerId="AD" clId="Web-{2FB1784C-17F0-E5AC-2033-63E770EE8C74}" dt="2024-02-05T23:47:46.151" v="1699"/>
          <ac:spMkLst>
            <pc:docMk/>
            <pc:sldMk cId="1721865657" sldId="286"/>
            <ac:spMk id="4" creationId="{EBC4BCBF-FF46-DA34-F36E-667132B21E45}"/>
          </ac:spMkLst>
        </pc:spChg>
        <pc:spChg chg="mod">
          <ac:chgData name="Lindsey B Dineyazhe" userId="S::ld533@nau.edu::3d8e2142-0bf0-4186-9bd8-a48c9dbaea65" providerId="AD" clId="Web-{2FB1784C-17F0-E5AC-2033-63E770EE8C74}" dt="2024-02-05T23:47:41.510" v="1698" actId="20577"/>
          <ac:spMkLst>
            <pc:docMk/>
            <pc:sldMk cId="1721865657" sldId="286"/>
            <ac:spMk id="7" creationId="{BDFAA06E-782B-1F6A-5F2F-DC46310783F8}"/>
          </ac:spMkLst>
        </pc:spChg>
        <pc:spChg chg="add mod">
          <ac:chgData name="Lindsey B Dineyazhe" userId="S::ld533@nau.edu::3d8e2142-0bf0-4186-9bd8-a48c9dbaea65" providerId="AD" clId="Web-{2FB1784C-17F0-E5AC-2033-63E770EE8C74}" dt="2024-02-06T00:02:08.157" v="1830" actId="1076"/>
          <ac:spMkLst>
            <pc:docMk/>
            <pc:sldMk cId="1721865657" sldId="286"/>
            <ac:spMk id="9" creationId="{6D77157A-CB1C-18EE-5F04-862B58851E73}"/>
          </ac:spMkLst>
        </pc:spChg>
        <pc:spChg chg="del">
          <ac:chgData name="Lindsey B Dineyazhe" userId="S::ld533@nau.edu::3d8e2142-0bf0-4186-9bd8-a48c9dbaea65" providerId="AD" clId="Web-{2FB1784C-17F0-E5AC-2033-63E770EE8C74}" dt="2024-02-05T23:26:50.572" v="1653"/>
          <ac:spMkLst>
            <pc:docMk/>
            <pc:sldMk cId="1721865657" sldId="286"/>
            <ac:spMk id="23" creationId="{84031C50-3E43-ECFB-A27E-F8FFC57C2BF6}"/>
          </ac:spMkLst>
        </pc:spChg>
        <pc:picChg chg="add mod">
          <ac:chgData name="Lindsey B Dineyazhe" userId="S::ld533@nau.edu::3d8e2142-0bf0-4186-9bd8-a48c9dbaea65" providerId="AD" clId="Web-{2FB1784C-17F0-E5AC-2033-63E770EE8C74}" dt="2024-02-06T00:02:00.578" v="1828" actId="1076"/>
          <ac:picMkLst>
            <pc:docMk/>
            <pc:sldMk cId="1721865657" sldId="286"/>
            <ac:picMk id="6" creationId="{D4E40957-6F0A-1642-4F46-77BFF23A2C70}"/>
          </ac:picMkLst>
        </pc:picChg>
        <pc:picChg chg="add mod">
          <ac:chgData name="Lindsey B Dineyazhe" userId="S::ld533@nau.edu::3d8e2142-0bf0-4186-9bd8-a48c9dbaea65" providerId="AD" clId="Web-{2FB1784C-17F0-E5AC-2033-63E770EE8C74}" dt="2024-02-06T00:02:03.766" v="1829" actId="1076"/>
          <ac:picMkLst>
            <pc:docMk/>
            <pc:sldMk cId="1721865657" sldId="286"/>
            <ac:picMk id="8" creationId="{C8261E49-C7D4-DC67-69EB-29DD47F73B58}"/>
          </ac:picMkLst>
        </pc:picChg>
      </pc:sldChg>
      <pc:sldChg chg="modSp">
        <pc:chgData name="Lindsey B Dineyazhe" userId="S::ld533@nau.edu::3d8e2142-0bf0-4186-9bd8-a48c9dbaea65" providerId="AD" clId="Web-{2FB1784C-17F0-E5AC-2033-63E770EE8C74}" dt="2024-02-05T20:49:47.624" v="538" actId="20577"/>
        <pc:sldMkLst>
          <pc:docMk/>
          <pc:sldMk cId="1529630872" sldId="289"/>
        </pc:sldMkLst>
        <pc:spChg chg="mod">
          <ac:chgData name="Lindsey B Dineyazhe" userId="S::ld533@nau.edu::3d8e2142-0bf0-4186-9bd8-a48c9dbaea65" providerId="AD" clId="Web-{2FB1784C-17F0-E5AC-2033-63E770EE8C74}" dt="2024-02-05T20:49:47.624" v="538" actId="20577"/>
          <ac:spMkLst>
            <pc:docMk/>
            <pc:sldMk cId="1529630872" sldId="289"/>
            <ac:spMk id="10" creationId="{0B3068FC-DEC9-2D84-1724-9BABA4D2E5FE}"/>
          </ac:spMkLst>
        </pc:spChg>
      </pc:sldChg>
      <pc:sldChg chg="addSp delSp modSp">
        <pc:chgData name="Lindsey B Dineyazhe" userId="S::ld533@nau.edu::3d8e2142-0bf0-4186-9bd8-a48c9dbaea65" providerId="AD" clId="Web-{2FB1784C-17F0-E5AC-2033-63E770EE8C74}" dt="2024-02-05T23:12:18.441" v="1638" actId="20577"/>
        <pc:sldMkLst>
          <pc:docMk/>
          <pc:sldMk cId="3857479806" sldId="297"/>
        </pc:sldMkLst>
        <pc:spChg chg="del mod">
          <ac:chgData name="Lindsey B Dineyazhe" userId="S::ld533@nau.edu::3d8e2142-0bf0-4186-9bd8-a48c9dbaea65" providerId="AD" clId="Web-{2FB1784C-17F0-E5AC-2033-63E770EE8C74}" dt="2024-02-05T23:08:50.967" v="1621"/>
          <ac:spMkLst>
            <pc:docMk/>
            <pc:sldMk cId="3857479806" sldId="297"/>
            <ac:spMk id="2" creationId="{44261BC0-51E9-7584-BDF3-0CD7E66FF713}"/>
          </ac:spMkLst>
        </pc:spChg>
        <pc:spChg chg="add mod">
          <ac:chgData name="Lindsey B Dineyazhe" userId="S::ld533@nau.edu::3d8e2142-0bf0-4186-9bd8-a48c9dbaea65" providerId="AD" clId="Web-{2FB1784C-17F0-E5AC-2033-63E770EE8C74}" dt="2024-02-05T23:12:18.441" v="1638" actId="20577"/>
          <ac:spMkLst>
            <pc:docMk/>
            <pc:sldMk cId="3857479806" sldId="297"/>
            <ac:spMk id="8" creationId="{2ECFD2F6-3115-67F0-7377-4179ECEF9E15}"/>
          </ac:spMkLst>
        </pc:spChg>
        <pc:spChg chg="add del mod">
          <ac:chgData name="Lindsey B Dineyazhe" userId="S::ld533@nau.edu::3d8e2142-0bf0-4186-9bd8-a48c9dbaea65" providerId="AD" clId="Web-{2FB1784C-17F0-E5AC-2033-63E770EE8C74}" dt="2024-02-05T23:09:01.389" v="1623"/>
          <ac:spMkLst>
            <pc:docMk/>
            <pc:sldMk cId="3857479806" sldId="297"/>
            <ac:spMk id="10" creationId="{C69E45F5-85B1-6E06-74F8-713AB398F725}"/>
          </ac:spMkLst>
        </pc:spChg>
      </pc:sldChg>
    </pc:docChg>
  </pc:docChgLst>
  <pc:docChgLst>
    <pc:chgData name="Koi Allen Quiver" userId="S::koi.quiver@nau.edu::7bb0c13d-cd8f-45f6-a2f8-0cd7f7a91a8f" providerId="AD" clId="Web-{5ED849FF-18FF-477B-ABE6-BFA8EAD4B653}"/>
    <pc:docChg chg="addSld modSld">
      <pc:chgData name="Koi Allen Quiver" userId="S::koi.quiver@nau.edu::7bb0c13d-cd8f-45f6-a2f8-0cd7f7a91a8f" providerId="AD" clId="Web-{5ED849FF-18FF-477B-ABE6-BFA8EAD4B653}" dt="2024-02-05T23:46:38.766" v="428" actId="20577"/>
      <pc:docMkLst>
        <pc:docMk/>
      </pc:docMkLst>
      <pc:sldChg chg="modSp">
        <pc:chgData name="Koi Allen Quiver" userId="S::koi.quiver@nau.edu::7bb0c13d-cd8f-45f6-a2f8-0cd7f7a91a8f" providerId="AD" clId="Web-{5ED849FF-18FF-477B-ABE6-BFA8EAD4B653}" dt="2024-02-05T23:43:38.942" v="363" actId="20577"/>
        <pc:sldMkLst>
          <pc:docMk/>
          <pc:sldMk cId="3254443489" sldId="283"/>
        </pc:sldMkLst>
        <pc:spChg chg="mod">
          <ac:chgData name="Koi Allen Quiver" userId="S::koi.quiver@nau.edu::7bb0c13d-cd8f-45f6-a2f8-0cd7f7a91a8f" providerId="AD" clId="Web-{5ED849FF-18FF-477B-ABE6-BFA8EAD4B653}" dt="2024-02-05T23:43:38.942" v="363" actId="20577"/>
          <ac:spMkLst>
            <pc:docMk/>
            <pc:sldMk cId="3254443489" sldId="283"/>
            <ac:spMk id="2" creationId="{878D1259-1974-4397-F2CA-64774309A632}"/>
          </ac:spMkLst>
        </pc:spChg>
      </pc:sldChg>
      <pc:sldChg chg="addSp modSp">
        <pc:chgData name="Koi Allen Quiver" userId="S::koi.quiver@nau.edu::7bb0c13d-cd8f-45f6-a2f8-0cd7f7a91a8f" providerId="AD" clId="Web-{5ED849FF-18FF-477B-ABE6-BFA8EAD4B653}" dt="2024-02-05T23:46:38.766" v="428" actId="20577"/>
        <pc:sldMkLst>
          <pc:docMk/>
          <pc:sldMk cId="2953643758" sldId="285"/>
        </pc:sldMkLst>
        <pc:spChg chg="mod">
          <ac:chgData name="Koi Allen Quiver" userId="S::koi.quiver@nau.edu::7bb0c13d-cd8f-45f6-a2f8-0cd7f7a91a8f" providerId="AD" clId="Web-{5ED849FF-18FF-477B-ABE6-BFA8EAD4B653}" dt="2024-02-05T23:34:13.593" v="189" actId="1076"/>
          <ac:spMkLst>
            <pc:docMk/>
            <pc:sldMk cId="2953643758" sldId="285"/>
            <ac:spMk id="12" creationId="{B89F5023-F2AE-112E-8BCF-ED1E4A783530}"/>
          </ac:spMkLst>
        </pc:spChg>
        <pc:spChg chg="mod">
          <ac:chgData name="Koi Allen Quiver" userId="S::koi.quiver@nau.edu::7bb0c13d-cd8f-45f6-a2f8-0cd7f7a91a8f" providerId="AD" clId="Web-{5ED849FF-18FF-477B-ABE6-BFA8EAD4B653}" dt="2024-02-05T23:46:38.766" v="428" actId="20577"/>
          <ac:spMkLst>
            <pc:docMk/>
            <pc:sldMk cId="2953643758" sldId="285"/>
            <ac:spMk id="15" creationId="{C0CF337E-D549-12DF-2DF9-C8C9522EC50D}"/>
          </ac:spMkLst>
        </pc:spChg>
        <pc:spChg chg="add mod">
          <ac:chgData name="Koi Allen Quiver" userId="S::koi.quiver@nau.edu::7bb0c13d-cd8f-45f6-a2f8-0cd7f7a91a8f" providerId="AD" clId="Web-{5ED849FF-18FF-477B-ABE6-BFA8EAD4B653}" dt="2024-02-05T23:31:37.693" v="58" actId="20577"/>
          <ac:spMkLst>
            <pc:docMk/>
            <pc:sldMk cId="2953643758" sldId="285"/>
            <ac:spMk id="19" creationId="{37ACA8D8-8EB1-15BF-1720-4FC134FFF800}"/>
          </ac:spMkLst>
        </pc:spChg>
        <pc:spChg chg="add mod">
          <ac:chgData name="Koi Allen Quiver" userId="S::koi.quiver@nau.edu::7bb0c13d-cd8f-45f6-a2f8-0cd7f7a91a8f" providerId="AD" clId="Web-{5ED849FF-18FF-477B-ABE6-BFA8EAD4B653}" dt="2024-02-05T23:31:45.115" v="59" actId="1076"/>
          <ac:spMkLst>
            <pc:docMk/>
            <pc:sldMk cId="2953643758" sldId="285"/>
            <ac:spMk id="20" creationId="{AEEC3295-3588-E809-71DE-3D5F10DFEBE3}"/>
          </ac:spMkLst>
        </pc:spChg>
        <pc:spChg chg="add mod">
          <ac:chgData name="Koi Allen Quiver" userId="S::koi.quiver@nau.edu::7bb0c13d-cd8f-45f6-a2f8-0cd7f7a91a8f" providerId="AD" clId="Web-{5ED849FF-18FF-477B-ABE6-BFA8EAD4B653}" dt="2024-02-05T23:37:31.840" v="276" actId="14100"/>
          <ac:spMkLst>
            <pc:docMk/>
            <pc:sldMk cId="2953643758" sldId="285"/>
            <ac:spMk id="21" creationId="{22546269-863D-FCD4-2E18-9A08D1730F8B}"/>
          </ac:spMkLst>
        </pc:spChg>
      </pc:sldChg>
      <pc:sldChg chg="modSp add replId">
        <pc:chgData name="Koi Allen Quiver" userId="S::koi.quiver@nau.edu::7bb0c13d-cd8f-45f6-a2f8-0cd7f7a91a8f" providerId="AD" clId="Web-{5ED849FF-18FF-477B-ABE6-BFA8EAD4B653}" dt="2024-02-05T23:45:31.418" v="421" actId="20577"/>
        <pc:sldMkLst>
          <pc:docMk/>
          <pc:sldMk cId="3265505718" sldId="298"/>
        </pc:sldMkLst>
        <pc:spChg chg="mod">
          <ac:chgData name="Koi Allen Quiver" userId="S::koi.quiver@nau.edu::7bb0c13d-cd8f-45f6-a2f8-0cd7f7a91a8f" providerId="AD" clId="Web-{5ED849FF-18FF-477B-ABE6-BFA8EAD4B653}" dt="2024-02-05T23:45:31.418" v="421" actId="20577"/>
          <ac:spMkLst>
            <pc:docMk/>
            <pc:sldMk cId="3265505718" sldId="298"/>
            <ac:spMk id="2" creationId="{878D1259-1974-4397-F2CA-64774309A632}"/>
          </ac:spMkLst>
        </pc:spChg>
      </pc:sldChg>
    </pc:docChg>
  </pc:docChgLst>
  <pc:docChgLst>
    <pc:chgData name="Jose Andre Bonillas" userId="S::jose.bonillas@nau.edu::4d791cdd-8d0e-4b0c-815d-11e852bf6569" providerId="AD" clId="Web-{C6FAEF9E-2390-4717-9669-3CEDE06CECC8}"/>
    <pc:docChg chg="modSld">
      <pc:chgData name="Jose Andre Bonillas" userId="S::jose.bonillas@nau.edu::4d791cdd-8d0e-4b0c-815d-11e852bf6569" providerId="AD" clId="Web-{C6FAEF9E-2390-4717-9669-3CEDE06CECC8}" dt="2023-10-11T16:45:24.947" v="15" actId="1076"/>
      <pc:docMkLst>
        <pc:docMk/>
      </pc:docMkLst>
      <pc:sldChg chg="modSp">
        <pc:chgData name="Jose Andre Bonillas" userId="S::jose.bonillas@nau.edu::4d791cdd-8d0e-4b0c-815d-11e852bf6569" providerId="AD" clId="Web-{C6FAEF9E-2390-4717-9669-3CEDE06CECC8}" dt="2023-10-11T16:45:24.947" v="15" actId="1076"/>
        <pc:sldMkLst>
          <pc:docMk/>
          <pc:sldMk cId="1514395425" sldId="258"/>
        </pc:sldMkLst>
        <pc:spChg chg="mod">
          <ac:chgData name="Jose Andre Bonillas" userId="S::jose.bonillas@nau.edu::4d791cdd-8d0e-4b0c-815d-11e852bf6569" providerId="AD" clId="Web-{C6FAEF9E-2390-4717-9669-3CEDE06CECC8}" dt="2023-10-11T16:45:24.947" v="15" actId="1076"/>
          <ac:spMkLst>
            <pc:docMk/>
            <pc:sldMk cId="1514395425" sldId="258"/>
            <ac:spMk id="2" creationId="{53C5CD50-EA19-80CF-0DCC-EE9D0FE6E237}"/>
          </ac:spMkLst>
        </pc:spChg>
        <pc:spChg chg="mod">
          <ac:chgData name="Jose Andre Bonillas" userId="S::jose.bonillas@nau.edu::4d791cdd-8d0e-4b0c-815d-11e852bf6569" providerId="AD" clId="Web-{C6FAEF9E-2390-4717-9669-3CEDE06CECC8}" dt="2023-10-11T16:44:41.696" v="13" actId="1076"/>
          <ac:spMkLst>
            <pc:docMk/>
            <pc:sldMk cId="1514395425" sldId="258"/>
            <ac:spMk id="4" creationId="{AD434285-95BD-07C8-7CEF-C6504931B21D}"/>
          </ac:spMkLst>
        </pc:spChg>
        <pc:spChg chg="mod">
          <ac:chgData name="Jose Andre Bonillas" userId="S::jose.bonillas@nau.edu::4d791cdd-8d0e-4b0c-815d-11e852bf6569" providerId="AD" clId="Web-{C6FAEF9E-2390-4717-9669-3CEDE06CECC8}" dt="2023-10-11T16:44:26.165" v="12" actId="1076"/>
          <ac:spMkLst>
            <pc:docMk/>
            <pc:sldMk cId="1514395425" sldId="258"/>
            <ac:spMk id="9" creationId="{34FC59A3-47DB-5E5D-89F0-F10E2FF66B14}"/>
          </ac:spMkLst>
        </pc:spChg>
        <pc:spChg chg="mod">
          <ac:chgData name="Jose Andre Bonillas" userId="S::jose.bonillas@nau.edu::4d791cdd-8d0e-4b0c-815d-11e852bf6569" providerId="AD" clId="Web-{C6FAEF9E-2390-4717-9669-3CEDE06CECC8}" dt="2023-10-11T16:44:14.071" v="11" actId="20577"/>
          <ac:spMkLst>
            <pc:docMk/>
            <pc:sldMk cId="1514395425" sldId="258"/>
            <ac:spMk id="11" creationId="{BA5A0415-BD6F-81C7-18F5-CE82B5B4FEB0}"/>
          </ac:spMkLst>
        </pc:spChg>
      </pc:sldChg>
    </pc:docChg>
  </pc:docChgLst>
  <pc:docChgLst>
    <pc:chgData name="Lindsey B Dineyazhe" userId="S::ld533@nau.edu::3d8e2142-0bf0-4186-9bd8-a48c9dbaea65" providerId="AD" clId="Web-{F5B44DD5-C9B3-3DA8-B696-358C4E8AFBA6}"/>
    <pc:docChg chg="addSld modSld">
      <pc:chgData name="Lindsey B Dineyazhe" userId="S::ld533@nau.edu::3d8e2142-0bf0-4186-9bd8-a48c9dbaea65" providerId="AD" clId="Web-{F5B44DD5-C9B3-3DA8-B696-358C4E8AFBA6}" dt="2024-02-26T23:43:25.865" v="199" actId="20577"/>
      <pc:docMkLst>
        <pc:docMk/>
      </pc:docMkLst>
      <pc:sldChg chg="modSp">
        <pc:chgData name="Lindsey B Dineyazhe" userId="S::ld533@nau.edu::3d8e2142-0bf0-4186-9bd8-a48c9dbaea65" providerId="AD" clId="Web-{F5B44DD5-C9B3-3DA8-B696-358C4E8AFBA6}" dt="2024-02-26T23:22:06.627" v="193" actId="1076"/>
        <pc:sldMkLst>
          <pc:docMk/>
          <pc:sldMk cId="23611709" sldId="271"/>
        </pc:sldMkLst>
        <pc:spChg chg="mod">
          <ac:chgData name="Lindsey B Dineyazhe" userId="S::ld533@nau.edu::3d8e2142-0bf0-4186-9bd8-a48c9dbaea65" providerId="AD" clId="Web-{F5B44DD5-C9B3-3DA8-B696-358C4E8AFBA6}" dt="2024-02-26T23:22:06.627" v="193" actId="1076"/>
          <ac:spMkLst>
            <pc:docMk/>
            <pc:sldMk cId="23611709" sldId="271"/>
            <ac:spMk id="7" creationId="{CA4F84C4-8B30-69F3-5659-D7C74AA947F4}"/>
          </ac:spMkLst>
        </pc:spChg>
      </pc:sldChg>
      <pc:sldChg chg="modSp">
        <pc:chgData name="Lindsey B Dineyazhe" userId="S::ld533@nau.edu::3d8e2142-0bf0-4186-9bd8-a48c9dbaea65" providerId="AD" clId="Web-{F5B44DD5-C9B3-3DA8-B696-358C4E8AFBA6}" dt="2024-02-26T23:43:25.865" v="199" actId="20577"/>
        <pc:sldMkLst>
          <pc:docMk/>
          <pc:sldMk cId="1795177107" sldId="317"/>
        </pc:sldMkLst>
        <pc:spChg chg="mod">
          <ac:chgData name="Lindsey B Dineyazhe" userId="S::ld533@nau.edu::3d8e2142-0bf0-4186-9bd8-a48c9dbaea65" providerId="AD" clId="Web-{F5B44DD5-C9B3-3DA8-B696-358C4E8AFBA6}" dt="2024-02-26T23:20:54.921" v="188" actId="20577"/>
          <ac:spMkLst>
            <pc:docMk/>
            <pc:sldMk cId="1795177107" sldId="317"/>
            <ac:spMk id="4" creationId="{67593667-2E50-2F49-EAF6-15341FBCE503}"/>
          </ac:spMkLst>
        </pc:spChg>
        <pc:spChg chg="mod">
          <ac:chgData name="Lindsey B Dineyazhe" userId="S::ld533@nau.edu::3d8e2142-0bf0-4186-9bd8-a48c9dbaea65" providerId="AD" clId="Web-{F5B44DD5-C9B3-3DA8-B696-358C4E8AFBA6}" dt="2024-02-26T23:43:25.865" v="199" actId="20577"/>
          <ac:spMkLst>
            <pc:docMk/>
            <pc:sldMk cId="1795177107" sldId="317"/>
            <ac:spMk id="7" creationId="{CA4F84C4-8B30-69F3-5659-D7C74AA947F4}"/>
          </ac:spMkLst>
        </pc:spChg>
        <pc:picChg chg="mod">
          <ac:chgData name="Lindsey B Dineyazhe" userId="S::ld533@nau.edu::3d8e2142-0bf0-4186-9bd8-a48c9dbaea65" providerId="AD" clId="Web-{F5B44DD5-C9B3-3DA8-B696-358C4E8AFBA6}" dt="2024-02-26T23:19:24.995" v="170" actId="1076"/>
          <ac:picMkLst>
            <pc:docMk/>
            <pc:sldMk cId="1795177107" sldId="317"/>
            <ac:picMk id="8" creationId="{A5F7961F-493C-5D1E-2C0C-53DD96AB36A3}"/>
          </ac:picMkLst>
        </pc:picChg>
        <pc:picChg chg="mod">
          <ac:chgData name="Lindsey B Dineyazhe" userId="S::ld533@nau.edu::3d8e2142-0bf0-4186-9bd8-a48c9dbaea65" providerId="AD" clId="Web-{F5B44DD5-C9B3-3DA8-B696-358C4E8AFBA6}" dt="2024-02-26T23:19:15.917" v="168" actId="1076"/>
          <ac:picMkLst>
            <pc:docMk/>
            <pc:sldMk cId="1795177107" sldId="317"/>
            <ac:picMk id="10" creationId="{03CBD8AC-BF2E-AFF8-673B-FEDA4F58FC51}"/>
          </ac:picMkLst>
        </pc:picChg>
      </pc:sldChg>
      <pc:sldChg chg="modSp">
        <pc:chgData name="Lindsey B Dineyazhe" userId="S::ld533@nau.edu::3d8e2142-0bf0-4186-9bd8-a48c9dbaea65" providerId="AD" clId="Web-{F5B44DD5-C9B3-3DA8-B696-358C4E8AFBA6}" dt="2024-02-26T23:21:14.375" v="189" actId="20577"/>
        <pc:sldMkLst>
          <pc:docMk/>
          <pc:sldMk cId="3724076875" sldId="319"/>
        </pc:sldMkLst>
        <pc:spChg chg="mod">
          <ac:chgData name="Lindsey B Dineyazhe" userId="S::ld533@nau.edu::3d8e2142-0bf0-4186-9bd8-a48c9dbaea65" providerId="AD" clId="Web-{F5B44DD5-C9B3-3DA8-B696-358C4E8AFBA6}" dt="2024-02-26T23:21:14.375" v="189" actId="20577"/>
          <ac:spMkLst>
            <pc:docMk/>
            <pc:sldMk cId="3724076875" sldId="319"/>
            <ac:spMk id="4" creationId="{67593667-2E50-2F49-EAF6-15341FBCE503}"/>
          </ac:spMkLst>
        </pc:spChg>
      </pc:sldChg>
      <pc:sldChg chg="modSp">
        <pc:chgData name="Lindsey B Dineyazhe" userId="S::ld533@nau.edu::3d8e2142-0bf0-4186-9bd8-a48c9dbaea65" providerId="AD" clId="Web-{F5B44DD5-C9B3-3DA8-B696-358C4E8AFBA6}" dt="2024-02-26T23:21:31.969" v="192" actId="20577"/>
        <pc:sldMkLst>
          <pc:docMk/>
          <pc:sldMk cId="1389542494" sldId="321"/>
        </pc:sldMkLst>
        <pc:spChg chg="mod">
          <ac:chgData name="Lindsey B Dineyazhe" userId="S::ld533@nau.edu::3d8e2142-0bf0-4186-9bd8-a48c9dbaea65" providerId="AD" clId="Web-{F5B44DD5-C9B3-3DA8-B696-358C4E8AFBA6}" dt="2024-02-26T23:21:31.969" v="192" actId="20577"/>
          <ac:spMkLst>
            <pc:docMk/>
            <pc:sldMk cId="1389542494" sldId="321"/>
            <ac:spMk id="4" creationId="{67593667-2E50-2F49-EAF6-15341FBCE503}"/>
          </ac:spMkLst>
        </pc:spChg>
      </pc:sldChg>
      <pc:sldChg chg="modSp">
        <pc:chgData name="Lindsey B Dineyazhe" userId="S::ld533@nau.edu::3d8e2142-0bf0-4186-9bd8-a48c9dbaea65" providerId="AD" clId="Web-{F5B44DD5-C9B3-3DA8-B696-358C4E8AFBA6}" dt="2024-02-26T23:21:22.516" v="190" actId="20577"/>
        <pc:sldMkLst>
          <pc:docMk/>
          <pc:sldMk cId="2121423076" sldId="325"/>
        </pc:sldMkLst>
        <pc:spChg chg="mod">
          <ac:chgData name="Lindsey B Dineyazhe" userId="S::ld533@nau.edu::3d8e2142-0bf0-4186-9bd8-a48c9dbaea65" providerId="AD" clId="Web-{F5B44DD5-C9B3-3DA8-B696-358C4E8AFBA6}" dt="2024-02-26T23:21:22.516" v="190" actId="20577"/>
          <ac:spMkLst>
            <pc:docMk/>
            <pc:sldMk cId="2121423076" sldId="325"/>
            <ac:spMk id="4" creationId="{67593667-2E50-2F49-EAF6-15341FBCE503}"/>
          </ac:spMkLst>
        </pc:spChg>
      </pc:sldChg>
      <pc:sldChg chg="addSp delSp modSp add replId">
        <pc:chgData name="Lindsey B Dineyazhe" userId="S::ld533@nau.edu::3d8e2142-0bf0-4186-9bd8-a48c9dbaea65" providerId="AD" clId="Web-{F5B44DD5-C9B3-3DA8-B696-358C4E8AFBA6}" dt="2024-02-26T23:18:08.148" v="167" actId="1076"/>
        <pc:sldMkLst>
          <pc:docMk/>
          <pc:sldMk cId="1244378929" sldId="326"/>
        </pc:sldMkLst>
        <pc:spChg chg="add mod">
          <ac:chgData name="Lindsey B Dineyazhe" userId="S::ld533@nau.edu::3d8e2142-0bf0-4186-9bd8-a48c9dbaea65" providerId="AD" clId="Web-{F5B44DD5-C9B3-3DA8-B696-358C4E8AFBA6}" dt="2024-02-26T23:18:08.148" v="167" actId="1076"/>
          <ac:spMkLst>
            <pc:docMk/>
            <pc:sldMk cId="1244378929" sldId="326"/>
            <ac:spMk id="4" creationId="{7E8E32D1-5CEF-710F-D74E-5554A7ED5564}"/>
          </ac:spMkLst>
        </pc:spChg>
        <pc:spChg chg="mod">
          <ac:chgData name="Lindsey B Dineyazhe" userId="S::ld533@nau.edu::3d8e2142-0bf0-4186-9bd8-a48c9dbaea65" providerId="AD" clId="Web-{F5B44DD5-C9B3-3DA8-B696-358C4E8AFBA6}" dt="2024-02-26T23:03:35.145" v="24" actId="20577"/>
          <ac:spMkLst>
            <pc:docMk/>
            <pc:sldMk cId="1244378929" sldId="326"/>
            <ac:spMk id="7" creationId="{BDFAA06E-782B-1F6A-5F2F-DC46310783F8}"/>
          </ac:spMkLst>
        </pc:spChg>
        <pc:picChg chg="del">
          <ac:chgData name="Lindsey B Dineyazhe" userId="S::ld533@nau.edu::3d8e2142-0bf0-4186-9bd8-a48c9dbaea65" providerId="AD" clId="Web-{F5B44DD5-C9B3-3DA8-B696-358C4E8AFBA6}" dt="2024-02-26T23:03:23.316" v="1"/>
          <ac:picMkLst>
            <pc:docMk/>
            <pc:sldMk cId="1244378929" sldId="326"/>
            <ac:picMk id="3" creationId="{798BD41F-24E4-4169-89F7-6A8F955E1320}"/>
          </ac:picMkLst>
        </pc:picChg>
      </pc:sldChg>
    </pc:docChg>
  </pc:docChgLst>
  <pc:docChgLst>
    <pc:chgData name="Michael Sidney Zielinski" userId="S::michael.zielinski@nau.edu::9953421c-d045-4091-bdb1-f7f9acf3b801" providerId="AD" clId="Web-{D8FF1602-47C9-45E2-9794-A3EBBB093586}"/>
    <pc:docChg chg="modSld">
      <pc:chgData name="Michael Sidney Zielinski" userId="S::michael.zielinski@nau.edu::9953421c-d045-4091-bdb1-f7f9acf3b801" providerId="AD" clId="Web-{D8FF1602-47C9-45E2-9794-A3EBBB093586}" dt="2023-10-12T19:39:51.790" v="3" actId="20577"/>
      <pc:docMkLst>
        <pc:docMk/>
      </pc:docMkLst>
      <pc:sldChg chg="modSp">
        <pc:chgData name="Michael Sidney Zielinski" userId="S::michael.zielinski@nau.edu::9953421c-d045-4091-bdb1-f7f9acf3b801" providerId="AD" clId="Web-{D8FF1602-47C9-45E2-9794-A3EBBB093586}" dt="2023-10-12T19:39:51.790" v="3" actId="20577"/>
        <pc:sldMkLst>
          <pc:docMk/>
          <pc:sldMk cId="1514395425" sldId="258"/>
        </pc:sldMkLst>
        <pc:spChg chg="mod">
          <ac:chgData name="Michael Sidney Zielinski" userId="S::michael.zielinski@nau.edu::9953421c-d045-4091-bdb1-f7f9acf3b801" providerId="AD" clId="Web-{D8FF1602-47C9-45E2-9794-A3EBBB093586}" dt="2023-10-12T19:39:48.868" v="2" actId="20577"/>
          <ac:spMkLst>
            <pc:docMk/>
            <pc:sldMk cId="1514395425" sldId="258"/>
            <ac:spMk id="7" creationId="{8B0FF38D-CC40-675D-B1ED-42921546EEB2}"/>
          </ac:spMkLst>
        </pc:spChg>
        <pc:spChg chg="mod">
          <ac:chgData name="Michael Sidney Zielinski" userId="S::michael.zielinski@nau.edu::9953421c-d045-4091-bdb1-f7f9acf3b801" providerId="AD" clId="Web-{D8FF1602-47C9-45E2-9794-A3EBBB093586}" dt="2023-10-12T19:39:51.790" v="3" actId="20577"/>
          <ac:spMkLst>
            <pc:docMk/>
            <pc:sldMk cId="1514395425" sldId="258"/>
            <ac:spMk id="11" creationId="{BA5A0415-BD6F-81C7-18F5-CE82B5B4FEB0}"/>
          </ac:spMkLst>
        </pc:spChg>
      </pc:sldChg>
    </pc:docChg>
  </pc:docChgLst>
  <pc:docChgLst>
    <pc:chgData name="Avery K Charley" userId="ebcb5d02-b95c-4204-8bcd-d9ffd357532f" providerId="ADAL" clId="{463698D7-1A2D-4840-9E60-A818EA231A3B}"/>
    <pc:docChg chg="undo redo custSel addSld delSld modSld">
      <pc:chgData name="Avery K Charley" userId="ebcb5d02-b95c-4204-8bcd-d9ffd357532f" providerId="ADAL" clId="{463698D7-1A2D-4840-9E60-A818EA231A3B}" dt="2024-01-30T22:03:34.728" v="162" actId="20577"/>
      <pc:docMkLst>
        <pc:docMk/>
      </pc:docMkLst>
      <pc:sldChg chg="addSp delSp modSp mod">
        <pc:chgData name="Avery K Charley" userId="ebcb5d02-b95c-4204-8bcd-d9ffd357532f" providerId="ADAL" clId="{463698D7-1A2D-4840-9E60-A818EA231A3B}" dt="2024-01-30T22:00:17.920" v="72" actId="478"/>
        <pc:sldMkLst>
          <pc:docMk/>
          <pc:sldMk cId="1514395425" sldId="258"/>
        </pc:sldMkLst>
        <pc:spChg chg="del">
          <ac:chgData name="Avery K Charley" userId="ebcb5d02-b95c-4204-8bcd-d9ffd357532f" providerId="ADAL" clId="{463698D7-1A2D-4840-9E60-A818EA231A3B}" dt="2024-01-30T22:00:10.523" v="68" actId="478"/>
          <ac:spMkLst>
            <pc:docMk/>
            <pc:sldMk cId="1514395425" sldId="258"/>
            <ac:spMk id="2" creationId="{53C5CD50-EA19-80CF-0DCC-EE9D0FE6E237}"/>
          </ac:spMkLst>
        </pc:spChg>
        <pc:spChg chg="del mod">
          <ac:chgData name="Avery K Charley" userId="ebcb5d02-b95c-4204-8bcd-d9ffd357532f" providerId="ADAL" clId="{463698D7-1A2D-4840-9E60-A818EA231A3B}" dt="2024-01-30T22:00:09.035" v="67" actId="478"/>
          <ac:spMkLst>
            <pc:docMk/>
            <pc:sldMk cId="1514395425" sldId="258"/>
            <ac:spMk id="3" creationId="{B41DCC61-9424-F003-9FF4-9438D2124775}"/>
          </ac:spMkLst>
        </pc:spChg>
        <pc:spChg chg="del">
          <ac:chgData name="Avery K Charley" userId="ebcb5d02-b95c-4204-8bcd-d9ffd357532f" providerId="ADAL" clId="{463698D7-1A2D-4840-9E60-A818EA231A3B}" dt="2024-01-30T22:00:11.485" v="69" actId="478"/>
          <ac:spMkLst>
            <pc:docMk/>
            <pc:sldMk cId="1514395425" sldId="258"/>
            <ac:spMk id="4" creationId="{AD434285-95BD-07C8-7CEF-C6504931B21D}"/>
          </ac:spMkLst>
        </pc:spChg>
        <pc:spChg chg="del">
          <ac:chgData name="Avery K Charley" userId="ebcb5d02-b95c-4204-8bcd-d9ffd357532f" providerId="ADAL" clId="{463698D7-1A2D-4840-9E60-A818EA231A3B}" dt="2024-01-30T22:00:06.249" v="66" actId="478"/>
          <ac:spMkLst>
            <pc:docMk/>
            <pc:sldMk cId="1514395425" sldId="258"/>
            <ac:spMk id="7" creationId="{8B0FF38D-CC40-675D-B1ED-42921546EEB2}"/>
          </ac:spMkLst>
        </pc:spChg>
        <pc:spChg chg="del mod">
          <ac:chgData name="Avery K Charley" userId="ebcb5d02-b95c-4204-8bcd-d9ffd357532f" providerId="ADAL" clId="{463698D7-1A2D-4840-9E60-A818EA231A3B}" dt="2024-01-30T22:00:13.988" v="71" actId="478"/>
          <ac:spMkLst>
            <pc:docMk/>
            <pc:sldMk cId="1514395425" sldId="258"/>
            <ac:spMk id="9" creationId="{34FC59A3-47DB-5E5D-89F0-F10E2FF66B14}"/>
          </ac:spMkLst>
        </pc:spChg>
        <pc:spChg chg="del">
          <ac:chgData name="Avery K Charley" userId="ebcb5d02-b95c-4204-8bcd-d9ffd357532f" providerId="ADAL" clId="{463698D7-1A2D-4840-9E60-A818EA231A3B}" dt="2024-01-30T22:00:17.920" v="72" actId="478"/>
          <ac:spMkLst>
            <pc:docMk/>
            <pc:sldMk cId="1514395425" sldId="258"/>
            <ac:spMk id="10" creationId="{6B5D299F-2929-F4C5-AB1D-1030D81FA736}"/>
          </ac:spMkLst>
        </pc:spChg>
        <pc:spChg chg="del mod">
          <ac:chgData name="Avery K Charley" userId="ebcb5d02-b95c-4204-8bcd-d9ffd357532f" providerId="ADAL" clId="{463698D7-1A2D-4840-9E60-A818EA231A3B}" dt="2024-01-30T21:59:39.049" v="59" actId="478"/>
          <ac:spMkLst>
            <pc:docMk/>
            <pc:sldMk cId="1514395425" sldId="258"/>
            <ac:spMk id="11" creationId="{BA5A0415-BD6F-81C7-18F5-CE82B5B4FEB0}"/>
          </ac:spMkLst>
        </pc:spChg>
        <pc:spChg chg="add del mod">
          <ac:chgData name="Avery K Charley" userId="ebcb5d02-b95c-4204-8bcd-d9ffd357532f" providerId="ADAL" clId="{463698D7-1A2D-4840-9E60-A818EA231A3B}" dt="2024-01-30T21:59:59.104" v="65"/>
          <ac:spMkLst>
            <pc:docMk/>
            <pc:sldMk cId="1514395425" sldId="258"/>
            <ac:spMk id="12" creationId="{A8599140-B9E6-DEFF-7433-BDBE43E9BAFF}"/>
          </ac:spMkLst>
        </pc:spChg>
        <pc:spChg chg="add del mod">
          <ac:chgData name="Avery K Charley" userId="ebcb5d02-b95c-4204-8bcd-d9ffd357532f" providerId="ADAL" clId="{463698D7-1A2D-4840-9E60-A818EA231A3B}" dt="2024-01-30T21:59:44.141" v="62" actId="478"/>
          <ac:spMkLst>
            <pc:docMk/>
            <pc:sldMk cId="1514395425" sldId="258"/>
            <ac:spMk id="13" creationId="{E3ED2DCC-D253-1228-99CC-BBC05556D328}"/>
          </ac:spMkLst>
        </pc:spChg>
      </pc:sldChg>
      <pc:sldChg chg="addSp delSp mod delCm">
        <pc:chgData name="Avery K Charley" userId="ebcb5d02-b95c-4204-8bcd-d9ffd357532f" providerId="ADAL" clId="{463698D7-1A2D-4840-9E60-A818EA231A3B}" dt="2024-01-30T22:00:35.658" v="78" actId="478"/>
        <pc:sldMkLst>
          <pc:docMk/>
          <pc:sldMk cId="3803442049" sldId="259"/>
        </pc:sldMkLst>
        <pc:spChg chg="del">
          <ac:chgData name="Avery K Charley" userId="ebcb5d02-b95c-4204-8bcd-d9ffd357532f" providerId="ADAL" clId="{463698D7-1A2D-4840-9E60-A818EA231A3B}" dt="2024-01-30T22:00:35.658" v="78" actId="478"/>
          <ac:spMkLst>
            <pc:docMk/>
            <pc:sldMk cId="3803442049" sldId="259"/>
            <ac:spMk id="2" creationId="{FBC2E1DF-64A9-DCA7-C3EA-6C27EF5F783D}"/>
          </ac:spMkLst>
        </pc:spChg>
        <pc:spChg chg="del">
          <ac:chgData name="Avery K Charley" userId="ebcb5d02-b95c-4204-8bcd-d9ffd357532f" providerId="ADAL" clId="{463698D7-1A2D-4840-9E60-A818EA231A3B}" dt="2024-01-30T22:00:28.146" v="75" actId="478"/>
          <ac:spMkLst>
            <pc:docMk/>
            <pc:sldMk cId="3803442049" sldId="259"/>
            <ac:spMk id="4" creationId="{B295F121-9324-B418-B125-0CA290812671}"/>
          </ac:spMkLst>
        </pc:spChg>
        <pc:spChg chg="del">
          <ac:chgData name="Avery K Charley" userId="ebcb5d02-b95c-4204-8bcd-d9ffd357532f" providerId="ADAL" clId="{463698D7-1A2D-4840-9E60-A818EA231A3B}" dt="2024-01-30T22:00:33.115" v="77" actId="478"/>
          <ac:spMkLst>
            <pc:docMk/>
            <pc:sldMk cId="3803442049" sldId="259"/>
            <ac:spMk id="6" creationId="{511803BE-10B1-62E9-3449-28087E53E15A}"/>
          </ac:spMkLst>
        </pc:spChg>
        <pc:spChg chg="del">
          <ac:chgData name="Avery K Charley" userId="ebcb5d02-b95c-4204-8bcd-d9ffd357532f" providerId="ADAL" clId="{463698D7-1A2D-4840-9E60-A818EA231A3B}" dt="2024-01-30T22:00:29.971" v="76" actId="478"/>
          <ac:spMkLst>
            <pc:docMk/>
            <pc:sldMk cId="3803442049" sldId="259"/>
            <ac:spMk id="17" creationId="{B48ABD7F-DFFC-29E8-C18D-2B4BB8B646F3}"/>
          </ac:spMkLst>
        </pc:spChg>
        <pc:picChg chg="add del">
          <ac:chgData name="Avery K Charley" userId="ebcb5d02-b95c-4204-8bcd-d9ffd357532f" providerId="ADAL" clId="{463698D7-1A2D-4840-9E60-A818EA231A3B}" dt="2024-01-30T22:00:23.702" v="74" actId="478"/>
          <ac:picMkLst>
            <pc:docMk/>
            <pc:sldMk cId="3803442049" sldId="259"/>
            <ac:picMk id="5" creationId="{E2EB509F-6094-17ED-E161-27FEB4EB353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very K Charley" userId="ebcb5d02-b95c-4204-8bcd-d9ffd357532f" providerId="ADAL" clId="{463698D7-1A2D-4840-9E60-A818EA231A3B}" dt="2024-01-30T21:59:06.748" v="49"/>
              <pc2:cmMkLst xmlns:pc2="http://schemas.microsoft.com/office/powerpoint/2019/9/main/command">
                <pc:docMk/>
                <pc:sldMk cId="3803442049" sldId="259"/>
                <pc2:cmMk id="{481E9874-F778-4DB9-B4FF-F35893373337}"/>
              </pc2:cmMkLst>
            </pc226:cmChg>
          </p:ext>
        </pc:extLst>
      </pc:sldChg>
      <pc:sldChg chg="delSp modSp mod">
        <pc:chgData name="Avery K Charley" userId="ebcb5d02-b95c-4204-8bcd-d9ffd357532f" providerId="ADAL" clId="{463698D7-1A2D-4840-9E60-A818EA231A3B}" dt="2024-01-30T21:59:28.652" v="56" actId="478"/>
        <pc:sldMkLst>
          <pc:docMk/>
          <pc:sldMk cId="1070346799" sldId="260"/>
        </pc:sldMkLst>
        <pc:spChg chg="del">
          <ac:chgData name="Avery K Charley" userId="ebcb5d02-b95c-4204-8bcd-d9ffd357532f" providerId="ADAL" clId="{463698D7-1A2D-4840-9E60-A818EA231A3B}" dt="2024-01-30T21:59:28.652" v="56" actId="478"/>
          <ac:spMkLst>
            <pc:docMk/>
            <pc:sldMk cId="1070346799" sldId="260"/>
            <ac:spMk id="2" creationId="{08DA0B6C-9FB4-DBF3-FDEC-AAC7E334CCF3}"/>
          </ac:spMkLst>
        </pc:spChg>
        <pc:spChg chg="del mod">
          <ac:chgData name="Avery K Charley" userId="ebcb5d02-b95c-4204-8bcd-d9ffd357532f" providerId="ADAL" clId="{463698D7-1A2D-4840-9E60-A818EA231A3B}" dt="2024-01-30T21:59:15.326" v="52" actId="478"/>
          <ac:spMkLst>
            <pc:docMk/>
            <pc:sldMk cId="1070346799" sldId="260"/>
            <ac:spMk id="5" creationId="{95C674F0-4F70-13F1-AE83-2E85D5A979B0}"/>
          </ac:spMkLst>
        </pc:spChg>
        <pc:spChg chg="mod">
          <ac:chgData name="Avery K Charley" userId="ebcb5d02-b95c-4204-8bcd-d9ffd357532f" providerId="ADAL" clId="{463698D7-1A2D-4840-9E60-A818EA231A3B}" dt="2024-01-30T21:59:11.772" v="50" actId="20577"/>
          <ac:spMkLst>
            <pc:docMk/>
            <pc:sldMk cId="1070346799" sldId="260"/>
            <ac:spMk id="19" creationId="{1B78E4E1-2A06-100E-EA4F-02A9B9E0B1CC}"/>
          </ac:spMkLst>
        </pc:spChg>
        <pc:spChg chg="del mod">
          <ac:chgData name="Avery K Charley" userId="ebcb5d02-b95c-4204-8bcd-d9ffd357532f" providerId="ADAL" clId="{463698D7-1A2D-4840-9E60-A818EA231A3B}" dt="2024-01-30T21:59:22.772" v="55" actId="478"/>
          <ac:spMkLst>
            <pc:docMk/>
            <pc:sldMk cId="1070346799" sldId="260"/>
            <ac:spMk id="23" creationId="{0BE447C3-8926-3BC0-2A27-6315BE2C092A}"/>
          </ac:spMkLst>
        </pc:spChg>
        <pc:picChg chg="del">
          <ac:chgData name="Avery K Charley" userId="ebcb5d02-b95c-4204-8bcd-d9ffd357532f" providerId="ADAL" clId="{463698D7-1A2D-4840-9E60-A818EA231A3B}" dt="2024-01-30T21:59:19.482" v="53" actId="478"/>
          <ac:picMkLst>
            <pc:docMk/>
            <pc:sldMk cId="1070346799" sldId="260"/>
            <ac:picMk id="1026" creationId="{020C5B38-3136-48BE-D0F6-DFF3E1E529AB}"/>
          </ac:picMkLst>
        </pc:picChg>
      </pc:sldChg>
      <pc:sldChg chg="delSp modSp add del mod">
        <pc:chgData name="Avery K Charley" userId="ebcb5d02-b95c-4204-8bcd-d9ffd357532f" providerId="ADAL" clId="{463698D7-1A2D-4840-9E60-A818EA231A3B}" dt="2024-01-30T22:01:14.763" v="95" actId="478"/>
        <pc:sldMkLst>
          <pc:docMk/>
          <pc:sldMk cId="98175723" sldId="261"/>
        </pc:sldMkLst>
        <pc:spChg chg="del">
          <ac:chgData name="Avery K Charley" userId="ebcb5d02-b95c-4204-8bcd-d9ffd357532f" providerId="ADAL" clId="{463698D7-1A2D-4840-9E60-A818EA231A3B}" dt="2024-01-30T22:01:06.126" v="93" actId="478"/>
          <ac:spMkLst>
            <pc:docMk/>
            <pc:sldMk cId="98175723" sldId="261"/>
            <ac:spMk id="2" creationId="{63F8214E-5B1E-25B0-74F6-E73FCE0DF5E6}"/>
          </ac:spMkLst>
        </pc:spChg>
        <pc:spChg chg="del">
          <ac:chgData name="Avery K Charley" userId="ebcb5d02-b95c-4204-8bcd-d9ffd357532f" providerId="ADAL" clId="{463698D7-1A2D-4840-9E60-A818EA231A3B}" dt="2024-01-30T22:01:14.763" v="95" actId="478"/>
          <ac:spMkLst>
            <pc:docMk/>
            <pc:sldMk cId="98175723" sldId="261"/>
            <ac:spMk id="9" creationId="{DD453D58-6F6E-0560-606A-9FAAC7FB075A}"/>
          </ac:spMkLst>
        </pc:spChg>
        <pc:spChg chg="del">
          <ac:chgData name="Avery K Charley" userId="ebcb5d02-b95c-4204-8bcd-d9ffd357532f" providerId="ADAL" clId="{463698D7-1A2D-4840-9E60-A818EA231A3B}" dt="2024-01-30T22:01:12.581" v="94" actId="478"/>
          <ac:spMkLst>
            <pc:docMk/>
            <pc:sldMk cId="98175723" sldId="261"/>
            <ac:spMk id="10" creationId="{622CCFEE-8497-EF83-0DD0-B74D98BF0C00}"/>
          </ac:spMkLst>
        </pc:spChg>
        <pc:graphicFrameChg chg="del mod">
          <ac:chgData name="Avery K Charley" userId="ebcb5d02-b95c-4204-8bcd-d9ffd357532f" providerId="ADAL" clId="{463698D7-1A2D-4840-9E60-A818EA231A3B}" dt="2024-01-30T22:01:04.758" v="92" actId="478"/>
          <ac:graphicFrameMkLst>
            <pc:docMk/>
            <pc:sldMk cId="98175723" sldId="261"/>
            <ac:graphicFrameMk id="3" creationId="{917E29F5-1419-4953-4B23-226EDD1ADE97}"/>
          </ac:graphicFrameMkLst>
        </pc:graphicFrameChg>
      </pc:sldChg>
      <pc:sldChg chg="delSp modSp add del mod">
        <pc:chgData name="Avery K Charley" userId="ebcb5d02-b95c-4204-8bcd-d9ffd357532f" providerId="ADAL" clId="{463698D7-1A2D-4840-9E60-A818EA231A3B}" dt="2024-01-30T22:01:42.422" v="108" actId="478"/>
        <pc:sldMkLst>
          <pc:docMk/>
          <pc:sldMk cId="1192679512" sldId="262"/>
        </pc:sldMkLst>
        <pc:spChg chg="del">
          <ac:chgData name="Avery K Charley" userId="ebcb5d02-b95c-4204-8bcd-d9ffd357532f" providerId="ADAL" clId="{463698D7-1A2D-4840-9E60-A818EA231A3B}" dt="2024-01-30T22:01:42.422" v="108" actId="478"/>
          <ac:spMkLst>
            <pc:docMk/>
            <pc:sldMk cId="1192679512" sldId="262"/>
            <ac:spMk id="3" creationId="{698DEA1F-2382-C05A-BADB-F32E09F8BA95}"/>
          </ac:spMkLst>
        </pc:spChg>
        <pc:spChg chg="del">
          <ac:chgData name="Avery K Charley" userId="ebcb5d02-b95c-4204-8bcd-d9ffd357532f" providerId="ADAL" clId="{463698D7-1A2D-4840-9E60-A818EA231A3B}" dt="2024-01-30T22:01:40.524" v="107" actId="478"/>
          <ac:spMkLst>
            <pc:docMk/>
            <pc:sldMk cId="1192679512" sldId="262"/>
            <ac:spMk id="8" creationId="{59EDF174-5FE1-6ABB-1BCD-525C75840DCF}"/>
          </ac:spMkLst>
        </pc:spChg>
        <pc:spChg chg="del mod">
          <ac:chgData name="Avery K Charley" userId="ebcb5d02-b95c-4204-8bcd-d9ffd357532f" providerId="ADAL" clId="{463698D7-1A2D-4840-9E60-A818EA231A3B}" dt="2024-01-30T22:01:34.629" v="104" actId="478"/>
          <ac:spMkLst>
            <pc:docMk/>
            <pc:sldMk cId="1192679512" sldId="262"/>
            <ac:spMk id="11" creationId="{F3595BDA-23D5-3356-471B-0A20D6B40A85}"/>
          </ac:spMkLst>
        </pc:spChg>
        <pc:spChg chg="del">
          <ac:chgData name="Avery K Charley" userId="ebcb5d02-b95c-4204-8bcd-d9ffd357532f" providerId="ADAL" clId="{463698D7-1A2D-4840-9E60-A818EA231A3B}" dt="2024-01-30T22:01:36.372" v="105" actId="478"/>
          <ac:spMkLst>
            <pc:docMk/>
            <pc:sldMk cId="1192679512" sldId="262"/>
            <ac:spMk id="23" creationId="{84031C50-3E43-ECFB-A27E-F8FFC57C2BF6}"/>
          </ac:spMkLst>
        </pc:spChg>
        <pc:picChg chg="del">
          <ac:chgData name="Avery K Charley" userId="ebcb5d02-b95c-4204-8bcd-d9ffd357532f" providerId="ADAL" clId="{463698D7-1A2D-4840-9E60-A818EA231A3B}" dt="2024-01-30T22:01:37.070" v="106" actId="478"/>
          <ac:picMkLst>
            <pc:docMk/>
            <pc:sldMk cId="1192679512" sldId="262"/>
            <ac:picMk id="2" creationId="{9603AE81-5D9E-514B-B1DA-F8AC7F667629}"/>
          </ac:picMkLst>
        </pc:picChg>
      </pc:sldChg>
      <pc:sldChg chg="addSp delSp modSp mod chgLayout">
        <pc:chgData name="Avery K Charley" userId="ebcb5d02-b95c-4204-8bcd-d9ffd357532f" providerId="ADAL" clId="{463698D7-1A2D-4840-9E60-A818EA231A3B}" dt="2024-01-30T21:57:18.677" v="6" actId="20577"/>
        <pc:sldMkLst>
          <pc:docMk/>
          <pc:sldMk cId="4014885047" sldId="264"/>
        </pc:sldMkLst>
        <pc:spChg chg="mod ord">
          <ac:chgData name="Avery K Charley" userId="ebcb5d02-b95c-4204-8bcd-d9ffd357532f" providerId="ADAL" clId="{463698D7-1A2D-4840-9E60-A818EA231A3B}" dt="2024-01-30T21:57:18.677" v="6" actId="20577"/>
          <ac:spMkLst>
            <pc:docMk/>
            <pc:sldMk cId="4014885047" sldId="264"/>
            <ac:spMk id="2" creationId="{9B50D50C-EE1C-F542-BF61-736210620F87}"/>
          </ac:spMkLst>
        </pc:spChg>
        <pc:spChg chg="add del mod">
          <ac:chgData name="Avery K Charley" userId="ebcb5d02-b95c-4204-8bcd-d9ffd357532f" providerId="ADAL" clId="{463698D7-1A2D-4840-9E60-A818EA231A3B}" dt="2024-01-30T21:56:34.263" v="3" actId="6264"/>
          <ac:spMkLst>
            <pc:docMk/>
            <pc:sldMk cId="4014885047" sldId="264"/>
            <ac:spMk id="3" creationId="{0FF7DFC2-6B92-2F9B-1AED-C847F4C8D84E}"/>
          </ac:spMkLst>
        </pc:spChg>
        <pc:spChg chg="add del mod ord">
          <ac:chgData name="Avery K Charley" userId="ebcb5d02-b95c-4204-8bcd-d9ffd357532f" providerId="ADAL" clId="{463698D7-1A2D-4840-9E60-A818EA231A3B}" dt="2024-01-30T21:56:34.263" v="3" actId="6264"/>
          <ac:spMkLst>
            <pc:docMk/>
            <pc:sldMk cId="4014885047" sldId="264"/>
            <ac:spMk id="5" creationId="{0F8437BD-BDB3-B6B6-8494-07EF23D618CE}"/>
          </ac:spMkLst>
        </pc:spChg>
        <pc:spChg chg="add del mod">
          <ac:chgData name="Avery K Charley" userId="ebcb5d02-b95c-4204-8bcd-d9ffd357532f" providerId="ADAL" clId="{463698D7-1A2D-4840-9E60-A818EA231A3B}" dt="2024-01-30T21:57:09.680" v="4" actId="6264"/>
          <ac:spMkLst>
            <pc:docMk/>
            <pc:sldMk cId="4014885047" sldId="264"/>
            <ac:spMk id="6" creationId="{897A0F63-801A-D84A-1038-27D9FE3F17AD}"/>
          </ac:spMkLst>
        </pc:spChg>
        <pc:spChg chg="del">
          <ac:chgData name="Avery K Charley" userId="ebcb5d02-b95c-4204-8bcd-d9ffd357532f" providerId="ADAL" clId="{463698D7-1A2D-4840-9E60-A818EA231A3B}" dt="2024-01-30T21:57:13.922" v="5" actId="478"/>
          <ac:spMkLst>
            <pc:docMk/>
            <pc:sldMk cId="4014885047" sldId="264"/>
            <ac:spMk id="7" creationId="{D15E5935-7826-A781-7B22-8B808BEB773B}"/>
          </ac:spMkLst>
        </pc:spChg>
        <pc:spChg chg="add mod ord">
          <ac:chgData name="Avery K Charley" userId="ebcb5d02-b95c-4204-8bcd-d9ffd357532f" providerId="ADAL" clId="{463698D7-1A2D-4840-9E60-A818EA231A3B}" dt="2024-01-30T21:57:09.680" v="4" actId="6264"/>
          <ac:spMkLst>
            <pc:docMk/>
            <pc:sldMk cId="4014885047" sldId="264"/>
            <ac:spMk id="8" creationId="{2FDCA0FB-5B06-797A-EF83-958F4F71832A}"/>
          </ac:spMkLst>
        </pc:spChg>
      </pc:sldChg>
      <pc:sldChg chg="addSp delSp add del mod">
        <pc:chgData name="Avery K Charley" userId="ebcb5d02-b95c-4204-8bcd-d9ffd357532f" providerId="ADAL" clId="{463698D7-1A2D-4840-9E60-A818EA231A3B}" dt="2024-01-30T22:01:31.255" v="102" actId="478"/>
        <pc:sldMkLst>
          <pc:docMk/>
          <pc:sldMk cId="1297460242" sldId="266"/>
        </pc:sldMkLst>
        <pc:spChg chg="del">
          <ac:chgData name="Avery K Charley" userId="ebcb5d02-b95c-4204-8bcd-d9ffd357532f" providerId="ADAL" clId="{463698D7-1A2D-4840-9E60-A818EA231A3B}" dt="2024-01-30T22:01:31.255" v="102" actId="478"/>
          <ac:spMkLst>
            <pc:docMk/>
            <pc:sldMk cId="1297460242" sldId="266"/>
            <ac:spMk id="2" creationId="{8218C530-06C0-D628-FA0B-F013AF83D425}"/>
          </ac:spMkLst>
        </pc:spChg>
        <pc:spChg chg="del">
          <ac:chgData name="Avery K Charley" userId="ebcb5d02-b95c-4204-8bcd-d9ffd357532f" providerId="ADAL" clId="{463698D7-1A2D-4840-9E60-A818EA231A3B}" dt="2024-01-30T22:01:19.805" v="96" actId="478"/>
          <ac:spMkLst>
            <pc:docMk/>
            <pc:sldMk cId="1297460242" sldId="266"/>
            <ac:spMk id="4" creationId="{828D3791-643E-2CD6-AED0-BE2946BCE0F5}"/>
          </ac:spMkLst>
        </pc:spChg>
        <pc:spChg chg="add del">
          <ac:chgData name="Avery K Charley" userId="ebcb5d02-b95c-4204-8bcd-d9ffd357532f" providerId="ADAL" clId="{463698D7-1A2D-4840-9E60-A818EA231A3B}" dt="2024-01-30T22:01:25.858" v="100" actId="478"/>
          <ac:spMkLst>
            <pc:docMk/>
            <pc:sldMk cId="1297460242" sldId="266"/>
            <ac:spMk id="11" creationId="{2BFEACF7-78A1-F850-203B-B40431283315}"/>
          </ac:spMkLst>
        </pc:spChg>
        <pc:spChg chg="del">
          <ac:chgData name="Avery K Charley" userId="ebcb5d02-b95c-4204-8bcd-d9ffd357532f" providerId="ADAL" clId="{463698D7-1A2D-4840-9E60-A818EA231A3B}" dt="2024-01-30T22:01:28.064" v="101" actId="478"/>
          <ac:spMkLst>
            <pc:docMk/>
            <pc:sldMk cId="1297460242" sldId="266"/>
            <ac:spMk id="12" creationId="{4F777CA9-9DF4-98C9-20B3-920C635515FE}"/>
          </ac:spMkLst>
        </pc:spChg>
        <pc:spChg chg="del">
          <ac:chgData name="Avery K Charley" userId="ebcb5d02-b95c-4204-8bcd-d9ffd357532f" providerId="ADAL" clId="{463698D7-1A2D-4840-9E60-A818EA231A3B}" dt="2024-01-30T22:01:20.522" v="97" actId="478"/>
          <ac:spMkLst>
            <pc:docMk/>
            <pc:sldMk cId="1297460242" sldId="266"/>
            <ac:spMk id="17" creationId="{753272C2-3AE6-6E0D-FB6E-F8EF300BD892}"/>
          </ac:spMkLst>
        </pc:spChg>
        <pc:picChg chg="del">
          <ac:chgData name="Avery K Charley" userId="ebcb5d02-b95c-4204-8bcd-d9ffd357532f" providerId="ADAL" clId="{463698D7-1A2D-4840-9E60-A818EA231A3B}" dt="2024-01-30T22:01:21.578" v="98" actId="478"/>
          <ac:picMkLst>
            <pc:docMk/>
            <pc:sldMk cId="1297460242" sldId="266"/>
            <ac:picMk id="10" creationId="{6D1AF239-938B-2C6F-2D3A-49E86863FDD8}"/>
          </ac:picMkLst>
        </pc:picChg>
      </pc:sldChg>
      <pc:sldChg chg="delSp add del mod">
        <pc:chgData name="Avery K Charley" userId="ebcb5d02-b95c-4204-8bcd-d9ffd357532f" providerId="ADAL" clId="{463698D7-1A2D-4840-9E60-A818EA231A3B}" dt="2024-01-30T22:01:00.240" v="90" actId="478"/>
        <pc:sldMkLst>
          <pc:docMk/>
          <pc:sldMk cId="4194267802" sldId="267"/>
        </pc:sldMkLst>
        <pc:spChg chg="del">
          <ac:chgData name="Avery K Charley" userId="ebcb5d02-b95c-4204-8bcd-d9ffd357532f" providerId="ADAL" clId="{463698D7-1A2D-4840-9E60-A818EA231A3B}" dt="2024-01-30T22:01:00.240" v="90" actId="478"/>
          <ac:spMkLst>
            <pc:docMk/>
            <pc:sldMk cId="4194267802" sldId="267"/>
            <ac:spMk id="2" creationId="{BC103045-5C51-4A35-13EF-6663153F9726}"/>
          </ac:spMkLst>
        </pc:spChg>
        <pc:spChg chg="del">
          <ac:chgData name="Avery K Charley" userId="ebcb5d02-b95c-4204-8bcd-d9ffd357532f" providerId="ADAL" clId="{463698D7-1A2D-4840-9E60-A818EA231A3B}" dt="2024-01-30T22:00:53.448" v="85" actId="478"/>
          <ac:spMkLst>
            <pc:docMk/>
            <pc:sldMk cId="4194267802" sldId="267"/>
            <ac:spMk id="5" creationId="{95C674F0-4F70-13F1-AE83-2E85D5A979B0}"/>
          </ac:spMkLst>
        </pc:spChg>
        <pc:spChg chg="del">
          <ac:chgData name="Avery K Charley" userId="ebcb5d02-b95c-4204-8bcd-d9ffd357532f" providerId="ADAL" clId="{463698D7-1A2D-4840-9E60-A818EA231A3B}" dt="2024-01-30T22:00:56.184" v="87" actId="478"/>
          <ac:spMkLst>
            <pc:docMk/>
            <pc:sldMk cId="4194267802" sldId="267"/>
            <ac:spMk id="8" creationId="{C77E4072-9B7F-97EA-A4A5-CCCB50E35E71}"/>
          </ac:spMkLst>
        </pc:spChg>
        <pc:spChg chg="del">
          <ac:chgData name="Avery K Charley" userId="ebcb5d02-b95c-4204-8bcd-d9ffd357532f" providerId="ADAL" clId="{463698D7-1A2D-4840-9E60-A818EA231A3B}" dt="2024-01-30T22:00:54.887" v="86" actId="478"/>
          <ac:spMkLst>
            <pc:docMk/>
            <pc:sldMk cId="4194267802" sldId="267"/>
            <ac:spMk id="11" creationId="{C9BC77E4-539A-C738-38FC-C6F479A16C4E}"/>
          </ac:spMkLst>
        </pc:spChg>
        <pc:spChg chg="del">
          <ac:chgData name="Avery K Charley" userId="ebcb5d02-b95c-4204-8bcd-d9ffd357532f" providerId="ADAL" clId="{463698D7-1A2D-4840-9E60-A818EA231A3B}" dt="2024-01-30T22:00:57.670" v="88" actId="478"/>
          <ac:spMkLst>
            <pc:docMk/>
            <pc:sldMk cId="4194267802" sldId="267"/>
            <ac:spMk id="19" creationId="{1B78E4E1-2A06-100E-EA4F-02A9B9E0B1CC}"/>
          </ac:spMkLst>
        </pc:spChg>
        <pc:picChg chg="del">
          <ac:chgData name="Avery K Charley" userId="ebcb5d02-b95c-4204-8bcd-d9ffd357532f" providerId="ADAL" clId="{463698D7-1A2D-4840-9E60-A818EA231A3B}" dt="2024-01-30T22:00:58.632" v="89" actId="478"/>
          <ac:picMkLst>
            <pc:docMk/>
            <pc:sldMk cId="4194267802" sldId="267"/>
            <ac:picMk id="10" creationId="{17CBC323-6E7B-4897-1F06-8339DF1C5B92}"/>
          </ac:picMkLst>
        </pc:picChg>
      </pc:sldChg>
      <pc:sldChg chg="delSp add del mod">
        <pc:chgData name="Avery K Charley" userId="ebcb5d02-b95c-4204-8bcd-d9ffd357532f" providerId="ADAL" clId="{463698D7-1A2D-4840-9E60-A818EA231A3B}" dt="2024-01-30T22:00:49.200" v="84" actId="478"/>
        <pc:sldMkLst>
          <pc:docMk/>
          <pc:sldMk cId="2423643970" sldId="268"/>
        </pc:sldMkLst>
        <pc:spChg chg="del">
          <ac:chgData name="Avery K Charley" userId="ebcb5d02-b95c-4204-8bcd-d9ffd357532f" providerId="ADAL" clId="{463698D7-1A2D-4840-9E60-A818EA231A3B}" dt="2024-01-30T22:00:49.200" v="84" actId="478"/>
          <ac:spMkLst>
            <pc:docMk/>
            <pc:sldMk cId="2423643970" sldId="268"/>
            <ac:spMk id="2" creationId="{02304040-2CF1-B882-98E7-77EB6C6DACCB}"/>
          </ac:spMkLst>
        </pc:spChg>
        <pc:spChg chg="del">
          <ac:chgData name="Avery K Charley" userId="ebcb5d02-b95c-4204-8bcd-d9ffd357532f" providerId="ADAL" clId="{463698D7-1A2D-4840-9E60-A818EA231A3B}" dt="2024-01-30T22:00:44.707" v="81" actId="478"/>
          <ac:spMkLst>
            <pc:docMk/>
            <pc:sldMk cId="2423643970" sldId="268"/>
            <ac:spMk id="4" creationId="{84A8B3DE-4622-F9EB-48A9-B6F9DE2917BC}"/>
          </ac:spMkLst>
        </pc:spChg>
        <pc:spChg chg="del">
          <ac:chgData name="Avery K Charley" userId="ebcb5d02-b95c-4204-8bcd-d9ffd357532f" providerId="ADAL" clId="{463698D7-1A2D-4840-9E60-A818EA231A3B}" dt="2024-01-30T22:00:43.579" v="80" actId="478"/>
          <ac:spMkLst>
            <pc:docMk/>
            <pc:sldMk cId="2423643970" sldId="268"/>
            <ac:spMk id="5" creationId="{95C674F0-4F70-13F1-AE83-2E85D5A979B0}"/>
          </ac:spMkLst>
        </pc:spChg>
        <pc:spChg chg="del">
          <ac:chgData name="Avery K Charley" userId="ebcb5d02-b95c-4204-8bcd-d9ffd357532f" providerId="ADAL" clId="{463698D7-1A2D-4840-9E60-A818EA231A3B}" dt="2024-01-30T22:00:47.805" v="83" actId="478"/>
          <ac:spMkLst>
            <pc:docMk/>
            <pc:sldMk cId="2423643970" sldId="268"/>
            <ac:spMk id="22" creationId="{627046BE-CA4F-C78E-613E-1DEDC9592A02}"/>
          </ac:spMkLst>
        </pc:spChg>
        <pc:spChg chg="del">
          <ac:chgData name="Avery K Charley" userId="ebcb5d02-b95c-4204-8bcd-d9ffd357532f" providerId="ADAL" clId="{463698D7-1A2D-4840-9E60-A818EA231A3B}" dt="2024-01-30T22:00:46.532" v="82" actId="478"/>
          <ac:spMkLst>
            <pc:docMk/>
            <pc:sldMk cId="2423643970" sldId="268"/>
            <ac:spMk id="23" creationId="{0BE447C3-8926-3BC0-2A27-6315BE2C092A}"/>
          </ac:spMkLst>
        </pc:spChg>
      </pc:sldChg>
      <pc:sldChg chg="delSp modSp add del mod">
        <pc:chgData name="Avery K Charley" userId="ebcb5d02-b95c-4204-8bcd-d9ffd357532f" providerId="ADAL" clId="{463698D7-1A2D-4840-9E60-A818EA231A3B}" dt="2024-01-30T22:02:03.482" v="118" actId="478"/>
        <pc:sldMkLst>
          <pc:docMk/>
          <pc:sldMk cId="3934475370" sldId="269"/>
        </pc:sldMkLst>
        <pc:spChg chg="del">
          <ac:chgData name="Avery K Charley" userId="ebcb5d02-b95c-4204-8bcd-d9ffd357532f" providerId="ADAL" clId="{463698D7-1A2D-4840-9E60-A818EA231A3B}" dt="2024-01-30T22:02:03.482" v="118" actId="478"/>
          <ac:spMkLst>
            <pc:docMk/>
            <pc:sldMk cId="3934475370" sldId="269"/>
            <ac:spMk id="3" creationId="{6441C218-6C38-0117-A4C3-B4F88FBD1CE2}"/>
          </ac:spMkLst>
        </pc:spChg>
        <pc:spChg chg="del">
          <ac:chgData name="Avery K Charley" userId="ebcb5d02-b95c-4204-8bcd-d9ffd357532f" providerId="ADAL" clId="{463698D7-1A2D-4840-9E60-A818EA231A3B}" dt="2024-01-30T22:02:01.897" v="117" actId="478"/>
          <ac:spMkLst>
            <pc:docMk/>
            <pc:sldMk cId="3934475370" sldId="269"/>
            <ac:spMk id="8" creationId="{59EDF174-5FE1-6ABB-1BCD-525C75840DCF}"/>
          </ac:spMkLst>
        </pc:spChg>
        <pc:spChg chg="del mod">
          <ac:chgData name="Avery K Charley" userId="ebcb5d02-b95c-4204-8bcd-d9ffd357532f" providerId="ADAL" clId="{463698D7-1A2D-4840-9E60-A818EA231A3B}" dt="2024-01-30T22:01:58.393" v="115" actId="478"/>
          <ac:spMkLst>
            <pc:docMk/>
            <pc:sldMk cId="3934475370" sldId="269"/>
            <ac:spMk id="23" creationId="{84031C50-3E43-ECFB-A27E-F8FFC57C2BF6}"/>
          </ac:spMkLst>
        </pc:spChg>
        <pc:picChg chg="del">
          <ac:chgData name="Avery K Charley" userId="ebcb5d02-b95c-4204-8bcd-d9ffd357532f" providerId="ADAL" clId="{463698D7-1A2D-4840-9E60-A818EA231A3B}" dt="2024-01-30T22:01:59.210" v="116" actId="478"/>
          <ac:picMkLst>
            <pc:docMk/>
            <pc:sldMk cId="3934475370" sldId="269"/>
            <ac:picMk id="2" creationId="{4C6AAA39-855E-2141-5E32-353CB4D0DB67}"/>
          </ac:picMkLst>
        </pc:picChg>
      </pc:sldChg>
      <pc:sldChg chg="addSp delSp modSp mod chgLayout">
        <pc:chgData name="Avery K Charley" userId="ebcb5d02-b95c-4204-8bcd-d9ffd357532f" providerId="ADAL" clId="{463698D7-1A2D-4840-9E60-A818EA231A3B}" dt="2024-01-30T22:03:34.728" v="162" actId="20577"/>
        <pc:sldMkLst>
          <pc:docMk/>
          <pc:sldMk cId="23611709" sldId="271"/>
        </pc:sldMkLst>
        <pc:spChg chg="del mod ord">
          <ac:chgData name="Avery K Charley" userId="ebcb5d02-b95c-4204-8bcd-d9ffd357532f" providerId="ADAL" clId="{463698D7-1A2D-4840-9E60-A818EA231A3B}" dt="2024-01-30T21:57:54.632" v="11" actId="478"/>
          <ac:spMkLst>
            <pc:docMk/>
            <pc:sldMk cId="23611709" sldId="271"/>
            <ac:spMk id="2" creationId="{5EB310E1-851A-7606-C554-389939307A57}"/>
          </ac:spMkLst>
        </pc:spChg>
        <pc:spChg chg="add del mod">
          <ac:chgData name="Avery K Charley" userId="ebcb5d02-b95c-4204-8bcd-d9ffd357532f" providerId="ADAL" clId="{463698D7-1A2D-4840-9E60-A818EA231A3B}" dt="2024-01-30T21:57:37.758" v="7" actId="6264"/>
          <ac:spMkLst>
            <pc:docMk/>
            <pc:sldMk cId="23611709" sldId="271"/>
            <ac:spMk id="4" creationId="{C76719FE-5029-9C36-2067-B787895D119A}"/>
          </ac:spMkLst>
        </pc:spChg>
        <pc:spChg chg="add del mod">
          <ac:chgData name="Avery K Charley" userId="ebcb5d02-b95c-4204-8bcd-d9ffd357532f" providerId="ADAL" clId="{463698D7-1A2D-4840-9E60-A818EA231A3B}" dt="2024-01-30T21:57:37.758" v="7" actId="6264"/>
          <ac:spMkLst>
            <pc:docMk/>
            <pc:sldMk cId="23611709" sldId="271"/>
            <ac:spMk id="6" creationId="{CA9A49A1-965F-BA17-E36F-7ABC9772D10D}"/>
          </ac:spMkLst>
        </pc:spChg>
        <pc:spChg chg="add mod ord">
          <ac:chgData name="Avery K Charley" userId="ebcb5d02-b95c-4204-8bcd-d9ffd357532f" providerId="ADAL" clId="{463698D7-1A2D-4840-9E60-A818EA231A3B}" dt="2024-01-30T21:57:37.758" v="7" actId="6264"/>
          <ac:spMkLst>
            <pc:docMk/>
            <pc:sldMk cId="23611709" sldId="271"/>
            <ac:spMk id="7" creationId="{CA4F84C4-8B30-69F3-5659-D7C74AA947F4}"/>
          </ac:spMkLst>
        </pc:spChg>
        <pc:spChg chg="mod ord">
          <ac:chgData name="Avery K Charley" userId="ebcb5d02-b95c-4204-8bcd-d9ffd357532f" providerId="ADAL" clId="{463698D7-1A2D-4840-9E60-A818EA231A3B}" dt="2024-01-30T22:03:34.728" v="162" actId="20577"/>
          <ac:spMkLst>
            <pc:docMk/>
            <pc:sldMk cId="23611709" sldId="271"/>
            <ac:spMk id="16" creationId="{6F640BF6-D186-94B0-4EE7-CC3027FC5BF5}"/>
          </ac:spMkLst>
        </pc:spChg>
        <pc:spChg chg="del mod">
          <ac:chgData name="Avery K Charley" userId="ebcb5d02-b95c-4204-8bcd-d9ffd357532f" providerId="ADAL" clId="{463698D7-1A2D-4840-9E60-A818EA231A3B}" dt="2024-01-30T21:57:53" v="10" actId="478"/>
          <ac:spMkLst>
            <pc:docMk/>
            <pc:sldMk cId="23611709" sldId="271"/>
            <ac:spMk id="17" creationId="{B48ABD7F-DFFC-29E8-C18D-2B4BB8B646F3}"/>
          </ac:spMkLst>
        </pc:spChg>
        <pc:picChg chg="add del">
          <ac:chgData name="Avery K Charley" userId="ebcb5d02-b95c-4204-8bcd-d9ffd357532f" providerId="ADAL" clId="{463698D7-1A2D-4840-9E60-A818EA231A3B}" dt="2024-01-30T21:57:58.834" v="13" actId="478"/>
          <ac:picMkLst>
            <pc:docMk/>
            <pc:sldMk cId="23611709" sldId="271"/>
            <ac:picMk id="5" creationId="{E2EB509F-6094-17ED-E161-27FEB4EB353F}"/>
          </ac:picMkLst>
        </pc:picChg>
      </pc:sldChg>
      <pc:sldChg chg="addSp delSp add del mod">
        <pc:chgData name="Avery K Charley" userId="ebcb5d02-b95c-4204-8bcd-d9ffd357532f" providerId="ADAL" clId="{463698D7-1A2D-4840-9E60-A818EA231A3B}" dt="2024-01-30T22:02:43.499" v="138" actId="478"/>
        <pc:sldMkLst>
          <pc:docMk/>
          <pc:sldMk cId="2870259139" sldId="272"/>
        </pc:sldMkLst>
        <pc:spChg chg="del">
          <ac:chgData name="Avery K Charley" userId="ebcb5d02-b95c-4204-8bcd-d9ffd357532f" providerId="ADAL" clId="{463698D7-1A2D-4840-9E60-A818EA231A3B}" dt="2024-01-30T22:02:35.622" v="133" actId="478"/>
          <ac:spMkLst>
            <pc:docMk/>
            <pc:sldMk cId="2870259139" sldId="272"/>
            <ac:spMk id="2" creationId="{3C4DFD41-7734-1E0F-8119-FA1D8A5E8DDB}"/>
          </ac:spMkLst>
        </pc:spChg>
        <pc:spChg chg="del">
          <ac:chgData name="Avery K Charley" userId="ebcb5d02-b95c-4204-8bcd-d9ffd357532f" providerId="ADAL" clId="{463698D7-1A2D-4840-9E60-A818EA231A3B}" dt="2024-01-30T22:02:27.439" v="129" actId="478"/>
          <ac:spMkLst>
            <pc:docMk/>
            <pc:sldMk cId="2870259139" sldId="272"/>
            <ac:spMk id="3" creationId="{4C65D386-D4CB-CCDA-EAFB-FE5ABF024B8A}"/>
          </ac:spMkLst>
        </pc:spChg>
        <pc:spChg chg="del">
          <ac:chgData name="Avery K Charley" userId="ebcb5d02-b95c-4204-8bcd-d9ffd357532f" providerId="ADAL" clId="{463698D7-1A2D-4840-9E60-A818EA231A3B}" dt="2024-01-30T22:02:32.863" v="131" actId="478"/>
          <ac:spMkLst>
            <pc:docMk/>
            <pc:sldMk cId="2870259139" sldId="272"/>
            <ac:spMk id="6" creationId="{8D7C003B-C918-4ADE-1109-9C52685E23CD}"/>
          </ac:spMkLst>
        </pc:spChg>
        <pc:spChg chg="del">
          <ac:chgData name="Avery K Charley" userId="ebcb5d02-b95c-4204-8bcd-d9ffd357532f" providerId="ADAL" clId="{463698D7-1A2D-4840-9E60-A818EA231A3B}" dt="2024-01-30T22:02:38.363" v="135" actId="478"/>
          <ac:spMkLst>
            <pc:docMk/>
            <pc:sldMk cId="2870259139" sldId="272"/>
            <ac:spMk id="8" creationId="{59EDF174-5FE1-6ABB-1BCD-525C75840DCF}"/>
          </ac:spMkLst>
        </pc:spChg>
        <pc:spChg chg="del">
          <ac:chgData name="Avery K Charley" userId="ebcb5d02-b95c-4204-8bcd-d9ffd357532f" providerId="ADAL" clId="{463698D7-1A2D-4840-9E60-A818EA231A3B}" dt="2024-01-30T22:02:30.559" v="130" actId="478"/>
          <ac:spMkLst>
            <pc:docMk/>
            <pc:sldMk cId="2870259139" sldId="272"/>
            <ac:spMk id="9" creationId="{17CA1B37-BA76-F2BF-FBB2-4C938E280B31}"/>
          </ac:spMkLst>
        </pc:spChg>
        <pc:spChg chg="add del">
          <ac:chgData name="Avery K Charley" userId="ebcb5d02-b95c-4204-8bcd-d9ffd357532f" providerId="ADAL" clId="{463698D7-1A2D-4840-9E60-A818EA231A3B}" dt="2024-01-30T22:02:41.173" v="137" actId="478"/>
          <ac:spMkLst>
            <pc:docMk/>
            <pc:sldMk cId="2870259139" sldId="272"/>
            <ac:spMk id="10" creationId="{0B3068FC-DEC9-2D84-1724-9BABA4D2E5FE}"/>
          </ac:spMkLst>
        </pc:spChg>
        <pc:spChg chg="del">
          <ac:chgData name="Avery K Charley" userId="ebcb5d02-b95c-4204-8bcd-d9ffd357532f" providerId="ADAL" clId="{463698D7-1A2D-4840-9E60-A818EA231A3B}" dt="2024-01-30T22:02:22.279" v="126" actId="478"/>
          <ac:spMkLst>
            <pc:docMk/>
            <pc:sldMk cId="2870259139" sldId="272"/>
            <ac:spMk id="11" creationId="{F3595BDA-23D5-3356-471B-0A20D6B40A85}"/>
          </ac:spMkLst>
        </pc:spChg>
        <pc:spChg chg="del">
          <ac:chgData name="Avery K Charley" userId="ebcb5d02-b95c-4204-8bcd-d9ffd357532f" providerId="ADAL" clId="{463698D7-1A2D-4840-9E60-A818EA231A3B}" dt="2024-01-30T22:02:33.943" v="132" actId="478"/>
          <ac:spMkLst>
            <pc:docMk/>
            <pc:sldMk cId="2870259139" sldId="272"/>
            <ac:spMk id="12" creationId="{CF4D2474-43BC-9CA2-A6AF-2EED09E271AF}"/>
          </ac:spMkLst>
        </pc:spChg>
        <pc:spChg chg="del">
          <ac:chgData name="Avery K Charley" userId="ebcb5d02-b95c-4204-8bcd-d9ffd357532f" providerId="ADAL" clId="{463698D7-1A2D-4840-9E60-A818EA231A3B}" dt="2024-01-30T22:02:43.499" v="138" actId="478"/>
          <ac:spMkLst>
            <pc:docMk/>
            <pc:sldMk cId="2870259139" sldId="272"/>
            <ac:spMk id="13" creationId="{AAA1C319-0EA6-B72A-3D31-E65BD8EB1D77}"/>
          </ac:spMkLst>
        </pc:spChg>
        <pc:picChg chg="add del">
          <ac:chgData name="Avery K Charley" userId="ebcb5d02-b95c-4204-8bcd-d9ffd357532f" providerId="ADAL" clId="{463698D7-1A2D-4840-9E60-A818EA231A3B}" dt="2024-01-30T22:02:24.465" v="128" actId="478"/>
          <ac:picMkLst>
            <pc:docMk/>
            <pc:sldMk cId="2870259139" sldId="272"/>
            <ac:picMk id="5" creationId="{BD85E4A8-2114-1793-9C69-E363E749E7A4}"/>
          </ac:picMkLst>
        </pc:picChg>
        <pc:picChg chg="del">
          <ac:chgData name="Avery K Charley" userId="ebcb5d02-b95c-4204-8bcd-d9ffd357532f" providerId="ADAL" clId="{463698D7-1A2D-4840-9E60-A818EA231A3B}" dt="2024-01-30T22:02:36.369" v="134" actId="478"/>
          <ac:picMkLst>
            <pc:docMk/>
            <pc:sldMk cId="2870259139" sldId="272"/>
            <ac:picMk id="14" creationId="{93295E8B-E1B9-17F9-1C85-3B2841BA25F7}"/>
          </ac:picMkLst>
        </pc:picChg>
      </pc:sldChg>
      <pc:sldChg chg="add del">
        <pc:chgData name="Avery K Charley" userId="ebcb5d02-b95c-4204-8bcd-d9ffd357532f" providerId="ADAL" clId="{463698D7-1A2D-4840-9E60-A818EA231A3B}" dt="2024-01-30T22:02:48.478" v="139" actId="2696"/>
        <pc:sldMkLst>
          <pc:docMk/>
          <pc:sldMk cId="3873885102" sldId="273"/>
        </pc:sldMkLst>
      </pc:sldChg>
      <pc:sldChg chg="add del">
        <pc:chgData name="Avery K Charley" userId="ebcb5d02-b95c-4204-8bcd-d9ffd357532f" providerId="ADAL" clId="{463698D7-1A2D-4840-9E60-A818EA231A3B}" dt="2024-01-30T22:02:49.304" v="140" actId="2696"/>
        <pc:sldMkLst>
          <pc:docMk/>
          <pc:sldMk cId="948786053" sldId="274"/>
        </pc:sldMkLst>
      </pc:sldChg>
      <pc:sldChg chg="delSp add del mod">
        <pc:chgData name="Avery K Charley" userId="ebcb5d02-b95c-4204-8bcd-d9ffd357532f" providerId="ADAL" clId="{463698D7-1A2D-4840-9E60-A818EA231A3B}" dt="2024-01-30T22:03:00.999" v="147" actId="478"/>
        <pc:sldMkLst>
          <pc:docMk/>
          <pc:sldMk cId="3169276152" sldId="276"/>
        </pc:sldMkLst>
        <pc:spChg chg="del">
          <ac:chgData name="Avery K Charley" userId="ebcb5d02-b95c-4204-8bcd-d9ffd357532f" providerId="ADAL" clId="{463698D7-1A2D-4840-9E60-A818EA231A3B}" dt="2024-01-30T22:02:52.741" v="142" actId="478"/>
          <ac:spMkLst>
            <pc:docMk/>
            <pc:sldMk cId="3169276152" sldId="276"/>
            <ac:spMk id="2" creationId="{3C4DFD41-7734-1E0F-8119-FA1D8A5E8DDB}"/>
          </ac:spMkLst>
        </pc:spChg>
        <pc:spChg chg="del">
          <ac:chgData name="Avery K Charley" userId="ebcb5d02-b95c-4204-8bcd-d9ffd357532f" providerId="ADAL" clId="{463698D7-1A2D-4840-9E60-A818EA231A3B}" dt="2024-01-30T22:02:54.035" v="143" actId="478"/>
          <ac:spMkLst>
            <pc:docMk/>
            <pc:sldMk cId="3169276152" sldId="276"/>
            <ac:spMk id="3" creationId="{B3CF8E40-3DD0-0B41-9C28-1A5CFE308B80}"/>
          </ac:spMkLst>
        </pc:spChg>
        <pc:spChg chg="del">
          <ac:chgData name="Avery K Charley" userId="ebcb5d02-b95c-4204-8bcd-d9ffd357532f" providerId="ADAL" clId="{463698D7-1A2D-4840-9E60-A818EA231A3B}" dt="2024-01-30T22:02:55.116" v="144" actId="478"/>
          <ac:spMkLst>
            <pc:docMk/>
            <pc:sldMk cId="3169276152" sldId="276"/>
            <ac:spMk id="6" creationId="{ED901AE5-676C-7821-F5D8-7381CDB7EDC5}"/>
          </ac:spMkLst>
        </pc:spChg>
        <pc:spChg chg="del">
          <ac:chgData name="Avery K Charley" userId="ebcb5d02-b95c-4204-8bcd-d9ffd357532f" providerId="ADAL" clId="{463698D7-1A2D-4840-9E60-A818EA231A3B}" dt="2024-01-30T22:02:58.596" v="146" actId="478"/>
          <ac:spMkLst>
            <pc:docMk/>
            <pc:sldMk cId="3169276152" sldId="276"/>
            <ac:spMk id="8" creationId="{59EDF174-5FE1-6ABB-1BCD-525C75840DCF}"/>
          </ac:spMkLst>
        </pc:spChg>
        <pc:spChg chg="del">
          <ac:chgData name="Avery K Charley" userId="ebcb5d02-b95c-4204-8bcd-d9ffd357532f" providerId="ADAL" clId="{463698D7-1A2D-4840-9E60-A818EA231A3B}" dt="2024-01-30T22:02:51.779" v="141" actId="478"/>
          <ac:spMkLst>
            <pc:docMk/>
            <pc:sldMk cId="3169276152" sldId="276"/>
            <ac:spMk id="11" creationId="{F3595BDA-23D5-3356-471B-0A20D6B40A85}"/>
          </ac:spMkLst>
        </pc:spChg>
        <pc:spChg chg="del">
          <ac:chgData name="Avery K Charley" userId="ebcb5d02-b95c-4204-8bcd-d9ffd357532f" providerId="ADAL" clId="{463698D7-1A2D-4840-9E60-A818EA231A3B}" dt="2024-01-30T22:03:00.999" v="147" actId="478"/>
          <ac:spMkLst>
            <pc:docMk/>
            <pc:sldMk cId="3169276152" sldId="276"/>
            <ac:spMk id="12" creationId="{85D59C76-9735-55FE-8F35-EA4A025C6B55}"/>
          </ac:spMkLst>
        </pc:spChg>
        <pc:picChg chg="del">
          <ac:chgData name="Avery K Charley" userId="ebcb5d02-b95c-4204-8bcd-d9ffd357532f" providerId="ADAL" clId="{463698D7-1A2D-4840-9E60-A818EA231A3B}" dt="2024-01-30T22:02:55.980" v="145" actId="478"/>
          <ac:picMkLst>
            <pc:docMk/>
            <pc:sldMk cId="3169276152" sldId="276"/>
            <ac:picMk id="9" creationId="{6B847C49-5946-C259-D61B-E82D2530E8F2}"/>
          </ac:picMkLst>
        </pc:picChg>
      </pc:sldChg>
      <pc:sldChg chg="delSp add del mod">
        <pc:chgData name="Avery K Charley" userId="ebcb5d02-b95c-4204-8bcd-d9ffd357532f" providerId="ADAL" clId="{463698D7-1A2D-4840-9E60-A818EA231A3B}" dt="2024-01-30T22:01:54.890" v="113" actId="478"/>
        <pc:sldMkLst>
          <pc:docMk/>
          <pc:sldMk cId="3456721241" sldId="277"/>
        </pc:sldMkLst>
        <pc:spChg chg="del">
          <ac:chgData name="Avery K Charley" userId="ebcb5d02-b95c-4204-8bcd-d9ffd357532f" providerId="ADAL" clId="{463698D7-1A2D-4840-9E60-A818EA231A3B}" dt="2024-01-30T22:01:54.890" v="113" actId="478"/>
          <ac:spMkLst>
            <pc:docMk/>
            <pc:sldMk cId="3456721241" sldId="277"/>
            <ac:spMk id="2" creationId="{FCFE82F5-ED49-911F-22BB-2BE024BA7197}"/>
          </ac:spMkLst>
        </pc:spChg>
        <pc:spChg chg="del">
          <ac:chgData name="Avery K Charley" userId="ebcb5d02-b95c-4204-8bcd-d9ffd357532f" providerId="ADAL" clId="{463698D7-1A2D-4840-9E60-A818EA231A3B}" dt="2024-01-30T22:01:52.297" v="112" actId="478"/>
          <ac:spMkLst>
            <pc:docMk/>
            <pc:sldMk cId="3456721241" sldId="277"/>
            <ac:spMk id="8" creationId="{59EDF174-5FE1-6ABB-1BCD-525C75840DCF}"/>
          </ac:spMkLst>
        </pc:spChg>
        <pc:picChg chg="del">
          <ac:chgData name="Avery K Charley" userId="ebcb5d02-b95c-4204-8bcd-d9ffd357532f" providerId="ADAL" clId="{463698D7-1A2D-4840-9E60-A818EA231A3B}" dt="2024-01-30T22:01:48.759" v="109" actId="478"/>
          <ac:picMkLst>
            <pc:docMk/>
            <pc:sldMk cId="3456721241" sldId="277"/>
            <ac:picMk id="2050" creationId="{4E83CFBC-5F26-1E4B-58EE-F43A1AD0E0A4}"/>
          </ac:picMkLst>
        </pc:picChg>
        <pc:picChg chg="del">
          <ac:chgData name="Avery K Charley" userId="ebcb5d02-b95c-4204-8bcd-d9ffd357532f" providerId="ADAL" clId="{463698D7-1A2D-4840-9E60-A818EA231A3B}" dt="2024-01-30T22:01:49.436" v="110" actId="478"/>
          <ac:picMkLst>
            <pc:docMk/>
            <pc:sldMk cId="3456721241" sldId="277"/>
            <ac:picMk id="2051" creationId="{415034FA-00B7-17E3-B4CD-E28CBEC86EBE}"/>
          </ac:picMkLst>
        </pc:picChg>
        <pc:picChg chg="del">
          <ac:chgData name="Avery K Charley" userId="ebcb5d02-b95c-4204-8bcd-d9ffd357532f" providerId="ADAL" clId="{463698D7-1A2D-4840-9E60-A818EA231A3B}" dt="2024-01-30T22:01:49.989" v="111" actId="478"/>
          <ac:picMkLst>
            <pc:docMk/>
            <pc:sldMk cId="3456721241" sldId="277"/>
            <ac:picMk id="2052" creationId="{0B1B4810-DEF7-FF4D-5ABE-6C5BE900489B}"/>
          </ac:picMkLst>
        </pc:picChg>
      </pc:sldChg>
      <pc:sldChg chg="delSp modSp add del mod">
        <pc:chgData name="Avery K Charley" userId="ebcb5d02-b95c-4204-8bcd-d9ffd357532f" providerId="ADAL" clId="{463698D7-1A2D-4840-9E60-A818EA231A3B}" dt="2024-01-30T22:02:15.126" v="125" actId="478"/>
        <pc:sldMkLst>
          <pc:docMk/>
          <pc:sldMk cId="4009218085" sldId="278"/>
        </pc:sldMkLst>
        <pc:spChg chg="del mod">
          <ac:chgData name="Avery K Charley" userId="ebcb5d02-b95c-4204-8bcd-d9ffd357532f" providerId="ADAL" clId="{463698D7-1A2D-4840-9E60-A818EA231A3B}" dt="2024-01-30T22:02:07.256" v="120" actId="478"/>
          <ac:spMkLst>
            <pc:docMk/>
            <pc:sldMk cId="4009218085" sldId="278"/>
            <ac:spMk id="2" creationId="{3C4DFD41-7734-1E0F-8119-FA1D8A5E8DDB}"/>
          </ac:spMkLst>
        </pc:spChg>
        <pc:spChg chg="del">
          <ac:chgData name="Avery K Charley" userId="ebcb5d02-b95c-4204-8bcd-d9ffd357532f" providerId="ADAL" clId="{463698D7-1A2D-4840-9E60-A818EA231A3B}" dt="2024-01-30T22:02:15.126" v="125" actId="478"/>
          <ac:spMkLst>
            <pc:docMk/>
            <pc:sldMk cId="4009218085" sldId="278"/>
            <ac:spMk id="3" creationId="{62E657EF-BD26-ED76-B811-D7445C45EFAC}"/>
          </ac:spMkLst>
        </pc:spChg>
        <pc:spChg chg="del">
          <ac:chgData name="Avery K Charley" userId="ebcb5d02-b95c-4204-8bcd-d9ffd357532f" providerId="ADAL" clId="{463698D7-1A2D-4840-9E60-A818EA231A3B}" dt="2024-01-30T22:02:12.679" v="124" actId="478"/>
          <ac:spMkLst>
            <pc:docMk/>
            <pc:sldMk cId="4009218085" sldId="278"/>
            <ac:spMk id="8" creationId="{59EDF174-5FE1-6ABB-1BCD-525C75840DCF}"/>
          </ac:spMkLst>
        </pc:spChg>
        <pc:spChg chg="del">
          <ac:chgData name="Avery K Charley" userId="ebcb5d02-b95c-4204-8bcd-d9ffd357532f" providerId="ADAL" clId="{463698D7-1A2D-4840-9E60-A818EA231A3B}" dt="2024-01-30T22:02:08.429" v="121" actId="478"/>
          <ac:spMkLst>
            <pc:docMk/>
            <pc:sldMk cId="4009218085" sldId="278"/>
            <ac:spMk id="11" creationId="{F3595BDA-23D5-3356-471B-0A20D6B40A85}"/>
          </ac:spMkLst>
        </pc:spChg>
        <pc:picChg chg="del">
          <ac:chgData name="Avery K Charley" userId="ebcb5d02-b95c-4204-8bcd-d9ffd357532f" providerId="ADAL" clId="{463698D7-1A2D-4840-9E60-A818EA231A3B}" dt="2024-01-30T22:02:09.437" v="122" actId="478"/>
          <ac:picMkLst>
            <pc:docMk/>
            <pc:sldMk cId="4009218085" sldId="278"/>
            <ac:picMk id="6" creationId="{2309C0CF-D78C-93BE-90C3-AD77C8D18C96}"/>
          </ac:picMkLst>
        </pc:picChg>
        <pc:picChg chg="del">
          <ac:chgData name="Avery K Charley" userId="ebcb5d02-b95c-4204-8bcd-d9ffd357532f" providerId="ADAL" clId="{463698D7-1A2D-4840-9E60-A818EA231A3B}" dt="2024-01-30T22:02:10.230" v="123" actId="478"/>
          <ac:picMkLst>
            <pc:docMk/>
            <pc:sldMk cId="4009218085" sldId="278"/>
            <ac:picMk id="12" creationId="{106A4C86-6E34-5B7C-2EC8-03AB5F70CFF4}"/>
          </ac:picMkLst>
        </pc:picChg>
      </pc:sldChg>
      <pc:sldChg chg="addSp delSp add del mod">
        <pc:chgData name="Avery K Charley" userId="ebcb5d02-b95c-4204-8bcd-d9ffd357532f" providerId="ADAL" clId="{463698D7-1A2D-4840-9E60-A818EA231A3B}" dt="2024-01-30T22:03:09.057" v="150" actId="2696"/>
        <pc:sldMkLst>
          <pc:docMk/>
          <pc:sldMk cId="1444767860" sldId="280"/>
        </pc:sldMkLst>
        <pc:picChg chg="add del">
          <ac:chgData name="Avery K Charley" userId="ebcb5d02-b95c-4204-8bcd-d9ffd357532f" providerId="ADAL" clId="{463698D7-1A2D-4840-9E60-A818EA231A3B}" dt="2024-01-30T22:03:07.191" v="149" actId="478"/>
          <ac:picMkLst>
            <pc:docMk/>
            <pc:sldMk cId="1444767860" sldId="280"/>
            <ac:picMk id="5" creationId="{BD85E4A8-2114-1793-9C69-E363E749E7A4}"/>
          </ac:picMkLst>
        </pc:picChg>
      </pc:sldChg>
      <pc:sldChg chg="add del">
        <pc:chgData name="Avery K Charley" userId="ebcb5d02-b95c-4204-8bcd-d9ffd357532f" providerId="ADAL" clId="{463698D7-1A2D-4840-9E60-A818EA231A3B}" dt="2024-01-30T22:00:40.352" v="79" actId="2696"/>
        <pc:sldMkLst>
          <pc:docMk/>
          <pc:sldMk cId="3799370095" sldId="282"/>
        </pc:sldMkLst>
      </pc:sldChg>
      <pc:sldChg chg="addSp delSp add del mod">
        <pc:chgData name="Avery K Charley" userId="ebcb5d02-b95c-4204-8bcd-d9ffd357532f" providerId="ADAL" clId="{463698D7-1A2D-4840-9E60-A818EA231A3B}" dt="2024-01-30T22:03:14.226" v="153" actId="478"/>
        <pc:sldMkLst>
          <pc:docMk/>
          <pc:sldMk cId="3254443489" sldId="283"/>
        </pc:sldMkLst>
        <pc:spChg chg="del">
          <ac:chgData name="Avery K Charley" userId="ebcb5d02-b95c-4204-8bcd-d9ffd357532f" providerId="ADAL" clId="{463698D7-1A2D-4840-9E60-A818EA231A3B}" dt="2024-01-30T22:03:14.226" v="153" actId="478"/>
          <ac:spMkLst>
            <pc:docMk/>
            <pc:sldMk cId="3254443489" sldId="283"/>
            <ac:spMk id="2" creationId="{EFA6863D-D965-442D-78E9-48FEF5499119}"/>
          </ac:spMkLst>
        </pc:spChg>
        <pc:picChg chg="add del">
          <ac:chgData name="Avery K Charley" userId="ebcb5d02-b95c-4204-8bcd-d9ffd357532f" providerId="ADAL" clId="{463698D7-1A2D-4840-9E60-A818EA231A3B}" dt="2024-01-30T22:03:12.454" v="152" actId="478"/>
          <ac:picMkLst>
            <pc:docMk/>
            <pc:sldMk cId="3254443489" sldId="283"/>
            <ac:picMk id="5" creationId="{BD85E4A8-2114-1793-9C69-E363E749E7A4}"/>
          </ac:picMkLst>
        </pc:picChg>
      </pc:sldChg>
    </pc:docChg>
  </pc:docChgLst>
  <pc:docChgLst>
    <pc:chgData name="Austin Paothatat" userId="S::ap2485@nau.edu::a5445df4-bc8f-451d-8461-216db52dec3c" providerId="AD" clId="Web-{4A2A3DBE-91A7-D169-6CC3-3A4B5B859055}"/>
    <pc:docChg chg="modSld">
      <pc:chgData name="Austin Paothatat" userId="S::ap2485@nau.edu::a5445df4-bc8f-451d-8461-216db52dec3c" providerId="AD" clId="Web-{4A2A3DBE-91A7-D169-6CC3-3A4B5B859055}" dt="2024-02-26T22:04:40.672" v="5"/>
      <pc:docMkLst>
        <pc:docMk/>
      </pc:docMkLst>
      <pc:sldChg chg="modSp">
        <pc:chgData name="Austin Paothatat" userId="S::ap2485@nau.edu::a5445df4-bc8f-451d-8461-216db52dec3c" providerId="AD" clId="Web-{4A2A3DBE-91A7-D169-6CC3-3A4B5B859055}" dt="2024-02-26T22:04:29.437" v="2" actId="20577"/>
        <pc:sldMkLst>
          <pc:docMk/>
          <pc:sldMk cId="2036441751" sldId="307"/>
        </pc:sldMkLst>
        <pc:spChg chg="mod">
          <ac:chgData name="Austin Paothatat" userId="S::ap2485@nau.edu::a5445df4-bc8f-451d-8461-216db52dec3c" providerId="AD" clId="Web-{4A2A3DBE-91A7-D169-6CC3-3A4B5B859055}" dt="2024-02-26T22:04:29.437" v="2" actId="20577"/>
          <ac:spMkLst>
            <pc:docMk/>
            <pc:sldMk cId="2036441751" sldId="307"/>
            <ac:spMk id="4" creationId="{67593667-2E50-2F49-EAF6-15341FBCE503}"/>
          </ac:spMkLst>
        </pc:spChg>
      </pc:sldChg>
      <pc:sldChg chg="delCm">
        <pc:chgData name="Austin Paothatat" userId="S::ap2485@nau.edu::a5445df4-bc8f-451d-8461-216db52dec3c" providerId="AD" clId="Web-{4A2A3DBE-91A7-D169-6CC3-3A4B5B859055}" dt="2024-02-26T21:42:40.515" v="0"/>
        <pc:sldMkLst>
          <pc:docMk/>
          <pc:sldMk cId="4083555270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ustin Paothatat" userId="S::ap2485@nau.edu::a5445df4-bc8f-451d-8461-216db52dec3c" providerId="AD" clId="Web-{4A2A3DBE-91A7-D169-6CC3-3A4B5B859055}" dt="2024-02-26T21:42:40.515" v="0"/>
              <pc2:cmMkLst xmlns:pc2="http://schemas.microsoft.com/office/powerpoint/2019/9/main/command">
                <pc:docMk/>
                <pc:sldMk cId="4083555270" sldId="308"/>
                <pc2:cmMk id="{CEEB6CC1-701F-4D8B-BE77-1D4A34826FC6}"/>
              </pc2:cmMkLst>
            </pc226:cmChg>
          </p:ext>
        </pc:extLst>
      </pc:sldChg>
      <pc:sldChg chg="modSp delCm modCm">
        <pc:chgData name="Austin Paothatat" userId="S::ap2485@nau.edu::a5445df4-bc8f-451d-8461-216db52dec3c" providerId="AD" clId="Web-{4A2A3DBE-91A7-D169-6CC3-3A4B5B859055}" dt="2024-02-26T22:04:40.672" v="5"/>
        <pc:sldMkLst>
          <pc:docMk/>
          <pc:sldMk cId="1389542494" sldId="321"/>
        </pc:sldMkLst>
        <pc:spChg chg="mod">
          <ac:chgData name="Austin Paothatat" userId="S::ap2485@nau.edu::a5445df4-bc8f-451d-8461-216db52dec3c" providerId="AD" clId="Web-{4A2A3DBE-91A7-D169-6CC3-3A4B5B859055}" dt="2024-02-26T22:04:40.625" v="4" actId="20577"/>
          <ac:spMkLst>
            <pc:docMk/>
            <pc:sldMk cId="1389542494" sldId="321"/>
            <ac:spMk id="4" creationId="{67593667-2E50-2F49-EAF6-15341FBCE50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Austin Paothatat" userId="S::ap2485@nau.edu::a5445df4-bc8f-451d-8461-216db52dec3c" providerId="AD" clId="Web-{4A2A3DBE-91A7-D169-6CC3-3A4B5B859055}" dt="2024-02-26T22:04:40.672" v="5"/>
              <pc2:cmMkLst xmlns:pc2="http://schemas.microsoft.com/office/powerpoint/2019/9/main/command">
                <pc:docMk/>
                <pc:sldMk cId="1389542494" sldId="321"/>
                <pc2:cmMk id="{5B5C3F5E-CC9C-0D41-8BAD-3767C4845551}"/>
              </pc2:cmMkLst>
            </pc226:cmChg>
          </p:ext>
        </pc:extLst>
      </pc:sldChg>
    </pc:docChg>
  </pc:docChgLst>
  <pc:docChgLst>
    <pc:chgData name="Michael Sidney Zielinski" userId="9953421c-d045-4091-bdb1-f7f9acf3b801" providerId="ADAL" clId="{07A7BAA5-B420-564F-8E39-F398B5C07C63}"/>
    <pc:docChg chg="custSel addSld modSld">
      <pc:chgData name="Michael Sidney Zielinski" userId="9953421c-d045-4091-bdb1-f7f9acf3b801" providerId="ADAL" clId="{07A7BAA5-B420-564F-8E39-F398B5C07C63}" dt="2023-10-14T03:05:22.803" v="348" actId="20577"/>
      <pc:docMkLst>
        <pc:docMk/>
      </pc:docMkLst>
      <pc:sldChg chg="modSp mod">
        <pc:chgData name="Michael Sidney Zielinski" userId="9953421c-d045-4091-bdb1-f7f9acf3b801" providerId="ADAL" clId="{07A7BAA5-B420-564F-8E39-F398B5C07C63}" dt="2023-10-14T03:05:22.803" v="348" actId="20577"/>
        <pc:sldMkLst>
          <pc:docMk/>
          <pc:sldMk cId="1514395425" sldId="258"/>
        </pc:sldMkLst>
        <pc:spChg chg="mod">
          <ac:chgData name="Michael Sidney Zielinski" userId="9953421c-d045-4091-bdb1-f7f9acf3b801" providerId="ADAL" clId="{07A7BAA5-B420-564F-8E39-F398B5C07C63}" dt="2023-10-14T03:05:22.803" v="348" actId="20577"/>
          <ac:spMkLst>
            <pc:docMk/>
            <pc:sldMk cId="1514395425" sldId="258"/>
            <ac:spMk id="4" creationId="{AD434285-95BD-07C8-7CEF-C6504931B21D}"/>
          </ac:spMkLst>
        </pc:spChg>
        <pc:spChg chg="mod">
          <ac:chgData name="Michael Sidney Zielinski" userId="9953421c-d045-4091-bdb1-f7f9acf3b801" providerId="ADAL" clId="{07A7BAA5-B420-564F-8E39-F398B5C07C63}" dt="2023-10-13T21:27:38.640" v="120" actId="20577"/>
          <ac:spMkLst>
            <pc:docMk/>
            <pc:sldMk cId="1514395425" sldId="258"/>
            <ac:spMk id="10" creationId="{6B5D299F-2929-F4C5-AB1D-1030D81FA736}"/>
          </ac:spMkLst>
        </pc:spChg>
        <pc:spChg chg="mod">
          <ac:chgData name="Michael Sidney Zielinski" userId="9953421c-d045-4091-bdb1-f7f9acf3b801" providerId="ADAL" clId="{07A7BAA5-B420-564F-8E39-F398B5C07C63}" dt="2023-10-13T16:53:13.073" v="0" actId="1076"/>
          <ac:spMkLst>
            <pc:docMk/>
            <pc:sldMk cId="1514395425" sldId="258"/>
            <ac:spMk id="11" creationId="{BA5A0415-BD6F-81C7-18F5-CE82B5B4FEB0}"/>
          </ac:spMkLst>
        </pc:spChg>
      </pc:sldChg>
      <pc:sldChg chg="addSp delSp modSp mod">
        <pc:chgData name="Michael Sidney Zielinski" userId="9953421c-d045-4091-bdb1-f7f9acf3b801" providerId="ADAL" clId="{07A7BAA5-B420-564F-8E39-F398B5C07C63}" dt="2023-10-13T21:28:41.322" v="123" actId="20577"/>
        <pc:sldMkLst>
          <pc:docMk/>
          <pc:sldMk cId="3803442049" sldId="259"/>
        </pc:sldMkLst>
        <pc:spChg chg="mod">
          <ac:chgData name="Michael Sidney Zielinski" userId="9953421c-d045-4091-bdb1-f7f9acf3b801" providerId="ADAL" clId="{07A7BAA5-B420-564F-8E39-F398B5C07C63}" dt="2023-10-13T21:27:07.285" v="61" actId="20577"/>
          <ac:spMkLst>
            <pc:docMk/>
            <pc:sldMk cId="3803442049" sldId="259"/>
            <ac:spMk id="2" creationId="{FBC2E1DF-64A9-DCA7-C3EA-6C27EF5F783D}"/>
          </ac:spMkLst>
        </pc:spChg>
        <pc:spChg chg="add del mod">
          <ac:chgData name="Michael Sidney Zielinski" userId="9953421c-d045-4091-bdb1-f7f9acf3b801" providerId="ADAL" clId="{07A7BAA5-B420-564F-8E39-F398B5C07C63}" dt="2023-10-13T21:27:10.521" v="63"/>
          <ac:spMkLst>
            <pc:docMk/>
            <pc:sldMk cId="3803442049" sldId="259"/>
            <ac:spMk id="7" creationId="{44ADBDC5-7F4A-92F8-AAA6-7ED1308976FA}"/>
          </ac:spMkLst>
        </pc:spChg>
        <pc:spChg chg="mod">
          <ac:chgData name="Michael Sidney Zielinski" userId="9953421c-d045-4091-bdb1-f7f9acf3b801" providerId="ADAL" clId="{07A7BAA5-B420-564F-8E39-F398B5C07C63}" dt="2023-10-13T21:28:41.322" v="123" actId="20577"/>
          <ac:spMkLst>
            <pc:docMk/>
            <pc:sldMk cId="3803442049" sldId="259"/>
            <ac:spMk id="17" creationId="{B48ABD7F-DFFC-29E8-C18D-2B4BB8B646F3}"/>
          </ac:spMkLst>
        </pc:spChg>
      </pc:sldChg>
      <pc:sldChg chg="addSp delSp modSp mod">
        <pc:chgData name="Michael Sidney Zielinski" userId="9953421c-d045-4091-bdb1-f7f9acf3b801" providerId="ADAL" clId="{07A7BAA5-B420-564F-8E39-F398B5C07C63}" dt="2023-10-13T21:27:33.301" v="108"/>
        <pc:sldMkLst>
          <pc:docMk/>
          <pc:sldMk cId="1070346799" sldId="260"/>
        </pc:sldMkLst>
        <pc:spChg chg="mod">
          <ac:chgData name="Michael Sidney Zielinski" userId="9953421c-d045-4091-bdb1-f7f9acf3b801" providerId="ADAL" clId="{07A7BAA5-B420-564F-8E39-F398B5C07C63}" dt="2023-10-13T21:27:19.596" v="82" actId="20577"/>
          <ac:spMkLst>
            <pc:docMk/>
            <pc:sldMk cId="1070346799" sldId="260"/>
            <ac:spMk id="2" creationId="{08DA0B6C-9FB4-DBF3-FDEC-AAC7E334CCF3}"/>
          </ac:spMkLst>
        </pc:spChg>
        <pc:spChg chg="add del mod">
          <ac:chgData name="Michael Sidney Zielinski" userId="9953421c-d045-4091-bdb1-f7f9acf3b801" providerId="ADAL" clId="{07A7BAA5-B420-564F-8E39-F398B5C07C63}" dt="2023-10-13T21:27:33.301" v="108"/>
          <ac:spMkLst>
            <pc:docMk/>
            <pc:sldMk cId="1070346799" sldId="260"/>
            <ac:spMk id="3" creationId="{E4BFD27A-D53B-FB64-0FC3-2964D6C6A197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33:26.271" v="180" actId="1035"/>
        <pc:sldMkLst>
          <pc:docMk/>
          <pc:sldMk cId="98175723" sldId="261"/>
        </pc:sldMkLst>
        <pc:spChg chg="mod">
          <ac:chgData name="Michael Sidney Zielinski" userId="9953421c-d045-4091-bdb1-f7f9acf3b801" providerId="ADAL" clId="{07A7BAA5-B420-564F-8E39-F398B5C07C63}" dt="2023-10-13T21:33:26.271" v="180" actId="1035"/>
          <ac:spMkLst>
            <pc:docMk/>
            <pc:sldMk cId="98175723" sldId="261"/>
            <ac:spMk id="2" creationId="{63F8214E-5B1E-25B0-74F6-E73FCE0DF5E6}"/>
          </ac:spMkLst>
        </pc:spChg>
        <pc:spChg chg="mod">
          <ac:chgData name="Michael Sidney Zielinski" userId="9953421c-d045-4091-bdb1-f7f9acf3b801" providerId="ADAL" clId="{07A7BAA5-B420-564F-8E39-F398B5C07C63}" dt="2023-10-13T21:33:17.511" v="176" actId="20577"/>
          <ac:spMkLst>
            <pc:docMk/>
            <pc:sldMk cId="98175723" sldId="261"/>
            <ac:spMk id="4" creationId="{993F5B6D-5C55-A62F-D6B8-6BB50F2CCE64}"/>
          </ac:spMkLst>
        </pc:spChg>
        <pc:spChg chg="mod">
          <ac:chgData name="Michael Sidney Zielinski" userId="9953421c-d045-4091-bdb1-f7f9acf3b801" providerId="ADAL" clId="{07A7BAA5-B420-564F-8E39-F398B5C07C63}" dt="2023-10-13T21:33:23.256" v="178" actId="1076"/>
          <ac:spMkLst>
            <pc:docMk/>
            <pc:sldMk cId="98175723" sldId="261"/>
            <ac:spMk id="10" creationId="{622CCFEE-8497-EF83-0DD0-B74D98BF0C00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34:06.189" v="210" actId="1076"/>
        <pc:sldMkLst>
          <pc:docMk/>
          <pc:sldMk cId="1192679512" sldId="262"/>
        </pc:sldMkLst>
        <pc:spChg chg="mod">
          <ac:chgData name="Michael Sidney Zielinski" userId="9953421c-d045-4091-bdb1-f7f9acf3b801" providerId="ADAL" clId="{07A7BAA5-B420-564F-8E39-F398B5C07C63}" dt="2023-10-13T21:34:01.302" v="209" actId="20577"/>
          <ac:spMkLst>
            <pc:docMk/>
            <pc:sldMk cId="1192679512" sldId="262"/>
            <ac:spMk id="3" creationId="{698DEA1F-2382-C05A-BADB-F32E09F8BA95}"/>
          </ac:spMkLst>
        </pc:spChg>
        <pc:spChg chg="mod">
          <ac:chgData name="Michael Sidney Zielinski" userId="9953421c-d045-4091-bdb1-f7f9acf3b801" providerId="ADAL" clId="{07A7BAA5-B420-564F-8E39-F398B5C07C63}" dt="2023-10-13T21:34:06.189" v="210" actId="1076"/>
          <ac:spMkLst>
            <pc:docMk/>
            <pc:sldMk cId="1192679512" sldId="262"/>
            <ac:spMk id="8" creationId="{59EDF174-5FE1-6ABB-1BCD-525C75840DCF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33:49.725" v="195" actId="1076"/>
        <pc:sldMkLst>
          <pc:docMk/>
          <pc:sldMk cId="1297460242" sldId="266"/>
        </pc:sldMkLst>
        <pc:spChg chg="mod">
          <ac:chgData name="Michael Sidney Zielinski" userId="9953421c-d045-4091-bdb1-f7f9acf3b801" providerId="ADAL" clId="{07A7BAA5-B420-564F-8E39-F398B5C07C63}" dt="2023-10-13T21:33:43.113" v="194" actId="20577"/>
          <ac:spMkLst>
            <pc:docMk/>
            <pc:sldMk cId="1297460242" sldId="266"/>
            <ac:spMk id="2" creationId="{8218C530-06C0-D628-FA0B-F013AF83D425}"/>
          </ac:spMkLst>
        </pc:spChg>
        <pc:spChg chg="mod">
          <ac:chgData name="Michael Sidney Zielinski" userId="9953421c-d045-4091-bdb1-f7f9acf3b801" providerId="ADAL" clId="{07A7BAA5-B420-564F-8E39-F398B5C07C63}" dt="2023-10-13T21:33:49.725" v="195" actId="1076"/>
          <ac:spMkLst>
            <pc:docMk/>
            <pc:sldMk cId="1297460242" sldId="266"/>
            <ac:spMk id="12" creationId="{4F777CA9-9DF4-98C9-20B3-920C635515FE}"/>
          </ac:spMkLst>
        </pc:spChg>
      </pc:sldChg>
      <pc:sldChg chg="addSp delSp modSp mod">
        <pc:chgData name="Michael Sidney Zielinski" userId="9953421c-d045-4091-bdb1-f7f9acf3b801" providerId="ADAL" clId="{07A7BAA5-B420-564F-8E39-F398B5C07C63}" dt="2023-10-13T21:33:02.702" v="161"/>
        <pc:sldMkLst>
          <pc:docMk/>
          <pc:sldMk cId="4194267802" sldId="267"/>
        </pc:sldMkLst>
        <pc:spChg chg="mod">
          <ac:chgData name="Michael Sidney Zielinski" userId="9953421c-d045-4091-bdb1-f7f9acf3b801" providerId="ADAL" clId="{07A7BAA5-B420-564F-8E39-F398B5C07C63}" dt="2023-10-13T21:33:00.675" v="157" actId="20577"/>
          <ac:spMkLst>
            <pc:docMk/>
            <pc:sldMk cId="4194267802" sldId="267"/>
            <ac:spMk id="2" creationId="{BC103045-5C51-4A35-13EF-6663153F9726}"/>
          </ac:spMkLst>
        </pc:spChg>
        <pc:spChg chg="add del mod">
          <ac:chgData name="Michael Sidney Zielinski" userId="9953421c-d045-4091-bdb1-f7f9acf3b801" providerId="ADAL" clId="{07A7BAA5-B420-564F-8E39-F398B5C07C63}" dt="2023-10-13T21:33:01.964" v="159"/>
          <ac:spMkLst>
            <pc:docMk/>
            <pc:sldMk cId="4194267802" sldId="267"/>
            <ac:spMk id="3" creationId="{B7CD4241-D800-7EEC-57E3-9D52AF6FA431}"/>
          </ac:spMkLst>
        </pc:spChg>
        <pc:spChg chg="add del mod">
          <ac:chgData name="Michael Sidney Zielinski" userId="9953421c-d045-4091-bdb1-f7f9acf3b801" providerId="ADAL" clId="{07A7BAA5-B420-564F-8E39-F398B5C07C63}" dt="2023-10-13T21:33:02.702" v="161"/>
          <ac:spMkLst>
            <pc:docMk/>
            <pc:sldMk cId="4194267802" sldId="267"/>
            <ac:spMk id="4" creationId="{307367EB-FA9C-5B7C-5751-8BF8D90F94DD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32:42.617" v="140" actId="20577"/>
        <pc:sldMkLst>
          <pc:docMk/>
          <pc:sldMk cId="2423643970" sldId="268"/>
        </pc:sldMkLst>
        <pc:spChg chg="mod">
          <ac:chgData name="Michael Sidney Zielinski" userId="9953421c-d045-4091-bdb1-f7f9acf3b801" providerId="ADAL" clId="{07A7BAA5-B420-564F-8E39-F398B5C07C63}" dt="2023-10-13T21:32:42.617" v="140" actId="20577"/>
          <ac:spMkLst>
            <pc:docMk/>
            <pc:sldMk cId="2423643970" sldId="268"/>
            <ac:spMk id="2" creationId="{02304040-2CF1-B882-98E7-77EB6C6DACCB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34:56.490" v="239" actId="1076"/>
        <pc:sldMkLst>
          <pc:docMk/>
          <pc:sldMk cId="3934475370" sldId="269"/>
        </pc:sldMkLst>
        <pc:spChg chg="mod">
          <ac:chgData name="Michael Sidney Zielinski" userId="9953421c-d045-4091-bdb1-f7f9acf3b801" providerId="ADAL" clId="{07A7BAA5-B420-564F-8E39-F398B5C07C63}" dt="2023-10-13T21:34:51.283" v="238" actId="20577"/>
          <ac:spMkLst>
            <pc:docMk/>
            <pc:sldMk cId="3934475370" sldId="269"/>
            <ac:spMk id="3" creationId="{6441C218-6C38-0117-A4C3-B4F88FBD1CE2}"/>
          </ac:spMkLst>
        </pc:spChg>
        <pc:spChg chg="mod">
          <ac:chgData name="Michael Sidney Zielinski" userId="9953421c-d045-4091-bdb1-f7f9acf3b801" providerId="ADAL" clId="{07A7BAA5-B420-564F-8E39-F398B5C07C63}" dt="2023-10-13T21:34:56.490" v="239" actId="1076"/>
          <ac:spMkLst>
            <pc:docMk/>
            <pc:sldMk cId="3934475370" sldId="269"/>
            <ac:spMk id="8" creationId="{59EDF174-5FE1-6ABB-1BCD-525C75840DCF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26:57.324" v="42" actId="20577"/>
        <pc:sldMkLst>
          <pc:docMk/>
          <pc:sldMk cId="23611709" sldId="271"/>
        </pc:sldMkLst>
        <pc:spChg chg="mod">
          <ac:chgData name="Michael Sidney Zielinski" userId="9953421c-d045-4091-bdb1-f7f9acf3b801" providerId="ADAL" clId="{07A7BAA5-B420-564F-8E39-F398B5C07C63}" dt="2023-10-13T21:26:57.324" v="42" actId="20577"/>
          <ac:spMkLst>
            <pc:docMk/>
            <pc:sldMk cId="23611709" sldId="271"/>
            <ac:spMk id="2" creationId="{5EB310E1-851A-7606-C554-389939307A57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32:07.523" v="124" actId="20577"/>
        <pc:sldMkLst>
          <pc:docMk/>
          <pc:sldMk cId="2870259139" sldId="272"/>
        </pc:sldMkLst>
        <pc:spChg chg="mod">
          <ac:chgData name="Michael Sidney Zielinski" userId="9953421c-d045-4091-bdb1-f7f9acf3b801" providerId="ADAL" clId="{07A7BAA5-B420-564F-8E39-F398B5C07C63}" dt="2023-10-13T21:32:07.523" v="124" actId="20577"/>
          <ac:spMkLst>
            <pc:docMk/>
            <pc:sldMk cId="2870259139" sldId="272"/>
            <ac:spMk id="13" creationId="{AAA1C319-0EA6-B72A-3D31-E65BD8EB1D77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34:25.886" v="225" actId="20577"/>
        <pc:sldMkLst>
          <pc:docMk/>
          <pc:sldMk cId="3456721241" sldId="277"/>
        </pc:sldMkLst>
        <pc:spChg chg="mod">
          <ac:chgData name="Michael Sidney Zielinski" userId="9953421c-d045-4091-bdb1-f7f9acf3b801" providerId="ADAL" clId="{07A7BAA5-B420-564F-8E39-F398B5C07C63}" dt="2023-10-13T21:34:25.886" v="225" actId="20577"/>
          <ac:spMkLst>
            <pc:docMk/>
            <pc:sldMk cId="3456721241" sldId="277"/>
            <ac:spMk id="2" creationId="{FCFE82F5-ED49-911F-22BB-2BE024BA7197}"/>
          </ac:spMkLst>
        </pc:spChg>
        <pc:spChg chg="mod">
          <ac:chgData name="Michael Sidney Zielinski" userId="9953421c-d045-4091-bdb1-f7f9acf3b801" providerId="ADAL" clId="{07A7BAA5-B420-564F-8E39-F398B5C07C63}" dt="2023-10-13T21:34:14.941" v="211" actId="1076"/>
          <ac:spMkLst>
            <pc:docMk/>
            <pc:sldMk cId="3456721241" sldId="277"/>
            <ac:spMk id="8" creationId="{59EDF174-5FE1-6ABB-1BCD-525C75840DCF}"/>
          </ac:spMkLst>
        </pc:spChg>
      </pc:sldChg>
      <pc:sldChg chg="modSp mod">
        <pc:chgData name="Michael Sidney Zielinski" userId="9953421c-d045-4091-bdb1-f7f9acf3b801" providerId="ADAL" clId="{07A7BAA5-B420-564F-8E39-F398B5C07C63}" dt="2023-10-13T21:05:19.779" v="10" actId="20577"/>
        <pc:sldMkLst>
          <pc:docMk/>
          <pc:sldMk cId="1444767860" sldId="280"/>
        </pc:sldMkLst>
        <pc:spChg chg="mod">
          <ac:chgData name="Michael Sidney Zielinski" userId="9953421c-d045-4091-bdb1-f7f9acf3b801" providerId="ADAL" clId="{07A7BAA5-B420-564F-8E39-F398B5C07C63}" dt="2023-10-13T21:05:19.779" v="10" actId="20577"/>
          <ac:spMkLst>
            <pc:docMk/>
            <pc:sldMk cId="1444767860" sldId="280"/>
            <ac:spMk id="2" creationId="{EFA6863D-D965-442D-78E9-48FEF5499119}"/>
          </ac:spMkLst>
        </pc:spChg>
      </pc:sldChg>
      <pc:sldChg chg="delSp modSp add mod">
        <pc:chgData name="Michael Sidney Zielinski" userId="9953421c-d045-4091-bdb1-f7f9acf3b801" providerId="ADAL" clId="{07A7BAA5-B420-564F-8E39-F398B5C07C63}" dt="2023-10-14T02:58:42.334" v="240" actId="1076"/>
        <pc:sldMkLst>
          <pc:docMk/>
          <pc:sldMk cId="3799370095" sldId="282"/>
        </pc:sldMkLst>
        <pc:spChg chg="del">
          <ac:chgData name="Michael Sidney Zielinski" userId="9953421c-d045-4091-bdb1-f7f9acf3b801" providerId="ADAL" clId="{07A7BAA5-B420-564F-8E39-F398B5C07C63}" dt="2023-10-13T21:26:23.082" v="13" actId="478"/>
          <ac:spMkLst>
            <pc:docMk/>
            <pc:sldMk cId="3799370095" sldId="282"/>
            <ac:spMk id="2" creationId="{53C5CD50-EA19-80CF-0DCC-EE9D0FE6E237}"/>
          </ac:spMkLst>
        </pc:spChg>
        <pc:spChg chg="del">
          <ac:chgData name="Michael Sidney Zielinski" userId="9953421c-d045-4091-bdb1-f7f9acf3b801" providerId="ADAL" clId="{07A7BAA5-B420-564F-8E39-F398B5C07C63}" dt="2023-10-13T21:26:27.543" v="15" actId="478"/>
          <ac:spMkLst>
            <pc:docMk/>
            <pc:sldMk cId="3799370095" sldId="282"/>
            <ac:spMk id="3" creationId="{B41DCC61-9424-F003-9FF4-9438D2124775}"/>
          </ac:spMkLst>
        </pc:spChg>
        <pc:spChg chg="del">
          <ac:chgData name="Michael Sidney Zielinski" userId="9953421c-d045-4091-bdb1-f7f9acf3b801" providerId="ADAL" clId="{07A7BAA5-B420-564F-8E39-F398B5C07C63}" dt="2023-10-13T21:26:21.196" v="12" actId="478"/>
          <ac:spMkLst>
            <pc:docMk/>
            <pc:sldMk cId="3799370095" sldId="282"/>
            <ac:spMk id="4" creationId="{AD434285-95BD-07C8-7CEF-C6504931B21D}"/>
          </ac:spMkLst>
        </pc:spChg>
        <pc:spChg chg="mod">
          <ac:chgData name="Michael Sidney Zielinski" userId="9953421c-d045-4091-bdb1-f7f9acf3b801" providerId="ADAL" clId="{07A7BAA5-B420-564F-8E39-F398B5C07C63}" dt="2023-10-14T02:58:42.334" v="240" actId="1076"/>
          <ac:spMkLst>
            <pc:docMk/>
            <pc:sldMk cId="3799370095" sldId="282"/>
            <ac:spMk id="9" creationId="{34FC59A3-47DB-5E5D-89F0-F10E2FF66B14}"/>
          </ac:spMkLst>
        </pc:spChg>
        <pc:spChg chg="mod">
          <ac:chgData name="Michael Sidney Zielinski" userId="9953421c-d045-4091-bdb1-f7f9acf3b801" providerId="ADAL" clId="{07A7BAA5-B420-564F-8E39-F398B5C07C63}" dt="2023-10-13T21:27:30.028" v="106" actId="20577"/>
          <ac:spMkLst>
            <pc:docMk/>
            <pc:sldMk cId="3799370095" sldId="282"/>
            <ac:spMk id="10" creationId="{6B5D299F-2929-F4C5-AB1D-1030D81FA736}"/>
          </ac:spMkLst>
        </pc:spChg>
        <pc:spChg chg="del">
          <ac:chgData name="Michael Sidney Zielinski" userId="9953421c-d045-4091-bdb1-f7f9acf3b801" providerId="ADAL" clId="{07A7BAA5-B420-564F-8E39-F398B5C07C63}" dt="2023-10-13T21:26:24.894" v="14" actId="478"/>
          <ac:spMkLst>
            <pc:docMk/>
            <pc:sldMk cId="3799370095" sldId="282"/>
            <ac:spMk id="11" creationId="{BA5A0415-BD6F-81C7-18F5-CE82B5B4FEB0}"/>
          </ac:spMkLst>
        </pc:spChg>
      </pc:sldChg>
    </pc:docChg>
  </pc:docChgLst>
  <pc:docChgLst>
    <pc:chgData name="Austin Paothatat" userId="S::ap2485@nau.edu::a5445df4-bc8f-451d-8461-216db52dec3c" providerId="AD" clId="Web-{CCEBDB36-7EEB-4642-95C4-1CF91652C529}"/>
    <pc:docChg chg="modSld">
      <pc:chgData name="Austin Paothatat" userId="S::ap2485@nau.edu::a5445df4-bc8f-451d-8461-216db52dec3c" providerId="AD" clId="Web-{CCEBDB36-7EEB-4642-95C4-1CF91652C529}" dt="2024-02-05T21:23:37.108" v="51"/>
      <pc:docMkLst>
        <pc:docMk/>
      </pc:docMkLst>
      <pc:sldChg chg="modSp">
        <pc:chgData name="Austin Paothatat" userId="S::ap2485@nau.edu::a5445df4-bc8f-451d-8461-216db52dec3c" providerId="AD" clId="Web-{CCEBDB36-7EEB-4642-95C4-1CF91652C529}" dt="2024-02-05T21:22:35.777" v="5" actId="20577"/>
        <pc:sldMkLst>
          <pc:docMk/>
          <pc:sldMk cId="23611709" sldId="271"/>
        </pc:sldMkLst>
        <pc:spChg chg="mod">
          <ac:chgData name="Austin Paothatat" userId="S::ap2485@nau.edu::a5445df4-bc8f-451d-8461-216db52dec3c" providerId="AD" clId="Web-{CCEBDB36-7EEB-4642-95C4-1CF91652C529}" dt="2024-02-05T21:22:35.777" v="5" actId="20577"/>
          <ac:spMkLst>
            <pc:docMk/>
            <pc:sldMk cId="23611709" sldId="271"/>
            <ac:spMk id="4" creationId="{67593667-2E50-2F49-EAF6-15341FBCE503}"/>
          </ac:spMkLst>
        </pc:spChg>
      </pc:sldChg>
      <pc:sldChg chg="modSp">
        <pc:chgData name="Austin Paothatat" userId="S::ap2485@nau.edu::a5445df4-bc8f-451d-8461-216db52dec3c" providerId="AD" clId="Web-{CCEBDB36-7EEB-4642-95C4-1CF91652C529}" dt="2024-02-05T21:23:37.108" v="51"/>
        <pc:sldMkLst>
          <pc:docMk/>
          <pc:sldMk cId="3169276152" sldId="276"/>
        </pc:sldMkLst>
        <pc:graphicFrameChg chg="mod modGraphic">
          <ac:chgData name="Austin Paothatat" userId="S::ap2485@nau.edu::a5445df4-bc8f-451d-8461-216db52dec3c" providerId="AD" clId="Web-{CCEBDB36-7EEB-4642-95C4-1CF91652C529}" dt="2024-02-05T21:23:37.108" v="51"/>
          <ac:graphicFrameMkLst>
            <pc:docMk/>
            <pc:sldMk cId="3169276152" sldId="276"/>
            <ac:graphicFrameMk id="6" creationId="{86D63248-BEDE-8180-F3CE-3759D7AE5DA8}"/>
          </ac:graphicFrameMkLst>
        </pc:graphicFrameChg>
      </pc:sldChg>
      <pc:sldChg chg="modSp">
        <pc:chgData name="Austin Paothatat" userId="S::ap2485@nau.edu::a5445df4-bc8f-451d-8461-216db52dec3c" providerId="AD" clId="Web-{CCEBDB36-7EEB-4642-95C4-1CF91652C529}" dt="2024-02-05T21:22:48.278" v="17" actId="20577"/>
        <pc:sldMkLst>
          <pc:docMk/>
          <pc:sldMk cId="3251272157" sldId="288"/>
        </pc:sldMkLst>
        <pc:spChg chg="mod">
          <ac:chgData name="Austin Paothatat" userId="S::ap2485@nau.edu::a5445df4-bc8f-451d-8461-216db52dec3c" providerId="AD" clId="Web-{CCEBDB36-7EEB-4642-95C4-1CF91652C529}" dt="2024-02-05T21:22:48.278" v="17" actId="20577"/>
          <ac:spMkLst>
            <pc:docMk/>
            <pc:sldMk cId="3251272157" sldId="288"/>
            <ac:spMk id="4" creationId="{24311F60-D479-7383-8714-AA9D876C5E1B}"/>
          </ac:spMkLst>
        </pc:spChg>
      </pc:sldChg>
      <pc:sldChg chg="modSp">
        <pc:chgData name="Austin Paothatat" userId="S::ap2485@nau.edu::a5445df4-bc8f-451d-8461-216db52dec3c" providerId="AD" clId="Web-{CCEBDB36-7EEB-4642-95C4-1CF91652C529}" dt="2024-02-05T21:22:41.980" v="12" actId="20577"/>
        <pc:sldMkLst>
          <pc:docMk/>
          <pc:sldMk cId="320863619" sldId="293"/>
        </pc:sldMkLst>
        <pc:spChg chg="mod">
          <ac:chgData name="Austin Paothatat" userId="S::ap2485@nau.edu::a5445df4-bc8f-451d-8461-216db52dec3c" providerId="AD" clId="Web-{CCEBDB36-7EEB-4642-95C4-1CF91652C529}" dt="2024-02-05T21:22:41.980" v="12" actId="20577"/>
          <ac:spMkLst>
            <pc:docMk/>
            <pc:sldMk cId="320863619" sldId="293"/>
            <ac:spMk id="4" creationId="{67593667-2E50-2F49-EAF6-15341FBCE503}"/>
          </ac:spMkLst>
        </pc:spChg>
      </pc:sldChg>
      <pc:sldChg chg="modSp">
        <pc:chgData name="Austin Paothatat" userId="S::ap2485@nau.edu::a5445df4-bc8f-451d-8461-216db52dec3c" providerId="AD" clId="Web-{CCEBDB36-7EEB-4642-95C4-1CF91652C529}" dt="2024-02-05T21:22:54.778" v="19" actId="20577"/>
        <pc:sldMkLst>
          <pc:docMk/>
          <pc:sldMk cId="2935015135" sldId="294"/>
        </pc:sldMkLst>
        <pc:spChg chg="mod">
          <ac:chgData name="Austin Paothatat" userId="S::ap2485@nau.edu::a5445df4-bc8f-451d-8461-216db52dec3c" providerId="AD" clId="Web-{CCEBDB36-7EEB-4642-95C4-1CF91652C529}" dt="2024-02-05T21:22:54.778" v="19" actId="20577"/>
          <ac:spMkLst>
            <pc:docMk/>
            <pc:sldMk cId="2935015135" sldId="294"/>
            <ac:spMk id="4" creationId="{24311F60-D479-7383-8714-AA9D876C5E1B}"/>
          </ac:spMkLst>
        </pc:spChg>
      </pc:sldChg>
    </pc:docChg>
  </pc:docChgLst>
  <pc:docChgLst>
    <pc:chgData name="Michael Sidney Zielinski" userId="S::michael.zielinski@nau.edu::9953421c-d045-4091-bdb1-f7f9acf3b801" providerId="AD" clId="Web-{8AC901A3-F7A1-421B-9EC5-8B8CE37E5C6D}"/>
    <pc:docChg chg="delSld modSld">
      <pc:chgData name="Michael Sidney Zielinski" userId="S::michael.zielinski@nau.edu::9953421c-d045-4091-bdb1-f7f9acf3b801" providerId="AD" clId="Web-{8AC901A3-F7A1-421B-9EC5-8B8CE37E5C6D}" dt="2023-10-10T00:13:27.452" v="879" actId="20577"/>
      <pc:docMkLst>
        <pc:docMk/>
      </pc:docMkLst>
      <pc:sldChg chg="modSp">
        <pc:chgData name="Michael Sidney Zielinski" userId="S::michael.zielinski@nau.edu::9953421c-d045-4091-bdb1-f7f9acf3b801" providerId="AD" clId="Web-{8AC901A3-F7A1-421B-9EC5-8B8CE37E5C6D}" dt="2023-10-09T16:39:48.808" v="105" actId="20577"/>
        <pc:sldMkLst>
          <pc:docMk/>
          <pc:sldMk cId="1514395425" sldId="258"/>
        </pc:sldMkLst>
        <pc:spChg chg="mod">
          <ac:chgData name="Michael Sidney Zielinski" userId="S::michael.zielinski@nau.edu::9953421c-d045-4091-bdb1-f7f9acf3b801" providerId="AD" clId="Web-{8AC901A3-F7A1-421B-9EC5-8B8CE37E5C6D}" dt="2023-10-09T16:39:48.808" v="105" actId="20577"/>
          <ac:spMkLst>
            <pc:docMk/>
            <pc:sldMk cId="1514395425" sldId="258"/>
            <ac:spMk id="6" creationId="{CC2367EF-5E84-C020-EE59-AA0F48393E59}"/>
          </ac:spMkLst>
        </pc:spChg>
      </pc:sldChg>
      <pc:sldChg chg="modSp">
        <pc:chgData name="Michael Sidney Zielinski" userId="S::michael.zielinski@nau.edu::9953421c-d045-4091-bdb1-f7f9acf3b801" providerId="AD" clId="Web-{8AC901A3-F7A1-421B-9EC5-8B8CE37E5C6D}" dt="2023-10-10T00:13:27.452" v="879" actId="20577"/>
        <pc:sldMkLst>
          <pc:docMk/>
          <pc:sldMk cId="3803442049" sldId="259"/>
        </pc:sldMkLst>
        <pc:spChg chg="mod">
          <ac:chgData name="Michael Sidney Zielinski" userId="S::michael.zielinski@nau.edu::9953421c-d045-4091-bdb1-f7f9acf3b801" providerId="AD" clId="Web-{8AC901A3-F7A1-421B-9EC5-8B8CE37E5C6D}" dt="2023-10-10T00:13:27.452" v="879" actId="20577"/>
          <ac:spMkLst>
            <pc:docMk/>
            <pc:sldMk cId="3803442049" sldId="259"/>
            <ac:spMk id="17" creationId="{B48ABD7F-DFFC-29E8-C18D-2B4BB8B646F3}"/>
          </ac:spMkLst>
        </pc:spChg>
      </pc:sldChg>
      <pc:sldChg chg="modSp">
        <pc:chgData name="Michael Sidney Zielinski" userId="S::michael.zielinski@nau.edu::9953421c-d045-4091-bdb1-f7f9acf3b801" providerId="AD" clId="Web-{8AC901A3-F7A1-421B-9EC5-8B8CE37E5C6D}" dt="2023-10-09T16:51:38.465" v="250" actId="14100"/>
        <pc:sldMkLst>
          <pc:docMk/>
          <pc:sldMk cId="98175723" sldId="261"/>
        </pc:sldMkLst>
        <pc:graphicFrameChg chg="mod">
          <ac:chgData name="Michael Sidney Zielinski" userId="S::michael.zielinski@nau.edu::9953421c-d045-4091-bdb1-f7f9acf3b801" providerId="AD" clId="Web-{8AC901A3-F7A1-421B-9EC5-8B8CE37E5C6D}" dt="2023-10-09T16:51:38.465" v="250" actId="14100"/>
          <ac:graphicFrameMkLst>
            <pc:docMk/>
            <pc:sldMk cId="98175723" sldId="261"/>
            <ac:graphicFrameMk id="3" creationId="{917E29F5-1419-4953-4B23-226EDD1ADE97}"/>
          </ac:graphicFrameMkLst>
        </pc:graphicFrameChg>
      </pc:sldChg>
      <pc:sldChg chg="modSp">
        <pc:chgData name="Michael Sidney Zielinski" userId="S::michael.zielinski@nau.edu::9953421c-d045-4091-bdb1-f7f9acf3b801" providerId="AD" clId="Web-{8AC901A3-F7A1-421B-9EC5-8B8CE37E5C6D}" dt="2023-10-10T00:04:00.111" v="325" actId="20577"/>
        <pc:sldMkLst>
          <pc:docMk/>
          <pc:sldMk cId="1192679512" sldId="262"/>
        </pc:sldMkLst>
        <pc:spChg chg="mod">
          <ac:chgData name="Michael Sidney Zielinski" userId="S::michael.zielinski@nau.edu::9953421c-d045-4091-bdb1-f7f9acf3b801" providerId="AD" clId="Web-{8AC901A3-F7A1-421B-9EC5-8B8CE37E5C6D}" dt="2023-10-10T00:04:00.111" v="325" actId="20577"/>
          <ac:spMkLst>
            <pc:docMk/>
            <pc:sldMk cId="1192679512" sldId="262"/>
            <ac:spMk id="11" creationId="{F3595BDA-23D5-3356-471B-0A20D6B40A85}"/>
          </ac:spMkLst>
        </pc:spChg>
      </pc:sldChg>
      <pc:sldChg chg="modSp">
        <pc:chgData name="Michael Sidney Zielinski" userId="S::michael.zielinski@nau.edu::9953421c-d045-4091-bdb1-f7f9acf3b801" providerId="AD" clId="Web-{8AC901A3-F7A1-421B-9EC5-8B8CE37E5C6D}" dt="2023-10-09T16:37:59.566" v="90" actId="1076"/>
        <pc:sldMkLst>
          <pc:docMk/>
          <pc:sldMk cId="4014885047" sldId="264"/>
        </pc:sldMkLst>
        <pc:spChg chg="mod">
          <ac:chgData name="Michael Sidney Zielinski" userId="S::michael.zielinski@nau.edu::9953421c-d045-4091-bdb1-f7f9acf3b801" providerId="AD" clId="Web-{8AC901A3-F7A1-421B-9EC5-8B8CE37E5C6D}" dt="2023-10-09T16:36:26.029" v="88" actId="1076"/>
          <ac:spMkLst>
            <pc:docMk/>
            <pc:sldMk cId="4014885047" sldId="264"/>
            <ac:spMk id="2" creationId="{9B50D50C-EE1C-F542-BF61-736210620F87}"/>
          </ac:spMkLst>
        </pc:spChg>
        <pc:spChg chg="mod">
          <ac:chgData name="Michael Sidney Zielinski" userId="S::michael.zielinski@nau.edu::9953421c-d045-4091-bdb1-f7f9acf3b801" providerId="AD" clId="Web-{8AC901A3-F7A1-421B-9EC5-8B8CE37E5C6D}" dt="2023-10-09T16:37:59.566" v="90" actId="1076"/>
          <ac:spMkLst>
            <pc:docMk/>
            <pc:sldMk cId="4014885047" sldId="264"/>
            <ac:spMk id="7" creationId="{D15E5935-7826-A781-7B22-8B808BEB773B}"/>
          </ac:spMkLst>
        </pc:spChg>
      </pc:sldChg>
      <pc:sldChg chg="del">
        <pc:chgData name="Michael Sidney Zielinski" userId="S::michael.zielinski@nau.edu::9953421c-d045-4091-bdb1-f7f9acf3b801" providerId="AD" clId="Web-{8AC901A3-F7A1-421B-9EC5-8B8CE37E5C6D}" dt="2023-10-09T16:36:36.186" v="89"/>
        <pc:sldMkLst>
          <pc:docMk/>
          <pc:sldMk cId="165918483" sldId="265"/>
        </pc:sldMkLst>
      </pc:sldChg>
      <pc:sldChg chg="modSp">
        <pc:chgData name="Michael Sidney Zielinski" userId="S::michael.zielinski@nau.edu::9953421c-d045-4091-bdb1-f7f9acf3b801" providerId="AD" clId="Web-{8AC901A3-F7A1-421B-9EC5-8B8CE37E5C6D}" dt="2023-10-10T00:04:47.440" v="346"/>
        <pc:sldMkLst>
          <pc:docMk/>
          <pc:sldMk cId="1297460242" sldId="266"/>
        </pc:sldMkLst>
        <pc:spChg chg="mod">
          <ac:chgData name="Michael Sidney Zielinski" userId="S::michael.zielinski@nau.edu::9953421c-d045-4091-bdb1-f7f9acf3b801" providerId="AD" clId="Web-{8AC901A3-F7A1-421B-9EC5-8B8CE37E5C6D}" dt="2023-10-10T00:04:18.767" v="344" actId="20577"/>
          <ac:spMkLst>
            <pc:docMk/>
            <pc:sldMk cId="1297460242" sldId="266"/>
            <ac:spMk id="4" creationId="{828D3791-643E-2CD6-AED0-BE2946BCE0F5}"/>
          </ac:spMkLst>
        </pc:spChg>
        <pc:spChg chg="mod">
          <ac:chgData name="Michael Sidney Zielinski" userId="S::michael.zielinski@nau.edu::9953421c-d045-4091-bdb1-f7f9acf3b801" providerId="AD" clId="Web-{8AC901A3-F7A1-421B-9EC5-8B8CE37E5C6D}" dt="2023-10-10T00:04:47.440" v="346"/>
          <ac:spMkLst>
            <pc:docMk/>
            <pc:sldMk cId="1297460242" sldId="266"/>
            <ac:spMk id="17" creationId="{753272C2-3AE6-6E0D-FB6E-F8EF300BD892}"/>
          </ac:spMkLst>
        </pc:spChg>
      </pc:sldChg>
      <pc:sldChg chg="addSp modSp">
        <pc:chgData name="Michael Sidney Zielinski" userId="S::michael.zielinski@nau.edu::9953421c-d045-4091-bdb1-f7f9acf3b801" providerId="AD" clId="Web-{8AC901A3-F7A1-421B-9EC5-8B8CE37E5C6D}" dt="2023-10-10T00:07:17.631" v="402" actId="20577"/>
        <pc:sldMkLst>
          <pc:docMk/>
          <pc:sldMk cId="4194267802" sldId="267"/>
        </pc:sldMkLst>
        <pc:spChg chg="mod">
          <ac:chgData name="Michael Sidney Zielinski" userId="S::michael.zielinski@nau.edu::9953421c-d045-4091-bdb1-f7f9acf3b801" providerId="AD" clId="Web-{8AC901A3-F7A1-421B-9EC5-8B8CE37E5C6D}" dt="2023-10-09T16:54:38.633" v="312" actId="1076"/>
          <ac:spMkLst>
            <pc:docMk/>
            <pc:sldMk cId="4194267802" sldId="267"/>
            <ac:spMk id="5" creationId="{95C674F0-4F70-13F1-AE83-2E85D5A979B0}"/>
          </ac:spMkLst>
        </pc:spChg>
        <pc:spChg chg="mod">
          <ac:chgData name="Michael Sidney Zielinski" userId="S::michael.zielinski@nau.edu::9953421c-d045-4091-bdb1-f7f9acf3b801" providerId="AD" clId="Web-{8AC901A3-F7A1-421B-9EC5-8B8CE37E5C6D}" dt="2023-10-10T00:07:17.631" v="402" actId="20577"/>
          <ac:spMkLst>
            <pc:docMk/>
            <pc:sldMk cId="4194267802" sldId="267"/>
            <ac:spMk id="8" creationId="{C77E4072-9B7F-97EA-A4A5-CCCB50E35E71}"/>
          </ac:spMkLst>
        </pc:spChg>
        <pc:spChg chg="add mod">
          <ac:chgData name="Michael Sidney Zielinski" userId="S::michael.zielinski@nau.edu::9953421c-d045-4091-bdb1-f7f9acf3b801" providerId="AD" clId="Web-{8AC901A3-F7A1-421B-9EC5-8B8CE37E5C6D}" dt="2023-10-09T16:55:17.714" v="318" actId="1076"/>
          <ac:spMkLst>
            <pc:docMk/>
            <pc:sldMk cId="4194267802" sldId="267"/>
            <ac:spMk id="11" creationId="{C9BC77E4-539A-C738-38FC-C6F479A16C4E}"/>
          </ac:spMkLst>
        </pc:spChg>
        <pc:spChg chg="mod">
          <ac:chgData name="Michael Sidney Zielinski" userId="S::michael.zielinski@nau.edu::9953421c-d045-4091-bdb1-f7f9acf3b801" providerId="AD" clId="Web-{8AC901A3-F7A1-421B-9EC5-8B8CE37E5C6D}" dt="2023-10-09T16:54:43.368" v="313" actId="1076"/>
          <ac:spMkLst>
            <pc:docMk/>
            <pc:sldMk cId="4194267802" sldId="267"/>
            <ac:spMk id="19" creationId="{1B78E4E1-2A06-100E-EA4F-02A9B9E0B1CC}"/>
          </ac:spMkLst>
        </pc:spChg>
        <pc:picChg chg="mod">
          <ac:chgData name="Michael Sidney Zielinski" userId="S::michael.zielinski@nau.edu::9953421c-d045-4091-bdb1-f7f9acf3b801" providerId="AD" clId="Web-{8AC901A3-F7A1-421B-9EC5-8B8CE37E5C6D}" dt="2023-10-09T16:55:26.699" v="320" actId="1076"/>
          <ac:picMkLst>
            <pc:docMk/>
            <pc:sldMk cId="4194267802" sldId="267"/>
            <ac:picMk id="10" creationId="{17CBC323-6E7B-4897-1F06-8339DF1C5B92}"/>
          </ac:picMkLst>
        </pc:picChg>
      </pc:sldChg>
      <pc:sldChg chg="addSp delSp modSp">
        <pc:chgData name="Michael Sidney Zielinski" userId="S::michael.zielinski@nau.edu::9953421c-d045-4091-bdb1-f7f9acf3b801" providerId="AD" clId="Web-{8AC901A3-F7A1-421B-9EC5-8B8CE37E5C6D}" dt="2023-10-09T16:50:33.664" v="249" actId="1076"/>
        <pc:sldMkLst>
          <pc:docMk/>
          <pc:sldMk cId="2423643970" sldId="268"/>
        </pc:sldMkLst>
        <pc:spChg chg="add mod">
          <ac:chgData name="Michael Sidney Zielinski" userId="S::michael.zielinski@nau.edu::9953421c-d045-4091-bdb1-f7f9acf3b801" providerId="AD" clId="Web-{8AC901A3-F7A1-421B-9EC5-8B8CE37E5C6D}" dt="2023-10-09T16:50:19.538" v="247" actId="1076"/>
          <ac:spMkLst>
            <pc:docMk/>
            <pc:sldMk cId="2423643970" sldId="268"/>
            <ac:spMk id="4" creationId="{84A8B3DE-4622-F9EB-48A9-B6F9DE2917BC}"/>
          </ac:spMkLst>
        </pc:spChg>
        <pc:spChg chg="add del mod">
          <ac:chgData name="Michael Sidney Zielinski" userId="S::michael.zielinski@nau.edu::9953421c-d045-4091-bdb1-f7f9acf3b801" providerId="AD" clId="Web-{8AC901A3-F7A1-421B-9EC5-8B8CE37E5C6D}" dt="2023-10-09T16:50:33.664" v="249" actId="1076"/>
          <ac:spMkLst>
            <pc:docMk/>
            <pc:sldMk cId="2423643970" sldId="268"/>
            <ac:spMk id="5" creationId="{95C674F0-4F70-13F1-AE83-2E85D5A979B0}"/>
          </ac:spMkLst>
        </pc:spChg>
        <pc:spChg chg="del mod">
          <ac:chgData name="Michael Sidney Zielinski" userId="S::michael.zielinski@nau.edu::9953421c-d045-4091-bdb1-f7f9acf3b801" providerId="AD" clId="Web-{8AC901A3-F7A1-421B-9EC5-8B8CE37E5C6D}" dt="2023-10-09T16:44:34.015" v="196"/>
          <ac:spMkLst>
            <pc:docMk/>
            <pc:sldMk cId="2423643970" sldId="268"/>
            <ac:spMk id="19" creationId="{1B78E4E1-2A06-100E-EA4F-02A9B9E0B1CC}"/>
          </ac:spMkLst>
        </pc:spChg>
        <pc:spChg chg="mod">
          <ac:chgData name="Michael Sidney Zielinski" userId="S::michael.zielinski@nau.edu::9953421c-d045-4091-bdb1-f7f9acf3b801" providerId="AD" clId="Web-{8AC901A3-F7A1-421B-9EC5-8B8CE37E5C6D}" dt="2023-10-09T16:50:29.133" v="248" actId="1076"/>
          <ac:spMkLst>
            <pc:docMk/>
            <pc:sldMk cId="2423643970" sldId="268"/>
            <ac:spMk id="22" creationId="{627046BE-CA4F-C78E-613E-1DEDC9592A02}"/>
          </ac:spMkLst>
        </pc:spChg>
        <pc:spChg chg="mod">
          <ac:chgData name="Michael Sidney Zielinski" userId="S::michael.zielinski@nau.edu::9953421c-d045-4091-bdb1-f7f9acf3b801" providerId="AD" clId="Web-{8AC901A3-F7A1-421B-9EC5-8B8CE37E5C6D}" dt="2023-10-09T16:50:12.350" v="246" actId="1076"/>
          <ac:spMkLst>
            <pc:docMk/>
            <pc:sldMk cId="2423643970" sldId="268"/>
            <ac:spMk id="23" creationId="{0BE447C3-8926-3BC0-2A27-6315BE2C092A}"/>
          </ac:spMkLst>
        </pc:spChg>
      </pc:sldChg>
      <pc:sldChg chg="modSp">
        <pc:chgData name="Michael Sidney Zielinski" userId="S::michael.zielinski@nau.edu::9953421c-d045-4091-bdb1-f7f9acf3b801" providerId="AD" clId="Web-{8AC901A3-F7A1-421B-9EC5-8B8CE37E5C6D}" dt="2023-10-10T00:06:16.567" v="385" actId="20577"/>
        <pc:sldMkLst>
          <pc:docMk/>
          <pc:sldMk cId="3934475370" sldId="269"/>
        </pc:sldMkLst>
        <pc:spChg chg="mod">
          <ac:chgData name="Michael Sidney Zielinski" userId="S::michael.zielinski@nau.edu::9953421c-d045-4091-bdb1-f7f9acf3b801" providerId="AD" clId="Web-{8AC901A3-F7A1-421B-9EC5-8B8CE37E5C6D}" dt="2023-10-10T00:06:16.567" v="385" actId="20577"/>
          <ac:spMkLst>
            <pc:docMk/>
            <pc:sldMk cId="3934475370" sldId="269"/>
            <ac:spMk id="23" creationId="{84031C50-3E43-ECFB-A27E-F8FFC57C2BF6}"/>
          </ac:spMkLst>
        </pc:spChg>
      </pc:sldChg>
    </pc:docChg>
  </pc:docChgLst>
  <pc:docChgLst>
    <pc:chgData name="Koi Allen Quiver" userId="S::koi.quiver@nau.edu::7bb0c13d-cd8f-45f6-a2f8-0cd7f7a91a8f" providerId="AD" clId="Web-{804DB82D-C0D5-4E66-94A7-B53C78ED5DDA}"/>
    <pc:docChg chg="addSld delSld modSld">
      <pc:chgData name="Koi Allen Quiver" userId="S::koi.quiver@nau.edu::7bb0c13d-cd8f-45f6-a2f8-0cd7f7a91a8f" providerId="AD" clId="Web-{804DB82D-C0D5-4E66-94A7-B53C78ED5DDA}" dt="2024-02-26T22:31:10.835" v="83" actId="20577"/>
      <pc:docMkLst>
        <pc:docMk/>
      </pc:docMkLst>
      <pc:sldChg chg="modSp">
        <pc:chgData name="Koi Allen Quiver" userId="S::koi.quiver@nau.edu::7bb0c13d-cd8f-45f6-a2f8-0cd7f7a91a8f" providerId="AD" clId="Web-{804DB82D-C0D5-4E66-94A7-B53C78ED5DDA}" dt="2024-02-26T22:31:10.835" v="83" actId="20577"/>
        <pc:sldMkLst>
          <pc:docMk/>
          <pc:sldMk cId="3724076875" sldId="319"/>
        </pc:sldMkLst>
        <pc:spChg chg="mod">
          <ac:chgData name="Koi Allen Quiver" userId="S::koi.quiver@nau.edu::7bb0c13d-cd8f-45f6-a2f8-0cd7f7a91a8f" providerId="AD" clId="Web-{804DB82D-C0D5-4E66-94A7-B53C78ED5DDA}" dt="2024-02-26T22:31:10.835" v="83" actId="20577"/>
          <ac:spMkLst>
            <pc:docMk/>
            <pc:sldMk cId="3724076875" sldId="319"/>
            <ac:spMk id="16" creationId="{6F640BF6-D186-94B0-4EE7-CC3027FC5BF5}"/>
          </ac:spMkLst>
        </pc:spChg>
      </pc:sldChg>
      <pc:sldChg chg="new del">
        <pc:chgData name="Koi Allen Quiver" userId="S::koi.quiver@nau.edu::7bb0c13d-cd8f-45f6-a2f8-0cd7f7a91a8f" providerId="AD" clId="Web-{804DB82D-C0D5-4E66-94A7-B53C78ED5DDA}" dt="2024-02-26T22:14:42.504" v="2"/>
        <pc:sldMkLst>
          <pc:docMk/>
          <pc:sldMk cId="471949919" sldId="324"/>
        </pc:sldMkLst>
      </pc:sldChg>
      <pc:sldChg chg="addSp delSp modSp add replId">
        <pc:chgData name="Koi Allen Quiver" userId="S::koi.quiver@nau.edu::7bb0c13d-cd8f-45f6-a2f8-0cd7f7a91a8f" providerId="AD" clId="Web-{804DB82D-C0D5-4E66-94A7-B53C78ED5DDA}" dt="2024-02-26T22:16:12.366" v="33" actId="14100"/>
        <pc:sldMkLst>
          <pc:docMk/>
          <pc:sldMk cId="2121423076" sldId="325"/>
        </pc:sldMkLst>
        <pc:spChg chg="mod">
          <ac:chgData name="Koi Allen Quiver" userId="S::koi.quiver@nau.edu::7bb0c13d-cd8f-45f6-a2f8-0cd7f7a91a8f" providerId="AD" clId="Web-{804DB82D-C0D5-4E66-94A7-B53C78ED5DDA}" dt="2024-02-26T22:15:57.975" v="29" actId="20577"/>
          <ac:spMkLst>
            <pc:docMk/>
            <pc:sldMk cId="2121423076" sldId="325"/>
            <ac:spMk id="10" creationId="{002B2DDA-D210-35D8-5BE2-4FFDE1D322DE}"/>
          </ac:spMkLst>
        </pc:spChg>
        <pc:spChg chg="mod">
          <ac:chgData name="Koi Allen Quiver" userId="S::koi.quiver@nau.edu::7bb0c13d-cd8f-45f6-a2f8-0cd7f7a91a8f" providerId="AD" clId="Web-{804DB82D-C0D5-4E66-94A7-B53C78ED5DDA}" dt="2024-02-26T22:15:01.286" v="12" actId="20577"/>
          <ac:spMkLst>
            <pc:docMk/>
            <pc:sldMk cId="2121423076" sldId="325"/>
            <ac:spMk id="16" creationId="{6F640BF6-D186-94B0-4EE7-CC3027FC5BF5}"/>
          </ac:spMkLst>
        </pc:spChg>
        <pc:picChg chg="add mod">
          <ac:chgData name="Koi Allen Quiver" userId="S::koi.quiver@nau.edu::7bb0c13d-cd8f-45f6-a2f8-0cd7f7a91a8f" providerId="AD" clId="Web-{804DB82D-C0D5-4E66-94A7-B53C78ED5DDA}" dt="2024-02-26T22:16:12.366" v="33" actId="14100"/>
          <ac:picMkLst>
            <pc:docMk/>
            <pc:sldMk cId="2121423076" sldId="325"/>
            <ac:picMk id="3" creationId="{4A14D372-8069-52A2-D0B7-E4D5BB940022}"/>
          </ac:picMkLst>
        </pc:picChg>
        <pc:picChg chg="del">
          <ac:chgData name="Koi Allen Quiver" userId="S::koi.quiver@nau.edu::7bb0c13d-cd8f-45f6-a2f8-0cd7f7a91a8f" providerId="AD" clId="Web-{804DB82D-C0D5-4E66-94A7-B53C78ED5DDA}" dt="2024-02-26T22:15:04.583" v="13"/>
          <ac:picMkLst>
            <pc:docMk/>
            <pc:sldMk cId="2121423076" sldId="325"/>
            <ac:picMk id="12" creationId="{2D64C390-DFC4-BFBE-8BEB-B168A4AE2E6F}"/>
          </ac:picMkLst>
        </pc:picChg>
      </pc:sldChg>
      <pc:sldChg chg="add del replId">
        <pc:chgData name="Koi Allen Quiver" userId="S::koi.quiver@nau.edu::7bb0c13d-cd8f-45f6-a2f8-0cd7f7a91a8f" providerId="AD" clId="Web-{804DB82D-C0D5-4E66-94A7-B53C78ED5DDA}" dt="2024-02-26T22:14:55.192" v="4"/>
        <pc:sldMkLst>
          <pc:docMk/>
          <pc:sldMk cId="2470019610" sldId="326"/>
        </pc:sldMkLst>
      </pc:sldChg>
    </pc:docChg>
  </pc:docChgLst>
  <pc:docChgLst>
    <pc:chgData name="Koi Allen Quiver" userId="S::koi.quiver@nau.edu::7bb0c13d-cd8f-45f6-a2f8-0cd7f7a91a8f" providerId="AD" clId="Web-{DCBECFC5-9757-4821-948D-D5AC0DFDE47A}"/>
    <pc:docChg chg="modSld">
      <pc:chgData name="Koi Allen Quiver" userId="S::koi.quiver@nau.edu::7bb0c13d-cd8f-45f6-a2f8-0cd7f7a91a8f" providerId="AD" clId="Web-{DCBECFC5-9757-4821-948D-D5AC0DFDE47A}" dt="2024-02-05T23:30:11.094" v="335"/>
      <pc:docMkLst>
        <pc:docMk/>
      </pc:docMkLst>
      <pc:sldChg chg="addSp delSp modSp">
        <pc:chgData name="Koi Allen Quiver" userId="S::koi.quiver@nau.edu::7bb0c13d-cd8f-45f6-a2f8-0cd7f7a91a8f" providerId="AD" clId="Web-{DCBECFC5-9757-4821-948D-D5AC0DFDE47A}" dt="2024-02-05T23:30:11.094" v="335"/>
        <pc:sldMkLst>
          <pc:docMk/>
          <pc:sldMk cId="2953643758" sldId="285"/>
        </pc:sldMkLst>
        <pc:spChg chg="add mod">
          <ac:chgData name="Koi Allen Quiver" userId="S::koi.quiver@nau.edu::7bb0c13d-cd8f-45f6-a2f8-0cd7f7a91a8f" providerId="AD" clId="Web-{DCBECFC5-9757-4821-948D-D5AC0DFDE47A}" dt="2024-02-05T23:21:40.266" v="150" actId="20577"/>
          <ac:spMkLst>
            <pc:docMk/>
            <pc:sldMk cId="2953643758" sldId="285"/>
            <ac:spMk id="3" creationId="{76A9447C-780B-670B-5292-551EE710150E}"/>
          </ac:spMkLst>
        </pc:spChg>
        <pc:spChg chg="mod">
          <ac:chgData name="Koi Allen Quiver" userId="S::koi.quiver@nau.edu::7bb0c13d-cd8f-45f6-a2f8-0cd7f7a91a8f" providerId="AD" clId="Web-{DCBECFC5-9757-4821-948D-D5AC0DFDE47A}" dt="2024-02-05T23:17:10.602" v="7" actId="20577"/>
          <ac:spMkLst>
            <pc:docMk/>
            <pc:sldMk cId="2953643758" sldId="285"/>
            <ac:spMk id="7" creationId="{BDFAA06E-782B-1F6A-5F2F-DC46310783F8}"/>
          </ac:spMkLst>
        </pc:spChg>
        <pc:spChg chg="add mod">
          <ac:chgData name="Koi Allen Quiver" userId="S::koi.quiver@nau.edu::7bb0c13d-cd8f-45f6-a2f8-0cd7f7a91a8f" providerId="AD" clId="Web-{DCBECFC5-9757-4821-948D-D5AC0DFDE47A}" dt="2024-02-05T23:24:19.802" v="232" actId="20577"/>
          <ac:spMkLst>
            <pc:docMk/>
            <pc:sldMk cId="2953643758" sldId="285"/>
            <ac:spMk id="12" creationId="{B89F5023-F2AE-112E-8BCF-ED1E4A783530}"/>
          </ac:spMkLst>
        </pc:spChg>
        <pc:spChg chg="add mod">
          <ac:chgData name="Koi Allen Quiver" userId="S::koi.quiver@nau.edu::7bb0c13d-cd8f-45f6-a2f8-0cd7f7a91a8f" providerId="AD" clId="Web-{DCBECFC5-9757-4821-948D-D5AC0DFDE47A}" dt="2024-02-05T23:29:23.420" v="330" actId="20577"/>
          <ac:spMkLst>
            <pc:docMk/>
            <pc:sldMk cId="2953643758" sldId="285"/>
            <ac:spMk id="13" creationId="{0722E04E-6E0F-AC9E-E0D4-8970A898B150}"/>
          </ac:spMkLst>
        </pc:spChg>
        <pc:spChg chg="add del">
          <ac:chgData name="Koi Allen Quiver" userId="S::koi.quiver@nau.edu::7bb0c13d-cd8f-45f6-a2f8-0cd7f7a91a8f" providerId="AD" clId="Web-{DCBECFC5-9757-4821-948D-D5AC0DFDE47A}" dt="2024-02-05T23:30:11.094" v="335"/>
          <ac:spMkLst>
            <pc:docMk/>
            <pc:sldMk cId="2953643758" sldId="285"/>
            <ac:spMk id="19" creationId="{2AAA1FD3-6E4C-E548-34C9-A6E1B260B641}"/>
          </ac:spMkLst>
        </pc:spChg>
        <pc:picChg chg="add mod">
          <ac:chgData name="Koi Allen Quiver" userId="S::koi.quiver@nau.edu::7bb0c13d-cd8f-45f6-a2f8-0cd7f7a91a8f" providerId="AD" clId="Web-{DCBECFC5-9757-4821-948D-D5AC0DFDE47A}" dt="2024-02-05T23:21:31.813" v="146" actId="1076"/>
          <ac:picMkLst>
            <pc:docMk/>
            <pc:sldMk cId="2953643758" sldId="285"/>
            <ac:picMk id="6" creationId="{B9C25855-136B-44D8-8742-7D8055B2F7CB}"/>
          </ac:picMkLst>
        </pc:picChg>
        <pc:picChg chg="add mod">
          <ac:chgData name="Koi Allen Quiver" userId="S::koi.quiver@nau.edu::7bb0c13d-cd8f-45f6-a2f8-0cd7f7a91a8f" providerId="AD" clId="Web-{DCBECFC5-9757-4821-948D-D5AC0DFDE47A}" dt="2024-02-05T23:21:36.610" v="148" actId="1076"/>
          <ac:picMkLst>
            <pc:docMk/>
            <pc:sldMk cId="2953643758" sldId="285"/>
            <ac:picMk id="8" creationId="{66F14EAC-ECA0-00D2-6BA5-D42098923D56}"/>
          </ac:picMkLst>
        </pc:picChg>
        <pc:picChg chg="add mod">
          <ac:chgData name="Koi Allen Quiver" userId="S::koi.quiver@nau.edu::7bb0c13d-cd8f-45f6-a2f8-0cd7f7a91a8f" providerId="AD" clId="Web-{DCBECFC5-9757-4821-948D-D5AC0DFDE47A}" dt="2024-02-05T23:22:12.283" v="155" actId="14100"/>
          <ac:picMkLst>
            <pc:docMk/>
            <pc:sldMk cId="2953643758" sldId="285"/>
            <ac:picMk id="9" creationId="{89FA8031-A075-CA3C-454C-71261A6A668E}"/>
          </ac:picMkLst>
        </pc:picChg>
        <pc:picChg chg="add mod">
          <ac:chgData name="Koi Allen Quiver" userId="S::koi.quiver@nau.edu::7bb0c13d-cd8f-45f6-a2f8-0cd7f7a91a8f" providerId="AD" clId="Web-{DCBECFC5-9757-4821-948D-D5AC0DFDE47A}" dt="2024-02-05T23:22:43.737" v="159" actId="1076"/>
          <ac:picMkLst>
            <pc:docMk/>
            <pc:sldMk cId="2953643758" sldId="285"/>
            <ac:picMk id="11" creationId="{4F1F08F4-732B-4C3D-9C1A-341FB76DE981}"/>
          </ac:picMkLst>
        </pc:picChg>
        <pc:picChg chg="add mod">
          <ac:chgData name="Koi Allen Quiver" userId="S::koi.quiver@nau.edu::7bb0c13d-cd8f-45f6-a2f8-0cd7f7a91a8f" providerId="AD" clId="Web-{DCBECFC5-9757-4821-948D-D5AC0DFDE47A}" dt="2024-02-05T23:25:32.679" v="318" actId="1076"/>
          <ac:picMkLst>
            <pc:docMk/>
            <pc:sldMk cId="2953643758" sldId="285"/>
            <ac:picMk id="14" creationId="{D41852AB-C294-222F-140F-15C9686B7DBB}"/>
          </ac:picMkLst>
        </pc:picChg>
        <pc:picChg chg="add mod">
          <ac:chgData name="Koi Allen Quiver" userId="S::koi.quiver@nau.edu::7bb0c13d-cd8f-45f6-a2f8-0cd7f7a91a8f" providerId="AD" clId="Web-{DCBECFC5-9757-4821-948D-D5AC0DFDE47A}" dt="2024-02-05T23:26:08.712" v="320" actId="1076"/>
          <ac:picMkLst>
            <pc:docMk/>
            <pc:sldMk cId="2953643758" sldId="285"/>
            <ac:picMk id="16" creationId="{E89C5181-7316-A0D2-CA6F-22543E9769E9}"/>
          </ac:picMkLst>
        </pc:picChg>
        <pc:picChg chg="add mod">
          <ac:chgData name="Koi Allen Quiver" userId="S::koi.quiver@nau.edu::7bb0c13d-cd8f-45f6-a2f8-0cd7f7a91a8f" providerId="AD" clId="Web-{DCBECFC5-9757-4821-948D-D5AC0DFDE47A}" dt="2024-02-05T23:29:17.702" v="328" actId="14100"/>
          <ac:picMkLst>
            <pc:docMk/>
            <pc:sldMk cId="2953643758" sldId="285"/>
            <ac:picMk id="17" creationId="{8668BC2B-0ED4-9F22-CCFD-A802FF93C9B8}"/>
          </ac:picMkLst>
        </pc:picChg>
        <pc:picChg chg="add mod">
          <ac:chgData name="Koi Allen Quiver" userId="S::koi.quiver@nau.edu::7bb0c13d-cd8f-45f6-a2f8-0cd7f7a91a8f" providerId="AD" clId="Web-{DCBECFC5-9757-4821-948D-D5AC0DFDE47A}" dt="2024-02-05T23:29:53.562" v="333" actId="14100"/>
          <ac:picMkLst>
            <pc:docMk/>
            <pc:sldMk cId="2953643758" sldId="285"/>
            <ac:picMk id="18" creationId="{3C2EF845-D247-334F-665A-FBD1A310A93C}"/>
          </ac:picMkLst>
        </pc:picChg>
      </pc:sldChg>
    </pc:docChg>
  </pc:docChgLst>
  <pc:docChgLst>
    <pc:chgData name="Austin Paothatat" userId="S::ap2485@nau.edu::a5445df4-bc8f-451d-8461-216db52dec3c" providerId="AD" clId="Web-{C3967537-4168-BA33-9081-8078AEB71C06}"/>
    <pc:docChg chg="modSld">
      <pc:chgData name="Austin Paothatat" userId="S::ap2485@nau.edu::a5445df4-bc8f-451d-8461-216db52dec3c" providerId="AD" clId="Web-{C3967537-4168-BA33-9081-8078AEB71C06}" dt="2024-02-26T17:47:24.500" v="3" actId="20577"/>
      <pc:docMkLst>
        <pc:docMk/>
      </pc:docMkLst>
      <pc:sldChg chg="modSp">
        <pc:chgData name="Austin Paothatat" userId="S::ap2485@nau.edu::a5445df4-bc8f-451d-8461-216db52dec3c" providerId="AD" clId="Web-{C3967537-4168-BA33-9081-8078AEB71C06}" dt="2024-02-26T17:45:31.418" v="2"/>
        <pc:sldMkLst>
          <pc:docMk/>
          <pc:sldMk cId="2036441751" sldId="307"/>
        </pc:sldMkLst>
        <pc:spChg chg="ord">
          <ac:chgData name="Austin Paothatat" userId="S::ap2485@nau.edu::a5445df4-bc8f-451d-8461-216db52dec3c" providerId="AD" clId="Web-{C3967537-4168-BA33-9081-8078AEB71C06}" dt="2024-02-26T17:45:31.418" v="2"/>
          <ac:spMkLst>
            <pc:docMk/>
            <pc:sldMk cId="2036441751" sldId="307"/>
            <ac:spMk id="2" creationId="{EA7CB3BD-2A4F-8EEC-FC4F-EB28DB56CF0A}"/>
          </ac:spMkLst>
        </pc:spChg>
        <pc:picChg chg="mod">
          <ac:chgData name="Austin Paothatat" userId="S::ap2485@nau.edu::a5445df4-bc8f-451d-8461-216db52dec3c" providerId="AD" clId="Web-{C3967537-4168-BA33-9081-8078AEB71C06}" dt="2024-02-26T17:45:27.449" v="1" actId="14100"/>
          <ac:picMkLst>
            <pc:docMk/>
            <pc:sldMk cId="2036441751" sldId="307"/>
            <ac:picMk id="6" creationId="{2B7DB720-2D0E-C3A6-7234-893A61203FA4}"/>
          </ac:picMkLst>
        </pc:picChg>
      </pc:sldChg>
      <pc:sldChg chg="modSp modCm">
        <pc:chgData name="Austin Paothatat" userId="S::ap2485@nau.edu::a5445df4-bc8f-451d-8461-216db52dec3c" providerId="AD" clId="Web-{C3967537-4168-BA33-9081-8078AEB71C06}" dt="2024-02-26T17:47:24.500" v="3" actId="20577"/>
        <pc:sldMkLst>
          <pc:docMk/>
          <pc:sldMk cId="4083555270" sldId="308"/>
        </pc:sldMkLst>
        <pc:spChg chg="mod">
          <ac:chgData name="Austin Paothatat" userId="S::ap2485@nau.edu::a5445df4-bc8f-451d-8461-216db52dec3c" providerId="AD" clId="Web-{C3967537-4168-BA33-9081-8078AEB71C06}" dt="2024-02-26T17:47:24.500" v="3" actId="20577"/>
          <ac:spMkLst>
            <pc:docMk/>
            <pc:sldMk cId="4083555270" sldId="308"/>
            <ac:spMk id="7" creationId="{CA4F84C4-8B30-69F3-5659-D7C74AA947F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ustin Paothatat" userId="S::ap2485@nau.edu::a5445df4-bc8f-451d-8461-216db52dec3c" providerId="AD" clId="Web-{C3967537-4168-BA33-9081-8078AEB71C06}" dt="2024-02-26T17:47:24.500" v="3" actId="20577"/>
              <pc2:cmMkLst xmlns:pc2="http://schemas.microsoft.com/office/powerpoint/2019/9/main/command">
                <pc:docMk/>
                <pc:sldMk cId="4083555270" sldId="308"/>
                <pc2:cmMk id="{CEEB6CC1-701F-4D8B-BE77-1D4A34826FC6}"/>
              </pc2:cmMkLst>
            </pc226:cmChg>
          </p:ext>
        </pc:extLst>
      </pc:sldChg>
    </pc:docChg>
  </pc:docChgLst>
  <pc:docChgLst>
    <pc:chgData name="Austin Paothatat" userId="S::ap2485@nau.edu::a5445df4-bc8f-451d-8461-216db52dec3c" providerId="AD" clId="Web-{E637524B-ACCD-9FB2-C2B7-D93AF1168160}"/>
    <pc:docChg chg="modSld">
      <pc:chgData name="Austin Paothatat" userId="S::ap2485@nau.edu::a5445df4-bc8f-451d-8461-216db52dec3c" providerId="AD" clId="Web-{E637524B-ACCD-9FB2-C2B7-D93AF1168160}" dt="2024-02-26T17:27:49.407" v="47"/>
      <pc:docMkLst>
        <pc:docMk/>
      </pc:docMkLst>
      <pc:sldChg chg="modSp">
        <pc:chgData name="Austin Paothatat" userId="S::ap2485@nau.edu::a5445df4-bc8f-451d-8461-216db52dec3c" providerId="AD" clId="Web-{E637524B-ACCD-9FB2-C2B7-D93AF1168160}" dt="2024-02-26T17:27:49.407" v="47"/>
        <pc:sldMkLst>
          <pc:docMk/>
          <pc:sldMk cId="3169276152" sldId="276"/>
        </pc:sldMkLst>
        <pc:graphicFrameChg chg="mod modGraphic">
          <ac:chgData name="Austin Paothatat" userId="S::ap2485@nau.edu::a5445df4-bc8f-451d-8461-216db52dec3c" providerId="AD" clId="Web-{E637524B-ACCD-9FB2-C2B7-D93AF1168160}" dt="2024-02-26T17:27:49.407" v="47"/>
          <ac:graphicFrameMkLst>
            <pc:docMk/>
            <pc:sldMk cId="3169276152" sldId="276"/>
            <ac:graphicFrameMk id="6" creationId="{86D63248-BEDE-8180-F3CE-3759D7AE5DA8}"/>
          </ac:graphicFrameMkLst>
        </pc:graphicFrameChg>
      </pc:sldChg>
      <pc:sldChg chg="addCm">
        <pc:chgData name="Austin Paothatat" userId="S::ap2485@nau.edu::a5445df4-bc8f-451d-8461-216db52dec3c" providerId="AD" clId="Web-{E637524B-ACCD-9FB2-C2B7-D93AF1168160}" dt="2024-02-26T17:24:29.902" v="0"/>
        <pc:sldMkLst>
          <pc:docMk/>
          <pc:sldMk cId="4083555270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ustin Paothatat" userId="S::ap2485@nau.edu::a5445df4-bc8f-451d-8461-216db52dec3c" providerId="AD" clId="Web-{E637524B-ACCD-9FB2-C2B7-D93AF1168160}" dt="2024-02-26T17:24:29.902" v="0"/>
              <pc2:cmMkLst xmlns:pc2="http://schemas.microsoft.com/office/powerpoint/2019/9/main/command">
                <pc:docMk/>
                <pc:sldMk cId="4083555270" sldId="308"/>
                <pc2:cmMk id="{CEEB6CC1-701F-4D8B-BE77-1D4A34826FC6}"/>
              </pc2:cmMkLst>
            </pc226:cmChg>
          </p:ext>
        </pc:extLst>
      </pc:sldChg>
      <pc:sldChg chg="delCm">
        <pc:chgData name="Austin Paothatat" userId="S::ap2485@nau.edu::a5445df4-bc8f-451d-8461-216db52dec3c" providerId="AD" clId="Web-{E637524B-ACCD-9FB2-C2B7-D93AF1168160}" dt="2024-02-26T17:26:54.172" v="1"/>
        <pc:sldMkLst>
          <pc:docMk/>
          <pc:sldMk cId="1018808010" sldId="32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ustin Paothatat" userId="S::ap2485@nau.edu::a5445df4-bc8f-451d-8461-216db52dec3c" providerId="AD" clId="Web-{E637524B-ACCD-9FB2-C2B7-D93AF1168160}" dt="2024-02-26T17:26:54.172" v="1"/>
              <pc2:cmMkLst xmlns:pc2="http://schemas.microsoft.com/office/powerpoint/2019/9/main/command">
                <pc:docMk/>
                <pc:sldMk cId="1018808010" sldId="322"/>
                <pc2:cmMk id="{1E6991B3-D5DC-4B9F-9B25-C0E73D4DFD0E}"/>
              </pc2:cmMkLst>
            </pc226:cmChg>
          </p:ext>
        </pc:extLst>
      </pc:sldChg>
    </pc:docChg>
  </pc:docChgLst>
  <pc:docChgLst>
    <pc:chgData name="Lindsey B Dineyazhe" userId="S::ld533@nau.edu::3d8e2142-0bf0-4186-9bd8-a48c9dbaea65" providerId="AD" clId="Web-{A00C3E67-933C-2A7F-E8EF-162159621AB9}"/>
    <pc:docChg chg="modSld">
      <pc:chgData name="Lindsey B Dineyazhe" userId="S::ld533@nau.edu::3d8e2142-0bf0-4186-9bd8-a48c9dbaea65" providerId="AD" clId="Web-{A00C3E67-933C-2A7F-E8EF-162159621AB9}" dt="2024-02-26T22:44:08.613" v="381" actId="1076"/>
      <pc:docMkLst>
        <pc:docMk/>
      </pc:docMkLst>
      <pc:sldChg chg="modSp">
        <pc:chgData name="Lindsey B Dineyazhe" userId="S::ld533@nau.edu::3d8e2142-0bf0-4186-9bd8-a48c9dbaea65" providerId="AD" clId="Web-{A00C3E67-933C-2A7F-E8EF-162159621AB9}" dt="2024-02-26T22:07:09.749" v="300" actId="1076"/>
        <pc:sldMkLst>
          <pc:docMk/>
          <pc:sldMk cId="3169276152" sldId="276"/>
        </pc:sldMkLst>
        <pc:spChg chg="mod">
          <ac:chgData name="Lindsey B Dineyazhe" userId="S::ld533@nau.edu::3d8e2142-0bf0-4186-9bd8-a48c9dbaea65" providerId="AD" clId="Web-{A00C3E67-933C-2A7F-E8EF-162159621AB9}" dt="2024-02-26T22:07:09.749" v="300" actId="1076"/>
          <ac:spMkLst>
            <pc:docMk/>
            <pc:sldMk cId="3169276152" sldId="276"/>
            <ac:spMk id="3" creationId="{39929077-065A-3716-3B18-18A54A8D68DF}"/>
          </ac:spMkLst>
        </pc:spChg>
      </pc:sldChg>
      <pc:sldChg chg="modSp">
        <pc:chgData name="Lindsey B Dineyazhe" userId="S::ld533@nau.edu::3d8e2142-0bf0-4186-9bd8-a48c9dbaea65" providerId="AD" clId="Web-{A00C3E67-933C-2A7F-E8EF-162159621AB9}" dt="2024-02-26T22:35:08.609" v="374" actId="20577"/>
        <pc:sldMkLst>
          <pc:docMk/>
          <pc:sldMk cId="4252816434" sldId="301"/>
        </pc:sldMkLst>
        <pc:spChg chg="mod">
          <ac:chgData name="Lindsey B Dineyazhe" userId="S::ld533@nau.edu::3d8e2142-0bf0-4186-9bd8-a48c9dbaea65" providerId="AD" clId="Web-{A00C3E67-933C-2A7F-E8EF-162159621AB9}" dt="2024-02-26T22:03:30.663" v="264" actId="20577"/>
          <ac:spMkLst>
            <pc:docMk/>
            <pc:sldMk cId="4252816434" sldId="301"/>
            <ac:spMk id="4" creationId="{67593667-2E50-2F49-EAF6-15341FBCE503}"/>
          </ac:spMkLst>
        </pc:spChg>
        <pc:spChg chg="mod">
          <ac:chgData name="Lindsey B Dineyazhe" userId="S::ld533@nau.edu::3d8e2142-0bf0-4186-9bd8-a48c9dbaea65" providerId="AD" clId="Web-{A00C3E67-933C-2A7F-E8EF-162159621AB9}" dt="2024-02-26T22:35:08.609" v="374" actId="20577"/>
          <ac:spMkLst>
            <pc:docMk/>
            <pc:sldMk cId="4252816434" sldId="301"/>
            <ac:spMk id="7" creationId="{CA4F84C4-8B30-69F3-5659-D7C74AA947F4}"/>
          </ac:spMkLst>
        </pc:spChg>
      </pc:sldChg>
      <pc:sldChg chg="modSp">
        <pc:chgData name="Lindsey B Dineyazhe" userId="S::ld533@nau.edu::3d8e2142-0bf0-4186-9bd8-a48c9dbaea65" providerId="AD" clId="Web-{A00C3E67-933C-2A7F-E8EF-162159621AB9}" dt="2024-02-26T22:35:53.564" v="378"/>
        <pc:sldMkLst>
          <pc:docMk/>
          <pc:sldMk cId="1725113429" sldId="304"/>
        </pc:sldMkLst>
        <pc:picChg chg="mod modCrop">
          <ac:chgData name="Lindsey B Dineyazhe" userId="S::ld533@nau.edu::3d8e2142-0bf0-4186-9bd8-a48c9dbaea65" providerId="AD" clId="Web-{A00C3E67-933C-2A7F-E8EF-162159621AB9}" dt="2024-02-26T22:35:53.564" v="378"/>
          <ac:picMkLst>
            <pc:docMk/>
            <pc:sldMk cId="1725113429" sldId="304"/>
            <ac:picMk id="3" creationId="{2F587499-A2E5-EDC2-3054-CD8D74206F1F}"/>
          </ac:picMkLst>
        </pc:picChg>
        <pc:picChg chg="mod modCrop">
          <ac:chgData name="Lindsey B Dineyazhe" userId="S::ld533@nau.edu::3d8e2142-0bf0-4186-9bd8-a48c9dbaea65" providerId="AD" clId="Web-{A00C3E67-933C-2A7F-E8EF-162159621AB9}" dt="2024-02-26T22:35:48.345" v="376"/>
          <ac:picMkLst>
            <pc:docMk/>
            <pc:sldMk cId="1725113429" sldId="304"/>
            <ac:picMk id="6" creationId="{F0AC8B6C-7F1A-1862-BBFC-B97254A473EE}"/>
          </ac:picMkLst>
        </pc:picChg>
        <pc:picChg chg="mod modCrop">
          <ac:chgData name="Lindsey B Dineyazhe" userId="S::ld533@nau.edu::3d8e2142-0bf0-4186-9bd8-a48c9dbaea65" providerId="AD" clId="Web-{A00C3E67-933C-2A7F-E8EF-162159621AB9}" dt="2024-02-26T21:24:49.185" v="79"/>
          <ac:picMkLst>
            <pc:docMk/>
            <pc:sldMk cId="1725113429" sldId="304"/>
            <ac:picMk id="8" creationId="{ECBA5F8A-3423-3B1A-5D97-A1BCF8720B5C}"/>
          </ac:picMkLst>
        </pc:picChg>
      </pc:sldChg>
      <pc:sldChg chg="modSp">
        <pc:chgData name="Lindsey B Dineyazhe" userId="S::ld533@nau.edu::3d8e2142-0bf0-4186-9bd8-a48c9dbaea65" providerId="AD" clId="Web-{A00C3E67-933C-2A7F-E8EF-162159621AB9}" dt="2024-02-26T22:44:08.613" v="381" actId="1076"/>
        <pc:sldMkLst>
          <pc:docMk/>
          <pc:sldMk cId="187876289" sldId="305"/>
        </pc:sldMkLst>
        <pc:spChg chg="mod">
          <ac:chgData name="Lindsey B Dineyazhe" userId="S::ld533@nau.edu::3d8e2142-0bf0-4186-9bd8-a48c9dbaea65" providerId="AD" clId="Web-{A00C3E67-933C-2A7F-E8EF-162159621AB9}" dt="2024-02-26T22:04:15.024" v="271" actId="20577"/>
          <ac:spMkLst>
            <pc:docMk/>
            <pc:sldMk cId="187876289" sldId="305"/>
            <ac:spMk id="16" creationId="{6F640BF6-D186-94B0-4EE7-CC3027FC5BF5}"/>
          </ac:spMkLst>
        </pc:spChg>
        <pc:picChg chg="mod modCrop">
          <ac:chgData name="Lindsey B Dineyazhe" userId="S::ld533@nau.edu::3d8e2142-0bf0-4186-9bd8-a48c9dbaea65" providerId="AD" clId="Web-{A00C3E67-933C-2A7F-E8EF-162159621AB9}" dt="2024-02-26T22:04:25.102" v="274" actId="1076"/>
          <ac:picMkLst>
            <pc:docMk/>
            <pc:sldMk cId="187876289" sldId="305"/>
            <ac:picMk id="3" creationId="{6823C866-E1E2-0E0F-37F7-21B279301731}"/>
          </ac:picMkLst>
        </pc:picChg>
        <pc:picChg chg="mod modCrop">
          <ac:chgData name="Lindsey B Dineyazhe" userId="S::ld533@nau.edu::3d8e2142-0bf0-4186-9bd8-a48c9dbaea65" providerId="AD" clId="Web-{A00C3E67-933C-2A7F-E8EF-162159621AB9}" dt="2024-02-26T22:44:08.613" v="381" actId="1076"/>
          <ac:picMkLst>
            <pc:docMk/>
            <pc:sldMk cId="187876289" sldId="305"/>
            <ac:picMk id="6" creationId="{9A6BDD63-96DC-E28B-5BC1-C50B1D7DFCBA}"/>
          </ac:picMkLst>
        </pc:picChg>
        <pc:picChg chg="mod modCrop">
          <ac:chgData name="Lindsey B Dineyazhe" userId="S::ld533@nau.edu::3d8e2142-0bf0-4186-9bd8-a48c9dbaea65" providerId="AD" clId="Web-{A00C3E67-933C-2A7F-E8EF-162159621AB9}" dt="2024-02-26T22:04:44.431" v="281" actId="1076"/>
          <ac:picMkLst>
            <pc:docMk/>
            <pc:sldMk cId="187876289" sldId="305"/>
            <ac:picMk id="8" creationId="{F2A654C4-2ABC-C533-0135-35D9D47DF8E8}"/>
          </ac:picMkLst>
        </pc:picChg>
        <pc:picChg chg="mod modCrop">
          <ac:chgData name="Lindsey B Dineyazhe" userId="S::ld533@nau.edu::3d8e2142-0bf0-4186-9bd8-a48c9dbaea65" providerId="AD" clId="Web-{A00C3E67-933C-2A7F-E8EF-162159621AB9}" dt="2024-02-26T22:04:51.666" v="284" actId="1076"/>
          <ac:picMkLst>
            <pc:docMk/>
            <pc:sldMk cId="187876289" sldId="305"/>
            <ac:picMk id="9" creationId="{720ECAED-F8FF-9BEC-9C6D-901E809AB10E}"/>
          </ac:picMkLst>
        </pc:picChg>
        <pc:picChg chg="mod modCrop">
          <ac:chgData name="Lindsey B Dineyazhe" userId="S::ld533@nau.edu::3d8e2142-0bf0-4186-9bd8-a48c9dbaea65" providerId="AD" clId="Web-{A00C3E67-933C-2A7F-E8EF-162159621AB9}" dt="2024-02-26T22:05:03.604" v="288" actId="1076"/>
          <ac:picMkLst>
            <pc:docMk/>
            <pc:sldMk cId="187876289" sldId="305"/>
            <ac:picMk id="10" creationId="{AADAEF2F-4316-4BF4-04EA-59BB30B54F49}"/>
          </ac:picMkLst>
        </pc:picChg>
      </pc:sldChg>
      <pc:sldChg chg="addSp delSp modSp">
        <pc:chgData name="Lindsey B Dineyazhe" userId="S::ld533@nau.edu::3d8e2142-0bf0-4186-9bd8-a48c9dbaea65" providerId="AD" clId="Web-{A00C3E67-933C-2A7F-E8EF-162159621AB9}" dt="2024-02-26T22:21:49.454" v="361" actId="20577"/>
        <pc:sldMkLst>
          <pc:docMk/>
          <pc:sldMk cId="1795177107" sldId="317"/>
        </pc:sldMkLst>
        <pc:spChg chg="add del mod">
          <ac:chgData name="Lindsey B Dineyazhe" userId="S::ld533@nau.edu::3d8e2142-0bf0-4186-9bd8-a48c9dbaea65" providerId="AD" clId="Web-{A00C3E67-933C-2A7F-E8EF-162159621AB9}" dt="2024-02-26T21:41:47.567" v="191"/>
          <ac:spMkLst>
            <pc:docMk/>
            <pc:sldMk cId="1795177107" sldId="317"/>
            <ac:spMk id="3" creationId="{7A30FA6E-3F02-BC80-3A0F-350F12E07E05}"/>
          </ac:spMkLst>
        </pc:spChg>
        <pc:spChg chg="mod">
          <ac:chgData name="Lindsey B Dineyazhe" userId="S::ld533@nau.edu::3d8e2142-0bf0-4186-9bd8-a48c9dbaea65" providerId="AD" clId="Web-{A00C3E67-933C-2A7F-E8EF-162159621AB9}" dt="2024-02-26T22:21:49.454" v="361" actId="20577"/>
          <ac:spMkLst>
            <pc:docMk/>
            <pc:sldMk cId="1795177107" sldId="317"/>
            <ac:spMk id="7" creationId="{CA4F84C4-8B30-69F3-5659-D7C74AA947F4}"/>
          </ac:spMkLst>
        </pc:spChg>
        <pc:picChg chg="mod">
          <ac:chgData name="Lindsey B Dineyazhe" userId="S::ld533@nau.edu::3d8e2142-0bf0-4186-9bd8-a48c9dbaea65" providerId="AD" clId="Web-{A00C3E67-933C-2A7F-E8EF-162159621AB9}" dt="2024-02-26T21:53:48.563" v="252" actId="1076"/>
          <ac:picMkLst>
            <pc:docMk/>
            <pc:sldMk cId="1795177107" sldId="317"/>
            <ac:picMk id="6" creationId="{68F7CDAC-1C86-72F9-0062-46F2DCFD2CBC}"/>
          </ac:picMkLst>
        </pc:picChg>
        <pc:picChg chg="add mod modCrop">
          <ac:chgData name="Lindsey B Dineyazhe" userId="S::ld533@nau.edu::3d8e2142-0bf0-4186-9bd8-a48c9dbaea65" providerId="AD" clId="Web-{A00C3E67-933C-2A7F-E8EF-162159621AB9}" dt="2024-02-26T21:44:22.495" v="197" actId="14100"/>
          <ac:picMkLst>
            <pc:docMk/>
            <pc:sldMk cId="1795177107" sldId="317"/>
            <ac:picMk id="8" creationId="{A5F7961F-493C-5D1E-2C0C-53DD96AB36A3}"/>
          </ac:picMkLst>
        </pc:picChg>
        <pc:picChg chg="add del mod modCrop">
          <ac:chgData name="Lindsey B Dineyazhe" userId="S::ld533@nau.edu::3d8e2142-0bf0-4186-9bd8-a48c9dbaea65" providerId="AD" clId="Web-{A00C3E67-933C-2A7F-E8EF-162159621AB9}" dt="2024-02-26T22:02:46.927" v="253"/>
          <ac:picMkLst>
            <pc:docMk/>
            <pc:sldMk cId="1795177107" sldId="317"/>
            <ac:picMk id="9" creationId="{3DB471A3-4D65-8845-92C5-014ED392F78B}"/>
          </ac:picMkLst>
        </pc:picChg>
        <pc:picChg chg="add mod modCrop">
          <ac:chgData name="Lindsey B Dineyazhe" userId="S::ld533@nau.edu::3d8e2142-0bf0-4186-9bd8-a48c9dbaea65" providerId="AD" clId="Web-{A00C3E67-933C-2A7F-E8EF-162159621AB9}" dt="2024-02-26T22:06:22.935" v="299" actId="1076"/>
          <ac:picMkLst>
            <pc:docMk/>
            <pc:sldMk cId="1795177107" sldId="317"/>
            <ac:picMk id="10" creationId="{03CBD8AC-BF2E-AFF8-673B-FEDA4F58FC51}"/>
          </ac:picMkLst>
        </pc:picChg>
      </pc:sldChg>
      <pc:sldChg chg="modSp">
        <pc:chgData name="Lindsey B Dineyazhe" userId="S::ld533@nau.edu::3d8e2142-0bf0-4186-9bd8-a48c9dbaea65" providerId="AD" clId="Web-{A00C3E67-933C-2A7F-E8EF-162159621AB9}" dt="2024-02-26T21:26:45.048" v="80" actId="1076"/>
        <pc:sldMkLst>
          <pc:docMk/>
          <pc:sldMk cId="1018808010" sldId="322"/>
        </pc:sldMkLst>
        <pc:picChg chg="mod">
          <ac:chgData name="Lindsey B Dineyazhe" userId="S::ld533@nau.edu::3d8e2142-0bf0-4186-9bd8-a48c9dbaea65" providerId="AD" clId="Web-{A00C3E67-933C-2A7F-E8EF-162159621AB9}" dt="2024-02-26T21:26:45.048" v="80" actId="1076"/>
          <ac:picMkLst>
            <pc:docMk/>
            <pc:sldMk cId="1018808010" sldId="322"/>
            <ac:picMk id="3" creationId="{798BD41F-24E4-4169-89F7-6A8F955E1320}"/>
          </ac:picMkLst>
        </pc:picChg>
      </pc:sldChg>
    </pc:docChg>
  </pc:docChgLst>
  <pc:docChgLst>
    <pc:chgData name="Patrick Charles Grosse" userId="bf431b65-cbd1-4de7-b865-798c85a12478" providerId="ADAL" clId="{8D5D0FD4-74C9-4970-BE18-92879C56232F}"/>
    <pc:docChg chg="undo redo custSel addSld delSld modSld sldOrd">
      <pc:chgData name="Patrick Charles Grosse" userId="bf431b65-cbd1-4de7-b865-798c85a12478" providerId="ADAL" clId="{8D5D0FD4-74C9-4970-BE18-92879C56232F}" dt="2023-10-16T00:12:31.555" v="3365" actId="27636"/>
      <pc:docMkLst>
        <pc:docMk/>
      </pc:docMkLst>
      <pc:sldChg chg="delSp modSp mod">
        <pc:chgData name="Patrick Charles Grosse" userId="bf431b65-cbd1-4de7-b865-798c85a12478" providerId="ADAL" clId="{8D5D0FD4-74C9-4970-BE18-92879C56232F}" dt="2023-10-15T23:39:28.832" v="3282" actId="1076"/>
        <pc:sldMkLst>
          <pc:docMk/>
          <pc:sldMk cId="1514395425" sldId="258"/>
        </pc:sldMkLst>
        <pc:spChg chg="mod">
          <ac:chgData name="Patrick Charles Grosse" userId="bf431b65-cbd1-4de7-b865-798c85a12478" providerId="ADAL" clId="{8D5D0FD4-74C9-4970-BE18-92879C56232F}" dt="2023-10-13T20:36:50.897" v="2861" actId="1076"/>
          <ac:spMkLst>
            <pc:docMk/>
            <pc:sldMk cId="1514395425" sldId="258"/>
            <ac:spMk id="2" creationId="{53C5CD50-EA19-80CF-0DCC-EE9D0FE6E237}"/>
          </ac:spMkLst>
        </pc:spChg>
        <pc:spChg chg="mod">
          <ac:chgData name="Patrick Charles Grosse" userId="bf431b65-cbd1-4de7-b865-798c85a12478" providerId="ADAL" clId="{8D5D0FD4-74C9-4970-BE18-92879C56232F}" dt="2023-10-15T23:39:28.832" v="3282" actId="1076"/>
          <ac:spMkLst>
            <pc:docMk/>
            <pc:sldMk cId="1514395425" sldId="258"/>
            <ac:spMk id="3" creationId="{B41DCC61-9424-F003-9FF4-9438D2124775}"/>
          </ac:spMkLst>
        </pc:spChg>
        <pc:spChg chg="mod">
          <ac:chgData name="Patrick Charles Grosse" userId="bf431b65-cbd1-4de7-b865-798c85a12478" providerId="ADAL" clId="{8D5D0FD4-74C9-4970-BE18-92879C56232F}" dt="2023-10-13T20:36:54.474" v="2862" actId="1076"/>
          <ac:spMkLst>
            <pc:docMk/>
            <pc:sldMk cId="1514395425" sldId="258"/>
            <ac:spMk id="4" creationId="{AD434285-95BD-07C8-7CEF-C6504931B21D}"/>
          </ac:spMkLst>
        </pc:spChg>
        <pc:spChg chg="del mod">
          <ac:chgData name="Patrick Charles Grosse" userId="bf431b65-cbd1-4de7-b865-798c85a12478" providerId="ADAL" clId="{8D5D0FD4-74C9-4970-BE18-92879C56232F}" dt="2023-10-09T16:43:31.609" v="177"/>
          <ac:spMkLst>
            <pc:docMk/>
            <pc:sldMk cId="1514395425" sldId="258"/>
            <ac:spMk id="4" creationId="{E9444A6E-7E89-61B4-8A16-680015B23D92}"/>
          </ac:spMkLst>
        </pc:spChg>
        <pc:spChg chg="mod">
          <ac:chgData name="Patrick Charles Grosse" userId="bf431b65-cbd1-4de7-b865-798c85a12478" providerId="ADAL" clId="{8D5D0FD4-74C9-4970-BE18-92879C56232F}" dt="2023-10-09T16:38:15.087" v="11"/>
          <ac:spMkLst>
            <pc:docMk/>
            <pc:sldMk cId="1514395425" sldId="258"/>
            <ac:spMk id="6" creationId="{CC2367EF-5E84-C020-EE59-AA0F48393E59}"/>
          </ac:spMkLst>
        </pc:spChg>
        <pc:spChg chg="del">
          <ac:chgData name="Patrick Charles Grosse" userId="bf431b65-cbd1-4de7-b865-798c85a12478" providerId="ADAL" clId="{8D5D0FD4-74C9-4970-BE18-92879C56232F}" dt="2023-10-09T17:03:23.603" v="369" actId="478"/>
          <ac:spMkLst>
            <pc:docMk/>
            <pc:sldMk cId="1514395425" sldId="258"/>
            <ac:spMk id="7" creationId="{59B9210C-21B6-0022-0343-04C8753EB3E0}"/>
          </ac:spMkLst>
        </pc:spChg>
        <pc:spChg chg="mod">
          <ac:chgData name="Patrick Charles Grosse" userId="bf431b65-cbd1-4de7-b865-798c85a12478" providerId="ADAL" clId="{8D5D0FD4-74C9-4970-BE18-92879C56232F}" dt="2023-10-15T23:39:28.832" v="3282" actId="1076"/>
          <ac:spMkLst>
            <pc:docMk/>
            <pc:sldMk cId="1514395425" sldId="258"/>
            <ac:spMk id="7" creationId="{8B0FF38D-CC40-675D-B1ED-42921546EEB2}"/>
          </ac:spMkLst>
        </pc:spChg>
        <pc:spChg chg="mod">
          <ac:chgData name="Patrick Charles Grosse" userId="bf431b65-cbd1-4de7-b865-798c85a12478" providerId="ADAL" clId="{8D5D0FD4-74C9-4970-BE18-92879C56232F}" dt="2023-10-11T16:45:55.315" v="2525" actId="1076"/>
          <ac:spMkLst>
            <pc:docMk/>
            <pc:sldMk cId="1514395425" sldId="258"/>
            <ac:spMk id="9" creationId="{34FC59A3-47DB-5E5D-89F0-F10E2FF66B14}"/>
          </ac:spMkLst>
        </pc:spChg>
        <pc:spChg chg="mod">
          <ac:chgData name="Patrick Charles Grosse" userId="bf431b65-cbd1-4de7-b865-798c85a12478" providerId="ADAL" clId="{8D5D0FD4-74C9-4970-BE18-92879C56232F}" dt="2023-10-13T21:15:14.411" v="3039" actId="1076"/>
          <ac:spMkLst>
            <pc:docMk/>
            <pc:sldMk cId="1514395425" sldId="258"/>
            <ac:spMk id="10" creationId="{6B5D299F-2929-F4C5-AB1D-1030D81FA736}"/>
          </ac:spMkLst>
        </pc:spChg>
        <pc:spChg chg="mod">
          <ac:chgData name="Patrick Charles Grosse" userId="bf431b65-cbd1-4de7-b865-798c85a12478" providerId="ADAL" clId="{8D5D0FD4-74C9-4970-BE18-92879C56232F}" dt="2023-10-15T23:39:28.832" v="3282" actId="1076"/>
          <ac:spMkLst>
            <pc:docMk/>
            <pc:sldMk cId="1514395425" sldId="258"/>
            <ac:spMk id="11" creationId="{BA5A0415-BD6F-81C7-18F5-CE82B5B4FEB0}"/>
          </ac:spMkLst>
        </pc:spChg>
        <pc:spChg chg="del">
          <ac:chgData name="Patrick Charles Grosse" userId="bf431b65-cbd1-4de7-b865-798c85a12478" providerId="ADAL" clId="{8D5D0FD4-74C9-4970-BE18-92879C56232F}" dt="2023-10-09T17:03:25.360" v="370" actId="478"/>
          <ac:spMkLst>
            <pc:docMk/>
            <pc:sldMk cId="1514395425" sldId="258"/>
            <ac:spMk id="12" creationId="{1B59C030-AE14-3BA9-BC2F-01996C78A125}"/>
          </ac:spMkLst>
        </pc:spChg>
        <pc:spChg chg="del mod">
          <ac:chgData name="Patrick Charles Grosse" userId="bf431b65-cbd1-4de7-b865-798c85a12478" providerId="ADAL" clId="{8D5D0FD4-74C9-4970-BE18-92879C56232F}" dt="2023-10-09T17:03:27.590" v="371" actId="478"/>
          <ac:spMkLst>
            <pc:docMk/>
            <pc:sldMk cId="1514395425" sldId="258"/>
            <ac:spMk id="13" creationId="{5B89A84B-B1E4-DBE3-53A5-1D985A496B01}"/>
          </ac:spMkLst>
        </pc:spChg>
      </pc:sldChg>
      <pc:sldChg chg="addSp delSp modSp mod">
        <pc:chgData name="Patrick Charles Grosse" userId="bf431b65-cbd1-4de7-b865-798c85a12478" providerId="ADAL" clId="{8D5D0FD4-74C9-4970-BE18-92879C56232F}" dt="2023-10-13T21:15:20.626" v="3041" actId="1076"/>
        <pc:sldMkLst>
          <pc:docMk/>
          <pc:sldMk cId="3803442049" sldId="259"/>
        </pc:sldMkLst>
        <pc:spChg chg="mod">
          <ac:chgData name="Patrick Charles Grosse" userId="bf431b65-cbd1-4de7-b865-798c85a12478" providerId="ADAL" clId="{8D5D0FD4-74C9-4970-BE18-92879C56232F}" dt="2023-10-13T21:15:20.626" v="3041" actId="1076"/>
          <ac:spMkLst>
            <pc:docMk/>
            <pc:sldMk cId="3803442049" sldId="259"/>
            <ac:spMk id="2" creationId="{FBC2E1DF-64A9-DCA7-C3EA-6C27EF5F783D}"/>
          </ac:spMkLst>
        </pc:spChg>
        <pc:spChg chg="mod">
          <ac:chgData name="Patrick Charles Grosse" userId="bf431b65-cbd1-4de7-b865-798c85a12478" providerId="ADAL" clId="{8D5D0FD4-74C9-4970-BE18-92879C56232F}" dt="2023-10-09T17:03:13.057" v="368" actId="14100"/>
          <ac:spMkLst>
            <pc:docMk/>
            <pc:sldMk cId="3803442049" sldId="259"/>
            <ac:spMk id="4" creationId="{B295F121-9324-B418-B125-0CA290812671}"/>
          </ac:spMkLst>
        </pc:spChg>
        <pc:spChg chg="add mod">
          <ac:chgData name="Patrick Charles Grosse" userId="bf431b65-cbd1-4de7-b865-798c85a12478" providerId="ADAL" clId="{8D5D0FD4-74C9-4970-BE18-92879C56232F}" dt="2023-10-13T21:01:55.807" v="2969" actId="255"/>
          <ac:spMkLst>
            <pc:docMk/>
            <pc:sldMk cId="3803442049" sldId="259"/>
            <ac:spMk id="6" creationId="{511803BE-10B1-62E9-3449-28087E53E15A}"/>
          </ac:spMkLst>
        </pc:spChg>
        <pc:spChg chg="mod">
          <ac:chgData name="Patrick Charles Grosse" userId="bf431b65-cbd1-4de7-b865-798c85a12478" providerId="ADAL" clId="{8D5D0FD4-74C9-4970-BE18-92879C56232F}" dt="2023-10-09T16:38:54.730" v="36" actId="108"/>
          <ac:spMkLst>
            <pc:docMk/>
            <pc:sldMk cId="3803442049" sldId="259"/>
            <ac:spMk id="16" creationId="{6F640BF6-D186-94B0-4EE7-CC3027FC5BF5}"/>
          </ac:spMkLst>
        </pc:spChg>
        <pc:spChg chg="mod">
          <ac:chgData name="Patrick Charles Grosse" userId="bf431b65-cbd1-4de7-b865-798c85a12478" providerId="ADAL" clId="{8D5D0FD4-74C9-4970-BE18-92879C56232F}" dt="2023-10-13T21:01:11.080" v="2954" actId="21"/>
          <ac:spMkLst>
            <pc:docMk/>
            <pc:sldMk cId="3803442049" sldId="259"/>
            <ac:spMk id="17" creationId="{B48ABD7F-DFFC-29E8-C18D-2B4BB8B646F3}"/>
          </ac:spMkLst>
        </pc:spChg>
        <pc:spChg chg="del">
          <ac:chgData name="Patrick Charles Grosse" userId="bf431b65-cbd1-4de7-b865-798c85a12478" providerId="ADAL" clId="{8D5D0FD4-74C9-4970-BE18-92879C56232F}" dt="2023-10-09T16:37:54.863" v="6" actId="478"/>
          <ac:spMkLst>
            <pc:docMk/>
            <pc:sldMk cId="3803442049" sldId="259"/>
            <ac:spMk id="18" creationId="{8A3EE404-C369-C8BD-5096-54A6FDF42820}"/>
          </ac:spMkLst>
        </pc:spChg>
        <pc:spChg chg="del">
          <ac:chgData name="Patrick Charles Grosse" userId="bf431b65-cbd1-4de7-b865-798c85a12478" providerId="ADAL" clId="{8D5D0FD4-74C9-4970-BE18-92879C56232F}" dt="2023-10-09T16:37:55.933" v="7" actId="478"/>
          <ac:spMkLst>
            <pc:docMk/>
            <pc:sldMk cId="3803442049" sldId="259"/>
            <ac:spMk id="25" creationId="{58FF090B-AC40-3A6E-80A2-EC9EF82B20C3}"/>
          </ac:spMkLst>
        </pc:spChg>
        <pc:spChg chg="del">
          <ac:chgData name="Patrick Charles Grosse" userId="bf431b65-cbd1-4de7-b865-798c85a12478" providerId="ADAL" clId="{8D5D0FD4-74C9-4970-BE18-92879C56232F}" dt="2023-10-09T16:37:57.867" v="8" actId="478"/>
          <ac:spMkLst>
            <pc:docMk/>
            <pc:sldMk cId="3803442049" sldId="259"/>
            <ac:spMk id="26" creationId="{DDC9A682-0DD3-0B01-79D5-8353EEE1DF23}"/>
          </ac:spMkLst>
        </pc:spChg>
      </pc:sldChg>
      <pc:sldChg chg="addSp delSp modSp mod ord">
        <pc:chgData name="Patrick Charles Grosse" userId="bf431b65-cbd1-4de7-b865-798c85a12478" providerId="ADAL" clId="{8D5D0FD4-74C9-4970-BE18-92879C56232F}" dt="2023-10-15T23:37:28.432" v="3260"/>
        <pc:sldMkLst>
          <pc:docMk/>
          <pc:sldMk cId="1070346799" sldId="260"/>
        </pc:sldMkLst>
        <pc:spChg chg="mod">
          <ac:chgData name="Patrick Charles Grosse" userId="bf431b65-cbd1-4de7-b865-798c85a12478" providerId="ADAL" clId="{8D5D0FD4-74C9-4970-BE18-92879C56232F}" dt="2023-10-13T21:14:58.034" v="3037" actId="207"/>
          <ac:spMkLst>
            <pc:docMk/>
            <pc:sldMk cId="1070346799" sldId="260"/>
            <ac:spMk id="2" creationId="{08DA0B6C-9FB4-DBF3-FDEC-AAC7E334CCF3}"/>
          </ac:spMkLst>
        </pc:spChg>
        <pc:spChg chg="add del mod">
          <ac:chgData name="Patrick Charles Grosse" userId="bf431b65-cbd1-4de7-b865-798c85a12478" providerId="ADAL" clId="{8D5D0FD4-74C9-4970-BE18-92879C56232F}" dt="2023-10-10T00:05:23.707" v="1173" actId="478"/>
          <ac:spMkLst>
            <pc:docMk/>
            <pc:sldMk cId="1070346799" sldId="260"/>
            <ac:spMk id="6" creationId="{A9284822-CF8C-6B91-493F-F901CCFB6FE1}"/>
          </ac:spMkLst>
        </pc:spChg>
        <pc:spChg chg="mod">
          <ac:chgData name="Patrick Charles Grosse" userId="bf431b65-cbd1-4de7-b865-798c85a12478" providerId="ADAL" clId="{8D5D0FD4-74C9-4970-BE18-92879C56232F}" dt="2023-10-09T17:03:41.842" v="374" actId="14100"/>
          <ac:spMkLst>
            <pc:docMk/>
            <pc:sldMk cId="1070346799" sldId="260"/>
            <ac:spMk id="19" creationId="{1B78E4E1-2A06-100E-EA4F-02A9B9E0B1CC}"/>
          </ac:spMkLst>
        </pc:spChg>
        <pc:spChg chg="mod">
          <ac:chgData name="Patrick Charles Grosse" userId="bf431b65-cbd1-4de7-b865-798c85a12478" providerId="ADAL" clId="{8D5D0FD4-74C9-4970-BE18-92879C56232F}" dt="2023-10-11T18:02:19.606" v="2529" actId="20577"/>
          <ac:spMkLst>
            <pc:docMk/>
            <pc:sldMk cId="1070346799" sldId="260"/>
            <ac:spMk id="23" creationId="{0BE447C3-8926-3BC0-2A27-6315BE2C092A}"/>
          </ac:spMkLst>
        </pc:spChg>
        <pc:picChg chg="add del mod">
          <ac:chgData name="Patrick Charles Grosse" userId="bf431b65-cbd1-4de7-b865-798c85a12478" providerId="ADAL" clId="{8D5D0FD4-74C9-4970-BE18-92879C56232F}" dt="2023-10-10T00:05:47.672" v="1179" actId="1076"/>
          <ac:picMkLst>
            <pc:docMk/>
            <pc:sldMk cId="1070346799" sldId="260"/>
            <ac:picMk id="1026" creationId="{020C5B38-3136-48BE-D0F6-DFF3E1E529AB}"/>
          </ac:picMkLst>
        </pc:picChg>
      </pc:sldChg>
      <pc:sldChg chg="addSp delSp modSp mod modClrScheme chgLayout">
        <pc:chgData name="Patrick Charles Grosse" userId="bf431b65-cbd1-4de7-b865-798c85a12478" providerId="ADAL" clId="{8D5D0FD4-74C9-4970-BE18-92879C56232F}" dt="2023-10-15T23:44:33.450" v="3293" actId="20577"/>
        <pc:sldMkLst>
          <pc:docMk/>
          <pc:sldMk cId="98175723" sldId="261"/>
        </pc:sldMkLst>
        <pc:spChg chg="mod">
          <ac:chgData name="Patrick Charles Grosse" userId="bf431b65-cbd1-4de7-b865-798c85a12478" providerId="ADAL" clId="{8D5D0FD4-74C9-4970-BE18-92879C56232F}" dt="2023-10-15T23:44:33.450" v="3293" actId="20577"/>
          <ac:spMkLst>
            <pc:docMk/>
            <pc:sldMk cId="98175723" sldId="261"/>
            <ac:spMk id="2" creationId="{63F8214E-5B1E-25B0-74F6-E73FCE0DF5E6}"/>
          </ac:spMkLst>
        </pc:spChg>
        <pc:spChg chg="add del mod ord">
          <ac:chgData name="Patrick Charles Grosse" userId="bf431b65-cbd1-4de7-b865-798c85a12478" providerId="ADAL" clId="{8D5D0FD4-74C9-4970-BE18-92879C56232F}" dt="2023-10-09T16:40:57.853" v="46" actId="700"/>
          <ac:spMkLst>
            <pc:docMk/>
            <pc:sldMk cId="98175723" sldId="261"/>
            <ac:spMk id="4" creationId="{1195BA9D-82D8-8C5B-75B6-C78DADF36615}"/>
          </ac:spMkLst>
        </pc:spChg>
        <pc:spChg chg="add del mod">
          <ac:chgData name="Patrick Charles Grosse" userId="bf431b65-cbd1-4de7-b865-798c85a12478" providerId="ADAL" clId="{8D5D0FD4-74C9-4970-BE18-92879C56232F}" dt="2023-10-11T18:02:36.155" v="2531" actId="478"/>
          <ac:spMkLst>
            <pc:docMk/>
            <pc:sldMk cId="98175723" sldId="261"/>
            <ac:spMk id="4" creationId="{4DF49A62-98B2-3B5D-22AB-749E8FC6397A}"/>
          </ac:spMkLst>
        </pc:spChg>
        <pc:spChg chg="mod">
          <ac:chgData name="Patrick Charles Grosse" userId="bf431b65-cbd1-4de7-b865-798c85a12478" providerId="ADAL" clId="{8D5D0FD4-74C9-4970-BE18-92879C56232F}" dt="2023-10-13T16:59:36.094" v="2743" actId="207"/>
          <ac:spMkLst>
            <pc:docMk/>
            <pc:sldMk cId="98175723" sldId="261"/>
            <ac:spMk id="4" creationId="{993F5B6D-5C55-A62F-D6B8-6BB50F2CCE64}"/>
          </ac:spMkLst>
        </pc:spChg>
        <pc:spChg chg="del">
          <ac:chgData name="Patrick Charles Grosse" userId="bf431b65-cbd1-4de7-b865-798c85a12478" providerId="ADAL" clId="{8D5D0FD4-74C9-4970-BE18-92879C56232F}" dt="2023-10-09T16:41:23.847" v="51" actId="478"/>
          <ac:spMkLst>
            <pc:docMk/>
            <pc:sldMk cId="98175723" sldId="261"/>
            <ac:spMk id="5" creationId="{A0BFF587-BC4D-64E3-B67A-134C65EC3170}"/>
          </ac:spMkLst>
        </pc:spChg>
        <pc:spChg chg="mod ord">
          <ac:chgData name="Patrick Charles Grosse" userId="bf431b65-cbd1-4de7-b865-798c85a12478" providerId="ADAL" clId="{8D5D0FD4-74C9-4970-BE18-92879C56232F}" dt="2023-10-09T16:40:57.853" v="46" actId="700"/>
          <ac:spMkLst>
            <pc:docMk/>
            <pc:sldMk cId="98175723" sldId="261"/>
            <ac:spMk id="7" creationId="{F33FB444-29D0-11DC-190F-FD4F9C2A7EBB}"/>
          </ac:spMkLst>
        </pc:spChg>
        <pc:spChg chg="add del mod ord">
          <ac:chgData name="Patrick Charles Grosse" userId="bf431b65-cbd1-4de7-b865-798c85a12478" providerId="ADAL" clId="{8D5D0FD4-74C9-4970-BE18-92879C56232F}" dt="2023-10-09T16:40:57.853" v="46" actId="700"/>
          <ac:spMkLst>
            <pc:docMk/>
            <pc:sldMk cId="98175723" sldId="261"/>
            <ac:spMk id="8" creationId="{06809AF1-B087-E5E1-AC0D-C554BAD65CA7}"/>
          </ac:spMkLst>
        </pc:spChg>
        <pc:spChg chg="add mod">
          <ac:chgData name="Patrick Charles Grosse" userId="bf431b65-cbd1-4de7-b865-798c85a12478" providerId="ADAL" clId="{8D5D0FD4-74C9-4970-BE18-92879C56232F}" dt="2023-10-09T17:17:28.806" v="1152"/>
          <ac:spMkLst>
            <pc:docMk/>
            <pc:sldMk cId="98175723" sldId="261"/>
            <ac:spMk id="9" creationId="{DD453D58-6F6E-0560-606A-9FAAC7FB075A}"/>
          </ac:spMkLst>
        </pc:spChg>
        <pc:spChg chg="add mod">
          <ac:chgData name="Patrick Charles Grosse" userId="bf431b65-cbd1-4de7-b865-798c85a12478" providerId="ADAL" clId="{8D5D0FD4-74C9-4970-BE18-92879C56232F}" dt="2023-10-11T18:02:40.798" v="2533" actId="20577"/>
          <ac:spMkLst>
            <pc:docMk/>
            <pc:sldMk cId="98175723" sldId="261"/>
            <ac:spMk id="10" creationId="{622CCFEE-8497-EF83-0DD0-B74D98BF0C00}"/>
          </ac:spMkLst>
        </pc:spChg>
        <pc:graphicFrameChg chg="mod">
          <ac:chgData name="Patrick Charles Grosse" userId="bf431b65-cbd1-4de7-b865-798c85a12478" providerId="ADAL" clId="{8D5D0FD4-74C9-4970-BE18-92879C56232F}" dt="2023-10-09T16:41:26.263" v="52" actId="14100"/>
          <ac:graphicFrameMkLst>
            <pc:docMk/>
            <pc:sldMk cId="98175723" sldId="261"/>
            <ac:graphicFrameMk id="3" creationId="{917E29F5-1419-4953-4B23-226EDD1ADE97}"/>
          </ac:graphicFrameMkLst>
        </pc:graphicFrameChg>
        <pc:graphicFrameChg chg="del">
          <ac:chgData name="Patrick Charles Grosse" userId="bf431b65-cbd1-4de7-b865-798c85a12478" providerId="ADAL" clId="{8D5D0FD4-74C9-4970-BE18-92879C56232F}" dt="2023-10-09T16:41:03.280" v="47" actId="478"/>
          <ac:graphicFrameMkLst>
            <pc:docMk/>
            <pc:sldMk cId="98175723" sldId="261"/>
            <ac:graphicFrameMk id="16" creationId="{F6EE6FD5-4702-C84F-9919-4C4DCEA43DC7}"/>
          </ac:graphicFrameMkLst>
        </pc:graphicFrameChg>
        <pc:picChg chg="del">
          <ac:chgData name="Patrick Charles Grosse" userId="bf431b65-cbd1-4de7-b865-798c85a12478" providerId="ADAL" clId="{8D5D0FD4-74C9-4970-BE18-92879C56232F}" dt="2023-10-09T17:17:28.179" v="1151" actId="478"/>
          <ac:picMkLst>
            <pc:docMk/>
            <pc:sldMk cId="98175723" sldId="261"/>
            <ac:picMk id="12" creationId="{D902C15F-972B-4CD6-1A0B-E03A8C0C6190}"/>
          </ac:picMkLst>
        </pc:picChg>
      </pc:sldChg>
      <pc:sldChg chg="addSp delSp modSp mod">
        <pc:chgData name="Patrick Charles Grosse" userId="bf431b65-cbd1-4de7-b865-798c85a12478" providerId="ADAL" clId="{8D5D0FD4-74C9-4970-BE18-92879C56232F}" dt="2023-10-13T16:58:52.817" v="2739" actId="207"/>
        <pc:sldMkLst>
          <pc:docMk/>
          <pc:sldMk cId="1192679512" sldId="262"/>
        </pc:sldMkLst>
        <pc:spChg chg="mod">
          <ac:chgData name="Patrick Charles Grosse" userId="bf431b65-cbd1-4de7-b865-798c85a12478" providerId="ADAL" clId="{8D5D0FD4-74C9-4970-BE18-92879C56232F}" dt="2023-10-13T16:58:52.817" v="2739" actId="207"/>
          <ac:spMkLst>
            <pc:docMk/>
            <pc:sldMk cId="1192679512" sldId="262"/>
            <ac:spMk id="3" creationId="{698DEA1F-2382-C05A-BADB-F32E09F8BA95}"/>
          </ac:spMkLst>
        </pc:spChg>
        <pc:spChg chg="del">
          <ac:chgData name="Patrick Charles Grosse" userId="bf431b65-cbd1-4de7-b865-798c85a12478" providerId="ADAL" clId="{8D5D0FD4-74C9-4970-BE18-92879C56232F}" dt="2023-10-09T17:16:48.666" v="1122" actId="478"/>
          <ac:spMkLst>
            <pc:docMk/>
            <pc:sldMk cId="1192679512" sldId="262"/>
            <ac:spMk id="3" creationId="{CE9C4FAA-D19D-F3CB-A0E0-51C502A368F6}"/>
          </ac:spMkLst>
        </pc:spChg>
        <pc:spChg chg="del">
          <ac:chgData name="Patrick Charles Grosse" userId="bf431b65-cbd1-4de7-b865-798c85a12478" providerId="ADAL" clId="{8D5D0FD4-74C9-4970-BE18-92879C56232F}" dt="2023-10-09T16:51:01.857" v="241" actId="478"/>
          <ac:spMkLst>
            <pc:docMk/>
            <pc:sldMk cId="1192679512" sldId="262"/>
            <ac:spMk id="4" creationId="{EBC4BCBF-FF46-DA34-F36E-667132B21E45}"/>
          </ac:spMkLst>
        </pc:spChg>
        <pc:spChg chg="mod">
          <ac:chgData name="Patrick Charles Grosse" userId="bf431b65-cbd1-4de7-b865-798c85a12478" providerId="ADAL" clId="{8D5D0FD4-74C9-4970-BE18-92879C56232F}" dt="2023-10-11T18:02:51.309" v="2537" actId="20577"/>
          <ac:spMkLst>
            <pc:docMk/>
            <pc:sldMk cId="1192679512" sldId="262"/>
            <ac:spMk id="8" creationId="{59EDF174-5FE1-6ABB-1BCD-525C75840DCF}"/>
          </ac:spMkLst>
        </pc:spChg>
        <pc:spChg chg="mod">
          <ac:chgData name="Patrick Charles Grosse" userId="bf431b65-cbd1-4de7-b865-798c85a12478" providerId="ADAL" clId="{8D5D0FD4-74C9-4970-BE18-92879C56232F}" dt="2023-10-09T17:05:03.313" v="384" actId="20577"/>
          <ac:spMkLst>
            <pc:docMk/>
            <pc:sldMk cId="1192679512" sldId="262"/>
            <ac:spMk id="11" creationId="{F3595BDA-23D5-3356-471B-0A20D6B40A85}"/>
          </ac:spMkLst>
        </pc:spChg>
        <pc:spChg chg="del mod">
          <ac:chgData name="Patrick Charles Grosse" userId="bf431b65-cbd1-4de7-b865-798c85a12478" providerId="ADAL" clId="{8D5D0FD4-74C9-4970-BE18-92879C56232F}" dt="2023-10-09T17:05:56.507" v="486" actId="478"/>
          <ac:spMkLst>
            <pc:docMk/>
            <pc:sldMk cId="1192679512" sldId="262"/>
            <ac:spMk id="17" creationId="{ED0BAE1A-10C1-4505-D260-060811FF933C}"/>
          </ac:spMkLst>
        </pc:spChg>
        <pc:spChg chg="del">
          <ac:chgData name="Patrick Charles Grosse" userId="bf431b65-cbd1-4de7-b865-798c85a12478" providerId="ADAL" clId="{8D5D0FD4-74C9-4970-BE18-92879C56232F}" dt="2023-10-09T17:06:04.257" v="488" actId="478"/>
          <ac:spMkLst>
            <pc:docMk/>
            <pc:sldMk cId="1192679512" sldId="262"/>
            <ac:spMk id="18" creationId="{3E9F02ED-BDB0-539F-EB55-E3CDCFC6A327}"/>
          </ac:spMkLst>
        </pc:spChg>
        <pc:spChg chg="del">
          <ac:chgData name="Patrick Charles Grosse" userId="bf431b65-cbd1-4de7-b865-798c85a12478" providerId="ADAL" clId="{8D5D0FD4-74C9-4970-BE18-92879C56232F}" dt="2023-10-09T17:05:59.684" v="487" actId="478"/>
          <ac:spMkLst>
            <pc:docMk/>
            <pc:sldMk cId="1192679512" sldId="262"/>
            <ac:spMk id="22" creationId="{0325CA82-7D4D-FAB7-8F24-BB6B466D517C}"/>
          </ac:spMkLst>
        </pc:spChg>
        <pc:spChg chg="mod">
          <ac:chgData name="Patrick Charles Grosse" userId="bf431b65-cbd1-4de7-b865-798c85a12478" providerId="ADAL" clId="{8D5D0FD4-74C9-4970-BE18-92879C56232F}" dt="2023-10-10T00:20:47.870" v="1296" actId="12"/>
          <ac:spMkLst>
            <pc:docMk/>
            <pc:sldMk cId="1192679512" sldId="262"/>
            <ac:spMk id="23" creationId="{84031C50-3E43-ECFB-A27E-F8FFC57C2BF6}"/>
          </ac:spMkLst>
        </pc:spChg>
        <pc:picChg chg="add mod">
          <ac:chgData name="Patrick Charles Grosse" userId="bf431b65-cbd1-4de7-b865-798c85a12478" providerId="ADAL" clId="{8D5D0FD4-74C9-4970-BE18-92879C56232F}" dt="2023-10-09T16:51:06.049" v="243" actId="1076"/>
          <ac:picMkLst>
            <pc:docMk/>
            <pc:sldMk cId="1192679512" sldId="262"/>
            <ac:picMk id="2" creationId="{9603AE81-5D9E-514B-B1DA-F8AC7F667629}"/>
          </ac:picMkLst>
        </pc:picChg>
      </pc:sldChg>
      <pc:sldChg chg="addSp delSp modSp mod modClrScheme chgLayout">
        <pc:chgData name="Patrick Charles Grosse" userId="bf431b65-cbd1-4de7-b865-798c85a12478" providerId="ADAL" clId="{8D5D0FD4-74C9-4970-BE18-92879C56232F}" dt="2023-10-15T23:46:56.955" v="3294" actId="20577"/>
        <pc:sldMkLst>
          <pc:docMk/>
          <pc:sldMk cId="1297460242" sldId="266"/>
        </pc:sldMkLst>
        <pc:spChg chg="mod">
          <ac:chgData name="Patrick Charles Grosse" userId="bf431b65-cbd1-4de7-b865-798c85a12478" providerId="ADAL" clId="{8D5D0FD4-74C9-4970-BE18-92879C56232F}" dt="2023-10-13T16:59:22.512" v="2741" actId="207"/>
          <ac:spMkLst>
            <pc:docMk/>
            <pc:sldMk cId="1297460242" sldId="266"/>
            <ac:spMk id="2" creationId="{8218C530-06C0-D628-FA0B-F013AF83D425}"/>
          </ac:spMkLst>
        </pc:spChg>
        <pc:spChg chg="add del mod ord">
          <ac:chgData name="Patrick Charles Grosse" userId="bf431b65-cbd1-4de7-b865-798c85a12478" providerId="ADAL" clId="{8D5D0FD4-74C9-4970-BE18-92879C56232F}" dt="2023-10-09T16:43:05.795" v="155" actId="700"/>
          <ac:spMkLst>
            <pc:docMk/>
            <pc:sldMk cId="1297460242" sldId="266"/>
            <ac:spMk id="3" creationId="{AA5BE85F-E595-0F64-27A7-3BD2780A93EE}"/>
          </ac:spMkLst>
        </pc:spChg>
        <pc:spChg chg="mod">
          <ac:chgData name="Patrick Charles Grosse" userId="bf431b65-cbd1-4de7-b865-798c85a12478" providerId="ADAL" clId="{8D5D0FD4-74C9-4970-BE18-92879C56232F}" dt="2023-10-09T16:47:45.540" v="223"/>
          <ac:spMkLst>
            <pc:docMk/>
            <pc:sldMk cId="1297460242" sldId="266"/>
            <ac:spMk id="4" creationId="{828D3791-643E-2CD6-AED0-BE2946BCE0F5}"/>
          </ac:spMkLst>
        </pc:spChg>
        <pc:spChg chg="add del mod ord">
          <ac:chgData name="Patrick Charles Grosse" userId="bf431b65-cbd1-4de7-b865-798c85a12478" providerId="ADAL" clId="{8D5D0FD4-74C9-4970-BE18-92879C56232F}" dt="2023-10-09T16:43:05.795" v="155" actId="700"/>
          <ac:spMkLst>
            <pc:docMk/>
            <pc:sldMk cId="1297460242" sldId="266"/>
            <ac:spMk id="6" creationId="{5CDF5415-C1B0-046E-06BA-BE26F21C57EA}"/>
          </ac:spMkLst>
        </pc:spChg>
        <pc:spChg chg="mod ord">
          <ac:chgData name="Patrick Charles Grosse" userId="bf431b65-cbd1-4de7-b865-798c85a12478" providerId="ADAL" clId="{8D5D0FD4-74C9-4970-BE18-92879C56232F}" dt="2023-10-09T16:43:05.795" v="155" actId="700"/>
          <ac:spMkLst>
            <pc:docMk/>
            <pc:sldMk cId="1297460242" sldId="266"/>
            <ac:spMk id="7" creationId="{4377A575-BADD-4ACF-5E89-08A9F1042261}"/>
          </ac:spMkLst>
        </pc:spChg>
        <pc:spChg chg="add mod">
          <ac:chgData name="Patrick Charles Grosse" userId="bf431b65-cbd1-4de7-b865-798c85a12478" providerId="ADAL" clId="{8D5D0FD4-74C9-4970-BE18-92879C56232F}" dt="2023-10-09T17:17:03.396" v="1124"/>
          <ac:spMkLst>
            <pc:docMk/>
            <pc:sldMk cId="1297460242" sldId="266"/>
            <ac:spMk id="11" creationId="{2BFEACF7-78A1-F850-203B-B40431283315}"/>
          </ac:spMkLst>
        </pc:spChg>
        <pc:spChg chg="add mod">
          <ac:chgData name="Patrick Charles Grosse" userId="bf431b65-cbd1-4de7-b865-798c85a12478" providerId="ADAL" clId="{8D5D0FD4-74C9-4970-BE18-92879C56232F}" dt="2023-10-11T21:27:42.358" v="2643" actId="20577"/>
          <ac:spMkLst>
            <pc:docMk/>
            <pc:sldMk cId="1297460242" sldId="266"/>
            <ac:spMk id="12" creationId="{4F777CA9-9DF4-98C9-20B3-920C635515FE}"/>
          </ac:spMkLst>
        </pc:spChg>
        <pc:spChg chg="mod">
          <ac:chgData name="Patrick Charles Grosse" userId="bf431b65-cbd1-4de7-b865-798c85a12478" providerId="ADAL" clId="{8D5D0FD4-74C9-4970-BE18-92879C56232F}" dt="2023-10-15T23:46:56.955" v="3294" actId="20577"/>
          <ac:spMkLst>
            <pc:docMk/>
            <pc:sldMk cId="1297460242" sldId="266"/>
            <ac:spMk id="17" creationId="{753272C2-3AE6-6E0D-FB6E-F8EF300BD892}"/>
          </ac:spMkLst>
        </pc:spChg>
        <pc:graphicFrameChg chg="del">
          <ac:chgData name="Patrick Charles Grosse" userId="bf431b65-cbd1-4de7-b865-798c85a12478" providerId="ADAL" clId="{8D5D0FD4-74C9-4970-BE18-92879C56232F}" dt="2023-10-09T16:48:52.575" v="236" actId="478"/>
          <ac:graphicFrameMkLst>
            <pc:docMk/>
            <pc:sldMk cId="1297460242" sldId="266"/>
            <ac:graphicFrameMk id="2" creationId="{E13AB220-B8A7-24E9-C003-DD1DDA651DA8}"/>
          </ac:graphicFrameMkLst>
        </pc:graphicFrameChg>
        <pc:picChg chg="del">
          <ac:chgData name="Patrick Charles Grosse" userId="bf431b65-cbd1-4de7-b865-798c85a12478" providerId="ADAL" clId="{8D5D0FD4-74C9-4970-BE18-92879C56232F}" dt="2023-10-09T17:17:02.638" v="1123" actId="478"/>
          <ac:picMkLst>
            <pc:docMk/>
            <pc:sldMk cId="1297460242" sldId="266"/>
            <ac:picMk id="9" creationId="{F30ADB97-0164-D321-3173-C58886F6E911}"/>
          </ac:picMkLst>
        </pc:picChg>
        <pc:picChg chg="add mod">
          <ac:chgData name="Patrick Charles Grosse" userId="bf431b65-cbd1-4de7-b865-798c85a12478" providerId="ADAL" clId="{8D5D0FD4-74C9-4970-BE18-92879C56232F}" dt="2023-10-09T16:50:29.157" v="240" actId="1076"/>
          <ac:picMkLst>
            <pc:docMk/>
            <pc:sldMk cId="1297460242" sldId="266"/>
            <ac:picMk id="10" creationId="{6D1AF239-938B-2C6F-2D3A-49E86863FDD8}"/>
          </ac:picMkLst>
        </pc:picChg>
      </pc:sldChg>
      <pc:sldChg chg="new del">
        <pc:chgData name="Patrick Charles Grosse" userId="bf431b65-cbd1-4de7-b865-798c85a12478" providerId="ADAL" clId="{8D5D0FD4-74C9-4970-BE18-92879C56232F}" dt="2023-10-09T16:37:28.822" v="1" actId="47"/>
        <pc:sldMkLst>
          <pc:docMk/>
          <pc:sldMk cId="2566136870" sldId="267"/>
        </pc:sldMkLst>
      </pc:sldChg>
      <pc:sldChg chg="addSp delSp modSp add mod">
        <pc:chgData name="Patrick Charles Grosse" userId="bf431b65-cbd1-4de7-b865-798c85a12478" providerId="ADAL" clId="{8D5D0FD4-74C9-4970-BE18-92879C56232F}" dt="2023-10-13T17:00:02.060" v="2749" actId="404"/>
        <pc:sldMkLst>
          <pc:docMk/>
          <pc:sldMk cId="4194267802" sldId="267"/>
        </pc:sldMkLst>
        <pc:spChg chg="del">
          <ac:chgData name="Patrick Charles Grosse" userId="bf431b65-cbd1-4de7-b865-798c85a12478" providerId="ADAL" clId="{8D5D0FD4-74C9-4970-BE18-92879C56232F}" dt="2023-10-09T16:45:33.603" v="181" actId="478"/>
          <ac:spMkLst>
            <pc:docMk/>
            <pc:sldMk cId="4194267802" sldId="267"/>
            <ac:spMk id="2" creationId="{3A6F1928-729A-D688-E616-379BB0E4F967}"/>
          </ac:spMkLst>
        </pc:spChg>
        <pc:spChg chg="mod">
          <ac:chgData name="Patrick Charles Grosse" userId="bf431b65-cbd1-4de7-b865-798c85a12478" providerId="ADAL" clId="{8D5D0FD4-74C9-4970-BE18-92879C56232F}" dt="2023-10-13T17:00:02.060" v="2749" actId="404"/>
          <ac:spMkLst>
            <pc:docMk/>
            <pc:sldMk cId="4194267802" sldId="267"/>
            <ac:spMk id="2" creationId="{BC103045-5C51-4A35-13EF-6663153F9726}"/>
          </ac:spMkLst>
        </pc:spChg>
        <pc:spChg chg="del">
          <ac:chgData name="Patrick Charles Grosse" userId="bf431b65-cbd1-4de7-b865-798c85a12478" providerId="ADAL" clId="{8D5D0FD4-74C9-4970-BE18-92879C56232F}" dt="2023-10-09T16:45:44.426" v="187" actId="478"/>
          <ac:spMkLst>
            <pc:docMk/>
            <pc:sldMk cId="4194267802" sldId="267"/>
            <ac:spMk id="3" creationId="{116EAE49-FC54-0997-893A-4580D87F9763}"/>
          </ac:spMkLst>
        </pc:spChg>
        <pc:spChg chg="del">
          <ac:chgData name="Patrick Charles Grosse" userId="bf431b65-cbd1-4de7-b865-798c85a12478" providerId="ADAL" clId="{8D5D0FD4-74C9-4970-BE18-92879C56232F}" dt="2023-10-09T16:45:34.493" v="182" actId="478"/>
          <ac:spMkLst>
            <pc:docMk/>
            <pc:sldMk cId="4194267802" sldId="267"/>
            <ac:spMk id="6" creationId="{A9284822-CF8C-6B91-493F-F901CCFB6FE1}"/>
          </ac:spMkLst>
        </pc:spChg>
        <pc:spChg chg="del mod">
          <ac:chgData name="Patrick Charles Grosse" userId="bf431b65-cbd1-4de7-b865-798c85a12478" providerId="ADAL" clId="{8D5D0FD4-74C9-4970-BE18-92879C56232F}" dt="2023-10-09T16:45:51.019" v="191" actId="478"/>
          <ac:spMkLst>
            <pc:docMk/>
            <pc:sldMk cId="4194267802" sldId="267"/>
            <ac:spMk id="7" creationId="{8432EB33-1798-8277-93C0-4F4B7817C094}"/>
          </ac:spMkLst>
        </pc:spChg>
        <pc:spChg chg="add mod">
          <ac:chgData name="Patrick Charles Grosse" userId="bf431b65-cbd1-4de7-b865-798c85a12478" providerId="ADAL" clId="{8D5D0FD4-74C9-4970-BE18-92879C56232F}" dt="2023-10-09T16:46:17.977" v="194"/>
          <ac:spMkLst>
            <pc:docMk/>
            <pc:sldMk cId="4194267802" sldId="267"/>
            <ac:spMk id="8" creationId="{C77E4072-9B7F-97EA-A4A5-CCCB50E35E71}"/>
          </ac:spMkLst>
        </pc:spChg>
        <pc:spChg chg="mod">
          <ac:chgData name="Patrick Charles Grosse" userId="bf431b65-cbd1-4de7-b865-798c85a12478" providerId="ADAL" clId="{8D5D0FD4-74C9-4970-BE18-92879C56232F}" dt="2023-10-09T16:46:30.652" v="195"/>
          <ac:spMkLst>
            <pc:docMk/>
            <pc:sldMk cId="4194267802" sldId="267"/>
            <ac:spMk id="19" creationId="{1B78E4E1-2A06-100E-EA4F-02A9B9E0B1CC}"/>
          </ac:spMkLst>
        </pc:spChg>
        <pc:spChg chg="del">
          <ac:chgData name="Patrick Charles Grosse" userId="bf431b65-cbd1-4de7-b865-798c85a12478" providerId="ADAL" clId="{8D5D0FD4-74C9-4970-BE18-92879C56232F}" dt="2023-10-09T16:46:35.355" v="196" actId="478"/>
          <ac:spMkLst>
            <pc:docMk/>
            <pc:sldMk cId="4194267802" sldId="267"/>
            <ac:spMk id="22" creationId="{627046BE-CA4F-C78E-613E-1DEDC9592A02}"/>
          </ac:spMkLst>
        </pc:spChg>
        <pc:spChg chg="del">
          <ac:chgData name="Patrick Charles Grosse" userId="bf431b65-cbd1-4de7-b865-798c85a12478" providerId="ADAL" clId="{8D5D0FD4-74C9-4970-BE18-92879C56232F}" dt="2023-10-09T16:46:36.721" v="197" actId="478"/>
          <ac:spMkLst>
            <pc:docMk/>
            <pc:sldMk cId="4194267802" sldId="267"/>
            <ac:spMk id="23" creationId="{0BE447C3-8926-3BC0-2A27-6315BE2C092A}"/>
          </ac:spMkLst>
        </pc:spChg>
        <pc:picChg chg="add del mod">
          <ac:chgData name="Patrick Charles Grosse" userId="bf431b65-cbd1-4de7-b865-798c85a12478" providerId="ADAL" clId="{8D5D0FD4-74C9-4970-BE18-92879C56232F}" dt="2023-10-09T16:45:49.182" v="189"/>
          <ac:picMkLst>
            <pc:docMk/>
            <pc:sldMk cId="4194267802" sldId="267"/>
            <ac:picMk id="4" creationId="{F4860011-0ED4-7583-86DA-CF89D8243F23}"/>
          </ac:picMkLst>
        </pc:picChg>
        <pc:picChg chg="add mod">
          <ac:chgData name="Patrick Charles Grosse" userId="bf431b65-cbd1-4de7-b865-798c85a12478" providerId="ADAL" clId="{8D5D0FD4-74C9-4970-BE18-92879C56232F}" dt="2023-10-09T16:46:53.650" v="199" actId="1076"/>
          <ac:picMkLst>
            <pc:docMk/>
            <pc:sldMk cId="4194267802" sldId="267"/>
            <ac:picMk id="10" creationId="{17CBC323-6E7B-4897-1F06-8339DF1C5B92}"/>
          </ac:picMkLst>
        </pc:picChg>
      </pc:sldChg>
      <pc:sldChg chg="modSp add mod modNotesTx">
        <pc:chgData name="Patrick Charles Grosse" userId="bf431b65-cbd1-4de7-b865-798c85a12478" providerId="ADAL" clId="{8D5D0FD4-74C9-4970-BE18-92879C56232F}" dt="2023-10-13T21:14:49.939" v="3035" actId="207"/>
        <pc:sldMkLst>
          <pc:docMk/>
          <pc:sldMk cId="2423643970" sldId="268"/>
        </pc:sldMkLst>
        <pc:spChg chg="mod">
          <ac:chgData name="Patrick Charles Grosse" userId="bf431b65-cbd1-4de7-b865-798c85a12478" providerId="ADAL" clId="{8D5D0FD4-74C9-4970-BE18-92879C56232F}" dt="2023-10-13T21:14:49.939" v="3035" actId="207"/>
          <ac:spMkLst>
            <pc:docMk/>
            <pc:sldMk cId="2423643970" sldId="268"/>
            <ac:spMk id="2" creationId="{02304040-2CF1-B882-98E7-77EB6C6DACCB}"/>
          </ac:spMkLst>
        </pc:spChg>
        <pc:spChg chg="mod">
          <ac:chgData name="Patrick Charles Grosse" userId="bf431b65-cbd1-4de7-b865-798c85a12478" providerId="ADAL" clId="{8D5D0FD4-74C9-4970-BE18-92879C56232F}" dt="2023-10-09T16:40:00.745" v="41" actId="108"/>
          <ac:spMkLst>
            <pc:docMk/>
            <pc:sldMk cId="2423643970" sldId="268"/>
            <ac:spMk id="15" creationId="{4E622787-5874-4B81-9829-EDD6701EE531}"/>
          </ac:spMkLst>
        </pc:spChg>
      </pc:sldChg>
      <pc:sldChg chg="new del">
        <pc:chgData name="Patrick Charles Grosse" userId="bf431b65-cbd1-4de7-b865-798c85a12478" providerId="ADAL" clId="{8D5D0FD4-74C9-4970-BE18-92879C56232F}" dt="2023-10-09T16:44:11.437" v="179" actId="680"/>
        <pc:sldMkLst>
          <pc:docMk/>
          <pc:sldMk cId="1837581463" sldId="269"/>
        </pc:sldMkLst>
      </pc:sldChg>
      <pc:sldChg chg="addSp delSp modSp add mod">
        <pc:chgData name="Patrick Charles Grosse" userId="bf431b65-cbd1-4de7-b865-798c85a12478" providerId="ADAL" clId="{8D5D0FD4-74C9-4970-BE18-92879C56232F}" dt="2023-10-13T16:58:15.894" v="2735" actId="1076"/>
        <pc:sldMkLst>
          <pc:docMk/>
          <pc:sldMk cId="3934475370" sldId="269"/>
        </pc:sldMkLst>
        <pc:spChg chg="mod">
          <ac:chgData name="Patrick Charles Grosse" userId="bf431b65-cbd1-4de7-b865-798c85a12478" providerId="ADAL" clId="{8D5D0FD4-74C9-4970-BE18-92879C56232F}" dt="2023-10-13T16:58:15.894" v="2735" actId="1076"/>
          <ac:spMkLst>
            <pc:docMk/>
            <pc:sldMk cId="3934475370" sldId="269"/>
            <ac:spMk id="3" creationId="{6441C218-6C38-0117-A4C3-B4F88FBD1CE2}"/>
          </ac:spMkLst>
        </pc:spChg>
        <pc:spChg chg="del">
          <ac:chgData name="Patrick Charles Grosse" userId="bf431b65-cbd1-4de7-b865-798c85a12478" providerId="ADAL" clId="{8D5D0FD4-74C9-4970-BE18-92879C56232F}" dt="2023-10-09T17:08:01.706" v="707" actId="478"/>
          <ac:spMkLst>
            <pc:docMk/>
            <pc:sldMk cId="3934475370" sldId="269"/>
            <ac:spMk id="3" creationId="{CE9C4FAA-D19D-F3CB-A0E0-51C502A368F6}"/>
          </ac:spMkLst>
        </pc:spChg>
        <pc:spChg chg="mod">
          <ac:chgData name="Patrick Charles Grosse" userId="bf431b65-cbd1-4de7-b865-798c85a12478" providerId="ADAL" clId="{8D5D0FD4-74C9-4970-BE18-92879C56232F}" dt="2023-10-09T16:53:26.324" v="296" actId="20577"/>
          <ac:spMkLst>
            <pc:docMk/>
            <pc:sldMk cId="3934475370" sldId="269"/>
            <ac:spMk id="7" creationId="{BDFAA06E-782B-1F6A-5F2F-DC46310783F8}"/>
          </ac:spMkLst>
        </pc:spChg>
        <pc:spChg chg="mod">
          <ac:chgData name="Patrick Charles Grosse" userId="bf431b65-cbd1-4de7-b865-798c85a12478" providerId="ADAL" clId="{8D5D0FD4-74C9-4970-BE18-92879C56232F}" dt="2023-10-11T18:03:29.823" v="2576" actId="20577"/>
          <ac:spMkLst>
            <pc:docMk/>
            <pc:sldMk cId="3934475370" sldId="269"/>
            <ac:spMk id="8" creationId="{59EDF174-5FE1-6ABB-1BCD-525C75840DCF}"/>
          </ac:spMkLst>
        </pc:spChg>
        <pc:spChg chg="del mod">
          <ac:chgData name="Patrick Charles Grosse" userId="bf431b65-cbd1-4de7-b865-798c85a12478" providerId="ADAL" clId="{8D5D0FD4-74C9-4970-BE18-92879C56232F}" dt="2023-10-09T17:07:02.719" v="555"/>
          <ac:spMkLst>
            <pc:docMk/>
            <pc:sldMk cId="3934475370" sldId="269"/>
            <ac:spMk id="11" creationId="{F3595BDA-23D5-3356-471B-0A20D6B40A85}"/>
          </ac:spMkLst>
        </pc:spChg>
        <pc:spChg chg="del mod">
          <ac:chgData name="Patrick Charles Grosse" userId="bf431b65-cbd1-4de7-b865-798c85a12478" providerId="ADAL" clId="{8D5D0FD4-74C9-4970-BE18-92879C56232F}" dt="2023-10-09T16:54:40.569" v="303" actId="478"/>
          <ac:spMkLst>
            <pc:docMk/>
            <pc:sldMk cId="3934475370" sldId="269"/>
            <ac:spMk id="17" creationId="{ED0BAE1A-10C1-4505-D260-060811FF933C}"/>
          </ac:spMkLst>
        </pc:spChg>
        <pc:spChg chg="del mod">
          <ac:chgData name="Patrick Charles Grosse" userId="bf431b65-cbd1-4de7-b865-798c85a12478" providerId="ADAL" clId="{8D5D0FD4-74C9-4970-BE18-92879C56232F}" dt="2023-10-09T16:54:38.641" v="301" actId="478"/>
          <ac:spMkLst>
            <pc:docMk/>
            <pc:sldMk cId="3934475370" sldId="269"/>
            <ac:spMk id="18" creationId="{3E9F02ED-BDB0-539F-EB55-E3CDCFC6A327}"/>
          </ac:spMkLst>
        </pc:spChg>
        <pc:spChg chg="del">
          <ac:chgData name="Patrick Charles Grosse" userId="bf431b65-cbd1-4de7-b865-798c85a12478" providerId="ADAL" clId="{8D5D0FD4-74C9-4970-BE18-92879C56232F}" dt="2023-10-09T16:54:36.717" v="299" actId="478"/>
          <ac:spMkLst>
            <pc:docMk/>
            <pc:sldMk cId="3934475370" sldId="269"/>
            <ac:spMk id="22" creationId="{0325CA82-7D4D-FAB7-8F24-BB6B466D517C}"/>
          </ac:spMkLst>
        </pc:spChg>
        <pc:spChg chg="mod">
          <ac:chgData name="Patrick Charles Grosse" userId="bf431b65-cbd1-4de7-b865-798c85a12478" providerId="ADAL" clId="{8D5D0FD4-74C9-4970-BE18-92879C56232F}" dt="2023-10-13T16:34:19.919" v="2684" actId="27636"/>
          <ac:spMkLst>
            <pc:docMk/>
            <pc:sldMk cId="3934475370" sldId="269"/>
            <ac:spMk id="23" creationId="{84031C50-3E43-ECFB-A27E-F8FFC57C2BF6}"/>
          </ac:spMkLst>
        </pc:spChg>
        <pc:picChg chg="add mod">
          <ac:chgData name="Patrick Charles Grosse" userId="bf431b65-cbd1-4de7-b865-798c85a12478" providerId="ADAL" clId="{8D5D0FD4-74C9-4970-BE18-92879C56232F}" dt="2023-10-09T16:54:43.468" v="304" actId="1076"/>
          <ac:picMkLst>
            <pc:docMk/>
            <pc:sldMk cId="3934475370" sldId="269"/>
            <ac:picMk id="2" creationId="{4C6AAA39-855E-2141-5E32-353CB4D0DB67}"/>
          </ac:picMkLst>
        </pc:picChg>
      </pc:sldChg>
      <pc:sldChg chg="del ord">
        <pc:chgData name="Patrick Charles Grosse" userId="bf431b65-cbd1-4de7-b865-798c85a12478" providerId="ADAL" clId="{8D5D0FD4-74C9-4970-BE18-92879C56232F}" dt="2023-10-09T17:26:40.353" v="1167" actId="47"/>
        <pc:sldMkLst>
          <pc:docMk/>
          <pc:sldMk cId="3063287959" sldId="270"/>
        </pc:sldMkLst>
      </pc:sldChg>
      <pc:sldChg chg="delSp modSp add mod ord">
        <pc:chgData name="Patrick Charles Grosse" userId="bf431b65-cbd1-4de7-b865-798c85a12478" providerId="ADAL" clId="{8D5D0FD4-74C9-4970-BE18-92879C56232F}" dt="2023-10-09T17:06:55.637" v="552" actId="20577"/>
        <pc:sldMkLst>
          <pc:docMk/>
          <pc:sldMk cId="3456721241" sldId="270"/>
        </pc:sldMkLst>
        <pc:spChg chg="del">
          <ac:chgData name="Patrick Charles Grosse" userId="bf431b65-cbd1-4de7-b865-798c85a12478" providerId="ADAL" clId="{8D5D0FD4-74C9-4970-BE18-92879C56232F}" dt="2023-10-09T17:06:33.232" v="525" actId="478"/>
          <ac:spMkLst>
            <pc:docMk/>
            <pc:sldMk cId="3456721241" sldId="270"/>
            <ac:spMk id="3" creationId="{CE9C4FAA-D19D-F3CB-A0E0-51C502A368F6}"/>
          </ac:spMkLst>
        </pc:spChg>
        <pc:spChg chg="mod">
          <ac:chgData name="Patrick Charles Grosse" userId="bf431b65-cbd1-4de7-b865-798c85a12478" providerId="ADAL" clId="{8D5D0FD4-74C9-4970-BE18-92879C56232F}" dt="2023-10-09T17:06:29.220" v="523" actId="20577"/>
          <ac:spMkLst>
            <pc:docMk/>
            <pc:sldMk cId="3456721241" sldId="270"/>
            <ac:spMk id="7" creationId="{BDFAA06E-782B-1F6A-5F2F-DC46310783F8}"/>
          </ac:spMkLst>
        </pc:spChg>
        <pc:spChg chg="mod">
          <ac:chgData name="Patrick Charles Grosse" userId="bf431b65-cbd1-4de7-b865-798c85a12478" providerId="ADAL" clId="{8D5D0FD4-74C9-4970-BE18-92879C56232F}" dt="2023-10-09T17:06:55.637" v="552" actId="20577"/>
          <ac:spMkLst>
            <pc:docMk/>
            <pc:sldMk cId="3456721241" sldId="270"/>
            <ac:spMk id="11" creationId="{F3595BDA-23D5-3356-471B-0A20D6B40A85}"/>
          </ac:spMkLst>
        </pc:spChg>
        <pc:picChg chg="del">
          <ac:chgData name="Patrick Charles Grosse" userId="bf431b65-cbd1-4de7-b865-798c85a12478" providerId="ADAL" clId="{8D5D0FD4-74C9-4970-BE18-92879C56232F}" dt="2023-10-09T17:06:32.435" v="524" actId="478"/>
          <ac:picMkLst>
            <pc:docMk/>
            <pc:sldMk cId="3456721241" sldId="270"/>
            <ac:picMk id="2" creationId="{4C6AAA39-855E-2141-5E32-353CB4D0DB67}"/>
          </ac:picMkLst>
        </pc:picChg>
      </pc:sldChg>
      <pc:sldChg chg="addSp delSp modSp mod">
        <pc:chgData name="Patrick Charles Grosse" userId="bf431b65-cbd1-4de7-b865-798c85a12478" providerId="ADAL" clId="{8D5D0FD4-74C9-4970-BE18-92879C56232F}" dt="2023-10-16T00:00:07.157" v="3328" actId="20577"/>
        <pc:sldMkLst>
          <pc:docMk/>
          <pc:sldMk cId="23611709" sldId="271"/>
        </pc:sldMkLst>
        <pc:spChg chg="add del mod">
          <ac:chgData name="Patrick Charles Grosse" userId="bf431b65-cbd1-4de7-b865-798c85a12478" providerId="ADAL" clId="{8D5D0FD4-74C9-4970-BE18-92879C56232F}" dt="2023-10-10T00:18:44.807" v="1237"/>
          <ac:spMkLst>
            <pc:docMk/>
            <pc:sldMk cId="23611709" sldId="271"/>
            <ac:spMk id="2" creationId="{16A51802-9FE2-D56F-A7D5-80B2CB047FE2}"/>
          </ac:spMkLst>
        </pc:spChg>
        <pc:spChg chg="mod">
          <ac:chgData name="Patrick Charles Grosse" userId="bf431b65-cbd1-4de7-b865-798c85a12478" providerId="ADAL" clId="{8D5D0FD4-74C9-4970-BE18-92879C56232F}" dt="2023-10-13T21:15:28.104" v="3043" actId="1076"/>
          <ac:spMkLst>
            <pc:docMk/>
            <pc:sldMk cId="23611709" sldId="271"/>
            <ac:spMk id="2" creationId="{5EB310E1-851A-7606-C554-389939307A57}"/>
          </ac:spMkLst>
        </pc:spChg>
        <pc:spChg chg="mod">
          <ac:chgData name="Patrick Charles Grosse" userId="bf431b65-cbd1-4de7-b865-798c85a12478" providerId="ADAL" clId="{8D5D0FD4-74C9-4970-BE18-92879C56232F}" dt="2023-10-16T00:00:07.157" v="3328" actId="20577"/>
          <ac:spMkLst>
            <pc:docMk/>
            <pc:sldMk cId="23611709" sldId="271"/>
            <ac:spMk id="17" creationId="{B48ABD7F-DFFC-29E8-C18D-2B4BB8B646F3}"/>
          </ac:spMkLst>
        </pc:spChg>
      </pc:sldChg>
      <pc:sldChg chg="addSp modSp add mod ord">
        <pc:chgData name="Patrick Charles Grosse" userId="bf431b65-cbd1-4de7-b865-798c85a12478" providerId="ADAL" clId="{8D5D0FD4-74C9-4970-BE18-92879C56232F}" dt="2023-10-09T17:09:47.253" v="755" actId="20577"/>
        <pc:sldMkLst>
          <pc:docMk/>
          <pc:sldMk cId="4009218085" sldId="271"/>
        </pc:sldMkLst>
        <pc:spChg chg="add mod">
          <ac:chgData name="Patrick Charles Grosse" userId="bf431b65-cbd1-4de7-b865-798c85a12478" providerId="ADAL" clId="{8D5D0FD4-74C9-4970-BE18-92879C56232F}" dt="2023-10-09T17:09:28.353" v="742" actId="108"/>
          <ac:spMkLst>
            <pc:docMk/>
            <pc:sldMk cId="4009218085" sldId="271"/>
            <ac:spMk id="2" creationId="{3C4DFD41-7734-1E0F-8119-FA1D8A5E8DDB}"/>
          </ac:spMkLst>
        </pc:spChg>
        <pc:spChg chg="mod">
          <ac:chgData name="Patrick Charles Grosse" userId="bf431b65-cbd1-4de7-b865-798c85a12478" providerId="ADAL" clId="{8D5D0FD4-74C9-4970-BE18-92879C56232F}" dt="2023-10-09T17:09:47.253" v="755" actId="20577"/>
          <ac:spMkLst>
            <pc:docMk/>
            <pc:sldMk cId="4009218085" sldId="271"/>
            <ac:spMk id="7" creationId="{BDFAA06E-782B-1F6A-5F2F-DC46310783F8}"/>
          </ac:spMkLst>
        </pc:spChg>
        <pc:spChg chg="mod">
          <ac:chgData name="Patrick Charles Grosse" userId="bf431b65-cbd1-4de7-b865-798c85a12478" providerId="ADAL" clId="{8D5D0FD4-74C9-4970-BE18-92879C56232F}" dt="2023-10-09T17:08:39.895" v="717" actId="20577"/>
          <ac:spMkLst>
            <pc:docMk/>
            <pc:sldMk cId="4009218085" sldId="271"/>
            <ac:spMk id="11" creationId="{F3595BDA-23D5-3356-471B-0A20D6B40A85}"/>
          </ac:spMkLst>
        </pc:spChg>
      </pc:sldChg>
      <pc:sldChg chg="addSp modSp add mod">
        <pc:chgData name="Patrick Charles Grosse" userId="bf431b65-cbd1-4de7-b865-798c85a12478" providerId="ADAL" clId="{8D5D0FD4-74C9-4970-BE18-92879C56232F}" dt="2023-10-13T21:31:40.882" v="3160" actId="1076"/>
        <pc:sldMkLst>
          <pc:docMk/>
          <pc:sldMk cId="2870259139" sldId="272"/>
        </pc:sldMkLst>
        <pc:spChg chg="mod">
          <ac:chgData name="Patrick Charles Grosse" userId="bf431b65-cbd1-4de7-b865-798c85a12478" providerId="ADAL" clId="{8D5D0FD4-74C9-4970-BE18-92879C56232F}" dt="2023-10-10T02:09:33.168" v="2090" actId="20577"/>
          <ac:spMkLst>
            <pc:docMk/>
            <pc:sldMk cId="2870259139" sldId="272"/>
            <ac:spMk id="2" creationId="{3C4DFD41-7734-1E0F-8119-FA1D8A5E8DDB}"/>
          </ac:spMkLst>
        </pc:spChg>
        <pc:spChg chg="add mod">
          <ac:chgData name="Patrick Charles Grosse" userId="bf431b65-cbd1-4de7-b865-798c85a12478" providerId="ADAL" clId="{8D5D0FD4-74C9-4970-BE18-92879C56232F}" dt="2023-10-10T02:03:59.424" v="1965" actId="14100"/>
          <ac:spMkLst>
            <pc:docMk/>
            <pc:sldMk cId="2870259139" sldId="272"/>
            <ac:spMk id="3" creationId="{4C65D386-D4CB-CCDA-EAFB-FE5ABF024B8A}"/>
          </ac:spMkLst>
        </pc:spChg>
        <pc:spChg chg="add mod">
          <ac:chgData name="Patrick Charles Grosse" userId="bf431b65-cbd1-4de7-b865-798c85a12478" providerId="ADAL" clId="{8D5D0FD4-74C9-4970-BE18-92879C56232F}" dt="2023-10-10T02:10:16.045" v="2101" actId="20577"/>
          <ac:spMkLst>
            <pc:docMk/>
            <pc:sldMk cId="2870259139" sldId="272"/>
            <ac:spMk id="6" creationId="{8D7C003B-C918-4ADE-1109-9C52685E23CD}"/>
          </ac:spMkLst>
        </pc:spChg>
        <pc:spChg chg="mod">
          <ac:chgData name="Patrick Charles Grosse" userId="bf431b65-cbd1-4de7-b865-798c85a12478" providerId="ADAL" clId="{8D5D0FD4-74C9-4970-BE18-92879C56232F}" dt="2023-10-10T00:56:05.651" v="1655" actId="20577"/>
          <ac:spMkLst>
            <pc:docMk/>
            <pc:sldMk cId="2870259139" sldId="272"/>
            <ac:spMk id="7" creationId="{BDFAA06E-782B-1F6A-5F2F-DC46310783F8}"/>
          </ac:spMkLst>
        </pc:spChg>
        <pc:spChg chg="mod">
          <ac:chgData name="Patrick Charles Grosse" userId="bf431b65-cbd1-4de7-b865-798c85a12478" providerId="ADAL" clId="{8D5D0FD4-74C9-4970-BE18-92879C56232F}" dt="2023-10-13T21:31:40.882" v="3160" actId="1076"/>
          <ac:spMkLst>
            <pc:docMk/>
            <pc:sldMk cId="2870259139" sldId="272"/>
            <ac:spMk id="8" creationId="{59EDF174-5FE1-6ABB-1BCD-525C75840DCF}"/>
          </ac:spMkLst>
        </pc:spChg>
        <pc:spChg chg="add mod">
          <ac:chgData name="Patrick Charles Grosse" userId="bf431b65-cbd1-4de7-b865-798c85a12478" providerId="ADAL" clId="{8D5D0FD4-74C9-4970-BE18-92879C56232F}" dt="2023-10-10T02:04:02.125" v="1966" actId="14100"/>
          <ac:spMkLst>
            <pc:docMk/>
            <pc:sldMk cId="2870259139" sldId="272"/>
            <ac:spMk id="9" creationId="{17CA1B37-BA76-F2BF-FBB2-4C938E280B31}"/>
          </ac:spMkLst>
        </pc:spChg>
        <pc:spChg chg="mod">
          <ac:chgData name="Patrick Charles Grosse" userId="bf431b65-cbd1-4de7-b865-798c85a12478" providerId="ADAL" clId="{8D5D0FD4-74C9-4970-BE18-92879C56232F}" dt="2023-10-10T02:01:28.221" v="1919" actId="20577"/>
          <ac:spMkLst>
            <pc:docMk/>
            <pc:sldMk cId="2870259139" sldId="272"/>
            <ac:spMk id="11" creationId="{F3595BDA-23D5-3356-471B-0A20D6B40A85}"/>
          </ac:spMkLst>
        </pc:spChg>
        <pc:spChg chg="add mod">
          <ac:chgData name="Patrick Charles Grosse" userId="bf431b65-cbd1-4de7-b865-798c85a12478" providerId="ADAL" clId="{8D5D0FD4-74C9-4970-BE18-92879C56232F}" dt="2023-10-10T02:11:15.787" v="2145" actId="20577"/>
          <ac:spMkLst>
            <pc:docMk/>
            <pc:sldMk cId="2870259139" sldId="272"/>
            <ac:spMk id="12" creationId="{CF4D2474-43BC-9CA2-A6AF-2EED09E271AF}"/>
          </ac:spMkLst>
        </pc:spChg>
        <pc:spChg chg="mod">
          <ac:chgData name="Patrick Charles Grosse" userId="bf431b65-cbd1-4de7-b865-798c85a12478" providerId="ADAL" clId="{8D5D0FD4-74C9-4970-BE18-92879C56232F}" dt="2023-10-13T21:31:36.703" v="3159" actId="20577"/>
          <ac:spMkLst>
            <pc:docMk/>
            <pc:sldMk cId="2870259139" sldId="272"/>
            <ac:spMk id="13" creationId="{AAA1C319-0EA6-B72A-3D31-E65BD8EB1D77}"/>
          </ac:spMkLst>
        </pc:spChg>
        <pc:spChg chg="add mod">
          <ac:chgData name="Patrick Charles Grosse" userId="bf431b65-cbd1-4de7-b865-798c85a12478" providerId="ADAL" clId="{8D5D0FD4-74C9-4970-BE18-92879C56232F}" dt="2023-10-13T21:31:29.502" v="3144" actId="20577"/>
          <ac:spMkLst>
            <pc:docMk/>
            <pc:sldMk cId="2870259139" sldId="272"/>
            <ac:spMk id="15" creationId="{C0CF337E-D549-12DF-2DF9-C8C9522EC50D}"/>
          </ac:spMkLst>
        </pc:spChg>
        <pc:picChg chg="add mod">
          <ac:chgData name="Patrick Charles Grosse" userId="bf431b65-cbd1-4de7-b865-798c85a12478" providerId="ADAL" clId="{8D5D0FD4-74C9-4970-BE18-92879C56232F}" dt="2023-10-12T20:08:12.725" v="2650" actId="14100"/>
          <ac:picMkLst>
            <pc:docMk/>
            <pc:sldMk cId="2870259139" sldId="272"/>
            <ac:picMk id="14" creationId="{93295E8B-E1B9-17F9-1C85-3B2841BA25F7}"/>
          </ac:picMkLst>
        </pc:picChg>
      </pc:sldChg>
      <pc:sldChg chg="addSp modSp add mod">
        <pc:chgData name="Patrick Charles Grosse" userId="bf431b65-cbd1-4de7-b865-798c85a12478" providerId="ADAL" clId="{8D5D0FD4-74C9-4970-BE18-92879C56232F}" dt="2023-10-15T23:21:50.139" v="3257" actId="108"/>
        <pc:sldMkLst>
          <pc:docMk/>
          <pc:sldMk cId="3873885102" sldId="273"/>
        </pc:sldMkLst>
        <pc:spChg chg="mod">
          <ac:chgData name="Patrick Charles Grosse" userId="bf431b65-cbd1-4de7-b865-798c85a12478" providerId="ADAL" clId="{8D5D0FD4-74C9-4970-BE18-92879C56232F}" dt="2023-10-13T21:04:46.570" v="3023" actId="5793"/>
          <ac:spMkLst>
            <pc:docMk/>
            <pc:sldMk cId="3873885102" sldId="273"/>
            <ac:spMk id="2" creationId="{3C4DFD41-7734-1E0F-8119-FA1D8A5E8DDB}"/>
          </ac:spMkLst>
        </pc:spChg>
        <pc:spChg chg="mod">
          <ac:chgData name="Patrick Charles Grosse" userId="bf431b65-cbd1-4de7-b865-798c85a12478" providerId="ADAL" clId="{8D5D0FD4-74C9-4970-BE18-92879C56232F}" dt="2023-10-15T23:21:50.139" v="3257" actId="108"/>
          <ac:spMkLst>
            <pc:docMk/>
            <pc:sldMk cId="3873885102" sldId="273"/>
            <ac:spMk id="6" creationId="{A2C1BCC7-5A21-F2F9-DAA7-6587E9BE5309}"/>
          </ac:spMkLst>
        </pc:spChg>
        <pc:spChg chg="mod">
          <ac:chgData name="Patrick Charles Grosse" userId="bf431b65-cbd1-4de7-b865-798c85a12478" providerId="ADAL" clId="{8D5D0FD4-74C9-4970-BE18-92879C56232F}" dt="2023-10-13T21:32:01.391" v="3162" actId="1076"/>
          <ac:spMkLst>
            <pc:docMk/>
            <pc:sldMk cId="3873885102" sldId="273"/>
            <ac:spMk id="8" creationId="{59EDF174-5FE1-6ABB-1BCD-525C75840DCF}"/>
          </ac:spMkLst>
        </pc:spChg>
        <pc:spChg chg="add mod">
          <ac:chgData name="Patrick Charles Grosse" userId="bf431b65-cbd1-4de7-b865-798c85a12478" providerId="ADAL" clId="{8D5D0FD4-74C9-4970-BE18-92879C56232F}" dt="2023-10-13T21:33:14.208" v="3188" actId="14100"/>
          <ac:spMkLst>
            <pc:docMk/>
            <pc:sldMk cId="3873885102" sldId="273"/>
            <ac:spMk id="9" creationId="{CA832186-4A2D-6F6A-22DF-C6BA6F111081}"/>
          </ac:spMkLst>
        </pc:spChg>
        <pc:spChg chg="mod">
          <ac:chgData name="Patrick Charles Grosse" userId="bf431b65-cbd1-4de7-b865-798c85a12478" providerId="ADAL" clId="{8D5D0FD4-74C9-4970-BE18-92879C56232F}" dt="2023-10-13T21:31:55.866" v="3161" actId="1076"/>
          <ac:spMkLst>
            <pc:docMk/>
            <pc:sldMk cId="3873885102" sldId="273"/>
            <ac:spMk id="10" creationId="{0B3068FC-DEC9-2D84-1724-9BABA4D2E5FE}"/>
          </ac:spMkLst>
        </pc:spChg>
      </pc:sldChg>
      <pc:sldChg chg="addSp delSp modSp add mod">
        <pc:chgData name="Patrick Charles Grosse" userId="bf431b65-cbd1-4de7-b865-798c85a12478" providerId="ADAL" clId="{8D5D0FD4-74C9-4970-BE18-92879C56232F}" dt="2023-10-16T00:11:11.091" v="3336" actId="20577"/>
        <pc:sldMkLst>
          <pc:docMk/>
          <pc:sldMk cId="948786053" sldId="274"/>
        </pc:sldMkLst>
        <pc:spChg chg="mod">
          <ac:chgData name="Patrick Charles Grosse" userId="bf431b65-cbd1-4de7-b865-798c85a12478" providerId="ADAL" clId="{8D5D0FD4-74C9-4970-BE18-92879C56232F}" dt="2023-10-13T21:33:57.712" v="3219" actId="20577"/>
          <ac:spMkLst>
            <pc:docMk/>
            <pc:sldMk cId="948786053" sldId="274"/>
            <ac:spMk id="2" creationId="{2536C068-11ED-52EC-EC2B-D68F1B18F775}"/>
          </ac:spMkLst>
        </pc:spChg>
        <pc:spChg chg="mod">
          <ac:chgData name="Patrick Charles Grosse" userId="bf431b65-cbd1-4de7-b865-798c85a12478" providerId="ADAL" clId="{8D5D0FD4-74C9-4970-BE18-92879C56232F}" dt="2023-10-10T01:11:26.521" v="1881" actId="20577"/>
          <ac:spMkLst>
            <pc:docMk/>
            <pc:sldMk cId="948786053" sldId="274"/>
            <ac:spMk id="2" creationId="{3C4DFD41-7734-1E0F-8119-FA1D8A5E8DDB}"/>
          </ac:spMkLst>
        </pc:spChg>
        <pc:spChg chg="mod">
          <ac:chgData name="Patrick Charles Grosse" userId="bf431b65-cbd1-4de7-b865-798c85a12478" providerId="ADAL" clId="{8D5D0FD4-74C9-4970-BE18-92879C56232F}" dt="2023-10-16T00:11:11.091" v="3336" actId="20577"/>
          <ac:spMkLst>
            <pc:docMk/>
            <pc:sldMk cId="948786053" sldId="274"/>
            <ac:spMk id="3" creationId="{5097914E-E64A-85AF-8135-CBB08E662D6C}"/>
          </ac:spMkLst>
        </pc:spChg>
        <pc:spChg chg="mod">
          <ac:chgData name="Patrick Charles Grosse" userId="bf431b65-cbd1-4de7-b865-798c85a12478" providerId="ADAL" clId="{8D5D0FD4-74C9-4970-BE18-92879C56232F}" dt="2023-10-10T01:08:23.914" v="1868" actId="5793"/>
          <ac:spMkLst>
            <pc:docMk/>
            <pc:sldMk cId="948786053" sldId="274"/>
            <ac:spMk id="7" creationId="{BDFAA06E-782B-1F6A-5F2F-DC46310783F8}"/>
          </ac:spMkLst>
        </pc:spChg>
        <pc:spChg chg="add del mod">
          <ac:chgData name="Patrick Charles Grosse" userId="bf431b65-cbd1-4de7-b865-798c85a12478" providerId="ADAL" clId="{8D5D0FD4-74C9-4970-BE18-92879C56232F}" dt="2023-10-13T21:13:07.569" v="3029"/>
          <ac:spMkLst>
            <pc:docMk/>
            <pc:sldMk cId="948786053" sldId="274"/>
            <ac:spMk id="8" creationId="{59EDF174-5FE1-6ABB-1BCD-525C75840DCF}"/>
          </ac:spMkLst>
        </pc:spChg>
        <pc:spChg chg="add del">
          <ac:chgData name="Patrick Charles Grosse" userId="bf431b65-cbd1-4de7-b865-798c85a12478" providerId="ADAL" clId="{8D5D0FD4-74C9-4970-BE18-92879C56232F}" dt="2023-10-13T21:13:17.701" v="3033" actId="478"/>
          <ac:spMkLst>
            <pc:docMk/>
            <pc:sldMk cId="948786053" sldId="274"/>
            <ac:spMk id="10" creationId="{0B3068FC-DEC9-2D84-1724-9BABA4D2E5FE}"/>
          </ac:spMkLst>
        </pc:spChg>
        <pc:graphicFrameChg chg="mod">
          <ac:chgData name="Patrick Charles Grosse" userId="bf431b65-cbd1-4de7-b865-798c85a12478" providerId="ADAL" clId="{8D5D0FD4-74C9-4970-BE18-92879C56232F}" dt="2023-10-15T23:53:44.423" v="3323" actId="20577"/>
          <ac:graphicFrameMkLst>
            <pc:docMk/>
            <pc:sldMk cId="948786053" sldId="274"/>
            <ac:graphicFrameMk id="31" creationId="{92FE1FD3-0F22-C544-AFC6-57AECF212540}"/>
          </ac:graphicFrameMkLst>
        </pc:graphicFrameChg>
      </pc:sldChg>
      <pc:sldChg chg="addSp delSp modSp add del mod">
        <pc:chgData name="Patrick Charles Grosse" userId="bf431b65-cbd1-4de7-b865-798c85a12478" providerId="ADAL" clId="{8D5D0FD4-74C9-4970-BE18-92879C56232F}" dt="2023-10-13T16:17:22.086" v="2651" actId="2696"/>
        <pc:sldMkLst>
          <pc:docMk/>
          <pc:sldMk cId="1877772575" sldId="275"/>
        </pc:sldMkLst>
        <pc:spChg chg="add del mod">
          <ac:chgData name="Patrick Charles Grosse" userId="bf431b65-cbd1-4de7-b865-798c85a12478" providerId="ADAL" clId="{8D5D0FD4-74C9-4970-BE18-92879C56232F}" dt="2023-10-09T17:15:11.685" v="1068"/>
          <ac:spMkLst>
            <pc:docMk/>
            <pc:sldMk cId="1877772575" sldId="275"/>
            <ac:spMk id="8" creationId="{59EDF174-5FE1-6ABB-1BCD-525C75840DCF}"/>
          </ac:spMkLst>
        </pc:spChg>
      </pc:sldChg>
      <pc:sldChg chg="addSp modSp add mod">
        <pc:chgData name="Patrick Charles Grosse" userId="bf431b65-cbd1-4de7-b865-798c85a12478" providerId="ADAL" clId="{8D5D0FD4-74C9-4970-BE18-92879C56232F}" dt="2023-10-13T21:36:37.876" v="3256" actId="20577"/>
        <pc:sldMkLst>
          <pc:docMk/>
          <pc:sldMk cId="3169276152" sldId="276"/>
        </pc:sldMkLst>
        <pc:spChg chg="mod">
          <ac:chgData name="Patrick Charles Grosse" userId="bf431b65-cbd1-4de7-b865-798c85a12478" providerId="ADAL" clId="{8D5D0FD4-74C9-4970-BE18-92879C56232F}" dt="2023-10-09T17:12:15.745" v="879" actId="20577"/>
          <ac:spMkLst>
            <pc:docMk/>
            <pc:sldMk cId="3169276152" sldId="276"/>
            <ac:spMk id="2" creationId="{3C4DFD41-7734-1E0F-8119-FA1D8A5E8DDB}"/>
          </ac:spMkLst>
        </pc:spChg>
        <pc:spChg chg="add mod">
          <ac:chgData name="Patrick Charles Grosse" userId="bf431b65-cbd1-4de7-b865-798c85a12478" providerId="ADAL" clId="{8D5D0FD4-74C9-4970-BE18-92879C56232F}" dt="2023-10-09T17:12:35.485" v="897" actId="20577"/>
          <ac:spMkLst>
            <pc:docMk/>
            <pc:sldMk cId="3169276152" sldId="276"/>
            <ac:spMk id="3" creationId="{B3CF8E40-3DD0-0B41-9C28-1A5CFE308B80}"/>
          </ac:spMkLst>
        </pc:spChg>
        <pc:spChg chg="add mod">
          <ac:chgData name="Patrick Charles Grosse" userId="bf431b65-cbd1-4de7-b865-798c85a12478" providerId="ADAL" clId="{8D5D0FD4-74C9-4970-BE18-92879C56232F}" dt="2023-10-10T01:10:13.424" v="1873" actId="313"/>
          <ac:spMkLst>
            <pc:docMk/>
            <pc:sldMk cId="3169276152" sldId="276"/>
            <ac:spMk id="6" creationId="{ED901AE5-676C-7821-F5D8-7381CDB7EDC5}"/>
          </ac:spMkLst>
        </pc:spChg>
        <pc:spChg chg="mod">
          <ac:chgData name="Patrick Charles Grosse" userId="bf431b65-cbd1-4de7-b865-798c85a12478" providerId="ADAL" clId="{8D5D0FD4-74C9-4970-BE18-92879C56232F}" dt="2023-10-09T17:11:48.626" v="816" actId="20577"/>
          <ac:spMkLst>
            <pc:docMk/>
            <pc:sldMk cId="3169276152" sldId="276"/>
            <ac:spMk id="7" creationId="{BDFAA06E-782B-1F6A-5F2F-DC46310783F8}"/>
          </ac:spMkLst>
        </pc:spChg>
        <pc:spChg chg="mod">
          <ac:chgData name="Patrick Charles Grosse" userId="bf431b65-cbd1-4de7-b865-798c85a12478" providerId="ADAL" clId="{8D5D0FD4-74C9-4970-BE18-92879C56232F}" dt="2023-10-13T21:33:33.724" v="3204" actId="1076"/>
          <ac:spMkLst>
            <pc:docMk/>
            <pc:sldMk cId="3169276152" sldId="276"/>
            <ac:spMk id="8" creationId="{59EDF174-5FE1-6ABB-1BCD-525C75840DCF}"/>
          </ac:spMkLst>
        </pc:spChg>
        <pc:spChg chg="mod">
          <ac:chgData name="Patrick Charles Grosse" userId="bf431b65-cbd1-4de7-b865-798c85a12478" providerId="ADAL" clId="{8D5D0FD4-74C9-4970-BE18-92879C56232F}" dt="2023-10-13T16:57:19.461" v="2722" actId="14100"/>
          <ac:spMkLst>
            <pc:docMk/>
            <pc:sldMk cId="3169276152" sldId="276"/>
            <ac:spMk id="10" creationId="{0B3068FC-DEC9-2D84-1724-9BABA4D2E5FE}"/>
          </ac:spMkLst>
        </pc:spChg>
        <pc:spChg chg="mod">
          <ac:chgData name="Patrick Charles Grosse" userId="bf431b65-cbd1-4de7-b865-798c85a12478" providerId="ADAL" clId="{8D5D0FD4-74C9-4970-BE18-92879C56232F}" dt="2023-10-09T17:11:58.638" v="833" actId="20577"/>
          <ac:spMkLst>
            <pc:docMk/>
            <pc:sldMk cId="3169276152" sldId="276"/>
            <ac:spMk id="11" creationId="{F3595BDA-23D5-3356-471B-0A20D6B40A85}"/>
          </ac:spMkLst>
        </pc:spChg>
        <pc:spChg chg="mod">
          <ac:chgData name="Patrick Charles Grosse" userId="bf431b65-cbd1-4de7-b865-798c85a12478" providerId="ADAL" clId="{8D5D0FD4-74C9-4970-BE18-92879C56232F}" dt="2023-10-13T21:36:37.876" v="3256" actId="20577"/>
          <ac:spMkLst>
            <pc:docMk/>
            <pc:sldMk cId="3169276152" sldId="276"/>
            <ac:spMk id="12" creationId="{85D59C76-9735-55FE-8F35-EA4A025C6B55}"/>
          </ac:spMkLst>
        </pc:spChg>
        <pc:picChg chg="add mod">
          <ac:chgData name="Patrick Charles Grosse" userId="bf431b65-cbd1-4de7-b865-798c85a12478" providerId="ADAL" clId="{8D5D0FD4-74C9-4970-BE18-92879C56232F}" dt="2023-10-13T20:41:28.521" v="2937" actId="1076"/>
          <ac:picMkLst>
            <pc:docMk/>
            <pc:sldMk cId="3169276152" sldId="276"/>
            <ac:picMk id="9" creationId="{6B847C49-5946-C259-D61B-E82D2530E8F2}"/>
          </ac:picMkLst>
        </pc:picChg>
      </pc:sldChg>
      <pc:sldChg chg="addSp delSp modSp mod">
        <pc:chgData name="Patrick Charles Grosse" userId="bf431b65-cbd1-4de7-b865-798c85a12478" providerId="ADAL" clId="{8D5D0FD4-74C9-4970-BE18-92879C56232F}" dt="2023-10-13T16:58:45.111" v="2737" actId="207"/>
        <pc:sldMkLst>
          <pc:docMk/>
          <pc:sldMk cId="3456721241" sldId="277"/>
        </pc:sldMkLst>
        <pc:spChg chg="mod">
          <ac:chgData name="Patrick Charles Grosse" userId="bf431b65-cbd1-4de7-b865-798c85a12478" providerId="ADAL" clId="{8D5D0FD4-74C9-4970-BE18-92879C56232F}" dt="2023-10-13T16:58:45.111" v="2737" actId="207"/>
          <ac:spMkLst>
            <pc:docMk/>
            <pc:sldMk cId="3456721241" sldId="277"/>
            <ac:spMk id="2" creationId="{FCFE82F5-ED49-911F-22BB-2BE024BA7197}"/>
          </ac:spMkLst>
        </pc:spChg>
        <pc:spChg chg="mod">
          <ac:chgData name="Patrick Charles Grosse" userId="bf431b65-cbd1-4de7-b865-798c85a12478" providerId="ADAL" clId="{8D5D0FD4-74C9-4970-BE18-92879C56232F}" dt="2023-10-11T18:03:40.169" v="2586" actId="20577"/>
          <ac:spMkLst>
            <pc:docMk/>
            <pc:sldMk cId="3456721241" sldId="277"/>
            <ac:spMk id="8" creationId="{59EDF174-5FE1-6ABB-1BCD-525C75840DCF}"/>
          </ac:spMkLst>
        </pc:spChg>
        <pc:spChg chg="del mod">
          <ac:chgData name="Patrick Charles Grosse" userId="bf431b65-cbd1-4de7-b865-798c85a12478" providerId="ADAL" clId="{8D5D0FD4-74C9-4970-BE18-92879C56232F}" dt="2023-10-10T00:58:48.158" v="1678"/>
          <ac:spMkLst>
            <pc:docMk/>
            <pc:sldMk cId="3456721241" sldId="277"/>
            <ac:spMk id="11" creationId="{F3595BDA-23D5-3356-471B-0A20D6B40A85}"/>
          </ac:spMkLst>
        </pc:spChg>
        <pc:picChg chg="add mod">
          <ac:chgData name="Patrick Charles Grosse" userId="bf431b65-cbd1-4de7-b865-798c85a12478" providerId="ADAL" clId="{8D5D0FD4-74C9-4970-BE18-92879C56232F}" dt="2023-10-10T00:58:50.266" v="1679" actId="1076"/>
          <ac:picMkLst>
            <pc:docMk/>
            <pc:sldMk cId="3456721241" sldId="277"/>
            <ac:picMk id="2050" creationId="{4E83CFBC-5F26-1E4B-58EE-F43A1AD0E0A4}"/>
          </ac:picMkLst>
        </pc:picChg>
        <pc:picChg chg="add mod">
          <ac:chgData name="Patrick Charles Grosse" userId="bf431b65-cbd1-4de7-b865-798c85a12478" providerId="ADAL" clId="{8D5D0FD4-74C9-4970-BE18-92879C56232F}" dt="2023-10-10T01:00:06.323" v="1820" actId="1076"/>
          <ac:picMkLst>
            <pc:docMk/>
            <pc:sldMk cId="3456721241" sldId="277"/>
            <ac:picMk id="2051" creationId="{415034FA-00B7-17E3-B4CD-E28CBEC86EBE}"/>
          </ac:picMkLst>
        </pc:picChg>
        <pc:picChg chg="add mod">
          <ac:chgData name="Patrick Charles Grosse" userId="bf431b65-cbd1-4de7-b865-798c85a12478" providerId="ADAL" clId="{8D5D0FD4-74C9-4970-BE18-92879C56232F}" dt="2023-10-10T00:58:37.555" v="1673" actId="14100"/>
          <ac:picMkLst>
            <pc:docMk/>
            <pc:sldMk cId="3456721241" sldId="277"/>
            <ac:picMk id="2052" creationId="{0B1B4810-DEF7-FF4D-5ABE-6C5BE900489B}"/>
          </ac:picMkLst>
        </pc:picChg>
      </pc:sldChg>
      <pc:sldChg chg="modSp mod">
        <pc:chgData name="Patrick Charles Grosse" userId="bf431b65-cbd1-4de7-b865-798c85a12478" providerId="ADAL" clId="{8D5D0FD4-74C9-4970-BE18-92879C56232F}" dt="2023-10-15T23:22:30.217" v="3258" actId="1076"/>
        <pc:sldMkLst>
          <pc:docMk/>
          <pc:sldMk cId="4009218085" sldId="278"/>
        </pc:sldMkLst>
        <pc:spChg chg="mod">
          <ac:chgData name="Patrick Charles Grosse" userId="bf431b65-cbd1-4de7-b865-798c85a12478" providerId="ADAL" clId="{8D5D0FD4-74C9-4970-BE18-92879C56232F}" dt="2023-10-10T02:16:31.946" v="2353" actId="20577"/>
          <ac:spMkLst>
            <pc:docMk/>
            <pc:sldMk cId="4009218085" sldId="278"/>
            <ac:spMk id="2" creationId="{3C4DFD41-7734-1E0F-8119-FA1D8A5E8DDB}"/>
          </ac:spMkLst>
        </pc:spChg>
        <pc:spChg chg="mod">
          <ac:chgData name="Patrick Charles Grosse" userId="bf431b65-cbd1-4de7-b865-798c85a12478" providerId="ADAL" clId="{8D5D0FD4-74C9-4970-BE18-92879C56232F}" dt="2023-10-13T21:34:30.043" v="3238" actId="20577"/>
          <ac:spMkLst>
            <pc:docMk/>
            <pc:sldMk cId="4009218085" sldId="278"/>
            <ac:spMk id="3" creationId="{62E657EF-BD26-ED76-B811-D7445C45EFAC}"/>
          </ac:spMkLst>
        </pc:spChg>
        <pc:spChg chg="mod">
          <ac:chgData name="Patrick Charles Grosse" userId="bf431b65-cbd1-4de7-b865-798c85a12478" providerId="ADAL" clId="{8D5D0FD4-74C9-4970-BE18-92879C56232F}" dt="2023-10-13T21:34:34.684" v="3239" actId="1076"/>
          <ac:spMkLst>
            <pc:docMk/>
            <pc:sldMk cId="4009218085" sldId="278"/>
            <ac:spMk id="8" creationId="{59EDF174-5FE1-6ABB-1BCD-525C75840DCF}"/>
          </ac:spMkLst>
        </pc:spChg>
        <pc:spChg chg="mod">
          <ac:chgData name="Patrick Charles Grosse" userId="bf431b65-cbd1-4de7-b865-798c85a12478" providerId="ADAL" clId="{8D5D0FD4-74C9-4970-BE18-92879C56232F}" dt="2023-10-10T02:14:16.424" v="2231" actId="20577"/>
          <ac:spMkLst>
            <pc:docMk/>
            <pc:sldMk cId="4009218085" sldId="278"/>
            <ac:spMk id="11" creationId="{F3595BDA-23D5-3356-471B-0A20D6B40A85}"/>
          </ac:spMkLst>
        </pc:spChg>
        <pc:picChg chg="mod">
          <ac:chgData name="Patrick Charles Grosse" userId="bf431b65-cbd1-4de7-b865-798c85a12478" providerId="ADAL" clId="{8D5D0FD4-74C9-4970-BE18-92879C56232F}" dt="2023-10-10T02:16:13.509" v="2328" actId="14100"/>
          <ac:picMkLst>
            <pc:docMk/>
            <pc:sldMk cId="4009218085" sldId="278"/>
            <ac:picMk id="6" creationId="{2309C0CF-D78C-93BE-90C3-AD77C8D18C96}"/>
          </ac:picMkLst>
        </pc:picChg>
        <pc:picChg chg="mod">
          <ac:chgData name="Patrick Charles Grosse" userId="bf431b65-cbd1-4de7-b865-798c85a12478" providerId="ADAL" clId="{8D5D0FD4-74C9-4970-BE18-92879C56232F}" dt="2023-10-15T23:22:30.217" v="3258" actId="1076"/>
          <ac:picMkLst>
            <pc:docMk/>
            <pc:sldMk cId="4009218085" sldId="278"/>
            <ac:picMk id="12" creationId="{106A4C86-6E34-5B7C-2EC8-03AB5F70CFF4}"/>
          </ac:picMkLst>
        </pc:picChg>
      </pc:sldChg>
      <pc:sldChg chg="delSp modSp add mod ord">
        <pc:chgData name="Patrick Charles Grosse" userId="bf431b65-cbd1-4de7-b865-798c85a12478" providerId="ADAL" clId="{8D5D0FD4-74C9-4970-BE18-92879C56232F}" dt="2023-10-09T17:14:30.255" v="1039" actId="478"/>
        <pc:sldMkLst>
          <pc:docMk/>
          <pc:sldMk cId="2395602368" sldId="279"/>
        </pc:sldMkLst>
        <pc:spChg chg="del">
          <ac:chgData name="Patrick Charles Grosse" userId="bf431b65-cbd1-4de7-b865-798c85a12478" providerId="ADAL" clId="{8D5D0FD4-74C9-4970-BE18-92879C56232F}" dt="2023-10-09T17:13:13.660" v="951" actId="478"/>
          <ac:spMkLst>
            <pc:docMk/>
            <pc:sldMk cId="2395602368" sldId="279"/>
            <ac:spMk id="2" creationId="{3C4DFD41-7734-1E0F-8119-FA1D8A5E8DDB}"/>
          </ac:spMkLst>
        </pc:spChg>
        <pc:spChg chg="del">
          <ac:chgData name="Patrick Charles Grosse" userId="bf431b65-cbd1-4de7-b865-798c85a12478" providerId="ADAL" clId="{8D5D0FD4-74C9-4970-BE18-92879C56232F}" dt="2023-10-09T17:13:16.699" v="952" actId="478"/>
          <ac:spMkLst>
            <pc:docMk/>
            <pc:sldMk cId="2395602368" sldId="279"/>
            <ac:spMk id="3" creationId="{B3CF8E40-3DD0-0B41-9C28-1A5CFE308B80}"/>
          </ac:spMkLst>
        </pc:spChg>
        <pc:spChg chg="del">
          <ac:chgData name="Patrick Charles Grosse" userId="bf431b65-cbd1-4de7-b865-798c85a12478" providerId="ADAL" clId="{8D5D0FD4-74C9-4970-BE18-92879C56232F}" dt="2023-10-09T17:13:13.660" v="951" actId="478"/>
          <ac:spMkLst>
            <pc:docMk/>
            <pc:sldMk cId="2395602368" sldId="279"/>
            <ac:spMk id="6" creationId="{ED901AE5-676C-7821-F5D8-7381CDB7EDC5}"/>
          </ac:spMkLst>
        </pc:spChg>
        <pc:spChg chg="mod">
          <ac:chgData name="Patrick Charles Grosse" userId="bf431b65-cbd1-4de7-b865-798c85a12478" providerId="ADAL" clId="{8D5D0FD4-74C9-4970-BE18-92879C56232F}" dt="2023-10-09T17:13:08.249" v="950" actId="20577"/>
          <ac:spMkLst>
            <pc:docMk/>
            <pc:sldMk cId="2395602368" sldId="279"/>
            <ac:spMk id="7" creationId="{BDFAA06E-782B-1F6A-5F2F-DC46310783F8}"/>
          </ac:spMkLst>
        </pc:spChg>
        <pc:spChg chg="del">
          <ac:chgData name="Patrick Charles Grosse" userId="bf431b65-cbd1-4de7-b865-798c85a12478" providerId="ADAL" clId="{8D5D0FD4-74C9-4970-BE18-92879C56232F}" dt="2023-10-09T17:14:30.255" v="1039" actId="478"/>
          <ac:spMkLst>
            <pc:docMk/>
            <pc:sldMk cId="2395602368" sldId="279"/>
            <ac:spMk id="8" creationId="{59EDF174-5FE1-6ABB-1BCD-525C75840DCF}"/>
          </ac:spMkLst>
        </pc:spChg>
        <pc:spChg chg="del">
          <ac:chgData name="Patrick Charles Grosse" userId="bf431b65-cbd1-4de7-b865-798c85a12478" providerId="ADAL" clId="{8D5D0FD4-74C9-4970-BE18-92879C56232F}" dt="2023-10-09T17:13:16.699" v="952" actId="478"/>
          <ac:spMkLst>
            <pc:docMk/>
            <pc:sldMk cId="2395602368" sldId="279"/>
            <ac:spMk id="11" creationId="{F3595BDA-23D5-3356-471B-0A20D6B40A85}"/>
          </ac:spMkLst>
        </pc:spChg>
        <pc:spChg chg="del">
          <ac:chgData name="Patrick Charles Grosse" userId="bf431b65-cbd1-4de7-b865-798c85a12478" providerId="ADAL" clId="{8D5D0FD4-74C9-4970-BE18-92879C56232F}" dt="2023-10-09T17:13:16.699" v="952" actId="478"/>
          <ac:spMkLst>
            <pc:docMk/>
            <pc:sldMk cId="2395602368" sldId="279"/>
            <ac:spMk id="23" creationId="{84031C50-3E43-ECFB-A27E-F8FFC57C2BF6}"/>
          </ac:spMkLst>
        </pc:spChg>
      </pc:sldChg>
      <pc:sldChg chg="addSp delSp modSp add mod ord">
        <pc:chgData name="Patrick Charles Grosse" userId="bf431b65-cbd1-4de7-b865-798c85a12478" providerId="ADAL" clId="{8D5D0FD4-74C9-4970-BE18-92879C56232F}" dt="2023-10-13T21:29:00.411" v="3109" actId="20577"/>
        <pc:sldMkLst>
          <pc:docMk/>
          <pc:sldMk cId="1444767860" sldId="280"/>
        </pc:sldMkLst>
        <pc:spChg chg="add mod">
          <ac:chgData name="Patrick Charles Grosse" userId="bf431b65-cbd1-4de7-b865-798c85a12478" providerId="ADAL" clId="{8D5D0FD4-74C9-4970-BE18-92879C56232F}" dt="2023-10-13T21:29:00.411" v="3109" actId="20577"/>
          <ac:spMkLst>
            <pc:docMk/>
            <pc:sldMk cId="1444767860" sldId="280"/>
            <ac:spMk id="2" creationId="{EFA6863D-D965-442D-78E9-48FEF5499119}"/>
          </ac:spMkLst>
        </pc:spChg>
        <pc:spChg chg="mod">
          <ac:chgData name="Patrick Charles Grosse" userId="bf431b65-cbd1-4de7-b865-798c85a12478" providerId="ADAL" clId="{8D5D0FD4-74C9-4970-BE18-92879C56232F}" dt="2023-10-09T17:13:29.766" v="965" actId="20577"/>
          <ac:spMkLst>
            <pc:docMk/>
            <pc:sldMk cId="1444767860" sldId="280"/>
            <ac:spMk id="7" creationId="{BDFAA06E-782B-1F6A-5F2F-DC46310783F8}"/>
          </ac:spMkLst>
        </pc:spChg>
        <pc:spChg chg="del">
          <ac:chgData name="Patrick Charles Grosse" userId="bf431b65-cbd1-4de7-b865-798c85a12478" providerId="ADAL" clId="{8D5D0FD4-74C9-4970-BE18-92879C56232F}" dt="2023-10-09T17:14:26.991" v="1038" actId="478"/>
          <ac:spMkLst>
            <pc:docMk/>
            <pc:sldMk cId="1444767860" sldId="280"/>
            <ac:spMk id="8" creationId="{59EDF174-5FE1-6ABB-1BCD-525C75840DCF}"/>
          </ac:spMkLst>
        </pc:spChg>
        <pc:spChg chg="del mod">
          <ac:chgData name="Patrick Charles Grosse" userId="bf431b65-cbd1-4de7-b865-798c85a12478" providerId="ADAL" clId="{8D5D0FD4-74C9-4970-BE18-92879C56232F}" dt="2023-10-11T21:28:00.026" v="2645" actId="478"/>
          <ac:spMkLst>
            <pc:docMk/>
            <pc:sldMk cId="1444767860" sldId="280"/>
            <ac:spMk id="10" creationId="{0B3068FC-DEC9-2D84-1724-9BABA4D2E5FE}"/>
          </ac:spMkLst>
        </pc:spChg>
      </pc:sldChg>
      <pc:sldChg chg="modSp mod">
        <pc:chgData name="Patrick Charles Grosse" userId="bf431b65-cbd1-4de7-b865-798c85a12478" providerId="ADAL" clId="{8D5D0FD4-74C9-4970-BE18-92879C56232F}" dt="2023-10-16T00:12:31.555" v="3365" actId="27636"/>
        <pc:sldMkLst>
          <pc:docMk/>
          <pc:sldMk cId="218480153" sldId="281"/>
        </pc:sldMkLst>
        <pc:spChg chg="mod">
          <ac:chgData name="Patrick Charles Grosse" userId="bf431b65-cbd1-4de7-b865-798c85a12478" providerId="ADAL" clId="{8D5D0FD4-74C9-4970-BE18-92879C56232F}" dt="2023-10-16T00:12:31.555" v="3365" actId="27636"/>
          <ac:spMkLst>
            <pc:docMk/>
            <pc:sldMk cId="218480153" sldId="281"/>
            <ac:spMk id="4" creationId="{74EF9B66-2D34-35F1-B1BD-A0AB53E9E190}"/>
          </ac:spMkLst>
        </pc:spChg>
      </pc:sldChg>
      <pc:sldChg chg="modSp mod">
        <pc:chgData name="Patrick Charles Grosse" userId="bf431b65-cbd1-4de7-b865-798c85a12478" providerId="ADAL" clId="{8D5D0FD4-74C9-4970-BE18-92879C56232F}" dt="2023-10-13T21:26:45.832" v="3083" actId="20577"/>
        <pc:sldMkLst>
          <pc:docMk/>
          <pc:sldMk cId="3799370095" sldId="282"/>
        </pc:sldMkLst>
        <pc:spChg chg="mod">
          <ac:chgData name="Patrick Charles Grosse" userId="bf431b65-cbd1-4de7-b865-798c85a12478" providerId="ADAL" clId="{8D5D0FD4-74C9-4970-BE18-92879C56232F}" dt="2023-10-13T21:26:45.832" v="3083" actId="20577"/>
          <ac:spMkLst>
            <pc:docMk/>
            <pc:sldMk cId="3799370095" sldId="282"/>
            <ac:spMk id="7" creationId="{8B0FF38D-CC40-675D-B1ED-42921546EEB2}"/>
          </ac:spMkLst>
        </pc:spChg>
      </pc:sldChg>
      <pc:sldChg chg="modSp add mod">
        <pc:chgData name="Patrick Charles Grosse" userId="bf431b65-cbd1-4de7-b865-798c85a12478" providerId="ADAL" clId="{8D5D0FD4-74C9-4970-BE18-92879C56232F}" dt="2023-10-13T21:29:07.854" v="3114" actId="20577"/>
        <pc:sldMkLst>
          <pc:docMk/>
          <pc:sldMk cId="3254443489" sldId="283"/>
        </pc:sldMkLst>
        <pc:spChg chg="mod">
          <ac:chgData name="Patrick Charles Grosse" userId="bf431b65-cbd1-4de7-b865-798c85a12478" providerId="ADAL" clId="{8D5D0FD4-74C9-4970-BE18-92879C56232F}" dt="2023-10-13T21:29:07.854" v="3114" actId="20577"/>
          <ac:spMkLst>
            <pc:docMk/>
            <pc:sldMk cId="3254443489" sldId="283"/>
            <ac:spMk id="2" creationId="{EFA6863D-D965-442D-78E9-48FEF5499119}"/>
          </ac:spMkLst>
        </pc:spChg>
      </pc:sldChg>
    </pc:docChg>
  </pc:docChgLst>
  <pc:docChgLst>
    <pc:chgData name="Dylan B Boeholt" userId="S::dbb223@nau.edu::b76d770d-223d-46b2-9e5b-c8a863b32845" providerId="AD" clId="Web-{EE2FDA06-CC12-429D-BE4B-D2BFE3E7ACC5}"/>
    <pc:docChg chg="modSld">
      <pc:chgData name="Dylan B Boeholt" userId="S::dbb223@nau.edu::b76d770d-223d-46b2-9e5b-c8a863b32845" providerId="AD" clId="Web-{EE2FDA06-CC12-429D-BE4B-D2BFE3E7ACC5}" dt="2023-10-13T22:28:08.041" v="326" actId="1076"/>
      <pc:docMkLst>
        <pc:docMk/>
      </pc:docMkLst>
      <pc:sldChg chg="modSp">
        <pc:chgData name="Dylan B Boeholt" userId="S::dbb223@nau.edu::b76d770d-223d-46b2-9e5b-c8a863b32845" providerId="AD" clId="Web-{EE2FDA06-CC12-429D-BE4B-D2BFE3E7ACC5}" dt="2023-10-13T22:17:05.445" v="30" actId="1076"/>
        <pc:sldMkLst>
          <pc:docMk/>
          <pc:sldMk cId="1514395425" sldId="258"/>
        </pc:sldMkLst>
        <pc:spChg chg="mod">
          <ac:chgData name="Dylan B Boeholt" userId="S::dbb223@nau.edu::b76d770d-223d-46b2-9e5b-c8a863b32845" providerId="AD" clId="Web-{EE2FDA06-CC12-429D-BE4B-D2BFE3E7ACC5}" dt="2023-10-13T22:14:20.847" v="1" actId="20577"/>
          <ac:spMkLst>
            <pc:docMk/>
            <pc:sldMk cId="1514395425" sldId="258"/>
            <ac:spMk id="2" creationId="{53C5CD50-EA19-80CF-0DCC-EE9D0FE6E237}"/>
          </ac:spMkLst>
        </pc:spChg>
        <pc:spChg chg="mod">
          <ac:chgData name="Dylan B Boeholt" userId="S::dbb223@nau.edu::b76d770d-223d-46b2-9e5b-c8a863b32845" providerId="AD" clId="Web-{EE2FDA06-CC12-429D-BE4B-D2BFE3E7ACC5}" dt="2023-10-13T22:16:57.101" v="28"/>
          <ac:spMkLst>
            <pc:docMk/>
            <pc:sldMk cId="1514395425" sldId="258"/>
            <ac:spMk id="3" creationId="{B41DCC61-9424-F003-9FF4-9438D2124775}"/>
          </ac:spMkLst>
        </pc:spChg>
        <pc:spChg chg="mod">
          <ac:chgData name="Dylan B Boeholt" userId="S::dbb223@nau.edu::b76d770d-223d-46b2-9e5b-c8a863b32845" providerId="AD" clId="Web-{EE2FDA06-CC12-429D-BE4B-D2BFE3E7ACC5}" dt="2023-10-13T22:17:05.445" v="30" actId="1076"/>
          <ac:spMkLst>
            <pc:docMk/>
            <pc:sldMk cId="1514395425" sldId="258"/>
            <ac:spMk id="11" creationId="{BA5A0415-BD6F-81C7-18F5-CE82B5B4FEB0}"/>
          </ac:spMkLst>
        </pc:spChg>
      </pc:sldChg>
      <pc:sldChg chg="modSp">
        <pc:chgData name="Dylan B Boeholt" userId="S::dbb223@nau.edu::b76d770d-223d-46b2-9e5b-c8a863b32845" providerId="AD" clId="Web-{EE2FDA06-CC12-429D-BE4B-D2BFE3E7ACC5}" dt="2023-10-13T22:26:00.772" v="305" actId="14100"/>
        <pc:sldMkLst>
          <pc:docMk/>
          <pc:sldMk cId="3803442049" sldId="259"/>
        </pc:sldMkLst>
        <pc:spChg chg="mod">
          <ac:chgData name="Dylan B Boeholt" userId="S::dbb223@nau.edu::b76d770d-223d-46b2-9e5b-c8a863b32845" providerId="AD" clId="Web-{EE2FDA06-CC12-429D-BE4B-D2BFE3E7ACC5}" dt="2023-10-13T22:26:00.772" v="305" actId="14100"/>
          <ac:spMkLst>
            <pc:docMk/>
            <pc:sldMk cId="3803442049" sldId="259"/>
            <ac:spMk id="6" creationId="{511803BE-10B1-62E9-3449-28087E53E15A}"/>
          </ac:spMkLst>
        </pc:spChg>
      </pc:sldChg>
      <pc:sldChg chg="modSp">
        <pc:chgData name="Dylan B Boeholt" userId="S::dbb223@nau.edu::b76d770d-223d-46b2-9e5b-c8a863b32845" providerId="AD" clId="Web-{EE2FDA06-CC12-429D-BE4B-D2BFE3E7ACC5}" dt="2023-10-13T22:21:56.859" v="199" actId="20577"/>
        <pc:sldMkLst>
          <pc:docMk/>
          <pc:sldMk cId="23611709" sldId="271"/>
        </pc:sldMkLst>
        <pc:spChg chg="mod">
          <ac:chgData name="Dylan B Boeholt" userId="S::dbb223@nau.edu::b76d770d-223d-46b2-9e5b-c8a863b32845" providerId="AD" clId="Web-{EE2FDA06-CC12-429D-BE4B-D2BFE3E7ACC5}" dt="2023-10-13T22:21:56.859" v="199" actId="20577"/>
          <ac:spMkLst>
            <pc:docMk/>
            <pc:sldMk cId="23611709" sldId="271"/>
            <ac:spMk id="17" creationId="{B48ABD7F-DFFC-29E8-C18D-2B4BB8B646F3}"/>
          </ac:spMkLst>
        </pc:spChg>
      </pc:sldChg>
      <pc:sldChg chg="modSp">
        <pc:chgData name="Dylan B Boeholt" userId="S::dbb223@nau.edu::b76d770d-223d-46b2-9e5b-c8a863b32845" providerId="AD" clId="Web-{EE2FDA06-CC12-429D-BE4B-D2BFE3E7ACC5}" dt="2023-10-13T22:27:21.415" v="313" actId="14100"/>
        <pc:sldMkLst>
          <pc:docMk/>
          <pc:sldMk cId="2870259139" sldId="272"/>
        </pc:sldMkLst>
        <pc:spChg chg="mod">
          <ac:chgData name="Dylan B Boeholt" userId="S::dbb223@nau.edu::b76d770d-223d-46b2-9e5b-c8a863b32845" providerId="AD" clId="Web-{EE2FDA06-CC12-429D-BE4B-D2BFE3E7ACC5}" dt="2023-10-13T22:27:21.415" v="313" actId="14100"/>
          <ac:spMkLst>
            <pc:docMk/>
            <pc:sldMk cId="2870259139" sldId="272"/>
            <ac:spMk id="15" creationId="{C0CF337E-D549-12DF-2DF9-C8C9522EC50D}"/>
          </ac:spMkLst>
        </pc:spChg>
      </pc:sldChg>
      <pc:sldChg chg="modSp">
        <pc:chgData name="Dylan B Boeholt" userId="S::dbb223@nau.edu::b76d770d-223d-46b2-9e5b-c8a863b32845" providerId="AD" clId="Web-{EE2FDA06-CC12-429D-BE4B-D2BFE3E7ACC5}" dt="2023-10-13T22:28:08.041" v="326" actId="1076"/>
        <pc:sldMkLst>
          <pc:docMk/>
          <pc:sldMk cId="3873885102" sldId="273"/>
        </pc:sldMkLst>
        <pc:spChg chg="mod">
          <ac:chgData name="Dylan B Boeholt" userId="S::dbb223@nau.edu::b76d770d-223d-46b2-9e5b-c8a863b32845" providerId="AD" clId="Web-{EE2FDA06-CC12-429D-BE4B-D2BFE3E7ACC5}" dt="2023-10-13T22:28:08.041" v="326" actId="1076"/>
          <ac:spMkLst>
            <pc:docMk/>
            <pc:sldMk cId="3873885102" sldId="273"/>
            <ac:spMk id="9" creationId="{CA832186-4A2D-6F6A-22DF-C6BA6F111081}"/>
          </ac:spMkLst>
        </pc:spChg>
      </pc:sldChg>
      <pc:sldChg chg="modSp">
        <pc:chgData name="Dylan B Boeholt" userId="S::dbb223@nau.edu::b76d770d-223d-46b2-9e5b-c8a863b32845" providerId="AD" clId="Web-{EE2FDA06-CC12-429D-BE4B-D2BFE3E7ACC5}" dt="2023-10-13T22:24:40.348" v="297" actId="20577"/>
        <pc:sldMkLst>
          <pc:docMk/>
          <pc:sldMk cId="3799370095" sldId="282"/>
        </pc:sldMkLst>
        <pc:spChg chg="mod">
          <ac:chgData name="Dylan B Boeholt" userId="S::dbb223@nau.edu::b76d770d-223d-46b2-9e5b-c8a863b32845" providerId="AD" clId="Web-{EE2FDA06-CC12-429D-BE4B-D2BFE3E7ACC5}" dt="2023-10-13T22:22:30.798" v="206"/>
          <ac:spMkLst>
            <pc:docMk/>
            <pc:sldMk cId="3799370095" sldId="282"/>
            <ac:spMk id="7" creationId="{8B0FF38D-CC40-675D-B1ED-42921546EEB2}"/>
          </ac:spMkLst>
        </pc:spChg>
        <pc:spChg chg="mod">
          <ac:chgData name="Dylan B Boeholt" userId="S::dbb223@nau.edu::b76d770d-223d-46b2-9e5b-c8a863b32845" providerId="AD" clId="Web-{EE2FDA06-CC12-429D-BE4B-D2BFE3E7ACC5}" dt="2023-10-13T22:24:40.348" v="297" actId="20577"/>
          <ac:spMkLst>
            <pc:docMk/>
            <pc:sldMk cId="3799370095" sldId="282"/>
            <ac:spMk id="9" creationId="{34FC59A3-47DB-5E5D-89F0-F10E2FF66B14}"/>
          </ac:spMkLst>
        </pc:spChg>
      </pc:sldChg>
      <pc:sldChg chg="modSp">
        <pc:chgData name="Dylan B Boeholt" userId="S::dbb223@nau.edu::b76d770d-223d-46b2-9e5b-c8a863b32845" providerId="AD" clId="Web-{EE2FDA06-CC12-429D-BE4B-D2BFE3E7ACC5}" dt="2023-10-13T22:21:29.483" v="178" actId="20577"/>
        <pc:sldMkLst>
          <pc:docMk/>
          <pc:sldMk cId="3254443489" sldId="283"/>
        </pc:sldMkLst>
        <pc:spChg chg="mod">
          <ac:chgData name="Dylan B Boeholt" userId="S::dbb223@nau.edu::b76d770d-223d-46b2-9e5b-c8a863b32845" providerId="AD" clId="Web-{EE2FDA06-CC12-429D-BE4B-D2BFE3E7ACC5}" dt="2023-10-13T22:21:29.483" v="178" actId="20577"/>
          <ac:spMkLst>
            <pc:docMk/>
            <pc:sldMk cId="3254443489" sldId="283"/>
            <ac:spMk id="2" creationId="{EFA6863D-D965-442D-78E9-48FEF5499119}"/>
          </ac:spMkLst>
        </pc:spChg>
      </pc:sldChg>
    </pc:docChg>
  </pc:docChgLst>
  <pc:docChgLst>
    <pc:chgData name="Austin Paothatat" userId="S::ap2485@nau.edu::a5445df4-bc8f-451d-8461-216db52dec3c" providerId="AD" clId="Web-{F9658891-4806-2203-26C0-FD947FE785B7}"/>
    <pc:docChg chg="modSld">
      <pc:chgData name="Austin Paothatat" userId="S::ap2485@nau.edu::a5445df4-bc8f-451d-8461-216db52dec3c" providerId="AD" clId="Web-{F9658891-4806-2203-26C0-FD947FE785B7}" dt="2024-02-26T21:29:13.641" v="280" actId="20577"/>
      <pc:docMkLst>
        <pc:docMk/>
      </pc:docMkLst>
      <pc:sldChg chg="modSp">
        <pc:chgData name="Austin Paothatat" userId="S::ap2485@nau.edu::a5445df4-bc8f-451d-8461-216db52dec3c" providerId="AD" clId="Web-{F9658891-4806-2203-26C0-FD947FE785B7}" dt="2024-02-26T21:19:44.152" v="0" actId="20577"/>
        <pc:sldMkLst>
          <pc:docMk/>
          <pc:sldMk cId="1173167652" sldId="302"/>
        </pc:sldMkLst>
        <pc:spChg chg="mod">
          <ac:chgData name="Austin Paothatat" userId="S::ap2485@nau.edu::a5445df4-bc8f-451d-8461-216db52dec3c" providerId="AD" clId="Web-{F9658891-4806-2203-26C0-FD947FE785B7}" dt="2024-02-26T21:19:44.152" v="0" actId="20577"/>
          <ac:spMkLst>
            <pc:docMk/>
            <pc:sldMk cId="1173167652" sldId="302"/>
            <ac:spMk id="4" creationId="{67593667-2E50-2F49-EAF6-15341FBCE503}"/>
          </ac:spMkLst>
        </pc:spChg>
      </pc:sldChg>
      <pc:sldChg chg="modSp">
        <pc:chgData name="Austin Paothatat" userId="S::ap2485@nau.edu::a5445df4-bc8f-451d-8461-216db52dec3c" providerId="AD" clId="Web-{F9658891-4806-2203-26C0-FD947FE785B7}" dt="2024-02-26T21:29:13.641" v="280" actId="20577"/>
        <pc:sldMkLst>
          <pc:docMk/>
          <pc:sldMk cId="1389542494" sldId="321"/>
        </pc:sldMkLst>
        <pc:spChg chg="mod">
          <ac:chgData name="Austin Paothatat" userId="S::ap2485@nau.edu::a5445df4-bc8f-451d-8461-216db52dec3c" providerId="AD" clId="Web-{F9658891-4806-2203-26C0-FD947FE785B7}" dt="2024-02-26T21:29:13.641" v="280" actId="20577"/>
          <ac:spMkLst>
            <pc:docMk/>
            <pc:sldMk cId="1389542494" sldId="321"/>
            <ac:spMk id="10" creationId="{002B2DDA-D210-35D8-5BE2-4FFDE1D322DE}"/>
          </ac:spMkLst>
        </pc:spChg>
      </pc:sldChg>
    </pc:docChg>
  </pc:docChgLst>
  <pc:docChgLst>
    <pc:chgData name="Koi Allen Quiver" userId="S::koi.quiver@nau.edu::7bb0c13d-cd8f-45f6-a2f8-0cd7f7a91a8f" providerId="AD" clId="Web-{E6936E22-7661-4322-934F-C9C3BADD6A52}"/>
    <pc:docChg chg="modSld">
      <pc:chgData name="Koi Allen Quiver" userId="S::koi.quiver@nau.edu::7bb0c13d-cd8f-45f6-a2f8-0cd7f7a91a8f" providerId="AD" clId="Web-{E6936E22-7661-4322-934F-C9C3BADD6A52}" dt="2024-02-27T01:14:20.019" v="1"/>
      <pc:docMkLst>
        <pc:docMk/>
      </pc:docMkLst>
      <pc:sldChg chg="delSp">
        <pc:chgData name="Koi Allen Quiver" userId="S::koi.quiver@nau.edu::7bb0c13d-cd8f-45f6-a2f8-0cd7f7a91a8f" providerId="AD" clId="Web-{E6936E22-7661-4322-934F-C9C3BADD6A52}" dt="2024-02-27T01:14:20.019" v="1"/>
        <pc:sldMkLst>
          <pc:docMk/>
          <pc:sldMk cId="919466807" sldId="314"/>
        </pc:sldMkLst>
        <pc:spChg chg="del">
          <ac:chgData name="Koi Allen Quiver" userId="S::koi.quiver@nau.edu::7bb0c13d-cd8f-45f6-a2f8-0cd7f7a91a8f" providerId="AD" clId="Web-{E6936E22-7661-4322-934F-C9C3BADD6A52}" dt="2024-02-27T01:14:19.019" v="0"/>
          <ac:spMkLst>
            <pc:docMk/>
            <pc:sldMk cId="919466807" sldId="314"/>
            <ac:spMk id="8" creationId="{14143292-D939-8097-CAF5-AF5B163F2FC6}"/>
          </ac:spMkLst>
        </pc:spChg>
        <pc:spChg chg="del">
          <ac:chgData name="Koi Allen Quiver" userId="S::koi.quiver@nau.edu::7bb0c13d-cd8f-45f6-a2f8-0cd7f7a91a8f" providerId="AD" clId="Web-{E6936E22-7661-4322-934F-C9C3BADD6A52}" dt="2024-02-27T01:14:20.019" v="1"/>
          <ac:spMkLst>
            <pc:docMk/>
            <pc:sldMk cId="919466807" sldId="314"/>
            <ac:spMk id="9" creationId="{1659C25A-C860-B2E4-3CBD-060EEF02DEFB}"/>
          </ac:spMkLst>
        </pc:spChg>
      </pc:sldChg>
    </pc:docChg>
  </pc:docChgLst>
  <pc:docChgLst>
    <pc:chgData name="Austin Paothatat" userId="S::ap2485@nau.edu::a5445df4-bc8f-451d-8461-216db52dec3c" providerId="AD" clId="Web-{79673E1C-82E9-1C4F-6A30-2A50A8994F81}"/>
    <pc:docChg chg="addSld modSld">
      <pc:chgData name="Austin Paothatat" userId="S::ap2485@nau.edu::a5445df4-bc8f-451d-8461-216db52dec3c" providerId="AD" clId="Web-{79673E1C-82E9-1C4F-6A30-2A50A8994F81}" dt="2024-02-24T05:09:21.378" v="128" actId="20577"/>
      <pc:docMkLst>
        <pc:docMk/>
      </pc:docMkLst>
      <pc:sldChg chg="addSp delSp modSp">
        <pc:chgData name="Austin Paothatat" userId="S::ap2485@nau.edu::a5445df4-bc8f-451d-8461-216db52dec3c" providerId="AD" clId="Web-{79673E1C-82E9-1C4F-6A30-2A50A8994F81}" dt="2024-02-24T04:59:34.100" v="84" actId="1076"/>
        <pc:sldMkLst>
          <pc:docMk/>
          <pc:sldMk cId="1173167652" sldId="302"/>
        </pc:sldMkLst>
        <pc:spChg chg="add del">
          <ac:chgData name="Austin Paothatat" userId="S::ap2485@nau.edu::a5445df4-bc8f-451d-8461-216db52dec3c" providerId="AD" clId="Web-{79673E1C-82E9-1C4F-6A30-2A50A8994F81}" dt="2024-02-24T04:57:52.562" v="62"/>
          <ac:spMkLst>
            <pc:docMk/>
            <pc:sldMk cId="1173167652" sldId="302"/>
            <ac:spMk id="3" creationId="{DE38860A-EBD1-38EF-1C9A-242A6B532B6B}"/>
          </ac:spMkLst>
        </pc:spChg>
        <pc:spChg chg="add del">
          <ac:chgData name="Austin Paothatat" userId="S::ap2485@nau.edu::a5445df4-bc8f-451d-8461-216db52dec3c" providerId="AD" clId="Web-{79673E1C-82E9-1C4F-6A30-2A50A8994F81}" dt="2024-02-24T04:58:01.094" v="64"/>
          <ac:spMkLst>
            <pc:docMk/>
            <pc:sldMk cId="1173167652" sldId="302"/>
            <ac:spMk id="6" creationId="{B4BC3BB8-4323-6B8B-4A62-FD5312C77161}"/>
          </ac:spMkLst>
        </pc:spChg>
        <pc:spChg chg="add mod">
          <ac:chgData name="Austin Paothatat" userId="S::ap2485@nau.edu::a5445df4-bc8f-451d-8461-216db52dec3c" providerId="AD" clId="Web-{79673E1C-82E9-1C4F-6A30-2A50A8994F81}" dt="2024-02-24T04:58:47.081" v="72" actId="14100"/>
          <ac:spMkLst>
            <pc:docMk/>
            <pc:sldMk cId="1173167652" sldId="302"/>
            <ac:spMk id="7" creationId="{28685A9F-837C-8C23-45DF-15FB2386AA64}"/>
          </ac:spMkLst>
        </pc:spChg>
        <pc:spChg chg="add mod">
          <ac:chgData name="Austin Paothatat" userId="S::ap2485@nau.edu::a5445df4-bc8f-451d-8461-216db52dec3c" providerId="AD" clId="Web-{79673E1C-82E9-1C4F-6A30-2A50A8994F81}" dt="2024-02-24T04:59:27.616" v="80" actId="1076"/>
          <ac:spMkLst>
            <pc:docMk/>
            <pc:sldMk cId="1173167652" sldId="302"/>
            <ac:spMk id="8" creationId="{249287C8-8098-40F2-7D50-01B1DDA5FAF8}"/>
          </ac:spMkLst>
        </pc:spChg>
        <pc:spChg chg="add mod">
          <ac:chgData name="Austin Paothatat" userId="S::ap2485@nau.edu::a5445df4-bc8f-451d-8461-216db52dec3c" providerId="AD" clId="Web-{79673E1C-82E9-1C4F-6A30-2A50A8994F81}" dt="2024-02-24T04:59:34.085" v="82" actId="1076"/>
          <ac:spMkLst>
            <pc:docMk/>
            <pc:sldMk cId="1173167652" sldId="302"/>
            <ac:spMk id="9" creationId="{1182A822-02BE-27C9-DA9C-F56926AC611E}"/>
          </ac:spMkLst>
        </pc:spChg>
        <pc:spChg chg="mod">
          <ac:chgData name="Austin Paothatat" userId="S::ap2485@nau.edu::a5445df4-bc8f-451d-8461-216db52dec3c" providerId="AD" clId="Web-{79673E1C-82E9-1C4F-6A30-2A50A8994F81}" dt="2024-02-24T04:57:16.856" v="54" actId="1076"/>
          <ac:spMkLst>
            <pc:docMk/>
            <pc:sldMk cId="1173167652" sldId="302"/>
            <ac:spMk id="17" creationId="{C7A029C9-5701-6879-D9B6-8626FB42467D}"/>
          </ac:spMkLst>
        </pc:spChg>
        <pc:spChg chg="mod">
          <ac:chgData name="Austin Paothatat" userId="S::ap2485@nau.edu::a5445df4-bc8f-451d-8461-216db52dec3c" providerId="AD" clId="Web-{79673E1C-82E9-1C4F-6A30-2A50A8994F81}" dt="2024-02-24T04:59:27.631" v="81" actId="1076"/>
          <ac:spMkLst>
            <pc:docMk/>
            <pc:sldMk cId="1173167652" sldId="302"/>
            <ac:spMk id="18" creationId="{6D8755FE-2C9F-2CD1-E968-9E105C1F525E}"/>
          </ac:spMkLst>
        </pc:spChg>
        <pc:spChg chg="mod">
          <ac:chgData name="Austin Paothatat" userId="S::ap2485@nau.edu::a5445df4-bc8f-451d-8461-216db52dec3c" providerId="AD" clId="Web-{79673E1C-82E9-1C4F-6A30-2A50A8994F81}" dt="2024-02-24T04:59:34.100" v="84" actId="1076"/>
          <ac:spMkLst>
            <pc:docMk/>
            <pc:sldMk cId="1173167652" sldId="302"/>
            <ac:spMk id="19" creationId="{0B2712EF-6787-6F7F-F75E-3D72E25C61C2}"/>
          </ac:spMkLst>
        </pc:spChg>
        <pc:spChg chg="del mod">
          <ac:chgData name="Austin Paothatat" userId="S::ap2485@nau.edu::a5445df4-bc8f-451d-8461-216db52dec3c" providerId="AD" clId="Web-{79673E1C-82E9-1C4F-6A30-2A50A8994F81}" dt="2024-02-24T04:57:07.465" v="49"/>
          <ac:spMkLst>
            <pc:docMk/>
            <pc:sldMk cId="1173167652" sldId="302"/>
            <ac:spMk id="20" creationId="{966464BC-C250-01F7-2FFA-D4FFE18C17F3}"/>
          </ac:spMkLst>
        </pc:spChg>
        <pc:spChg chg="del mod">
          <ac:chgData name="Austin Paothatat" userId="S::ap2485@nau.edu::a5445df4-bc8f-451d-8461-216db52dec3c" providerId="AD" clId="Web-{79673E1C-82E9-1C4F-6A30-2A50A8994F81}" dt="2024-02-24T04:57:09.184" v="50"/>
          <ac:spMkLst>
            <pc:docMk/>
            <pc:sldMk cId="1173167652" sldId="302"/>
            <ac:spMk id="21" creationId="{DF195A45-1E8C-1ACC-E162-5EEFA7A6C379}"/>
          </ac:spMkLst>
        </pc:spChg>
        <pc:picChg chg="mod">
          <ac:chgData name="Austin Paothatat" userId="S::ap2485@nau.edu::a5445df4-bc8f-451d-8461-216db52dec3c" providerId="AD" clId="Web-{79673E1C-82E9-1C4F-6A30-2A50A8994F81}" dt="2024-02-24T04:57:14.919" v="53" actId="1076"/>
          <ac:picMkLst>
            <pc:docMk/>
            <pc:sldMk cId="1173167652" sldId="302"/>
            <ac:picMk id="11" creationId="{53BF6133-9DB9-644A-174A-7F7470BD0230}"/>
          </ac:picMkLst>
        </pc:picChg>
        <pc:picChg chg="mod">
          <ac:chgData name="Austin Paothatat" userId="S::ap2485@nau.edu::a5445df4-bc8f-451d-8461-216db52dec3c" providerId="AD" clId="Web-{79673E1C-82E9-1C4F-6A30-2A50A8994F81}" dt="2024-02-24T04:59:27.616" v="79" actId="1076"/>
          <ac:picMkLst>
            <pc:docMk/>
            <pc:sldMk cId="1173167652" sldId="302"/>
            <ac:picMk id="12" creationId="{3D2A957A-FCDD-840F-624D-32456CE205FA}"/>
          </ac:picMkLst>
        </pc:picChg>
        <pc:picChg chg="mod">
          <ac:chgData name="Austin Paothatat" userId="S::ap2485@nau.edu::a5445df4-bc8f-451d-8461-216db52dec3c" providerId="AD" clId="Web-{79673E1C-82E9-1C4F-6A30-2A50A8994F81}" dt="2024-02-24T04:59:34.100" v="83" actId="1076"/>
          <ac:picMkLst>
            <pc:docMk/>
            <pc:sldMk cId="1173167652" sldId="302"/>
            <ac:picMk id="13" creationId="{7B039E00-44D8-E846-4434-BAA2E813ED94}"/>
          </ac:picMkLst>
        </pc:picChg>
        <pc:picChg chg="del mod">
          <ac:chgData name="Austin Paothatat" userId="S::ap2485@nau.edu::a5445df4-bc8f-451d-8461-216db52dec3c" providerId="AD" clId="Web-{79673E1C-82E9-1C4F-6A30-2A50A8994F81}" dt="2024-02-24T04:57:05.090" v="47"/>
          <ac:picMkLst>
            <pc:docMk/>
            <pc:sldMk cId="1173167652" sldId="302"/>
            <ac:picMk id="14" creationId="{70E0E83F-13B0-30AA-ECCA-21CED6F8B53B}"/>
          </ac:picMkLst>
        </pc:picChg>
        <pc:picChg chg="del mod">
          <ac:chgData name="Austin Paothatat" userId="S::ap2485@nau.edu::a5445df4-bc8f-451d-8461-216db52dec3c" providerId="AD" clId="Web-{79673E1C-82E9-1C4F-6A30-2A50A8994F81}" dt="2024-02-24T04:57:09.793" v="51"/>
          <ac:picMkLst>
            <pc:docMk/>
            <pc:sldMk cId="1173167652" sldId="302"/>
            <ac:picMk id="15" creationId="{82A31454-FB11-5081-947D-CDD04FEDBF9F}"/>
          </ac:picMkLst>
        </pc:picChg>
      </pc:sldChg>
      <pc:sldChg chg="addSp delSp modSp">
        <pc:chgData name="Austin Paothatat" userId="S::ap2485@nau.edu::a5445df4-bc8f-451d-8461-216db52dec3c" providerId="AD" clId="Web-{79673E1C-82E9-1C4F-6A30-2A50A8994F81}" dt="2024-02-24T05:09:21.378" v="128" actId="20577"/>
        <pc:sldMkLst>
          <pc:docMk/>
          <pc:sldMk cId="70577271" sldId="318"/>
        </pc:sldMkLst>
        <pc:spChg chg="mod">
          <ac:chgData name="Austin Paothatat" userId="S::ap2485@nau.edu::a5445df4-bc8f-451d-8461-216db52dec3c" providerId="AD" clId="Web-{79673E1C-82E9-1C4F-6A30-2A50A8994F81}" dt="2024-02-24T05:03:21.554" v="101" actId="20577"/>
          <ac:spMkLst>
            <pc:docMk/>
            <pc:sldMk cId="70577271" sldId="318"/>
            <ac:spMk id="4" creationId="{67593667-2E50-2F49-EAF6-15341FBCE503}"/>
          </ac:spMkLst>
        </pc:spChg>
        <pc:spChg chg="del">
          <ac:chgData name="Austin Paothatat" userId="S::ap2485@nau.edu::a5445df4-bc8f-451d-8461-216db52dec3c" providerId="AD" clId="Web-{79673E1C-82E9-1C4F-6A30-2A50A8994F81}" dt="2024-02-24T05:04:02.432" v="114"/>
          <ac:spMkLst>
            <pc:docMk/>
            <pc:sldMk cId="70577271" sldId="318"/>
            <ac:spMk id="7" creationId="{CA4F84C4-8B30-69F3-5659-D7C74AA947F4}"/>
          </ac:spMkLst>
        </pc:spChg>
        <pc:spChg chg="add del mod">
          <ac:chgData name="Austin Paothatat" userId="S::ap2485@nau.edu::a5445df4-bc8f-451d-8461-216db52dec3c" providerId="AD" clId="Web-{79673E1C-82E9-1C4F-6A30-2A50A8994F81}" dt="2024-02-24T05:05:04.172" v="117"/>
          <ac:spMkLst>
            <pc:docMk/>
            <pc:sldMk cId="70577271" sldId="318"/>
            <ac:spMk id="8" creationId="{7CE97734-A9C7-3FC0-2C0E-1D51B4A4E7E2}"/>
          </ac:spMkLst>
        </pc:spChg>
        <pc:spChg chg="mod">
          <ac:chgData name="Austin Paothatat" userId="S::ap2485@nau.edu::a5445df4-bc8f-451d-8461-216db52dec3c" providerId="AD" clId="Web-{79673E1C-82E9-1C4F-6A30-2A50A8994F81}" dt="2024-02-24T05:09:21.378" v="128" actId="20577"/>
          <ac:spMkLst>
            <pc:docMk/>
            <pc:sldMk cId="70577271" sldId="318"/>
            <ac:spMk id="16" creationId="{6F640BF6-D186-94B0-4EE7-CC3027FC5BF5}"/>
          </ac:spMkLst>
        </pc:spChg>
        <pc:picChg chg="add del mod ord">
          <ac:chgData name="Austin Paothatat" userId="S::ap2485@nau.edu::a5445df4-bc8f-451d-8461-216db52dec3c" providerId="AD" clId="Web-{79673E1C-82E9-1C4F-6A30-2A50A8994F81}" dt="2024-02-24T05:05:01.922" v="116"/>
          <ac:picMkLst>
            <pc:docMk/>
            <pc:sldMk cId="70577271" sldId="318"/>
            <ac:picMk id="3" creationId="{1D4BA094-FDAB-FB5E-FC4B-A1DE50E2B3BD}"/>
          </ac:picMkLst>
        </pc:picChg>
        <pc:picChg chg="add mod ord">
          <ac:chgData name="Austin Paothatat" userId="S::ap2485@nau.edu::a5445df4-bc8f-451d-8461-216db52dec3c" providerId="AD" clId="Web-{79673E1C-82E9-1C4F-6A30-2A50A8994F81}" dt="2024-02-24T05:09:14.612" v="126" actId="14100"/>
          <ac:picMkLst>
            <pc:docMk/>
            <pc:sldMk cId="70577271" sldId="318"/>
            <ac:picMk id="9" creationId="{E9AED4D8-CA2A-6B3A-9588-BFAF8485B1C7}"/>
          </ac:picMkLst>
        </pc:picChg>
        <pc:picChg chg="add mod">
          <ac:chgData name="Austin Paothatat" userId="S::ap2485@nau.edu::a5445df4-bc8f-451d-8461-216db52dec3c" providerId="AD" clId="Web-{79673E1C-82E9-1C4F-6A30-2A50A8994F81}" dt="2024-02-24T05:09:09.690" v="124" actId="1076"/>
          <ac:picMkLst>
            <pc:docMk/>
            <pc:sldMk cId="70577271" sldId="318"/>
            <ac:picMk id="10" creationId="{68C185B0-51DA-DF21-404C-7BCA7B002844}"/>
          </ac:picMkLst>
        </pc:picChg>
        <pc:picChg chg="add mod">
          <ac:chgData name="Austin Paothatat" userId="S::ap2485@nau.edu::a5445df4-bc8f-451d-8461-216db52dec3c" providerId="AD" clId="Web-{79673E1C-82E9-1C4F-6A30-2A50A8994F81}" dt="2024-02-24T05:09:05.486" v="123" actId="1076"/>
          <ac:picMkLst>
            <pc:docMk/>
            <pc:sldMk cId="70577271" sldId="318"/>
            <ac:picMk id="11" creationId="{9810CDEB-ED64-C090-D812-9D7890262D14}"/>
          </ac:picMkLst>
        </pc:picChg>
      </pc:sldChg>
      <pc:sldChg chg="addSp delSp modSp add replId">
        <pc:chgData name="Austin Paothatat" userId="S::ap2485@nau.edu::a5445df4-bc8f-451d-8461-216db52dec3c" providerId="AD" clId="Web-{79673E1C-82E9-1C4F-6A30-2A50A8994F81}" dt="2024-02-24T05:00:28.464" v="99" actId="14100"/>
        <pc:sldMkLst>
          <pc:docMk/>
          <pc:sldMk cId="3113380804" sldId="320"/>
        </pc:sldMkLst>
        <pc:spChg chg="add mod">
          <ac:chgData name="Austin Paothatat" userId="S::ap2485@nau.edu::a5445df4-bc8f-451d-8461-216db52dec3c" providerId="AD" clId="Web-{79673E1C-82E9-1C4F-6A30-2A50A8994F81}" dt="2024-02-24T04:59:50.570" v="88" actId="14100"/>
          <ac:spMkLst>
            <pc:docMk/>
            <pc:sldMk cId="3113380804" sldId="320"/>
            <ac:spMk id="7" creationId="{9876AFA5-E5C7-4F4D-A9C3-CC10CBAD86D6}"/>
          </ac:spMkLst>
        </pc:spChg>
        <pc:spChg chg="add mod">
          <ac:chgData name="Austin Paothatat" userId="S::ap2485@nau.edu::a5445df4-bc8f-451d-8461-216db52dec3c" providerId="AD" clId="Web-{79673E1C-82E9-1C4F-6A30-2A50A8994F81}" dt="2024-02-24T05:00:28.464" v="99" actId="14100"/>
          <ac:spMkLst>
            <pc:docMk/>
            <pc:sldMk cId="3113380804" sldId="320"/>
            <ac:spMk id="9" creationId="{380BC0F9-847E-0717-300A-9639F66E5494}"/>
          </ac:spMkLst>
        </pc:spChg>
        <pc:spChg chg="del">
          <ac:chgData name="Austin Paothatat" userId="S::ap2485@nau.edu::a5445df4-bc8f-451d-8461-216db52dec3c" providerId="AD" clId="Web-{79673E1C-82E9-1C4F-6A30-2A50A8994F81}" dt="2024-02-24T04:55:18.190" v="23"/>
          <ac:spMkLst>
            <pc:docMk/>
            <pc:sldMk cId="3113380804" sldId="320"/>
            <ac:spMk id="17" creationId="{C7A029C9-5701-6879-D9B6-8626FB42467D}"/>
          </ac:spMkLst>
        </pc:spChg>
        <pc:spChg chg="add del">
          <ac:chgData name="Austin Paothatat" userId="S::ap2485@nau.edu::a5445df4-bc8f-451d-8461-216db52dec3c" providerId="AD" clId="Web-{79673E1C-82E9-1C4F-6A30-2A50A8994F81}" dt="2024-02-24T04:55:40.583" v="31"/>
          <ac:spMkLst>
            <pc:docMk/>
            <pc:sldMk cId="3113380804" sldId="320"/>
            <ac:spMk id="18" creationId="{6D8755FE-2C9F-2CD1-E968-9E105C1F525E}"/>
          </ac:spMkLst>
        </pc:spChg>
        <pc:spChg chg="del">
          <ac:chgData name="Austin Paothatat" userId="S::ap2485@nau.edu::a5445df4-bc8f-451d-8461-216db52dec3c" providerId="AD" clId="Web-{79673E1C-82E9-1C4F-6A30-2A50A8994F81}" dt="2024-02-24T04:55:42.552" v="33"/>
          <ac:spMkLst>
            <pc:docMk/>
            <pc:sldMk cId="3113380804" sldId="320"/>
            <ac:spMk id="19" creationId="{0B2712EF-6787-6F7F-F75E-3D72E25C61C2}"/>
          </ac:spMkLst>
        </pc:spChg>
        <pc:spChg chg="mod">
          <ac:chgData name="Austin Paothatat" userId="S::ap2485@nau.edu::a5445df4-bc8f-451d-8461-216db52dec3c" providerId="AD" clId="Web-{79673E1C-82E9-1C4F-6A30-2A50A8994F81}" dt="2024-02-24T04:59:54.664" v="89" actId="1076"/>
          <ac:spMkLst>
            <pc:docMk/>
            <pc:sldMk cId="3113380804" sldId="320"/>
            <ac:spMk id="20" creationId="{966464BC-C250-01F7-2FFA-D4FFE18C17F3}"/>
          </ac:spMkLst>
        </pc:spChg>
        <pc:spChg chg="add del mod">
          <ac:chgData name="Austin Paothatat" userId="S::ap2485@nau.edu::a5445df4-bc8f-451d-8461-216db52dec3c" providerId="AD" clId="Web-{79673E1C-82E9-1C4F-6A30-2A50A8994F81}" dt="2024-02-24T05:00:22.166" v="98" actId="1076"/>
          <ac:spMkLst>
            <pc:docMk/>
            <pc:sldMk cId="3113380804" sldId="320"/>
            <ac:spMk id="21" creationId="{DF195A45-1E8C-1ACC-E162-5EEFA7A6C379}"/>
          </ac:spMkLst>
        </pc:spChg>
        <pc:picChg chg="del">
          <ac:chgData name="Austin Paothatat" userId="S::ap2485@nau.edu::a5445df4-bc8f-451d-8461-216db52dec3c" providerId="AD" clId="Web-{79673E1C-82E9-1C4F-6A30-2A50A8994F81}" dt="2024-02-24T04:55:15.956" v="22"/>
          <ac:picMkLst>
            <pc:docMk/>
            <pc:sldMk cId="3113380804" sldId="320"/>
            <ac:picMk id="11" creationId="{53BF6133-9DB9-644A-174A-7F7470BD0230}"/>
          </ac:picMkLst>
        </pc:picChg>
        <pc:picChg chg="del">
          <ac:chgData name="Austin Paothatat" userId="S::ap2485@nau.edu::a5445df4-bc8f-451d-8461-216db52dec3c" providerId="AD" clId="Web-{79673E1C-82E9-1C4F-6A30-2A50A8994F81}" dt="2024-02-24T04:55:19.284" v="24"/>
          <ac:picMkLst>
            <pc:docMk/>
            <pc:sldMk cId="3113380804" sldId="320"/>
            <ac:picMk id="12" creationId="{3D2A957A-FCDD-840F-624D-32456CE205FA}"/>
          </ac:picMkLst>
        </pc:picChg>
        <pc:picChg chg="del">
          <ac:chgData name="Austin Paothatat" userId="S::ap2485@nau.edu::a5445df4-bc8f-451d-8461-216db52dec3c" providerId="AD" clId="Web-{79673E1C-82E9-1C4F-6A30-2A50A8994F81}" dt="2024-02-24T04:55:41.364" v="32"/>
          <ac:picMkLst>
            <pc:docMk/>
            <pc:sldMk cId="3113380804" sldId="320"/>
            <ac:picMk id="13" creationId="{7B039E00-44D8-E846-4434-BAA2E813ED94}"/>
          </ac:picMkLst>
        </pc:picChg>
        <pc:picChg chg="mod">
          <ac:chgData name="Austin Paothatat" userId="S::ap2485@nau.edu::a5445df4-bc8f-451d-8461-216db52dec3c" providerId="AD" clId="Web-{79673E1C-82E9-1C4F-6A30-2A50A8994F81}" dt="2024-02-24T04:59:46.461" v="87" actId="1076"/>
          <ac:picMkLst>
            <pc:docMk/>
            <pc:sldMk cId="3113380804" sldId="320"/>
            <ac:picMk id="14" creationId="{70E0E83F-13B0-30AA-ECCA-21CED6F8B53B}"/>
          </ac:picMkLst>
        </pc:picChg>
        <pc:picChg chg="add del mod">
          <ac:chgData name="Austin Paothatat" userId="S::ap2485@nau.edu::a5445df4-bc8f-451d-8461-216db52dec3c" providerId="AD" clId="Web-{79673E1C-82E9-1C4F-6A30-2A50A8994F81}" dt="2024-02-24T05:00:22.166" v="96" actId="1076"/>
          <ac:picMkLst>
            <pc:docMk/>
            <pc:sldMk cId="3113380804" sldId="320"/>
            <ac:picMk id="15" creationId="{82A31454-FB11-5081-947D-CDD04FEDBF9F}"/>
          </ac:picMkLst>
        </pc:picChg>
        <pc:cxnChg chg="add del mod">
          <ac:chgData name="Austin Paothatat" userId="S::ap2485@nau.edu::a5445df4-bc8f-451d-8461-216db52dec3c" providerId="AD" clId="Web-{79673E1C-82E9-1C4F-6A30-2A50A8994F81}" dt="2024-02-24T04:59:40.210" v="85"/>
          <ac:cxnSpMkLst>
            <pc:docMk/>
            <pc:sldMk cId="3113380804" sldId="320"/>
            <ac:cxnSpMk id="3" creationId="{29C916DF-0893-75A4-63E7-ED907CE78F1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FCE00-A08F-F34C-8B2A-F2A1B097E4EE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0EEC6-E699-EC40-B288-4BCFF47A8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5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ve_drag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3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17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81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54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34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04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37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7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19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5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6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62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0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20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02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35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"At supersonic speeds, the fineness ratio has a significant effect on nose cone </a:t>
            </a:r>
            <a:r>
              <a:rPr lang="en-US">
                <a:hlinkClick r:id="rId3"/>
              </a:rPr>
              <a:t>wave drag</a:t>
            </a:r>
            <a:r>
              <a:rPr lang="en-US"/>
              <a:t>, particularly at low ratios; but there is very little additional gain for ratios increasing beyond 5:1. As the fineness ratio increases, the wetted area, and thus the skin friction component of drag, will also increase. Therefore, the minimum drag fineness ratio is ultimately going to be a trade-off between the decreasing wave drag and increasing friction drag."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54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94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3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72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4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12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5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6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15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23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74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5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6C5E-5FF5-844C-8C28-556FC7CDE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4E89A-BD00-7D48-9534-79FE4BB9B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D931C-A4FE-0743-918B-83B5D33D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16AC-8503-4064-8A7D-4E21C2C185A5}" type="datetime1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CE29E-29AB-1C4C-A663-C9BCC761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8E20-69B0-9D45-906E-A207873C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0781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B113-833A-BA46-A4CA-DD3CDD81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2D8A7-B4B0-804E-A130-4BE348810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AE9D8-B92D-6948-9D71-2225347E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0D3D-327A-4186-BFE7-C6CDF254FAFE}" type="datetime1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FB218-BE31-ED45-BDF7-A73541C3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A9250-5632-024D-8FB5-E1387B1F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307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F55D22-0D02-3D48-BDE9-D8535FF6B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A95A0-52B5-624F-83C4-9B828D682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BBE00-EF3A-6F49-95C1-AF1836AE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5CA8-F60C-476C-A206-C1B4786C8D35}" type="datetime1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51921-ED5D-A540-9E21-61DB52B0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08A4B-7B7A-0844-8907-5CDD932B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5320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C85E-29BE-2D49-B7F4-7232DA97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281C2-9C39-FA41-81CE-A8CE1FB8E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C4349-8CC9-2747-82C4-B02A2A93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B779-AF59-44C4-9F46-DC3449BEB52A}" type="datetime1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3F8EB-DC9C-8E4C-8B60-E1A3569D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B1857-D7CE-234E-8774-57737192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8980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FEB0-1A43-634E-95F9-E33A6EE2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9A21-E4C4-9847-9AB6-F10863D30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86DDC-AD03-1A41-B5EB-1A144BE57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B86A-002A-4D76-8436-444D36BC220C}" type="datetime1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7FFFF-479A-4F46-A169-60B08FF8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1059C-4693-AD45-8A26-282C6769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4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852C-D0C2-994E-9749-9963D31B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8DC13-7EBF-434F-9B35-46E5E8DCE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21D45-5814-8B43-B45B-89764E7EF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0EEE4-CDB2-BD4F-94A4-E3B7CDD6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4AD1-F922-4272-98CF-A5A6A3E59255}" type="datetime1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68527-E6F1-374D-B50D-6A3DA6EE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74548-CAE4-2341-81D5-954CA9CF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4916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FDF2-370F-4C4C-8D07-56A6D993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9E48-4068-644E-B96B-07B2FC553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36926-5BF4-2042-99E7-19D451453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96B7C-09EF-524A-B7B8-8B4B7A0BB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D6420-D0FB-B341-919A-C93F7F14B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CB34A-2DC1-FC49-A770-8CD7B72D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0434-05B8-44AA-8C12-81639D888C48}" type="datetime1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1C2A46-9D42-1340-88FC-9F827785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51DF1-4A2E-5449-A4A0-D689395F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877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25017-16AE-0F45-9B40-C174C5BC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E8F43-465F-2A43-A647-B19369BC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A044-010D-41FC-BD20-BCF1B5B60248}" type="datetime1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3172C-992F-EE45-B607-0D1C1080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F40D2-CEC7-C847-9289-7FCF3B7D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172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82E84-8062-074A-81FA-AD0852CD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1792-7654-40DB-AE8D-77A9D2AEAA5E}" type="datetime1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EB54F-B174-0343-8C7A-2520ABF7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DBD70-A3AC-F449-A95F-FE4186EA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4999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7D8F-8292-A944-BC34-D24DA7B3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14488-9CB9-7849-8EB0-F3AFC5D62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8F106-219A-9F40-923A-6B1BBF539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0A060-1157-7B44-910D-8CD656AB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67F4-67AD-4472-B670-7E576D686469}" type="datetime1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A16B1-FF42-1142-9862-B5DA2B3E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B7B2C-7A5E-EA43-A60F-17A94EA1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5041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1F19-F29F-C24A-808B-1F8BAB5B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67541-FC6E-E442-AC37-2EB14B5FC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DAF99-0226-8F4A-A4B4-E846C25C7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FD726-B887-114A-9A4A-F79E99BB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34CB-43E4-46E4-8828-CAD52B82B7F2}" type="datetime1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17FDA-6EB7-B749-AC73-13A015CF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08DF2-E29F-FF4B-8CFC-BB8438FA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0252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538A6-B924-0D46-A900-260F873E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C3FC8-B71E-D944-BCF7-E6D363090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CA6B-08D5-A343-8858-F924E3790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C025C-621E-4DD2-BF3E-4D93E5AE5F38}" type="datetime1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94070-0D40-7E40-A316-7937BF37A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3FB5A-C7A9-0C44-B658-427ABBA78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9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i.org/10.1016/j.ast.2022.10774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tifact">
            <a:extLst>
              <a:ext uri="{FF2B5EF4-FFF2-40B4-BE49-F238E27FC236}">
                <a16:creationId xmlns:a16="http://schemas.microsoft.com/office/drawing/2014/main" id="{0E43C65F-5EB8-593D-1581-06102CB2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2" name="Figure" descr="NAU: Northern Arizona University.">
            <a:extLst>
              <a:ext uri="{FF2B5EF4-FFF2-40B4-BE49-F238E27FC236}">
                <a16:creationId xmlns:a16="http://schemas.microsoft.com/office/drawing/2014/main" id="{A8B0D61F-16B3-774E-AA6C-80DC2AF131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40654" y="6128071"/>
            <a:ext cx="6510693" cy="322793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9B50D50C-EE1C-F542-BF61-736210620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9843" y="598902"/>
            <a:ext cx="9144000" cy="2387600"/>
          </a:xfrm>
        </p:spPr>
        <p:txBody>
          <a:bodyPr anchor="ctr">
            <a:no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NG Super Sonic Rocket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FDCA0FB-5B06-797A-EF83-958F4F718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82487" y="3105081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Presenters: Austin </a:t>
            </a:r>
            <a:r>
              <a:rPr lang="en-US" err="1">
                <a:solidFill>
                  <a:schemeClr val="bg1"/>
                </a:solidFill>
                <a:cs typeface="Calibri"/>
              </a:rPr>
              <a:t>Paothatat</a:t>
            </a:r>
            <a:r>
              <a:rPr lang="en-US">
                <a:solidFill>
                  <a:schemeClr val="bg1"/>
                </a:solidFill>
                <a:cs typeface="Calibri"/>
              </a:rPr>
              <a:t>, Avery Charley, Koi Quiver,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Lindsey </a:t>
            </a:r>
            <a:r>
              <a:rPr lang="en-US" err="1">
                <a:solidFill>
                  <a:schemeClr val="bg1"/>
                </a:solidFill>
                <a:cs typeface="Calibri"/>
              </a:rPr>
              <a:t>Dineyazhe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C24D8E-03BE-F5B2-F618-37E6FF46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A rocket with a flame coming out of it&#10;&#10;Description automatically generated">
            <a:extLst>
              <a:ext uri="{FF2B5EF4-FFF2-40B4-BE49-F238E27FC236}">
                <a16:creationId xmlns:a16="http://schemas.microsoft.com/office/drawing/2014/main" id="{2D91689D-3C0C-7D13-869F-C1DB7AE56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8226" y="138319"/>
            <a:ext cx="2182054" cy="4865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077629-45D0-AADF-6C0D-10855F8128BE}"/>
              </a:ext>
            </a:extLst>
          </p:cNvPr>
          <p:cNvSpPr txBox="1"/>
          <p:nvPr/>
        </p:nvSpPr>
        <p:spPr>
          <a:xfrm>
            <a:off x="8898834" y="5128591"/>
            <a:ext cx="21468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ea typeface="Calibri"/>
                <a:cs typeface="Calibri"/>
              </a:rPr>
              <a:t>Figure 1: Two stage rocket</a:t>
            </a:r>
          </a:p>
          <a:p>
            <a:r>
              <a:rPr lang="en-US" sz="1400">
                <a:solidFill>
                  <a:schemeClr val="bg1"/>
                </a:solidFill>
                <a:ea typeface="Calibri"/>
                <a:cs typeface="Calibri"/>
              </a:rPr>
              <a:t>University of Sheffield [1]</a:t>
            </a:r>
          </a:p>
        </p:txBody>
      </p:sp>
    </p:spTree>
    <p:extLst>
      <p:ext uri="{BB962C8B-B14F-4D97-AF65-F5344CB8AC3E}">
        <p14:creationId xmlns:p14="http://schemas.microsoft.com/office/powerpoint/2010/main" val="401488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Subsystem – Body Design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Koi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F7A0F-E67B-EBD4-B5F1-AF5DD4FF305C}"/>
              </a:ext>
            </a:extLst>
          </p:cNvPr>
          <p:cNvSpPr txBox="1"/>
          <p:nvPr/>
        </p:nvSpPr>
        <p:spPr>
          <a:xfrm>
            <a:off x="1271358" y="1652993"/>
            <a:ext cx="50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3D8DF-D1E1-61A6-515E-9A3E51C87A9D}"/>
              </a:ext>
            </a:extLst>
          </p:cNvPr>
          <p:cNvSpPr txBox="1"/>
          <p:nvPr/>
        </p:nvSpPr>
        <p:spPr>
          <a:xfrm>
            <a:off x="5305599" y="1710502"/>
            <a:ext cx="50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9ED7B-CB91-B9AA-9C5E-A54EF93539E0}"/>
              </a:ext>
            </a:extLst>
          </p:cNvPr>
          <p:cNvSpPr txBox="1"/>
          <p:nvPr/>
        </p:nvSpPr>
        <p:spPr>
          <a:xfrm>
            <a:off x="9210443" y="1710502"/>
            <a:ext cx="50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3C0AC4-0D1F-C373-7185-1083EFEB9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7" y="2078170"/>
            <a:ext cx="3317500" cy="40242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D553DF-0285-384E-4C50-000C80DEF6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22" y="2150056"/>
            <a:ext cx="3298081" cy="4024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8B7CD2-46CA-5B93-CC54-65B698B40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93" y="2150057"/>
            <a:ext cx="3414372" cy="41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6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Subsystem – Body Design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Koi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143292-D939-8097-CAF5-AF5B163F2FC6}"/>
              </a:ext>
            </a:extLst>
          </p:cNvPr>
          <p:cNvSpPr txBox="1"/>
          <p:nvPr/>
        </p:nvSpPr>
        <p:spPr>
          <a:xfrm>
            <a:off x="2995296" y="1753634"/>
            <a:ext cx="50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59C25A-C860-B2E4-3CBD-060EEF02DEFB}"/>
              </a:ext>
            </a:extLst>
          </p:cNvPr>
          <p:cNvSpPr txBox="1"/>
          <p:nvPr/>
        </p:nvSpPr>
        <p:spPr>
          <a:xfrm>
            <a:off x="7646234" y="1753634"/>
            <a:ext cx="50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C5</a:t>
            </a:r>
          </a:p>
        </p:txBody>
      </p:sp>
      <p:pic>
        <p:nvPicPr>
          <p:cNvPr id="13" name="Picture 12" descr="A drawing of a rocket&#10;&#10;Description automatically generated">
            <a:extLst>
              <a:ext uri="{FF2B5EF4-FFF2-40B4-BE49-F238E27FC236}">
                <a16:creationId xmlns:a16="http://schemas.microsoft.com/office/drawing/2014/main" id="{6981F01B-62B6-BD54-1E7B-B4560221A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007" y="2184460"/>
            <a:ext cx="3298345" cy="3928433"/>
          </a:xfrm>
          <a:prstGeom prst="rect">
            <a:avLst/>
          </a:prstGeom>
        </p:spPr>
      </p:pic>
      <p:pic>
        <p:nvPicPr>
          <p:cNvPr id="14" name="Picture 13" descr="A sketch of a rocket&#10;&#10;Description automatically generated">
            <a:extLst>
              <a:ext uri="{FF2B5EF4-FFF2-40B4-BE49-F238E27FC236}">
                <a16:creationId xmlns:a16="http://schemas.microsoft.com/office/drawing/2014/main" id="{68DA7EBB-7B8D-30E4-7774-F882CE35B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203" y="2183562"/>
            <a:ext cx="333680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85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Subsystem – Fin Design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Koi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BED3E-A76A-4580-FD22-E47775A44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2" y="2136562"/>
            <a:ext cx="3519280" cy="4235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92A348-83C5-39B1-D4EE-792BE5BF3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76" y="2136562"/>
            <a:ext cx="3490455" cy="4235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86586F-B5A2-D060-B4F8-1B88B3458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67" y="2079053"/>
            <a:ext cx="3613125" cy="4293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AC64C1-EB55-25DC-0CA0-28BFEC5D55E9}"/>
              </a:ext>
            </a:extLst>
          </p:cNvPr>
          <p:cNvSpPr txBox="1"/>
          <p:nvPr/>
        </p:nvSpPr>
        <p:spPr>
          <a:xfrm>
            <a:off x="879500" y="1710189"/>
            <a:ext cx="114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120A5-BFE0-0351-007C-C57633B60F1D}"/>
              </a:ext>
            </a:extLst>
          </p:cNvPr>
          <p:cNvSpPr txBox="1"/>
          <p:nvPr/>
        </p:nvSpPr>
        <p:spPr>
          <a:xfrm>
            <a:off x="4723613" y="1710189"/>
            <a:ext cx="114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48BBF7-4E17-3FDD-AC06-7FE9557C7113}"/>
              </a:ext>
            </a:extLst>
          </p:cNvPr>
          <p:cNvSpPr txBox="1"/>
          <p:nvPr/>
        </p:nvSpPr>
        <p:spPr>
          <a:xfrm>
            <a:off x="8294659" y="1710189"/>
            <a:ext cx="114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98285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Subsystem – Fin Design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Koi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E2658A-794D-EE3B-D365-ACFC531FA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51" y="2144550"/>
            <a:ext cx="3550386" cy="4269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FA5572-F9E2-5F9E-1C0A-E88ADE1F1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54" y="2144549"/>
            <a:ext cx="3539490" cy="42269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D414D0-162E-34F5-0096-6363B3E7ECAC}"/>
              </a:ext>
            </a:extLst>
          </p:cNvPr>
          <p:cNvSpPr txBox="1"/>
          <p:nvPr/>
        </p:nvSpPr>
        <p:spPr>
          <a:xfrm>
            <a:off x="2949537" y="1771093"/>
            <a:ext cx="114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D506E-39AE-32C6-B549-F9070702651D}"/>
              </a:ext>
            </a:extLst>
          </p:cNvPr>
          <p:cNvSpPr txBox="1"/>
          <p:nvPr/>
        </p:nvSpPr>
        <p:spPr>
          <a:xfrm>
            <a:off x="7291523" y="1771093"/>
            <a:ext cx="114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D5</a:t>
            </a:r>
          </a:p>
        </p:txBody>
      </p:sp>
    </p:spTree>
    <p:extLst>
      <p:ext uri="{BB962C8B-B14F-4D97-AF65-F5344CB8AC3E}">
        <p14:creationId xmlns:p14="http://schemas.microsoft.com/office/powerpoint/2010/main" val="49006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Subsystem - Nose Cone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Lindsey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87499-A2E5-EDC2-3054-CD8D74206F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t="-140" r="490" b="2742"/>
          <a:stretch/>
        </p:blipFill>
        <p:spPr>
          <a:xfrm>
            <a:off x="6350" y="2561137"/>
            <a:ext cx="2428443" cy="3117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AC8B6C-7F1A-1862-BBFC-B97254A47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" r="490" b="2602"/>
          <a:stretch/>
        </p:blipFill>
        <p:spPr>
          <a:xfrm>
            <a:off x="2236617" y="2561137"/>
            <a:ext cx="2407052" cy="3121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BA5F8A-3423-3B1A-5D97-A1BCF8720B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" t="-411" r="2881" b="411"/>
          <a:stretch/>
        </p:blipFill>
        <p:spPr>
          <a:xfrm>
            <a:off x="4652959" y="2565621"/>
            <a:ext cx="2376486" cy="32004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04AFE6-C47A-CE2B-04ED-EE58BD0D67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"/>
          <a:stretch>
            <a:fillRect/>
          </a:stretch>
        </p:blipFill>
        <p:spPr>
          <a:xfrm>
            <a:off x="7221056" y="2578759"/>
            <a:ext cx="2474182" cy="32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37346F-A1D9-EAC5-4155-170AB41B3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/>
          <a:stretch>
            <a:fillRect/>
          </a:stretch>
        </p:blipFill>
        <p:spPr>
          <a:xfrm>
            <a:off x="9902012" y="2565621"/>
            <a:ext cx="2271185" cy="320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8DBD4A-7EA5-0D9C-D89B-B4F43BA5C9F2}"/>
              </a:ext>
            </a:extLst>
          </p:cNvPr>
          <p:cNvSpPr txBox="1"/>
          <p:nvPr/>
        </p:nvSpPr>
        <p:spPr>
          <a:xfrm>
            <a:off x="777397" y="2192043"/>
            <a:ext cx="9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19EDBC-397A-048F-BAEA-6336BE64BEDA}"/>
              </a:ext>
            </a:extLst>
          </p:cNvPr>
          <p:cNvSpPr txBox="1"/>
          <p:nvPr/>
        </p:nvSpPr>
        <p:spPr>
          <a:xfrm>
            <a:off x="2999174" y="2192043"/>
            <a:ext cx="9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792169-5EB1-3C11-5C2E-4610818F59AB}"/>
              </a:ext>
            </a:extLst>
          </p:cNvPr>
          <p:cNvSpPr txBox="1"/>
          <p:nvPr/>
        </p:nvSpPr>
        <p:spPr>
          <a:xfrm>
            <a:off x="5644055" y="2192043"/>
            <a:ext cx="9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CF37E0-8008-6B2E-1EE9-5CEA985AEF31}"/>
              </a:ext>
            </a:extLst>
          </p:cNvPr>
          <p:cNvSpPr txBox="1"/>
          <p:nvPr/>
        </p:nvSpPr>
        <p:spPr>
          <a:xfrm>
            <a:off x="8006202" y="2187676"/>
            <a:ext cx="9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85F744-95F5-69CB-0C39-4DAA3464813C}"/>
              </a:ext>
            </a:extLst>
          </p:cNvPr>
          <p:cNvSpPr txBox="1"/>
          <p:nvPr/>
        </p:nvSpPr>
        <p:spPr>
          <a:xfrm>
            <a:off x="10585659" y="2196289"/>
            <a:ext cx="9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E5</a:t>
            </a:r>
          </a:p>
        </p:txBody>
      </p:sp>
    </p:spTree>
    <p:extLst>
      <p:ext uri="{BB962C8B-B14F-4D97-AF65-F5344CB8AC3E}">
        <p14:creationId xmlns:p14="http://schemas.microsoft.com/office/powerpoint/2010/main" val="172511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Subsystem – Internal Rocket Layout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Lindsey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3C866-E1E2-0E0F-37F7-21B2793017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2" t="8696" r="284"/>
          <a:stretch/>
        </p:blipFill>
        <p:spPr>
          <a:xfrm>
            <a:off x="290724" y="2567883"/>
            <a:ext cx="2225309" cy="3199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BDD63-96DC-E28B-5BC1-C50B1D7DFC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1" t="5923" r="-5970" b="697"/>
          <a:stretch/>
        </p:blipFill>
        <p:spPr>
          <a:xfrm>
            <a:off x="3084818" y="2638221"/>
            <a:ext cx="1720090" cy="3192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A654C4-2ABC-C533-0135-35D9D47DF8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8081" r="454"/>
          <a:stretch/>
        </p:blipFill>
        <p:spPr>
          <a:xfrm>
            <a:off x="5169564" y="2497545"/>
            <a:ext cx="2104036" cy="31998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0ECAED-F8FF-9BEC-9C6D-901E809AB1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8696" r="467"/>
          <a:stretch/>
        </p:blipFill>
        <p:spPr>
          <a:xfrm>
            <a:off x="7818353" y="2567883"/>
            <a:ext cx="2000275" cy="3193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DAEF2F-4316-4BF4-04EA-59BB30B54F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" b="366"/>
          <a:stretch/>
        </p:blipFill>
        <p:spPr>
          <a:xfrm>
            <a:off x="10082287" y="2567883"/>
            <a:ext cx="1765398" cy="3341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28E18-B797-F6C2-B542-84D712AAE651}"/>
              </a:ext>
            </a:extLst>
          </p:cNvPr>
          <p:cNvSpPr txBox="1"/>
          <p:nvPr/>
        </p:nvSpPr>
        <p:spPr>
          <a:xfrm>
            <a:off x="663998" y="2060059"/>
            <a:ext cx="130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F8FAC-630E-A1EF-340F-05E3C3A31298}"/>
              </a:ext>
            </a:extLst>
          </p:cNvPr>
          <p:cNvSpPr txBox="1"/>
          <p:nvPr/>
        </p:nvSpPr>
        <p:spPr>
          <a:xfrm>
            <a:off x="3165450" y="2066117"/>
            <a:ext cx="130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1A57DF-27F6-5501-13BB-2E7F76636BCD}"/>
              </a:ext>
            </a:extLst>
          </p:cNvPr>
          <p:cNvSpPr txBox="1"/>
          <p:nvPr/>
        </p:nvSpPr>
        <p:spPr>
          <a:xfrm>
            <a:off x="5441373" y="2066117"/>
            <a:ext cx="130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57AE08-C135-1E97-7C45-67AD33EEFDB5}"/>
              </a:ext>
            </a:extLst>
          </p:cNvPr>
          <p:cNvSpPr txBox="1"/>
          <p:nvPr/>
        </p:nvSpPr>
        <p:spPr>
          <a:xfrm>
            <a:off x="8227788" y="2066117"/>
            <a:ext cx="130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396EE8-9201-A33C-FB09-AA457AE79D55}"/>
              </a:ext>
            </a:extLst>
          </p:cNvPr>
          <p:cNvSpPr txBox="1"/>
          <p:nvPr/>
        </p:nvSpPr>
        <p:spPr>
          <a:xfrm>
            <a:off x="10034036" y="2055813"/>
            <a:ext cx="130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F5</a:t>
            </a:r>
          </a:p>
        </p:txBody>
      </p:sp>
    </p:spTree>
    <p:extLst>
      <p:ext uri="{BB962C8B-B14F-4D97-AF65-F5344CB8AC3E}">
        <p14:creationId xmlns:p14="http://schemas.microsoft.com/office/powerpoint/2010/main" val="18787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Designs Generated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Avery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28E18-B797-F6C2-B542-84D712AAE651}"/>
              </a:ext>
            </a:extLst>
          </p:cNvPr>
          <p:cNvSpPr txBox="1"/>
          <p:nvPr/>
        </p:nvSpPr>
        <p:spPr>
          <a:xfrm>
            <a:off x="402746" y="1802785"/>
            <a:ext cx="130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Design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F8FAC-630E-A1EF-340F-05E3C3A31298}"/>
              </a:ext>
            </a:extLst>
          </p:cNvPr>
          <p:cNvSpPr txBox="1"/>
          <p:nvPr/>
        </p:nvSpPr>
        <p:spPr>
          <a:xfrm>
            <a:off x="2243332" y="1802785"/>
            <a:ext cx="130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Design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1A57DF-27F6-5501-13BB-2E7F76636BCD}"/>
              </a:ext>
            </a:extLst>
          </p:cNvPr>
          <p:cNvSpPr txBox="1"/>
          <p:nvPr/>
        </p:nvSpPr>
        <p:spPr>
          <a:xfrm>
            <a:off x="4479254" y="1802785"/>
            <a:ext cx="130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Design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57AE08-C135-1E97-7C45-67AD33EEFDB5}"/>
              </a:ext>
            </a:extLst>
          </p:cNvPr>
          <p:cNvSpPr txBox="1"/>
          <p:nvPr/>
        </p:nvSpPr>
        <p:spPr>
          <a:xfrm>
            <a:off x="6319840" y="1802785"/>
            <a:ext cx="130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Design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396EE8-9201-A33C-FB09-AA457AE79D55}"/>
              </a:ext>
            </a:extLst>
          </p:cNvPr>
          <p:cNvSpPr txBox="1"/>
          <p:nvPr/>
        </p:nvSpPr>
        <p:spPr>
          <a:xfrm>
            <a:off x="8691758" y="1808905"/>
            <a:ext cx="130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Design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45504-A148-DA91-7088-A5D0A4CDF224}"/>
              </a:ext>
            </a:extLst>
          </p:cNvPr>
          <p:cNvSpPr txBox="1"/>
          <p:nvPr/>
        </p:nvSpPr>
        <p:spPr>
          <a:xfrm>
            <a:off x="10817087" y="1802785"/>
            <a:ext cx="130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Datum</a:t>
            </a:r>
          </a:p>
        </p:txBody>
      </p:sp>
      <p:pic>
        <p:nvPicPr>
          <p:cNvPr id="18" name="Picture 17" descr="A drawing of a rocket&#10;&#10;Description automatically generated">
            <a:extLst>
              <a:ext uri="{FF2B5EF4-FFF2-40B4-BE49-F238E27FC236}">
                <a16:creationId xmlns:a16="http://schemas.microsoft.com/office/drawing/2014/main" id="{2652D39A-D6F7-B27B-2D5E-AB84CE2F3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90" y="2833966"/>
            <a:ext cx="1350156" cy="3189287"/>
          </a:xfrm>
          <a:prstGeom prst="rect">
            <a:avLst/>
          </a:prstGeom>
        </p:spPr>
      </p:pic>
      <p:pic>
        <p:nvPicPr>
          <p:cNvPr id="20" name="Picture 19" descr="A drawing of a triangle&#10;&#10;Description automatically generated">
            <a:extLst>
              <a:ext uri="{FF2B5EF4-FFF2-40B4-BE49-F238E27FC236}">
                <a16:creationId xmlns:a16="http://schemas.microsoft.com/office/drawing/2014/main" id="{1332A433-7E9B-D2E7-D652-6255B77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398" y="2745684"/>
            <a:ext cx="964035" cy="3189287"/>
          </a:xfrm>
          <a:prstGeom prst="rect">
            <a:avLst/>
          </a:prstGeom>
        </p:spPr>
      </p:pic>
      <p:pic>
        <p:nvPicPr>
          <p:cNvPr id="22" name="Picture 21" descr="A drawing of a person&#10;&#10;Description automatically generated">
            <a:extLst>
              <a:ext uri="{FF2B5EF4-FFF2-40B4-BE49-F238E27FC236}">
                <a16:creationId xmlns:a16="http://schemas.microsoft.com/office/drawing/2014/main" id="{B914CA0B-4938-C757-4C89-39A882578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6139" y="2626760"/>
            <a:ext cx="1091150" cy="3427134"/>
          </a:xfrm>
          <a:prstGeom prst="rect">
            <a:avLst/>
          </a:prstGeom>
        </p:spPr>
      </p:pic>
      <p:pic>
        <p:nvPicPr>
          <p:cNvPr id="23" name="Picture 22" descr="A sketch of a rocket&#10;&#10;Description automatically generated">
            <a:extLst>
              <a:ext uri="{FF2B5EF4-FFF2-40B4-BE49-F238E27FC236}">
                <a16:creationId xmlns:a16="http://schemas.microsoft.com/office/drawing/2014/main" id="{448BB204-0B64-0A8B-3FB4-C2405DAB7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1831" y="2959621"/>
            <a:ext cx="2467238" cy="2925862"/>
          </a:xfrm>
          <a:prstGeom prst="rect">
            <a:avLst/>
          </a:prstGeom>
        </p:spPr>
      </p:pic>
      <p:pic>
        <p:nvPicPr>
          <p:cNvPr id="24" name="Picture 23" descr="A diagram of a rocket&#10;&#10;Description automatically generated">
            <a:extLst>
              <a:ext uri="{FF2B5EF4-FFF2-40B4-BE49-F238E27FC236}">
                <a16:creationId xmlns:a16="http://schemas.microsoft.com/office/drawing/2014/main" id="{82958C23-3A2A-D4F2-4156-88B4C2124C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7436" y="2834641"/>
            <a:ext cx="2467239" cy="3188612"/>
          </a:xfrm>
          <a:prstGeom prst="rect">
            <a:avLst/>
          </a:prstGeom>
        </p:spPr>
      </p:pic>
      <p:pic>
        <p:nvPicPr>
          <p:cNvPr id="25" name="Picture 24" descr="A diagram of a rocket&#10;&#10;Description automatically generated">
            <a:extLst>
              <a:ext uri="{FF2B5EF4-FFF2-40B4-BE49-F238E27FC236}">
                <a16:creationId xmlns:a16="http://schemas.microsoft.com/office/drawing/2014/main" id="{E6B52A1A-0370-5B94-FD70-A5D5D55B41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7593" y="2537046"/>
            <a:ext cx="2202607" cy="384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09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Pugh Chart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06AD4A2-B25D-B50E-BA9D-01F46E74D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388830"/>
              </p:ext>
            </p:extLst>
          </p:nvPr>
        </p:nvGraphicFramePr>
        <p:xfrm>
          <a:off x="838200" y="1825625"/>
          <a:ext cx="10515596" cy="457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021">
                  <a:extLst>
                    <a:ext uri="{9D8B030D-6E8A-4147-A177-3AD203B41FA5}">
                      <a16:colId xmlns:a16="http://schemas.microsoft.com/office/drawing/2014/main" val="2691850838"/>
                    </a:ext>
                  </a:extLst>
                </a:gridCol>
                <a:gridCol w="1376733">
                  <a:extLst>
                    <a:ext uri="{9D8B030D-6E8A-4147-A177-3AD203B41FA5}">
                      <a16:colId xmlns:a16="http://schemas.microsoft.com/office/drawing/2014/main" val="625872690"/>
                    </a:ext>
                  </a:extLst>
                </a:gridCol>
                <a:gridCol w="1621535">
                  <a:extLst>
                    <a:ext uri="{9D8B030D-6E8A-4147-A177-3AD203B41FA5}">
                      <a16:colId xmlns:a16="http://schemas.microsoft.com/office/drawing/2014/main" val="526414035"/>
                    </a:ext>
                  </a:extLst>
                </a:gridCol>
                <a:gridCol w="1506715">
                  <a:extLst>
                    <a:ext uri="{9D8B030D-6E8A-4147-A177-3AD203B41FA5}">
                      <a16:colId xmlns:a16="http://schemas.microsoft.com/office/drawing/2014/main" val="1222791220"/>
                    </a:ext>
                  </a:extLst>
                </a:gridCol>
                <a:gridCol w="1506715">
                  <a:extLst>
                    <a:ext uri="{9D8B030D-6E8A-4147-A177-3AD203B41FA5}">
                      <a16:colId xmlns:a16="http://schemas.microsoft.com/office/drawing/2014/main" val="2140007678"/>
                    </a:ext>
                  </a:extLst>
                </a:gridCol>
                <a:gridCol w="1506715">
                  <a:extLst>
                    <a:ext uri="{9D8B030D-6E8A-4147-A177-3AD203B41FA5}">
                      <a16:colId xmlns:a16="http://schemas.microsoft.com/office/drawing/2014/main" val="2969219865"/>
                    </a:ext>
                  </a:extLst>
                </a:gridCol>
                <a:gridCol w="1291162">
                  <a:extLst>
                    <a:ext uri="{9D8B030D-6E8A-4147-A177-3AD203B41FA5}">
                      <a16:colId xmlns:a16="http://schemas.microsoft.com/office/drawing/2014/main" val="4106268111"/>
                    </a:ext>
                  </a:extLst>
                </a:gridCol>
              </a:tblGrid>
              <a:tr h="984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Concept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Criteria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Design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Design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Design 3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Design 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Design 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Design 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525304"/>
                  </a:ext>
                </a:extLst>
              </a:tr>
              <a:tr h="5908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 Velocity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 (wide body, more drag)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 (aerodynamic)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 (high drag force)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datum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5592283"/>
                  </a:ext>
                </a:extLst>
              </a:tr>
              <a:tr h="393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Separation Event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datum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947747"/>
                  </a:ext>
                </a:extLst>
              </a:tr>
              <a:tr h="393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Payload Capacity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-(unstable)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+(stable)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datum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420172"/>
                  </a:ext>
                </a:extLst>
              </a:tr>
              <a:tr h="19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Altitude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+(max velocity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datum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5251212"/>
                  </a:ext>
                </a:extLst>
              </a:tr>
              <a:tr h="19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Lightweight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-(wide body)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+(less material)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datum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480507"/>
                  </a:ext>
                </a:extLst>
              </a:tr>
              <a:tr h="416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Cost of Production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-(more material)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+(less material)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datum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472838"/>
                  </a:ext>
                </a:extLst>
              </a:tr>
              <a:tr h="2061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Reusable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datum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75112"/>
                  </a:ext>
                </a:extLst>
              </a:tr>
              <a:tr h="416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Payload Volume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datum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169702"/>
                  </a:ext>
                </a:extLst>
              </a:tr>
              <a:tr h="19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∑+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N/A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6717530"/>
                  </a:ext>
                </a:extLst>
              </a:tr>
              <a:tr h="19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∑-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N/A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64708"/>
                  </a:ext>
                </a:extLst>
              </a:tr>
              <a:tr h="2249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∑s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N/A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" pitchFamily="2" charset="77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265828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17</a:t>
            </a:fld>
            <a:endParaRPr lang="en-US"/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Avery  2/26/24	 NG Super Sonic Rocket</a:t>
            </a:r>
          </a:p>
        </p:txBody>
      </p:sp>
    </p:spTree>
    <p:extLst>
      <p:ext uri="{BB962C8B-B14F-4D97-AF65-F5344CB8AC3E}">
        <p14:creationId xmlns:p14="http://schemas.microsoft.com/office/powerpoint/2010/main" val="3852114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700" y="7836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Pugh Chart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18</a:t>
            </a:fld>
            <a:endParaRPr lang="en-US"/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Avery  2/26/24	 NG Super Sonic Rocket</a:t>
            </a:r>
          </a:p>
        </p:txBody>
      </p:sp>
      <p:pic>
        <p:nvPicPr>
          <p:cNvPr id="8" name="Picture 7" descr="A diagram of a rocket&#10;&#10;Description automatically generated">
            <a:extLst>
              <a:ext uri="{FF2B5EF4-FFF2-40B4-BE49-F238E27FC236}">
                <a16:creationId xmlns:a16="http://schemas.microsoft.com/office/drawing/2014/main" id="{BE858A55-D9EB-7EE0-FBFF-AEB584425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131" y="486275"/>
            <a:ext cx="3424137" cy="5970292"/>
          </a:xfrm>
          <a:prstGeom prst="rect">
            <a:avLst/>
          </a:prstGeom>
        </p:spPr>
      </p:pic>
      <p:pic>
        <p:nvPicPr>
          <p:cNvPr id="10" name="Picture 9" descr="A diagram of a rocket&#10;&#10;Description automatically generated">
            <a:extLst>
              <a:ext uri="{FF2B5EF4-FFF2-40B4-BE49-F238E27FC236}">
                <a16:creationId xmlns:a16="http://schemas.microsoft.com/office/drawing/2014/main" id="{637A4A2D-A2A9-44FD-A2CD-CF1B840BC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931" y="2023961"/>
            <a:ext cx="3424137" cy="44252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6EC3A4-806B-25B1-E882-5786B0706397}"/>
              </a:ext>
            </a:extLst>
          </p:cNvPr>
          <p:cNvSpPr txBox="1"/>
          <p:nvPr/>
        </p:nvSpPr>
        <p:spPr>
          <a:xfrm>
            <a:off x="1016154" y="1702770"/>
            <a:ext cx="227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Design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2D129-0DDC-EB78-3AA4-91551E5E3FF7}"/>
              </a:ext>
            </a:extLst>
          </p:cNvPr>
          <p:cNvSpPr txBox="1"/>
          <p:nvPr/>
        </p:nvSpPr>
        <p:spPr>
          <a:xfrm>
            <a:off x="4663849" y="1686481"/>
            <a:ext cx="227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Design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18B43B-B5D8-8D0F-F993-78A60730FE62}"/>
              </a:ext>
            </a:extLst>
          </p:cNvPr>
          <p:cNvSpPr txBox="1"/>
          <p:nvPr/>
        </p:nvSpPr>
        <p:spPr>
          <a:xfrm>
            <a:off x="8270131" y="124826"/>
            <a:ext cx="3424137" cy="3803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Design 5</a:t>
            </a:r>
          </a:p>
        </p:txBody>
      </p:sp>
      <p:pic>
        <p:nvPicPr>
          <p:cNvPr id="15" name="Picture 14" descr="A sketch of a rocket&#10;&#10;Description automatically generated">
            <a:extLst>
              <a:ext uri="{FF2B5EF4-FFF2-40B4-BE49-F238E27FC236}">
                <a16:creationId xmlns:a16="http://schemas.microsoft.com/office/drawing/2014/main" id="{D62AB3BA-7A7F-7B76-2934-D0E688B61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3" y="2023961"/>
            <a:ext cx="3807715" cy="451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49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Decision Matrix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F137E7D-2140-D662-6597-BD3BE63B8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128342"/>
              </p:ext>
            </p:extLst>
          </p:nvPr>
        </p:nvGraphicFramePr>
        <p:xfrm>
          <a:off x="838200" y="1468525"/>
          <a:ext cx="10972800" cy="4873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51045968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15808312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738966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642691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3367283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6913363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1935638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75326808"/>
                    </a:ext>
                  </a:extLst>
                </a:gridCol>
              </a:tblGrid>
              <a:tr h="144284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Criterion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4 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556152"/>
                  </a:ext>
                </a:extLst>
              </a:tr>
              <a:tr h="627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Un-weighted score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Weighted score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Un-weighted score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Weighted score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Un-weighted score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Weighted score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12033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Max Velocity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30%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100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30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90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27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95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28.5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64797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Separation Event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0%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32934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Altitude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100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90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22.5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95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23.75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3375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Payload Weight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66859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Lightweight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15%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85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12.75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70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10.5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80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33686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Cost of Production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15%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95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14.25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75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11.25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90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13.5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3635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Reusable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10%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95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9.5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95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9.5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95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9.5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9701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Payload Volume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00641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100%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Sum: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91.5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Sum: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80.75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Sum: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ヒラギノ角ゴ Pro W3" panose="020B0300000000000000" pitchFamily="34" charset="-128"/>
                          <a:cs typeface="Times New Roman" panose="02020603050405020304" pitchFamily="18" charset="0"/>
                        </a:rPr>
                        <a:t>87.25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ヒラギノ角ゴ Pro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4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723826"/>
                  </a:ext>
                </a:extLst>
              </a:tr>
            </a:tbl>
          </a:graphicData>
        </a:graphic>
      </p:graphicFrame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Koi  2/26/24	 NG Super Sonic Rocket</a:t>
            </a:r>
          </a:p>
        </p:txBody>
      </p:sp>
      <p:pic>
        <p:nvPicPr>
          <p:cNvPr id="6" name="Picture 5" descr="A diagram of a rocket&#10;&#10;Description automatically generated">
            <a:extLst>
              <a:ext uri="{FF2B5EF4-FFF2-40B4-BE49-F238E27FC236}">
                <a16:creationId xmlns:a16="http://schemas.microsoft.com/office/drawing/2014/main" id="{2B7DB720-2D0E-C3A6-7234-893A61203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1030" y="1532728"/>
            <a:ext cx="749519" cy="1332684"/>
          </a:xfrm>
          <a:prstGeom prst="rect">
            <a:avLst/>
          </a:prstGeom>
        </p:spPr>
      </p:pic>
      <p:pic>
        <p:nvPicPr>
          <p:cNvPr id="9" name="Picture 8" descr="A sketch of a rocket&#10;&#10;Description automatically generated">
            <a:extLst>
              <a:ext uri="{FF2B5EF4-FFF2-40B4-BE49-F238E27FC236}">
                <a16:creationId xmlns:a16="http://schemas.microsoft.com/office/drawing/2014/main" id="{73C9EF4F-E3B8-5AAE-F716-359B0C39D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840" y="1468525"/>
            <a:ext cx="1184630" cy="1404835"/>
          </a:xfrm>
          <a:prstGeom prst="rect">
            <a:avLst/>
          </a:prstGeom>
        </p:spPr>
      </p:pic>
      <p:pic>
        <p:nvPicPr>
          <p:cNvPr id="10" name="Picture 9" descr="A diagram of a rocket&#10;&#10;Description automatically generated">
            <a:extLst>
              <a:ext uri="{FF2B5EF4-FFF2-40B4-BE49-F238E27FC236}">
                <a16:creationId xmlns:a16="http://schemas.microsoft.com/office/drawing/2014/main" id="{F9F917EB-0B9A-4D6C-90A8-6BEC07DA4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2222" y="1483980"/>
            <a:ext cx="1075055" cy="138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4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Project Description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4F84C4-8B30-69F3-5659-D7C74AA94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27331"/>
            <a:ext cx="10515599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/>
              <a:t>Our team is working towards building a two-stage supersonic rocket that will make use of advanced composite materials. Our foremost goal is to not only meet but surpass our customers’ expectations while keeping the budget under $7,300. Some important details to note are that we plan to conduct test flights in Fall 2024 and have a small-scale prototype ready by late April. </a:t>
            </a:r>
          </a:p>
          <a:p>
            <a:pPr>
              <a:lnSpc>
                <a:spcPct val="150000"/>
              </a:lnSpc>
            </a:pPr>
            <a:endParaRPr lang="en-US" sz="2000"/>
          </a:p>
          <a:p>
            <a:pPr>
              <a:lnSpc>
                <a:spcPct val="150000"/>
              </a:lnSpc>
            </a:pPr>
            <a:r>
              <a:rPr lang="en-US" sz="2400"/>
              <a:t>Stakeholders</a:t>
            </a:r>
          </a:p>
          <a:p>
            <a:pPr lvl="1">
              <a:lnSpc>
                <a:spcPct val="150000"/>
              </a:lnSpc>
            </a:pPr>
            <a:r>
              <a:rPr lang="en-US"/>
              <a:t>Northrop Grumman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Avery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FE2E2D-A3E8-A851-29B2-4C3E2AC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Final Design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20</a:t>
            </a:fld>
            <a:endParaRPr lang="en-US"/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Koi  2/26/24	 NG Super Sonic Rocket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B2DDA-D210-35D8-5BE2-4FFDE1D32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942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Pros</a:t>
            </a:r>
          </a:p>
          <a:p>
            <a:r>
              <a:rPr lang="en-US"/>
              <a:t>Balanced weight distribution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Calibri" panose="020F0502020204030204"/>
                <a:cs typeface="Calibri" panose="020F0502020204030204"/>
              </a:rPr>
              <a:t>Simple aerodynamic body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Simplified Avionics and Recovery systems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Easily manufacturable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Best performance 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2" name="Picture 11" descr="A sketch of a rocket&#10;&#10;Description automatically generated">
            <a:extLst>
              <a:ext uri="{FF2B5EF4-FFF2-40B4-BE49-F238E27FC236}">
                <a16:creationId xmlns:a16="http://schemas.microsoft.com/office/drawing/2014/main" id="{2D64C390-DFC4-BFBE-8BEB-B168A4AE2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374" y="186633"/>
            <a:ext cx="5244878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42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Final Design - CAD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21</a:t>
            </a:fld>
            <a:endParaRPr lang="en-US"/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Koi  2/26/24	 NG Super Sonic Rocket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B2DDA-D210-35D8-5BE2-4FFDE1D32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942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ea typeface="Calibri" panose="020F0502020204030204"/>
                <a:cs typeface="Calibri" panose="020F0502020204030204"/>
              </a:rPr>
              <a:t>Built in </a:t>
            </a:r>
            <a:r>
              <a:rPr lang="en-US" err="1">
                <a:ea typeface="Calibri" panose="020F0502020204030204"/>
                <a:cs typeface="Calibri" panose="020F0502020204030204"/>
              </a:rPr>
              <a:t>Solidworks</a:t>
            </a: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i="1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4D372-8069-52A2-D0B7-E4D5BB940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792" y="1637046"/>
            <a:ext cx="7979434" cy="44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23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/>
                <a:cs typeface="Arial"/>
              </a:rPr>
              <a:t>Engineering Calculations: Magnetic System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4F84C4-8B30-69F3-5659-D7C74AA947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>
                <a:ea typeface="Calibri"/>
                <a:cs typeface="Calibri"/>
              </a:rPr>
              <a:t>Final Design includes Magnetic Separation System</a:t>
            </a: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Total Weight of lower half</a:t>
            </a:r>
          </a:p>
          <a:p>
            <a:pPr lvl="1"/>
            <a:r>
              <a:rPr lang="en-US" sz="1800">
                <a:ea typeface="Calibri"/>
                <a:cs typeface="Calibri"/>
              </a:rPr>
              <a:t>Carbon Fiber density (1550 kg/m^3)</a:t>
            </a:r>
          </a:p>
          <a:p>
            <a:pPr lvl="1"/>
            <a:r>
              <a:rPr lang="en-US" sz="1800">
                <a:ea typeface="Calibri"/>
                <a:cs typeface="Calibri"/>
              </a:rPr>
              <a:t>Carbon Fiber Body (r = 3in, 29.53in)</a:t>
            </a:r>
          </a:p>
          <a:p>
            <a:pPr lvl="2"/>
            <a:r>
              <a:rPr lang="en-US" sz="1400">
                <a:ea typeface="Calibri"/>
                <a:cs typeface="Calibri"/>
              </a:rPr>
              <a:t>1.111 kg</a:t>
            </a:r>
          </a:p>
          <a:p>
            <a:pPr lvl="1"/>
            <a:r>
              <a:rPr lang="en-US" sz="1800">
                <a:ea typeface="Calibri"/>
                <a:cs typeface="Calibri"/>
              </a:rPr>
              <a:t>Carbon Fiber Fins x 4 (8in x 6in)</a:t>
            </a:r>
          </a:p>
          <a:p>
            <a:pPr lvl="2"/>
            <a:r>
              <a:rPr lang="en-US" sz="1400">
                <a:ea typeface="Calibri"/>
                <a:cs typeface="Calibri"/>
              </a:rPr>
              <a:t>0.084 kg</a:t>
            </a:r>
          </a:p>
          <a:p>
            <a:pPr lvl="1"/>
            <a:r>
              <a:rPr lang="en-US" sz="1800">
                <a:ea typeface="Calibri"/>
                <a:cs typeface="Calibri"/>
              </a:rPr>
              <a:t>Level 2 Motor (~75mm)</a:t>
            </a:r>
          </a:p>
          <a:p>
            <a:pPr lvl="2"/>
            <a:r>
              <a:rPr lang="en-US" sz="1400">
                <a:ea typeface="Calibri"/>
                <a:cs typeface="Calibri"/>
              </a:rPr>
              <a:t>1-2 kg</a:t>
            </a:r>
          </a:p>
          <a:p>
            <a:pPr lvl="1"/>
            <a:r>
              <a:rPr lang="en-US" sz="1800">
                <a:ea typeface="Calibri"/>
                <a:cs typeface="Calibri"/>
              </a:rPr>
              <a:t>Avionics and Parachute</a:t>
            </a:r>
          </a:p>
          <a:p>
            <a:pPr lvl="2"/>
            <a:r>
              <a:rPr lang="en-US" sz="1400">
                <a:ea typeface="Calibri"/>
                <a:cs typeface="Calibri"/>
              </a:rPr>
              <a:t>1-2 kg</a:t>
            </a:r>
          </a:p>
          <a:p>
            <a:pPr marL="914400" lvl="2" indent="0">
              <a:buNone/>
            </a:pPr>
            <a:endParaRPr lang="en-US" sz="1400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Final Total Weight: </a:t>
            </a:r>
            <a:r>
              <a:rPr lang="en-US" sz="2000">
                <a:highlight>
                  <a:srgbClr val="FFFF00"/>
                </a:highlight>
                <a:ea typeface="Calibri"/>
                <a:cs typeface="Calibri"/>
              </a:rPr>
              <a:t>~5kg/11.02lbs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5C992-62A2-9286-7493-0BCAFF7652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/>
              <a:t>Permanent Electromagnets [4]</a:t>
            </a:r>
          </a:p>
          <a:p>
            <a:pPr lvl="1"/>
            <a:r>
              <a:rPr lang="en-US" sz="2000"/>
              <a:t>12mm Dia. And 12V connection</a:t>
            </a:r>
          </a:p>
          <a:p>
            <a:pPr lvl="1"/>
            <a:r>
              <a:rPr lang="en-US" sz="2000"/>
              <a:t>Hold 3.3 lbs.</a:t>
            </a:r>
          </a:p>
          <a:p>
            <a:pPr lvl="1"/>
            <a:r>
              <a:rPr lang="en-US" sz="2000"/>
              <a:t>Min: </a:t>
            </a:r>
            <a:r>
              <a:rPr lang="en-US" sz="2000">
                <a:highlight>
                  <a:srgbClr val="FFFF00"/>
                </a:highlight>
              </a:rPr>
              <a:t>4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22</a:t>
            </a:fld>
            <a:endParaRPr lang="en-US"/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Avery  2/26/24	 NG Super Sonic Rocket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D6F20E-CE43-3438-0FF2-25F812177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056" y="3734673"/>
            <a:ext cx="3441710" cy="24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55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17" y="269875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/>
                <a:cs typeface="Arial"/>
              </a:rPr>
              <a:t>Engineering Calculation: Rocket Fin Drag</a:t>
            </a:r>
          </a:p>
        </p:txBody>
      </p:sp>
      <p:pic>
        <p:nvPicPr>
          <p:cNvPr id="3" name="Content Placeholder 2" descr="A blue house with a clock and arrows&#10;&#10;Description automatically generated">
            <a:extLst>
              <a:ext uri="{FF2B5EF4-FFF2-40B4-BE49-F238E27FC236}">
                <a16:creationId xmlns:a16="http://schemas.microsoft.com/office/drawing/2014/main" id="{21A019C8-0D30-A902-D7F6-942A2C6EB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19636" y="1947234"/>
            <a:ext cx="5435435" cy="3884673"/>
          </a:xfrm>
        </p:spPr>
      </p:pic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Koi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71E95-98E5-3D66-F9ED-466F0B5A811F}"/>
              </a:ext>
            </a:extLst>
          </p:cNvPr>
          <p:cNvSpPr txBox="1"/>
          <p:nvPr/>
        </p:nvSpPr>
        <p:spPr>
          <a:xfrm>
            <a:off x="551333" y="1764370"/>
            <a:ext cx="636473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Used the Drag Force formula: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Variables:</a:t>
            </a:r>
          </a:p>
          <a:p>
            <a:r>
              <a:rPr lang="en-US" err="1">
                <a:ea typeface="Calibri"/>
                <a:cs typeface="Calibri"/>
              </a:rPr>
              <a:t>C_d</a:t>
            </a:r>
            <a:r>
              <a:rPr lang="en-US">
                <a:ea typeface="Calibri"/>
                <a:cs typeface="Calibri"/>
              </a:rPr>
              <a:t> = 0.005</a:t>
            </a:r>
          </a:p>
          <a:p>
            <a:r>
              <a:rPr lang="en-US">
                <a:ea typeface="Calibri"/>
                <a:cs typeface="Calibri"/>
              </a:rPr>
              <a:t>V = Mach 2 = 1535 (mph) = 686 (m/s)</a:t>
            </a:r>
          </a:p>
          <a:p>
            <a:r>
              <a:rPr lang="en-US">
                <a:ea typeface="Calibri"/>
                <a:cs typeface="Calibri"/>
              </a:rPr>
              <a:t>A = 26 (in^2) = 0.01677 (m^2)</a:t>
            </a:r>
          </a:p>
          <a:p>
            <a:r>
              <a:rPr lang="en-US" i="1">
                <a:ea typeface="Calibri"/>
                <a:cs typeface="Calibri"/>
              </a:rPr>
              <a:t>P </a:t>
            </a:r>
            <a:r>
              <a:rPr lang="en-US">
                <a:ea typeface="Calibri"/>
                <a:cs typeface="Calibri"/>
              </a:rPr>
              <a:t>= 8.80349*10^-2 (kg/m^3) = 0.0880349 (kg/m^2)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Answer:</a:t>
            </a:r>
          </a:p>
          <a:p>
            <a:r>
              <a:rPr lang="en-US">
                <a:ea typeface="Calibri"/>
                <a:cs typeface="Calibri"/>
              </a:rPr>
              <a:t>D = 1.737 N = 0.390 (</a:t>
            </a:r>
            <a:r>
              <a:rPr lang="en-US" err="1">
                <a:ea typeface="Calibri"/>
                <a:cs typeface="Calibri"/>
              </a:rPr>
              <a:t>lbf</a:t>
            </a:r>
            <a:r>
              <a:rPr lang="en-US">
                <a:ea typeface="Calibri"/>
                <a:cs typeface="Calibri"/>
              </a:rPr>
              <a:t>)                                     (Individual fin)</a:t>
            </a:r>
          </a:p>
          <a:p>
            <a:r>
              <a:rPr lang="en-US" err="1">
                <a:ea typeface="Calibri"/>
                <a:cs typeface="Calibri"/>
              </a:rPr>
              <a:t>D_tot</a:t>
            </a:r>
            <a:r>
              <a:rPr lang="en-US">
                <a:ea typeface="Calibri"/>
                <a:cs typeface="Calibri"/>
              </a:rPr>
              <a:t> = 1.737N * 8 = 13.9 (N) = 3.125 (</a:t>
            </a:r>
            <a:r>
              <a:rPr lang="en-US" err="1">
                <a:ea typeface="Calibri"/>
                <a:cs typeface="Calibri"/>
              </a:rPr>
              <a:t>lbf</a:t>
            </a:r>
            <a:r>
              <a:rPr lang="en-US">
                <a:ea typeface="Calibri"/>
                <a:cs typeface="Calibri"/>
              </a:rPr>
              <a:t>)     (total of all fins)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Assumptions: Coefficient is of a flat plate at turbulent flow, the density of air is at an elevation of 20,000ft, the area used is the planform area. Some error due to </a:t>
            </a:r>
            <a:r>
              <a:rPr lang="en-US" err="1">
                <a:ea typeface="Calibri"/>
                <a:cs typeface="Calibri"/>
              </a:rPr>
              <a:t>compressiblility</a:t>
            </a:r>
            <a:r>
              <a:rPr lang="en-US">
                <a:ea typeface="Calibri"/>
                <a:cs typeface="Calibri"/>
              </a:rPr>
              <a:t> at Mach 2.</a:t>
            </a:r>
          </a:p>
        </p:txBody>
      </p: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B9D9C6D-47B7-E55A-90D5-3E8F6D066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80" y="2127780"/>
            <a:ext cx="2312458" cy="60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76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Engineering Calculations: </a:t>
            </a:r>
            <a:r>
              <a:rPr lang="en-US" b="1" err="1">
                <a:solidFill>
                  <a:schemeClr val="bg1"/>
                </a:solidFill>
                <a:latin typeface="Arial"/>
                <a:cs typeface="Arial"/>
              </a:rPr>
              <a:t>Rocksim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Austin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24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AED4D8-CA2A-6B3A-9588-BFAF8485B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6735" y="4276650"/>
            <a:ext cx="11647283" cy="1629664"/>
          </a:xfr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8C185B0-51DA-DF21-404C-7BCA7B002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15" y="3118353"/>
            <a:ext cx="5924550" cy="1028700"/>
          </a:xfrm>
          <a:prstGeom prst="rect">
            <a:avLst/>
          </a:prstGeom>
        </p:spPr>
      </p:pic>
      <p:pic>
        <p:nvPicPr>
          <p:cNvPr id="11" name="Picture 10" descr="A screenshot of a graph&#10;&#10;Description automatically generated">
            <a:extLst>
              <a:ext uri="{FF2B5EF4-FFF2-40B4-BE49-F238E27FC236}">
                <a16:creationId xmlns:a16="http://schemas.microsoft.com/office/drawing/2014/main" id="{9810CDEB-ED64-C090-D812-9D7890262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80" y="2036167"/>
            <a:ext cx="11860041" cy="83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7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/>
                <a:cs typeface="Arial"/>
              </a:rPr>
              <a:t>Engineering Calculation: Fineness Ratio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4F84C4-8B30-69F3-5659-D7C74AA94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231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>
                <a:ea typeface="Calibri"/>
                <a:cs typeface="Calibri"/>
              </a:rPr>
              <a:t>Fineness ratio: </a:t>
            </a:r>
            <a:r>
              <a:rPr lang="en-US" sz="2400">
                <a:ea typeface="+mn-lt"/>
                <a:cs typeface="+mn-lt"/>
              </a:rPr>
              <a:t>The ratio of the length of a body to its maximum width or diameter</a:t>
            </a:r>
          </a:p>
          <a:p>
            <a:r>
              <a:rPr lang="en-US" sz="2400">
                <a:ea typeface="+mn-lt"/>
                <a:cs typeface="+mn-lt"/>
              </a:rPr>
              <a:t>Helps reduce wave drag coefficient; but can increase skin friction drag</a:t>
            </a:r>
          </a:p>
          <a:p>
            <a:r>
              <a:rPr lang="en-US" sz="2400">
                <a:ea typeface="+mn-lt"/>
                <a:cs typeface="+mn-lt"/>
              </a:rPr>
              <a:t>Generally, a high fineness ratio is wanted for supersonic speeds (~5:1)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Lindsey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A black and white image of a light&#10;&#10;Description automatically generated">
            <a:extLst>
              <a:ext uri="{FF2B5EF4-FFF2-40B4-BE49-F238E27FC236}">
                <a16:creationId xmlns:a16="http://schemas.microsoft.com/office/drawing/2014/main" id="{68F7CDAC-1C86-72F9-0062-46F2DCFD2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69" y="3668525"/>
            <a:ext cx="5674894" cy="2356853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5F7961F-493C-5D1E-2C0C-53DD96AB36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07" b="10769"/>
          <a:stretch/>
        </p:blipFill>
        <p:spPr>
          <a:xfrm>
            <a:off x="7572447" y="3823265"/>
            <a:ext cx="3585794" cy="626737"/>
          </a:xfrm>
          <a:prstGeom prst="rect">
            <a:avLst/>
          </a:prstGeom>
        </p:spPr>
      </p:pic>
      <p:pic>
        <p:nvPicPr>
          <p:cNvPr id="10" name="Picture 9" descr="A number on a white background&#10;&#10;Description automatically generated">
            <a:extLst>
              <a:ext uri="{FF2B5EF4-FFF2-40B4-BE49-F238E27FC236}">
                <a16:creationId xmlns:a16="http://schemas.microsoft.com/office/drawing/2014/main" id="{03CBD8AC-BF2E-AFF8-673B-FEDA4F58FC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33" b="8861"/>
          <a:stretch/>
        </p:blipFill>
        <p:spPr>
          <a:xfrm>
            <a:off x="8258173" y="4446967"/>
            <a:ext cx="2900373" cy="58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77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oto (delete after photo placed)">
            <a:extLst>
              <a:ext uri="{FF2B5EF4-FFF2-40B4-BE49-F238E27FC236}">
                <a16:creationId xmlns:a16="http://schemas.microsoft.com/office/drawing/2014/main" id="{EBC4BCBF-FF46-DA34-F36E-667132B21E45}"/>
              </a:ext>
            </a:extLst>
          </p:cNvPr>
          <p:cNvSpPr txBox="1"/>
          <p:nvPr/>
        </p:nvSpPr>
        <p:spPr>
          <a:xfrm>
            <a:off x="9166058" y="3782120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Budget Plans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Artifact">
            <a:extLst>
              <a:ext uri="{FF2B5EF4-FFF2-40B4-BE49-F238E27FC236}">
                <a16:creationId xmlns:a16="http://schemas.microsoft.com/office/drawing/2014/main" id="{0B3068FC-DEC9-2D84-1724-9BABA4D2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>
                <a:cs typeface="Calibri"/>
              </a:rPr>
              <a:t>Lindsey 2/26/24	 NG Super Sonic Rocket</a:t>
            </a: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75C83-F2E0-54B4-A329-EABF8E4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29077-065A-3716-3B18-18A54A8D68DF}"/>
              </a:ext>
            </a:extLst>
          </p:cNvPr>
          <p:cNvSpPr txBox="1"/>
          <p:nvPr/>
        </p:nvSpPr>
        <p:spPr>
          <a:xfrm>
            <a:off x="494548" y="2039608"/>
            <a:ext cx="5522199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Funding:</a:t>
            </a:r>
          </a:p>
          <a:p>
            <a:r>
              <a:rPr lang="en-US">
                <a:cs typeface="Calibri"/>
              </a:rPr>
              <a:t>1) Northrop Grumman - $7,300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2) Fundraising 10% - $730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>
                <a:cs typeface="Calibri"/>
              </a:rPr>
              <a:t>Material donations from Nova Kinetics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>
                <a:cs typeface="Calibri"/>
              </a:rPr>
              <a:t>GoFundMe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Friends/Family Donations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Potential fundraising collaboration w/Rocket Club</a:t>
            </a:r>
          </a:p>
          <a:p>
            <a:pPr marL="742950" lvl="1" indent="-285750">
              <a:buFont typeface="Courier New"/>
              <a:buChar char="o"/>
            </a:pP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endParaRPr lang="en-US">
              <a:ea typeface="Calibri"/>
              <a:cs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D63248-BEDE-8180-F3CE-3759D7AE5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14487"/>
              </p:ext>
            </p:extLst>
          </p:nvPr>
        </p:nvGraphicFramePr>
        <p:xfrm>
          <a:off x="6266368" y="2038132"/>
          <a:ext cx="5553387" cy="416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129">
                  <a:extLst>
                    <a:ext uri="{9D8B030D-6E8A-4147-A177-3AD203B41FA5}">
                      <a16:colId xmlns:a16="http://schemas.microsoft.com/office/drawing/2014/main" val="1231518493"/>
                    </a:ext>
                  </a:extLst>
                </a:gridCol>
                <a:gridCol w="1851129">
                  <a:extLst>
                    <a:ext uri="{9D8B030D-6E8A-4147-A177-3AD203B41FA5}">
                      <a16:colId xmlns:a16="http://schemas.microsoft.com/office/drawing/2014/main" val="3074024704"/>
                    </a:ext>
                  </a:extLst>
                </a:gridCol>
                <a:gridCol w="1851129">
                  <a:extLst>
                    <a:ext uri="{9D8B030D-6E8A-4147-A177-3AD203B41FA5}">
                      <a16:colId xmlns:a16="http://schemas.microsoft.com/office/drawing/2014/main" val="2673907780"/>
                    </a:ext>
                  </a:extLst>
                </a:gridCol>
              </a:tblGrid>
              <a:tr h="4989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709967"/>
                  </a:ext>
                </a:extLst>
              </a:tr>
              <a:tr h="5193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Funding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Northrop Grumman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$7,300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977913"/>
                  </a:ext>
                </a:extLst>
              </a:tr>
              <a:tr h="12524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Pending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Prototype rocket kit, prototype motors(x2)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~$300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241371"/>
                  </a:ext>
                </a:extLst>
              </a:tr>
              <a:tr h="12524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Anticipated 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Avionics, RockSim Licenses, Rocket Certifications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accent2"/>
                          </a:solidFill>
                        </a:rPr>
                        <a:t>$1000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918041"/>
                  </a:ext>
                </a:extLst>
              </a:tr>
              <a:tr h="5193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$7,300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13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276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Schedule (2/5 - 2/26)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Artifact">
            <a:extLst>
              <a:ext uri="{FF2B5EF4-FFF2-40B4-BE49-F238E27FC236}">
                <a16:creationId xmlns:a16="http://schemas.microsoft.com/office/drawing/2014/main" id="{0B3068FC-DEC9-2D84-1724-9BABA4D2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>
                <a:cs typeface="Calibri"/>
              </a:rPr>
              <a:t>Lindsey 2/26/24 NG Super Sonic Rocket</a:t>
            </a: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FAD295-F5E5-785E-8B80-A7365FA3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5609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798BD41F-24E4-4169-89F7-6A8F955E1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39" y="1997369"/>
            <a:ext cx="11168888" cy="426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08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Next Steps</a:t>
            </a:r>
          </a:p>
        </p:txBody>
      </p:sp>
      <p:sp>
        <p:nvSpPr>
          <p:cNvPr id="10" name="Artifact">
            <a:extLst>
              <a:ext uri="{FF2B5EF4-FFF2-40B4-BE49-F238E27FC236}">
                <a16:creationId xmlns:a16="http://schemas.microsoft.com/office/drawing/2014/main" id="{0B3068FC-DEC9-2D84-1724-9BABA4D2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>
                <a:cs typeface="Calibri"/>
              </a:rPr>
              <a:t>Lindsey 2/26/24 NG Super Sonic Rocket</a:t>
            </a: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FAD295-F5E5-785E-8B80-A7365FA3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5609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E32D1-5CEF-710F-D74E-5554A7ED5564}"/>
              </a:ext>
            </a:extLst>
          </p:cNvPr>
          <p:cNvSpPr txBox="1"/>
          <p:nvPr/>
        </p:nvSpPr>
        <p:spPr>
          <a:xfrm>
            <a:off x="1029109" y="2537979"/>
            <a:ext cx="4030916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Report 1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Prototype 1</a:t>
            </a:r>
            <a:endParaRPr lang="en-US" sz="240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>
                <a:cs typeface="Calibri"/>
              </a:rPr>
              <a:t>Ordering kit</a:t>
            </a:r>
            <a:endParaRPr lang="en-US" sz="240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>
                <a:cs typeface="Calibri"/>
              </a:rPr>
              <a:t>Building</a:t>
            </a:r>
            <a:endParaRPr lang="en-US" sz="240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>
                <a:cs typeface="Calibri"/>
              </a:rPr>
              <a:t>Launching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Continuing fundraising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4378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oto (delete after photo placed)">
            <a:extLst>
              <a:ext uri="{FF2B5EF4-FFF2-40B4-BE49-F238E27FC236}">
                <a16:creationId xmlns:a16="http://schemas.microsoft.com/office/drawing/2014/main" id="{EBC4BCBF-FF46-DA34-F36E-667132B21E45}"/>
              </a:ext>
            </a:extLst>
          </p:cNvPr>
          <p:cNvSpPr txBox="1"/>
          <p:nvPr/>
        </p:nvSpPr>
        <p:spPr>
          <a:xfrm>
            <a:off x="9166058" y="3782120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Conclusion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23" name="P">
            <a:extLst>
              <a:ext uri="{FF2B5EF4-FFF2-40B4-BE49-F238E27FC236}">
                <a16:creationId xmlns:a16="http://schemas.microsoft.com/office/drawing/2014/main" id="{84031C50-3E43-ECFB-A27E-F8FFC57C2BF6}"/>
              </a:ext>
            </a:extLst>
          </p:cNvPr>
          <p:cNvSpPr txBox="1">
            <a:spLocks/>
          </p:cNvSpPr>
          <p:nvPr/>
        </p:nvSpPr>
        <p:spPr>
          <a:xfrm>
            <a:off x="833405" y="2419898"/>
            <a:ext cx="5842465" cy="129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4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rtifact">
            <a:extLst>
              <a:ext uri="{FF2B5EF4-FFF2-40B4-BE49-F238E27FC236}">
                <a16:creationId xmlns:a16="http://schemas.microsoft.com/office/drawing/2014/main" id="{0B3068FC-DEC9-2D84-1724-9BABA4D2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>
                <a:cs typeface="Calibri"/>
              </a:rPr>
              <a:t> 2/26/24		 NG Super Sonic Rocket</a:t>
            </a: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4DBD7-E00F-73B2-8983-1015103E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2113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 descr="A close up of a rocket&#10;&#10;Description automatically generated">
            <a:extLst>
              <a:ext uri="{FF2B5EF4-FFF2-40B4-BE49-F238E27FC236}">
                <a16:creationId xmlns:a16="http://schemas.microsoft.com/office/drawing/2014/main" id="{479CC500-6294-3953-5065-0560D2BC5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" y="4701002"/>
            <a:ext cx="11134725" cy="981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3C3A45-F132-0B32-1FC7-5D979D5A1A86}"/>
              </a:ext>
            </a:extLst>
          </p:cNvPr>
          <p:cNvSpPr txBox="1"/>
          <p:nvPr/>
        </p:nvSpPr>
        <p:spPr>
          <a:xfrm>
            <a:off x="755374" y="1994451"/>
            <a:ext cx="1067462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cs typeface="Calibri"/>
              </a:rPr>
              <a:t>Thank you!</a:t>
            </a:r>
            <a:endParaRPr lang="en-US"/>
          </a:p>
          <a:p>
            <a:pPr algn="ctr"/>
            <a:endParaRPr lang="en-US" sz="3200">
              <a:cs typeface="Calibri"/>
            </a:endParaRPr>
          </a:p>
          <a:p>
            <a:pPr algn="ctr"/>
            <a:endParaRPr lang="en-US" sz="3200">
              <a:cs typeface="Calibri"/>
            </a:endParaRPr>
          </a:p>
          <a:p>
            <a:pPr algn="ctr"/>
            <a:r>
              <a:rPr lang="en-US" sz="3200">
                <a:cs typeface="Calibri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6684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Project Purpose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4F84C4-8B30-69F3-5659-D7C74AA94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Calibri"/>
                <a:cs typeface="Calibri"/>
              </a:rPr>
              <a:t>Provide launch vehicle for future capstone payload</a:t>
            </a:r>
          </a:p>
          <a:p>
            <a:endParaRPr lang="en-US" sz="2400">
              <a:ea typeface="Calibri"/>
              <a:cs typeface="Calibri"/>
            </a:endParaRPr>
          </a:p>
          <a:p>
            <a:r>
              <a:rPr lang="en-US" sz="2400">
                <a:ea typeface="Calibri"/>
                <a:cs typeface="Calibri"/>
              </a:rPr>
              <a:t>Research and design a two-stage rocket capable of recording data</a:t>
            </a:r>
          </a:p>
          <a:p>
            <a:endParaRPr lang="en-US" sz="2400">
              <a:ea typeface="Calibri"/>
              <a:cs typeface="Calibri"/>
            </a:endParaRPr>
          </a:p>
          <a:p>
            <a:r>
              <a:rPr lang="en-US" sz="2400">
                <a:ea typeface="Calibri"/>
                <a:cs typeface="Calibri"/>
              </a:rPr>
              <a:t>Provide a test bed for a future space shot rocket</a:t>
            </a:r>
          </a:p>
          <a:p>
            <a:endParaRPr lang="en-US" sz="2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>
                <a:ea typeface="Calibri"/>
                <a:cs typeface="Calibri"/>
              </a:rPr>
              <a:t>Funding:</a:t>
            </a:r>
          </a:p>
          <a:p>
            <a:r>
              <a:rPr lang="en-US" sz="2400">
                <a:ea typeface="Calibri"/>
                <a:cs typeface="Calibri"/>
              </a:rPr>
              <a:t>Northrop Grumman Space Systems, $7,300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Avery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3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oto (delete after photo placed)">
            <a:extLst>
              <a:ext uri="{FF2B5EF4-FFF2-40B4-BE49-F238E27FC236}">
                <a16:creationId xmlns:a16="http://schemas.microsoft.com/office/drawing/2014/main" id="{EBC4BCBF-FF46-DA34-F36E-667132B21E45}"/>
              </a:ext>
            </a:extLst>
          </p:cNvPr>
          <p:cNvSpPr txBox="1"/>
          <p:nvPr/>
        </p:nvSpPr>
        <p:spPr>
          <a:xfrm>
            <a:off x="9166058" y="3782120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References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490B2E-31D6-6D36-1365-E45A785E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30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D1259-1974-4397-F2CA-64774309A632}"/>
              </a:ext>
            </a:extLst>
          </p:cNvPr>
          <p:cNvSpPr txBox="1"/>
          <p:nvPr/>
        </p:nvSpPr>
        <p:spPr>
          <a:xfrm>
            <a:off x="795130" y="2080590"/>
            <a:ext cx="10588486" cy="22878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[1] A. Mishra, K. Gandhi, K. Sharma, N. Sumanth, and Y. Krishna. Teja, “CONCEPTUAL DESIGN AND ANALYSIS OF TWO STAGE SOUNDING ROCKET,” </a:t>
            </a:r>
            <a:r>
              <a:rPr lang="en-US" sz="1400" i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International Journal of Universal Science and Engineering</a:t>
            </a:r>
            <a:r>
              <a:rPr lang="en-US" sz="140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vol. 07, pp. 53–73, Aug. 2021.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[2] P. Davies </a:t>
            </a: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“Preliminary Design and Test of High Altitude Two-Stage Rockets in New Zealand,” </a:t>
            </a: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Aerospace Science and Technology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, vol. 128, pp. 107741–107741, Sep. 2022, </a:t>
            </a:r>
            <a:r>
              <a:rPr 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https://doi.org/10.1016/j.ast.2022.107741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[3] P. </a:t>
            </a:r>
            <a:r>
              <a:rPr 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Żurawka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N. </a:t>
            </a:r>
            <a:r>
              <a:rPr 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Sahbon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Pytlak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M. Sochacki, A. </a:t>
            </a:r>
            <a:r>
              <a:rPr 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Puchalski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and S. </a:t>
            </a:r>
            <a:r>
              <a:rPr 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Murpani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"Multi-Objective Optimization of a Fin Shape for a Passive Supersonic Rocket Stage," </a:t>
            </a: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2023 IEEE Aerospace Conference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Big Sky, MT, USA, 2023, pp. 1-12, </a:t>
            </a:r>
            <a:r>
              <a:rPr 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: 10.1109/AERO55745.2023.10115859.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[4] “EML12MM-12 - round permanent electromagnet 12 mm DIA. 12 volts DC - holding 3.3 lbs.,” APW Company, https://</a:t>
            </a:r>
            <a:r>
              <a:rPr lang="en-US" sz="14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apwcompany.com</a:t>
            </a:r>
            <a:r>
              <a:rPr lang="en-US" sz="1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/eml12mm-12/ (accessed Feb. 25, 2024). 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US" sz="1400">
              <a:solidFill>
                <a:srgbClr val="333333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50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Black Box Model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Avery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D64CEE-4241-BB8E-F5DB-4053A1BFB2B8}"/>
              </a:ext>
            </a:extLst>
          </p:cNvPr>
          <p:cNvSpPr/>
          <p:nvPr/>
        </p:nvSpPr>
        <p:spPr>
          <a:xfrm>
            <a:off x="3799490" y="2605945"/>
            <a:ext cx="4593020" cy="256452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FF183-8103-BEBF-BEDE-7079633671C2}"/>
              </a:ext>
            </a:extLst>
          </p:cNvPr>
          <p:cNvSpPr txBox="1"/>
          <p:nvPr/>
        </p:nvSpPr>
        <p:spPr>
          <a:xfrm>
            <a:off x="4303986" y="3215591"/>
            <a:ext cx="3573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Rocket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Flight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146198C-8927-F504-4772-F92B92D9E406}"/>
              </a:ext>
            </a:extLst>
          </p:cNvPr>
          <p:cNvSpPr/>
          <p:nvPr/>
        </p:nvSpPr>
        <p:spPr>
          <a:xfrm>
            <a:off x="1413641" y="2921254"/>
            <a:ext cx="2238704" cy="1891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41162CA-6EDF-75E9-0CE0-BB46E9AD35EF}"/>
              </a:ext>
            </a:extLst>
          </p:cNvPr>
          <p:cNvSpPr/>
          <p:nvPr/>
        </p:nvSpPr>
        <p:spPr>
          <a:xfrm>
            <a:off x="1413641" y="3754200"/>
            <a:ext cx="2238704" cy="1891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2CA76B82-3584-BB12-FAF2-F3EE60D9391E}"/>
              </a:ext>
            </a:extLst>
          </p:cNvPr>
          <p:cNvSpPr/>
          <p:nvPr/>
        </p:nvSpPr>
        <p:spPr>
          <a:xfrm>
            <a:off x="1413641" y="4646266"/>
            <a:ext cx="2238704" cy="1891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9E6D887B-89A2-BD3B-9B5C-2418C99426E7}"/>
              </a:ext>
            </a:extLst>
          </p:cNvPr>
          <p:cNvSpPr/>
          <p:nvPr/>
        </p:nvSpPr>
        <p:spPr>
          <a:xfrm>
            <a:off x="8599643" y="2938941"/>
            <a:ext cx="2238704" cy="1891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FD1076C-0726-E965-4176-ED5D6CE709AE}"/>
              </a:ext>
            </a:extLst>
          </p:cNvPr>
          <p:cNvSpPr/>
          <p:nvPr/>
        </p:nvSpPr>
        <p:spPr>
          <a:xfrm>
            <a:off x="8599643" y="3771887"/>
            <a:ext cx="2238704" cy="1891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E46C5EB8-064B-E7F0-9221-4C4AF018F809}"/>
              </a:ext>
            </a:extLst>
          </p:cNvPr>
          <p:cNvSpPr/>
          <p:nvPr/>
        </p:nvSpPr>
        <p:spPr>
          <a:xfrm>
            <a:off x="8599643" y="4663953"/>
            <a:ext cx="2238704" cy="1891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ED8C9A-E3CB-B928-9CB7-1AF708584E7E}"/>
              </a:ext>
            </a:extLst>
          </p:cNvPr>
          <p:cNvSpPr txBox="1"/>
          <p:nvPr/>
        </p:nvSpPr>
        <p:spPr>
          <a:xfrm>
            <a:off x="1413641" y="2605945"/>
            <a:ext cx="20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(2) Level 2 Motors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F778B0-52BE-4205-1D75-A43CCDE5B68B}"/>
              </a:ext>
            </a:extLst>
          </p:cNvPr>
          <p:cNvSpPr txBox="1"/>
          <p:nvPr/>
        </p:nvSpPr>
        <p:spPr>
          <a:xfrm>
            <a:off x="1413641" y="3457563"/>
            <a:ext cx="22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Midflight Separation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BF317-31BE-644D-60D5-8D031013CC1C}"/>
              </a:ext>
            </a:extLst>
          </p:cNvPr>
          <p:cNvSpPr txBox="1"/>
          <p:nvPr/>
        </p:nvSpPr>
        <p:spPr>
          <a:xfrm>
            <a:off x="1413642" y="4345108"/>
            <a:ext cx="223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Carbon Fiber Material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63D660-C93C-E68F-4BC4-AA31E80DE915}"/>
              </a:ext>
            </a:extLst>
          </p:cNvPr>
          <p:cNvSpPr txBox="1"/>
          <p:nvPr/>
        </p:nvSpPr>
        <p:spPr>
          <a:xfrm>
            <a:off x="8560676" y="2626345"/>
            <a:ext cx="262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Sustained Mach 2 Velocity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43C778-2F09-9E5A-7EB5-B63EAAE416C5}"/>
              </a:ext>
            </a:extLst>
          </p:cNvPr>
          <p:cNvSpPr txBox="1"/>
          <p:nvPr/>
        </p:nvSpPr>
        <p:spPr>
          <a:xfrm>
            <a:off x="8615633" y="3463447"/>
            <a:ext cx="254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Max Altitude: 40,000+ ft.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47925B-540F-7E15-C0BE-7054963F513F}"/>
              </a:ext>
            </a:extLst>
          </p:cNvPr>
          <p:cNvSpPr txBox="1"/>
          <p:nvPr/>
        </p:nvSpPr>
        <p:spPr>
          <a:xfrm>
            <a:off x="8874854" y="4343023"/>
            <a:ext cx="150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 lb. Payload</a:t>
            </a:r>
          </a:p>
        </p:txBody>
      </p:sp>
    </p:spTree>
    <p:extLst>
      <p:ext uri="{BB962C8B-B14F-4D97-AF65-F5344CB8AC3E}">
        <p14:creationId xmlns:p14="http://schemas.microsoft.com/office/powerpoint/2010/main" val="239775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Functional Decomposition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Austin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5</a:t>
            </a:fld>
            <a:endParaRPr lang="en-US"/>
          </a:p>
        </p:txBody>
      </p:sp>
      <p:pic>
        <p:nvPicPr>
          <p:cNvPr id="12" name="Content Placeholder 11" descr="A diagram of a launch vehicle&#10;&#10;Description automatically generated">
            <a:extLst>
              <a:ext uri="{FF2B5EF4-FFF2-40B4-BE49-F238E27FC236}">
                <a16:creationId xmlns:a16="http://schemas.microsoft.com/office/drawing/2014/main" id="{E9E783E3-DD69-ACD0-6AE2-80645DCBF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99871" y="1825625"/>
            <a:ext cx="9792257" cy="4351338"/>
          </a:xfrm>
        </p:spPr>
      </p:pic>
    </p:spTree>
    <p:extLst>
      <p:ext uri="{BB962C8B-B14F-4D97-AF65-F5344CB8AC3E}">
        <p14:creationId xmlns:p14="http://schemas.microsoft.com/office/powerpoint/2010/main" val="339283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Concept Generations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4F84C4-8B30-69F3-5659-D7C74AA94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8" y="210697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Calibri"/>
                <a:cs typeface="Calibri"/>
              </a:rPr>
              <a:t>Subsystems</a:t>
            </a:r>
          </a:p>
          <a:p>
            <a:pPr lvl="1"/>
            <a:r>
              <a:rPr lang="en-US" sz="2000">
                <a:ea typeface="Calibri"/>
                <a:cs typeface="Calibri"/>
              </a:rPr>
              <a:t>Avionics</a:t>
            </a:r>
          </a:p>
          <a:p>
            <a:pPr lvl="1"/>
            <a:r>
              <a:rPr lang="en-US" sz="2000">
                <a:ea typeface="Calibri"/>
                <a:cs typeface="Calibri"/>
              </a:rPr>
              <a:t>Separation System</a:t>
            </a:r>
          </a:p>
          <a:p>
            <a:pPr lvl="1"/>
            <a:r>
              <a:rPr lang="en-US" sz="2000">
                <a:ea typeface="Calibri"/>
                <a:cs typeface="Calibri"/>
              </a:rPr>
              <a:t>Body Design	</a:t>
            </a:r>
          </a:p>
          <a:p>
            <a:pPr lvl="1"/>
            <a:r>
              <a:rPr lang="en-US" sz="2000">
                <a:ea typeface="Calibri"/>
                <a:cs typeface="Calibri"/>
              </a:rPr>
              <a:t>Fin Design</a:t>
            </a:r>
          </a:p>
          <a:p>
            <a:pPr lvl="1"/>
            <a:r>
              <a:rPr lang="en-US" sz="2000">
                <a:ea typeface="Calibri"/>
                <a:cs typeface="Calibri"/>
              </a:rPr>
              <a:t>Nose Cone</a:t>
            </a:r>
          </a:p>
          <a:p>
            <a:pPr lvl="1"/>
            <a:r>
              <a:rPr lang="en-US" sz="2000">
                <a:ea typeface="Calibri"/>
                <a:cs typeface="Calibri"/>
              </a:rPr>
              <a:t>Internal Rocket Layout</a:t>
            </a:r>
          </a:p>
          <a:p>
            <a:r>
              <a:rPr lang="en-US" sz="2400">
                <a:ea typeface="Calibri"/>
                <a:cs typeface="Calibri"/>
              </a:rPr>
              <a:t>Requirements:</a:t>
            </a:r>
          </a:p>
          <a:p>
            <a:pPr lvl="1"/>
            <a:r>
              <a:rPr lang="en-US" sz="2000">
                <a:ea typeface="Calibri"/>
                <a:cs typeface="Calibri"/>
              </a:rPr>
              <a:t>5 concepts for each subsystem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Lindsey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1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Subsystem - Avionics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Austin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 descr="A diagram of a structure&#10;&#10;Description automatically generated">
            <a:extLst>
              <a:ext uri="{FF2B5EF4-FFF2-40B4-BE49-F238E27FC236}">
                <a16:creationId xmlns:a16="http://schemas.microsoft.com/office/drawing/2014/main" id="{53BF6133-9DB9-644A-174A-7F7470BD0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77" y="2137233"/>
            <a:ext cx="2722287" cy="3249169"/>
          </a:xfrm>
          <a:prstGeom prst="rect">
            <a:avLst/>
          </a:prstGeom>
        </p:spPr>
      </p:pic>
      <p:pic>
        <p:nvPicPr>
          <p:cNvPr id="12" name="Picture 11" descr="A diagram of a structure&#10;&#10;Description automatically generated">
            <a:extLst>
              <a:ext uri="{FF2B5EF4-FFF2-40B4-BE49-F238E27FC236}">
                <a16:creationId xmlns:a16="http://schemas.microsoft.com/office/drawing/2014/main" id="{3D2A957A-FCDD-840F-624D-32456CE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657" y="2074811"/>
            <a:ext cx="2512547" cy="3363760"/>
          </a:xfrm>
          <a:prstGeom prst="rect">
            <a:avLst/>
          </a:prstGeom>
        </p:spPr>
      </p:pic>
      <p:pic>
        <p:nvPicPr>
          <p:cNvPr id="13" name="Picture 12" descr="A diagram of a stage&#10;&#10;Description automatically generated">
            <a:extLst>
              <a:ext uri="{FF2B5EF4-FFF2-40B4-BE49-F238E27FC236}">
                <a16:creationId xmlns:a16="http://schemas.microsoft.com/office/drawing/2014/main" id="{7B039E00-44D8-E846-4434-BAA2E813E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246" y="2207257"/>
            <a:ext cx="4603056" cy="31280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A029C9-5701-6879-D9B6-8626FB42467D}"/>
              </a:ext>
            </a:extLst>
          </p:cNvPr>
          <p:cNvSpPr txBox="1"/>
          <p:nvPr/>
        </p:nvSpPr>
        <p:spPr>
          <a:xfrm>
            <a:off x="837484" y="1736909"/>
            <a:ext cx="140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8755FE-2C9F-2CD1-E968-9E105C1F525E}"/>
              </a:ext>
            </a:extLst>
          </p:cNvPr>
          <p:cNvSpPr txBox="1"/>
          <p:nvPr/>
        </p:nvSpPr>
        <p:spPr>
          <a:xfrm>
            <a:off x="4501969" y="1766856"/>
            <a:ext cx="140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2712EF-6787-6F7F-F75E-3D72E25C61C2}"/>
              </a:ext>
            </a:extLst>
          </p:cNvPr>
          <p:cNvSpPr txBox="1"/>
          <p:nvPr/>
        </p:nvSpPr>
        <p:spPr>
          <a:xfrm>
            <a:off x="8782193" y="1779325"/>
            <a:ext cx="140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A3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8685A9F-837C-8C23-45DF-15FB2386AA64}"/>
              </a:ext>
            </a:extLst>
          </p:cNvPr>
          <p:cNvSpPr/>
          <p:nvPr/>
        </p:nvSpPr>
        <p:spPr>
          <a:xfrm>
            <a:off x="256514" y="2074752"/>
            <a:ext cx="2789207" cy="3349924"/>
          </a:xfrm>
          <a:prstGeom prst="flowChartProces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49287C8-8098-40F2-7D50-01B1DDA5FAF8}"/>
              </a:ext>
            </a:extLst>
          </p:cNvPr>
          <p:cNvSpPr/>
          <p:nvPr/>
        </p:nvSpPr>
        <p:spPr>
          <a:xfrm>
            <a:off x="3822098" y="2074751"/>
            <a:ext cx="2774830" cy="3364301"/>
          </a:xfrm>
          <a:prstGeom prst="flowChartProces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1182A822-02BE-27C9-DA9C-F56926AC611E}"/>
              </a:ext>
            </a:extLst>
          </p:cNvPr>
          <p:cNvSpPr/>
          <p:nvPr/>
        </p:nvSpPr>
        <p:spPr>
          <a:xfrm>
            <a:off x="7071382" y="2074752"/>
            <a:ext cx="4902678" cy="3378678"/>
          </a:xfrm>
          <a:prstGeom prst="flowChartProces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6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Subsystem - Avionics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Austin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13" descr="A diagram of a stage&#10;&#10;Description automatically generated">
            <a:extLst>
              <a:ext uri="{FF2B5EF4-FFF2-40B4-BE49-F238E27FC236}">
                <a16:creationId xmlns:a16="http://schemas.microsoft.com/office/drawing/2014/main" id="{70E0E83F-13B0-30AA-ECCA-21CED6F8B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79" y="2078598"/>
            <a:ext cx="5606392" cy="3788818"/>
          </a:xfrm>
          <a:prstGeom prst="rect">
            <a:avLst/>
          </a:prstGeom>
        </p:spPr>
      </p:pic>
      <p:pic>
        <p:nvPicPr>
          <p:cNvPr id="15" name="Picture 14" descr="A diagram of a structure&#10;&#10;Description automatically generated">
            <a:extLst>
              <a:ext uri="{FF2B5EF4-FFF2-40B4-BE49-F238E27FC236}">
                <a16:creationId xmlns:a16="http://schemas.microsoft.com/office/drawing/2014/main" id="{82A31454-FB11-5081-947D-CDD04FEDB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082" y="2163663"/>
            <a:ext cx="3361096" cy="37401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6464BC-C250-01F7-2FFA-D4FFE18C17F3}"/>
              </a:ext>
            </a:extLst>
          </p:cNvPr>
          <p:cNvSpPr txBox="1"/>
          <p:nvPr/>
        </p:nvSpPr>
        <p:spPr>
          <a:xfrm>
            <a:off x="2278582" y="1785816"/>
            <a:ext cx="140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195A45-1E8C-1ACC-E162-5EEFA7A6C379}"/>
              </a:ext>
            </a:extLst>
          </p:cNvPr>
          <p:cNvSpPr txBox="1"/>
          <p:nvPr/>
        </p:nvSpPr>
        <p:spPr>
          <a:xfrm>
            <a:off x="8535809" y="1788298"/>
            <a:ext cx="140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A5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876AFA5-E5C7-4F4D-A9C3-CC10CBAD86D6}"/>
              </a:ext>
            </a:extLst>
          </p:cNvPr>
          <p:cNvSpPr/>
          <p:nvPr/>
        </p:nvSpPr>
        <p:spPr>
          <a:xfrm>
            <a:off x="256514" y="2089129"/>
            <a:ext cx="5837207" cy="3853131"/>
          </a:xfrm>
          <a:prstGeom prst="flowChartProces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380BC0F9-847E-0717-300A-9639F66E5494}"/>
              </a:ext>
            </a:extLst>
          </p:cNvPr>
          <p:cNvSpPr/>
          <p:nvPr/>
        </p:nvSpPr>
        <p:spPr>
          <a:xfrm>
            <a:off x="7373306" y="2074753"/>
            <a:ext cx="3738112" cy="3853130"/>
          </a:xfrm>
          <a:prstGeom prst="flowChartProces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Subsystem – Separation System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Avery  2/26/24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A diagram of a cylinder and a circle&#10;&#10;Description automatically generated">
            <a:extLst>
              <a:ext uri="{FF2B5EF4-FFF2-40B4-BE49-F238E27FC236}">
                <a16:creationId xmlns:a16="http://schemas.microsoft.com/office/drawing/2014/main" id="{7B22562A-4ECF-E387-9499-4A3B661A8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" y="2165078"/>
            <a:ext cx="3901244" cy="1828800"/>
          </a:xfrm>
          <a:prstGeom prst="rect">
            <a:avLst/>
          </a:prstGeom>
        </p:spPr>
      </p:pic>
      <p:pic>
        <p:nvPicPr>
          <p:cNvPr id="9" name="Picture 8" descr="A diagram of a cylinder and a circle&#10;&#10;Description automatically generated">
            <a:extLst>
              <a:ext uri="{FF2B5EF4-FFF2-40B4-BE49-F238E27FC236}">
                <a16:creationId xmlns:a16="http://schemas.microsoft.com/office/drawing/2014/main" id="{07D331DD-5AA4-C023-BB11-5151618DA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056" y="2163842"/>
            <a:ext cx="3737610" cy="1828800"/>
          </a:xfrm>
          <a:prstGeom prst="rect">
            <a:avLst/>
          </a:prstGeom>
        </p:spPr>
      </p:pic>
      <p:pic>
        <p:nvPicPr>
          <p:cNvPr id="10" name="Picture 9" descr="A drawing of a circle and a circle&#10;&#10;Description automatically generated">
            <a:extLst>
              <a:ext uri="{FF2B5EF4-FFF2-40B4-BE49-F238E27FC236}">
                <a16:creationId xmlns:a16="http://schemas.microsoft.com/office/drawing/2014/main" id="{C8D84A87-7057-228E-CE0C-17CBAB793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8128" y="2163842"/>
            <a:ext cx="4248258" cy="1828800"/>
          </a:xfrm>
          <a:prstGeom prst="rect">
            <a:avLst/>
          </a:prstGeom>
        </p:spPr>
      </p:pic>
      <p:pic>
        <p:nvPicPr>
          <p:cNvPr id="11" name="Picture 10" descr="A diagram of a circular object&#10;&#10;Description automatically generated">
            <a:extLst>
              <a:ext uri="{FF2B5EF4-FFF2-40B4-BE49-F238E27FC236}">
                <a16:creationId xmlns:a16="http://schemas.microsoft.com/office/drawing/2014/main" id="{6E6B49D5-9E9D-0C90-06CD-C865D20CF4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4" y="4482628"/>
            <a:ext cx="3218369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CA1895-21B0-DEB3-69DF-66C0680B31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752" y="4482628"/>
            <a:ext cx="2577171" cy="182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59680B-97B0-4011-FCC5-C84E8EA917F7}"/>
              </a:ext>
            </a:extLst>
          </p:cNvPr>
          <p:cNvSpPr txBox="1"/>
          <p:nvPr/>
        </p:nvSpPr>
        <p:spPr>
          <a:xfrm>
            <a:off x="1704723" y="1795746"/>
            <a:ext cx="50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DC3F3C-F700-4651-6F77-4F8E23C8DFA7}"/>
              </a:ext>
            </a:extLst>
          </p:cNvPr>
          <p:cNvSpPr txBox="1"/>
          <p:nvPr/>
        </p:nvSpPr>
        <p:spPr>
          <a:xfrm>
            <a:off x="5615612" y="1795746"/>
            <a:ext cx="50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83CE6-7435-24F3-3A45-3D78CF30B771}"/>
              </a:ext>
            </a:extLst>
          </p:cNvPr>
          <p:cNvSpPr txBox="1"/>
          <p:nvPr/>
        </p:nvSpPr>
        <p:spPr>
          <a:xfrm>
            <a:off x="9700008" y="1814513"/>
            <a:ext cx="50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0EE1BE-F63A-77FE-5F57-A451CAE5E0BF}"/>
              </a:ext>
            </a:extLst>
          </p:cNvPr>
          <p:cNvSpPr txBox="1"/>
          <p:nvPr/>
        </p:nvSpPr>
        <p:spPr>
          <a:xfrm>
            <a:off x="2549629" y="4113296"/>
            <a:ext cx="50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C4963F-4D29-6C55-5F0D-BD38A3A5FB94}"/>
              </a:ext>
            </a:extLst>
          </p:cNvPr>
          <p:cNvSpPr txBox="1"/>
          <p:nvPr/>
        </p:nvSpPr>
        <p:spPr>
          <a:xfrm>
            <a:off x="7769088" y="4094243"/>
            <a:ext cx="50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B5</a:t>
            </a:r>
          </a:p>
        </p:txBody>
      </p:sp>
    </p:spTree>
    <p:extLst>
      <p:ext uri="{BB962C8B-B14F-4D97-AF65-F5344CB8AC3E}">
        <p14:creationId xmlns:p14="http://schemas.microsoft.com/office/powerpoint/2010/main" val="24979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2af165-ec9c-4ad2-b335-315480fd5b02">
      <Terms xmlns="http://schemas.microsoft.com/office/infopath/2007/PartnerControls"/>
    </lcf76f155ced4ddcb4097134ff3c332f>
    <TaxCatchAll xmlns="ee7af416-fd08-4c05-917f-5870713413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A294FAA464C47BE50DA13D622A3B4" ma:contentTypeVersion="11" ma:contentTypeDescription="Create a new document." ma:contentTypeScope="" ma:versionID="32c755e2f777f068b3b7f9bd24bc1766">
  <xsd:schema xmlns:xsd="http://www.w3.org/2001/XMLSchema" xmlns:xs="http://www.w3.org/2001/XMLSchema" xmlns:p="http://schemas.microsoft.com/office/2006/metadata/properties" xmlns:ns2="9e2af165-ec9c-4ad2-b335-315480fd5b02" xmlns:ns3="ee7af416-fd08-4c05-917f-587071341363" targetNamespace="http://schemas.microsoft.com/office/2006/metadata/properties" ma:root="true" ma:fieldsID="073c356a175919312c9eb0a5bb62857d" ns2:_="" ns3:_="">
    <xsd:import namespace="9e2af165-ec9c-4ad2-b335-315480fd5b02"/>
    <xsd:import namespace="ee7af416-fd08-4c05-917f-587071341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af165-ec9c-4ad2-b335-315480fd5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af416-fd08-4c05-917f-58707134136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5a1084c-7a34-424e-87cd-20ddc2125908}" ma:internalName="TaxCatchAll" ma:showField="CatchAllData" ma:web="ee7af416-fd08-4c05-917f-5870713413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6C68BC-3AAA-4376-82B7-5CE83F1F3E93}">
  <ds:schemaRefs>
    <ds:schemaRef ds:uri="9e2af165-ec9c-4ad2-b335-315480fd5b02"/>
    <ds:schemaRef ds:uri="ee7af416-fd08-4c05-917f-58707134136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52C31D-FA6C-433B-B1C0-19664B38BD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589DCE-31B8-405C-98EF-98D5318FC819}">
  <ds:schemaRefs>
    <ds:schemaRef ds:uri="9e2af165-ec9c-4ad2-b335-315480fd5b02"/>
    <ds:schemaRef ds:uri="ee7af416-fd08-4c05-917f-5870713413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30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NG Super Sonic Rocket</vt:lpstr>
      <vt:lpstr>Project Description</vt:lpstr>
      <vt:lpstr>Project Purpose</vt:lpstr>
      <vt:lpstr>Black Box Model</vt:lpstr>
      <vt:lpstr>Functional Decomposition</vt:lpstr>
      <vt:lpstr>Concept Generations</vt:lpstr>
      <vt:lpstr>Subsystem - Avionics</vt:lpstr>
      <vt:lpstr>Subsystem - Avionics</vt:lpstr>
      <vt:lpstr>Subsystem – Separation System</vt:lpstr>
      <vt:lpstr>Subsystem – Body Design</vt:lpstr>
      <vt:lpstr>Subsystem – Body Design</vt:lpstr>
      <vt:lpstr>Subsystem – Fin Design</vt:lpstr>
      <vt:lpstr>Subsystem – Fin Design</vt:lpstr>
      <vt:lpstr>Subsystem - Nose Cone</vt:lpstr>
      <vt:lpstr>Subsystem – Internal Rocket Layout</vt:lpstr>
      <vt:lpstr>Designs Generated</vt:lpstr>
      <vt:lpstr>Pugh Chart</vt:lpstr>
      <vt:lpstr>Pugh Chart Results</vt:lpstr>
      <vt:lpstr>Decision Matrix</vt:lpstr>
      <vt:lpstr>Final Design</vt:lpstr>
      <vt:lpstr>Final Design - CAD</vt:lpstr>
      <vt:lpstr>Engineering Calculations: Magnetic System</vt:lpstr>
      <vt:lpstr>Engineering Calculation: Rocket Fin Drag</vt:lpstr>
      <vt:lpstr>Engineering Calculations: Rocksim</vt:lpstr>
      <vt:lpstr>Engineering Calculation: Fineness Ratio</vt:lpstr>
      <vt:lpstr>Budget Plans</vt:lpstr>
      <vt:lpstr>Schedule (2/5 - 2/26)</vt:lpstr>
      <vt:lpstr>Next Steps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Amanda Grace Macholl</dc:creator>
  <cp:revision>3</cp:revision>
  <dcterms:created xsi:type="dcterms:W3CDTF">2022-02-25T17:26:29Z</dcterms:created>
  <dcterms:modified xsi:type="dcterms:W3CDTF">2024-04-01T01:40:51Z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0x010100D3AA294FAA464C47BE50DA13D622A3B4</vt:lpwstr>
  </property>
  <property fmtid="{D5CDD505-2E9C-101B-9397-08002B2CF9AE}" pid="3" name="MediaServiceImageTags">
    <vt:lpwstr/>
  </property>
</Properties>
</file>