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64" r:id="rId5"/>
    <p:sldId id="271" r:id="rId6"/>
    <p:sldId id="294" r:id="rId7"/>
    <p:sldId id="300" r:id="rId8"/>
    <p:sldId id="328" r:id="rId9"/>
    <p:sldId id="329" r:id="rId10"/>
    <p:sldId id="330" r:id="rId11"/>
    <p:sldId id="344" r:id="rId12"/>
    <p:sldId id="343" r:id="rId13"/>
    <p:sldId id="332" r:id="rId14"/>
    <p:sldId id="346" r:id="rId15"/>
    <p:sldId id="347" r:id="rId16"/>
    <p:sldId id="331" r:id="rId17"/>
    <p:sldId id="327" r:id="rId18"/>
    <p:sldId id="333" r:id="rId19"/>
    <p:sldId id="345" r:id="rId20"/>
    <p:sldId id="334" r:id="rId21"/>
    <p:sldId id="335" r:id="rId22"/>
    <p:sldId id="337" r:id="rId23"/>
    <p:sldId id="318" r:id="rId24"/>
    <p:sldId id="338" r:id="rId25"/>
    <p:sldId id="340" r:id="rId26"/>
    <p:sldId id="342" r:id="rId27"/>
    <p:sldId id="326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A56CA-CAC9-9235-84E3-F963A02B04A8}" v="537" dt="2024-05-02T00:07:19.255"/>
    <p1510:client id="{11BE5087-4B27-176B-DFEB-3D1F7F692A8A}" v="55" dt="2024-05-01T19:43:45.594"/>
    <p1510:client id="{155F38F9-333A-2638-3176-EF6F2FC3DEF2}" v="12" dt="2024-05-02T05:44:16.089"/>
    <p1510:client id="{79EBBDEC-C94A-3E23-2960-A0D5D9D70D1D}" v="125" dt="2024-05-02T18:15:58.745"/>
    <p1510:client id="{EBB75077-9F50-934C-0228-D1F308A8905B}" v="121" dt="2024-05-02T05:07:03.225"/>
    <p1510:client id="{EDAC32BB-3725-CD4F-951C-D47BFDA5D45F}" v="50" dt="2024-05-02T18:50:5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41"/>
    <p:restoredTop sz="94595"/>
  </p:normalViewPr>
  <p:slideViewPr>
    <p:cSldViewPr snapToGrid="0">
      <p:cViewPr varScale="1">
        <p:scale>
          <a:sx n="54" d="100"/>
          <a:sy n="54" d="100"/>
        </p:scale>
        <p:origin x="22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in Paothatat" userId="S::ap2485@nau.edu::a5445df4-bc8f-451d-8461-216db52dec3c" providerId="AD" clId="Web-{EBB75077-9F50-934C-0228-D1F308A8905B}"/>
    <pc:docChg chg="addSld delSld modSld">
      <pc:chgData name="Austin Paothatat" userId="S::ap2485@nau.edu::a5445df4-bc8f-451d-8461-216db52dec3c" providerId="AD" clId="Web-{EBB75077-9F50-934C-0228-D1F308A8905B}" dt="2024-05-02T05:07:03.225" v="89"/>
      <pc:docMkLst>
        <pc:docMk/>
      </pc:docMkLst>
      <pc:sldChg chg="modSp">
        <pc:chgData name="Austin Paothatat" userId="S::ap2485@nau.edu::a5445df4-bc8f-451d-8461-216db52dec3c" providerId="AD" clId="Web-{EBB75077-9F50-934C-0228-D1F308A8905B}" dt="2024-05-02T02:09:21.219" v="37" actId="20577"/>
        <pc:sldMkLst>
          <pc:docMk/>
          <pc:sldMk cId="23611709" sldId="271"/>
        </pc:sldMkLst>
        <pc:spChg chg="mod">
          <ac:chgData name="Austin Paothatat" userId="S::ap2485@nau.edu::a5445df4-bc8f-451d-8461-216db52dec3c" providerId="AD" clId="Web-{EBB75077-9F50-934C-0228-D1F308A8905B}" dt="2024-05-02T02:09:21.219" v="37" actId="20577"/>
          <ac:spMkLst>
            <pc:docMk/>
            <pc:sldMk cId="23611709" sldId="271"/>
            <ac:spMk id="4" creationId="{67593667-2E50-2F49-EAF6-15341FBCE503}"/>
          </ac:spMkLst>
        </pc:spChg>
      </pc:sldChg>
      <pc:sldChg chg="del">
        <pc:chgData name="Austin Paothatat" userId="S::ap2485@nau.edu::a5445df4-bc8f-451d-8461-216db52dec3c" providerId="AD" clId="Web-{EBB75077-9F50-934C-0228-D1F308A8905B}" dt="2024-05-02T01:55:17.805" v="1"/>
        <pc:sldMkLst>
          <pc:docMk/>
          <pc:sldMk cId="1059714799" sldId="292"/>
        </pc:sldMkLst>
      </pc:sldChg>
      <pc:sldChg chg="delSp modSp add">
        <pc:chgData name="Austin Paothatat" userId="S::ap2485@nau.edu::a5445df4-bc8f-451d-8461-216db52dec3c" providerId="AD" clId="Web-{EBB75077-9F50-934C-0228-D1F308A8905B}" dt="2024-05-02T05:07:03.225" v="89"/>
        <pc:sldMkLst>
          <pc:docMk/>
          <pc:sldMk cId="2935015135" sldId="294"/>
        </pc:sldMkLst>
        <pc:spChg chg="mod">
          <ac:chgData name="Austin Paothatat" userId="S::ap2485@nau.edu::a5445df4-bc8f-451d-8461-216db52dec3c" providerId="AD" clId="Web-{EBB75077-9F50-934C-0228-D1F308A8905B}" dt="2024-05-02T02:09:29.172" v="39" actId="20577"/>
          <ac:spMkLst>
            <pc:docMk/>
            <pc:sldMk cId="2935015135" sldId="294"/>
            <ac:spMk id="4" creationId="{24311F60-D479-7383-8714-AA9D876C5E1B}"/>
          </ac:spMkLst>
        </pc:spChg>
        <pc:spChg chg="del">
          <ac:chgData name="Austin Paothatat" userId="S::ap2485@nau.edu::a5445df4-bc8f-451d-8461-216db52dec3c" providerId="AD" clId="Web-{EBB75077-9F50-934C-0228-D1F308A8905B}" dt="2024-05-02T05:07:03.225" v="89"/>
          <ac:spMkLst>
            <pc:docMk/>
            <pc:sldMk cId="2935015135" sldId="294"/>
            <ac:spMk id="9" creationId="{0370B11A-D2FD-3FBB-2631-247FDF9B9250}"/>
          </ac:spMkLst>
        </pc:spChg>
        <pc:picChg chg="del">
          <ac:chgData name="Austin Paothatat" userId="S::ap2485@nau.edu::a5445df4-bc8f-451d-8461-216db52dec3c" providerId="AD" clId="Web-{EBB75077-9F50-934C-0228-D1F308A8905B}" dt="2024-05-02T05:07:01.569" v="88"/>
          <ac:picMkLst>
            <pc:docMk/>
            <pc:sldMk cId="2935015135" sldId="294"/>
            <ac:picMk id="8" creationId="{C317D31E-FAD1-D58E-7093-2A26B6CCBF0A}"/>
          </ac:picMkLst>
        </pc:picChg>
      </pc:sldChg>
      <pc:sldChg chg="del">
        <pc:chgData name="Austin Paothatat" userId="S::ap2485@nau.edu::a5445df4-bc8f-451d-8461-216db52dec3c" providerId="AD" clId="Web-{EBB75077-9F50-934C-0228-D1F308A8905B}" dt="2024-05-02T01:55:16.789" v="0"/>
        <pc:sldMkLst>
          <pc:docMk/>
          <pc:sldMk cId="2397759769" sldId="299"/>
        </pc:sldMkLst>
      </pc:sldChg>
      <pc:sldChg chg="modSp">
        <pc:chgData name="Austin Paothatat" userId="S::ap2485@nau.edu::a5445df4-bc8f-451d-8461-216db52dec3c" providerId="AD" clId="Web-{EBB75077-9F50-934C-0228-D1F308A8905B}" dt="2024-05-02T02:09:34.783" v="41" actId="20577"/>
        <pc:sldMkLst>
          <pc:docMk/>
          <pc:sldMk cId="3392839186" sldId="300"/>
        </pc:sldMkLst>
        <pc:spChg chg="mod">
          <ac:chgData name="Austin Paothatat" userId="S::ap2485@nau.edu::a5445df4-bc8f-451d-8461-216db52dec3c" providerId="AD" clId="Web-{EBB75077-9F50-934C-0228-D1F308A8905B}" dt="2024-05-02T02:09:34.783" v="41" actId="20577"/>
          <ac:spMkLst>
            <pc:docMk/>
            <pc:sldMk cId="3392839186" sldId="300"/>
            <ac:spMk id="4" creationId="{67593667-2E50-2F49-EAF6-15341FBCE503}"/>
          </ac:spMkLst>
        </pc:spChg>
      </pc:sldChg>
      <pc:sldChg chg="addSp delSp modSp">
        <pc:chgData name="Austin Paothatat" userId="S::ap2485@nau.edu::a5445df4-bc8f-451d-8461-216db52dec3c" providerId="AD" clId="Web-{EBB75077-9F50-934C-0228-D1F308A8905B}" dt="2024-05-02T02:09:11.906" v="35" actId="20577"/>
        <pc:sldMkLst>
          <pc:docMk/>
          <pc:sldMk cId="70577271" sldId="318"/>
        </pc:sldMkLst>
        <pc:spChg chg="mod">
          <ac:chgData name="Austin Paothatat" userId="S::ap2485@nau.edu::a5445df4-bc8f-451d-8461-216db52dec3c" providerId="AD" clId="Web-{EBB75077-9F50-934C-0228-D1F308A8905B}" dt="2024-05-02T02:09:11.906" v="35" actId="20577"/>
          <ac:spMkLst>
            <pc:docMk/>
            <pc:sldMk cId="70577271" sldId="318"/>
            <ac:spMk id="4" creationId="{67593667-2E50-2F49-EAF6-15341FBCE503}"/>
          </ac:spMkLst>
        </pc:spChg>
        <pc:picChg chg="del">
          <ac:chgData name="Austin Paothatat" userId="S::ap2485@nau.edu::a5445df4-bc8f-451d-8461-216db52dec3c" providerId="AD" clId="Web-{EBB75077-9F50-934C-0228-D1F308A8905B}" dt="2024-05-02T02:07:47.216" v="22"/>
          <ac:picMkLst>
            <pc:docMk/>
            <pc:sldMk cId="70577271" sldId="318"/>
            <ac:picMk id="3" creationId="{FA9A2F85-EFCC-59B1-2756-24E14442C380}"/>
          </ac:picMkLst>
        </pc:picChg>
        <pc:picChg chg="del">
          <ac:chgData name="Austin Paothatat" userId="S::ap2485@nau.edu::a5445df4-bc8f-451d-8461-216db52dec3c" providerId="AD" clId="Web-{EBB75077-9F50-934C-0228-D1F308A8905B}" dt="2024-05-02T02:07:54.185" v="25"/>
          <ac:picMkLst>
            <pc:docMk/>
            <pc:sldMk cId="70577271" sldId="318"/>
            <ac:picMk id="6" creationId="{95BAE29B-0E65-C829-52F1-23120DCBAE24}"/>
          </ac:picMkLst>
        </pc:picChg>
        <pc:picChg chg="del">
          <ac:chgData name="Austin Paothatat" userId="S::ap2485@nau.edu::a5445df4-bc8f-451d-8461-216db52dec3c" providerId="AD" clId="Web-{EBB75077-9F50-934C-0228-D1F308A8905B}" dt="2024-05-02T02:08:21.280" v="28"/>
          <ac:picMkLst>
            <pc:docMk/>
            <pc:sldMk cId="70577271" sldId="318"/>
            <ac:picMk id="7" creationId="{2661C175-B2B0-3E92-813D-922508FE9188}"/>
          </ac:picMkLst>
        </pc:picChg>
        <pc:picChg chg="add mod">
          <ac:chgData name="Austin Paothatat" userId="S::ap2485@nau.edu::a5445df4-bc8f-451d-8461-216db52dec3c" providerId="AD" clId="Web-{EBB75077-9F50-934C-0228-D1F308A8905B}" dt="2024-05-02T02:09:02.172" v="33" actId="1076"/>
          <ac:picMkLst>
            <pc:docMk/>
            <pc:sldMk cId="70577271" sldId="318"/>
            <ac:picMk id="8" creationId="{FD5B42C8-32BB-D0EB-6E30-4A63865E14E0}"/>
          </ac:picMkLst>
        </pc:picChg>
        <pc:picChg chg="add mod">
          <ac:chgData name="Austin Paothatat" userId="S::ap2485@nau.edu::a5445df4-bc8f-451d-8461-216db52dec3c" providerId="AD" clId="Web-{EBB75077-9F50-934C-0228-D1F308A8905B}" dt="2024-05-02T02:08:17.936" v="27" actId="1076"/>
          <ac:picMkLst>
            <pc:docMk/>
            <pc:sldMk cId="70577271" sldId="318"/>
            <ac:picMk id="9" creationId="{0CEA6031-75EB-060F-231E-0EBD37447519}"/>
          </ac:picMkLst>
        </pc:picChg>
        <pc:picChg chg="add mod">
          <ac:chgData name="Austin Paothatat" userId="S::ap2485@nau.edu::a5445df4-bc8f-451d-8461-216db52dec3c" providerId="AD" clId="Web-{EBB75077-9F50-934C-0228-D1F308A8905B}" dt="2024-05-02T02:08:53.546" v="32" actId="1076"/>
          <ac:picMkLst>
            <pc:docMk/>
            <pc:sldMk cId="70577271" sldId="318"/>
            <ac:picMk id="10" creationId="{BA3DCCCB-D205-F46D-A5AE-69B830E42209}"/>
          </ac:picMkLst>
        </pc:picChg>
      </pc:sldChg>
      <pc:sldChg chg="modSp">
        <pc:chgData name="Austin Paothatat" userId="S::ap2485@nau.edu::a5445df4-bc8f-451d-8461-216db52dec3c" providerId="AD" clId="Web-{EBB75077-9F50-934C-0228-D1F308A8905B}" dt="2024-05-02T02:11:25.035" v="77" actId="20577"/>
        <pc:sldMkLst>
          <pc:docMk/>
          <pc:sldMk cId="1244378929" sldId="326"/>
        </pc:sldMkLst>
        <pc:spChg chg="mod">
          <ac:chgData name="Austin Paothatat" userId="S::ap2485@nau.edu::a5445df4-bc8f-451d-8461-216db52dec3c" providerId="AD" clId="Web-{EBB75077-9F50-934C-0228-D1F308A8905B}" dt="2024-05-02T02:04:37.274" v="13" actId="20577"/>
          <ac:spMkLst>
            <pc:docMk/>
            <pc:sldMk cId="1244378929" sldId="326"/>
            <ac:spMk id="4" creationId="{7E8E32D1-5CEF-710F-D74E-5554A7ED5564}"/>
          </ac:spMkLst>
        </pc:spChg>
        <pc:spChg chg="mod">
          <ac:chgData name="Austin Paothatat" userId="S::ap2485@nau.edu::a5445df4-bc8f-451d-8461-216db52dec3c" providerId="AD" clId="Web-{EBB75077-9F50-934C-0228-D1F308A8905B}" dt="2024-05-02T02:11:25.035" v="77" actId="20577"/>
          <ac:spMkLst>
            <pc:docMk/>
            <pc:sldMk cId="1244378929" sldId="326"/>
            <ac:spMk id="10" creationId="{0B3068FC-DEC9-2D84-1724-9BABA4D2E5FE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10:27.518" v="57" actId="20577"/>
        <pc:sldMkLst>
          <pc:docMk/>
          <pc:sldMk cId="2132928489" sldId="327"/>
        </pc:sldMkLst>
        <pc:spChg chg="mod">
          <ac:chgData name="Austin Paothatat" userId="S::ap2485@nau.edu::a5445df4-bc8f-451d-8461-216db52dec3c" providerId="AD" clId="Web-{EBB75077-9F50-934C-0228-D1F308A8905B}" dt="2024-05-02T02:10:27.518" v="57" actId="20577"/>
          <ac:spMkLst>
            <pc:docMk/>
            <pc:sldMk cId="2132928489" sldId="327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09:41.110" v="43" actId="20577"/>
        <pc:sldMkLst>
          <pc:docMk/>
          <pc:sldMk cId="3109579134" sldId="328"/>
        </pc:sldMkLst>
        <pc:spChg chg="mod">
          <ac:chgData name="Austin Paothatat" userId="S::ap2485@nau.edu::a5445df4-bc8f-451d-8461-216db52dec3c" providerId="AD" clId="Web-{EBB75077-9F50-934C-0228-D1F308A8905B}" dt="2024-05-02T02:09:41.110" v="43" actId="20577"/>
          <ac:spMkLst>
            <pc:docMk/>
            <pc:sldMk cId="3109579134" sldId="328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09:47.829" v="44" actId="20577"/>
        <pc:sldMkLst>
          <pc:docMk/>
          <pc:sldMk cId="1677074435" sldId="329"/>
        </pc:sldMkLst>
        <pc:spChg chg="mod">
          <ac:chgData name="Austin Paothatat" userId="S::ap2485@nau.edu::a5445df4-bc8f-451d-8461-216db52dec3c" providerId="AD" clId="Web-{EBB75077-9F50-934C-0228-D1F308A8905B}" dt="2024-05-02T02:09:47.829" v="44" actId="20577"/>
          <ac:spMkLst>
            <pc:docMk/>
            <pc:sldMk cId="1677074435" sldId="329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09:54.767" v="46" actId="20577"/>
        <pc:sldMkLst>
          <pc:docMk/>
          <pc:sldMk cId="3462635916" sldId="330"/>
        </pc:sldMkLst>
        <pc:spChg chg="mod">
          <ac:chgData name="Austin Paothatat" userId="S::ap2485@nau.edu::a5445df4-bc8f-451d-8461-216db52dec3c" providerId="AD" clId="Web-{EBB75077-9F50-934C-0228-D1F308A8905B}" dt="2024-05-02T02:09:54.767" v="46" actId="20577"/>
          <ac:spMkLst>
            <pc:docMk/>
            <pc:sldMk cId="3462635916" sldId="330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10:21.580" v="54" actId="20577"/>
        <pc:sldMkLst>
          <pc:docMk/>
          <pc:sldMk cId="1047739449" sldId="331"/>
        </pc:sldMkLst>
        <pc:spChg chg="mod">
          <ac:chgData name="Austin Paothatat" userId="S::ap2485@nau.edu::a5445df4-bc8f-451d-8461-216db52dec3c" providerId="AD" clId="Web-{EBB75077-9F50-934C-0228-D1F308A8905B}" dt="2024-05-02T02:10:21.580" v="54" actId="20577"/>
          <ac:spMkLst>
            <pc:docMk/>
            <pc:sldMk cId="1047739449" sldId="331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10:16.705" v="52" actId="20577"/>
        <pc:sldMkLst>
          <pc:docMk/>
          <pc:sldMk cId="2257362806" sldId="332"/>
        </pc:sldMkLst>
        <pc:spChg chg="mod">
          <ac:chgData name="Austin Paothatat" userId="S::ap2485@nau.edu::a5445df4-bc8f-451d-8461-216db52dec3c" providerId="AD" clId="Web-{EBB75077-9F50-934C-0228-D1F308A8905B}" dt="2024-05-02T02:10:16.705" v="52" actId="20577"/>
          <ac:spMkLst>
            <pc:docMk/>
            <pc:sldMk cId="2257362806" sldId="332"/>
            <ac:spMk id="4" creationId="{67593667-2E50-2F49-EAF6-15341FBCE503}"/>
          </ac:spMkLst>
        </pc:spChg>
      </pc:sldChg>
      <pc:sldChg chg="addSp delSp modSp">
        <pc:chgData name="Austin Paothatat" userId="S::ap2485@nau.edu::a5445df4-bc8f-451d-8461-216db52dec3c" providerId="AD" clId="Web-{EBB75077-9F50-934C-0228-D1F308A8905B}" dt="2024-05-02T05:02:33.188" v="87"/>
        <pc:sldMkLst>
          <pc:docMk/>
          <pc:sldMk cId="1987549071" sldId="333"/>
        </pc:sldMkLst>
        <pc:spChg chg="mod">
          <ac:chgData name="Austin Paothatat" userId="S::ap2485@nau.edu::a5445df4-bc8f-451d-8461-216db52dec3c" providerId="AD" clId="Web-{EBB75077-9F50-934C-0228-D1F308A8905B}" dt="2024-05-02T02:10:32.549" v="60" actId="20577"/>
          <ac:spMkLst>
            <pc:docMk/>
            <pc:sldMk cId="1987549071" sldId="333"/>
            <ac:spMk id="4" creationId="{67593667-2E50-2F49-EAF6-15341FBCE503}"/>
          </ac:spMkLst>
        </pc:spChg>
        <pc:picChg chg="add mod">
          <ac:chgData name="Austin Paothatat" userId="S::ap2485@nau.edu::a5445df4-bc8f-451d-8461-216db52dec3c" providerId="AD" clId="Web-{EBB75077-9F50-934C-0228-D1F308A8905B}" dt="2024-05-02T05:02:33.188" v="87"/>
          <ac:picMkLst>
            <pc:docMk/>
            <pc:sldMk cId="1987549071" sldId="333"/>
            <ac:picMk id="3" creationId="{FE1E14F7-6FB5-94D7-BCB4-2C5925B896F5}"/>
          </ac:picMkLst>
        </pc:picChg>
        <pc:picChg chg="del">
          <ac:chgData name="Austin Paothatat" userId="S::ap2485@nau.edu::a5445df4-bc8f-451d-8461-216db52dec3c" providerId="AD" clId="Web-{EBB75077-9F50-934C-0228-D1F308A8905B}" dt="2024-05-02T05:02:30.266" v="86"/>
          <ac:picMkLst>
            <pc:docMk/>
            <pc:sldMk cId="1987549071" sldId="333"/>
            <ac:picMk id="6" creationId="{A701B215-9F9D-DCED-92DC-8747B222BF30}"/>
          </ac:picMkLst>
        </pc:picChg>
      </pc:sldChg>
      <pc:sldChg chg="modSp">
        <pc:chgData name="Austin Paothatat" userId="S::ap2485@nau.edu::a5445df4-bc8f-451d-8461-216db52dec3c" providerId="AD" clId="Web-{EBB75077-9F50-934C-0228-D1F308A8905B}" dt="2024-05-02T02:10:49.893" v="67" actId="20577"/>
        <pc:sldMkLst>
          <pc:docMk/>
          <pc:sldMk cId="1023722941" sldId="334"/>
        </pc:sldMkLst>
        <pc:spChg chg="mod">
          <ac:chgData name="Austin Paothatat" userId="S::ap2485@nau.edu::a5445df4-bc8f-451d-8461-216db52dec3c" providerId="AD" clId="Web-{EBB75077-9F50-934C-0228-D1F308A8905B}" dt="2024-05-02T02:10:49.893" v="67" actId="20577"/>
          <ac:spMkLst>
            <pc:docMk/>
            <pc:sldMk cId="1023722941" sldId="334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10:56.956" v="68" actId="20577"/>
        <pc:sldMkLst>
          <pc:docMk/>
          <pc:sldMk cId="96829663" sldId="335"/>
        </pc:sldMkLst>
        <pc:spChg chg="mod">
          <ac:chgData name="Austin Paothatat" userId="S::ap2485@nau.edu::a5445df4-bc8f-451d-8461-216db52dec3c" providerId="AD" clId="Web-{EBB75077-9F50-934C-0228-D1F308A8905B}" dt="2024-05-02T02:10:56.956" v="68" actId="20577"/>
          <ac:spMkLst>
            <pc:docMk/>
            <pc:sldMk cId="96829663" sldId="335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11:02.034" v="71" actId="20577"/>
        <pc:sldMkLst>
          <pc:docMk/>
          <pc:sldMk cId="3943171311" sldId="337"/>
        </pc:sldMkLst>
        <pc:spChg chg="mod">
          <ac:chgData name="Austin Paothatat" userId="S::ap2485@nau.edu::a5445df4-bc8f-451d-8461-216db52dec3c" providerId="AD" clId="Web-{EBB75077-9F50-934C-0228-D1F308A8905B}" dt="2024-05-02T02:11:02.034" v="71" actId="20577"/>
          <ac:spMkLst>
            <pc:docMk/>
            <pc:sldMk cId="3943171311" sldId="337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11:09.066" v="73" actId="20577"/>
        <pc:sldMkLst>
          <pc:docMk/>
          <pc:sldMk cId="392883765" sldId="338"/>
        </pc:sldMkLst>
        <pc:spChg chg="mod">
          <ac:chgData name="Austin Paothatat" userId="S::ap2485@nau.edu::a5445df4-bc8f-451d-8461-216db52dec3c" providerId="AD" clId="Web-{EBB75077-9F50-934C-0228-D1F308A8905B}" dt="2024-05-02T02:11:09.066" v="73" actId="20577"/>
          <ac:spMkLst>
            <pc:docMk/>
            <pc:sldMk cId="392883765" sldId="338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EBB75077-9F50-934C-0228-D1F308A8905B}" dt="2024-05-02T02:05:00.243" v="21" actId="20577"/>
        <pc:sldMkLst>
          <pc:docMk/>
          <pc:sldMk cId="2387510420" sldId="340"/>
        </pc:sldMkLst>
        <pc:spChg chg="mod">
          <ac:chgData name="Austin Paothatat" userId="S::ap2485@nau.edu::a5445df4-bc8f-451d-8461-216db52dec3c" providerId="AD" clId="Web-{EBB75077-9F50-934C-0228-D1F308A8905B}" dt="2024-05-02T02:04:53.602" v="16" actId="20577"/>
          <ac:spMkLst>
            <pc:docMk/>
            <pc:sldMk cId="2387510420" sldId="340"/>
            <ac:spMk id="3" creationId="{C7ADEDBE-0735-341B-6AEA-75C6755B929A}"/>
          </ac:spMkLst>
        </pc:spChg>
        <pc:spChg chg="mod">
          <ac:chgData name="Austin Paothatat" userId="S::ap2485@nau.edu::a5445df4-bc8f-451d-8461-216db52dec3c" providerId="AD" clId="Web-{EBB75077-9F50-934C-0228-D1F308A8905B}" dt="2024-05-02T02:05:00.243" v="21" actId="20577"/>
          <ac:spMkLst>
            <pc:docMk/>
            <pc:sldMk cId="2387510420" sldId="340"/>
            <ac:spMk id="4" creationId="{67593667-2E50-2F49-EAF6-15341FBCE503}"/>
          </ac:spMkLst>
        </pc:spChg>
      </pc:sldChg>
      <pc:sldChg chg="del">
        <pc:chgData name="Austin Paothatat" userId="S::ap2485@nau.edu::a5445df4-bc8f-451d-8461-216db52dec3c" providerId="AD" clId="Web-{EBB75077-9F50-934C-0228-D1F308A8905B}" dt="2024-05-02T01:55:34.680" v="2"/>
        <pc:sldMkLst>
          <pc:docMk/>
          <pc:sldMk cId="735573517" sldId="341"/>
        </pc:sldMkLst>
      </pc:sldChg>
      <pc:sldChg chg="modSp">
        <pc:chgData name="Austin Paothatat" userId="S::ap2485@nau.edu::a5445df4-bc8f-451d-8461-216db52dec3c" providerId="AD" clId="Web-{EBB75077-9F50-934C-0228-D1F308A8905B}" dt="2024-05-02T02:11:20.363" v="76" actId="20577"/>
        <pc:sldMkLst>
          <pc:docMk/>
          <pc:sldMk cId="907339340" sldId="342"/>
        </pc:sldMkLst>
        <pc:spChg chg="mod">
          <ac:chgData name="Austin Paothatat" userId="S::ap2485@nau.edu::a5445df4-bc8f-451d-8461-216db52dec3c" providerId="AD" clId="Web-{EBB75077-9F50-934C-0228-D1F308A8905B}" dt="2024-05-02T02:11:20.363" v="76" actId="20577"/>
          <ac:spMkLst>
            <pc:docMk/>
            <pc:sldMk cId="907339340" sldId="342"/>
            <ac:spMk id="4" creationId="{67593667-2E50-2F49-EAF6-15341FBCE503}"/>
          </ac:spMkLst>
        </pc:spChg>
      </pc:sldChg>
      <pc:sldChg chg="addSp delSp modSp">
        <pc:chgData name="Austin Paothatat" userId="S::ap2485@nau.edu::a5445df4-bc8f-451d-8461-216db52dec3c" providerId="AD" clId="Web-{EBB75077-9F50-934C-0228-D1F308A8905B}" dt="2024-05-02T05:01:11.686" v="85" actId="1076"/>
        <pc:sldMkLst>
          <pc:docMk/>
          <pc:sldMk cId="3508548587" sldId="343"/>
        </pc:sldMkLst>
        <pc:spChg chg="mod">
          <ac:chgData name="Austin Paothatat" userId="S::ap2485@nau.edu::a5445df4-bc8f-451d-8461-216db52dec3c" providerId="AD" clId="Web-{EBB75077-9F50-934C-0228-D1F308A8905B}" dt="2024-05-02T02:10:09.986" v="50" actId="20577"/>
          <ac:spMkLst>
            <pc:docMk/>
            <pc:sldMk cId="3508548587" sldId="343"/>
            <ac:spMk id="4" creationId="{67593667-2E50-2F49-EAF6-15341FBCE503}"/>
          </ac:spMkLst>
        </pc:spChg>
        <pc:picChg chg="add mod">
          <ac:chgData name="Austin Paothatat" userId="S::ap2485@nau.edu::a5445df4-bc8f-451d-8461-216db52dec3c" providerId="AD" clId="Web-{EBB75077-9F50-934C-0228-D1F308A8905B}" dt="2024-05-02T05:00:22.872" v="84" actId="14100"/>
          <ac:picMkLst>
            <pc:docMk/>
            <pc:sldMk cId="3508548587" sldId="343"/>
            <ac:picMk id="3" creationId="{A21066EE-B21D-6DC4-D1EA-677F16DD306A}"/>
          </ac:picMkLst>
        </pc:picChg>
        <pc:picChg chg="del">
          <ac:chgData name="Austin Paothatat" userId="S::ap2485@nau.edu::a5445df4-bc8f-451d-8461-216db52dec3c" providerId="AD" clId="Web-{EBB75077-9F50-934C-0228-D1F308A8905B}" dt="2024-05-02T05:00:07.231" v="80"/>
          <ac:picMkLst>
            <pc:docMk/>
            <pc:sldMk cId="3508548587" sldId="343"/>
            <ac:picMk id="6" creationId="{29664C26-C017-F4F3-BF16-2AD2F27D5CC1}"/>
          </ac:picMkLst>
        </pc:picChg>
        <pc:picChg chg="mod">
          <ac:chgData name="Austin Paothatat" userId="S::ap2485@nau.edu::a5445df4-bc8f-451d-8461-216db52dec3c" providerId="AD" clId="Web-{EBB75077-9F50-934C-0228-D1F308A8905B}" dt="2024-05-02T05:01:11.686" v="85" actId="1076"/>
          <ac:picMkLst>
            <pc:docMk/>
            <pc:sldMk cId="3508548587" sldId="343"/>
            <ac:picMk id="7" creationId="{950FF6EE-8B2F-D56D-B9BE-A564A8D60BB4}"/>
          </ac:picMkLst>
        </pc:picChg>
      </pc:sldChg>
      <pc:sldChg chg="addSp delSp modSp">
        <pc:chgData name="Austin Paothatat" userId="S::ap2485@nau.edu::a5445df4-bc8f-451d-8461-216db52dec3c" providerId="AD" clId="Web-{EBB75077-9F50-934C-0228-D1F308A8905B}" dt="2024-05-02T05:00:03.950" v="79"/>
        <pc:sldMkLst>
          <pc:docMk/>
          <pc:sldMk cId="2194963953" sldId="344"/>
        </pc:sldMkLst>
        <pc:spChg chg="mod">
          <ac:chgData name="Austin Paothatat" userId="S::ap2485@nau.edu::a5445df4-bc8f-451d-8461-216db52dec3c" providerId="AD" clId="Web-{EBB75077-9F50-934C-0228-D1F308A8905B}" dt="2024-05-02T02:10:02.580" v="48" actId="20577"/>
          <ac:spMkLst>
            <pc:docMk/>
            <pc:sldMk cId="2194963953" sldId="344"/>
            <ac:spMk id="4" creationId="{67593667-2E50-2F49-EAF6-15341FBCE503}"/>
          </ac:spMkLst>
        </pc:spChg>
        <pc:picChg chg="add del mod">
          <ac:chgData name="Austin Paothatat" userId="S::ap2485@nau.edu::a5445df4-bc8f-451d-8461-216db52dec3c" providerId="AD" clId="Web-{EBB75077-9F50-934C-0228-D1F308A8905B}" dt="2024-05-02T05:00:03.950" v="79"/>
          <ac:picMkLst>
            <pc:docMk/>
            <pc:sldMk cId="2194963953" sldId="344"/>
            <ac:picMk id="3" creationId="{E79169E9-657E-85B7-BBED-840468E6FC1F}"/>
          </ac:picMkLst>
        </pc:picChg>
      </pc:sldChg>
      <pc:sldChg chg="modSp">
        <pc:chgData name="Austin Paothatat" userId="S::ap2485@nau.edu::a5445df4-bc8f-451d-8461-216db52dec3c" providerId="AD" clId="Web-{EBB75077-9F50-934C-0228-D1F308A8905B}" dt="2024-05-02T02:10:40.987" v="63" actId="20577"/>
        <pc:sldMkLst>
          <pc:docMk/>
          <pc:sldMk cId="2021303624" sldId="345"/>
        </pc:sldMkLst>
        <pc:spChg chg="mod">
          <ac:chgData name="Austin Paothatat" userId="S::ap2485@nau.edu::a5445df4-bc8f-451d-8461-216db52dec3c" providerId="AD" clId="Web-{EBB75077-9F50-934C-0228-D1F308A8905B}" dt="2024-05-02T02:10:40.987" v="63" actId="20577"/>
          <ac:spMkLst>
            <pc:docMk/>
            <pc:sldMk cId="2021303624" sldId="345"/>
            <ac:spMk id="4" creationId="{67593667-2E50-2F49-EAF6-15341FBCE503}"/>
          </ac:spMkLst>
        </pc:spChg>
      </pc:sldChg>
    </pc:docChg>
  </pc:docChgLst>
  <pc:docChgLst>
    <pc:chgData name="Austin Paothatat" userId="S::ap2485@nau.edu::a5445df4-bc8f-451d-8461-216db52dec3c" providerId="AD" clId="Web-{79EBBDEC-C94A-3E23-2960-A0D5D9D70D1D}"/>
    <pc:docChg chg="modSld">
      <pc:chgData name="Austin Paothatat" userId="S::ap2485@nau.edu::a5445df4-bc8f-451d-8461-216db52dec3c" providerId="AD" clId="Web-{79EBBDEC-C94A-3E23-2960-A0D5D9D70D1D}" dt="2024-05-02T18:15:58.745" v="128" actId="20577"/>
      <pc:docMkLst>
        <pc:docMk/>
      </pc:docMkLst>
      <pc:sldChg chg="modSp">
        <pc:chgData name="Austin Paothatat" userId="S::ap2485@nau.edu::a5445df4-bc8f-451d-8461-216db52dec3c" providerId="AD" clId="Web-{79EBBDEC-C94A-3E23-2960-A0D5D9D70D1D}" dt="2024-05-02T18:15:58.745" v="128" actId="20577"/>
        <pc:sldMkLst>
          <pc:docMk/>
          <pc:sldMk cId="23611709" sldId="271"/>
        </pc:sldMkLst>
        <pc:spChg chg="mod">
          <ac:chgData name="Austin Paothatat" userId="S::ap2485@nau.edu::a5445df4-bc8f-451d-8461-216db52dec3c" providerId="AD" clId="Web-{79EBBDEC-C94A-3E23-2960-A0D5D9D70D1D}" dt="2024-05-02T18:15:58.745" v="128" actId="20577"/>
          <ac:spMkLst>
            <pc:docMk/>
            <pc:sldMk cId="23611709" sldId="271"/>
            <ac:spMk id="7" creationId="{CA4F84C4-8B30-69F3-5659-D7C74AA947F4}"/>
          </ac:spMkLst>
        </pc:spChg>
      </pc:sldChg>
    </pc:docChg>
  </pc:docChgLst>
  <pc:docChgLst>
    <pc:chgData name="Avery K Charley" userId="ebcb5d02-b95c-4204-8bcd-d9ffd357532f" providerId="ADAL" clId="{EDAC32BB-3725-CD4F-951C-D47BFDA5D45F}"/>
    <pc:docChg chg="undo custSel addSld modSld">
      <pc:chgData name="Avery K Charley" userId="ebcb5d02-b95c-4204-8bcd-d9ffd357532f" providerId="ADAL" clId="{EDAC32BB-3725-CD4F-951C-D47BFDA5D45F}" dt="2024-05-02T18:51:08.575" v="142" actId="1076"/>
      <pc:docMkLst>
        <pc:docMk/>
      </pc:docMkLst>
      <pc:sldChg chg="addSp delSp modSp mod setBg">
        <pc:chgData name="Avery K Charley" userId="ebcb5d02-b95c-4204-8bcd-d9ffd357532f" providerId="ADAL" clId="{EDAC32BB-3725-CD4F-951C-D47BFDA5D45F}" dt="2024-05-02T18:51:08.575" v="142" actId="1076"/>
        <pc:sldMkLst>
          <pc:docMk/>
          <pc:sldMk cId="2257362806" sldId="332"/>
        </pc:sldMkLst>
        <pc:spChg chg="mod ord">
          <ac:chgData name="Avery K Charley" userId="ebcb5d02-b95c-4204-8bcd-d9ffd357532f" providerId="ADAL" clId="{EDAC32BB-3725-CD4F-951C-D47BFDA5D45F}" dt="2024-05-02T18:49:49.977" v="106" actId="26606"/>
          <ac:spMkLst>
            <pc:docMk/>
            <pc:sldMk cId="2257362806" sldId="332"/>
            <ac:spMk id="2" creationId="{EA7CB3BD-2A4F-8EEC-FC4F-EB28DB56CF0A}"/>
          </ac:spMkLst>
        </pc:spChg>
        <pc:spChg chg="mod">
          <ac:chgData name="Avery K Charley" userId="ebcb5d02-b95c-4204-8bcd-d9ffd357532f" providerId="ADAL" clId="{EDAC32BB-3725-CD4F-951C-D47BFDA5D45F}" dt="2024-05-02T18:49:49.977" v="106" actId="26606"/>
          <ac:spMkLst>
            <pc:docMk/>
            <pc:sldMk cId="2257362806" sldId="332"/>
            <ac:spMk id="4" creationId="{67593667-2E50-2F49-EAF6-15341FBCE503}"/>
          </ac:spMkLst>
        </pc:spChg>
        <pc:spChg chg="add mod">
          <ac:chgData name="Avery K Charley" userId="ebcb5d02-b95c-4204-8bcd-d9ffd357532f" providerId="ADAL" clId="{EDAC32BB-3725-CD4F-951C-D47BFDA5D45F}" dt="2024-05-02T18:51:02.117" v="141" actId="1076"/>
          <ac:spMkLst>
            <pc:docMk/>
            <pc:sldMk cId="2257362806" sldId="332"/>
            <ac:spMk id="13" creationId="{8EF845F7-EC22-DCC1-F903-D60BE85D0BF5}"/>
          </ac:spMkLst>
        </pc:spChg>
        <pc:spChg chg="add mod">
          <ac:chgData name="Avery K Charley" userId="ebcb5d02-b95c-4204-8bcd-d9ffd357532f" providerId="ADAL" clId="{EDAC32BB-3725-CD4F-951C-D47BFDA5D45F}" dt="2024-05-02T18:51:08.575" v="142" actId="1076"/>
          <ac:spMkLst>
            <pc:docMk/>
            <pc:sldMk cId="2257362806" sldId="332"/>
            <ac:spMk id="14" creationId="{0A282A56-0851-9F75-C39F-089EE38B1F5C}"/>
          </ac:spMkLst>
        </pc:spChg>
        <pc:spChg chg="mod">
          <ac:chgData name="Avery K Charley" userId="ebcb5d02-b95c-4204-8bcd-d9ffd357532f" providerId="ADAL" clId="{EDAC32BB-3725-CD4F-951C-D47BFDA5D45F}" dt="2024-05-02T18:49:49.977" v="106" actId="26606"/>
          <ac:spMkLst>
            <pc:docMk/>
            <pc:sldMk cId="2257362806" sldId="332"/>
            <ac:spMk id="16" creationId="{6F640BF6-D186-94B0-4EE7-CC3027FC5BF5}"/>
          </ac:spMkLst>
        </pc:spChg>
        <pc:spChg chg="add del">
          <ac:chgData name="Avery K Charley" userId="ebcb5d02-b95c-4204-8bcd-d9ffd357532f" providerId="ADAL" clId="{EDAC32BB-3725-CD4F-951C-D47BFDA5D45F}" dt="2024-05-02T18:49:49.977" v="106" actId="26606"/>
          <ac:spMkLst>
            <pc:docMk/>
            <pc:sldMk cId="2257362806" sldId="332"/>
            <ac:spMk id="21" creationId="{ADA216DF-C268-4A25-A2DC-51E15F55003F}"/>
          </ac:spMkLst>
        </pc:spChg>
        <pc:spChg chg="add del">
          <ac:chgData name="Avery K Charley" userId="ebcb5d02-b95c-4204-8bcd-d9ffd357532f" providerId="ADAL" clId="{EDAC32BB-3725-CD4F-951C-D47BFDA5D45F}" dt="2024-05-02T18:49:49.977" v="106" actId="26606"/>
          <ac:spMkLst>
            <pc:docMk/>
            <pc:sldMk cId="2257362806" sldId="332"/>
            <ac:spMk id="23" creationId="{DE127D07-37F2-4FE3-9F47-F0CD6740D5D8}"/>
          </ac:spMkLst>
        </pc:spChg>
        <pc:picChg chg="mod ord">
          <ac:chgData name="Avery K Charley" userId="ebcb5d02-b95c-4204-8bcd-d9ffd357532f" providerId="ADAL" clId="{EDAC32BB-3725-CD4F-951C-D47BFDA5D45F}" dt="2024-05-02T18:49:49.977" v="106" actId="26606"/>
          <ac:picMkLst>
            <pc:docMk/>
            <pc:sldMk cId="2257362806" sldId="332"/>
            <ac:picMk id="5" creationId="{E2EB509F-6094-17ED-E161-27FEB4EB353F}"/>
          </ac:picMkLst>
        </pc:picChg>
        <pc:picChg chg="add del mod">
          <ac:chgData name="Avery K Charley" userId="ebcb5d02-b95c-4204-8bcd-d9ffd357532f" providerId="ADAL" clId="{EDAC32BB-3725-CD4F-951C-D47BFDA5D45F}" dt="2024-05-02T18:49:31.658" v="100" actId="478"/>
          <ac:picMkLst>
            <pc:docMk/>
            <pc:sldMk cId="2257362806" sldId="332"/>
            <ac:picMk id="6" creationId="{A2E0BB10-ED82-0168-1BE2-5825F33666F6}"/>
          </ac:picMkLst>
        </pc:picChg>
        <pc:picChg chg="add del mod ord">
          <ac:chgData name="Avery K Charley" userId="ebcb5d02-b95c-4204-8bcd-d9ffd357532f" providerId="ADAL" clId="{EDAC32BB-3725-CD4F-951C-D47BFDA5D45F}" dt="2024-05-02T18:49:55.393" v="108" actId="478"/>
          <ac:picMkLst>
            <pc:docMk/>
            <pc:sldMk cId="2257362806" sldId="332"/>
            <ac:picMk id="7" creationId="{2D2EA5BF-2E8D-2716-DA8C-2C0EF72374F1}"/>
          </ac:picMkLst>
        </pc:picChg>
        <pc:picChg chg="add mod">
          <ac:chgData name="Avery K Charley" userId="ebcb5d02-b95c-4204-8bcd-d9ffd357532f" providerId="ADAL" clId="{EDAC32BB-3725-CD4F-951C-D47BFDA5D45F}" dt="2024-05-02T18:49:53.377" v="107" actId="1076"/>
          <ac:picMkLst>
            <pc:docMk/>
            <pc:sldMk cId="2257362806" sldId="332"/>
            <ac:picMk id="8" creationId="{BB5FC5AA-56FB-027D-A15E-B3F7B07F3571}"/>
          </ac:picMkLst>
        </pc:picChg>
        <pc:picChg chg="add mod">
          <ac:chgData name="Avery K Charley" userId="ebcb5d02-b95c-4204-8bcd-d9ffd357532f" providerId="ADAL" clId="{EDAC32BB-3725-CD4F-951C-D47BFDA5D45F}" dt="2024-05-02T18:50:18.413" v="120" actId="1076"/>
          <ac:picMkLst>
            <pc:docMk/>
            <pc:sldMk cId="2257362806" sldId="332"/>
            <ac:picMk id="10" creationId="{FE0F035C-CF58-61BC-E6E0-84C12DE91FE3}"/>
          </ac:picMkLst>
        </pc:picChg>
        <pc:picChg chg="add mod">
          <ac:chgData name="Avery K Charley" userId="ebcb5d02-b95c-4204-8bcd-d9ffd357532f" providerId="ADAL" clId="{EDAC32BB-3725-CD4F-951C-D47BFDA5D45F}" dt="2024-05-02T18:50:23.079" v="121" actId="14100"/>
          <ac:picMkLst>
            <pc:docMk/>
            <pc:sldMk cId="2257362806" sldId="332"/>
            <ac:picMk id="12" creationId="{8CE97C74-5821-1012-BB6E-405DAE59E3CC}"/>
          </ac:picMkLst>
        </pc:picChg>
      </pc:sldChg>
      <pc:sldChg chg="modSp mod">
        <pc:chgData name="Avery K Charley" userId="ebcb5d02-b95c-4204-8bcd-d9ffd357532f" providerId="ADAL" clId="{EDAC32BB-3725-CD4F-951C-D47BFDA5D45F}" dt="2024-05-02T04:09:26.645" v="37" actId="20577"/>
        <pc:sldMkLst>
          <pc:docMk/>
          <pc:sldMk cId="1023722941" sldId="334"/>
        </pc:sldMkLst>
        <pc:spChg chg="mod">
          <ac:chgData name="Avery K Charley" userId="ebcb5d02-b95c-4204-8bcd-d9ffd357532f" providerId="ADAL" clId="{EDAC32BB-3725-CD4F-951C-D47BFDA5D45F}" dt="2024-05-02T04:09:26.645" v="37" actId="20577"/>
          <ac:spMkLst>
            <pc:docMk/>
            <pc:sldMk cId="1023722941" sldId="334"/>
            <ac:spMk id="3" creationId="{7A41F9D5-BCDD-FEB4-2013-9C5EA14A4D74}"/>
          </ac:spMkLst>
        </pc:spChg>
      </pc:sldChg>
      <pc:sldChg chg="addSp delSp modSp add mod">
        <pc:chgData name="Avery K Charley" userId="ebcb5d02-b95c-4204-8bcd-d9ffd357532f" providerId="ADAL" clId="{EDAC32BB-3725-CD4F-951C-D47BFDA5D45F}" dt="2024-05-02T08:14:26.811" v="91" actId="14100"/>
        <pc:sldMkLst>
          <pc:docMk/>
          <pc:sldMk cId="345665496" sldId="346"/>
        </pc:sldMkLst>
        <pc:spChg chg="mod">
          <ac:chgData name="Avery K Charley" userId="ebcb5d02-b95c-4204-8bcd-d9ffd357532f" providerId="ADAL" clId="{EDAC32BB-3725-CD4F-951C-D47BFDA5D45F}" dt="2024-05-02T08:06:15.803" v="57" actId="20577"/>
          <ac:spMkLst>
            <pc:docMk/>
            <pc:sldMk cId="345665496" sldId="346"/>
            <ac:spMk id="16" creationId="{6F640BF6-D186-94B0-4EE7-CC3027FC5BF5}"/>
          </ac:spMkLst>
        </pc:spChg>
        <pc:picChg chg="del">
          <ac:chgData name="Avery K Charley" userId="ebcb5d02-b95c-4204-8bcd-d9ffd357532f" providerId="ADAL" clId="{EDAC32BB-3725-CD4F-951C-D47BFDA5D45F}" dt="2024-05-02T08:06:19.358" v="58" actId="478"/>
          <ac:picMkLst>
            <pc:docMk/>
            <pc:sldMk cId="345665496" sldId="346"/>
            <ac:picMk id="6" creationId="{A2E0BB10-ED82-0168-1BE2-5825F33666F6}"/>
          </ac:picMkLst>
        </pc:picChg>
        <pc:picChg chg="add mod">
          <ac:chgData name="Avery K Charley" userId="ebcb5d02-b95c-4204-8bcd-d9ffd357532f" providerId="ADAL" clId="{EDAC32BB-3725-CD4F-951C-D47BFDA5D45F}" dt="2024-05-02T08:06:39.530" v="67" actId="1076"/>
          <ac:picMkLst>
            <pc:docMk/>
            <pc:sldMk cId="345665496" sldId="346"/>
            <ac:picMk id="7" creationId="{1D14CC18-2A71-8BD4-BBD2-5E1B0EFD4338}"/>
          </ac:picMkLst>
        </pc:picChg>
        <pc:picChg chg="add mod">
          <ac:chgData name="Avery K Charley" userId="ebcb5d02-b95c-4204-8bcd-d9ffd357532f" providerId="ADAL" clId="{EDAC32BB-3725-CD4F-951C-D47BFDA5D45F}" dt="2024-05-02T08:14:26.811" v="91" actId="14100"/>
          <ac:picMkLst>
            <pc:docMk/>
            <pc:sldMk cId="345665496" sldId="346"/>
            <ac:picMk id="9" creationId="{456F7484-06FA-05B2-0B4A-8E8EB8DE5BAD}"/>
          </ac:picMkLst>
        </pc:picChg>
      </pc:sldChg>
      <pc:sldChg chg="addSp delSp modSp add mod">
        <pc:chgData name="Avery K Charley" userId="ebcb5d02-b95c-4204-8bcd-d9ffd357532f" providerId="ADAL" clId="{EDAC32BB-3725-CD4F-951C-D47BFDA5D45F}" dt="2024-05-02T08:15:43.895" v="99" actId="1076"/>
        <pc:sldMkLst>
          <pc:docMk/>
          <pc:sldMk cId="4202143735" sldId="347"/>
        </pc:sldMkLst>
        <pc:spChg chg="mod">
          <ac:chgData name="Avery K Charley" userId="ebcb5d02-b95c-4204-8bcd-d9ffd357532f" providerId="ADAL" clId="{EDAC32BB-3725-CD4F-951C-D47BFDA5D45F}" dt="2024-05-02T08:06:51.395" v="70" actId="20577"/>
          <ac:spMkLst>
            <pc:docMk/>
            <pc:sldMk cId="4202143735" sldId="347"/>
            <ac:spMk id="16" creationId="{6F640BF6-D186-94B0-4EE7-CC3027FC5BF5}"/>
          </ac:spMkLst>
        </pc:spChg>
        <pc:picChg chg="add mod">
          <ac:chgData name="Avery K Charley" userId="ebcb5d02-b95c-4204-8bcd-d9ffd357532f" providerId="ADAL" clId="{EDAC32BB-3725-CD4F-951C-D47BFDA5D45F}" dt="2024-05-02T08:07:08.525" v="79" actId="14100"/>
          <ac:picMkLst>
            <pc:docMk/>
            <pc:sldMk cId="4202143735" sldId="347"/>
            <ac:picMk id="6" creationId="{DF7E25C0-55BF-541C-E6FB-E02F767BDF2D}"/>
          </ac:picMkLst>
        </pc:picChg>
        <pc:picChg chg="del">
          <ac:chgData name="Avery K Charley" userId="ebcb5d02-b95c-4204-8bcd-d9ffd357532f" providerId="ADAL" clId="{EDAC32BB-3725-CD4F-951C-D47BFDA5D45F}" dt="2024-05-02T08:06:53.275" v="71" actId="478"/>
          <ac:picMkLst>
            <pc:docMk/>
            <pc:sldMk cId="4202143735" sldId="347"/>
            <ac:picMk id="7" creationId="{1D14CC18-2A71-8BD4-BBD2-5E1B0EFD4338}"/>
          </ac:picMkLst>
        </pc:picChg>
        <pc:picChg chg="add del mod">
          <ac:chgData name="Avery K Charley" userId="ebcb5d02-b95c-4204-8bcd-d9ffd357532f" providerId="ADAL" clId="{EDAC32BB-3725-CD4F-951C-D47BFDA5D45F}" dt="2024-05-02T08:14:39.074" v="92" actId="21"/>
          <ac:picMkLst>
            <pc:docMk/>
            <pc:sldMk cId="4202143735" sldId="347"/>
            <ac:picMk id="9" creationId="{0C5ED90B-74A4-AA5F-F910-61DF4E38838B}"/>
          </ac:picMkLst>
        </pc:picChg>
        <pc:picChg chg="add mod">
          <ac:chgData name="Avery K Charley" userId="ebcb5d02-b95c-4204-8bcd-d9ffd357532f" providerId="ADAL" clId="{EDAC32BB-3725-CD4F-951C-D47BFDA5D45F}" dt="2024-05-02T08:15:43.895" v="99" actId="1076"/>
          <ac:picMkLst>
            <pc:docMk/>
            <pc:sldMk cId="4202143735" sldId="347"/>
            <ac:picMk id="11" creationId="{D3A3A2CD-636F-DCCF-5041-4EABC2CE7995}"/>
          </ac:picMkLst>
        </pc:picChg>
      </pc:sldChg>
    </pc:docChg>
  </pc:docChgLst>
  <pc:docChgLst>
    <pc:chgData name="Austin Paothatat" userId="S::ap2485@nau.edu::a5445df4-bc8f-451d-8461-216db52dec3c" providerId="AD" clId="Web-{6B1CB274-0555-ED20-6CD4-DDDAA3C380D1}"/>
    <pc:docChg chg="addSld delSld">
      <pc:chgData name="Austin Paothatat" userId="S::ap2485@nau.edu::a5445df4-bc8f-451d-8461-216db52dec3c" providerId="AD" clId="Web-{6B1CB274-0555-ED20-6CD4-DDDAA3C380D1}" dt="2024-04-29T19:50:55.376" v="2"/>
      <pc:docMkLst>
        <pc:docMk/>
      </pc:docMkLst>
      <pc:sldChg chg="del">
        <pc:chgData name="Austin Paothatat" userId="S::ap2485@nau.edu::a5445df4-bc8f-451d-8461-216db52dec3c" providerId="AD" clId="Web-{6B1CB274-0555-ED20-6CD4-DDDAA3C380D1}" dt="2024-04-29T19:50:44.517" v="1"/>
        <pc:sldMkLst>
          <pc:docMk/>
          <pc:sldMk cId="109857222" sldId="256"/>
        </pc:sldMkLst>
      </pc:sldChg>
      <pc:sldChg chg="add">
        <pc:chgData name="Austin Paothatat" userId="S::ap2485@nau.edu::a5445df4-bc8f-451d-8461-216db52dec3c" providerId="AD" clId="Web-{6B1CB274-0555-ED20-6CD4-DDDAA3C380D1}" dt="2024-04-29T19:50:41.657" v="0"/>
        <pc:sldMkLst>
          <pc:docMk/>
          <pc:sldMk cId="4014885047" sldId="264"/>
        </pc:sldMkLst>
      </pc:sldChg>
      <pc:sldChg chg="add">
        <pc:chgData name="Austin Paothatat" userId="S::ap2485@nau.edu::a5445df4-bc8f-451d-8461-216db52dec3c" providerId="AD" clId="Web-{6B1CB274-0555-ED20-6CD4-DDDAA3C380D1}" dt="2024-04-29T19:50:55.376" v="2"/>
        <pc:sldMkLst>
          <pc:docMk/>
          <pc:sldMk cId="23611709" sldId="271"/>
        </pc:sldMkLst>
      </pc:sldChg>
    </pc:docChg>
  </pc:docChgLst>
  <pc:docChgLst>
    <pc:chgData name="Koi Allen Quiver" userId="S::koi.quiver@nau.edu::7bb0c13d-cd8f-45f6-a2f8-0cd7f7a91a8f" providerId="AD" clId="Web-{0D4A56CA-CAC9-9235-84E3-F963A02B04A8}"/>
    <pc:docChg chg="modSld">
      <pc:chgData name="Koi Allen Quiver" userId="S::koi.quiver@nau.edu::7bb0c13d-cd8f-45f6-a2f8-0cd7f7a91a8f" providerId="AD" clId="Web-{0D4A56CA-CAC9-9235-84E3-F963A02B04A8}" dt="2024-05-02T00:07:17.614" v="324" actId="20577"/>
      <pc:docMkLst>
        <pc:docMk/>
      </pc:docMkLst>
      <pc:sldChg chg="modSp">
        <pc:chgData name="Koi Allen Quiver" userId="S::koi.quiver@nau.edu::7bb0c13d-cd8f-45f6-a2f8-0cd7f7a91a8f" providerId="AD" clId="Web-{0D4A56CA-CAC9-9235-84E3-F963A02B04A8}" dt="2024-05-02T00:07:17.614" v="324" actId="20577"/>
        <pc:sldMkLst>
          <pc:docMk/>
          <pc:sldMk cId="4014885047" sldId="264"/>
        </pc:sldMkLst>
        <pc:spChg chg="mod">
          <ac:chgData name="Koi Allen Quiver" userId="S::koi.quiver@nau.edu::7bb0c13d-cd8f-45f6-a2f8-0cd7f7a91a8f" providerId="AD" clId="Web-{0D4A56CA-CAC9-9235-84E3-F963A02B04A8}" dt="2024-05-02T00:07:17.614" v="324" actId="20577"/>
          <ac:spMkLst>
            <pc:docMk/>
            <pc:sldMk cId="4014885047" sldId="264"/>
            <ac:spMk id="2" creationId="{9B50D50C-EE1C-F542-BF61-736210620F87}"/>
          </ac:spMkLst>
        </pc:spChg>
      </pc:sldChg>
      <pc:sldChg chg="modSp">
        <pc:chgData name="Koi Allen Quiver" userId="S::koi.quiver@nau.edu::7bb0c13d-cd8f-45f6-a2f8-0cd7f7a91a8f" providerId="AD" clId="Web-{0D4A56CA-CAC9-9235-84E3-F963A02B04A8}" dt="2024-05-01T23:36:19.039" v="99" actId="20577"/>
        <pc:sldMkLst>
          <pc:docMk/>
          <pc:sldMk cId="1244378929" sldId="326"/>
        </pc:sldMkLst>
        <pc:spChg chg="mod">
          <ac:chgData name="Koi Allen Quiver" userId="S::koi.quiver@nau.edu::7bb0c13d-cd8f-45f6-a2f8-0cd7f7a91a8f" providerId="AD" clId="Web-{0D4A56CA-CAC9-9235-84E3-F963A02B04A8}" dt="2024-05-01T23:36:19.039" v="99" actId="20577"/>
          <ac:spMkLst>
            <pc:docMk/>
            <pc:sldMk cId="1244378929" sldId="326"/>
            <ac:spMk id="4" creationId="{7E8E32D1-5CEF-710F-D74E-5554A7ED5564}"/>
          </ac:spMkLst>
        </pc:spChg>
      </pc:sldChg>
      <pc:sldChg chg="addSp delSp modSp">
        <pc:chgData name="Koi Allen Quiver" userId="S::koi.quiver@nau.edu::7bb0c13d-cd8f-45f6-a2f8-0cd7f7a91a8f" providerId="AD" clId="Web-{0D4A56CA-CAC9-9235-84E3-F963A02B04A8}" dt="2024-05-01T23:18:22.005" v="14" actId="14100"/>
        <pc:sldMkLst>
          <pc:docMk/>
          <pc:sldMk cId="3109579134" sldId="328"/>
        </pc:sldMkLst>
        <pc:spChg chg="mod">
          <ac:chgData name="Koi Allen Quiver" userId="S::koi.quiver@nau.edu::7bb0c13d-cd8f-45f6-a2f8-0cd7f7a91a8f" providerId="AD" clId="Web-{0D4A56CA-CAC9-9235-84E3-F963A02B04A8}" dt="2024-05-01T23:18:16.598" v="13" actId="1076"/>
          <ac:spMkLst>
            <pc:docMk/>
            <pc:sldMk cId="3109579134" sldId="328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0D4A56CA-CAC9-9235-84E3-F963A02B04A8}" dt="2024-05-01T23:18:22.005" v="14" actId="14100"/>
          <ac:picMkLst>
            <pc:docMk/>
            <pc:sldMk cId="3109579134" sldId="328"/>
            <ac:picMk id="3" creationId="{C1D35D91-B37C-C28B-5609-6FF2BC4F8637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18:12.786" v="12" actId="14100"/>
          <ac:picMkLst>
            <pc:docMk/>
            <pc:sldMk cId="3109579134" sldId="328"/>
            <ac:picMk id="5" creationId="{E2EB509F-6094-17ED-E161-27FEB4EB353F}"/>
          </ac:picMkLst>
        </pc:picChg>
        <pc:picChg chg="del">
          <ac:chgData name="Koi Allen Quiver" userId="S::koi.quiver@nau.edu::7bb0c13d-cd8f-45f6-a2f8-0cd7f7a91a8f" providerId="AD" clId="Web-{0D4A56CA-CAC9-9235-84E3-F963A02B04A8}" dt="2024-05-01T23:17:57.004" v="8"/>
          <ac:picMkLst>
            <pc:docMk/>
            <pc:sldMk cId="3109579134" sldId="328"/>
            <ac:picMk id="6" creationId="{1CC53B59-61D1-910E-B1E0-2A202CCF0B0F}"/>
          </ac:picMkLst>
        </pc:picChg>
      </pc:sldChg>
      <pc:sldChg chg="addSp delSp modSp">
        <pc:chgData name="Koi Allen Quiver" userId="S::koi.quiver@nau.edu::7bb0c13d-cd8f-45f6-a2f8-0cd7f7a91a8f" providerId="AD" clId="Web-{0D4A56CA-CAC9-9235-84E3-F963A02B04A8}" dt="2024-05-01T23:20:51.353" v="29" actId="1076"/>
        <pc:sldMkLst>
          <pc:docMk/>
          <pc:sldMk cId="1677074435" sldId="329"/>
        </pc:sldMkLst>
        <pc:spChg chg="mod">
          <ac:chgData name="Koi Allen Quiver" userId="S::koi.quiver@nau.edu::7bb0c13d-cd8f-45f6-a2f8-0cd7f7a91a8f" providerId="AD" clId="Web-{0D4A56CA-CAC9-9235-84E3-F963A02B04A8}" dt="2024-05-01T23:19:49.945" v="21" actId="1076"/>
          <ac:spMkLst>
            <pc:docMk/>
            <pc:sldMk cId="1677074435" sldId="329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0D4A56CA-CAC9-9235-84E3-F963A02B04A8}" dt="2024-05-01T23:20:15.493" v="26" actId="14100"/>
          <ac:picMkLst>
            <pc:docMk/>
            <pc:sldMk cId="1677074435" sldId="329"/>
            <ac:picMk id="3" creationId="{EB394943-EF66-1052-B277-FF9C25D8A3E2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19:53.351" v="22" actId="14100"/>
          <ac:picMkLst>
            <pc:docMk/>
            <pc:sldMk cId="1677074435" sldId="329"/>
            <ac:picMk id="5" creationId="{E2EB509F-6094-17ED-E161-27FEB4EB353F}"/>
          </ac:picMkLst>
        </pc:picChg>
        <pc:picChg chg="del">
          <ac:chgData name="Koi Allen Quiver" userId="S::koi.quiver@nau.edu::7bb0c13d-cd8f-45f6-a2f8-0cd7f7a91a8f" providerId="AD" clId="Web-{0D4A56CA-CAC9-9235-84E3-F963A02B04A8}" dt="2024-05-01T23:19:32.054" v="16"/>
          <ac:picMkLst>
            <pc:docMk/>
            <pc:sldMk cId="1677074435" sldId="329"/>
            <ac:picMk id="7" creationId="{BE983BF7-A6F5-4B4C-5301-C4486CEBF767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20:51.353" v="29" actId="1076"/>
          <ac:picMkLst>
            <pc:docMk/>
            <pc:sldMk cId="1677074435" sldId="329"/>
            <ac:picMk id="9" creationId="{E79E976E-E164-162C-F2DA-58792702350C}"/>
          </ac:picMkLst>
        </pc:picChg>
      </pc:sldChg>
      <pc:sldChg chg="delSp modSp">
        <pc:chgData name="Koi Allen Quiver" userId="S::koi.quiver@nau.edu::7bb0c13d-cd8f-45f6-a2f8-0cd7f7a91a8f" providerId="AD" clId="Web-{0D4A56CA-CAC9-9235-84E3-F963A02B04A8}" dt="2024-05-01T23:30:48.482" v="54"/>
        <pc:sldMkLst>
          <pc:docMk/>
          <pc:sldMk cId="2257362806" sldId="332"/>
        </pc:sldMkLst>
        <pc:spChg chg="del mod">
          <ac:chgData name="Koi Allen Quiver" userId="S::koi.quiver@nau.edu::7bb0c13d-cd8f-45f6-a2f8-0cd7f7a91a8f" providerId="AD" clId="Web-{0D4A56CA-CAC9-9235-84E3-F963A02B04A8}" dt="2024-05-01T23:30:48.482" v="54"/>
          <ac:spMkLst>
            <pc:docMk/>
            <pc:sldMk cId="2257362806" sldId="332"/>
            <ac:spMk id="3" creationId="{07BA773D-F23F-FD93-5326-A02080E13445}"/>
          </ac:spMkLst>
        </pc:spChg>
      </pc:sldChg>
      <pc:sldChg chg="addSp delSp modSp">
        <pc:chgData name="Koi Allen Quiver" userId="S::koi.quiver@nau.edu::7bb0c13d-cd8f-45f6-a2f8-0cd7f7a91a8f" providerId="AD" clId="Web-{0D4A56CA-CAC9-9235-84E3-F963A02B04A8}" dt="2024-05-01T23:34:52.568" v="66" actId="14100"/>
        <pc:sldMkLst>
          <pc:docMk/>
          <pc:sldMk cId="1987549071" sldId="333"/>
        </pc:sldMkLst>
        <pc:picChg chg="del">
          <ac:chgData name="Koi Allen Quiver" userId="S::koi.quiver@nau.edu::7bb0c13d-cd8f-45f6-a2f8-0cd7f7a91a8f" providerId="AD" clId="Web-{0D4A56CA-CAC9-9235-84E3-F963A02B04A8}" dt="2024-05-01T23:34:47.099" v="64"/>
          <ac:picMkLst>
            <pc:docMk/>
            <pc:sldMk cId="1987549071" sldId="333"/>
            <ac:picMk id="3" creationId="{1B7E005C-4A9D-8290-08C6-DA5F97C12D5A}"/>
          </ac:picMkLst>
        </pc:picChg>
        <pc:picChg chg="add mod">
          <ac:chgData name="Koi Allen Quiver" userId="S::koi.quiver@nau.edu::7bb0c13d-cd8f-45f6-a2f8-0cd7f7a91a8f" providerId="AD" clId="Web-{0D4A56CA-CAC9-9235-84E3-F963A02B04A8}" dt="2024-05-01T23:34:52.568" v="66" actId="14100"/>
          <ac:picMkLst>
            <pc:docMk/>
            <pc:sldMk cId="1987549071" sldId="333"/>
            <ac:picMk id="6" creationId="{A701B215-9F9D-DCED-92DC-8747B222BF30}"/>
          </ac:picMkLst>
        </pc:picChg>
      </pc:sldChg>
      <pc:sldChg chg="modSp">
        <pc:chgData name="Koi Allen Quiver" userId="S::koi.quiver@nau.edu::7bb0c13d-cd8f-45f6-a2f8-0cd7f7a91a8f" providerId="AD" clId="Web-{0D4A56CA-CAC9-9235-84E3-F963A02B04A8}" dt="2024-05-01T23:11:08.960" v="6" actId="20577"/>
        <pc:sldMkLst>
          <pc:docMk/>
          <pc:sldMk cId="735573517" sldId="341"/>
        </pc:sldMkLst>
        <pc:spChg chg="mod">
          <ac:chgData name="Koi Allen Quiver" userId="S::koi.quiver@nau.edu::7bb0c13d-cd8f-45f6-a2f8-0cd7f7a91a8f" providerId="AD" clId="Web-{0D4A56CA-CAC9-9235-84E3-F963A02B04A8}" dt="2024-05-01T23:11:08.960" v="6" actId="20577"/>
          <ac:spMkLst>
            <pc:docMk/>
            <pc:sldMk cId="735573517" sldId="341"/>
            <ac:spMk id="7" creationId="{061E8856-0087-45D3-3F51-BBC50188B667}"/>
          </ac:spMkLst>
        </pc:spChg>
      </pc:sldChg>
      <pc:sldChg chg="addSp modSp">
        <pc:chgData name="Koi Allen Quiver" userId="S::koi.quiver@nau.edu::7bb0c13d-cd8f-45f6-a2f8-0cd7f7a91a8f" providerId="AD" clId="Web-{0D4A56CA-CAC9-9235-84E3-F963A02B04A8}" dt="2024-05-01T23:59:46.803" v="313" actId="20577"/>
        <pc:sldMkLst>
          <pc:docMk/>
          <pc:sldMk cId="907339340" sldId="342"/>
        </pc:sldMkLst>
        <pc:spChg chg="add mod">
          <ac:chgData name="Koi Allen Quiver" userId="S::koi.quiver@nau.edu::7bb0c13d-cd8f-45f6-a2f8-0cd7f7a91a8f" providerId="AD" clId="Web-{0D4A56CA-CAC9-9235-84E3-F963A02B04A8}" dt="2024-05-01T23:59:46.803" v="313" actId="20577"/>
          <ac:spMkLst>
            <pc:docMk/>
            <pc:sldMk cId="907339340" sldId="342"/>
            <ac:spMk id="6" creationId="{5A469637-A4C1-7C97-08BA-2807320A2B61}"/>
          </ac:spMkLst>
        </pc:spChg>
        <pc:spChg chg="mod">
          <ac:chgData name="Koi Allen Quiver" userId="S::koi.quiver@nau.edu::7bb0c13d-cd8f-45f6-a2f8-0cd7f7a91a8f" providerId="AD" clId="Web-{0D4A56CA-CAC9-9235-84E3-F963A02B04A8}" dt="2024-05-01T23:38:31.590" v="103" actId="14100"/>
          <ac:spMkLst>
            <pc:docMk/>
            <pc:sldMk cId="907339340" sldId="342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0D4A56CA-CAC9-9235-84E3-F963A02B04A8}" dt="2024-05-01T23:38:41.950" v="107" actId="14100"/>
          <ac:picMkLst>
            <pc:docMk/>
            <pc:sldMk cId="907339340" sldId="342"/>
            <ac:picMk id="3" creationId="{DB397BBE-E72C-7696-0FFB-9E77594477B8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38:33.731" v="104" actId="14100"/>
          <ac:picMkLst>
            <pc:docMk/>
            <pc:sldMk cId="907339340" sldId="342"/>
            <ac:picMk id="5" creationId="{E2EB509F-6094-17ED-E161-27FEB4EB353F}"/>
          </ac:picMkLst>
        </pc:picChg>
      </pc:sldChg>
      <pc:sldChg chg="addSp delSp modSp">
        <pc:chgData name="Koi Allen Quiver" userId="S::koi.quiver@nau.edu::7bb0c13d-cd8f-45f6-a2f8-0cd7f7a91a8f" providerId="AD" clId="Web-{0D4A56CA-CAC9-9235-84E3-F963A02B04A8}" dt="2024-05-01T23:30:31.716" v="51" actId="14100"/>
        <pc:sldMkLst>
          <pc:docMk/>
          <pc:sldMk cId="3508548587" sldId="343"/>
        </pc:sldMkLst>
        <pc:spChg chg="mod">
          <ac:chgData name="Koi Allen Quiver" userId="S::koi.quiver@nau.edu::7bb0c13d-cd8f-45f6-a2f8-0cd7f7a91a8f" providerId="AD" clId="Web-{0D4A56CA-CAC9-9235-84E3-F963A02B04A8}" dt="2024-05-01T23:30:21.231" v="46" actId="14100"/>
          <ac:spMkLst>
            <pc:docMk/>
            <pc:sldMk cId="3508548587" sldId="343"/>
            <ac:spMk id="16" creationId="{6F640BF6-D186-94B0-4EE7-CC3027FC5BF5}"/>
          </ac:spMkLst>
        </pc:spChg>
        <pc:picChg chg="del">
          <ac:chgData name="Koi Allen Quiver" userId="S::koi.quiver@nau.edu::7bb0c13d-cd8f-45f6-a2f8-0cd7f7a91a8f" providerId="AD" clId="Web-{0D4A56CA-CAC9-9235-84E3-F963A02B04A8}" dt="2024-05-01T23:30:08.949" v="42"/>
          <ac:picMkLst>
            <pc:docMk/>
            <pc:sldMk cId="3508548587" sldId="343"/>
            <ac:picMk id="3" creationId="{3F59562B-97AE-4000-499F-63F163BC9DD0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30:23.356" v="47" actId="14100"/>
          <ac:picMkLst>
            <pc:docMk/>
            <pc:sldMk cId="3508548587" sldId="343"/>
            <ac:picMk id="5" creationId="{E2EB509F-6094-17ED-E161-27FEB4EB353F}"/>
          </ac:picMkLst>
        </pc:picChg>
        <pc:picChg chg="add mod">
          <ac:chgData name="Koi Allen Quiver" userId="S::koi.quiver@nau.edu::7bb0c13d-cd8f-45f6-a2f8-0cd7f7a91a8f" providerId="AD" clId="Web-{0D4A56CA-CAC9-9235-84E3-F963A02B04A8}" dt="2024-05-01T23:30:31.716" v="51" actId="14100"/>
          <ac:picMkLst>
            <pc:docMk/>
            <pc:sldMk cId="3508548587" sldId="343"/>
            <ac:picMk id="6" creationId="{29664C26-C017-F4F3-BF16-2AD2F27D5CC1}"/>
          </ac:picMkLst>
        </pc:picChg>
      </pc:sldChg>
      <pc:sldChg chg="addSp delSp modSp">
        <pc:chgData name="Koi Allen Quiver" userId="S::koi.quiver@nau.edu::7bb0c13d-cd8f-45f6-a2f8-0cd7f7a91a8f" providerId="AD" clId="Web-{0D4A56CA-CAC9-9235-84E3-F963A02B04A8}" dt="2024-05-02T00:06:40.051" v="319" actId="1076"/>
        <pc:sldMkLst>
          <pc:docMk/>
          <pc:sldMk cId="2194963953" sldId="344"/>
        </pc:sldMkLst>
        <pc:spChg chg="mod">
          <ac:chgData name="Koi Allen Quiver" userId="S::koi.quiver@nau.edu::7bb0c13d-cd8f-45f6-a2f8-0cd7f7a91a8f" providerId="AD" clId="Web-{0D4A56CA-CAC9-9235-84E3-F963A02B04A8}" dt="2024-05-01T23:28:28.196" v="35" actId="14100"/>
          <ac:spMkLst>
            <pc:docMk/>
            <pc:sldMk cId="2194963953" sldId="344"/>
            <ac:spMk id="16" creationId="{6F640BF6-D186-94B0-4EE7-CC3027FC5BF5}"/>
          </ac:spMkLst>
        </pc:spChg>
        <pc:picChg chg="add del mod">
          <ac:chgData name="Koi Allen Quiver" userId="S::koi.quiver@nau.edu::7bb0c13d-cd8f-45f6-a2f8-0cd7f7a91a8f" providerId="AD" clId="Web-{0D4A56CA-CAC9-9235-84E3-F963A02B04A8}" dt="2024-05-01T23:32:45.751" v="56"/>
          <ac:picMkLst>
            <pc:docMk/>
            <pc:sldMk cId="2194963953" sldId="344"/>
            <ac:picMk id="3" creationId="{216D77A2-AB13-EEC3-17D0-80BEC13D9480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28:31.759" v="36" actId="14100"/>
          <ac:picMkLst>
            <pc:docMk/>
            <pc:sldMk cId="2194963953" sldId="344"/>
            <ac:picMk id="5" creationId="{E2EB509F-6094-17ED-E161-27FEB4EB353F}"/>
          </ac:picMkLst>
        </pc:picChg>
        <pc:picChg chg="add mod">
          <ac:chgData name="Koi Allen Quiver" userId="S::koi.quiver@nau.edu::7bb0c13d-cd8f-45f6-a2f8-0cd7f7a91a8f" providerId="AD" clId="Web-{0D4A56CA-CAC9-9235-84E3-F963A02B04A8}" dt="2024-05-02T00:06:40.051" v="319" actId="1076"/>
          <ac:picMkLst>
            <pc:docMk/>
            <pc:sldMk cId="2194963953" sldId="344"/>
            <ac:picMk id="6" creationId="{D9538424-D508-8DC2-8E80-0A78E233B23C}"/>
          </ac:picMkLst>
        </pc:picChg>
        <pc:picChg chg="del">
          <ac:chgData name="Koi Allen Quiver" userId="S::koi.quiver@nau.edu::7bb0c13d-cd8f-45f6-a2f8-0cd7f7a91a8f" providerId="AD" clId="Web-{0D4A56CA-CAC9-9235-84E3-F963A02B04A8}" dt="2024-05-01T23:28:18.508" v="32"/>
          <ac:picMkLst>
            <pc:docMk/>
            <pc:sldMk cId="2194963953" sldId="344"/>
            <ac:picMk id="7" creationId="{3CDAC189-AE17-BBEB-BA67-7C78B142D369}"/>
          </ac:picMkLst>
        </pc:picChg>
      </pc:sldChg>
      <pc:sldChg chg="addSp delSp modSp">
        <pc:chgData name="Koi Allen Quiver" userId="S::koi.quiver@nau.edu::7bb0c13d-cd8f-45f6-a2f8-0cd7f7a91a8f" providerId="AD" clId="Web-{0D4A56CA-CAC9-9235-84E3-F963A02B04A8}" dt="2024-05-02T00:06:55.395" v="322" actId="1076"/>
        <pc:sldMkLst>
          <pc:docMk/>
          <pc:sldMk cId="2021303624" sldId="345"/>
        </pc:sldMkLst>
        <pc:spChg chg="mod">
          <ac:chgData name="Koi Allen Quiver" userId="S::koi.quiver@nau.edu::7bb0c13d-cd8f-45f6-a2f8-0cd7f7a91a8f" providerId="AD" clId="Web-{0D4A56CA-CAC9-9235-84E3-F963A02B04A8}" dt="2024-05-01T23:33:00.564" v="60" actId="14100"/>
          <ac:spMkLst>
            <pc:docMk/>
            <pc:sldMk cId="2021303624" sldId="345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0D4A56CA-CAC9-9235-84E3-F963A02B04A8}" dt="2024-05-02T00:06:55.395" v="322" actId="1076"/>
          <ac:picMkLst>
            <pc:docMk/>
            <pc:sldMk cId="2021303624" sldId="345"/>
            <ac:picMk id="3" creationId="{AFF0809F-28CF-201E-12A5-E1786703CC7B}"/>
          </ac:picMkLst>
        </pc:picChg>
        <pc:picChg chg="mod">
          <ac:chgData name="Koi Allen Quiver" userId="S::koi.quiver@nau.edu::7bb0c13d-cd8f-45f6-a2f8-0cd7f7a91a8f" providerId="AD" clId="Web-{0D4A56CA-CAC9-9235-84E3-F963A02B04A8}" dt="2024-05-01T23:33:10.174" v="61" actId="14100"/>
          <ac:picMkLst>
            <pc:docMk/>
            <pc:sldMk cId="2021303624" sldId="345"/>
            <ac:picMk id="5" creationId="{E2EB509F-6094-17ED-E161-27FEB4EB353F}"/>
          </ac:picMkLst>
        </pc:picChg>
        <pc:picChg chg="del">
          <ac:chgData name="Koi Allen Quiver" userId="S::koi.quiver@nau.edu::7bb0c13d-cd8f-45f6-a2f8-0cd7f7a91a8f" providerId="AD" clId="Web-{0D4A56CA-CAC9-9235-84E3-F963A02B04A8}" dt="2024-05-01T23:32:54.517" v="58"/>
          <ac:picMkLst>
            <pc:docMk/>
            <pc:sldMk cId="2021303624" sldId="345"/>
            <ac:picMk id="6" creationId="{36FC9733-56FE-926E-71C3-C555EE592128}"/>
          </ac:picMkLst>
        </pc:picChg>
      </pc:sldChg>
    </pc:docChg>
  </pc:docChgLst>
  <pc:docChgLst>
    <pc:chgData name="Koi Allen Quiver" userId="S::koi.quiver@nau.edu::7bb0c13d-cd8f-45f6-a2f8-0cd7f7a91a8f" providerId="AD" clId="Web-{11BE5087-4B27-176B-DFEB-3D1F7F692A8A}"/>
    <pc:docChg chg="addSld modSld sldOrd">
      <pc:chgData name="Koi Allen Quiver" userId="S::koi.quiver@nau.edu::7bb0c13d-cd8f-45f6-a2f8-0cd7f7a91a8f" providerId="AD" clId="Web-{11BE5087-4B27-176B-DFEB-3D1F7F692A8A}" dt="2024-05-01T19:43:45.594" v="44"/>
      <pc:docMkLst>
        <pc:docMk/>
      </pc:docMkLst>
      <pc:sldChg chg="add">
        <pc:chgData name="Koi Allen Quiver" userId="S::koi.quiver@nau.edu::7bb0c13d-cd8f-45f6-a2f8-0cd7f7a91a8f" providerId="AD" clId="Web-{11BE5087-4B27-176B-DFEB-3D1F7F692A8A}" dt="2024-05-01T19:42:02.904" v="21"/>
        <pc:sldMkLst>
          <pc:docMk/>
          <pc:sldMk cId="3766840692" sldId="290"/>
        </pc:sldMkLst>
      </pc:sldChg>
      <pc:sldChg chg="add">
        <pc:chgData name="Koi Allen Quiver" userId="S::koi.quiver@nau.edu::7bb0c13d-cd8f-45f6-a2f8-0cd7f7a91a8f" providerId="AD" clId="Web-{11BE5087-4B27-176B-DFEB-3D1F7F692A8A}" dt="2024-05-01T19:12:16.444" v="2"/>
        <pc:sldMkLst>
          <pc:docMk/>
          <pc:sldMk cId="1059714799" sldId="292"/>
        </pc:sldMkLst>
      </pc:sldChg>
      <pc:sldChg chg="add">
        <pc:chgData name="Koi Allen Quiver" userId="S::koi.quiver@nau.edu::7bb0c13d-cd8f-45f6-a2f8-0cd7f7a91a8f" providerId="AD" clId="Web-{11BE5087-4B27-176B-DFEB-3D1F7F692A8A}" dt="2024-05-01T19:11:43.459" v="0"/>
        <pc:sldMkLst>
          <pc:docMk/>
          <pc:sldMk cId="2397759769" sldId="299"/>
        </pc:sldMkLst>
      </pc:sldChg>
      <pc:sldChg chg="add">
        <pc:chgData name="Koi Allen Quiver" userId="S::koi.quiver@nau.edu::7bb0c13d-cd8f-45f6-a2f8-0cd7f7a91a8f" providerId="AD" clId="Web-{11BE5087-4B27-176B-DFEB-3D1F7F692A8A}" dt="2024-05-01T19:11:52.975" v="1"/>
        <pc:sldMkLst>
          <pc:docMk/>
          <pc:sldMk cId="3392839186" sldId="300"/>
        </pc:sldMkLst>
      </pc:sldChg>
      <pc:sldChg chg="add">
        <pc:chgData name="Koi Allen Quiver" userId="S::koi.quiver@nau.edu::7bb0c13d-cd8f-45f6-a2f8-0cd7f7a91a8f" providerId="AD" clId="Web-{11BE5087-4B27-176B-DFEB-3D1F7F692A8A}" dt="2024-05-01T19:15:49.825" v="16"/>
        <pc:sldMkLst>
          <pc:docMk/>
          <pc:sldMk cId="70577271" sldId="318"/>
        </pc:sldMkLst>
      </pc:sldChg>
      <pc:sldChg chg="add">
        <pc:chgData name="Koi Allen Quiver" userId="S::koi.quiver@nau.edu::7bb0c13d-cd8f-45f6-a2f8-0cd7f7a91a8f" providerId="AD" clId="Web-{11BE5087-4B27-176B-DFEB-3D1F7F692A8A}" dt="2024-05-01T19:42:10.326" v="22"/>
        <pc:sldMkLst>
          <pc:docMk/>
          <pc:sldMk cId="1244378929" sldId="326"/>
        </pc:sldMkLst>
      </pc:sldChg>
      <pc:sldChg chg="add">
        <pc:chgData name="Koi Allen Quiver" userId="S::koi.quiver@nau.edu::7bb0c13d-cd8f-45f6-a2f8-0cd7f7a91a8f" providerId="AD" clId="Web-{11BE5087-4B27-176B-DFEB-3D1F7F692A8A}" dt="2024-05-01T19:15:00.121" v="11"/>
        <pc:sldMkLst>
          <pc:docMk/>
          <pc:sldMk cId="2132928489" sldId="327"/>
        </pc:sldMkLst>
      </pc:sldChg>
      <pc:sldChg chg="add">
        <pc:chgData name="Koi Allen Quiver" userId="S::koi.quiver@nau.edu::7bb0c13d-cd8f-45f6-a2f8-0cd7f7a91a8f" providerId="AD" clId="Web-{11BE5087-4B27-176B-DFEB-3D1F7F692A8A}" dt="2024-05-01T19:13:16.899" v="4"/>
        <pc:sldMkLst>
          <pc:docMk/>
          <pc:sldMk cId="3109579134" sldId="328"/>
        </pc:sldMkLst>
      </pc:sldChg>
      <pc:sldChg chg="add">
        <pc:chgData name="Koi Allen Quiver" userId="S::koi.quiver@nau.edu::7bb0c13d-cd8f-45f6-a2f8-0cd7f7a91a8f" providerId="AD" clId="Web-{11BE5087-4B27-176B-DFEB-3D1F7F692A8A}" dt="2024-05-01T19:13:33.618" v="5"/>
        <pc:sldMkLst>
          <pc:docMk/>
          <pc:sldMk cId="1677074435" sldId="329"/>
        </pc:sldMkLst>
      </pc:sldChg>
      <pc:sldChg chg="add">
        <pc:chgData name="Koi Allen Quiver" userId="S::koi.quiver@nau.edu::7bb0c13d-cd8f-45f6-a2f8-0cd7f7a91a8f" providerId="AD" clId="Web-{11BE5087-4B27-176B-DFEB-3D1F7F692A8A}" dt="2024-05-01T19:13:43.337" v="6"/>
        <pc:sldMkLst>
          <pc:docMk/>
          <pc:sldMk cId="3462635916" sldId="330"/>
        </pc:sldMkLst>
      </pc:sldChg>
      <pc:sldChg chg="add">
        <pc:chgData name="Koi Allen Quiver" userId="S::koi.quiver@nau.edu::7bb0c13d-cd8f-45f6-a2f8-0cd7f7a91a8f" providerId="AD" clId="Web-{11BE5087-4B27-176B-DFEB-3D1F7F692A8A}" dt="2024-05-01T19:14:50.777" v="10"/>
        <pc:sldMkLst>
          <pc:docMk/>
          <pc:sldMk cId="1047739449" sldId="331"/>
        </pc:sldMkLst>
      </pc:sldChg>
      <pc:sldChg chg="add">
        <pc:chgData name="Koi Allen Quiver" userId="S::koi.quiver@nau.edu::7bb0c13d-cd8f-45f6-a2f8-0cd7f7a91a8f" providerId="AD" clId="Web-{11BE5087-4B27-176B-DFEB-3D1F7F692A8A}" dt="2024-05-01T19:14:43.230" v="9"/>
        <pc:sldMkLst>
          <pc:docMk/>
          <pc:sldMk cId="2257362806" sldId="332"/>
        </pc:sldMkLst>
      </pc:sldChg>
      <pc:sldChg chg="add">
        <pc:chgData name="Koi Allen Quiver" userId="S::koi.quiver@nau.edu::7bb0c13d-cd8f-45f6-a2f8-0cd7f7a91a8f" providerId="AD" clId="Web-{11BE5087-4B27-176B-DFEB-3D1F7F692A8A}" dt="2024-05-01T19:15:07.824" v="12"/>
        <pc:sldMkLst>
          <pc:docMk/>
          <pc:sldMk cId="1987549071" sldId="333"/>
        </pc:sldMkLst>
      </pc:sldChg>
      <pc:sldChg chg="add">
        <pc:chgData name="Koi Allen Quiver" userId="S::koi.quiver@nau.edu::7bb0c13d-cd8f-45f6-a2f8-0cd7f7a91a8f" providerId="AD" clId="Web-{11BE5087-4B27-176B-DFEB-3D1F7F692A8A}" dt="2024-05-01T19:15:34.747" v="14"/>
        <pc:sldMkLst>
          <pc:docMk/>
          <pc:sldMk cId="1023722941" sldId="334"/>
        </pc:sldMkLst>
      </pc:sldChg>
      <pc:sldChg chg="add">
        <pc:chgData name="Koi Allen Quiver" userId="S::koi.quiver@nau.edu::7bb0c13d-cd8f-45f6-a2f8-0cd7f7a91a8f" providerId="AD" clId="Web-{11BE5087-4B27-176B-DFEB-3D1F7F692A8A}" dt="2024-05-01T19:15:42.122" v="15"/>
        <pc:sldMkLst>
          <pc:docMk/>
          <pc:sldMk cId="96829663" sldId="335"/>
        </pc:sldMkLst>
      </pc:sldChg>
      <pc:sldChg chg="add">
        <pc:chgData name="Koi Allen Quiver" userId="S::koi.quiver@nau.edu::7bb0c13d-cd8f-45f6-a2f8-0cd7f7a91a8f" providerId="AD" clId="Web-{11BE5087-4B27-176B-DFEB-3D1F7F692A8A}" dt="2024-05-01T19:15:58.216" v="17"/>
        <pc:sldMkLst>
          <pc:docMk/>
          <pc:sldMk cId="3943171311" sldId="337"/>
        </pc:sldMkLst>
      </pc:sldChg>
      <pc:sldChg chg="add ord">
        <pc:chgData name="Koi Allen Quiver" userId="S::koi.quiver@nau.edu::7bb0c13d-cd8f-45f6-a2f8-0cd7f7a91a8f" providerId="AD" clId="Web-{11BE5087-4B27-176B-DFEB-3D1F7F692A8A}" dt="2024-05-01T19:43:38.828" v="43"/>
        <pc:sldMkLst>
          <pc:docMk/>
          <pc:sldMk cId="392883765" sldId="338"/>
        </pc:sldMkLst>
      </pc:sldChg>
      <pc:sldChg chg="add">
        <pc:chgData name="Koi Allen Quiver" userId="S::koi.quiver@nau.edu::7bb0c13d-cd8f-45f6-a2f8-0cd7f7a91a8f" providerId="AD" clId="Web-{11BE5087-4B27-176B-DFEB-3D1F7F692A8A}" dt="2024-05-01T19:16:21.186" v="19"/>
        <pc:sldMkLst>
          <pc:docMk/>
          <pc:sldMk cId="2387510420" sldId="340"/>
        </pc:sldMkLst>
      </pc:sldChg>
      <pc:sldChg chg="add">
        <pc:chgData name="Koi Allen Quiver" userId="S::koi.quiver@nau.edu::7bb0c13d-cd8f-45f6-a2f8-0cd7f7a91a8f" providerId="AD" clId="Web-{11BE5087-4B27-176B-DFEB-3D1F7F692A8A}" dt="2024-05-01T19:12:50.336" v="3"/>
        <pc:sldMkLst>
          <pc:docMk/>
          <pc:sldMk cId="735573517" sldId="341"/>
        </pc:sldMkLst>
      </pc:sldChg>
      <pc:sldChg chg="delSp modSp add ord">
        <pc:chgData name="Koi Allen Quiver" userId="S::koi.quiver@nau.edu::7bb0c13d-cd8f-45f6-a2f8-0cd7f7a91a8f" providerId="AD" clId="Web-{11BE5087-4B27-176B-DFEB-3D1F7F692A8A}" dt="2024-05-01T19:43:45.594" v="44"/>
        <pc:sldMkLst>
          <pc:docMk/>
          <pc:sldMk cId="907339340" sldId="342"/>
        </pc:sldMkLst>
        <pc:spChg chg="del mod">
          <ac:chgData name="Koi Allen Quiver" userId="S::koi.quiver@nau.edu::7bb0c13d-cd8f-45f6-a2f8-0cd7f7a91a8f" providerId="AD" clId="Web-{11BE5087-4B27-176B-DFEB-3D1F7F692A8A}" dt="2024-05-01T19:42:58.187" v="37"/>
          <ac:spMkLst>
            <pc:docMk/>
            <pc:sldMk cId="907339340" sldId="342"/>
            <ac:spMk id="3" creationId="{F71A0D53-D6C0-A2D6-64A8-6980447E87CA}"/>
          </ac:spMkLst>
        </pc:spChg>
        <pc:spChg chg="del mod">
          <ac:chgData name="Koi Allen Quiver" userId="S::koi.quiver@nau.edu::7bb0c13d-cd8f-45f6-a2f8-0cd7f7a91a8f" providerId="AD" clId="Web-{11BE5087-4B27-176B-DFEB-3D1F7F692A8A}" dt="2024-05-01T19:43:02.218" v="40"/>
          <ac:spMkLst>
            <pc:docMk/>
            <pc:sldMk cId="907339340" sldId="342"/>
            <ac:spMk id="7" creationId="{061E8856-0087-45D3-3F51-BBC50188B667}"/>
          </ac:spMkLst>
        </pc:spChg>
        <pc:spChg chg="del mod">
          <ac:chgData name="Koi Allen Quiver" userId="S::koi.quiver@nau.edu::7bb0c13d-cd8f-45f6-a2f8-0cd7f7a91a8f" providerId="AD" clId="Web-{11BE5087-4B27-176B-DFEB-3D1F7F692A8A}" dt="2024-05-01T19:43:05.593" v="42"/>
          <ac:spMkLst>
            <pc:docMk/>
            <pc:sldMk cId="907339340" sldId="342"/>
            <ac:spMk id="8" creationId="{3E4061D6-D1ED-72C4-348D-98EDE03D3205}"/>
          </ac:spMkLst>
        </pc:spChg>
        <pc:spChg chg="mod">
          <ac:chgData name="Koi Allen Quiver" userId="S::koi.quiver@nau.edu::7bb0c13d-cd8f-45f6-a2f8-0cd7f7a91a8f" providerId="AD" clId="Web-{11BE5087-4B27-176B-DFEB-3D1F7F692A8A}" dt="2024-05-01T19:42:46.921" v="29" actId="20577"/>
          <ac:spMkLst>
            <pc:docMk/>
            <pc:sldMk cId="907339340" sldId="342"/>
            <ac:spMk id="16" creationId="{6F640BF6-D186-94B0-4EE7-CC3027FC5BF5}"/>
          </ac:spMkLst>
        </pc:spChg>
      </pc:sldChg>
      <pc:sldChg chg="add">
        <pc:chgData name="Koi Allen Quiver" userId="S::koi.quiver@nau.edu::7bb0c13d-cd8f-45f6-a2f8-0cd7f7a91a8f" providerId="AD" clId="Web-{11BE5087-4B27-176B-DFEB-3D1F7F692A8A}" dt="2024-05-01T19:14:28.464" v="8"/>
        <pc:sldMkLst>
          <pc:docMk/>
          <pc:sldMk cId="3508548587" sldId="343"/>
        </pc:sldMkLst>
      </pc:sldChg>
      <pc:sldChg chg="add">
        <pc:chgData name="Koi Allen Quiver" userId="S::koi.quiver@nau.edu::7bb0c13d-cd8f-45f6-a2f8-0cd7f7a91a8f" providerId="AD" clId="Web-{11BE5087-4B27-176B-DFEB-3D1F7F692A8A}" dt="2024-05-01T19:13:50.603" v="7"/>
        <pc:sldMkLst>
          <pc:docMk/>
          <pc:sldMk cId="2194963953" sldId="344"/>
        </pc:sldMkLst>
      </pc:sldChg>
      <pc:sldChg chg="add">
        <pc:chgData name="Koi Allen Quiver" userId="S::koi.quiver@nau.edu::7bb0c13d-cd8f-45f6-a2f8-0cd7f7a91a8f" providerId="AD" clId="Web-{11BE5087-4B27-176B-DFEB-3D1F7F692A8A}" dt="2024-05-01T19:15:16.621" v="13"/>
        <pc:sldMkLst>
          <pc:docMk/>
          <pc:sldMk cId="2021303624" sldId="345"/>
        </pc:sldMkLst>
      </pc:sldChg>
    </pc:docChg>
  </pc:docChgLst>
  <pc:docChgLst>
    <pc:chgData name="Lindsey B Dineyazhe" userId="S::ld533@nau.edu::3d8e2142-0bf0-4186-9bd8-a48c9dbaea65" providerId="AD" clId="Web-{155F38F9-333A-2638-3176-EF6F2FC3DEF2}"/>
    <pc:docChg chg="modSld">
      <pc:chgData name="Lindsey B Dineyazhe" userId="S::ld533@nau.edu::3d8e2142-0bf0-4186-9bd8-a48c9dbaea65" providerId="AD" clId="Web-{155F38F9-333A-2638-3176-EF6F2FC3DEF2}" dt="2024-05-02T05:44:16.089" v="11" actId="1076"/>
      <pc:docMkLst>
        <pc:docMk/>
      </pc:docMkLst>
      <pc:sldChg chg="addSp delSp modSp">
        <pc:chgData name="Lindsey B Dineyazhe" userId="S::ld533@nau.edu::3d8e2142-0bf0-4186-9bd8-a48c9dbaea65" providerId="AD" clId="Web-{155F38F9-333A-2638-3176-EF6F2FC3DEF2}" dt="2024-05-02T05:44:16.089" v="11" actId="1076"/>
        <pc:sldMkLst>
          <pc:docMk/>
          <pc:sldMk cId="96829663" sldId="335"/>
        </pc:sldMkLst>
        <pc:picChg chg="add del mod modCrop">
          <ac:chgData name="Lindsey B Dineyazhe" userId="S::ld533@nau.edu::3d8e2142-0bf0-4186-9bd8-a48c9dbaea65" providerId="AD" clId="Web-{155F38F9-333A-2638-3176-EF6F2FC3DEF2}" dt="2024-05-02T05:44:16.089" v="11" actId="1076"/>
          <ac:picMkLst>
            <pc:docMk/>
            <pc:sldMk cId="96829663" sldId="335"/>
            <ac:picMk id="3" creationId="{855D1282-2277-2FA8-1B63-9A0319188DA3}"/>
          </ac:picMkLst>
        </pc:picChg>
        <pc:picChg chg="del">
          <ac:chgData name="Lindsey B Dineyazhe" userId="S::ld533@nau.edu::3d8e2142-0bf0-4186-9bd8-a48c9dbaea65" providerId="AD" clId="Web-{155F38F9-333A-2638-3176-EF6F2FC3DEF2}" dt="2024-05-02T05:43:39.181" v="0"/>
          <ac:picMkLst>
            <pc:docMk/>
            <pc:sldMk cId="96829663" sldId="335"/>
            <ac:picMk id="11" creationId="{0ABEEC43-3CCB-7430-2C10-7876E5FCA0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9E66-29FA-4E9B-BE64-B2B01AD41770}" type="datetimeFigureOut"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61207-D472-4038-A1A2-7988B90CCB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2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8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8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6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3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9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3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Nose cone helps to reduce aerodynamic drag, control, and stability which helps with speed, acceleration, altitude, and fuel usage.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Controls direction and stability, also helps with speed, acceleration, and altitude.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999" y="712070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NG Super Sonic Rocket PDR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DCA0FB-5B06-797A-EF83-958F4F718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523" y="310508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Presenters: Austin </a:t>
            </a:r>
            <a:r>
              <a:rPr lang="en-US" err="1">
                <a:solidFill>
                  <a:schemeClr val="bg1"/>
                </a:solidFill>
                <a:cs typeface="Calibri"/>
              </a:rPr>
              <a:t>Paothatat</a:t>
            </a:r>
            <a:r>
              <a:rPr lang="en-US">
                <a:solidFill>
                  <a:schemeClr val="bg1"/>
                </a:solidFill>
                <a:cs typeface="Calibri"/>
              </a:rPr>
              <a:t>, Avery Charley, Koi Quiver,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Lindsey </a:t>
            </a:r>
            <a:r>
              <a:rPr lang="en-US" err="1">
                <a:solidFill>
                  <a:schemeClr val="bg1"/>
                </a:solidFill>
                <a:cs typeface="Calibri"/>
              </a:rPr>
              <a:t>Dineyazhe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24D8E-03BE-F5B2-F618-37E6FF46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close up of a tube&#10;&#10;Description automatically generated">
            <a:extLst>
              <a:ext uri="{FF2B5EF4-FFF2-40B4-BE49-F238E27FC236}">
                <a16:creationId xmlns:a16="http://schemas.microsoft.com/office/drawing/2014/main" id="{F6D3A23F-3D0E-B144-C06D-67859DA26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" y="4282883"/>
            <a:ext cx="12192000" cy="9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13026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Sep System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Avery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FC5AA-56FB-027D-A15E-B3F7B07F3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805945"/>
            <a:ext cx="6109056" cy="4710112"/>
          </a:xfrm>
          <a:prstGeom prst="rect">
            <a:avLst/>
          </a:prstGeom>
        </p:spPr>
      </p:pic>
      <p:pic>
        <p:nvPicPr>
          <p:cNvPr id="10" name="Picture 9" descr="A drawing of a metal object&#10;&#10;Description automatically generated">
            <a:extLst>
              <a:ext uri="{FF2B5EF4-FFF2-40B4-BE49-F238E27FC236}">
                <a16:creationId xmlns:a16="http://schemas.microsoft.com/office/drawing/2014/main" id="{FE0F035C-CF58-61BC-E6E0-84C12DE91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9881"/>
            <a:ext cx="3035300" cy="2787650"/>
          </a:xfrm>
          <a:prstGeom prst="rect">
            <a:avLst/>
          </a:prstGeom>
        </p:spPr>
      </p:pic>
      <p:pic>
        <p:nvPicPr>
          <p:cNvPr id="12" name="Picture 11" descr="A drawing of a metal object&#10;&#10;Description automatically generated">
            <a:extLst>
              <a:ext uri="{FF2B5EF4-FFF2-40B4-BE49-F238E27FC236}">
                <a16:creationId xmlns:a16="http://schemas.microsoft.com/office/drawing/2014/main" id="{8CE97C74-5821-1012-BB6E-405DAE59E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07" y="4090737"/>
            <a:ext cx="3005656" cy="2348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F845F7-EC22-DCC1-F903-D60BE85D0BF5}"/>
              </a:ext>
            </a:extLst>
          </p:cNvPr>
          <p:cNvSpPr txBox="1"/>
          <p:nvPr/>
        </p:nvSpPr>
        <p:spPr>
          <a:xfrm>
            <a:off x="10153010" y="3620598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82A56-0851-9F75-C39F-089EE38B1F5C}"/>
              </a:ext>
            </a:extLst>
          </p:cNvPr>
          <p:cNvSpPr txBox="1"/>
          <p:nvPr/>
        </p:nvSpPr>
        <p:spPr>
          <a:xfrm>
            <a:off x="7165317" y="4848091"/>
            <a:ext cx="132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25736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13026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CAD: Sep System Parts 1/2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Avery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blueprint of a circular object&#10;&#10;Description automatically generated">
            <a:extLst>
              <a:ext uri="{FF2B5EF4-FFF2-40B4-BE49-F238E27FC236}">
                <a16:creationId xmlns:a16="http://schemas.microsoft.com/office/drawing/2014/main" id="{1D14CC18-2A71-8BD4-BBD2-5E1B0EFD4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6" y="1614641"/>
            <a:ext cx="6660130" cy="4747633"/>
          </a:xfrm>
          <a:prstGeom prst="rect">
            <a:avLst/>
          </a:prstGeom>
        </p:spPr>
      </p:pic>
      <p:pic>
        <p:nvPicPr>
          <p:cNvPr id="9" name="Picture 8" descr="A metal object with holes&#10;&#10;Description automatically generated">
            <a:extLst>
              <a:ext uri="{FF2B5EF4-FFF2-40B4-BE49-F238E27FC236}">
                <a16:creationId xmlns:a16="http://schemas.microsoft.com/office/drawing/2014/main" id="{456F7484-06FA-05B2-0B4A-8E8EB8DE5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18" y="2070049"/>
            <a:ext cx="4953832" cy="37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13026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CAD: Sep System Parts 2/2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Avery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drawing of a circular object&#10;&#10;Description automatically generated">
            <a:extLst>
              <a:ext uri="{FF2B5EF4-FFF2-40B4-BE49-F238E27FC236}">
                <a16:creationId xmlns:a16="http://schemas.microsoft.com/office/drawing/2014/main" id="{DF7E25C0-55BF-541C-E6FB-E02F767BD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" y="1690688"/>
            <a:ext cx="6953609" cy="4933174"/>
          </a:xfrm>
          <a:prstGeom prst="rect">
            <a:avLst/>
          </a:prstGeom>
        </p:spPr>
      </p:pic>
      <p:pic>
        <p:nvPicPr>
          <p:cNvPr id="11" name="Picture 10" descr="A metal ring with holes&#10;&#10;Description automatically generated">
            <a:extLst>
              <a:ext uri="{FF2B5EF4-FFF2-40B4-BE49-F238E27FC236}">
                <a16:creationId xmlns:a16="http://schemas.microsoft.com/office/drawing/2014/main" id="{D3A3A2CD-636F-DCCF-5041-4EABC2CE7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69" y="2411228"/>
            <a:ext cx="4970731" cy="32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Motor Mount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Austin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black and silver rocket&#10;&#10;Description automatically generated">
            <a:extLst>
              <a:ext uri="{FF2B5EF4-FFF2-40B4-BE49-F238E27FC236}">
                <a16:creationId xmlns:a16="http://schemas.microsoft.com/office/drawing/2014/main" id="{A5F6AEE4-F620-169E-D010-2FCFD62ED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783" y="2113472"/>
            <a:ext cx="1727830" cy="4025661"/>
          </a:xfrm>
          <a:prstGeom prst="rect">
            <a:avLst/>
          </a:prstGeom>
        </p:spPr>
      </p:pic>
      <p:pic>
        <p:nvPicPr>
          <p:cNvPr id="3" name="Picture 2" descr="A blueprint of a rocket&#10;&#10;Description automatically generated">
            <a:extLst>
              <a:ext uri="{FF2B5EF4-FFF2-40B4-BE49-F238E27FC236}">
                <a16:creationId xmlns:a16="http://schemas.microsoft.com/office/drawing/2014/main" id="{D52C68C0-5197-323E-EEAD-E7DA6D608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50" y="1689980"/>
            <a:ext cx="7196393" cy="46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Avionics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close-up of a cylinder&#10;&#10;Description automatically generated">
            <a:extLst>
              <a:ext uri="{FF2B5EF4-FFF2-40B4-BE49-F238E27FC236}">
                <a16:creationId xmlns:a16="http://schemas.microsoft.com/office/drawing/2014/main" id="{E73A6ABA-60AA-45C8-E03B-D43E4830D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725" y="1883434"/>
            <a:ext cx="1560778" cy="4341964"/>
          </a:xfrm>
          <a:prstGeom prst="rect">
            <a:avLst/>
          </a:prstGeom>
        </p:spPr>
      </p:pic>
      <p:pic>
        <p:nvPicPr>
          <p:cNvPr id="7" name="Picture 6" descr="A close-up of a tube&#10;&#10;Description automatically generated">
            <a:extLst>
              <a:ext uri="{FF2B5EF4-FFF2-40B4-BE49-F238E27FC236}">
                <a16:creationId xmlns:a16="http://schemas.microsoft.com/office/drawing/2014/main" id="{92B27C1F-4810-3C0E-810A-DB9981ACA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773882" y="1883434"/>
            <a:ext cx="1503787" cy="4284454"/>
          </a:xfrm>
          <a:prstGeom prst="rect">
            <a:avLst/>
          </a:prstGeom>
        </p:spPr>
      </p:pic>
      <p:pic>
        <p:nvPicPr>
          <p:cNvPr id="8" name="Picture 7" descr="A blueprint of a cylinder&#10;&#10;Description automatically generated">
            <a:extLst>
              <a:ext uri="{FF2B5EF4-FFF2-40B4-BE49-F238E27FC236}">
                <a16:creationId xmlns:a16="http://schemas.microsoft.com/office/drawing/2014/main" id="{D00A29DF-4A4A-E159-2C1D-669D58B3A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1" y="1622080"/>
            <a:ext cx="7413268" cy="48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Full Launch Vehicle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 Austin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A close up of a tube&#10;&#10;Description automatically generated">
            <a:extLst>
              <a:ext uri="{FF2B5EF4-FFF2-40B4-BE49-F238E27FC236}">
                <a16:creationId xmlns:a16="http://schemas.microsoft.com/office/drawing/2014/main" id="{FE1E14F7-6FB5-94D7-BCB4-2C5925B89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3122"/>
            <a:ext cx="12192000" cy="9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90845" cy="1429328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2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Full Launch Vehicle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A drawing of a rocket&#10;&#10;Description automatically generated">
            <a:extLst>
              <a:ext uri="{FF2B5EF4-FFF2-40B4-BE49-F238E27FC236}">
                <a16:creationId xmlns:a16="http://schemas.microsoft.com/office/drawing/2014/main" id="{AFF0809F-28CF-201E-12A5-E1786703C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19" y="1324841"/>
            <a:ext cx="8159172" cy="51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Engineering Calculations: Sep. System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F9D5-BCDD-FEB4-2013-9C5EA14A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/>
              <a:t>Conditions of Separation</a:t>
            </a:r>
          </a:p>
          <a:p>
            <a:pPr lvl="1"/>
            <a:r>
              <a:rPr lang="en-US" sz="1800"/>
              <a:t>Altitude = 9500 ft</a:t>
            </a:r>
          </a:p>
          <a:p>
            <a:pPr lvl="1"/>
            <a:r>
              <a:rPr lang="en-US" sz="1800"/>
              <a:t>Velocity = 430mph (630.67ft/s)</a:t>
            </a:r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r>
              <a:rPr lang="en-US" sz="2400"/>
              <a:t>Holding Strength:</a:t>
            </a:r>
          </a:p>
          <a:p>
            <a:pPr lvl="1"/>
            <a:r>
              <a:rPr lang="en-US" sz="1800"/>
              <a:t>10.12lbf * 6 = </a:t>
            </a:r>
            <a:r>
              <a:rPr lang="en-US" sz="1800">
                <a:solidFill>
                  <a:schemeClr val="bg1"/>
                </a:solidFill>
                <a:highlight>
                  <a:srgbClr val="000080"/>
                </a:highlight>
              </a:rPr>
              <a:t>60.72lbf</a:t>
            </a:r>
            <a:r>
              <a:rPr lang="en-US" sz="1800"/>
              <a:t>  ≥ W</a:t>
            </a:r>
            <a:r>
              <a:rPr lang="en-US" sz="1800" baseline="-25000"/>
              <a:t>1 </a:t>
            </a:r>
            <a:r>
              <a:rPr lang="en-US" sz="1800"/>
              <a:t>= 13.01lbf</a:t>
            </a:r>
          </a:p>
          <a:p>
            <a:r>
              <a:rPr lang="en-US" sz="2400"/>
              <a:t>Assisted Separation Strength:</a:t>
            </a:r>
          </a:p>
          <a:p>
            <a:pPr lvl="1"/>
            <a:r>
              <a:rPr lang="en-US" sz="1800"/>
              <a:t>F = -</a:t>
            </a:r>
            <a:r>
              <a:rPr lang="en-US" sz="1800" err="1"/>
              <a:t>kx</a:t>
            </a:r>
            <a:r>
              <a:rPr lang="en-US" sz="1800"/>
              <a:t> = -4.9lbf/in(-2.54in)</a:t>
            </a:r>
            <a:r>
              <a:rPr lang="en-US" sz="1800">
                <a:sym typeface="Wingdings" pitchFamily="2" charset="2"/>
              </a:rPr>
              <a:t> </a:t>
            </a:r>
            <a:r>
              <a:rPr lang="en-US" sz="180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12.446lbf</a:t>
            </a:r>
          </a:p>
          <a:p>
            <a:pPr lvl="1"/>
            <a:r>
              <a:rPr lang="en-US" sz="1800">
                <a:sym typeface="Wingdings" pitchFamily="2" charset="2"/>
              </a:rPr>
              <a:t>Number of Springs (3)  </a:t>
            </a:r>
            <a:r>
              <a:rPr lang="en-US" sz="180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37.34lbf</a:t>
            </a:r>
          </a:p>
          <a:p>
            <a:pPr lvl="1"/>
            <a:endParaRPr lang="en-US" sz="2000">
              <a:highlight>
                <a:srgbClr val="FFFF00"/>
              </a:highlight>
              <a:sym typeface="Wingdings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17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Avery   5/2/24	 NG Super Sonic Rocket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B24BF5-E858-2700-7562-4581EBFF1A89}"/>
              </a:ext>
            </a:extLst>
          </p:cNvPr>
          <p:cNvSpPr/>
          <p:nvPr/>
        </p:nvSpPr>
        <p:spPr>
          <a:xfrm>
            <a:off x="8101943" y="1986625"/>
            <a:ext cx="346841" cy="1198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1AEBA-8CC5-D88C-53CC-60E412D02D7E}"/>
              </a:ext>
            </a:extLst>
          </p:cNvPr>
          <p:cNvSpPr/>
          <p:nvPr/>
        </p:nvSpPr>
        <p:spPr>
          <a:xfrm>
            <a:off x="9620687" y="2250258"/>
            <a:ext cx="346841" cy="670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4F9138-E0D3-E0E1-546E-63F62416A1E8}"/>
              </a:ext>
            </a:extLst>
          </p:cNvPr>
          <p:cNvCxnSpPr/>
          <p:nvPr/>
        </p:nvCxnSpPr>
        <p:spPr>
          <a:xfrm>
            <a:off x="8275363" y="2585714"/>
            <a:ext cx="0" cy="1411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90641E-579A-B43E-CEE3-3704CFFBC209}"/>
              </a:ext>
            </a:extLst>
          </p:cNvPr>
          <p:cNvCxnSpPr/>
          <p:nvPr/>
        </p:nvCxnSpPr>
        <p:spPr>
          <a:xfrm>
            <a:off x="8275363" y="2585713"/>
            <a:ext cx="0" cy="791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018340-2EB4-8267-FEEB-BA67D9F0DD35}"/>
              </a:ext>
            </a:extLst>
          </p:cNvPr>
          <p:cNvCxnSpPr/>
          <p:nvPr/>
        </p:nvCxnSpPr>
        <p:spPr>
          <a:xfrm>
            <a:off x="9794107" y="2585713"/>
            <a:ext cx="0" cy="1033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2ACC68-E9B4-7A8C-EE01-7B4E18689510}"/>
              </a:ext>
            </a:extLst>
          </p:cNvPr>
          <p:cNvCxnSpPr/>
          <p:nvPr/>
        </p:nvCxnSpPr>
        <p:spPr>
          <a:xfrm>
            <a:off x="9794107" y="2585713"/>
            <a:ext cx="0" cy="599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2ACCDE8-BC44-2140-ABE6-AEDA982A4143}"/>
              </a:ext>
            </a:extLst>
          </p:cNvPr>
          <p:cNvSpPr txBox="1"/>
          <p:nvPr/>
        </p:nvSpPr>
        <p:spPr>
          <a:xfrm>
            <a:off x="6593052" y="3056084"/>
            <a:ext cx="1439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 = 48.53lbf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5EA5F-950E-BC37-0383-F37B607E77B0}"/>
              </a:ext>
            </a:extLst>
          </p:cNvPr>
          <p:cNvSpPr txBox="1"/>
          <p:nvPr/>
        </p:nvSpPr>
        <p:spPr>
          <a:xfrm>
            <a:off x="6598966" y="3503054"/>
            <a:ext cx="150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</a:t>
            </a:r>
            <a:r>
              <a:rPr lang="en-US" sz="1600" baseline="-25000"/>
              <a:t>D</a:t>
            </a:r>
            <a:r>
              <a:rPr lang="en-US" sz="1600"/>
              <a:t> = 60.18lbf</a:t>
            </a:r>
          </a:p>
          <a:p>
            <a:r>
              <a:rPr lang="en-US" sz="1600"/>
              <a:t>F</a:t>
            </a:r>
            <a:r>
              <a:rPr lang="en-US" sz="1600" baseline="-25000"/>
              <a:t>f</a:t>
            </a:r>
            <a:r>
              <a:rPr lang="en-US" sz="1600"/>
              <a:t> = 1586.81lbf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8EE78-D306-E4A1-814A-0A6E80E8CEA9}"/>
              </a:ext>
            </a:extLst>
          </p:cNvPr>
          <p:cNvSpPr txBox="1"/>
          <p:nvPr/>
        </p:nvSpPr>
        <p:spPr>
          <a:xfrm>
            <a:off x="10227661" y="2896889"/>
            <a:ext cx="133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 = 13.01lbf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5A1EA-74DC-A43F-D6C3-8C9C0630CCA2}"/>
              </a:ext>
            </a:extLst>
          </p:cNvPr>
          <p:cNvSpPr txBox="1"/>
          <p:nvPr/>
        </p:nvSpPr>
        <p:spPr>
          <a:xfrm>
            <a:off x="10227661" y="3259723"/>
            <a:ext cx="1460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</a:t>
            </a:r>
            <a:r>
              <a:rPr lang="en-US" sz="1600" baseline="-25000"/>
              <a:t>f</a:t>
            </a:r>
            <a:r>
              <a:rPr lang="en-US" sz="1600"/>
              <a:t> = 857.76lbf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635A1-6DD4-993C-60F0-F9E3D5DA764B}"/>
              </a:ext>
            </a:extLst>
          </p:cNvPr>
          <p:cNvSpPr txBox="1"/>
          <p:nvPr/>
        </p:nvSpPr>
        <p:spPr>
          <a:xfrm>
            <a:off x="7497597" y="1580029"/>
            <a:ext cx="143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Upper Stage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E54326-324B-6D23-3D5F-E65406066E94}"/>
              </a:ext>
            </a:extLst>
          </p:cNvPr>
          <p:cNvSpPr txBox="1"/>
          <p:nvPr/>
        </p:nvSpPr>
        <p:spPr>
          <a:xfrm>
            <a:off x="9121446" y="183443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Lower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194684-2A13-C46A-772A-9E26C6C1083C}"/>
                  </a:ext>
                </a:extLst>
              </p:cNvPr>
              <p:cNvSpPr txBox="1"/>
              <p:nvPr/>
            </p:nvSpPr>
            <p:spPr>
              <a:xfrm>
                <a:off x="838200" y="3056084"/>
                <a:ext cx="227154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194684-2A13-C46A-772A-9E26C6C10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6084"/>
                <a:ext cx="227154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7AB920-33AF-F75E-498E-F84FD58FE0BF}"/>
                  </a:ext>
                </a:extLst>
              </p:cNvPr>
              <p:cNvSpPr txBox="1"/>
              <p:nvPr/>
            </p:nvSpPr>
            <p:spPr>
              <a:xfrm>
                <a:off x="3551263" y="3217153"/>
                <a:ext cx="1439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7AB920-33AF-F75E-498E-F84FD58F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63" y="3217153"/>
                <a:ext cx="1439915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2024A51-3B04-9066-D327-D524905ECDF4}"/>
              </a:ext>
            </a:extLst>
          </p:cNvPr>
          <p:cNvSpPr/>
          <p:nvPr/>
        </p:nvSpPr>
        <p:spPr>
          <a:xfrm>
            <a:off x="7867155" y="5238676"/>
            <a:ext cx="2711669" cy="273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Sep. System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BDFA98-1733-33BF-7266-8169276BC3C9}"/>
              </a:ext>
            </a:extLst>
          </p:cNvPr>
          <p:cNvCxnSpPr>
            <a:cxnSpLocks/>
          </p:cNvCxnSpPr>
          <p:nvPr/>
        </p:nvCxnSpPr>
        <p:spPr>
          <a:xfrm>
            <a:off x="7634449" y="5137185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ADFFD-8265-C938-1FC7-313E1A46F75A}"/>
              </a:ext>
            </a:extLst>
          </p:cNvPr>
          <p:cNvCxnSpPr>
            <a:cxnSpLocks/>
          </p:cNvCxnSpPr>
          <p:nvPr/>
        </p:nvCxnSpPr>
        <p:spPr>
          <a:xfrm>
            <a:off x="10899390" y="5130753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CC5451-71E4-B236-4A48-CB3608C15771}"/>
              </a:ext>
            </a:extLst>
          </p:cNvPr>
          <p:cNvCxnSpPr/>
          <p:nvPr/>
        </p:nvCxnSpPr>
        <p:spPr>
          <a:xfrm>
            <a:off x="8418948" y="4681628"/>
            <a:ext cx="0" cy="42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5304F4-0734-93B3-FAB5-FBBA09901973}"/>
              </a:ext>
            </a:extLst>
          </p:cNvPr>
          <p:cNvCxnSpPr/>
          <p:nvPr/>
        </p:nvCxnSpPr>
        <p:spPr>
          <a:xfrm>
            <a:off x="9879886" y="4650097"/>
            <a:ext cx="0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42FEB7-192C-23E0-1AE2-B866E29C4ED7}"/>
              </a:ext>
            </a:extLst>
          </p:cNvPr>
          <p:cNvCxnSpPr/>
          <p:nvPr/>
        </p:nvCxnSpPr>
        <p:spPr>
          <a:xfrm flipV="1">
            <a:off x="8418948" y="5592908"/>
            <a:ext cx="0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5F5A83-4C75-693A-9863-2DDF431A6A90}"/>
              </a:ext>
            </a:extLst>
          </p:cNvPr>
          <p:cNvCxnSpPr/>
          <p:nvPr/>
        </p:nvCxnSpPr>
        <p:spPr>
          <a:xfrm flipV="1">
            <a:off x="9974479" y="5592908"/>
            <a:ext cx="0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4978F-5B97-40E1-4D0E-5A5C373CD94B}"/>
                  </a:ext>
                </a:extLst>
              </p:cNvPr>
              <p:cNvSpPr txBox="1"/>
              <p:nvPr/>
            </p:nvSpPr>
            <p:spPr>
              <a:xfrm>
                <a:off x="9281032" y="3833500"/>
                <a:ext cx="135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4978F-5B97-40E1-4D0E-5A5C373C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032" y="3833500"/>
                <a:ext cx="1351075" cy="276999"/>
              </a:xfrm>
              <a:prstGeom prst="rect">
                <a:avLst/>
              </a:prstGeom>
              <a:blipFill>
                <a:blip r:embed="rId6"/>
                <a:stretch>
                  <a:fillRect l="-3604" t="-2222" r="-585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2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 Nosecone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Lindsey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8223B-D5FE-4293-ACB5-EC2809359CB9}"/>
                  </a:ext>
                </a:extLst>
              </p:cNvPr>
              <p:cNvSpPr txBox="1"/>
              <p:nvPr/>
            </p:nvSpPr>
            <p:spPr>
              <a:xfrm>
                <a:off x="5818259" y="3265063"/>
                <a:ext cx="2991012" cy="921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:r>
                  <a:rPr lang="en-US" b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/>
                  <a:t>387 K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8223B-D5FE-4293-ACB5-EC2809359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59" y="3265063"/>
                <a:ext cx="2991012" cy="921919"/>
              </a:xfrm>
              <a:prstGeom prst="rect">
                <a:avLst/>
              </a:prstGeom>
              <a:blipFill>
                <a:blip r:embed="rId4"/>
                <a:stretch>
                  <a:fillRect l="-81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77819-0EA5-4C15-AA63-AFD096675F92}"/>
                  </a:ext>
                </a:extLst>
              </p:cNvPr>
              <p:cNvSpPr txBox="1"/>
              <p:nvPr/>
            </p:nvSpPr>
            <p:spPr>
              <a:xfrm>
                <a:off x="9445487" y="3319514"/>
                <a:ext cx="116442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b="0"/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1.4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 = 2</a:t>
                </a:r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77819-0EA5-4C15-AA63-AFD09667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87" y="3319514"/>
                <a:ext cx="1164421" cy="830997"/>
              </a:xfrm>
              <a:prstGeom prst="rect">
                <a:avLst/>
              </a:prstGeom>
              <a:blipFill>
                <a:blip r:embed="rId5"/>
                <a:stretch>
                  <a:fillRect l="-7330" r="-2094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222076-F9E7-4CD3-92CE-59BCC6212AAC}"/>
              </a:ext>
            </a:extLst>
          </p:cNvPr>
          <p:cNvSpPr txBox="1"/>
          <p:nvPr/>
        </p:nvSpPr>
        <p:spPr>
          <a:xfrm>
            <a:off x="1198184" y="2315719"/>
            <a:ext cx="24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Fineness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0527B-5996-4555-8A58-D6B492237BAF}"/>
              </a:ext>
            </a:extLst>
          </p:cNvPr>
          <p:cNvSpPr txBox="1"/>
          <p:nvPr/>
        </p:nvSpPr>
        <p:spPr>
          <a:xfrm>
            <a:off x="6280645" y="2315719"/>
            <a:ext cx="403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Stagnation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1B39C-3045-44B7-8897-34E4C7C2BE3A}"/>
              </a:ext>
            </a:extLst>
          </p:cNvPr>
          <p:cNvSpPr txBox="1"/>
          <p:nvPr/>
        </p:nvSpPr>
        <p:spPr>
          <a:xfrm>
            <a:off x="5823440" y="4618728"/>
            <a:ext cx="49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1800"/>
              <a:t>Typical cure temperatures for carbon fiber pre-</a:t>
            </a:r>
            <a:r>
              <a:rPr lang="en-US" sz="1800" err="1"/>
              <a:t>pregs</a:t>
            </a:r>
            <a:r>
              <a:rPr lang="en-US" sz="1800"/>
              <a:t> ~ 250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sz="1800"/>
              <a:t>F or 350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sz="1800"/>
              <a:t>F, therefore a resin system that is cured at 350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800"/>
              <a:t>F would be preferred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D1282-2277-2FA8-1B63-9A0319188D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63" b="4289"/>
          <a:stretch/>
        </p:blipFill>
        <p:spPr>
          <a:xfrm>
            <a:off x="345955" y="3094905"/>
            <a:ext cx="4555593" cy="6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 Fin Drag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058E4-4A0A-A8E0-A657-5148849B774F}"/>
              </a:ext>
            </a:extLst>
          </p:cNvPr>
          <p:cNvSpPr txBox="1"/>
          <p:nvPr/>
        </p:nvSpPr>
        <p:spPr>
          <a:xfrm>
            <a:off x="439531" y="1853096"/>
            <a:ext cx="746980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Segoe UI"/>
              </a:rPr>
              <a:t>Used the Drag Force formula:​</a:t>
            </a: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Variables:​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 err="1">
                <a:latin typeface="Calibri"/>
                <a:cs typeface="Segoe UI"/>
              </a:rPr>
              <a:t>C_d</a:t>
            </a:r>
            <a:r>
              <a:rPr lang="en-US">
                <a:latin typeface="Calibri"/>
                <a:cs typeface="Segoe UI"/>
              </a:rPr>
              <a:t> = 0.005​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V = Mach 2 = 1535 (mph) = 686 (m/s)​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A = 26 (in^2) = 0.103226 (m^2)​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 i="1">
                <a:latin typeface="Calibri"/>
                <a:cs typeface="Segoe UI"/>
              </a:rPr>
              <a:t>P </a:t>
            </a:r>
            <a:r>
              <a:rPr lang="en-US">
                <a:latin typeface="Calibri"/>
                <a:cs typeface="Segoe UI"/>
              </a:rPr>
              <a:t>= 8.80349*10^-2 (kg/m^3) = 0.0880349 (kg/m^3)​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Answer:​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D = 10.7 N = 2.403 (</a:t>
            </a:r>
            <a:r>
              <a:rPr lang="en-US" err="1">
                <a:latin typeface="Calibri"/>
                <a:cs typeface="Segoe UI"/>
              </a:rPr>
              <a:t>lbf</a:t>
            </a:r>
            <a:r>
              <a:rPr lang="en-US">
                <a:latin typeface="Calibri"/>
                <a:cs typeface="Segoe UI"/>
              </a:rPr>
              <a:t>)                                     (Individual fin)​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 err="1">
                <a:latin typeface="Calibri"/>
                <a:cs typeface="Segoe UI"/>
              </a:rPr>
              <a:t>D_tot</a:t>
            </a:r>
            <a:r>
              <a:rPr lang="en-US">
                <a:latin typeface="Calibri"/>
                <a:cs typeface="Segoe UI"/>
              </a:rPr>
              <a:t> = 10.7 N * 8 = 85.53 (N) = 19.23 (</a:t>
            </a:r>
            <a:r>
              <a:rPr lang="en-US" err="1">
                <a:latin typeface="Calibri"/>
                <a:cs typeface="Segoe UI"/>
              </a:rPr>
              <a:t>lbf</a:t>
            </a:r>
            <a:r>
              <a:rPr lang="en-US">
                <a:latin typeface="Calibri"/>
                <a:cs typeface="Segoe UI"/>
              </a:rPr>
              <a:t>)     (total of all fins)​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Assumptions: Coefficient is of a flat plate at turbulent flow, the density of air is at an elevation of 20,000ft, the area used is the planform area. Some error due to </a:t>
            </a:r>
            <a:r>
              <a:rPr lang="en-US" err="1">
                <a:latin typeface="Calibri"/>
                <a:cs typeface="Segoe UI"/>
              </a:rPr>
              <a:t>compressiblility</a:t>
            </a:r>
            <a:r>
              <a:rPr lang="en-US">
                <a:latin typeface="Calibri"/>
                <a:cs typeface="Segoe UI"/>
              </a:rPr>
              <a:t> at Mach 2.​</a:t>
            </a:r>
            <a:endParaRPr lang="en-US">
              <a:latin typeface="Calibri"/>
              <a:ea typeface="Calibri"/>
              <a:cs typeface="Segoe UI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20168CF-09C8-28C4-9E2B-BAC8B980D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6" y="2245484"/>
            <a:ext cx="2314575" cy="600075"/>
          </a:xfrm>
          <a:prstGeom prst="rect">
            <a:avLst/>
          </a:prstGeom>
        </p:spPr>
      </p:pic>
      <p:pic>
        <p:nvPicPr>
          <p:cNvPr id="8" name="Picture 7" descr="A close-up of a black and grey fabric&#10;&#10;Description automatically generated">
            <a:extLst>
              <a:ext uri="{FF2B5EF4-FFF2-40B4-BE49-F238E27FC236}">
                <a16:creationId xmlns:a16="http://schemas.microsoft.com/office/drawing/2014/main" id="{FEF11E01-3107-85D2-52BB-7BB16DD9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268" y="1986860"/>
            <a:ext cx="6557203" cy="20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7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Project Description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27331"/>
            <a:ext cx="1051559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/>
              <a:t>Our team is </a:t>
            </a:r>
            <a:r>
              <a:rPr lang="en-US" sz="2400" dirty="0"/>
              <a:t>designing, </a:t>
            </a:r>
            <a:r>
              <a:rPr lang="en-US" sz="2400"/>
              <a:t>building</a:t>
            </a:r>
            <a:r>
              <a:rPr lang="en-US" sz="2400" dirty="0"/>
              <a:t>, and testing</a:t>
            </a:r>
            <a:r>
              <a:rPr lang="en-US" sz="2400"/>
              <a:t> a two-stage supersonic rocket out of </a:t>
            </a:r>
            <a:r>
              <a:rPr lang="en-US" sz="2400" dirty="0"/>
              <a:t>composite materials</a:t>
            </a:r>
            <a:r>
              <a:rPr lang="en-US" sz="2400"/>
              <a:t>. The goal is to meet a set of advanced requirements </a:t>
            </a:r>
            <a:r>
              <a:rPr lang="en-US" sz="2400" dirty="0"/>
              <a:t>that </a:t>
            </a:r>
            <a:r>
              <a:rPr lang="en-US" sz="2400"/>
              <a:t>include an altitude of 40,000ft, </a:t>
            </a:r>
            <a:r>
              <a:rPr lang="en-US" sz="2400" dirty="0"/>
              <a:t>maintain </a:t>
            </a:r>
            <a:r>
              <a:rPr lang="en-US" sz="2400"/>
              <a:t>a speed of Mach 2, and </a:t>
            </a:r>
            <a:r>
              <a:rPr lang="en-US" sz="2400" dirty="0"/>
              <a:t>carry </a:t>
            </a:r>
            <a:r>
              <a:rPr lang="en-US" sz="2400"/>
              <a:t>a 10 lb. payload. The budget for this project is $7,000 </a:t>
            </a:r>
            <a:r>
              <a:rPr lang="en-US" sz="2400" dirty="0"/>
              <a:t>plus any fundraising completed during </a:t>
            </a:r>
            <a:r>
              <a:rPr lang="en-US" sz="2400"/>
              <a:t>the </a:t>
            </a:r>
            <a:r>
              <a:rPr lang="en-US" sz="2400" dirty="0"/>
              <a:t>project</a:t>
            </a:r>
            <a:r>
              <a:rPr lang="en-US" sz="2400"/>
              <a:t>. </a:t>
            </a:r>
            <a:r>
              <a:rPr lang="en-US" sz="2400" dirty="0"/>
              <a:t> </a:t>
            </a:r>
            <a:endParaRPr lang="en-US" sz="2400"/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r>
              <a:rPr lang="en-US" sz="2400"/>
              <a:t>Stakeholders</a:t>
            </a:r>
          </a:p>
          <a:p>
            <a:pPr lvl="1">
              <a:lnSpc>
                <a:spcPct val="150000"/>
              </a:lnSpc>
            </a:pPr>
            <a:r>
              <a:rPr lang="en-US"/>
              <a:t>Northrop Grumman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E2E2D-A3E8-A851-29B2-4C3E2AC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 </a:t>
            </a:r>
            <a:r>
              <a:rPr lang="en-US" b="1" err="1">
                <a:solidFill>
                  <a:schemeClr val="bg1"/>
                </a:solidFill>
                <a:latin typeface="Arial"/>
                <a:cs typeface="Arial"/>
              </a:rPr>
              <a:t>Rocksim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A brown rectangle with blue lines&#10;&#10;Description automatically generated">
            <a:extLst>
              <a:ext uri="{FF2B5EF4-FFF2-40B4-BE49-F238E27FC236}">
                <a16:creationId xmlns:a16="http://schemas.microsoft.com/office/drawing/2014/main" id="{FD5B42C8-32BB-D0EB-6E30-4A63865E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6623"/>
            <a:ext cx="12192000" cy="1051819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CEA6031-75EB-060F-231E-0EBD3744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" y="1582049"/>
            <a:ext cx="6000750" cy="933450"/>
          </a:xfrm>
          <a:prstGeom prst="rect">
            <a:avLst/>
          </a:prstGeom>
        </p:spPr>
      </p:pic>
      <p:pic>
        <p:nvPicPr>
          <p:cNvPr id="10" name="Picture 9" descr="A table with numbers and a number of miles&#10;&#10;Description automatically generated">
            <a:extLst>
              <a:ext uri="{FF2B5EF4-FFF2-40B4-BE49-F238E27FC236}">
                <a16:creationId xmlns:a16="http://schemas.microsoft.com/office/drawing/2014/main" id="{BA3DCCCB-D205-F46D-A5AE-69B830E42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07" y="3915225"/>
            <a:ext cx="11937341" cy="22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502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Failure Mode Element Analysis 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  Avery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E25542-2870-E990-9E46-56D1081B8C7D}"/>
              </a:ext>
            </a:extLst>
          </p:cNvPr>
          <p:cNvGraphicFramePr>
            <a:graphicFrameLocks noGrp="1"/>
          </p:cNvGraphicFramePr>
          <p:nvPr/>
        </p:nvGraphicFramePr>
        <p:xfrm>
          <a:off x="993029" y="1838846"/>
          <a:ext cx="10360771" cy="45947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2082">
                  <a:extLst>
                    <a:ext uri="{9D8B030D-6E8A-4147-A177-3AD203B41FA5}">
                      <a16:colId xmlns:a16="http://schemas.microsoft.com/office/drawing/2014/main" val="3461343892"/>
                    </a:ext>
                  </a:extLst>
                </a:gridCol>
                <a:gridCol w="1019354">
                  <a:extLst>
                    <a:ext uri="{9D8B030D-6E8A-4147-A177-3AD203B41FA5}">
                      <a16:colId xmlns:a16="http://schemas.microsoft.com/office/drawing/2014/main" val="1207650478"/>
                    </a:ext>
                  </a:extLst>
                </a:gridCol>
                <a:gridCol w="960089">
                  <a:extLst>
                    <a:ext uri="{9D8B030D-6E8A-4147-A177-3AD203B41FA5}">
                      <a16:colId xmlns:a16="http://schemas.microsoft.com/office/drawing/2014/main" val="3761424664"/>
                    </a:ext>
                  </a:extLst>
                </a:gridCol>
                <a:gridCol w="1078620">
                  <a:extLst>
                    <a:ext uri="{9D8B030D-6E8A-4147-A177-3AD203B41FA5}">
                      <a16:colId xmlns:a16="http://schemas.microsoft.com/office/drawing/2014/main" val="2504930865"/>
                    </a:ext>
                  </a:extLst>
                </a:gridCol>
                <a:gridCol w="1114178">
                  <a:extLst>
                    <a:ext uri="{9D8B030D-6E8A-4147-A177-3AD203B41FA5}">
                      <a16:colId xmlns:a16="http://schemas.microsoft.com/office/drawing/2014/main" val="3525772117"/>
                    </a:ext>
                  </a:extLst>
                </a:gridCol>
                <a:gridCol w="971942">
                  <a:extLst>
                    <a:ext uri="{9D8B030D-6E8A-4147-A177-3AD203B41FA5}">
                      <a16:colId xmlns:a16="http://schemas.microsoft.com/office/drawing/2014/main" val="2619703303"/>
                    </a:ext>
                  </a:extLst>
                </a:gridCol>
                <a:gridCol w="1220854">
                  <a:extLst>
                    <a:ext uri="{9D8B030D-6E8A-4147-A177-3AD203B41FA5}">
                      <a16:colId xmlns:a16="http://schemas.microsoft.com/office/drawing/2014/main" val="1209652595"/>
                    </a:ext>
                  </a:extLst>
                </a:gridCol>
                <a:gridCol w="1351240">
                  <a:extLst>
                    <a:ext uri="{9D8B030D-6E8A-4147-A177-3AD203B41FA5}">
                      <a16:colId xmlns:a16="http://schemas.microsoft.com/office/drawing/2014/main" val="879993270"/>
                    </a:ext>
                  </a:extLst>
                </a:gridCol>
                <a:gridCol w="1054910">
                  <a:extLst>
                    <a:ext uri="{9D8B030D-6E8A-4147-A177-3AD203B41FA5}">
                      <a16:colId xmlns:a16="http://schemas.microsoft.com/office/drawing/2014/main" val="269119668"/>
                    </a:ext>
                  </a:extLst>
                </a:gridCol>
                <a:gridCol w="1007502">
                  <a:extLst>
                    <a:ext uri="{9D8B030D-6E8A-4147-A177-3AD203B41FA5}">
                      <a16:colId xmlns:a16="http://schemas.microsoft.com/office/drawing/2014/main" val="4043368435"/>
                    </a:ext>
                  </a:extLst>
                </a:gridCol>
              </a:tblGrid>
              <a:tr h="60976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Item #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Item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Failure 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Root Cause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Likelihood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Severity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Precaution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Performance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Schedule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10972"/>
                  </a:ext>
                </a:extLst>
              </a:tr>
              <a:tr h="8856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Separation System (Staging)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Fails to Separate, buckling, thermal, 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Electrical Failure, Mechanical failure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Ground Testing before launch to certify system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92D050"/>
                          </a:highlight>
                          <a:latin typeface="Calibri"/>
                        </a:rPr>
                        <a:t>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92D05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14824"/>
                  </a:ext>
                </a:extLst>
              </a:tr>
              <a:tr h="8856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Separation System (Structural)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Failure in flight of </a:t>
                      </a:r>
                      <a:r>
                        <a:rPr lang="en-US" sz="1100" b="0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sep.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system, impact, thermal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System detaches mid-flight/ aero forces exceed limits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/>
                        </a:rPr>
                        <a:t>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Ensure system is secured before flight.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92D050"/>
                          </a:highlight>
                          <a:latin typeface="Calibri"/>
                        </a:rPr>
                        <a:t>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92D05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303997"/>
                  </a:ext>
                </a:extLst>
              </a:tr>
              <a:tr h="5662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Body (Structural)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Body bending, cracks, deformities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Forces during flight/temperature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Visual/NDT inspections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36704"/>
                  </a:ext>
                </a:extLst>
              </a:tr>
              <a:tr h="77502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Fins (Structural)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Bending, cracks, deformities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Material deformation, adhesive epoxy failure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Visual/ NDT inspections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28923"/>
                  </a:ext>
                </a:extLst>
              </a:tr>
              <a:tr h="77005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Avionics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Flight computers do not set off energetics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Battery failure, electrical short, match failure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Ground testing with energetics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/>
                        </a:rPr>
                        <a:t>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68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8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Testing Procedures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 Austin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DEDBE-0735-341B-6AEA-75C6755B929A}"/>
              </a:ext>
            </a:extLst>
          </p:cNvPr>
          <p:cNvSpPr txBox="1"/>
          <p:nvPr/>
        </p:nvSpPr>
        <p:spPr>
          <a:xfrm>
            <a:off x="444757" y="1718179"/>
            <a:ext cx="11305081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Structural Component Testing: Composite material strength testing, Separation system, Fin assembly.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These components will be simulated and tested to ASME D638 and other applicable standards.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Meets our structural testing requirement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Functionality Test of Systems: Avionics deployment, Separation system deployment, Payload ground testing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All systems will be tested individually for this series of tests. 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Proves function of systems apart of the staging system and payload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Systems Test: Full dress rehearsal of the launch vehicle (Not including energetics)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Proves launch vehicle is ready for flight and functions as expected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Subscale Testing: Built and tested subscale launch vehicle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Further proves components and will be used for scale up data collection and improvements. This will be launched to collected data.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Full scale launch: Final launch vehicle will be constructed and ran through the testing procedures and complete a full flight. 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1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90343" cy="1382644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65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Bill of Materials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DB397BBE-E72C-7696-0FFB-9E7759447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99" y="1281043"/>
            <a:ext cx="5690620" cy="5367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69637-A4C1-7C97-08BA-2807320A2B61}"/>
              </a:ext>
            </a:extLst>
          </p:cNvPr>
          <p:cNvSpPr txBox="1"/>
          <p:nvPr/>
        </p:nvSpPr>
        <p:spPr>
          <a:xfrm>
            <a:off x="6957391" y="2056847"/>
            <a:ext cx="452782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BOM of the current vehicle design.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Most expensive parts:</a:t>
            </a:r>
          </a:p>
          <a:p>
            <a:pPr marL="800100" lvl="1" indent="-342900">
              <a:buAutoNum type="arabicPeriod"/>
            </a:pPr>
            <a:r>
              <a:rPr lang="en-US"/>
              <a:t>Motors</a:t>
            </a:r>
          </a:p>
          <a:p>
            <a:pPr marL="800100" lvl="1" indent="-342900">
              <a:buAutoNum type="arabicPeriod"/>
            </a:pPr>
            <a:r>
              <a:rPr lang="en-US"/>
              <a:t>Epoxy</a:t>
            </a:r>
          </a:p>
          <a:p>
            <a:pPr marL="800100" lvl="1" indent="-342900">
              <a:buAutoNum type="arabicPeriod"/>
            </a:pPr>
            <a:r>
              <a:rPr lang="en-US"/>
              <a:t>Carbon Fiber</a:t>
            </a:r>
          </a:p>
          <a:p>
            <a:pPr marL="800100" lvl="1" indent="-342900">
              <a:buAutoNum type="arabicPeriod"/>
            </a:pPr>
            <a:r>
              <a:rPr lang="en-US"/>
              <a:t>Raven Altimeters.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Account for about 93.1% of the total cost of the rocket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Projected the team will use 90% of the budget for the build of the rocket.</a:t>
            </a:r>
          </a:p>
        </p:txBody>
      </p:sp>
    </p:spTree>
    <p:extLst>
      <p:ext uri="{BB962C8B-B14F-4D97-AF65-F5344CB8AC3E}">
        <p14:creationId xmlns:p14="http://schemas.microsoft.com/office/powerpoint/2010/main" val="90733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5/2/24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AD295-F5E5-785E-8B80-A7365FA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E32D1-5CEF-710F-D74E-5554A7ED5564}"/>
              </a:ext>
            </a:extLst>
          </p:cNvPr>
          <p:cNvSpPr txBox="1"/>
          <p:nvPr/>
        </p:nvSpPr>
        <p:spPr>
          <a:xfrm>
            <a:off x="830905" y="2331485"/>
            <a:ext cx="556646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Wrap up Prototype 2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Analysis on designed components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Prototype revision and testing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Planning for next semester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Working over summer to develop the design.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37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84031C50-3E43-ECFB-A27E-F8FFC57C2BF6}"/>
              </a:ext>
            </a:extLst>
          </p:cNvPr>
          <p:cNvSpPr txBox="1">
            <a:spLocks/>
          </p:cNvSpPr>
          <p:nvPr/>
        </p:nvSpPr>
        <p:spPr>
          <a:xfrm>
            <a:off x="833405" y="2419898"/>
            <a:ext cx="5842465" cy="12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4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		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4DBD7-E00F-73B2-8983-1015103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C3A45-F132-0B32-1FC7-5D979D5A1A86}"/>
              </a:ext>
            </a:extLst>
          </p:cNvPr>
          <p:cNvSpPr txBox="1"/>
          <p:nvPr/>
        </p:nvSpPr>
        <p:spPr>
          <a:xfrm>
            <a:off x="755374" y="1994451"/>
            <a:ext cx="106746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Thank you!</a:t>
            </a:r>
            <a:endParaRPr lang="en-US"/>
          </a:p>
          <a:p>
            <a:pPr algn="ctr"/>
            <a:endParaRPr lang="en-US" sz="3200">
              <a:cs typeface="Calibri"/>
            </a:endParaRPr>
          </a:p>
          <a:p>
            <a:pPr algn="ctr"/>
            <a:r>
              <a:rPr lang="en-US" sz="3200">
                <a:cs typeface="Calibri"/>
              </a:rPr>
              <a:t>Questions?</a:t>
            </a:r>
          </a:p>
        </p:txBody>
      </p:sp>
      <p:pic>
        <p:nvPicPr>
          <p:cNvPr id="8" name="Picture 7" descr="A close up of a tube&#10;&#10;Description automatically generated">
            <a:extLst>
              <a:ext uri="{FF2B5EF4-FFF2-40B4-BE49-F238E27FC236}">
                <a16:creationId xmlns:a16="http://schemas.microsoft.com/office/drawing/2014/main" id="{31290F83-FA95-ACAD-2C50-3391E308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" y="4282883"/>
            <a:ext cx="12192000" cy="9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Engineering Requirements</a:t>
            </a:r>
            <a:endParaRPr lang="en-US" sz="48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04AE6-23BC-52B0-FF20-F751B5DFF224}"/>
              </a:ext>
            </a:extLst>
          </p:cNvPr>
          <p:cNvSpPr txBox="1"/>
          <p:nvPr/>
        </p:nvSpPr>
        <p:spPr>
          <a:xfrm>
            <a:off x="304799" y="1470991"/>
            <a:ext cx="753386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Altitude of at least 40,000 ft AGL (Above Ground Level)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Required to carry a maximum 10 Lb payload 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Require to reach and maintain over Mach 2 or roughly 1500 mph and maximize time spent at that speed or greater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Acceleration of the vehicle needs to meet a minimum of 12g's</a:t>
            </a:r>
            <a:endParaRPr lang="en-US">
              <a:ea typeface="Calibri" panose="020F0502020204030204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ea typeface="Calibri" panose="020F0502020204030204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Composite structural components will be simulated and tested to ASME standards 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Current payload will carry instrumentation to measure vibrations during flight test and the ability to predict them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cs typeface="Calibri"/>
              </a:rPr>
              <a:t>Recovery of entire launch vehicle for reuse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24311F60-D479-7383-8714-AA9D876C5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4430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5/2/24	 NG Super Sonic Rocket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322F3-FBD1-388D-80BE-387D9022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Functional Decomposition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11" descr="A diagram of a launch vehicle&#10;&#10;Description automatically generated">
            <a:extLst>
              <a:ext uri="{FF2B5EF4-FFF2-40B4-BE49-F238E27FC236}">
                <a16:creationId xmlns:a16="http://schemas.microsoft.com/office/drawing/2014/main" id="{E9E783E3-DD69-ACD0-6AE2-80645DCBF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9871" y="1825625"/>
            <a:ext cx="9792257" cy="4351338"/>
          </a:xfrm>
        </p:spPr>
      </p:pic>
    </p:spTree>
    <p:extLst>
      <p:ext uri="{BB962C8B-B14F-4D97-AF65-F5344CB8AC3E}">
        <p14:creationId xmlns:p14="http://schemas.microsoft.com/office/powerpoint/2010/main" val="339283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90845" cy="1429328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693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Nose Cone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Lindsey  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608486-83A6-4A17-929E-8FB1415A1E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1178" y="1875770"/>
            <a:ext cx="2291581" cy="4292353"/>
          </a:xfrm>
          <a:prstGeom prst="rect">
            <a:avLst/>
          </a:prstGeom>
        </p:spPr>
      </p:pic>
      <p:pic>
        <p:nvPicPr>
          <p:cNvPr id="3" name="Picture 2" descr="A drawing of a nose cone&#10;&#10;Description automatically generated">
            <a:extLst>
              <a:ext uri="{FF2B5EF4-FFF2-40B4-BE49-F238E27FC236}">
                <a16:creationId xmlns:a16="http://schemas.microsoft.com/office/drawing/2014/main" id="{C1D35D91-B37C-C28B-5609-6FF2BC4F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32" y="1231468"/>
            <a:ext cx="7459517" cy="54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556329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489"/>
            <a:ext cx="10515600" cy="967654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Fins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Lindsey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black and grey carbon fiber material&#10;&#10;Description automatically generated">
            <a:extLst>
              <a:ext uri="{FF2B5EF4-FFF2-40B4-BE49-F238E27FC236}">
                <a16:creationId xmlns:a16="http://schemas.microsoft.com/office/drawing/2014/main" id="{E79E976E-E164-162C-F2DA-587927023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" t="4217" r="85" b="4819"/>
          <a:stretch/>
        </p:blipFill>
        <p:spPr>
          <a:xfrm>
            <a:off x="7018461" y="3343531"/>
            <a:ext cx="4976931" cy="1358550"/>
          </a:xfrm>
          <a:prstGeom prst="rect">
            <a:avLst/>
          </a:prstGeom>
        </p:spPr>
      </p:pic>
      <p:pic>
        <p:nvPicPr>
          <p:cNvPr id="3" name="Picture 2" descr="A blueprint of a car&#10;&#10;Description automatically generated">
            <a:extLst>
              <a:ext uri="{FF2B5EF4-FFF2-40B4-BE49-F238E27FC236}">
                <a16:creationId xmlns:a16="http://schemas.microsoft.com/office/drawing/2014/main" id="{EB394943-EF66-1052-B277-FF9C25D8A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15" y="1372033"/>
            <a:ext cx="6845588" cy="52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2nd Stage Assembly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A black rectangular object with a brown stripe&#10;&#10;Description automatically generated">
            <a:extLst>
              <a:ext uri="{FF2B5EF4-FFF2-40B4-BE49-F238E27FC236}">
                <a16:creationId xmlns:a16="http://schemas.microsoft.com/office/drawing/2014/main" id="{927E45A0-9A61-25B1-F128-F5A46688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32506" y="-859371"/>
            <a:ext cx="2120679" cy="95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195" y="11546"/>
            <a:ext cx="12202390" cy="1683327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5291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2nd Stage Assembly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diagram of a rocket&#10;&#10;Description automatically generated">
            <a:extLst>
              <a:ext uri="{FF2B5EF4-FFF2-40B4-BE49-F238E27FC236}">
                <a16:creationId xmlns:a16="http://schemas.microsoft.com/office/drawing/2014/main" id="{D9538424-D508-8DC2-8E80-0A78E233B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90" y="1592399"/>
            <a:ext cx="7461802" cy="48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90845" cy="1637146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109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Booster Assembly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5/2/24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 close up of a black object&#10;&#10;Description automatically generated">
            <a:extLst>
              <a:ext uri="{FF2B5EF4-FFF2-40B4-BE49-F238E27FC236}">
                <a16:creationId xmlns:a16="http://schemas.microsoft.com/office/drawing/2014/main" id="{950FF6EE-8B2F-D56D-B9BE-A564A8D60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845" y="1820791"/>
            <a:ext cx="1130715" cy="4497318"/>
          </a:xfrm>
          <a:prstGeom prst="rect">
            <a:avLst/>
          </a:prstGeom>
        </p:spPr>
      </p:pic>
      <p:pic>
        <p:nvPicPr>
          <p:cNvPr id="3" name="Picture 2" descr="A drawing of a rocket&#10;&#10;Description automatically generated">
            <a:extLst>
              <a:ext uri="{FF2B5EF4-FFF2-40B4-BE49-F238E27FC236}">
                <a16:creationId xmlns:a16="http://schemas.microsoft.com/office/drawing/2014/main" id="{A21066EE-B21D-6DC4-D1EA-677F16DD3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89" y="1492427"/>
            <a:ext cx="7548033" cy="48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1" ma:contentTypeDescription="Create a new document." ma:contentTypeScope="" ma:versionID="32c755e2f777f068b3b7f9bd24bc1766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073c356a175919312c9eb0a5bb62857d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a1084c-7a34-424e-87cd-20ddc2125908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Props1.xml><?xml version="1.0" encoding="utf-8"?>
<ds:datastoreItem xmlns:ds="http://schemas.openxmlformats.org/officeDocument/2006/customXml" ds:itemID="{40A6D479-CD8F-438C-A716-9FCFC7A23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F043D-F463-4D9A-B3EF-DA376A21D38B}">
  <ds:schemaRefs>
    <ds:schemaRef ds:uri="9e2af165-ec9c-4ad2-b335-315480fd5b02"/>
    <ds:schemaRef ds:uri="ee7af416-fd08-4c05-917f-587071341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A54402-A76C-485B-A454-D67E935D7051}">
  <ds:schemaRefs>
    <ds:schemaRef ds:uri="9e2af165-ec9c-4ad2-b335-315480fd5b02"/>
    <ds:schemaRef ds:uri="ee7af416-fd08-4c05-917f-58707134136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1266</Words>
  <Application>Microsoft Macintosh PowerPoint</Application>
  <PresentationFormat>Widescreen</PresentationFormat>
  <Paragraphs>276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NG Super Sonic Rocket PDR</vt:lpstr>
      <vt:lpstr>Project Description</vt:lpstr>
      <vt:lpstr>Engineering Requirements</vt:lpstr>
      <vt:lpstr>Functional Decomposition</vt:lpstr>
      <vt:lpstr>CAD: Nose Cone</vt:lpstr>
      <vt:lpstr>CAD: Fins</vt:lpstr>
      <vt:lpstr>CAD: 2nd Stage Assembly</vt:lpstr>
      <vt:lpstr>CAD: 2nd Stage Assembly</vt:lpstr>
      <vt:lpstr>CAD: Booster Assembly</vt:lpstr>
      <vt:lpstr>CAD: Sep System</vt:lpstr>
      <vt:lpstr>CAD: Sep System Parts 1/2</vt:lpstr>
      <vt:lpstr>CAD: Sep System Parts 2/2</vt:lpstr>
      <vt:lpstr>CAD: Motor Mount</vt:lpstr>
      <vt:lpstr>CAD: Avionics</vt:lpstr>
      <vt:lpstr>CAD: Full Launch Vehicle</vt:lpstr>
      <vt:lpstr>CAD: Full Launch Vehicle</vt:lpstr>
      <vt:lpstr>Engineering Calculations: Sep. System </vt:lpstr>
      <vt:lpstr>Engineering Calculations: Nosecone</vt:lpstr>
      <vt:lpstr>Engineering Calculations: Fin Drag</vt:lpstr>
      <vt:lpstr>Engineering Calculations: Rocksim</vt:lpstr>
      <vt:lpstr>Failure Mode Element Analysis </vt:lpstr>
      <vt:lpstr>Testing Procedures</vt:lpstr>
      <vt:lpstr>Bill of Materials</vt:lpstr>
      <vt:lpstr>Next Steps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Charley, Avery - (acharley)</cp:lastModifiedBy>
  <cp:revision>1</cp:revision>
  <dcterms:created xsi:type="dcterms:W3CDTF">2024-04-29T19:47:04Z</dcterms:created>
  <dcterms:modified xsi:type="dcterms:W3CDTF">2024-05-02T18:51:12Z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