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3"/>
  </p:sldMasterIdLst>
  <p:notesMasterIdLst>
    <p:notesMasterId r:id="rId44"/>
  </p:notesMasterIdLst>
  <p:sldIdLst>
    <p:sldId id="256" r:id="rId4"/>
    <p:sldId id="257" r:id="rId5"/>
    <p:sldId id="261" r:id="rId6"/>
    <p:sldId id="288" r:id="rId7"/>
    <p:sldId id="265" r:id="rId8"/>
    <p:sldId id="290" r:id="rId9"/>
    <p:sldId id="289" r:id="rId10"/>
    <p:sldId id="300" r:id="rId11"/>
    <p:sldId id="278" r:id="rId12"/>
    <p:sldId id="279" r:id="rId13"/>
    <p:sldId id="280" r:id="rId14"/>
    <p:sldId id="281" r:id="rId15"/>
    <p:sldId id="282" r:id="rId16"/>
    <p:sldId id="283" r:id="rId17"/>
    <p:sldId id="267" r:id="rId18"/>
    <p:sldId id="298" r:id="rId19"/>
    <p:sldId id="266" r:id="rId20"/>
    <p:sldId id="268" r:id="rId21"/>
    <p:sldId id="270" r:id="rId22"/>
    <p:sldId id="297" r:id="rId23"/>
    <p:sldId id="271" r:id="rId24"/>
    <p:sldId id="301" r:id="rId25"/>
    <p:sldId id="302" r:id="rId26"/>
    <p:sldId id="272" r:id="rId27"/>
    <p:sldId id="273" r:id="rId28"/>
    <p:sldId id="284" r:id="rId29"/>
    <p:sldId id="285" r:id="rId30"/>
    <p:sldId id="293" r:id="rId31"/>
    <p:sldId id="294" r:id="rId32"/>
    <p:sldId id="299" r:id="rId33"/>
    <p:sldId id="286" r:id="rId34"/>
    <p:sldId id="287" r:id="rId35"/>
    <p:sldId id="296" r:id="rId36"/>
    <p:sldId id="275" r:id="rId37"/>
    <p:sldId id="274" r:id="rId38"/>
    <p:sldId id="276" r:id="rId39"/>
    <p:sldId id="277" r:id="rId40"/>
    <p:sldId id="260" r:id="rId41"/>
    <p:sldId id="291" r:id="rId42"/>
    <p:sldId id="29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182140"/>
    <a:srgbClr val="F4B183"/>
    <a:srgbClr val="E9EBF5"/>
    <a:srgbClr val="CFD5EA"/>
    <a:srgbClr val="4472C4"/>
    <a:srgbClr val="F1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A75D0-B4ED-4DFC-A4CF-96A901754AD1}" v="258" dt="2023-10-13T17:18:27.855"/>
    <p1510:client id="{6CC71B37-0417-4141-829F-A85D827FAAF0}" v="798" dt="2023-10-13T20:39:00.460"/>
    <p1510:client id="{91220F81-4BE8-455D-8D90-897734C6DFAE}" v="48" dt="2023-10-14T02:44:41.526"/>
    <p1510:client id="{D9155E2D-12F3-4DD2-97E5-B5155A470938}" v="1012" dt="2023-10-13T22:34:23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on Gerald Goodman" userId="S::mgg256@nau.edu::4484c6a7-43fb-4b1b-9cad-c35ad80f1884" providerId="AD" clId="Web-{F5024E9E-F026-4C38-BEAB-FA2B2C8B2D79}"/>
    <pc:docChg chg="modSld">
      <pc:chgData name="Mason Gerald Goodman" userId="S::mgg256@nau.edu::4484c6a7-43fb-4b1b-9cad-c35ad80f1884" providerId="AD" clId="Web-{F5024E9E-F026-4C38-BEAB-FA2B2C8B2D79}" dt="2023-10-10T18:35:21.438" v="290" actId="20577"/>
      <pc:docMkLst>
        <pc:docMk/>
      </pc:docMkLst>
      <pc:sldChg chg="modSp">
        <pc:chgData name="Mason Gerald Goodman" userId="S::mgg256@nau.edu::4484c6a7-43fb-4b1b-9cad-c35ad80f1884" providerId="AD" clId="Web-{F5024E9E-F026-4C38-BEAB-FA2B2C8B2D79}" dt="2023-10-10T18:35:21.438" v="290" actId="20577"/>
        <pc:sldMkLst>
          <pc:docMk/>
          <pc:sldMk cId="3899904343" sldId="281"/>
        </pc:sldMkLst>
        <pc:spChg chg="mod">
          <ac:chgData name="Mason Gerald Goodman" userId="S::mgg256@nau.edu::4484c6a7-43fb-4b1b-9cad-c35ad80f1884" providerId="AD" clId="Web-{F5024E9E-F026-4C38-BEAB-FA2B2C8B2D79}" dt="2023-10-10T18:20:48.420" v="6" actId="20577"/>
          <ac:spMkLst>
            <pc:docMk/>
            <pc:sldMk cId="3899904343" sldId="281"/>
            <ac:spMk id="9" creationId="{90ECCC10-0780-C949-B752-A996B3C1B729}"/>
          </ac:spMkLst>
        </pc:spChg>
        <pc:spChg chg="mod">
          <ac:chgData name="Mason Gerald Goodman" userId="S::mgg256@nau.edu::4484c6a7-43fb-4b1b-9cad-c35ad80f1884" providerId="AD" clId="Web-{F5024E9E-F026-4C38-BEAB-FA2B2C8B2D79}" dt="2023-10-10T18:35:21.438" v="290" actId="20577"/>
          <ac:spMkLst>
            <pc:docMk/>
            <pc:sldMk cId="3899904343" sldId="281"/>
            <ac:spMk id="10" creationId="{DA8769DE-0A73-6C40-B7C3-4B165FB9DC6E}"/>
          </ac:spMkLst>
        </pc:spChg>
      </pc:sldChg>
    </pc:docChg>
  </pc:docChgLst>
  <pc:docChgLst>
    <pc:chgData name="Brandon Alexander Knutson" userId="S::bak325@nau.edu::28952e65-da15-49e9-bac9-bbf66cc61a37" providerId="AD" clId="Web-{C5C2EEF8-5C38-4E53-B76C-0EB3D4EA7C51}"/>
    <pc:docChg chg="addSld modSld sldOrd">
      <pc:chgData name="Brandon Alexander Knutson" userId="S::bak325@nau.edu::28952e65-da15-49e9-bac9-bbf66cc61a37" providerId="AD" clId="Web-{C5C2EEF8-5C38-4E53-B76C-0EB3D4EA7C51}" dt="2023-10-08T22:52:54.479" v="3119" actId="20577"/>
      <pc:docMkLst>
        <pc:docMk/>
      </pc:docMkLst>
      <pc:sldChg chg="addSp delSp modSp">
        <pc:chgData name="Brandon Alexander Knutson" userId="S::bak325@nau.edu::28952e65-da15-49e9-bac9-bbf66cc61a37" providerId="AD" clId="Web-{C5C2EEF8-5C38-4E53-B76C-0EB3D4EA7C51}" dt="2023-10-08T22:45:43.480" v="3004"/>
        <pc:sldMkLst>
          <pc:docMk/>
          <pc:sldMk cId="1293883149" sldId="265"/>
        </pc:sldMkLst>
        <pc:spChg chg="add del mod">
          <ac:chgData name="Brandon Alexander Knutson" userId="S::bak325@nau.edu::28952e65-da15-49e9-bac9-bbf66cc61a37" providerId="AD" clId="Web-{C5C2EEF8-5C38-4E53-B76C-0EB3D4EA7C51}" dt="2023-10-08T22:45:43.480" v="3004"/>
          <ac:spMkLst>
            <pc:docMk/>
            <pc:sldMk cId="1293883149" sldId="265"/>
            <ac:spMk id="4" creationId="{5B747A8B-26BC-B770-3AFE-E350E190A22D}"/>
          </ac:spMkLst>
        </pc:spChg>
        <pc:spChg chg="add mod">
          <ac:chgData name="Brandon Alexander Knutson" userId="S::bak325@nau.edu::28952e65-da15-49e9-bac9-bbf66cc61a37" providerId="AD" clId="Web-{C5C2EEF8-5C38-4E53-B76C-0EB3D4EA7C51}" dt="2023-10-08T22:44:22.430" v="2993" actId="20577"/>
          <ac:spMkLst>
            <pc:docMk/>
            <pc:sldMk cId="1293883149" sldId="265"/>
            <ac:spMk id="8" creationId="{E9724527-0F39-6C60-7658-0B4498FF687A}"/>
          </ac:spMkLst>
        </pc:spChg>
        <pc:spChg chg="mod">
          <ac:chgData name="Brandon Alexander Knutson" userId="S::bak325@nau.edu::28952e65-da15-49e9-bac9-bbf66cc61a37" providerId="AD" clId="Web-{C5C2EEF8-5C38-4E53-B76C-0EB3D4EA7C51}" dt="2023-10-08T19:54:42.295" v="57" actId="20577"/>
          <ac:spMkLst>
            <pc:docMk/>
            <pc:sldMk cId="1293883149" sldId="265"/>
            <ac:spMk id="9" creationId="{90ECCC10-0780-C949-B752-A996B3C1B729}"/>
          </ac:spMkLst>
        </pc:spChg>
        <pc:spChg chg="mod">
          <ac:chgData name="Brandon Alexander Knutson" userId="S::bak325@nau.edu::28952e65-da15-49e9-bac9-bbf66cc61a37" providerId="AD" clId="Web-{C5C2EEF8-5C38-4E53-B76C-0EB3D4EA7C51}" dt="2023-10-08T19:38:10" v="16" actId="20577"/>
          <ac:spMkLst>
            <pc:docMk/>
            <pc:sldMk cId="1293883149" sldId="265"/>
            <ac:spMk id="10" creationId="{DA8769DE-0A73-6C40-B7C3-4B165FB9DC6E}"/>
          </ac:spMkLst>
        </pc:spChg>
        <pc:spChg chg="add del mod">
          <ac:chgData name="Brandon Alexander Knutson" userId="S::bak325@nau.edu::28952e65-da15-49e9-bac9-bbf66cc61a37" providerId="AD" clId="Web-{C5C2EEF8-5C38-4E53-B76C-0EB3D4EA7C51}" dt="2023-10-08T19:58:44.060" v="61"/>
          <ac:spMkLst>
            <pc:docMk/>
            <pc:sldMk cId="1293883149" sldId="265"/>
            <ac:spMk id="12" creationId="{FD0375DE-8F82-034B-92CD-7705C195B73D}"/>
          </ac:spMkLst>
        </pc:spChg>
        <pc:picChg chg="add del mod modCrop">
          <ac:chgData name="Brandon Alexander Knutson" userId="S::bak325@nau.edu::28952e65-da15-49e9-bac9-bbf66cc61a37" providerId="AD" clId="Web-{C5C2EEF8-5C38-4E53-B76C-0EB3D4EA7C51}" dt="2023-10-08T19:40:53.667" v="26" actId="1076"/>
          <ac:picMkLst>
            <pc:docMk/>
            <pc:sldMk cId="1293883149" sldId="265"/>
            <ac:picMk id="2" creationId="{901D7F4F-4777-4CCB-2424-526F8FC5DB05}"/>
          </ac:picMkLst>
        </pc:picChg>
        <pc:picChg chg="add mod modCrop">
          <ac:chgData name="Brandon Alexander Knutson" userId="S::bak325@nau.edu::28952e65-da15-49e9-bac9-bbf66cc61a37" providerId="AD" clId="Web-{C5C2EEF8-5C38-4E53-B76C-0EB3D4EA7C51}" dt="2023-10-08T19:47:16.393" v="38" actId="1076"/>
          <ac:picMkLst>
            <pc:docMk/>
            <pc:sldMk cId="1293883149" sldId="265"/>
            <ac:picMk id="5" creationId="{211DDFFD-EBAF-AE2B-9750-E0FF40688031}"/>
          </ac:picMkLst>
        </pc:picChg>
        <pc:picChg chg="add mod">
          <ac:chgData name="Brandon Alexander Knutson" userId="S::bak325@nau.edu::28952e65-da15-49e9-bac9-bbf66cc61a37" providerId="AD" clId="Web-{C5C2EEF8-5C38-4E53-B76C-0EB3D4EA7C51}" dt="2023-10-08T19:52:18.505" v="47"/>
          <ac:picMkLst>
            <pc:docMk/>
            <pc:sldMk cId="1293883149" sldId="265"/>
            <ac:picMk id="6" creationId="{63BAB796-F2A9-2446-17E7-993A8AF013BB}"/>
          </ac:picMkLst>
        </pc:picChg>
        <pc:picChg chg="add mod">
          <ac:chgData name="Brandon Alexander Knutson" userId="S::bak325@nau.edu::28952e65-da15-49e9-bac9-bbf66cc61a37" providerId="AD" clId="Web-{C5C2EEF8-5C38-4E53-B76C-0EB3D4EA7C51}" dt="2023-10-08T19:52:27.912" v="49" actId="1076"/>
          <ac:picMkLst>
            <pc:docMk/>
            <pc:sldMk cId="1293883149" sldId="265"/>
            <ac:picMk id="11" creationId="{E9ED3B34-40E5-BB24-34F7-EDC030A19135}"/>
          </ac:picMkLst>
        </pc:picChg>
      </pc:sldChg>
      <pc:sldChg chg="addSp modSp">
        <pc:chgData name="Brandon Alexander Knutson" userId="S::bak325@nau.edu::28952e65-da15-49e9-bac9-bbf66cc61a37" providerId="AD" clId="Web-{C5C2EEF8-5C38-4E53-B76C-0EB3D4EA7C51}" dt="2023-10-08T22:52:38.307" v="3106" actId="20577"/>
        <pc:sldMkLst>
          <pc:docMk/>
          <pc:sldMk cId="2232400589" sldId="266"/>
        </pc:sldMkLst>
        <pc:spChg chg="add mod">
          <ac:chgData name="Brandon Alexander Knutson" userId="S::bak325@nau.edu::28952e65-da15-49e9-bac9-bbf66cc61a37" providerId="AD" clId="Web-{C5C2EEF8-5C38-4E53-B76C-0EB3D4EA7C51}" dt="2023-10-08T22:51:58.477" v="3100" actId="20577"/>
          <ac:spMkLst>
            <pc:docMk/>
            <pc:sldMk cId="2232400589" sldId="266"/>
            <ac:spMk id="2" creationId="{BAB7E345-8B63-B922-4E75-332959ED7D57}"/>
          </ac:spMkLst>
        </pc:spChg>
        <pc:spChg chg="add mod">
          <ac:chgData name="Brandon Alexander Knutson" userId="S::bak325@nau.edu::28952e65-da15-49e9-bac9-bbf66cc61a37" providerId="AD" clId="Web-{C5C2EEF8-5C38-4E53-B76C-0EB3D4EA7C51}" dt="2023-10-08T22:52:38.307" v="3106" actId="20577"/>
          <ac:spMkLst>
            <pc:docMk/>
            <pc:sldMk cId="2232400589" sldId="266"/>
            <ac:spMk id="4" creationId="{4501F445-9B16-C2BA-8BD9-CBD8B7AB5E8C}"/>
          </ac:spMkLst>
        </pc:spChg>
        <pc:spChg chg="mod">
          <ac:chgData name="Brandon Alexander Knutson" userId="S::bak325@nau.edu::28952e65-da15-49e9-bac9-bbf66cc61a37" providerId="AD" clId="Web-{C5C2EEF8-5C38-4E53-B76C-0EB3D4EA7C51}" dt="2023-10-08T22:42:14.316" v="2973" actId="20577"/>
          <ac:spMkLst>
            <pc:docMk/>
            <pc:sldMk cId="2232400589" sldId="266"/>
            <ac:spMk id="9" creationId="{90ECCC10-0780-C949-B752-A996B3C1B729}"/>
          </ac:spMkLst>
        </pc:spChg>
        <pc:spChg chg="mod">
          <ac:chgData name="Brandon Alexander Knutson" userId="S::bak325@nau.edu::28952e65-da15-49e9-bac9-bbf66cc61a37" providerId="AD" clId="Web-{C5C2EEF8-5C38-4E53-B76C-0EB3D4EA7C51}" dt="2023-10-08T21:43:58.828" v="1963" actId="14100"/>
          <ac:spMkLst>
            <pc:docMk/>
            <pc:sldMk cId="2232400589" sldId="266"/>
            <ac:spMk id="10" creationId="{DA8769DE-0A73-6C40-B7C3-4B165FB9DC6E}"/>
          </ac:spMkLst>
        </pc:spChg>
        <pc:picChg chg="add mod modCrop">
          <ac:chgData name="Brandon Alexander Knutson" userId="S::bak325@nau.edu::28952e65-da15-49e9-bac9-bbf66cc61a37" providerId="AD" clId="Web-{C5C2EEF8-5C38-4E53-B76C-0EB3D4EA7C51}" dt="2023-10-08T22:22:07.633" v="2404" actId="1076"/>
          <ac:picMkLst>
            <pc:docMk/>
            <pc:sldMk cId="2232400589" sldId="266"/>
            <ac:picMk id="5" creationId="{3FDCFE1C-CCB9-0FF7-E7B4-0FCE816B24A5}"/>
          </ac:picMkLst>
        </pc:picChg>
        <pc:picChg chg="add mod">
          <ac:chgData name="Brandon Alexander Knutson" userId="S::bak325@nau.edu::28952e65-da15-49e9-bac9-bbf66cc61a37" providerId="AD" clId="Web-{C5C2EEF8-5C38-4E53-B76C-0EB3D4EA7C51}" dt="2023-10-08T22:11:43.220" v="2391" actId="1076"/>
          <ac:picMkLst>
            <pc:docMk/>
            <pc:sldMk cId="2232400589" sldId="266"/>
            <ac:picMk id="6" creationId="{5FEF5B33-108C-337B-9BB0-B514B5F8DF9D}"/>
          </ac:picMkLst>
        </pc:picChg>
        <pc:picChg chg="add mod">
          <ac:chgData name="Brandon Alexander Knutson" userId="S::bak325@nau.edu::28952e65-da15-49e9-bac9-bbf66cc61a37" providerId="AD" clId="Web-{C5C2EEF8-5C38-4E53-B76C-0EB3D4EA7C51}" dt="2023-10-08T22:52:07.681" v="3102"/>
          <ac:picMkLst>
            <pc:docMk/>
            <pc:sldMk cId="2232400589" sldId="266"/>
            <ac:picMk id="8" creationId="{4E9CB9F5-2DC0-2AB6-2456-2B1838AD386A}"/>
          </ac:picMkLst>
        </pc:picChg>
      </pc:sldChg>
      <pc:sldChg chg="addSp delSp modSp">
        <pc:chgData name="Brandon Alexander Knutson" userId="S::bak325@nau.edu::28952e65-da15-49e9-bac9-bbf66cc61a37" providerId="AD" clId="Web-{C5C2EEF8-5C38-4E53-B76C-0EB3D4EA7C51}" dt="2023-10-08T22:42:05.566" v="2972" actId="20577"/>
        <pc:sldMkLst>
          <pc:docMk/>
          <pc:sldMk cId="1660009589" sldId="272"/>
        </pc:sldMkLst>
        <pc:spChg chg="mod">
          <ac:chgData name="Brandon Alexander Knutson" userId="S::bak325@nau.edu::28952e65-da15-49e9-bac9-bbf66cc61a37" providerId="AD" clId="Web-{C5C2EEF8-5C38-4E53-B76C-0EB3D4EA7C51}" dt="2023-10-08T22:42:05.566" v="2972" actId="20577"/>
          <ac:spMkLst>
            <pc:docMk/>
            <pc:sldMk cId="1660009589" sldId="272"/>
            <ac:spMk id="9" creationId="{90ECCC10-0780-C949-B752-A996B3C1B729}"/>
          </ac:spMkLst>
        </pc:spChg>
        <pc:spChg chg="mod">
          <ac:chgData name="Brandon Alexander Knutson" userId="S::bak325@nau.edu::28952e65-da15-49e9-bac9-bbf66cc61a37" providerId="AD" clId="Web-{C5C2EEF8-5C38-4E53-B76C-0EB3D4EA7C51}" dt="2023-10-08T22:28:34.162" v="2412" actId="20577"/>
          <ac:spMkLst>
            <pc:docMk/>
            <pc:sldMk cId="1660009589" sldId="272"/>
            <ac:spMk id="10" creationId="{DA8769DE-0A73-6C40-B7C3-4B165FB9DC6E}"/>
          </ac:spMkLst>
        </pc:spChg>
        <pc:graphicFrameChg chg="add mod modGraphic">
          <ac:chgData name="Brandon Alexander Knutson" userId="S::bak325@nau.edu::28952e65-da15-49e9-bac9-bbf66cc61a37" providerId="AD" clId="Web-{C5C2EEF8-5C38-4E53-B76C-0EB3D4EA7C51}" dt="2023-10-08T22:40:36.812" v="2923" actId="1076"/>
          <ac:graphicFrameMkLst>
            <pc:docMk/>
            <pc:sldMk cId="1660009589" sldId="272"/>
            <ac:graphicFrameMk id="2" creationId="{E5A36714-474E-726F-7934-CB632DF05C93}"/>
          </ac:graphicFrameMkLst>
        </pc:graphicFrameChg>
        <pc:graphicFrameChg chg="add mod modGraphic">
          <ac:chgData name="Brandon Alexander Knutson" userId="S::bak325@nau.edu::28952e65-da15-49e9-bac9-bbf66cc61a37" providerId="AD" clId="Web-{C5C2EEF8-5C38-4E53-B76C-0EB3D4EA7C51}" dt="2023-10-08T22:41:13.986" v="2969"/>
          <ac:graphicFrameMkLst>
            <pc:docMk/>
            <pc:sldMk cId="1660009589" sldId="272"/>
            <ac:graphicFrameMk id="6" creationId="{04E3F48F-8186-B168-14E1-1EFDC01EB201}"/>
          </ac:graphicFrameMkLst>
        </pc:graphicFrameChg>
        <pc:picChg chg="add del mod">
          <ac:chgData name="Brandon Alexander Knutson" userId="S::bak325@nau.edu::28952e65-da15-49e9-bac9-bbf66cc61a37" providerId="AD" clId="Web-{C5C2EEF8-5C38-4E53-B76C-0EB3D4EA7C51}" dt="2023-10-08T22:35:08.645" v="2782"/>
          <ac:picMkLst>
            <pc:docMk/>
            <pc:sldMk cId="1660009589" sldId="272"/>
            <ac:picMk id="4" creationId="{CD0F2B54-2587-C25D-35E9-6F3F1CACFB50}"/>
          </ac:picMkLst>
        </pc:picChg>
      </pc:sldChg>
      <pc:sldChg chg="addSp delSp modSp">
        <pc:chgData name="Brandon Alexander Knutson" userId="S::bak325@nau.edu::28952e65-da15-49e9-bac9-bbf66cc61a37" providerId="AD" clId="Web-{C5C2EEF8-5C38-4E53-B76C-0EB3D4EA7C51}" dt="2023-10-08T22:51:17.054" v="3094"/>
        <pc:sldMkLst>
          <pc:docMk/>
          <pc:sldMk cId="2808349079" sldId="278"/>
        </pc:sldMkLst>
        <pc:spChg chg="add del mod">
          <ac:chgData name="Brandon Alexander Knutson" userId="S::bak325@nau.edu::28952e65-da15-49e9-bac9-bbf66cc61a37" providerId="AD" clId="Web-{C5C2EEF8-5C38-4E53-B76C-0EB3D4EA7C51}" dt="2023-10-08T22:51:17.054" v="3094"/>
          <ac:spMkLst>
            <pc:docMk/>
            <pc:sldMk cId="2808349079" sldId="278"/>
            <ac:spMk id="2" creationId="{E8D5A18E-E305-50A9-9507-FEBF0F04A0E8}"/>
          </ac:spMkLst>
        </pc:spChg>
        <pc:spChg chg="add mod">
          <ac:chgData name="Brandon Alexander Knutson" userId="S::bak325@nau.edu::28952e65-da15-49e9-bac9-bbf66cc61a37" providerId="AD" clId="Web-{C5C2EEF8-5C38-4E53-B76C-0EB3D4EA7C51}" dt="2023-10-08T22:49:14.768" v="3061" actId="1076"/>
          <ac:spMkLst>
            <pc:docMk/>
            <pc:sldMk cId="2808349079" sldId="278"/>
            <ac:spMk id="8" creationId="{04CC4D48-B68A-C565-4852-4BE2E03A37E4}"/>
          </ac:spMkLst>
        </pc:spChg>
        <pc:spChg chg="mod">
          <ac:chgData name="Brandon Alexander Knutson" userId="S::bak325@nau.edu::28952e65-da15-49e9-bac9-bbf66cc61a37" providerId="AD" clId="Web-{C5C2EEF8-5C38-4E53-B76C-0EB3D4EA7C51}" dt="2023-10-08T22:47:22.280" v="3034" actId="20577"/>
          <ac:spMkLst>
            <pc:docMk/>
            <pc:sldMk cId="2808349079" sldId="278"/>
            <ac:spMk id="9" creationId="{90ECCC10-0780-C949-B752-A996B3C1B729}"/>
          </ac:spMkLst>
        </pc:spChg>
        <pc:spChg chg="mod">
          <ac:chgData name="Brandon Alexander Knutson" userId="S::bak325@nau.edu::28952e65-da15-49e9-bac9-bbf66cc61a37" providerId="AD" clId="Web-{C5C2EEF8-5C38-4E53-B76C-0EB3D4EA7C51}" dt="2023-10-08T21:21:44.706" v="1841" actId="14100"/>
          <ac:spMkLst>
            <pc:docMk/>
            <pc:sldMk cId="2808349079" sldId="278"/>
            <ac:spMk id="10" creationId="{DA8769DE-0A73-6C40-B7C3-4B165FB9DC6E}"/>
          </ac:spMkLst>
        </pc:spChg>
        <pc:graphicFrameChg chg="add mod modGraphic">
          <ac:chgData name="Brandon Alexander Knutson" userId="S::bak325@nau.edu::28952e65-da15-49e9-bac9-bbf66cc61a37" providerId="AD" clId="Web-{C5C2EEF8-5C38-4E53-B76C-0EB3D4EA7C51}" dt="2023-10-08T21:23:37.288" v="1958"/>
          <ac:graphicFrameMkLst>
            <pc:docMk/>
            <pc:sldMk cId="2808349079" sldId="278"/>
            <ac:graphicFrameMk id="6" creationId="{3ACA2014-5760-3DF0-2D08-ADFD45B0354F}"/>
          </ac:graphicFrameMkLst>
        </pc:graphicFrameChg>
        <pc:picChg chg="add mod">
          <ac:chgData name="Brandon Alexander Knutson" userId="S::bak325@nau.edu::28952e65-da15-49e9-bac9-bbf66cc61a37" providerId="AD" clId="Web-{C5C2EEF8-5C38-4E53-B76C-0EB3D4EA7C51}" dt="2023-10-08T22:48:23.501" v="3042" actId="1076"/>
          <ac:picMkLst>
            <pc:docMk/>
            <pc:sldMk cId="2808349079" sldId="278"/>
            <ac:picMk id="4" creationId="{E5F5AF00-FDC9-4508-63B2-5A6BE5583F17}"/>
          </ac:picMkLst>
        </pc:picChg>
        <pc:picChg chg="add mod modCrop">
          <ac:chgData name="Brandon Alexander Knutson" userId="S::bak325@nau.edu::28952e65-da15-49e9-bac9-bbf66cc61a37" providerId="AD" clId="Web-{C5C2EEF8-5C38-4E53-B76C-0EB3D4EA7C51}" dt="2023-10-08T22:48:57.533" v="3048" actId="14100"/>
          <ac:picMkLst>
            <pc:docMk/>
            <pc:sldMk cId="2808349079" sldId="278"/>
            <ac:picMk id="5" creationId="{EB067C08-EFF9-E5A3-5FBE-AD552EA78255}"/>
          </ac:picMkLst>
        </pc:picChg>
      </pc:sldChg>
      <pc:sldChg chg="addSp delSp modSp new ord">
        <pc:chgData name="Brandon Alexander Knutson" userId="S::bak325@nau.edu::28952e65-da15-49e9-bac9-bbf66cc61a37" providerId="AD" clId="Web-{C5C2EEF8-5C38-4E53-B76C-0EB3D4EA7C51}" dt="2023-10-08T22:47:11.280" v="3030"/>
        <pc:sldMkLst>
          <pc:docMk/>
          <pc:sldMk cId="15450995" sldId="289"/>
        </pc:sldMkLst>
        <pc:spChg chg="mod">
          <ac:chgData name="Brandon Alexander Knutson" userId="S::bak325@nau.edu::28952e65-da15-49e9-bac9-bbf66cc61a37" providerId="AD" clId="Web-{C5C2EEF8-5C38-4E53-B76C-0EB3D4EA7C51}" dt="2023-10-08T22:46:10.606" v="3018" actId="20577"/>
          <ac:spMkLst>
            <pc:docMk/>
            <pc:sldMk cId="15450995" sldId="289"/>
            <ac:spMk id="2" creationId="{3B6F0F34-100A-7D69-01C0-051B16A40017}"/>
          </ac:spMkLst>
        </pc:spChg>
        <pc:spChg chg="mod">
          <ac:chgData name="Brandon Alexander Knutson" userId="S::bak325@nau.edu::28952e65-da15-49e9-bac9-bbf66cc61a37" providerId="AD" clId="Web-{C5C2EEF8-5C38-4E53-B76C-0EB3D4EA7C51}" dt="2023-10-08T20:39:55.597" v="666" actId="20577"/>
          <ac:spMkLst>
            <pc:docMk/>
            <pc:sldMk cId="15450995" sldId="289"/>
            <ac:spMk id="3" creationId="{CED81714-7D48-F607-832E-9FD87C5A3317}"/>
          </ac:spMkLst>
        </pc:spChg>
        <pc:spChg chg="add">
          <ac:chgData name="Brandon Alexander Knutson" userId="S::bak325@nau.edu::28952e65-da15-49e9-bac9-bbf66cc61a37" providerId="AD" clId="Web-{C5C2EEF8-5C38-4E53-B76C-0EB3D4EA7C51}" dt="2023-10-08T22:46:58.545" v="3026"/>
          <ac:spMkLst>
            <pc:docMk/>
            <pc:sldMk cId="15450995" sldId="289"/>
            <ac:spMk id="11" creationId="{2DAB8945-EF9F-F505-7977-113319952746}"/>
          </ac:spMkLst>
        </pc:spChg>
        <pc:picChg chg="add">
          <ac:chgData name="Brandon Alexander Knutson" userId="S::bak325@nau.edu::28952e65-da15-49e9-bac9-bbf66cc61a37" providerId="AD" clId="Web-{C5C2EEF8-5C38-4E53-B76C-0EB3D4EA7C51}" dt="2023-10-08T22:46:33.013" v="3021"/>
          <ac:picMkLst>
            <pc:docMk/>
            <pc:sldMk cId="15450995" sldId="289"/>
            <ac:picMk id="5" creationId="{77DA9810-A6FC-B6FF-636F-7D672FC1CE22}"/>
          </ac:picMkLst>
        </pc:picChg>
        <pc:picChg chg="add del">
          <ac:chgData name="Brandon Alexander Knutson" userId="S::bak325@nau.edu::28952e65-da15-49e9-bac9-bbf66cc61a37" providerId="AD" clId="Web-{C5C2EEF8-5C38-4E53-B76C-0EB3D4EA7C51}" dt="2023-10-08T22:46:40.966" v="3023"/>
          <ac:picMkLst>
            <pc:docMk/>
            <pc:sldMk cId="15450995" sldId="289"/>
            <ac:picMk id="7" creationId="{C7B7E5D2-7B73-E3B5-BAE4-178D995EA28C}"/>
          </ac:picMkLst>
        </pc:picChg>
        <pc:picChg chg="add del mod">
          <ac:chgData name="Brandon Alexander Knutson" userId="S::bak325@nau.edu::28952e65-da15-49e9-bac9-bbf66cc61a37" providerId="AD" clId="Web-{C5C2EEF8-5C38-4E53-B76C-0EB3D4EA7C51}" dt="2023-10-08T22:47:11.280" v="3030"/>
          <ac:picMkLst>
            <pc:docMk/>
            <pc:sldMk cId="15450995" sldId="289"/>
            <ac:picMk id="8" creationId="{2C6EDD54-8F67-B883-0A3F-64B7EE55924C}"/>
          </ac:picMkLst>
        </pc:picChg>
        <pc:picChg chg="add del mod">
          <ac:chgData name="Brandon Alexander Knutson" userId="S::bak325@nau.edu::28952e65-da15-49e9-bac9-bbf66cc61a37" providerId="AD" clId="Web-{C5C2EEF8-5C38-4E53-B76C-0EB3D4EA7C51}" dt="2023-10-08T22:47:08.514" v="3028"/>
          <ac:picMkLst>
            <pc:docMk/>
            <pc:sldMk cId="15450995" sldId="289"/>
            <ac:picMk id="9" creationId="{221399E9-784B-9D50-D996-FE42CC47DABA}"/>
          </ac:picMkLst>
        </pc:picChg>
      </pc:sldChg>
      <pc:sldChg chg="addSp delSp modSp new mod setBg">
        <pc:chgData name="Brandon Alexander Knutson" userId="S::bak325@nau.edu::28952e65-da15-49e9-bac9-bbf66cc61a37" providerId="AD" clId="Web-{C5C2EEF8-5C38-4E53-B76C-0EB3D4EA7C51}" dt="2023-10-08T22:46:27.403" v="3020"/>
        <pc:sldMkLst>
          <pc:docMk/>
          <pc:sldMk cId="3067016218" sldId="290"/>
        </pc:sldMkLst>
        <pc:spChg chg="mod">
          <ac:chgData name="Brandon Alexander Knutson" userId="S::bak325@nau.edu::28952e65-da15-49e9-bac9-bbf66cc61a37" providerId="AD" clId="Web-{C5C2EEF8-5C38-4E53-B76C-0EB3D4EA7C51}" dt="2023-10-08T22:46:07.355" v="3015" actId="20577"/>
          <ac:spMkLst>
            <pc:docMk/>
            <pc:sldMk cId="3067016218" sldId="290"/>
            <ac:spMk id="2" creationId="{23DC7BCE-24CA-80A2-9397-5F0909EC4018}"/>
          </ac:spMkLst>
        </pc:spChg>
        <pc:spChg chg="del">
          <ac:chgData name="Brandon Alexander Knutson" userId="S::bak325@nau.edu::28952e65-da15-49e9-bac9-bbf66cc61a37" providerId="AD" clId="Web-{C5C2EEF8-5C38-4E53-B76C-0EB3D4EA7C51}" dt="2023-10-08T20:23:21.705" v="287"/>
          <ac:spMkLst>
            <pc:docMk/>
            <pc:sldMk cId="3067016218" sldId="290"/>
            <ac:spMk id="3" creationId="{F149B6FF-7964-4723-A23E-742172C9B84B}"/>
          </ac:spMkLst>
        </pc:spChg>
        <pc:spChg chg="add">
          <ac:chgData name="Brandon Alexander Knutson" userId="S::bak325@nau.edu::28952e65-da15-49e9-bac9-bbf66cc61a37" providerId="AD" clId="Web-{C5C2EEF8-5C38-4E53-B76C-0EB3D4EA7C51}" dt="2023-10-08T22:46:22.293" v="3019"/>
          <ac:spMkLst>
            <pc:docMk/>
            <pc:sldMk cId="3067016218" sldId="290"/>
            <ac:spMk id="5" creationId="{C8E03397-9ACA-639E-BF57-A0E880D74B8B}"/>
          </ac:spMkLst>
        </pc:spChg>
        <pc:spChg chg="add">
          <ac:chgData name="Brandon Alexander Knutson" userId="S::bak325@nau.edu::28952e65-da15-49e9-bac9-bbf66cc61a37" providerId="AD" clId="Web-{C5C2EEF8-5C38-4E53-B76C-0EB3D4EA7C51}" dt="2023-10-08T20:34:27.982" v="567"/>
          <ac:spMkLst>
            <pc:docMk/>
            <pc:sldMk cId="3067016218" sldId="290"/>
            <ac:spMk id="9" creationId="{7301F447-EEF7-48F5-AF73-7566EE7F64AD}"/>
          </ac:spMkLst>
        </pc:spChg>
        <pc:spChg chg="add">
          <ac:chgData name="Brandon Alexander Knutson" userId="S::bak325@nau.edu::28952e65-da15-49e9-bac9-bbf66cc61a37" providerId="AD" clId="Web-{C5C2EEF8-5C38-4E53-B76C-0EB3D4EA7C51}" dt="2023-10-08T20:34:27.982" v="567"/>
          <ac:spMkLst>
            <pc:docMk/>
            <pc:sldMk cId="3067016218" sldId="290"/>
            <ac:spMk id="11" creationId="{F7117410-A2A4-4085-9ADC-46744551DBDE}"/>
          </ac:spMkLst>
        </pc:spChg>
        <pc:spChg chg="add">
          <ac:chgData name="Brandon Alexander Knutson" userId="S::bak325@nau.edu::28952e65-da15-49e9-bac9-bbf66cc61a37" providerId="AD" clId="Web-{C5C2EEF8-5C38-4E53-B76C-0EB3D4EA7C51}" dt="2023-10-08T20:34:27.982" v="567"/>
          <ac:spMkLst>
            <pc:docMk/>
            <pc:sldMk cId="3067016218" sldId="290"/>
            <ac:spMk id="13" creationId="{99F74EB5-E547-4FB4-95F5-BCC788F3C4A0}"/>
          </ac:spMkLst>
        </pc:spChg>
        <pc:graphicFrameChg chg="add mod ord modGraphic">
          <ac:chgData name="Brandon Alexander Knutson" userId="S::bak325@nau.edu::28952e65-da15-49e9-bac9-bbf66cc61a37" providerId="AD" clId="Web-{C5C2EEF8-5C38-4E53-B76C-0EB3D4EA7C51}" dt="2023-10-08T20:36:24.177" v="661"/>
          <ac:graphicFrameMkLst>
            <pc:docMk/>
            <pc:sldMk cId="3067016218" sldId="290"/>
            <ac:graphicFrameMk id="4" creationId="{00BDED39-551A-1322-AB57-7189E1417908}"/>
          </ac:graphicFrameMkLst>
        </pc:graphicFrameChg>
        <pc:picChg chg="add">
          <ac:chgData name="Brandon Alexander Knutson" userId="S::bak325@nau.edu::28952e65-da15-49e9-bac9-bbf66cc61a37" providerId="AD" clId="Web-{C5C2EEF8-5C38-4E53-B76C-0EB3D4EA7C51}" dt="2023-10-08T22:46:27.403" v="3020"/>
          <ac:picMkLst>
            <pc:docMk/>
            <pc:sldMk cId="3067016218" sldId="290"/>
            <ac:picMk id="7" creationId="{042209FC-6786-9E3B-69F4-2C7421C46107}"/>
          </ac:picMkLst>
        </pc:picChg>
      </pc:sldChg>
      <pc:sldChg chg="modSp">
        <pc:chgData name="Brandon Alexander Knutson" userId="S::bak325@nau.edu::28952e65-da15-49e9-bac9-bbf66cc61a37" providerId="AD" clId="Web-{C5C2EEF8-5C38-4E53-B76C-0EB3D4EA7C51}" dt="2023-10-08T22:52:54.479" v="3119" actId="20577"/>
        <pc:sldMkLst>
          <pc:docMk/>
          <pc:sldMk cId="3112553667" sldId="291"/>
        </pc:sldMkLst>
        <pc:spChg chg="mod">
          <ac:chgData name="Brandon Alexander Knutson" userId="S::bak325@nau.edu::28952e65-da15-49e9-bac9-bbf66cc61a37" providerId="AD" clId="Web-{C5C2EEF8-5C38-4E53-B76C-0EB3D4EA7C51}" dt="2023-10-08T22:52:54.479" v="3119" actId="20577"/>
          <ac:spMkLst>
            <pc:docMk/>
            <pc:sldMk cId="3112553667" sldId="291"/>
            <ac:spMk id="3" creationId="{AF1CE506-C6C6-3863-0379-98285BAEC457}"/>
          </ac:spMkLst>
        </pc:spChg>
      </pc:sldChg>
    </pc:docChg>
  </pc:docChgLst>
  <pc:docChgLst>
    <pc:chgData name="Russel Thomas Stringham" userId="S::rts97@nau.edu::08e9cd47-1db5-4ee4-ae24-d30a6709bd9e" providerId="AD" clId="Web-{F080319C-3D77-4A64-922E-E82F1C464122}"/>
    <pc:docChg chg="modSld">
      <pc:chgData name="Russel Thomas Stringham" userId="S::rts97@nau.edu::08e9cd47-1db5-4ee4-ae24-d30a6709bd9e" providerId="AD" clId="Web-{F080319C-3D77-4A64-922E-E82F1C464122}" dt="2023-10-10T23:04:28.247" v="4" actId="20577"/>
      <pc:docMkLst>
        <pc:docMk/>
      </pc:docMkLst>
      <pc:sldChg chg="modSp">
        <pc:chgData name="Russel Thomas Stringham" userId="S::rts97@nau.edu::08e9cd47-1db5-4ee4-ae24-d30a6709bd9e" providerId="AD" clId="Web-{F080319C-3D77-4A64-922E-E82F1C464122}" dt="2023-10-10T23:04:28.247" v="4" actId="20577"/>
        <pc:sldMkLst>
          <pc:docMk/>
          <pc:sldMk cId="2116659032" sldId="276"/>
        </pc:sldMkLst>
        <pc:spChg chg="mod">
          <ac:chgData name="Russel Thomas Stringham" userId="S::rts97@nau.edu::08e9cd47-1db5-4ee4-ae24-d30a6709bd9e" providerId="AD" clId="Web-{F080319C-3D77-4A64-922E-E82F1C464122}" dt="2023-10-10T23:04:28.247" v="4" actId="20577"/>
          <ac:spMkLst>
            <pc:docMk/>
            <pc:sldMk cId="2116659032" sldId="276"/>
            <ac:spMk id="9" creationId="{90ECCC10-0780-C949-B752-A996B3C1B729}"/>
          </ac:spMkLst>
        </pc:spChg>
      </pc:sldChg>
    </pc:docChg>
  </pc:docChgLst>
  <pc:docChgLst>
    <pc:chgData name="Russel Thomas Stringham" userId="S::rts97@nau.edu::08e9cd47-1db5-4ee4-ae24-d30a6709bd9e" providerId="AD" clId="Web-{F92ED219-EE09-4315-85A3-E30A393A1665}"/>
    <pc:docChg chg="modSld">
      <pc:chgData name="Russel Thomas Stringham" userId="S::rts97@nau.edu::08e9cd47-1db5-4ee4-ae24-d30a6709bd9e" providerId="AD" clId="Web-{F92ED219-EE09-4315-85A3-E30A393A1665}" dt="2023-10-06T04:50:17.054" v="373"/>
      <pc:docMkLst>
        <pc:docMk/>
      </pc:docMkLst>
      <pc:sldChg chg="addSp delSp modSp modNotes">
        <pc:chgData name="Russel Thomas Stringham" userId="S::rts97@nau.edu::08e9cd47-1db5-4ee4-ae24-d30a6709bd9e" providerId="AD" clId="Web-{F92ED219-EE09-4315-85A3-E30A393A1665}" dt="2023-10-06T04:50:17.054" v="373"/>
        <pc:sldMkLst>
          <pc:docMk/>
          <pc:sldMk cId="2636526926" sldId="271"/>
        </pc:sldMkLst>
        <pc:spChg chg="add del mod">
          <ac:chgData name="Russel Thomas Stringham" userId="S::rts97@nau.edu::08e9cd47-1db5-4ee4-ae24-d30a6709bd9e" providerId="AD" clId="Web-{F92ED219-EE09-4315-85A3-E30A393A1665}" dt="2023-10-06T03:44:18.893" v="91" actId="1076"/>
          <ac:spMkLst>
            <pc:docMk/>
            <pc:sldMk cId="2636526926" sldId="271"/>
            <ac:spMk id="3" creationId="{BEF35024-64EE-BBF2-F6C8-13EFA9632F90}"/>
          </ac:spMkLst>
        </pc:spChg>
        <pc:spChg chg="add mod">
          <ac:chgData name="Russel Thomas Stringham" userId="S::rts97@nau.edu::08e9cd47-1db5-4ee4-ae24-d30a6709bd9e" providerId="AD" clId="Web-{F92ED219-EE09-4315-85A3-E30A393A1665}" dt="2023-10-06T03:44:09.392" v="87" actId="1076"/>
          <ac:spMkLst>
            <pc:docMk/>
            <pc:sldMk cId="2636526926" sldId="271"/>
            <ac:spMk id="4" creationId="{FA387970-4316-60B3-1448-7BB4DB509B95}"/>
          </ac:spMkLst>
        </pc:spChg>
        <pc:spChg chg="add mod">
          <ac:chgData name="Russel Thomas Stringham" userId="S::rts97@nau.edu::08e9cd47-1db5-4ee4-ae24-d30a6709bd9e" providerId="AD" clId="Web-{F92ED219-EE09-4315-85A3-E30A393A1665}" dt="2023-10-06T03:43:58.610" v="84" actId="1076"/>
          <ac:spMkLst>
            <pc:docMk/>
            <pc:sldMk cId="2636526926" sldId="271"/>
            <ac:spMk id="5" creationId="{46764A12-BE3B-494D-60A1-6233811B00DA}"/>
          </ac:spMkLst>
        </pc:spChg>
        <pc:spChg chg="add mod">
          <ac:chgData name="Russel Thomas Stringham" userId="S::rts97@nau.edu::08e9cd47-1db5-4ee4-ae24-d30a6709bd9e" providerId="AD" clId="Web-{F92ED219-EE09-4315-85A3-E30A393A1665}" dt="2023-10-06T03:56:31.850" v="205" actId="1076"/>
          <ac:spMkLst>
            <pc:docMk/>
            <pc:sldMk cId="2636526926" sldId="271"/>
            <ac:spMk id="6" creationId="{F95E296D-7AAA-E725-63DC-FE9625C14C55}"/>
          </ac:spMkLst>
        </pc:spChg>
        <pc:spChg chg="add mod">
          <ac:chgData name="Russel Thomas Stringham" userId="S::rts97@nau.edu::08e9cd47-1db5-4ee4-ae24-d30a6709bd9e" providerId="AD" clId="Web-{F92ED219-EE09-4315-85A3-E30A393A1665}" dt="2023-10-06T04:44:54.374" v="254" actId="1076"/>
          <ac:spMkLst>
            <pc:docMk/>
            <pc:sldMk cId="2636526926" sldId="271"/>
            <ac:spMk id="8" creationId="{E561C319-FCBF-BCC3-F228-3154AD6B8246}"/>
          </ac:spMkLst>
        </pc:spChg>
        <pc:spChg chg="add del mod">
          <ac:chgData name="Russel Thomas Stringham" userId="S::rts97@nau.edu::08e9cd47-1db5-4ee4-ae24-d30a6709bd9e" providerId="AD" clId="Web-{F92ED219-EE09-4315-85A3-E30A393A1665}" dt="2023-10-06T04:44:46.404" v="253"/>
          <ac:spMkLst>
            <pc:docMk/>
            <pc:sldMk cId="2636526926" sldId="271"/>
            <ac:spMk id="10" creationId="{6EB9C02D-2C74-B116-7A30-2AED54A8873C}"/>
          </ac:spMkLst>
        </pc:spChg>
        <pc:spChg chg="del">
          <ac:chgData name="Russel Thomas Stringham" userId="S::rts97@nau.edu::08e9cd47-1db5-4ee4-ae24-d30a6709bd9e" providerId="AD" clId="Web-{F92ED219-EE09-4315-85A3-E30A393A1665}" dt="2023-10-06T03:37:41.459" v="1"/>
          <ac:spMkLst>
            <pc:docMk/>
            <pc:sldMk cId="2636526926" sldId="271"/>
            <ac:spMk id="10" creationId="{DA8769DE-0A73-6C40-B7C3-4B165FB9DC6E}"/>
          </ac:spMkLst>
        </pc:spChg>
        <pc:spChg chg="add mod">
          <ac:chgData name="Russel Thomas Stringham" userId="S::rts97@nau.edu::08e9cd47-1db5-4ee4-ae24-d30a6709bd9e" providerId="AD" clId="Web-{F92ED219-EE09-4315-85A3-E30A393A1665}" dt="2023-10-06T03:59:15.331" v="219" actId="1076"/>
          <ac:spMkLst>
            <pc:docMk/>
            <pc:sldMk cId="2636526926" sldId="271"/>
            <ac:spMk id="11" creationId="{5176E61C-CA4E-6210-A5C6-6842CE460ABE}"/>
          </ac:spMkLst>
        </pc:spChg>
        <pc:spChg chg="add mod">
          <ac:chgData name="Russel Thomas Stringham" userId="S::rts97@nau.edu::08e9cd47-1db5-4ee4-ae24-d30a6709bd9e" providerId="AD" clId="Web-{F92ED219-EE09-4315-85A3-E30A393A1665}" dt="2023-10-06T04:44:58.530" v="255" actId="1076"/>
          <ac:spMkLst>
            <pc:docMk/>
            <pc:sldMk cId="2636526926" sldId="271"/>
            <ac:spMk id="12" creationId="{4039AA26-4593-ADCA-A18A-7AAE038DD195}"/>
          </ac:spMkLst>
        </pc:spChg>
        <pc:spChg chg="add mod">
          <ac:chgData name="Russel Thomas Stringham" userId="S::rts97@nau.edu::08e9cd47-1db5-4ee4-ae24-d30a6709bd9e" providerId="AD" clId="Web-{F92ED219-EE09-4315-85A3-E30A393A1665}" dt="2023-10-06T04:50:17.054" v="373"/>
          <ac:spMkLst>
            <pc:docMk/>
            <pc:sldMk cId="2636526926" sldId="271"/>
            <ac:spMk id="13" creationId="{35107147-AEDE-D1F5-CE35-E22F66CE09ED}"/>
          </ac:spMkLst>
        </pc:spChg>
        <pc:spChg chg="add mod">
          <ac:chgData name="Russel Thomas Stringham" userId="S::rts97@nau.edu::08e9cd47-1db5-4ee4-ae24-d30a6709bd9e" providerId="AD" clId="Web-{F92ED219-EE09-4315-85A3-E30A393A1665}" dt="2023-10-06T04:45:39.297" v="263" actId="1076"/>
          <ac:spMkLst>
            <pc:docMk/>
            <pc:sldMk cId="2636526926" sldId="271"/>
            <ac:spMk id="15" creationId="{0EDF373A-D2E4-64B5-BE9C-4FB57301A113}"/>
          </ac:spMkLst>
        </pc:spChg>
        <pc:picChg chg="add mod">
          <ac:chgData name="Russel Thomas Stringham" userId="S::rts97@nau.edu::08e9cd47-1db5-4ee4-ae24-d30a6709bd9e" providerId="AD" clId="Web-{F92ED219-EE09-4315-85A3-E30A393A1665}" dt="2023-10-06T03:43:14.560" v="68" actId="14100"/>
          <ac:picMkLst>
            <pc:docMk/>
            <pc:sldMk cId="2636526926" sldId="271"/>
            <ac:picMk id="2" creationId="{AA8BF4EE-98DE-488E-C354-9670D6F5E01B}"/>
          </ac:picMkLst>
        </pc:picChg>
        <pc:picChg chg="mod">
          <ac:chgData name="Russel Thomas Stringham" userId="S::rts97@nau.edu::08e9cd47-1db5-4ee4-ae24-d30a6709bd9e" providerId="AD" clId="Web-{F92ED219-EE09-4315-85A3-E30A393A1665}" dt="2023-10-06T04:36:00.702" v="248" actId="1076"/>
          <ac:picMkLst>
            <pc:docMk/>
            <pc:sldMk cId="2636526926" sldId="271"/>
            <ac:picMk id="7" creationId="{6EDDE515-F84E-2C4A-B6A6-0D0DA3A5DD00}"/>
          </ac:picMkLst>
        </pc:picChg>
        <pc:picChg chg="add mod">
          <ac:chgData name="Russel Thomas Stringham" userId="S::rts97@nau.edu::08e9cd47-1db5-4ee4-ae24-d30a6709bd9e" providerId="AD" clId="Web-{F92ED219-EE09-4315-85A3-E30A393A1665}" dt="2023-10-06T04:45:11.062" v="257" actId="14100"/>
          <ac:picMkLst>
            <pc:docMk/>
            <pc:sldMk cId="2636526926" sldId="271"/>
            <ac:picMk id="14" creationId="{418462D8-3B1A-A45C-6D15-38F81AB90187}"/>
          </ac:picMkLst>
        </pc:picChg>
      </pc:sldChg>
    </pc:docChg>
  </pc:docChgLst>
  <pc:docChgLst>
    <pc:chgData name="Isaiah Christopher Padilla" userId="S::icp25@nau.edu::5e0c1b5f-912a-4a53-94f8-57ac8bb5df01" providerId="AD" clId="Web-{A1D684F4-059C-436B-A26A-5E2FD794A63B}"/>
    <pc:docChg chg="modSld">
      <pc:chgData name="Isaiah Christopher Padilla" userId="S::icp25@nau.edu::5e0c1b5f-912a-4a53-94f8-57ac8bb5df01" providerId="AD" clId="Web-{A1D684F4-059C-436B-A26A-5E2FD794A63B}" dt="2023-10-08T17:47:08.178" v="33"/>
      <pc:docMkLst>
        <pc:docMk/>
      </pc:docMkLst>
      <pc:sldChg chg="addSp modSp">
        <pc:chgData name="Isaiah Christopher Padilla" userId="S::icp25@nau.edu::5e0c1b5f-912a-4a53-94f8-57ac8bb5df01" providerId="AD" clId="Web-{A1D684F4-059C-436B-A26A-5E2FD794A63B}" dt="2023-10-08T17:46:07.598" v="1" actId="1076"/>
        <pc:sldMkLst>
          <pc:docMk/>
          <pc:sldMk cId="1553970813" sldId="257"/>
        </pc:sldMkLst>
        <pc:spChg chg="add mod">
          <ac:chgData name="Isaiah Christopher Padilla" userId="S::icp25@nau.edu::5e0c1b5f-912a-4a53-94f8-57ac8bb5df01" providerId="AD" clId="Web-{A1D684F4-059C-436B-A26A-5E2FD794A63B}" dt="2023-10-08T17:46:07.598" v="1" actId="1076"/>
          <ac:spMkLst>
            <pc:docMk/>
            <pc:sldMk cId="1553970813" sldId="257"/>
            <ac:spMk id="2" creationId="{E3C64B2B-CF14-2F6E-5FA7-73018A4B8586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6:11.005" v="2"/>
        <pc:sldMkLst>
          <pc:docMk/>
          <pc:sldMk cId="1199553209" sldId="261"/>
        </pc:sldMkLst>
        <pc:spChg chg="add">
          <ac:chgData name="Isaiah Christopher Padilla" userId="S::icp25@nau.edu::5e0c1b5f-912a-4a53-94f8-57ac8bb5df01" providerId="AD" clId="Web-{A1D684F4-059C-436B-A26A-5E2FD794A63B}" dt="2023-10-08T17:46:11.005" v="2"/>
          <ac:spMkLst>
            <pc:docMk/>
            <pc:sldMk cId="1199553209" sldId="261"/>
            <ac:spMk id="20" creationId="{49D5C875-F69B-352F-ABAE-E649B0EE8A8F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6:18.302" v="6"/>
        <pc:sldMkLst>
          <pc:docMk/>
          <pc:sldMk cId="1293883149" sldId="265"/>
        </pc:sldMkLst>
        <pc:spChg chg="add">
          <ac:chgData name="Isaiah Christopher Padilla" userId="S::icp25@nau.edu::5e0c1b5f-912a-4a53-94f8-57ac8bb5df01" providerId="AD" clId="Web-{A1D684F4-059C-436B-A26A-5E2FD794A63B}" dt="2023-10-08T17:46:18.302" v="6"/>
          <ac:spMkLst>
            <pc:docMk/>
            <pc:sldMk cId="1293883149" sldId="265"/>
            <ac:spMk id="3" creationId="{DB066A04-8136-3F16-78BB-C282A17450AE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6:35.521" v="15"/>
        <pc:sldMkLst>
          <pc:docMk/>
          <pc:sldMk cId="2232400589" sldId="266"/>
        </pc:sldMkLst>
        <pc:spChg chg="add">
          <ac:chgData name="Isaiah Christopher Padilla" userId="S::icp25@nau.edu::5e0c1b5f-912a-4a53-94f8-57ac8bb5df01" providerId="AD" clId="Web-{A1D684F4-059C-436B-A26A-5E2FD794A63B}" dt="2023-10-08T17:46:35.521" v="15"/>
          <ac:spMkLst>
            <pc:docMk/>
            <pc:sldMk cId="2232400589" sldId="266"/>
            <ac:spMk id="3" creationId="{CF780564-445B-A9F5-8CA1-BEB643FEABDC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6:34.255" v="14"/>
        <pc:sldMkLst>
          <pc:docMk/>
          <pc:sldMk cId="1038314591" sldId="267"/>
        </pc:sldMkLst>
        <pc:spChg chg="add">
          <ac:chgData name="Isaiah Christopher Padilla" userId="S::icp25@nau.edu::5e0c1b5f-912a-4a53-94f8-57ac8bb5df01" providerId="AD" clId="Web-{A1D684F4-059C-436B-A26A-5E2FD794A63B}" dt="2023-10-08T17:46:34.255" v="14"/>
          <ac:spMkLst>
            <pc:docMk/>
            <pc:sldMk cId="1038314591" sldId="267"/>
            <ac:spMk id="3" creationId="{068DE959-B9CB-790E-64B0-D719030EDCA9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6:36.849" v="16"/>
        <pc:sldMkLst>
          <pc:docMk/>
          <pc:sldMk cId="2768701100" sldId="268"/>
        </pc:sldMkLst>
        <pc:spChg chg="add">
          <ac:chgData name="Isaiah Christopher Padilla" userId="S::icp25@nau.edu::5e0c1b5f-912a-4a53-94f8-57ac8bb5df01" providerId="AD" clId="Web-{A1D684F4-059C-436B-A26A-5E2FD794A63B}" dt="2023-10-08T17:46:36.849" v="16"/>
          <ac:spMkLst>
            <pc:docMk/>
            <pc:sldMk cId="2768701100" sldId="268"/>
            <ac:spMk id="3" creationId="{87483793-0C36-4558-706B-46844CC5DD24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6:38.615" v="17"/>
        <pc:sldMkLst>
          <pc:docMk/>
          <pc:sldMk cId="2760533817" sldId="269"/>
        </pc:sldMkLst>
        <pc:spChg chg="add">
          <ac:chgData name="Isaiah Christopher Padilla" userId="S::icp25@nau.edu::5e0c1b5f-912a-4a53-94f8-57ac8bb5df01" providerId="AD" clId="Web-{A1D684F4-059C-436B-A26A-5E2FD794A63B}" dt="2023-10-08T17:46:38.615" v="17"/>
          <ac:spMkLst>
            <pc:docMk/>
            <pc:sldMk cId="2760533817" sldId="269"/>
            <ac:spMk id="3" creationId="{D34A6A58-034E-685F-7485-458084ABD7D1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6:40.959" v="18"/>
        <pc:sldMkLst>
          <pc:docMk/>
          <pc:sldMk cId="841483662" sldId="270"/>
        </pc:sldMkLst>
        <pc:spChg chg="add">
          <ac:chgData name="Isaiah Christopher Padilla" userId="S::icp25@nau.edu::5e0c1b5f-912a-4a53-94f8-57ac8bb5df01" providerId="AD" clId="Web-{A1D684F4-059C-436B-A26A-5E2FD794A63B}" dt="2023-10-08T17:46:40.959" v="18"/>
          <ac:spMkLst>
            <pc:docMk/>
            <pc:sldMk cId="841483662" sldId="270"/>
            <ac:spMk id="3" creationId="{189CE27D-DF28-6DEF-2285-B23A3A0A3D36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6:43.849" v="19"/>
        <pc:sldMkLst>
          <pc:docMk/>
          <pc:sldMk cId="2636526926" sldId="271"/>
        </pc:sldMkLst>
        <pc:spChg chg="add">
          <ac:chgData name="Isaiah Christopher Padilla" userId="S::icp25@nau.edu::5e0c1b5f-912a-4a53-94f8-57ac8bb5df01" providerId="AD" clId="Web-{A1D684F4-059C-436B-A26A-5E2FD794A63B}" dt="2023-10-08T17:46:43.849" v="19"/>
          <ac:spMkLst>
            <pc:docMk/>
            <pc:sldMk cId="2636526926" sldId="271"/>
            <ac:spMk id="16" creationId="{1719E095-BE83-2BFA-3F8E-172A89304F3D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6:45.662" v="20"/>
        <pc:sldMkLst>
          <pc:docMk/>
          <pc:sldMk cId="1660009589" sldId="272"/>
        </pc:sldMkLst>
        <pc:spChg chg="add">
          <ac:chgData name="Isaiah Christopher Padilla" userId="S::icp25@nau.edu::5e0c1b5f-912a-4a53-94f8-57ac8bb5df01" providerId="AD" clId="Web-{A1D684F4-059C-436B-A26A-5E2FD794A63B}" dt="2023-10-08T17:46:45.662" v="20"/>
          <ac:spMkLst>
            <pc:docMk/>
            <pc:sldMk cId="1660009589" sldId="272"/>
            <ac:spMk id="3" creationId="{D9A328C6-D55E-CF72-F6CE-210E60D1FD6B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6:47.412" v="21"/>
        <pc:sldMkLst>
          <pc:docMk/>
          <pc:sldMk cId="295261474" sldId="273"/>
        </pc:sldMkLst>
        <pc:spChg chg="add">
          <ac:chgData name="Isaiah Christopher Padilla" userId="S::icp25@nau.edu::5e0c1b5f-912a-4a53-94f8-57ac8bb5df01" providerId="AD" clId="Web-{A1D684F4-059C-436B-A26A-5E2FD794A63B}" dt="2023-10-08T17:46:47.412" v="21"/>
          <ac:spMkLst>
            <pc:docMk/>
            <pc:sldMk cId="295261474" sldId="273"/>
            <ac:spMk id="3" creationId="{EAF67B16-C135-80A5-73C6-9A6D42415238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7:02.444" v="30"/>
        <pc:sldMkLst>
          <pc:docMk/>
          <pc:sldMk cId="3511058307" sldId="274"/>
        </pc:sldMkLst>
        <pc:spChg chg="add">
          <ac:chgData name="Isaiah Christopher Padilla" userId="S::icp25@nau.edu::5e0c1b5f-912a-4a53-94f8-57ac8bb5df01" providerId="AD" clId="Web-{A1D684F4-059C-436B-A26A-5E2FD794A63B}" dt="2023-10-08T17:47:02.444" v="30"/>
          <ac:spMkLst>
            <pc:docMk/>
            <pc:sldMk cId="3511058307" sldId="274"/>
            <ac:spMk id="5" creationId="{4D398223-2DF6-04BF-1D6A-FB7D263B1AAF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7:04.944" v="31"/>
        <pc:sldMkLst>
          <pc:docMk/>
          <pc:sldMk cId="1168781250" sldId="275"/>
        </pc:sldMkLst>
        <pc:spChg chg="add">
          <ac:chgData name="Isaiah Christopher Padilla" userId="S::icp25@nau.edu::5e0c1b5f-912a-4a53-94f8-57ac8bb5df01" providerId="AD" clId="Web-{A1D684F4-059C-436B-A26A-5E2FD794A63B}" dt="2023-10-08T17:47:04.944" v="31"/>
          <ac:spMkLst>
            <pc:docMk/>
            <pc:sldMk cId="1168781250" sldId="275"/>
            <ac:spMk id="3" creationId="{722452D3-77FB-4E12-F00D-3EB460ACE164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7:06.850" v="32"/>
        <pc:sldMkLst>
          <pc:docMk/>
          <pc:sldMk cId="2116659032" sldId="276"/>
        </pc:sldMkLst>
        <pc:spChg chg="add">
          <ac:chgData name="Isaiah Christopher Padilla" userId="S::icp25@nau.edu::5e0c1b5f-912a-4a53-94f8-57ac8bb5df01" providerId="AD" clId="Web-{A1D684F4-059C-436B-A26A-5E2FD794A63B}" dt="2023-10-08T17:47:06.850" v="32"/>
          <ac:spMkLst>
            <pc:docMk/>
            <pc:sldMk cId="2116659032" sldId="276"/>
            <ac:spMk id="3" creationId="{19537AD9-FD4E-E079-9D93-F20BAF8C47C2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7:08.178" v="33"/>
        <pc:sldMkLst>
          <pc:docMk/>
          <pc:sldMk cId="1978819487" sldId="277"/>
        </pc:sldMkLst>
        <pc:spChg chg="add">
          <ac:chgData name="Isaiah Christopher Padilla" userId="S::icp25@nau.edu::5e0c1b5f-912a-4a53-94f8-57ac8bb5df01" providerId="AD" clId="Web-{A1D684F4-059C-436B-A26A-5E2FD794A63B}" dt="2023-10-08T17:47:08.178" v="33"/>
          <ac:spMkLst>
            <pc:docMk/>
            <pc:sldMk cId="1978819487" sldId="277"/>
            <ac:spMk id="3" creationId="{94663C6D-BFA3-BDFD-88CF-EDDA178314ED}"/>
          </ac:spMkLst>
        </pc:spChg>
      </pc:sldChg>
      <pc:sldChg chg="addSp modSp">
        <pc:chgData name="Isaiah Christopher Padilla" userId="S::icp25@nau.edu::5e0c1b5f-912a-4a53-94f8-57ac8bb5df01" providerId="AD" clId="Web-{A1D684F4-059C-436B-A26A-5E2FD794A63B}" dt="2023-10-08T17:46:22.458" v="8" actId="1076"/>
        <pc:sldMkLst>
          <pc:docMk/>
          <pc:sldMk cId="2808349079" sldId="278"/>
        </pc:sldMkLst>
        <pc:spChg chg="add mod">
          <ac:chgData name="Isaiah Christopher Padilla" userId="S::icp25@nau.edu::5e0c1b5f-912a-4a53-94f8-57ac8bb5df01" providerId="AD" clId="Web-{A1D684F4-059C-436B-A26A-5E2FD794A63B}" dt="2023-10-08T17:46:22.458" v="8" actId="1076"/>
          <ac:spMkLst>
            <pc:docMk/>
            <pc:sldMk cId="2808349079" sldId="278"/>
            <ac:spMk id="3" creationId="{3623870F-09DE-00F2-05D3-3AE23CC13B58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6:25.052" v="9"/>
        <pc:sldMkLst>
          <pc:docMk/>
          <pc:sldMk cId="1126363151" sldId="279"/>
        </pc:sldMkLst>
        <pc:spChg chg="add">
          <ac:chgData name="Isaiah Christopher Padilla" userId="S::icp25@nau.edu::5e0c1b5f-912a-4a53-94f8-57ac8bb5df01" providerId="AD" clId="Web-{A1D684F4-059C-436B-A26A-5E2FD794A63B}" dt="2023-10-08T17:46:25.052" v="9"/>
          <ac:spMkLst>
            <pc:docMk/>
            <pc:sldMk cId="1126363151" sldId="279"/>
            <ac:spMk id="4" creationId="{DA7D64EB-B564-232A-FA3C-0462B23F338B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6:27.021" v="10"/>
        <pc:sldMkLst>
          <pc:docMk/>
          <pc:sldMk cId="2800481524" sldId="280"/>
        </pc:sldMkLst>
        <pc:spChg chg="add">
          <ac:chgData name="Isaiah Christopher Padilla" userId="S::icp25@nau.edu::5e0c1b5f-912a-4a53-94f8-57ac8bb5df01" providerId="AD" clId="Web-{A1D684F4-059C-436B-A26A-5E2FD794A63B}" dt="2023-10-08T17:46:27.021" v="10"/>
          <ac:spMkLst>
            <pc:docMk/>
            <pc:sldMk cId="2800481524" sldId="280"/>
            <ac:spMk id="3" creationId="{E1387253-028C-1656-274B-5926AEF8DD46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6:28.349" v="11"/>
        <pc:sldMkLst>
          <pc:docMk/>
          <pc:sldMk cId="3899904343" sldId="281"/>
        </pc:sldMkLst>
        <pc:spChg chg="add">
          <ac:chgData name="Isaiah Christopher Padilla" userId="S::icp25@nau.edu::5e0c1b5f-912a-4a53-94f8-57ac8bb5df01" providerId="AD" clId="Web-{A1D684F4-059C-436B-A26A-5E2FD794A63B}" dt="2023-10-08T17:46:28.349" v="11"/>
          <ac:spMkLst>
            <pc:docMk/>
            <pc:sldMk cId="3899904343" sldId="281"/>
            <ac:spMk id="3" creationId="{031BD4A3-7E81-0D6F-38BA-F437F661343C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6:29.786" v="12"/>
        <pc:sldMkLst>
          <pc:docMk/>
          <pc:sldMk cId="2150133803" sldId="282"/>
        </pc:sldMkLst>
        <pc:spChg chg="add">
          <ac:chgData name="Isaiah Christopher Padilla" userId="S::icp25@nau.edu::5e0c1b5f-912a-4a53-94f8-57ac8bb5df01" providerId="AD" clId="Web-{A1D684F4-059C-436B-A26A-5E2FD794A63B}" dt="2023-10-08T17:46:29.786" v="12"/>
          <ac:spMkLst>
            <pc:docMk/>
            <pc:sldMk cId="2150133803" sldId="282"/>
            <ac:spMk id="4" creationId="{A3ADB19C-E5A1-F7F1-2B4B-7F3D908A9E2B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6:31.990" v="13"/>
        <pc:sldMkLst>
          <pc:docMk/>
          <pc:sldMk cId="775851847" sldId="283"/>
        </pc:sldMkLst>
        <pc:spChg chg="add">
          <ac:chgData name="Isaiah Christopher Padilla" userId="S::icp25@nau.edu::5e0c1b5f-912a-4a53-94f8-57ac8bb5df01" providerId="AD" clId="Web-{A1D684F4-059C-436B-A26A-5E2FD794A63B}" dt="2023-10-08T17:46:31.990" v="13"/>
          <ac:spMkLst>
            <pc:docMk/>
            <pc:sldMk cId="775851847" sldId="283"/>
            <ac:spMk id="23" creationId="{32656768-6DFC-E15C-14A2-8FB09D9178BC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6:49.256" v="22"/>
        <pc:sldMkLst>
          <pc:docMk/>
          <pc:sldMk cId="2802053180" sldId="284"/>
        </pc:sldMkLst>
        <pc:spChg chg="add">
          <ac:chgData name="Isaiah Christopher Padilla" userId="S::icp25@nau.edu::5e0c1b5f-912a-4a53-94f8-57ac8bb5df01" providerId="AD" clId="Web-{A1D684F4-059C-436B-A26A-5E2FD794A63B}" dt="2023-10-08T17:46:49.256" v="22"/>
          <ac:spMkLst>
            <pc:docMk/>
            <pc:sldMk cId="2802053180" sldId="284"/>
            <ac:spMk id="3" creationId="{C0174099-8F65-FE84-D1E1-8B10BD742F0F}"/>
          </ac:spMkLst>
        </pc:spChg>
      </pc:sldChg>
      <pc:sldChg chg="addSp delSp">
        <pc:chgData name="Isaiah Christopher Padilla" userId="S::icp25@nau.edu::5e0c1b5f-912a-4a53-94f8-57ac8bb5df01" providerId="AD" clId="Web-{A1D684F4-059C-436B-A26A-5E2FD794A63B}" dt="2023-10-08T17:46:56.865" v="27"/>
        <pc:sldMkLst>
          <pc:docMk/>
          <pc:sldMk cId="4017588348" sldId="285"/>
        </pc:sldMkLst>
        <pc:spChg chg="add del">
          <ac:chgData name="Isaiah Christopher Padilla" userId="S::icp25@nau.edu::5e0c1b5f-912a-4a53-94f8-57ac8bb5df01" providerId="AD" clId="Web-{A1D684F4-059C-436B-A26A-5E2FD794A63B}" dt="2023-10-08T17:46:55.584" v="26"/>
          <ac:spMkLst>
            <pc:docMk/>
            <pc:sldMk cId="4017588348" sldId="285"/>
            <ac:spMk id="3" creationId="{D1B50A73-5457-3BD9-A7E9-08A757B7F352}"/>
          </ac:spMkLst>
        </pc:spChg>
        <pc:spChg chg="add del">
          <ac:chgData name="Isaiah Christopher Padilla" userId="S::icp25@nau.edu::5e0c1b5f-912a-4a53-94f8-57ac8bb5df01" providerId="AD" clId="Web-{A1D684F4-059C-436B-A26A-5E2FD794A63B}" dt="2023-10-08T17:46:54.912" v="25"/>
          <ac:spMkLst>
            <pc:docMk/>
            <pc:sldMk cId="4017588348" sldId="285"/>
            <ac:spMk id="5" creationId="{C9EDE807-9E88-72C0-17D2-152B3402E6EA}"/>
          </ac:spMkLst>
        </pc:spChg>
        <pc:spChg chg="add">
          <ac:chgData name="Isaiah Christopher Padilla" userId="S::icp25@nau.edu::5e0c1b5f-912a-4a53-94f8-57ac8bb5df01" providerId="AD" clId="Web-{A1D684F4-059C-436B-A26A-5E2FD794A63B}" dt="2023-10-08T17:46:56.865" v="27"/>
          <ac:spMkLst>
            <pc:docMk/>
            <pc:sldMk cId="4017588348" sldId="285"/>
            <ac:spMk id="8" creationId="{5967E16B-3A44-B0C8-C6DC-187AB17C5E33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6:58.772" v="28"/>
        <pc:sldMkLst>
          <pc:docMk/>
          <pc:sldMk cId="4022712331" sldId="286"/>
        </pc:sldMkLst>
        <pc:spChg chg="add">
          <ac:chgData name="Isaiah Christopher Padilla" userId="S::icp25@nau.edu::5e0c1b5f-912a-4a53-94f8-57ac8bb5df01" providerId="AD" clId="Web-{A1D684F4-059C-436B-A26A-5E2FD794A63B}" dt="2023-10-08T17:46:58.772" v="28"/>
          <ac:spMkLst>
            <pc:docMk/>
            <pc:sldMk cId="4022712331" sldId="286"/>
            <ac:spMk id="4" creationId="{48998EC3-2D65-E3D6-B98E-6F02AC126AFE}"/>
          </ac:spMkLst>
        </pc:spChg>
      </pc:sldChg>
      <pc:sldChg chg="addSp">
        <pc:chgData name="Isaiah Christopher Padilla" userId="S::icp25@nau.edu::5e0c1b5f-912a-4a53-94f8-57ac8bb5df01" providerId="AD" clId="Web-{A1D684F4-059C-436B-A26A-5E2FD794A63B}" dt="2023-10-08T17:47:00.459" v="29"/>
        <pc:sldMkLst>
          <pc:docMk/>
          <pc:sldMk cId="3607375350" sldId="287"/>
        </pc:sldMkLst>
        <pc:spChg chg="add">
          <ac:chgData name="Isaiah Christopher Padilla" userId="S::icp25@nau.edu::5e0c1b5f-912a-4a53-94f8-57ac8bb5df01" providerId="AD" clId="Web-{A1D684F4-059C-436B-A26A-5E2FD794A63B}" dt="2023-10-08T17:47:00.459" v="29"/>
          <ac:spMkLst>
            <pc:docMk/>
            <pc:sldMk cId="3607375350" sldId="287"/>
            <ac:spMk id="4" creationId="{7F7F9487-954F-F0FD-84C6-23489DF3C13A}"/>
          </ac:spMkLst>
        </pc:spChg>
      </pc:sldChg>
      <pc:sldChg chg="addSp modSp">
        <pc:chgData name="Isaiah Christopher Padilla" userId="S::icp25@nau.edu::5e0c1b5f-912a-4a53-94f8-57ac8bb5df01" providerId="AD" clId="Web-{A1D684F4-059C-436B-A26A-5E2FD794A63B}" dt="2023-10-08T17:46:15.989" v="5" actId="1076"/>
        <pc:sldMkLst>
          <pc:docMk/>
          <pc:sldMk cId="1068425308" sldId="288"/>
        </pc:sldMkLst>
        <pc:spChg chg="add mod">
          <ac:chgData name="Isaiah Christopher Padilla" userId="S::icp25@nau.edu::5e0c1b5f-912a-4a53-94f8-57ac8bb5df01" providerId="AD" clId="Web-{A1D684F4-059C-436B-A26A-5E2FD794A63B}" dt="2023-10-08T17:46:15.989" v="5" actId="1076"/>
          <ac:spMkLst>
            <pc:docMk/>
            <pc:sldMk cId="1068425308" sldId="288"/>
            <ac:spMk id="3" creationId="{1D905BE6-1375-9452-DD7E-607A4D4B9FDC}"/>
          </ac:spMkLst>
        </pc:spChg>
      </pc:sldChg>
    </pc:docChg>
  </pc:docChgLst>
  <pc:docChgLst>
    <pc:chgData name="Daniel Cope Cooke" userId="S::dcc296@nau.edu::9a333e86-006b-42ba-b984-6e928377cd6c" providerId="AD" clId="Web-{3A269CD2-E79D-449A-B483-AE026970EC26}"/>
    <pc:docChg chg="addSld modSld">
      <pc:chgData name="Daniel Cope Cooke" userId="S::dcc296@nau.edu::9a333e86-006b-42ba-b984-6e928377cd6c" providerId="AD" clId="Web-{3A269CD2-E79D-449A-B483-AE026970EC26}" dt="2023-10-08T05:04:26.122" v="265" actId="20577"/>
      <pc:docMkLst>
        <pc:docMk/>
      </pc:docMkLst>
      <pc:sldChg chg="addSp modSp">
        <pc:chgData name="Daniel Cope Cooke" userId="S::dcc296@nau.edu::9a333e86-006b-42ba-b984-6e928377cd6c" providerId="AD" clId="Web-{3A269CD2-E79D-449A-B483-AE026970EC26}" dt="2023-10-08T05:04:26.122" v="265" actId="20577"/>
        <pc:sldMkLst>
          <pc:docMk/>
          <pc:sldMk cId="1199553209" sldId="261"/>
        </pc:sldMkLst>
        <pc:spChg chg="add mod">
          <ac:chgData name="Daniel Cope Cooke" userId="S::dcc296@nau.edu::9a333e86-006b-42ba-b984-6e928377cd6c" providerId="AD" clId="Web-{3A269CD2-E79D-449A-B483-AE026970EC26}" dt="2023-10-08T04:58:48.673" v="211" actId="20577"/>
          <ac:spMkLst>
            <pc:docMk/>
            <pc:sldMk cId="1199553209" sldId="261"/>
            <ac:spMk id="2" creationId="{2230AFF8-7596-9799-1434-CCE6A6FE23AE}"/>
          </ac:spMkLst>
        </pc:spChg>
        <pc:spChg chg="mod">
          <ac:chgData name="Daniel Cope Cooke" userId="S::dcc296@nau.edu::9a333e86-006b-42ba-b984-6e928377cd6c" providerId="AD" clId="Web-{3A269CD2-E79D-449A-B483-AE026970EC26}" dt="2023-10-08T04:35:27.934" v="3" actId="20577"/>
          <ac:spMkLst>
            <pc:docMk/>
            <pc:sldMk cId="1199553209" sldId="261"/>
            <ac:spMk id="9" creationId="{90ECCC10-0780-C949-B752-A996B3C1B729}"/>
          </ac:spMkLst>
        </pc:spChg>
        <pc:spChg chg="mod">
          <ac:chgData name="Daniel Cope Cooke" userId="S::dcc296@nau.edu::9a333e86-006b-42ba-b984-6e928377cd6c" providerId="AD" clId="Web-{3A269CD2-E79D-449A-B483-AE026970EC26}" dt="2023-10-08T04:35:43.247" v="41" actId="20577"/>
          <ac:spMkLst>
            <pc:docMk/>
            <pc:sldMk cId="1199553209" sldId="261"/>
            <ac:spMk id="10" creationId="{DA8769DE-0A73-6C40-B7C3-4B165FB9DC6E}"/>
          </ac:spMkLst>
        </pc:spChg>
        <pc:spChg chg="add mod">
          <ac:chgData name="Daniel Cope Cooke" userId="S::dcc296@nau.edu::9a333e86-006b-42ba-b984-6e928377cd6c" providerId="AD" clId="Web-{3A269CD2-E79D-449A-B483-AE026970EC26}" dt="2023-10-08T04:42:47.591" v="111" actId="1076"/>
          <ac:spMkLst>
            <pc:docMk/>
            <pc:sldMk cId="1199553209" sldId="261"/>
            <ac:spMk id="12" creationId="{587030D3-374D-4818-800A-8AE2F89A22B0}"/>
          </ac:spMkLst>
        </pc:spChg>
        <pc:spChg chg="add mod">
          <ac:chgData name="Daniel Cope Cooke" userId="S::dcc296@nau.edu::9a333e86-006b-42ba-b984-6e928377cd6c" providerId="AD" clId="Web-{3A269CD2-E79D-449A-B483-AE026970EC26}" dt="2023-10-08T04:43:19.224" v="127" actId="1076"/>
          <ac:spMkLst>
            <pc:docMk/>
            <pc:sldMk cId="1199553209" sldId="261"/>
            <ac:spMk id="13" creationId="{6761D2EC-1968-2E5B-475C-0A58D9350956}"/>
          </ac:spMkLst>
        </pc:spChg>
        <pc:spChg chg="add mod">
          <ac:chgData name="Daniel Cope Cooke" userId="S::dcc296@nau.edu::9a333e86-006b-42ba-b984-6e928377cd6c" providerId="AD" clId="Web-{3A269CD2-E79D-449A-B483-AE026970EC26}" dt="2023-10-08T05:01:56.049" v="246" actId="1076"/>
          <ac:spMkLst>
            <pc:docMk/>
            <pc:sldMk cId="1199553209" sldId="261"/>
            <ac:spMk id="14" creationId="{E187B291-DC78-EED6-8B66-A143A3A73F2E}"/>
          </ac:spMkLst>
        </pc:spChg>
        <pc:spChg chg="add mod">
          <ac:chgData name="Daniel Cope Cooke" userId="S::dcc296@nau.edu::9a333e86-006b-42ba-b984-6e928377cd6c" providerId="AD" clId="Web-{3A269CD2-E79D-449A-B483-AE026970EC26}" dt="2023-10-08T04:50:25.003" v="148" actId="20577"/>
          <ac:spMkLst>
            <pc:docMk/>
            <pc:sldMk cId="1199553209" sldId="261"/>
            <ac:spMk id="15" creationId="{3D45935C-DA49-BFAA-1A1F-08D64E2D600A}"/>
          </ac:spMkLst>
        </pc:spChg>
        <pc:spChg chg="add mod">
          <ac:chgData name="Daniel Cope Cooke" userId="S::dcc296@nau.edu::9a333e86-006b-42ba-b984-6e928377cd6c" providerId="AD" clId="Web-{3A269CD2-E79D-449A-B483-AE026970EC26}" dt="2023-10-08T04:55:38.285" v="187" actId="1076"/>
          <ac:spMkLst>
            <pc:docMk/>
            <pc:sldMk cId="1199553209" sldId="261"/>
            <ac:spMk id="16" creationId="{4659C65C-7BCF-B4B1-AF4E-2A359B3AB76F}"/>
          </ac:spMkLst>
        </pc:spChg>
        <pc:spChg chg="add mod">
          <ac:chgData name="Daniel Cope Cooke" userId="S::dcc296@nau.edu::9a333e86-006b-42ba-b984-6e928377cd6c" providerId="AD" clId="Web-{3A269CD2-E79D-449A-B483-AE026970EC26}" dt="2023-10-08T05:02:35.411" v="253" actId="1076"/>
          <ac:spMkLst>
            <pc:docMk/>
            <pc:sldMk cId="1199553209" sldId="261"/>
            <ac:spMk id="17" creationId="{A92A1D1B-5EA2-5011-604C-77BF7DF872AA}"/>
          </ac:spMkLst>
        </pc:spChg>
        <pc:spChg chg="add mod">
          <ac:chgData name="Daniel Cope Cooke" userId="S::dcc296@nau.edu::9a333e86-006b-42ba-b984-6e928377cd6c" providerId="AD" clId="Web-{3A269CD2-E79D-449A-B483-AE026970EC26}" dt="2023-10-08T05:04:26.122" v="265" actId="20577"/>
          <ac:spMkLst>
            <pc:docMk/>
            <pc:sldMk cId="1199553209" sldId="261"/>
            <ac:spMk id="18" creationId="{62CBA060-8B2E-DE11-80C1-A31CC7FCAA67}"/>
          </ac:spMkLst>
        </pc:spChg>
        <pc:cxnChg chg="add mod">
          <ac:chgData name="Daniel Cope Cooke" userId="S::dcc296@nau.edu::9a333e86-006b-42ba-b984-6e928377cd6c" providerId="AD" clId="Web-{3A269CD2-E79D-449A-B483-AE026970EC26}" dt="2023-10-08T04:41:46.133" v="93" actId="14100"/>
          <ac:cxnSpMkLst>
            <pc:docMk/>
            <pc:sldMk cId="1199553209" sldId="261"/>
            <ac:cxnSpMk id="3" creationId="{B241B593-E205-BCA8-7936-38510E2CFBFA}"/>
          </ac:cxnSpMkLst>
        </pc:cxnChg>
        <pc:cxnChg chg="add mod">
          <ac:chgData name="Daniel Cope Cooke" userId="S::dcc296@nau.edu::9a333e86-006b-42ba-b984-6e928377cd6c" providerId="AD" clId="Web-{3A269CD2-E79D-449A-B483-AE026970EC26}" dt="2023-10-08T04:39:21.059" v="83" actId="1076"/>
          <ac:cxnSpMkLst>
            <pc:docMk/>
            <pc:sldMk cId="1199553209" sldId="261"/>
            <ac:cxnSpMk id="4" creationId="{2B567160-C661-DE59-BF74-C69E79A22E8B}"/>
          </ac:cxnSpMkLst>
        </pc:cxnChg>
        <pc:cxnChg chg="add mod">
          <ac:chgData name="Daniel Cope Cooke" userId="S::dcc296@nau.edu::9a333e86-006b-42ba-b984-6e928377cd6c" providerId="AD" clId="Web-{3A269CD2-E79D-449A-B483-AE026970EC26}" dt="2023-10-08T04:41:08.660" v="90" actId="1076"/>
          <ac:cxnSpMkLst>
            <pc:docMk/>
            <pc:sldMk cId="1199553209" sldId="261"/>
            <ac:cxnSpMk id="5" creationId="{A8582BE3-BEF6-4EEC-2B6F-6F3518DEDB23}"/>
          </ac:cxnSpMkLst>
        </pc:cxnChg>
        <pc:cxnChg chg="add mod">
          <ac:chgData name="Daniel Cope Cooke" userId="S::dcc296@nau.edu::9a333e86-006b-42ba-b984-6e928377cd6c" providerId="AD" clId="Web-{3A269CD2-E79D-449A-B483-AE026970EC26}" dt="2023-10-08T04:41:22.629" v="92" actId="1076"/>
          <ac:cxnSpMkLst>
            <pc:docMk/>
            <pc:sldMk cId="1199553209" sldId="261"/>
            <ac:cxnSpMk id="6" creationId="{EF8812B5-6E2E-22ED-65B4-EE37E77A3042}"/>
          </ac:cxnSpMkLst>
        </pc:cxnChg>
        <pc:cxnChg chg="add mod">
          <ac:chgData name="Daniel Cope Cooke" userId="S::dcc296@nau.edu::9a333e86-006b-42ba-b984-6e928377cd6c" providerId="AD" clId="Web-{3A269CD2-E79D-449A-B483-AE026970EC26}" dt="2023-10-08T04:41:58.072" v="95" actId="1076"/>
          <ac:cxnSpMkLst>
            <pc:docMk/>
            <pc:sldMk cId="1199553209" sldId="261"/>
            <ac:cxnSpMk id="8" creationId="{C1E531AE-1A52-2E13-20B7-FED02BC5138F}"/>
          </ac:cxnSpMkLst>
        </pc:cxnChg>
        <pc:cxnChg chg="add mod">
          <ac:chgData name="Daniel Cope Cooke" userId="S::dcc296@nau.edu::9a333e86-006b-42ba-b984-6e928377cd6c" providerId="AD" clId="Web-{3A269CD2-E79D-449A-B483-AE026970EC26}" dt="2023-10-08T04:42:12.182" v="97" actId="1076"/>
          <ac:cxnSpMkLst>
            <pc:docMk/>
            <pc:sldMk cId="1199553209" sldId="261"/>
            <ac:cxnSpMk id="11" creationId="{D974EE46-1774-92CB-C25C-D53BB0E7ED5C}"/>
          </ac:cxnSpMkLst>
        </pc:cxnChg>
      </pc:sldChg>
      <pc:sldChg chg="delSp modSp add replId">
        <pc:chgData name="Daniel Cope Cooke" userId="S::dcc296@nau.edu::9a333e86-006b-42ba-b984-6e928377cd6c" providerId="AD" clId="Web-{3A269CD2-E79D-449A-B483-AE026970EC26}" dt="2023-10-08T04:59:59.693" v="232"/>
        <pc:sldMkLst>
          <pc:docMk/>
          <pc:sldMk cId="1068425308" sldId="288"/>
        </pc:sldMkLst>
        <pc:spChg chg="del">
          <ac:chgData name="Daniel Cope Cooke" userId="S::dcc296@nau.edu::9a333e86-006b-42ba-b984-6e928377cd6c" providerId="AD" clId="Web-{3A269CD2-E79D-449A-B483-AE026970EC26}" dt="2023-10-08T04:59:29.379" v="220"/>
          <ac:spMkLst>
            <pc:docMk/>
            <pc:sldMk cId="1068425308" sldId="288"/>
            <ac:spMk id="2" creationId="{2230AFF8-7596-9799-1434-CCE6A6FE23AE}"/>
          </ac:spMkLst>
        </pc:spChg>
        <pc:spChg chg="mod">
          <ac:chgData name="Daniel Cope Cooke" userId="S::dcc296@nau.edu::9a333e86-006b-42ba-b984-6e928377cd6c" providerId="AD" clId="Web-{3A269CD2-E79D-449A-B483-AE026970EC26}" dt="2023-10-08T04:59:06.705" v="218" actId="20577"/>
          <ac:spMkLst>
            <pc:docMk/>
            <pc:sldMk cId="1068425308" sldId="288"/>
            <ac:spMk id="9" creationId="{90ECCC10-0780-C949-B752-A996B3C1B729}"/>
          </ac:spMkLst>
        </pc:spChg>
        <pc:spChg chg="del">
          <ac:chgData name="Daniel Cope Cooke" userId="S::dcc296@nau.edu::9a333e86-006b-42ba-b984-6e928377cd6c" providerId="AD" clId="Web-{3A269CD2-E79D-449A-B483-AE026970EC26}" dt="2023-10-08T04:59:37.504" v="227"/>
          <ac:spMkLst>
            <pc:docMk/>
            <pc:sldMk cId="1068425308" sldId="288"/>
            <ac:spMk id="10" creationId="{DA8769DE-0A73-6C40-B7C3-4B165FB9DC6E}"/>
          </ac:spMkLst>
        </pc:spChg>
        <pc:spChg chg="del">
          <ac:chgData name="Daniel Cope Cooke" userId="S::dcc296@nau.edu::9a333e86-006b-42ba-b984-6e928377cd6c" providerId="AD" clId="Web-{3A269CD2-E79D-449A-B483-AE026970EC26}" dt="2023-10-08T04:59:56.787" v="231"/>
          <ac:spMkLst>
            <pc:docMk/>
            <pc:sldMk cId="1068425308" sldId="288"/>
            <ac:spMk id="12" creationId="{587030D3-374D-4818-800A-8AE2F89A22B0}"/>
          </ac:spMkLst>
        </pc:spChg>
        <pc:spChg chg="del">
          <ac:chgData name="Daniel Cope Cooke" userId="S::dcc296@nau.edu::9a333e86-006b-42ba-b984-6e928377cd6c" providerId="AD" clId="Web-{3A269CD2-E79D-449A-B483-AE026970EC26}" dt="2023-10-08T04:59:53.318" v="230"/>
          <ac:spMkLst>
            <pc:docMk/>
            <pc:sldMk cId="1068425308" sldId="288"/>
            <ac:spMk id="13" creationId="{6761D2EC-1968-2E5B-475C-0A58D9350956}"/>
          </ac:spMkLst>
        </pc:spChg>
        <pc:spChg chg="del mod">
          <ac:chgData name="Daniel Cope Cooke" userId="S::dcc296@nau.edu::9a333e86-006b-42ba-b984-6e928377cd6c" providerId="AD" clId="Web-{3A269CD2-E79D-449A-B483-AE026970EC26}" dt="2023-10-08T04:59:44.770" v="229"/>
          <ac:spMkLst>
            <pc:docMk/>
            <pc:sldMk cId="1068425308" sldId="288"/>
            <ac:spMk id="14" creationId="{E187B291-DC78-EED6-8B66-A143A3A73F2E}"/>
          </ac:spMkLst>
        </pc:spChg>
        <pc:spChg chg="del">
          <ac:chgData name="Daniel Cope Cooke" userId="S::dcc296@nau.edu::9a333e86-006b-42ba-b984-6e928377cd6c" providerId="AD" clId="Web-{3A269CD2-E79D-449A-B483-AE026970EC26}" dt="2023-10-08T04:59:37.504" v="221"/>
          <ac:spMkLst>
            <pc:docMk/>
            <pc:sldMk cId="1068425308" sldId="288"/>
            <ac:spMk id="15" creationId="{3D45935C-DA49-BFAA-1A1F-08D64E2D600A}"/>
          </ac:spMkLst>
        </pc:spChg>
        <pc:spChg chg="del">
          <ac:chgData name="Daniel Cope Cooke" userId="S::dcc296@nau.edu::9a333e86-006b-42ba-b984-6e928377cd6c" providerId="AD" clId="Web-{3A269CD2-E79D-449A-B483-AE026970EC26}" dt="2023-10-08T04:59:59.693" v="232"/>
          <ac:spMkLst>
            <pc:docMk/>
            <pc:sldMk cId="1068425308" sldId="288"/>
            <ac:spMk id="16" creationId="{4659C65C-7BCF-B4B1-AF4E-2A359B3AB76F}"/>
          </ac:spMkLst>
        </pc:spChg>
        <pc:cxnChg chg="del">
          <ac:chgData name="Daniel Cope Cooke" userId="S::dcc296@nau.edu::9a333e86-006b-42ba-b984-6e928377cd6c" providerId="AD" clId="Web-{3A269CD2-E79D-449A-B483-AE026970EC26}" dt="2023-10-08T04:59:37.504" v="226"/>
          <ac:cxnSpMkLst>
            <pc:docMk/>
            <pc:sldMk cId="1068425308" sldId="288"/>
            <ac:cxnSpMk id="3" creationId="{B241B593-E205-BCA8-7936-38510E2CFBFA}"/>
          </ac:cxnSpMkLst>
        </pc:cxnChg>
        <pc:cxnChg chg="del">
          <ac:chgData name="Daniel Cope Cooke" userId="S::dcc296@nau.edu::9a333e86-006b-42ba-b984-6e928377cd6c" providerId="AD" clId="Web-{3A269CD2-E79D-449A-B483-AE026970EC26}" dt="2023-10-08T04:59:37.504" v="225"/>
          <ac:cxnSpMkLst>
            <pc:docMk/>
            <pc:sldMk cId="1068425308" sldId="288"/>
            <ac:cxnSpMk id="4" creationId="{2B567160-C661-DE59-BF74-C69E79A22E8B}"/>
          </ac:cxnSpMkLst>
        </pc:cxnChg>
        <pc:cxnChg chg="del">
          <ac:chgData name="Daniel Cope Cooke" userId="S::dcc296@nau.edu::9a333e86-006b-42ba-b984-6e928377cd6c" providerId="AD" clId="Web-{3A269CD2-E79D-449A-B483-AE026970EC26}" dt="2023-10-08T04:59:20.597" v="219"/>
          <ac:cxnSpMkLst>
            <pc:docMk/>
            <pc:sldMk cId="1068425308" sldId="288"/>
            <ac:cxnSpMk id="5" creationId="{A8582BE3-BEF6-4EEC-2B6F-6F3518DEDB23}"/>
          </ac:cxnSpMkLst>
        </pc:cxnChg>
        <pc:cxnChg chg="del">
          <ac:chgData name="Daniel Cope Cooke" userId="S::dcc296@nau.edu::9a333e86-006b-42ba-b984-6e928377cd6c" providerId="AD" clId="Web-{3A269CD2-E79D-449A-B483-AE026970EC26}" dt="2023-10-08T04:59:37.504" v="224"/>
          <ac:cxnSpMkLst>
            <pc:docMk/>
            <pc:sldMk cId="1068425308" sldId="288"/>
            <ac:cxnSpMk id="6" creationId="{EF8812B5-6E2E-22ED-65B4-EE37E77A3042}"/>
          </ac:cxnSpMkLst>
        </pc:cxnChg>
        <pc:cxnChg chg="del">
          <ac:chgData name="Daniel Cope Cooke" userId="S::dcc296@nau.edu::9a333e86-006b-42ba-b984-6e928377cd6c" providerId="AD" clId="Web-{3A269CD2-E79D-449A-B483-AE026970EC26}" dt="2023-10-08T04:59:37.504" v="223"/>
          <ac:cxnSpMkLst>
            <pc:docMk/>
            <pc:sldMk cId="1068425308" sldId="288"/>
            <ac:cxnSpMk id="8" creationId="{C1E531AE-1A52-2E13-20B7-FED02BC5138F}"/>
          </ac:cxnSpMkLst>
        </pc:cxnChg>
        <pc:cxnChg chg="del">
          <ac:chgData name="Daniel Cope Cooke" userId="S::dcc296@nau.edu::9a333e86-006b-42ba-b984-6e928377cd6c" providerId="AD" clId="Web-{3A269CD2-E79D-449A-B483-AE026970EC26}" dt="2023-10-08T04:59:37.504" v="222"/>
          <ac:cxnSpMkLst>
            <pc:docMk/>
            <pc:sldMk cId="1068425308" sldId="288"/>
            <ac:cxnSpMk id="11" creationId="{D974EE46-1774-92CB-C25C-D53BB0E7ED5C}"/>
          </ac:cxnSpMkLst>
        </pc:cxnChg>
      </pc:sldChg>
    </pc:docChg>
  </pc:docChgLst>
  <pc:docChgLst>
    <pc:chgData name="Isaiah Christopher Padilla" userId="S::icp25@nau.edu::5e0c1b5f-912a-4a53-94f8-57ac8bb5df01" providerId="AD" clId="Web-{62AA75D0-B4ED-4DFC-A4CF-96A901754AD1}"/>
    <pc:docChg chg="modSld">
      <pc:chgData name="Isaiah Christopher Padilla" userId="S::icp25@nau.edu::5e0c1b5f-912a-4a53-94f8-57ac8bb5df01" providerId="AD" clId="Web-{62AA75D0-B4ED-4DFC-A4CF-96A901754AD1}" dt="2023-10-13T17:18:27.433" v="135" actId="20577"/>
      <pc:docMkLst>
        <pc:docMk/>
      </pc:docMkLst>
      <pc:sldChg chg="modSp">
        <pc:chgData name="Isaiah Christopher Padilla" userId="S::icp25@nau.edu::5e0c1b5f-912a-4a53-94f8-57ac8bb5df01" providerId="AD" clId="Web-{62AA75D0-B4ED-4DFC-A4CF-96A901754AD1}" dt="2023-10-13T17:18:27.433" v="135" actId="20577"/>
        <pc:sldMkLst>
          <pc:docMk/>
          <pc:sldMk cId="2768701100" sldId="268"/>
        </pc:sldMkLst>
        <pc:spChg chg="mod">
          <ac:chgData name="Isaiah Christopher Padilla" userId="S::icp25@nau.edu::5e0c1b5f-912a-4a53-94f8-57ac8bb5df01" providerId="AD" clId="Web-{62AA75D0-B4ED-4DFC-A4CF-96A901754AD1}" dt="2023-10-13T17:08:18.583" v="32" actId="20577"/>
          <ac:spMkLst>
            <pc:docMk/>
            <pc:sldMk cId="2768701100" sldId="268"/>
            <ac:spMk id="15" creationId="{012E627D-CB44-455B-DA2C-B9CF8D0AC8D1}"/>
          </ac:spMkLst>
        </pc:spChg>
        <pc:spChg chg="mod">
          <ac:chgData name="Isaiah Christopher Padilla" userId="S::icp25@nau.edu::5e0c1b5f-912a-4a53-94f8-57ac8bb5df01" providerId="AD" clId="Web-{62AA75D0-B4ED-4DFC-A4CF-96A901754AD1}" dt="2023-10-13T17:18:27.433" v="135" actId="20577"/>
          <ac:spMkLst>
            <pc:docMk/>
            <pc:sldMk cId="2768701100" sldId="268"/>
            <ac:spMk id="16" creationId="{A040C92B-A030-2C75-1CA1-8DEFDB2BDA1B}"/>
          </ac:spMkLst>
        </pc:spChg>
        <pc:spChg chg="mod">
          <ac:chgData name="Isaiah Christopher Padilla" userId="S::icp25@nau.edu::5e0c1b5f-912a-4a53-94f8-57ac8bb5df01" providerId="AD" clId="Web-{62AA75D0-B4ED-4DFC-A4CF-96A901754AD1}" dt="2023-10-13T17:12:22.873" v="92" actId="20577"/>
          <ac:spMkLst>
            <pc:docMk/>
            <pc:sldMk cId="2768701100" sldId="268"/>
            <ac:spMk id="18" creationId="{ECCA2EE4-D8BE-B575-04A3-614DF0C3978D}"/>
          </ac:spMkLst>
        </pc:spChg>
        <pc:spChg chg="mod">
          <ac:chgData name="Isaiah Christopher Padilla" userId="S::icp25@nau.edu::5e0c1b5f-912a-4a53-94f8-57ac8bb5df01" providerId="AD" clId="Web-{62AA75D0-B4ED-4DFC-A4CF-96A901754AD1}" dt="2023-10-13T17:08:05.958" v="27" actId="1076"/>
          <ac:spMkLst>
            <pc:docMk/>
            <pc:sldMk cId="2768701100" sldId="268"/>
            <ac:spMk id="20" creationId="{B7F33460-8AC0-6C09-0F53-1783E6ACD2FE}"/>
          </ac:spMkLst>
        </pc:spChg>
        <pc:spChg chg="mod">
          <ac:chgData name="Isaiah Christopher Padilla" userId="S::icp25@nau.edu::5e0c1b5f-912a-4a53-94f8-57ac8bb5df01" providerId="AD" clId="Web-{62AA75D0-B4ED-4DFC-A4CF-96A901754AD1}" dt="2023-10-13T17:08:05.974" v="28" actId="1076"/>
          <ac:spMkLst>
            <pc:docMk/>
            <pc:sldMk cId="2768701100" sldId="268"/>
            <ac:spMk id="21" creationId="{F0304CCC-2815-221E-61F4-F83B88E2B2EC}"/>
          </ac:spMkLst>
        </pc:spChg>
      </pc:sldChg>
    </pc:docChg>
  </pc:docChgLst>
  <pc:docChgLst>
    <pc:chgData name="Russel Thomas Stringham" userId="S::rts97@nau.edu::08e9cd47-1db5-4ee4-ae24-d30a6709bd9e" providerId="AD" clId="Web-{6580B3DA-FBEC-4D93-A4E6-5CA97BBB41DA}"/>
    <pc:docChg chg="modSld">
      <pc:chgData name="Russel Thomas Stringham" userId="S::rts97@nau.edu::08e9cd47-1db5-4ee4-ae24-d30a6709bd9e" providerId="AD" clId="Web-{6580B3DA-FBEC-4D93-A4E6-5CA97BBB41DA}" dt="2023-10-10T22:33:14.620" v="12"/>
      <pc:docMkLst>
        <pc:docMk/>
      </pc:docMkLst>
      <pc:sldChg chg="modNotes">
        <pc:chgData name="Russel Thomas Stringham" userId="S::rts97@nau.edu::08e9cd47-1db5-4ee4-ae24-d30a6709bd9e" providerId="AD" clId="Web-{6580B3DA-FBEC-4D93-A4E6-5CA97BBB41DA}" dt="2023-10-10T22:33:14.620" v="12"/>
        <pc:sldMkLst>
          <pc:docMk/>
          <pc:sldMk cId="2636526926" sldId="271"/>
        </pc:sldMkLst>
      </pc:sldChg>
    </pc:docChg>
  </pc:docChgLst>
  <pc:docChgLst>
    <pc:chgData name="Russel Thomas Stringham" userId="S::rts97@nau.edu::08e9cd47-1db5-4ee4-ae24-d30a6709bd9e" providerId="AD" clId="Web-{AC51DC52-2668-4A46-AA5B-5E4477B6F6DD}"/>
    <pc:docChg chg="modSld">
      <pc:chgData name="Russel Thomas Stringham" userId="S::rts97@nau.edu::08e9cd47-1db5-4ee4-ae24-d30a6709bd9e" providerId="AD" clId="Web-{AC51DC52-2668-4A46-AA5B-5E4477B6F6DD}" dt="2023-10-10T22:44:58.536" v="147" actId="1076"/>
      <pc:docMkLst>
        <pc:docMk/>
      </pc:docMkLst>
      <pc:sldChg chg="modSp">
        <pc:chgData name="Russel Thomas Stringham" userId="S::rts97@nau.edu::08e9cd47-1db5-4ee4-ae24-d30a6709bd9e" providerId="AD" clId="Web-{AC51DC52-2668-4A46-AA5B-5E4477B6F6DD}" dt="2023-10-10T22:35:34.660" v="1" actId="20577"/>
        <pc:sldMkLst>
          <pc:docMk/>
          <pc:sldMk cId="2636526926" sldId="271"/>
        </pc:sldMkLst>
        <pc:spChg chg="mod">
          <ac:chgData name="Russel Thomas Stringham" userId="S::rts97@nau.edu::08e9cd47-1db5-4ee4-ae24-d30a6709bd9e" providerId="AD" clId="Web-{AC51DC52-2668-4A46-AA5B-5E4477B6F6DD}" dt="2023-10-10T22:35:34.660" v="1" actId="20577"/>
          <ac:spMkLst>
            <pc:docMk/>
            <pc:sldMk cId="2636526926" sldId="271"/>
            <ac:spMk id="9" creationId="{90ECCC10-0780-C949-B752-A996B3C1B729}"/>
          </ac:spMkLst>
        </pc:spChg>
      </pc:sldChg>
      <pc:sldChg chg="modSp">
        <pc:chgData name="Russel Thomas Stringham" userId="S::rts97@nau.edu::08e9cd47-1db5-4ee4-ae24-d30a6709bd9e" providerId="AD" clId="Web-{AC51DC52-2668-4A46-AA5B-5E4477B6F6DD}" dt="2023-10-10T22:44:58.536" v="147" actId="1076"/>
        <pc:sldMkLst>
          <pc:docMk/>
          <pc:sldMk cId="3511058307" sldId="274"/>
        </pc:sldMkLst>
        <pc:picChg chg="mod">
          <ac:chgData name="Russel Thomas Stringham" userId="S::rts97@nau.edu::08e9cd47-1db5-4ee4-ae24-d30a6709bd9e" providerId="AD" clId="Web-{AC51DC52-2668-4A46-AA5B-5E4477B6F6DD}" dt="2023-10-10T22:44:58.536" v="147" actId="1076"/>
          <ac:picMkLst>
            <pc:docMk/>
            <pc:sldMk cId="3511058307" sldId="274"/>
            <ac:picMk id="3" creationId="{2F38B0C7-D7B9-0A35-3D9A-57B03CC15705}"/>
          </ac:picMkLst>
        </pc:picChg>
      </pc:sldChg>
      <pc:sldChg chg="addSp modSp modNotes">
        <pc:chgData name="Russel Thomas Stringham" userId="S::rts97@nau.edu::08e9cd47-1db5-4ee4-ae24-d30a6709bd9e" providerId="AD" clId="Web-{AC51DC52-2668-4A46-AA5B-5E4477B6F6DD}" dt="2023-10-10T22:39:05.078" v="146"/>
        <pc:sldMkLst>
          <pc:docMk/>
          <pc:sldMk cId="2857329323" sldId="296"/>
        </pc:sldMkLst>
        <pc:spChg chg="add mod">
          <ac:chgData name="Russel Thomas Stringham" userId="S::rts97@nau.edu::08e9cd47-1db5-4ee4-ae24-d30a6709bd9e" providerId="AD" clId="Web-{AC51DC52-2668-4A46-AA5B-5E4477B6F6DD}" dt="2023-10-10T22:38:50.859" v="145" actId="1076"/>
          <ac:spMkLst>
            <pc:docMk/>
            <pc:sldMk cId="2857329323" sldId="296"/>
            <ac:spMk id="3" creationId="{AC8EDE03-7A1D-A060-D0BA-1FF139E88113}"/>
          </ac:spMkLst>
        </pc:spChg>
        <pc:picChg chg="mod">
          <ac:chgData name="Russel Thomas Stringham" userId="S::rts97@nau.edu::08e9cd47-1db5-4ee4-ae24-d30a6709bd9e" providerId="AD" clId="Web-{AC51DC52-2668-4A46-AA5B-5E4477B6F6DD}" dt="2023-10-10T22:38:18.857" v="130" actId="1076"/>
          <ac:picMkLst>
            <pc:docMk/>
            <pc:sldMk cId="2857329323" sldId="296"/>
            <ac:picMk id="2" creationId="{235FBCE0-890B-79E8-44C5-88B8D0F30DAD}"/>
          </ac:picMkLst>
        </pc:picChg>
        <pc:picChg chg="mod">
          <ac:chgData name="Russel Thomas Stringham" userId="S::rts97@nau.edu::08e9cd47-1db5-4ee4-ae24-d30a6709bd9e" providerId="AD" clId="Web-{AC51DC52-2668-4A46-AA5B-5E4477B6F6DD}" dt="2023-10-10T22:38:22.654" v="131" actId="1076"/>
          <ac:picMkLst>
            <pc:docMk/>
            <pc:sldMk cId="2857329323" sldId="296"/>
            <ac:picMk id="4" creationId="{4A9A88BA-7647-DEDD-1332-A870C82E5D70}"/>
          </ac:picMkLst>
        </pc:picChg>
      </pc:sldChg>
    </pc:docChg>
  </pc:docChgLst>
  <pc:docChgLst>
    <pc:chgData name="Russel Thomas Stringham" userId="S::rts97@nau.edu::08e9cd47-1db5-4ee4-ae24-d30a6709bd9e" providerId="AD" clId="Web-{8B478795-AB49-4405-ADA3-AEAFFBD8BA5F}"/>
    <pc:docChg chg="modSld sldOrd">
      <pc:chgData name="Russel Thomas Stringham" userId="S::rts97@nau.edu::08e9cd47-1db5-4ee4-ae24-d30a6709bd9e" providerId="AD" clId="Web-{8B478795-AB49-4405-ADA3-AEAFFBD8BA5F}" dt="2023-10-11T02:26:05.068" v="60"/>
      <pc:docMkLst>
        <pc:docMk/>
      </pc:docMkLst>
      <pc:sldChg chg="modSp modNotes">
        <pc:chgData name="Russel Thomas Stringham" userId="S::rts97@nau.edu::08e9cd47-1db5-4ee4-ae24-d30a6709bd9e" providerId="AD" clId="Web-{8B478795-AB49-4405-ADA3-AEAFFBD8BA5F}" dt="2023-10-11T02:18:10.454" v="59"/>
        <pc:sldMkLst>
          <pc:docMk/>
          <pc:sldMk cId="2636526926" sldId="271"/>
        </pc:sldMkLst>
        <pc:spChg chg="mod">
          <ac:chgData name="Russel Thomas Stringham" userId="S::rts97@nau.edu::08e9cd47-1db5-4ee4-ae24-d30a6709bd9e" providerId="AD" clId="Web-{8B478795-AB49-4405-ADA3-AEAFFBD8BA5F}" dt="2023-10-11T02:16:05.637" v="11" actId="20577"/>
          <ac:spMkLst>
            <pc:docMk/>
            <pc:sldMk cId="2636526926" sldId="271"/>
            <ac:spMk id="6" creationId="{F95E296D-7AAA-E725-63DC-FE9625C14C55}"/>
          </ac:spMkLst>
        </pc:spChg>
        <pc:spChg chg="mod">
          <ac:chgData name="Russel Thomas Stringham" userId="S::rts97@nau.edu::08e9cd47-1db5-4ee4-ae24-d30a6709bd9e" providerId="AD" clId="Web-{8B478795-AB49-4405-ADA3-AEAFFBD8BA5F}" dt="2023-10-11T02:16:10.590" v="14" actId="20577"/>
          <ac:spMkLst>
            <pc:docMk/>
            <pc:sldMk cId="2636526926" sldId="271"/>
            <ac:spMk id="8" creationId="{E561C319-FCBF-BCC3-F228-3154AD6B8246}"/>
          </ac:spMkLst>
        </pc:spChg>
      </pc:sldChg>
      <pc:sldChg chg="ord">
        <pc:chgData name="Russel Thomas Stringham" userId="S::rts97@nau.edu::08e9cd47-1db5-4ee4-ae24-d30a6709bd9e" providerId="AD" clId="Web-{8B478795-AB49-4405-ADA3-AEAFFBD8BA5F}" dt="2023-10-11T02:26:05.068" v="60"/>
        <pc:sldMkLst>
          <pc:docMk/>
          <pc:sldMk cId="3511058307" sldId="274"/>
        </pc:sldMkLst>
      </pc:sldChg>
      <pc:sldChg chg="modSp">
        <pc:chgData name="Russel Thomas Stringham" userId="S::rts97@nau.edu::08e9cd47-1db5-4ee4-ae24-d30a6709bd9e" providerId="AD" clId="Web-{8B478795-AB49-4405-ADA3-AEAFFBD8BA5F}" dt="2023-10-11T01:58:28.942" v="6" actId="20577"/>
        <pc:sldMkLst>
          <pc:docMk/>
          <pc:sldMk cId="775851847" sldId="283"/>
        </pc:sldMkLst>
        <pc:spChg chg="mod">
          <ac:chgData name="Russel Thomas Stringham" userId="S::rts97@nau.edu::08e9cd47-1db5-4ee4-ae24-d30a6709bd9e" providerId="AD" clId="Web-{8B478795-AB49-4405-ADA3-AEAFFBD8BA5F}" dt="2023-10-11T01:58:28.942" v="6" actId="20577"/>
          <ac:spMkLst>
            <pc:docMk/>
            <pc:sldMk cId="775851847" sldId="283"/>
            <ac:spMk id="5" creationId="{7ADF43A7-ADE4-C325-CFB0-EDD8697898F1}"/>
          </ac:spMkLst>
        </pc:spChg>
      </pc:sldChg>
    </pc:docChg>
  </pc:docChgLst>
  <pc:docChgLst>
    <pc:chgData name="Mica Nicole Nellis" userId="5f20adf3-492e-4e22-8d59-1b443793dbb5" providerId="ADAL" clId="{6CC71B37-0417-4141-829F-A85D827FAAF0}"/>
    <pc:docChg chg="undo redo custSel addSld delSld modSld">
      <pc:chgData name="Mica Nicole Nellis" userId="5f20adf3-492e-4e22-8d59-1b443793dbb5" providerId="ADAL" clId="{6CC71B37-0417-4141-829F-A85D827FAAF0}" dt="2023-10-13T20:39:00.460" v="4529" actId="13243"/>
      <pc:docMkLst>
        <pc:docMk/>
      </pc:docMkLst>
      <pc:sldChg chg="modSp">
        <pc:chgData name="Mica Nicole Nellis" userId="5f20adf3-492e-4e22-8d59-1b443793dbb5" providerId="ADAL" clId="{6CC71B37-0417-4141-829F-A85D827FAAF0}" dt="2023-10-04T00:34:09.899" v="646" actId="27636"/>
        <pc:sldMkLst>
          <pc:docMk/>
          <pc:sldMk cId="1949182197" sldId="256"/>
        </pc:sldMkLst>
        <pc:spChg chg="mod">
          <ac:chgData name="Mica Nicole Nellis" userId="5f20adf3-492e-4e22-8d59-1b443793dbb5" providerId="ADAL" clId="{6CC71B37-0417-4141-829F-A85D827FAAF0}" dt="2023-10-04T00:34:09.899" v="646" actId="27636"/>
          <ac:spMkLst>
            <pc:docMk/>
            <pc:sldMk cId="1949182197" sldId="256"/>
            <ac:spMk id="2" creationId="{BB8BF27C-4B3E-E64E-AAEA-01E69BDB12D5}"/>
          </ac:spMkLst>
        </pc:spChg>
        <pc:spChg chg="mod">
          <ac:chgData name="Mica Nicole Nellis" userId="5f20adf3-492e-4e22-8d59-1b443793dbb5" providerId="ADAL" clId="{6CC71B37-0417-4141-829F-A85D827FAAF0}" dt="2023-10-04T00:32:48.309" v="644" actId="20577"/>
          <ac:spMkLst>
            <pc:docMk/>
            <pc:sldMk cId="1949182197" sldId="256"/>
            <ac:spMk id="3" creationId="{4040D918-350A-4546-AB86-9ED0F984C276}"/>
          </ac:spMkLst>
        </pc:spChg>
      </pc:sldChg>
      <pc:sldChg chg="modSp">
        <pc:chgData name="Mica Nicole Nellis" userId="5f20adf3-492e-4e22-8d59-1b443793dbb5" providerId="ADAL" clId="{6CC71B37-0417-4141-829F-A85D827FAAF0}" dt="2023-10-09T04:53:10.171" v="3683" actId="14100"/>
        <pc:sldMkLst>
          <pc:docMk/>
          <pc:sldMk cId="1553970813" sldId="257"/>
        </pc:sldMkLst>
        <pc:spChg chg="mod">
          <ac:chgData name="Mica Nicole Nellis" userId="5f20adf3-492e-4e22-8d59-1b443793dbb5" providerId="ADAL" clId="{6CC71B37-0417-4141-829F-A85D827FAAF0}" dt="2023-10-09T04:49:11.974" v="3650" actId="20577"/>
          <ac:spMkLst>
            <pc:docMk/>
            <pc:sldMk cId="1553970813" sldId="257"/>
            <ac:spMk id="9" creationId="{90ECCC10-0780-C949-B752-A996B3C1B729}"/>
          </ac:spMkLst>
        </pc:spChg>
        <pc:spChg chg="mod">
          <ac:chgData name="Mica Nicole Nellis" userId="5f20adf3-492e-4e22-8d59-1b443793dbb5" providerId="ADAL" clId="{6CC71B37-0417-4141-829F-A85D827FAAF0}" dt="2023-10-09T04:53:10.171" v="3683" actId="14100"/>
          <ac:spMkLst>
            <pc:docMk/>
            <pc:sldMk cId="1553970813" sldId="257"/>
            <ac:spMk id="10" creationId="{DA8769DE-0A73-6C40-B7C3-4B165FB9DC6E}"/>
          </ac:spMkLst>
        </pc:spChg>
        <pc:picChg chg="mod">
          <ac:chgData name="Mica Nicole Nellis" userId="5f20adf3-492e-4e22-8d59-1b443793dbb5" providerId="ADAL" clId="{6CC71B37-0417-4141-829F-A85D827FAAF0}" dt="2023-10-04T00:35:36.418" v="654" actId="1076"/>
          <ac:picMkLst>
            <pc:docMk/>
            <pc:sldMk cId="1553970813" sldId="257"/>
            <ac:picMk id="7" creationId="{6EDDE515-F84E-2C4A-B6A6-0D0DA3A5DD00}"/>
          </ac:picMkLst>
        </pc:picChg>
      </pc:sldChg>
      <pc:sldChg chg="modSp">
        <pc:chgData name="Mica Nicole Nellis" userId="5f20adf3-492e-4e22-8d59-1b443793dbb5" providerId="ADAL" clId="{6CC71B37-0417-4141-829F-A85D827FAAF0}" dt="2023-10-04T00:31:56.618" v="643" actId="20577"/>
        <pc:sldMkLst>
          <pc:docMk/>
          <pc:sldMk cId="448043114" sldId="260"/>
        </pc:sldMkLst>
        <pc:spChg chg="mod">
          <ac:chgData name="Mica Nicole Nellis" userId="5f20adf3-492e-4e22-8d59-1b443793dbb5" providerId="ADAL" clId="{6CC71B37-0417-4141-829F-A85D827FAAF0}" dt="2023-10-04T00:31:56.618" v="643" actId="20577"/>
          <ac:spMkLst>
            <pc:docMk/>
            <pc:sldMk cId="448043114" sldId="260"/>
            <ac:spMk id="2" creationId="{09F7E1FE-8F47-4749-8040-63905317990E}"/>
          </ac:spMkLst>
        </pc:spChg>
      </pc:sldChg>
      <pc:sldChg chg="delSp modSp">
        <pc:chgData name="Mica Nicole Nellis" userId="5f20adf3-492e-4e22-8d59-1b443793dbb5" providerId="ADAL" clId="{6CC71B37-0417-4141-829F-A85D827FAAF0}" dt="2023-10-04T01:20:04.055" v="720" actId="20577"/>
        <pc:sldMkLst>
          <pc:docMk/>
          <pc:sldMk cId="1199553209" sldId="261"/>
        </pc:sldMkLst>
        <pc:spChg chg="mod">
          <ac:chgData name="Mica Nicole Nellis" userId="5f20adf3-492e-4e22-8d59-1b443793dbb5" providerId="ADAL" clId="{6CC71B37-0417-4141-829F-A85D827FAAF0}" dt="2023-10-04T01:20:04.055" v="720" actId="20577"/>
          <ac:spMkLst>
            <pc:docMk/>
            <pc:sldMk cId="1199553209" sldId="261"/>
            <ac:spMk id="9" creationId="{90ECCC10-0780-C949-B752-A996B3C1B729}"/>
          </ac:spMkLst>
        </pc:spChg>
        <pc:spChg chg="mod">
          <ac:chgData name="Mica Nicole Nellis" userId="5f20adf3-492e-4e22-8d59-1b443793dbb5" providerId="ADAL" clId="{6CC71B37-0417-4141-829F-A85D827FAAF0}" dt="2023-10-04T00:34:28.857" v="647" actId="12"/>
          <ac:spMkLst>
            <pc:docMk/>
            <pc:sldMk cId="1199553209" sldId="261"/>
            <ac:spMk id="10" creationId="{DA8769DE-0A73-6C40-B7C3-4B165FB9DC6E}"/>
          </ac:spMkLst>
        </pc:spChg>
        <pc:picChg chg="del">
          <ac:chgData name="Mica Nicole Nellis" userId="5f20adf3-492e-4e22-8d59-1b443793dbb5" providerId="ADAL" clId="{6CC71B37-0417-4141-829F-A85D827FAAF0}" dt="2023-10-04T00:21:06.542" v="248" actId="478"/>
          <ac:picMkLst>
            <pc:docMk/>
            <pc:sldMk cId="1199553209" sldId="261"/>
            <ac:picMk id="8" creationId="{DF3D57A6-4C21-1E45-A526-DE9EDEF72D99}"/>
          </ac:picMkLst>
        </pc:picChg>
        <pc:picChg chg="del">
          <ac:chgData name="Mica Nicole Nellis" userId="5f20adf3-492e-4e22-8d59-1b443793dbb5" providerId="ADAL" clId="{6CC71B37-0417-4141-829F-A85D827FAAF0}" dt="2023-10-04T00:21:07.893" v="249" actId="478"/>
          <ac:picMkLst>
            <pc:docMk/>
            <pc:sldMk cId="1199553209" sldId="261"/>
            <ac:picMk id="11" creationId="{14EB4F64-3822-324A-8E1E-C8F070E844FB}"/>
          </ac:picMkLst>
        </pc:picChg>
      </pc:sldChg>
      <pc:sldChg chg="delSp modSp del">
        <pc:chgData name="Mica Nicole Nellis" userId="5f20adf3-492e-4e22-8d59-1b443793dbb5" providerId="ADAL" clId="{6CC71B37-0417-4141-829F-A85D827FAAF0}" dt="2023-10-04T00:22:23.119" v="262" actId="2696"/>
        <pc:sldMkLst>
          <pc:docMk/>
          <pc:sldMk cId="3435051368" sldId="262"/>
        </pc:sldMkLst>
        <pc:spChg chg="del mod">
          <ac:chgData name="Mica Nicole Nellis" userId="5f20adf3-492e-4e22-8d59-1b443793dbb5" providerId="ADAL" clId="{6CC71B37-0417-4141-829F-A85D827FAAF0}" dt="2023-10-04T00:22:17.458" v="261" actId="478"/>
          <ac:spMkLst>
            <pc:docMk/>
            <pc:sldMk cId="3435051368" sldId="262"/>
            <ac:spMk id="19" creationId="{9B9E54F4-620F-6643-9C84-21618B21816A}"/>
          </ac:spMkLst>
        </pc:spChg>
        <pc:graphicFrameChg chg="del">
          <ac:chgData name="Mica Nicole Nellis" userId="5f20adf3-492e-4e22-8d59-1b443793dbb5" providerId="ADAL" clId="{6CC71B37-0417-4141-829F-A85D827FAAF0}" dt="2023-10-04T00:22:10.362" v="258" actId="478"/>
          <ac:graphicFrameMkLst>
            <pc:docMk/>
            <pc:sldMk cId="3435051368" sldId="262"/>
            <ac:graphicFrameMk id="20" creationId="{493D6A66-4775-304D-9632-30FB7AA3E7B5}"/>
          </ac:graphicFrameMkLst>
        </pc:graphicFrameChg>
        <pc:graphicFrameChg chg="del">
          <ac:chgData name="Mica Nicole Nellis" userId="5f20adf3-492e-4e22-8d59-1b443793dbb5" providerId="ADAL" clId="{6CC71B37-0417-4141-829F-A85D827FAAF0}" dt="2023-10-04T00:22:11.703" v="259" actId="478"/>
          <ac:graphicFrameMkLst>
            <pc:docMk/>
            <pc:sldMk cId="3435051368" sldId="262"/>
            <ac:graphicFrameMk id="21" creationId="{6D3A75E0-002D-3942-9824-9C5EC978F785}"/>
          </ac:graphicFrameMkLst>
        </pc:graphicFrameChg>
      </pc:sldChg>
      <pc:sldChg chg="del">
        <pc:chgData name="Mica Nicole Nellis" userId="5f20adf3-492e-4e22-8d59-1b443793dbb5" providerId="ADAL" clId="{6CC71B37-0417-4141-829F-A85D827FAAF0}" dt="2023-10-04T00:23:54.155" v="310" actId="2696"/>
        <pc:sldMkLst>
          <pc:docMk/>
          <pc:sldMk cId="1761027018" sldId="263"/>
        </pc:sldMkLst>
      </pc:sldChg>
      <pc:sldChg chg="new del">
        <pc:chgData name="Mica Nicole Nellis" userId="5f20adf3-492e-4e22-8d59-1b443793dbb5" providerId="ADAL" clId="{6CC71B37-0417-4141-829F-A85D827FAAF0}" dt="2023-10-04T00:22:39.550" v="265" actId="2696"/>
        <pc:sldMkLst>
          <pc:docMk/>
          <pc:sldMk cId="3411333661" sldId="264"/>
        </pc:sldMkLst>
      </pc:sldChg>
      <pc:sldChg chg="modSp add">
        <pc:chgData name="Mica Nicole Nellis" userId="5f20adf3-492e-4e22-8d59-1b443793dbb5" providerId="ADAL" clId="{6CC71B37-0417-4141-829F-A85D827FAAF0}" dt="2023-10-09T04:52:51.694" v="3680" actId="2711"/>
        <pc:sldMkLst>
          <pc:docMk/>
          <pc:sldMk cId="1293883149" sldId="265"/>
        </pc:sldMkLst>
        <pc:spChg chg="mod">
          <ac:chgData name="Mica Nicole Nellis" userId="5f20adf3-492e-4e22-8d59-1b443793dbb5" providerId="ADAL" clId="{6CC71B37-0417-4141-829F-A85D827FAAF0}" dt="2023-10-04T01:49:46.044" v="1062" actId="20577"/>
          <ac:spMkLst>
            <pc:docMk/>
            <pc:sldMk cId="1293883149" sldId="265"/>
            <ac:spMk id="9" creationId="{90ECCC10-0780-C949-B752-A996B3C1B729}"/>
          </ac:spMkLst>
        </pc:spChg>
        <pc:spChg chg="mod">
          <ac:chgData name="Mica Nicole Nellis" userId="5f20adf3-492e-4e22-8d59-1b443793dbb5" providerId="ADAL" clId="{6CC71B37-0417-4141-829F-A85D827FAAF0}" dt="2023-10-09T04:52:51.694" v="3680" actId="2711"/>
          <ac:spMkLst>
            <pc:docMk/>
            <pc:sldMk cId="1293883149" sldId="265"/>
            <ac:spMk id="10" creationId="{DA8769DE-0A73-6C40-B7C3-4B165FB9DC6E}"/>
          </ac:spMkLst>
        </pc:spChg>
      </pc:sldChg>
      <pc:sldChg chg="modSp add">
        <pc:chgData name="Mica Nicole Nellis" userId="5f20adf3-492e-4e22-8d59-1b443793dbb5" providerId="ADAL" clId="{6CC71B37-0417-4141-829F-A85D827FAAF0}" dt="2023-10-09T04:51:51.593" v="3676" actId="207"/>
        <pc:sldMkLst>
          <pc:docMk/>
          <pc:sldMk cId="2232400589" sldId="266"/>
        </pc:sldMkLst>
        <pc:spChg chg="mod">
          <ac:chgData name="Mica Nicole Nellis" userId="5f20adf3-492e-4e22-8d59-1b443793dbb5" providerId="ADAL" clId="{6CC71B37-0417-4141-829F-A85D827FAAF0}" dt="2023-10-09T04:51:51.593" v="3676" actId="207"/>
          <ac:spMkLst>
            <pc:docMk/>
            <pc:sldMk cId="2232400589" sldId="266"/>
            <ac:spMk id="2" creationId="{BAB7E345-8B63-B922-4E75-332959ED7D57}"/>
          </ac:spMkLst>
        </pc:spChg>
        <pc:spChg chg="mod">
          <ac:chgData name="Mica Nicole Nellis" userId="5f20adf3-492e-4e22-8d59-1b443793dbb5" providerId="ADAL" clId="{6CC71B37-0417-4141-829F-A85D827FAAF0}" dt="2023-10-09T04:51:41.373" v="3675" actId="207"/>
          <ac:spMkLst>
            <pc:docMk/>
            <pc:sldMk cId="2232400589" sldId="266"/>
            <ac:spMk id="4" creationId="{4501F445-9B16-C2BA-8BD9-CBD8B7AB5E8C}"/>
          </ac:spMkLst>
        </pc:spChg>
        <pc:spChg chg="mod">
          <ac:chgData name="Mica Nicole Nellis" userId="5f20adf3-492e-4e22-8d59-1b443793dbb5" providerId="ADAL" clId="{6CC71B37-0417-4141-829F-A85D827FAAF0}" dt="2023-10-04T00:24:37.431" v="353" actId="20577"/>
          <ac:spMkLst>
            <pc:docMk/>
            <pc:sldMk cId="2232400589" sldId="266"/>
            <ac:spMk id="9" creationId="{90ECCC10-0780-C949-B752-A996B3C1B729}"/>
          </ac:spMkLst>
        </pc:spChg>
        <pc:spChg chg="mod">
          <ac:chgData name="Mica Nicole Nellis" userId="5f20adf3-492e-4e22-8d59-1b443793dbb5" providerId="ADAL" clId="{6CC71B37-0417-4141-829F-A85D827FAAF0}" dt="2023-10-04T00:25:22.044" v="361" actId="20577"/>
          <ac:spMkLst>
            <pc:docMk/>
            <pc:sldMk cId="2232400589" sldId="266"/>
            <ac:spMk id="10" creationId="{DA8769DE-0A73-6C40-B7C3-4B165FB9DC6E}"/>
          </ac:spMkLst>
        </pc:spChg>
      </pc:sldChg>
      <pc:sldChg chg="modSp add">
        <pc:chgData name="Mica Nicole Nellis" userId="5f20adf3-492e-4e22-8d59-1b443793dbb5" providerId="ADAL" clId="{6CC71B37-0417-4141-829F-A85D827FAAF0}" dt="2023-10-04T00:25:36.572" v="376" actId="20577"/>
        <pc:sldMkLst>
          <pc:docMk/>
          <pc:sldMk cId="1038314591" sldId="267"/>
        </pc:sldMkLst>
        <pc:spChg chg="mod">
          <ac:chgData name="Mica Nicole Nellis" userId="5f20adf3-492e-4e22-8d59-1b443793dbb5" providerId="ADAL" clId="{6CC71B37-0417-4141-829F-A85D827FAAF0}" dt="2023-10-04T00:25:36.572" v="376" actId="20577"/>
          <ac:spMkLst>
            <pc:docMk/>
            <pc:sldMk cId="1038314591" sldId="267"/>
            <ac:spMk id="9" creationId="{90ECCC10-0780-C949-B752-A996B3C1B729}"/>
          </ac:spMkLst>
        </pc:spChg>
      </pc:sldChg>
      <pc:sldChg chg="modSp add">
        <pc:chgData name="Mica Nicole Nellis" userId="5f20adf3-492e-4e22-8d59-1b443793dbb5" providerId="ADAL" clId="{6CC71B37-0417-4141-829F-A85D827FAAF0}" dt="2023-10-04T00:25:49.727" v="389" actId="20577"/>
        <pc:sldMkLst>
          <pc:docMk/>
          <pc:sldMk cId="2768701100" sldId="268"/>
        </pc:sldMkLst>
        <pc:spChg chg="mod">
          <ac:chgData name="Mica Nicole Nellis" userId="5f20adf3-492e-4e22-8d59-1b443793dbb5" providerId="ADAL" clId="{6CC71B37-0417-4141-829F-A85D827FAAF0}" dt="2023-10-04T00:25:49.727" v="389" actId="20577"/>
          <ac:spMkLst>
            <pc:docMk/>
            <pc:sldMk cId="2768701100" sldId="268"/>
            <ac:spMk id="9" creationId="{90ECCC10-0780-C949-B752-A996B3C1B729}"/>
          </ac:spMkLst>
        </pc:spChg>
      </pc:sldChg>
      <pc:sldChg chg="modSp add">
        <pc:chgData name="Mica Nicole Nellis" userId="5f20adf3-492e-4e22-8d59-1b443793dbb5" providerId="ADAL" clId="{6CC71B37-0417-4141-829F-A85D827FAAF0}" dt="2023-10-04T00:26:06.669" v="401" actId="20577"/>
        <pc:sldMkLst>
          <pc:docMk/>
          <pc:sldMk cId="2760533817" sldId="269"/>
        </pc:sldMkLst>
        <pc:spChg chg="mod">
          <ac:chgData name="Mica Nicole Nellis" userId="5f20adf3-492e-4e22-8d59-1b443793dbb5" providerId="ADAL" clId="{6CC71B37-0417-4141-829F-A85D827FAAF0}" dt="2023-10-04T00:26:06.669" v="401" actId="20577"/>
          <ac:spMkLst>
            <pc:docMk/>
            <pc:sldMk cId="2760533817" sldId="269"/>
            <ac:spMk id="9" creationId="{90ECCC10-0780-C949-B752-A996B3C1B729}"/>
          </ac:spMkLst>
        </pc:spChg>
      </pc:sldChg>
      <pc:sldChg chg="addSp delSp modSp add">
        <pc:chgData name="Mica Nicole Nellis" userId="5f20adf3-492e-4e22-8d59-1b443793dbb5" providerId="ADAL" clId="{6CC71B37-0417-4141-829F-A85D827FAAF0}" dt="2023-10-13T20:39:00.460" v="4529" actId="13243"/>
        <pc:sldMkLst>
          <pc:docMk/>
          <pc:sldMk cId="841483662" sldId="270"/>
        </pc:sldMkLst>
        <pc:spChg chg="add mod">
          <ac:chgData name="Mica Nicole Nellis" userId="5f20adf3-492e-4e22-8d59-1b443793dbb5" providerId="ADAL" clId="{6CC71B37-0417-4141-829F-A85D827FAAF0}" dt="2023-10-11T01:24:40.903" v="4238" actId="14100"/>
          <ac:spMkLst>
            <pc:docMk/>
            <pc:sldMk cId="841483662" sldId="270"/>
            <ac:spMk id="2" creationId="{DF0BACE2-7736-0494-507A-8D285B632670}"/>
          </ac:spMkLst>
        </pc:spChg>
        <pc:spChg chg="mod">
          <ac:chgData name="Mica Nicole Nellis" userId="5f20adf3-492e-4e22-8d59-1b443793dbb5" providerId="ADAL" clId="{6CC71B37-0417-4141-829F-A85D827FAAF0}" dt="2023-10-09T04:49:51.147" v="3663" actId="20577"/>
          <ac:spMkLst>
            <pc:docMk/>
            <pc:sldMk cId="841483662" sldId="270"/>
            <ac:spMk id="9" creationId="{90ECCC10-0780-C949-B752-A996B3C1B729}"/>
          </ac:spMkLst>
        </pc:spChg>
        <pc:spChg chg="mod">
          <ac:chgData name="Mica Nicole Nellis" userId="5f20adf3-492e-4e22-8d59-1b443793dbb5" providerId="ADAL" clId="{6CC71B37-0417-4141-829F-A85D827FAAF0}" dt="2023-10-09T04:50:35.539" v="3670" actId="255"/>
          <ac:spMkLst>
            <pc:docMk/>
            <pc:sldMk cId="841483662" sldId="270"/>
            <ac:spMk id="10" creationId="{DA8769DE-0A73-6C40-B7C3-4B165FB9DC6E}"/>
          </ac:spMkLst>
        </pc:spChg>
        <pc:spChg chg="add del mod">
          <ac:chgData name="Mica Nicole Nellis" userId="5f20adf3-492e-4e22-8d59-1b443793dbb5" providerId="ADAL" clId="{6CC71B37-0417-4141-829F-A85D827FAAF0}" dt="2023-10-07T03:00:37.065" v="2926" actId="478"/>
          <ac:spMkLst>
            <pc:docMk/>
            <pc:sldMk cId="841483662" sldId="270"/>
            <ac:spMk id="12" creationId="{DEDD39A8-3EFE-1DE3-3C20-6B550EF33CEC}"/>
          </ac:spMkLst>
        </pc:spChg>
        <pc:spChg chg="add del mod">
          <ac:chgData name="Mica Nicole Nellis" userId="5f20adf3-492e-4e22-8d59-1b443793dbb5" providerId="ADAL" clId="{6CC71B37-0417-4141-829F-A85D827FAAF0}" dt="2023-10-07T03:05:08.557" v="2957" actId="478"/>
          <ac:spMkLst>
            <pc:docMk/>
            <pc:sldMk cId="841483662" sldId="270"/>
            <ac:spMk id="13" creationId="{68FFDA62-F68B-AFD7-AACE-A1CE8130A663}"/>
          </ac:spMkLst>
        </pc:spChg>
        <pc:graphicFrameChg chg="add del mod modGraphic">
          <ac:chgData name="Mica Nicole Nellis" userId="5f20adf3-492e-4e22-8d59-1b443793dbb5" providerId="ADAL" clId="{6CC71B37-0417-4141-829F-A85D827FAAF0}" dt="2023-10-13T20:15:26.438" v="4248" actId="478"/>
          <ac:graphicFrameMkLst>
            <pc:docMk/>
            <pc:sldMk cId="841483662" sldId="270"/>
            <ac:graphicFrameMk id="4" creationId="{6A0A271F-59EC-F1FB-AAD1-4B056ADA43F3}"/>
          </ac:graphicFrameMkLst>
        </pc:graphicFrameChg>
        <pc:graphicFrameChg chg="add del">
          <ac:chgData name="Mica Nicole Nellis" userId="5f20adf3-492e-4e22-8d59-1b443793dbb5" providerId="ADAL" clId="{6CC71B37-0417-4141-829F-A85D827FAAF0}" dt="2023-10-13T20:15:33.288" v="4250" actId="478"/>
          <ac:graphicFrameMkLst>
            <pc:docMk/>
            <pc:sldMk cId="841483662" sldId="270"/>
            <ac:graphicFrameMk id="8" creationId="{9B5945D4-721F-F6B0-3530-17318F98A7F2}"/>
          </ac:graphicFrameMkLst>
        </pc:graphicFrameChg>
        <pc:graphicFrameChg chg="add mod modGraphic">
          <ac:chgData name="Mica Nicole Nellis" userId="5f20adf3-492e-4e22-8d59-1b443793dbb5" providerId="ADAL" clId="{6CC71B37-0417-4141-829F-A85D827FAAF0}" dt="2023-10-13T20:39:00.460" v="4529" actId="13243"/>
          <ac:graphicFrameMkLst>
            <pc:docMk/>
            <pc:sldMk cId="841483662" sldId="270"/>
            <ac:graphicFrameMk id="12" creationId="{418EB96C-8CF4-49EE-7D6D-507FFA20026A}"/>
          </ac:graphicFrameMkLst>
        </pc:graphicFrameChg>
        <pc:picChg chg="add del mod">
          <ac:chgData name="Mica Nicole Nellis" userId="5f20adf3-492e-4e22-8d59-1b443793dbb5" providerId="ADAL" clId="{6CC71B37-0417-4141-829F-A85D827FAAF0}" dt="2023-10-07T02:56:34.334" v="2877" actId="478"/>
          <ac:picMkLst>
            <pc:docMk/>
            <pc:sldMk cId="841483662" sldId="270"/>
            <ac:picMk id="2" creationId="{72BB2301-1AEB-2473-6567-55B72EB723FB}"/>
          </ac:picMkLst>
        </pc:picChg>
        <pc:picChg chg="add mod ord">
          <ac:chgData name="Mica Nicole Nellis" userId="5f20adf3-492e-4e22-8d59-1b443793dbb5" providerId="ADAL" clId="{6CC71B37-0417-4141-829F-A85D827FAAF0}" dt="2023-10-13T20:14:13.163" v="4244" actId="171"/>
          <ac:picMkLst>
            <pc:docMk/>
            <pc:sldMk cId="841483662" sldId="270"/>
            <ac:picMk id="5" creationId="{EADDBED5-244A-3ECB-03FA-70F04844FEEA}"/>
          </ac:picMkLst>
        </pc:picChg>
        <pc:picChg chg="add mod">
          <ac:chgData name="Mica Nicole Nellis" userId="5f20adf3-492e-4e22-8d59-1b443793dbb5" providerId="ADAL" clId="{6CC71B37-0417-4141-829F-A85D827FAAF0}" dt="2023-10-13T20:14:00.053" v="4242" actId="1076"/>
          <ac:picMkLst>
            <pc:docMk/>
            <pc:sldMk cId="841483662" sldId="270"/>
            <ac:picMk id="11" creationId="{246A6986-622F-4AA2-0B6F-7454E460A9EE}"/>
          </ac:picMkLst>
        </pc:picChg>
        <pc:picChg chg="add mod">
          <ac:chgData name="Mica Nicole Nellis" userId="5f20adf3-492e-4e22-8d59-1b443793dbb5" providerId="ADAL" clId="{6CC71B37-0417-4141-829F-A85D827FAAF0}" dt="2023-10-09T04:54:31.337" v="3695" actId="1076"/>
          <ac:picMkLst>
            <pc:docMk/>
            <pc:sldMk cId="841483662" sldId="270"/>
            <ac:picMk id="14" creationId="{64789504-0413-CBBD-4E8A-607A5F80FF33}"/>
          </ac:picMkLst>
        </pc:picChg>
        <pc:picChg chg="add mod modCrop">
          <ac:chgData name="Mica Nicole Nellis" userId="5f20adf3-492e-4e22-8d59-1b443793dbb5" providerId="ADAL" clId="{6CC71B37-0417-4141-829F-A85D827FAAF0}" dt="2023-10-09T04:54:28.156" v="3694" actId="1076"/>
          <ac:picMkLst>
            <pc:docMk/>
            <pc:sldMk cId="841483662" sldId="270"/>
            <ac:picMk id="15" creationId="{77DE2663-17BB-8326-D4B4-B1D154C057C0}"/>
          </ac:picMkLst>
        </pc:picChg>
        <pc:picChg chg="add mod">
          <ac:chgData name="Mica Nicole Nellis" userId="5f20adf3-492e-4e22-8d59-1b443793dbb5" providerId="ADAL" clId="{6CC71B37-0417-4141-829F-A85D827FAAF0}" dt="2023-10-09T04:54:44.400" v="3698" actId="1076"/>
          <ac:picMkLst>
            <pc:docMk/>
            <pc:sldMk cId="841483662" sldId="270"/>
            <ac:picMk id="16" creationId="{45B97B47-9D97-C299-E09F-2DDB041CF13E}"/>
          </ac:picMkLst>
        </pc:picChg>
      </pc:sldChg>
      <pc:sldChg chg="modSp add">
        <pc:chgData name="Mica Nicole Nellis" userId="5f20adf3-492e-4e22-8d59-1b443793dbb5" providerId="ADAL" clId="{6CC71B37-0417-4141-829F-A85D827FAAF0}" dt="2023-10-04T00:26:27.889" v="422" actId="20577"/>
        <pc:sldMkLst>
          <pc:docMk/>
          <pc:sldMk cId="2636526926" sldId="271"/>
        </pc:sldMkLst>
        <pc:spChg chg="mod">
          <ac:chgData name="Mica Nicole Nellis" userId="5f20adf3-492e-4e22-8d59-1b443793dbb5" providerId="ADAL" clId="{6CC71B37-0417-4141-829F-A85D827FAAF0}" dt="2023-10-04T00:26:27.889" v="422" actId="20577"/>
          <ac:spMkLst>
            <pc:docMk/>
            <pc:sldMk cId="2636526926" sldId="271"/>
            <ac:spMk id="9" creationId="{90ECCC10-0780-C949-B752-A996B3C1B729}"/>
          </ac:spMkLst>
        </pc:spChg>
      </pc:sldChg>
      <pc:sldChg chg="modSp add">
        <pc:chgData name="Mica Nicole Nellis" userId="5f20adf3-492e-4e22-8d59-1b443793dbb5" providerId="ADAL" clId="{6CC71B37-0417-4141-829F-A85D827FAAF0}" dt="2023-10-04T01:33:18.427" v="980" actId="20577"/>
        <pc:sldMkLst>
          <pc:docMk/>
          <pc:sldMk cId="1660009589" sldId="272"/>
        </pc:sldMkLst>
        <pc:spChg chg="mod">
          <ac:chgData name="Mica Nicole Nellis" userId="5f20adf3-492e-4e22-8d59-1b443793dbb5" providerId="ADAL" clId="{6CC71B37-0417-4141-829F-A85D827FAAF0}" dt="2023-10-04T01:33:18.427" v="980" actId="20577"/>
          <ac:spMkLst>
            <pc:docMk/>
            <pc:sldMk cId="1660009589" sldId="272"/>
            <ac:spMk id="9" creationId="{90ECCC10-0780-C949-B752-A996B3C1B729}"/>
          </ac:spMkLst>
        </pc:spChg>
        <pc:spChg chg="mod">
          <ac:chgData name="Mica Nicole Nellis" userId="5f20adf3-492e-4e22-8d59-1b443793dbb5" providerId="ADAL" clId="{6CC71B37-0417-4141-829F-A85D827FAAF0}" dt="2023-10-04T01:33:08.581" v="969" actId="255"/>
          <ac:spMkLst>
            <pc:docMk/>
            <pc:sldMk cId="1660009589" sldId="272"/>
            <ac:spMk id="10" creationId="{DA8769DE-0A73-6C40-B7C3-4B165FB9DC6E}"/>
          </ac:spMkLst>
        </pc:spChg>
      </pc:sldChg>
      <pc:sldChg chg="modSp add">
        <pc:chgData name="Mica Nicole Nellis" userId="5f20adf3-492e-4e22-8d59-1b443793dbb5" providerId="ADAL" clId="{6CC71B37-0417-4141-829F-A85D827FAAF0}" dt="2023-10-09T04:55:15.699" v="3703" actId="27636"/>
        <pc:sldMkLst>
          <pc:docMk/>
          <pc:sldMk cId="295261474" sldId="273"/>
        </pc:sldMkLst>
        <pc:spChg chg="mod">
          <ac:chgData name="Mica Nicole Nellis" userId="5f20adf3-492e-4e22-8d59-1b443793dbb5" providerId="ADAL" clId="{6CC71B37-0417-4141-829F-A85D827FAAF0}" dt="2023-10-04T01:33:54.016" v="990" actId="20577"/>
          <ac:spMkLst>
            <pc:docMk/>
            <pc:sldMk cId="295261474" sldId="273"/>
            <ac:spMk id="9" creationId="{90ECCC10-0780-C949-B752-A996B3C1B729}"/>
          </ac:spMkLst>
        </pc:spChg>
        <pc:spChg chg="mod">
          <ac:chgData name="Mica Nicole Nellis" userId="5f20adf3-492e-4e22-8d59-1b443793dbb5" providerId="ADAL" clId="{6CC71B37-0417-4141-829F-A85D827FAAF0}" dt="2023-10-09T04:55:15.699" v="3703" actId="27636"/>
          <ac:spMkLst>
            <pc:docMk/>
            <pc:sldMk cId="295261474" sldId="273"/>
            <ac:spMk id="10" creationId="{DA8769DE-0A73-6C40-B7C3-4B165FB9DC6E}"/>
          </ac:spMkLst>
        </pc:spChg>
      </pc:sldChg>
      <pc:sldChg chg="new del">
        <pc:chgData name="Mica Nicole Nellis" userId="5f20adf3-492e-4e22-8d59-1b443793dbb5" providerId="ADAL" clId="{6CC71B37-0417-4141-829F-A85D827FAAF0}" dt="2023-10-04T00:28:37.918" v="481" actId="2696"/>
        <pc:sldMkLst>
          <pc:docMk/>
          <pc:sldMk cId="3064787833" sldId="274"/>
        </pc:sldMkLst>
      </pc:sldChg>
      <pc:sldChg chg="modSp add">
        <pc:chgData name="Mica Nicole Nellis" userId="5f20adf3-492e-4e22-8d59-1b443793dbb5" providerId="ADAL" clId="{6CC71B37-0417-4141-829F-A85D827FAAF0}" dt="2023-10-04T01:55:23.652" v="1086" actId="27636"/>
        <pc:sldMkLst>
          <pc:docMk/>
          <pc:sldMk cId="3511058307" sldId="274"/>
        </pc:sldMkLst>
        <pc:spChg chg="mod">
          <ac:chgData name="Mica Nicole Nellis" userId="5f20adf3-492e-4e22-8d59-1b443793dbb5" providerId="ADAL" clId="{6CC71B37-0417-4141-829F-A85D827FAAF0}" dt="2023-10-04T01:55:23.652" v="1086" actId="27636"/>
          <ac:spMkLst>
            <pc:docMk/>
            <pc:sldMk cId="3511058307" sldId="274"/>
            <ac:spMk id="9" creationId="{90ECCC10-0780-C949-B752-A996B3C1B729}"/>
          </ac:spMkLst>
        </pc:spChg>
        <pc:spChg chg="mod">
          <ac:chgData name="Mica Nicole Nellis" userId="5f20adf3-492e-4e22-8d59-1b443793dbb5" providerId="ADAL" clId="{6CC71B37-0417-4141-829F-A85D827FAAF0}" dt="2023-10-04T00:29:14.571" v="503" actId="20577"/>
          <ac:spMkLst>
            <pc:docMk/>
            <pc:sldMk cId="3511058307" sldId="274"/>
            <ac:spMk id="10" creationId="{DA8769DE-0A73-6C40-B7C3-4B165FB9DC6E}"/>
          </ac:spMkLst>
        </pc:spChg>
      </pc:sldChg>
      <pc:sldChg chg="modSp add">
        <pc:chgData name="Mica Nicole Nellis" userId="5f20adf3-492e-4e22-8d59-1b443793dbb5" providerId="ADAL" clId="{6CC71B37-0417-4141-829F-A85D827FAAF0}" dt="2023-10-09T04:55:38.289" v="3708" actId="2711"/>
        <pc:sldMkLst>
          <pc:docMk/>
          <pc:sldMk cId="1168781250" sldId="275"/>
        </pc:sldMkLst>
        <pc:spChg chg="mod">
          <ac:chgData name="Mica Nicole Nellis" userId="5f20adf3-492e-4e22-8d59-1b443793dbb5" providerId="ADAL" clId="{6CC71B37-0417-4141-829F-A85D827FAAF0}" dt="2023-10-04T00:29:35.623" v="555" actId="20577"/>
          <ac:spMkLst>
            <pc:docMk/>
            <pc:sldMk cId="1168781250" sldId="275"/>
            <ac:spMk id="9" creationId="{90ECCC10-0780-C949-B752-A996B3C1B729}"/>
          </ac:spMkLst>
        </pc:spChg>
        <pc:spChg chg="mod">
          <ac:chgData name="Mica Nicole Nellis" userId="5f20adf3-492e-4e22-8d59-1b443793dbb5" providerId="ADAL" clId="{6CC71B37-0417-4141-829F-A85D827FAAF0}" dt="2023-10-09T04:55:38.289" v="3708" actId="2711"/>
          <ac:spMkLst>
            <pc:docMk/>
            <pc:sldMk cId="1168781250" sldId="275"/>
            <ac:spMk id="10" creationId="{DA8769DE-0A73-6C40-B7C3-4B165FB9DC6E}"/>
          </ac:spMkLst>
        </pc:spChg>
      </pc:sldChg>
      <pc:sldChg chg="modSp add">
        <pc:chgData name="Mica Nicole Nellis" userId="5f20adf3-492e-4e22-8d59-1b443793dbb5" providerId="ADAL" clId="{6CC71B37-0417-4141-829F-A85D827FAAF0}" dt="2023-10-09T04:55:45.145" v="3709" actId="2711"/>
        <pc:sldMkLst>
          <pc:docMk/>
          <pc:sldMk cId="2116659032" sldId="276"/>
        </pc:sldMkLst>
        <pc:spChg chg="mod">
          <ac:chgData name="Mica Nicole Nellis" userId="5f20adf3-492e-4e22-8d59-1b443793dbb5" providerId="ADAL" clId="{6CC71B37-0417-4141-829F-A85D827FAAF0}" dt="2023-10-04T00:30:15.135" v="573" actId="20577"/>
          <ac:spMkLst>
            <pc:docMk/>
            <pc:sldMk cId="2116659032" sldId="276"/>
            <ac:spMk id="9" creationId="{90ECCC10-0780-C949-B752-A996B3C1B729}"/>
          </ac:spMkLst>
        </pc:spChg>
        <pc:spChg chg="mod">
          <ac:chgData name="Mica Nicole Nellis" userId="5f20adf3-492e-4e22-8d59-1b443793dbb5" providerId="ADAL" clId="{6CC71B37-0417-4141-829F-A85D827FAAF0}" dt="2023-10-09T04:55:45.145" v="3709" actId="2711"/>
          <ac:spMkLst>
            <pc:docMk/>
            <pc:sldMk cId="2116659032" sldId="276"/>
            <ac:spMk id="10" creationId="{DA8769DE-0A73-6C40-B7C3-4B165FB9DC6E}"/>
          </ac:spMkLst>
        </pc:spChg>
      </pc:sldChg>
      <pc:sldChg chg="modSp add">
        <pc:chgData name="Mica Nicole Nellis" userId="5f20adf3-492e-4e22-8d59-1b443793dbb5" providerId="ADAL" clId="{6CC71B37-0417-4141-829F-A85D827FAAF0}" dt="2023-10-09T04:55:50.979" v="3710" actId="2711"/>
        <pc:sldMkLst>
          <pc:docMk/>
          <pc:sldMk cId="1978819487" sldId="277"/>
        </pc:sldMkLst>
        <pc:spChg chg="mod">
          <ac:chgData name="Mica Nicole Nellis" userId="5f20adf3-492e-4e22-8d59-1b443793dbb5" providerId="ADAL" clId="{6CC71B37-0417-4141-829F-A85D827FAAF0}" dt="2023-10-04T01:23:05.641" v="725" actId="20577"/>
          <ac:spMkLst>
            <pc:docMk/>
            <pc:sldMk cId="1978819487" sldId="277"/>
            <ac:spMk id="9" creationId="{90ECCC10-0780-C949-B752-A996B3C1B729}"/>
          </ac:spMkLst>
        </pc:spChg>
        <pc:spChg chg="mod">
          <ac:chgData name="Mica Nicole Nellis" userId="5f20adf3-492e-4e22-8d59-1b443793dbb5" providerId="ADAL" clId="{6CC71B37-0417-4141-829F-A85D827FAAF0}" dt="2023-10-09T04:55:50.979" v="3710" actId="2711"/>
          <ac:spMkLst>
            <pc:docMk/>
            <pc:sldMk cId="1978819487" sldId="277"/>
            <ac:spMk id="10" creationId="{DA8769DE-0A73-6C40-B7C3-4B165FB9DC6E}"/>
          </ac:spMkLst>
        </pc:spChg>
      </pc:sldChg>
      <pc:sldChg chg="modSp add">
        <pc:chgData name="Mica Nicole Nellis" userId="5f20adf3-492e-4e22-8d59-1b443793dbb5" providerId="ADAL" clId="{6CC71B37-0417-4141-829F-A85D827FAAF0}" dt="2023-10-09T04:52:34.771" v="3678" actId="2711"/>
        <pc:sldMkLst>
          <pc:docMk/>
          <pc:sldMk cId="2808349079" sldId="278"/>
        </pc:sldMkLst>
        <pc:spChg chg="mod">
          <ac:chgData name="Mica Nicole Nellis" userId="5f20adf3-492e-4e22-8d59-1b443793dbb5" providerId="ADAL" clId="{6CC71B37-0417-4141-829F-A85D827FAAF0}" dt="2023-10-04T01:28:11.663" v="763" actId="20577"/>
          <ac:spMkLst>
            <pc:docMk/>
            <pc:sldMk cId="2808349079" sldId="278"/>
            <ac:spMk id="9" creationId="{90ECCC10-0780-C949-B752-A996B3C1B729}"/>
          </ac:spMkLst>
        </pc:spChg>
        <pc:spChg chg="mod">
          <ac:chgData name="Mica Nicole Nellis" userId="5f20adf3-492e-4e22-8d59-1b443793dbb5" providerId="ADAL" clId="{6CC71B37-0417-4141-829F-A85D827FAAF0}" dt="2023-10-09T04:52:34.771" v="3678" actId="2711"/>
          <ac:spMkLst>
            <pc:docMk/>
            <pc:sldMk cId="2808349079" sldId="278"/>
            <ac:spMk id="10" creationId="{DA8769DE-0A73-6C40-B7C3-4B165FB9DC6E}"/>
          </ac:spMkLst>
        </pc:spChg>
      </pc:sldChg>
      <pc:sldChg chg="modSp add">
        <pc:chgData name="Mica Nicole Nellis" userId="5f20adf3-492e-4e22-8d59-1b443793dbb5" providerId="ADAL" clId="{6CC71B37-0417-4141-829F-A85D827FAAF0}" dt="2023-10-04T01:28:45.162" v="814" actId="20577"/>
        <pc:sldMkLst>
          <pc:docMk/>
          <pc:sldMk cId="1126363151" sldId="279"/>
        </pc:sldMkLst>
        <pc:spChg chg="mod">
          <ac:chgData name="Mica Nicole Nellis" userId="5f20adf3-492e-4e22-8d59-1b443793dbb5" providerId="ADAL" clId="{6CC71B37-0417-4141-829F-A85D827FAAF0}" dt="2023-10-04T01:28:45.162" v="814" actId="20577"/>
          <ac:spMkLst>
            <pc:docMk/>
            <pc:sldMk cId="1126363151" sldId="279"/>
            <ac:spMk id="9" creationId="{90ECCC10-0780-C949-B752-A996B3C1B729}"/>
          </ac:spMkLst>
        </pc:spChg>
      </pc:sldChg>
      <pc:sldChg chg="modSp add">
        <pc:chgData name="Mica Nicole Nellis" userId="5f20adf3-492e-4e22-8d59-1b443793dbb5" providerId="ADAL" clId="{6CC71B37-0417-4141-829F-A85D827FAAF0}" dt="2023-10-09T04:52:41.070" v="3679" actId="2711"/>
        <pc:sldMkLst>
          <pc:docMk/>
          <pc:sldMk cId="2800481524" sldId="280"/>
        </pc:sldMkLst>
        <pc:spChg chg="mod">
          <ac:chgData name="Mica Nicole Nellis" userId="5f20adf3-492e-4e22-8d59-1b443793dbb5" providerId="ADAL" clId="{6CC71B37-0417-4141-829F-A85D827FAAF0}" dt="2023-10-04T01:56:54.778" v="1170" actId="20577"/>
          <ac:spMkLst>
            <pc:docMk/>
            <pc:sldMk cId="2800481524" sldId="280"/>
            <ac:spMk id="9" creationId="{90ECCC10-0780-C949-B752-A996B3C1B729}"/>
          </ac:spMkLst>
        </pc:spChg>
        <pc:spChg chg="mod">
          <ac:chgData name="Mica Nicole Nellis" userId="5f20adf3-492e-4e22-8d59-1b443793dbb5" providerId="ADAL" clId="{6CC71B37-0417-4141-829F-A85D827FAAF0}" dt="2023-10-09T04:52:41.070" v="3679" actId="2711"/>
          <ac:spMkLst>
            <pc:docMk/>
            <pc:sldMk cId="2800481524" sldId="280"/>
            <ac:spMk id="10" creationId="{DA8769DE-0A73-6C40-B7C3-4B165FB9DC6E}"/>
          </ac:spMkLst>
        </pc:spChg>
      </pc:sldChg>
      <pc:sldChg chg="modSp add">
        <pc:chgData name="Mica Nicole Nellis" userId="5f20adf3-492e-4e22-8d59-1b443793dbb5" providerId="ADAL" clId="{6CC71B37-0417-4141-829F-A85D827FAAF0}" dt="2023-10-04T01:57:09.247" v="1185" actId="20577"/>
        <pc:sldMkLst>
          <pc:docMk/>
          <pc:sldMk cId="3899904343" sldId="281"/>
        </pc:sldMkLst>
        <pc:spChg chg="mod">
          <ac:chgData name="Mica Nicole Nellis" userId="5f20adf3-492e-4e22-8d59-1b443793dbb5" providerId="ADAL" clId="{6CC71B37-0417-4141-829F-A85D827FAAF0}" dt="2023-10-04T01:57:09.247" v="1185" actId="20577"/>
          <ac:spMkLst>
            <pc:docMk/>
            <pc:sldMk cId="3899904343" sldId="281"/>
            <ac:spMk id="9" creationId="{90ECCC10-0780-C949-B752-A996B3C1B729}"/>
          </ac:spMkLst>
        </pc:spChg>
      </pc:sldChg>
      <pc:sldChg chg="addSp delSp modSp add mod modClrScheme chgLayout">
        <pc:chgData name="Mica Nicole Nellis" userId="5f20adf3-492e-4e22-8d59-1b443793dbb5" providerId="ADAL" clId="{6CC71B37-0417-4141-829F-A85D827FAAF0}" dt="2023-10-11T00:51:39.771" v="4210" actId="1076"/>
        <pc:sldMkLst>
          <pc:docMk/>
          <pc:sldMk cId="2150133803" sldId="282"/>
        </pc:sldMkLst>
        <pc:spChg chg="add mod">
          <ac:chgData name="Mica Nicole Nellis" userId="5f20adf3-492e-4e22-8d59-1b443793dbb5" providerId="ADAL" clId="{6CC71B37-0417-4141-829F-A85D827FAAF0}" dt="2023-10-09T04:48:44.525" v="3644" actId="1076"/>
          <ac:spMkLst>
            <pc:docMk/>
            <pc:sldMk cId="2150133803" sldId="282"/>
            <ac:spMk id="3" creationId="{3A9B512A-B419-7E6E-9828-4E44C93E15E3}"/>
          </ac:spMkLst>
        </pc:spChg>
        <pc:spChg chg="add del mod ord">
          <ac:chgData name="Mica Nicole Nellis" userId="5f20adf3-492e-4e22-8d59-1b443793dbb5" providerId="ADAL" clId="{6CC71B37-0417-4141-829F-A85D827FAAF0}" dt="2023-10-07T02:40:08.032" v="2601" actId="700"/>
          <ac:spMkLst>
            <pc:docMk/>
            <pc:sldMk cId="2150133803" sldId="282"/>
            <ac:spMk id="3" creationId="{D3CB856F-974B-71CB-280F-D7B3688F2DDD}"/>
          </ac:spMkLst>
        </pc:spChg>
        <pc:spChg chg="mod">
          <ac:chgData name="Mica Nicole Nellis" userId="5f20adf3-492e-4e22-8d59-1b443793dbb5" providerId="ADAL" clId="{6CC71B37-0417-4141-829F-A85D827FAAF0}" dt="2023-10-11T00:51:11.872" v="4206" actId="1076"/>
          <ac:spMkLst>
            <pc:docMk/>
            <pc:sldMk cId="2150133803" sldId="282"/>
            <ac:spMk id="4" creationId="{A3ADB19C-E5A1-F7F1-2B4B-7F3D908A9E2B}"/>
          </ac:spMkLst>
        </pc:spChg>
        <pc:spChg chg="add del mod">
          <ac:chgData name="Mica Nicole Nellis" userId="5f20adf3-492e-4e22-8d59-1b443793dbb5" providerId="ADAL" clId="{6CC71B37-0417-4141-829F-A85D827FAAF0}" dt="2023-10-07T02:40:07.167" v="2600" actId="478"/>
          <ac:spMkLst>
            <pc:docMk/>
            <pc:sldMk cId="2150133803" sldId="282"/>
            <ac:spMk id="5" creationId="{C914E625-DCC2-F5AF-8744-29BA121AA0E9}"/>
          </ac:spMkLst>
        </pc:spChg>
        <pc:spChg chg="mod ord">
          <ac:chgData name="Mica Nicole Nellis" userId="5f20adf3-492e-4e22-8d59-1b443793dbb5" providerId="ADAL" clId="{6CC71B37-0417-4141-829F-A85D827FAAF0}" dt="2023-10-11T00:50:31.988" v="4198" actId="1076"/>
          <ac:spMkLst>
            <pc:docMk/>
            <pc:sldMk cId="2150133803" sldId="282"/>
            <ac:spMk id="9" creationId="{90ECCC10-0780-C949-B752-A996B3C1B729}"/>
          </ac:spMkLst>
        </pc:spChg>
        <pc:spChg chg="mod">
          <ac:chgData name="Mica Nicole Nellis" userId="5f20adf3-492e-4e22-8d59-1b443793dbb5" providerId="ADAL" clId="{6CC71B37-0417-4141-829F-A85D827FAAF0}" dt="2023-10-11T00:50:56.151" v="4204" actId="27636"/>
          <ac:spMkLst>
            <pc:docMk/>
            <pc:sldMk cId="2150133803" sldId="282"/>
            <ac:spMk id="10" creationId="{DA8769DE-0A73-6C40-B7C3-4B165FB9DC6E}"/>
          </ac:spMkLst>
        </pc:spChg>
        <pc:spChg chg="add del mod">
          <ac:chgData name="Mica Nicole Nellis" userId="5f20adf3-492e-4e22-8d59-1b443793dbb5" providerId="ADAL" clId="{6CC71B37-0417-4141-829F-A85D827FAAF0}" dt="2023-10-11T00:51:34.557" v="4209" actId="478"/>
          <ac:spMkLst>
            <pc:docMk/>
            <pc:sldMk cId="2150133803" sldId="282"/>
            <ac:spMk id="11" creationId="{37AB46FE-5307-DDAF-BB72-D70141E03B83}"/>
          </ac:spMkLst>
        </pc:spChg>
        <pc:graphicFrameChg chg="add mod modGraphic">
          <ac:chgData name="Mica Nicole Nellis" userId="5f20adf3-492e-4e22-8d59-1b443793dbb5" providerId="ADAL" clId="{6CC71B37-0417-4141-829F-A85D827FAAF0}" dt="2023-10-11T00:51:28.439" v="4208" actId="1076"/>
          <ac:graphicFrameMkLst>
            <pc:docMk/>
            <pc:sldMk cId="2150133803" sldId="282"/>
            <ac:graphicFrameMk id="5" creationId="{C2A3E63F-4E0E-9616-28A5-8351CB870795}"/>
          </ac:graphicFrameMkLst>
        </pc:graphicFrameChg>
        <pc:picChg chg="add mod">
          <ac:chgData name="Mica Nicole Nellis" userId="5f20adf3-492e-4e22-8d59-1b443793dbb5" providerId="ADAL" clId="{6CC71B37-0417-4141-829F-A85D827FAAF0}" dt="2023-10-11T00:51:39.771" v="4210" actId="1076"/>
          <ac:picMkLst>
            <pc:docMk/>
            <pc:sldMk cId="2150133803" sldId="282"/>
            <ac:picMk id="2" creationId="{7AC4E4B3-1390-577E-9845-D6478C9FDC9F}"/>
          </ac:picMkLst>
        </pc:picChg>
        <pc:picChg chg="add del mod modCrop">
          <ac:chgData name="Mica Nicole Nellis" userId="5f20adf3-492e-4e22-8d59-1b443793dbb5" providerId="ADAL" clId="{6CC71B37-0417-4141-829F-A85D827FAAF0}" dt="2023-10-07T02:44:05.679" v="2727" actId="478"/>
          <ac:picMkLst>
            <pc:docMk/>
            <pc:sldMk cId="2150133803" sldId="282"/>
            <ac:picMk id="6" creationId="{BB9BAE1E-F071-C7BF-8F04-B28DC21622E5}"/>
          </ac:picMkLst>
        </pc:picChg>
        <pc:picChg chg="add del mod ord">
          <ac:chgData name="Mica Nicole Nellis" userId="5f20adf3-492e-4e22-8d59-1b443793dbb5" providerId="ADAL" clId="{6CC71B37-0417-4141-829F-A85D827FAAF0}" dt="2023-10-11T00:50:56.107" v="4203" actId="478"/>
          <ac:picMkLst>
            <pc:docMk/>
            <pc:sldMk cId="2150133803" sldId="282"/>
            <ac:picMk id="7" creationId="{6EDDE515-F84E-2C4A-B6A6-0D0DA3A5DD00}"/>
          </ac:picMkLst>
        </pc:picChg>
      </pc:sldChg>
      <pc:sldChg chg="modSp add">
        <pc:chgData name="Mica Nicole Nellis" userId="5f20adf3-492e-4e22-8d59-1b443793dbb5" providerId="ADAL" clId="{6CC71B37-0417-4141-829F-A85D827FAAF0}" dt="2023-10-04T01:30:54.729" v="946" actId="20577"/>
        <pc:sldMkLst>
          <pc:docMk/>
          <pc:sldMk cId="775851847" sldId="283"/>
        </pc:sldMkLst>
        <pc:spChg chg="mod">
          <ac:chgData name="Mica Nicole Nellis" userId="5f20adf3-492e-4e22-8d59-1b443793dbb5" providerId="ADAL" clId="{6CC71B37-0417-4141-829F-A85D827FAAF0}" dt="2023-10-04T01:30:54.729" v="946" actId="20577"/>
          <ac:spMkLst>
            <pc:docMk/>
            <pc:sldMk cId="775851847" sldId="283"/>
            <ac:spMk id="9" creationId="{90ECCC10-0780-C949-B752-A996B3C1B729}"/>
          </ac:spMkLst>
        </pc:spChg>
      </pc:sldChg>
      <pc:sldChg chg="modSp add">
        <pc:chgData name="Mica Nicole Nellis" userId="5f20adf3-492e-4e22-8d59-1b443793dbb5" providerId="ADAL" clId="{6CC71B37-0417-4141-829F-A85D827FAAF0}" dt="2023-10-09T04:55:25.143" v="3705" actId="27636"/>
        <pc:sldMkLst>
          <pc:docMk/>
          <pc:sldMk cId="2802053180" sldId="284"/>
        </pc:sldMkLst>
        <pc:spChg chg="mod">
          <ac:chgData name="Mica Nicole Nellis" userId="5f20adf3-492e-4e22-8d59-1b443793dbb5" providerId="ADAL" clId="{6CC71B37-0417-4141-829F-A85D827FAAF0}" dt="2023-10-04T01:34:02.551" v="1000" actId="20577"/>
          <ac:spMkLst>
            <pc:docMk/>
            <pc:sldMk cId="2802053180" sldId="284"/>
            <ac:spMk id="9" creationId="{90ECCC10-0780-C949-B752-A996B3C1B729}"/>
          </ac:spMkLst>
        </pc:spChg>
        <pc:spChg chg="mod">
          <ac:chgData name="Mica Nicole Nellis" userId="5f20adf3-492e-4e22-8d59-1b443793dbb5" providerId="ADAL" clId="{6CC71B37-0417-4141-829F-A85D827FAAF0}" dt="2023-10-09T04:55:25.143" v="3705" actId="27636"/>
          <ac:spMkLst>
            <pc:docMk/>
            <pc:sldMk cId="2802053180" sldId="284"/>
            <ac:spMk id="10" creationId="{DA8769DE-0A73-6C40-B7C3-4B165FB9DC6E}"/>
          </ac:spMkLst>
        </pc:spChg>
      </pc:sldChg>
      <pc:sldChg chg="modSp add">
        <pc:chgData name="Mica Nicole Nellis" userId="5f20adf3-492e-4e22-8d59-1b443793dbb5" providerId="ADAL" clId="{6CC71B37-0417-4141-829F-A85D827FAAF0}" dt="2023-10-09T04:55:31.202" v="3707" actId="27636"/>
        <pc:sldMkLst>
          <pc:docMk/>
          <pc:sldMk cId="4017588348" sldId="285"/>
        </pc:sldMkLst>
        <pc:spChg chg="mod">
          <ac:chgData name="Mica Nicole Nellis" userId="5f20adf3-492e-4e22-8d59-1b443793dbb5" providerId="ADAL" clId="{6CC71B37-0417-4141-829F-A85D827FAAF0}" dt="2023-10-04T01:34:13.951" v="1012" actId="20577"/>
          <ac:spMkLst>
            <pc:docMk/>
            <pc:sldMk cId="4017588348" sldId="285"/>
            <ac:spMk id="9" creationId="{90ECCC10-0780-C949-B752-A996B3C1B729}"/>
          </ac:spMkLst>
        </pc:spChg>
        <pc:spChg chg="mod">
          <ac:chgData name="Mica Nicole Nellis" userId="5f20adf3-492e-4e22-8d59-1b443793dbb5" providerId="ADAL" clId="{6CC71B37-0417-4141-829F-A85D827FAAF0}" dt="2023-10-09T04:55:31.202" v="3707" actId="27636"/>
          <ac:spMkLst>
            <pc:docMk/>
            <pc:sldMk cId="4017588348" sldId="285"/>
            <ac:spMk id="10" creationId="{DA8769DE-0A73-6C40-B7C3-4B165FB9DC6E}"/>
          </ac:spMkLst>
        </pc:spChg>
      </pc:sldChg>
      <pc:sldChg chg="addSp modSp add">
        <pc:chgData name="Mica Nicole Nellis" userId="5f20adf3-492e-4e22-8d59-1b443793dbb5" providerId="ADAL" clId="{6CC71B37-0417-4141-829F-A85D827FAAF0}" dt="2023-10-11T00:34:29.138" v="3746" actId="20577"/>
        <pc:sldMkLst>
          <pc:docMk/>
          <pc:sldMk cId="4022712331" sldId="286"/>
        </pc:sldMkLst>
        <pc:spChg chg="add mod">
          <ac:chgData name="Mica Nicole Nellis" userId="5f20adf3-492e-4e22-8d59-1b443793dbb5" providerId="ADAL" clId="{6CC71B37-0417-4141-829F-A85D827FAAF0}" dt="2023-10-09T04:55:09.121" v="3701" actId="1076"/>
          <ac:spMkLst>
            <pc:docMk/>
            <pc:sldMk cId="4022712331" sldId="286"/>
            <ac:spMk id="3" creationId="{6B1E04C9-D444-9538-52FA-EBCA1395963B}"/>
          </ac:spMkLst>
        </pc:spChg>
        <pc:spChg chg="mod">
          <ac:chgData name="Mica Nicole Nellis" userId="5f20adf3-492e-4e22-8d59-1b443793dbb5" providerId="ADAL" clId="{6CC71B37-0417-4141-829F-A85D827FAAF0}" dt="2023-10-09T04:50:02.708" v="3669" actId="20577"/>
          <ac:spMkLst>
            <pc:docMk/>
            <pc:sldMk cId="4022712331" sldId="286"/>
            <ac:spMk id="9" creationId="{90ECCC10-0780-C949-B752-A996B3C1B729}"/>
          </ac:spMkLst>
        </pc:spChg>
        <pc:spChg chg="mod">
          <ac:chgData name="Mica Nicole Nellis" userId="5f20adf3-492e-4e22-8d59-1b443793dbb5" providerId="ADAL" clId="{6CC71B37-0417-4141-829F-A85D827FAAF0}" dt="2023-10-11T00:34:29.138" v="3746" actId="20577"/>
          <ac:spMkLst>
            <pc:docMk/>
            <pc:sldMk cId="4022712331" sldId="286"/>
            <ac:spMk id="10" creationId="{DA8769DE-0A73-6C40-B7C3-4B165FB9DC6E}"/>
          </ac:spMkLst>
        </pc:spChg>
        <pc:picChg chg="add mod">
          <ac:chgData name="Mica Nicole Nellis" userId="5f20adf3-492e-4e22-8d59-1b443793dbb5" providerId="ADAL" clId="{6CC71B37-0417-4141-829F-A85D827FAAF0}" dt="2023-10-07T23:46:19.977" v="3084" actId="1076"/>
          <ac:picMkLst>
            <pc:docMk/>
            <pc:sldMk cId="4022712331" sldId="286"/>
            <ac:picMk id="2" creationId="{2E0CC321-E89F-0DDA-65DA-FB7FD93006CF}"/>
          </ac:picMkLst>
        </pc:picChg>
      </pc:sldChg>
      <pc:sldChg chg="modSp add">
        <pc:chgData name="Mica Nicole Nellis" userId="5f20adf3-492e-4e22-8d59-1b443793dbb5" providerId="ADAL" clId="{6CC71B37-0417-4141-829F-A85D827FAAF0}" dt="2023-10-09T04:56:20.302" v="3731" actId="20577"/>
        <pc:sldMkLst>
          <pc:docMk/>
          <pc:sldMk cId="3607375350" sldId="287"/>
        </pc:sldMkLst>
        <pc:spChg chg="mod">
          <ac:chgData name="Mica Nicole Nellis" userId="5f20adf3-492e-4e22-8d59-1b443793dbb5" providerId="ADAL" clId="{6CC71B37-0417-4141-829F-A85D827FAAF0}" dt="2023-10-09T04:56:20.302" v="3731" actId="20577"/>
          <ac:spMkLst>
            <pc:docMk/>
            <pc:sldMk cId="3607375350" sldId="287"/>
            <ac:spMk id="4" creationId="{7F7F9487-954F-F0FD-84C6-23489DF3C13A}"/>
          </ac:spMkLst>
        </pc:spChg>
        <pc:spChg chg="mod">
          <ac:chgData name="Mica Nicole Nellis" userId="5f20adf3-492e-4e22-8d59-1b443793dbb5" providerId="ADAL" clId="{6CC71B37-0417-4141-829F-A85D827FAAF0}" dt="2023-10-04T01:34:29.720" v="1033" actId="20577"/>
          <ac:spMkLst>
            <pc:docMk/>
            <pc:sldMk cId="3607375350" sldId="287"/>
            <ac:spMk id="9" creationId="{90ECCC10-0780-C949-B752-A996B3C1B729}"/>
          </ac:spMkLst>
        </pc:spChg>
      </pc:sldChg>
      <pc:sldChg chg="modSp">
        <pc:chgData name="Mica Nicole Nellis" userId="5f20adf3-492e-4e22-8d59-1b443793dbb5" providerId="ADAL" clId="{6CC71B37-0417-4141-829F-A85D827FAAF0}" dt="2023-10-11T00:29:13.755" v="3734" actId="207"/>
        <pc:sldMkLst>
          <pc:docMk/>
          <pc:sldMk cId="1068425308" sldId="288"/>
        </pc:sldMkLst>
        <pc:spChg chg="mod">
          <ac:chgData name="Mica Nicole Nellis" userId="5f20adf3-492e-4e22-8d59-1b443793dbb5" providerId="ADAL" clId="{6CC71B37-0417-4141-829F-A85D827FAAF0}" dt="2023-10-11T00:29:13.755" v="3734" actId="207"/>
          <ac:spMkLst>
            <pc:docMk/>
            <pc:sldMk cId="1068425308" sldId="288"/>
            <ac:spMk id="11" creationId="{0C0C6D17-3349-4821-1198-F6427B19AC9D}"/>
          </ac:spMkLst>
        </pc:spChg>
      </pc:sldChg>
      <pc:sldChg chg="modSp">
        <pc:chgData name="Mica Nicole Nellis" userId="5f20adf3-492e-4e22-8d59-1b443793dbb5" providerId="ADAL" clId="{6CC71B37-0417-4141-829F-A85D827FAAF0}" dt="2023-10-09T04:52:24.227" v="3677" actId="2711"/>
        <pc:sldMkLst>
          <pc:docMk/>
          <pc:sldMk cId="15450995" sldId="289"/>
        </pc:sldMkLst>
        <pc:spChg chg="mod">
          <ac:chgData name="Mica Nicole Nellis" userId="5f20adf3-492e-4e22-8d59-1b443793dbb5" providerId="ADAL" clId="{6CC71B37-0417-4141-829F-A85D827FAAF0}" dt="2023-10-09T04:52:24.227" v="3677" actId="2711"/>
          <ac:spMkLst>
            <pc:docMk/>
            <pc:sldMk cId="15450995" sldId="289"/>
            <ac:spMk id="3" creationId="{CED81714-7D48-F607-832E-9FD87C5A3317}"/>
          </ac:spMkLst>
        </pc:spChg>
      </pc:sldChg>
      <pc:sldChg chg="modSp">
        <pc:chgData name="Mica Nicole Nellis" userId="5f20adf3-492e-4e22-8d59-1b443793dbb5" providerId="ADAL" clId="{6CC71B37-0417-4141-829F-A85D827FAAF0}" dt="2023-10-09T04:45:51.466" v="3561" actId="20577"/>
        <pc:sldMkLst>
          <pc:docMk/>
          <pc:sldMk cId="3112553667" sldId="291"/>
        </pc:sldMkLst>
        <pc:spChg chg="mod">
          <ac:chgData name="Mica Nicole Nellis" userId="5f20adf3-492e-4e22-8d59-1b443793dbb5" providerId="ADAL" clId="{6CC71B37-0417-4141-829F-A85D827FAAF0}" dt="2023-10-09T04:45:51.466" v="3561" actId="20577"/>
          <ac:spMkLst>
            <pc:docMk/>
            <pc:sldMk cId="3112553667" sldId="291"/>
            <ac:spMk id="3" creationId="{AF1CE506-C6C6-3863-0379-98285BAEC457}"/>
          </ac:spMkLst>
        </pc:spChg>
      </pc:sldChg>
      <pc:sldChg chg="modSp new">
        <pc:chgData name="Mica Nicole Nellis" userId="5f20adf3-492e-4e22-8d59-1b443793dbb5" providerId="ADAL" clId="{6CC71B37-0417-4141-829F-A85D827FAAF0}" dt="2023-10-11T01:24:20.118" v="4233" actId="20577"/>
        <pc:sldMkLst>
          <pc:docMk/>
          <pc:sldMk cId="2656952988" sldId="292"/>
        </pc:sldMkLst>
        <pc:spChg chg="mod">
          <ac:chgData name="Mica Nicole Nellis" userId="5f20adf3-492e-4e22-8d59-1b443793dbb5" providerId="ADAL" clId="{6CC71B37-0417-4141-829F-A85D827FAAF0}" dt="2023-10-09T04:47:52.864" v="3602" actId="20577"/>
          <ac:spMkLst>
            <pc:docMk/>
            <pc:sldMk cId="2656952988" sldId="292"/>
            <ac:spMk id="2" creationId="{B03EB19B-5FAE-0E06-9A67-0181BF72D65C}"/>
          </ac:spMkLst>
        </pc:spChg>
        <pc:spChg chg="mod">
          <ac:chgData name="Mica Nicole Nellis" userId="5f20adf3-492e-4e22-8d59-1b443793dbb5" providerId="ADAL" clId="{6CC71B37-0417-4141-829F-A85D827FAAF0}" dt="2023-10-11T01:24:20.118" v="4233" actId="20577"/>
          <ac:spMkLst>
            <pc:docMk/>
            <pc:sldMk cId="2656952988" sldId="292"/>
            <ac:spMk id="3" creationId="{40AA3E9B-5335-6B3C-3F4E-D3E2F6CF9C13}"/>
          </ac:spMkLst>
        </pc:spChg>
      </pc:sldChg>
      <pc:sldChg chg="addSp delSp modSp">
        <pc:chgData name="Mica Nicole Nellis" userId="5f20adf3-492e-4e22-8d59-1b443793dbb5" providerId="ADAL" clId="{6CC71B37-0417-4141-829F-A85D827FAAF0}" dt="2023-10-13T20:38:33.181" v="4527" actId="478"/>
        <pc:sldMkLst>
          <pc:docMk/>
          <pc:sldMk cId="3489132314" sldId="297"/>
        </pc:sldMkLst>
        <pc:spChg chg="mod">
          <ac:chgData name="Mica Nicole Nellis" userId="5f20adf3-492e-4e22-8d59-1b443793dbb5" providerId="ADAL" clId="{6CC71B37-0417-4141-829F-A85D827FAAF0}" dt="2023-10-13T20:36:04.271" v="4446" actId="1076"/>
          <ac:spMkLst>
            <pc:docMk/>
            <pc:sldMk cId="3489132314" sldId="297"/>
            <ac:spMk id="3" creationId="{189CE27D-DF28-6DEF-2285-B23A3A0A3D36}"/>
          </ac:spMkLst>
        </pc:spChg>
        <pc:spChg chg="mod">
          <ac:chgData name="Mica Nicole Nellis" userId="5f20adf3-492e-4e22-8d59-1b443793dbb5" providerId="ADAL" clId="{6CC71B37-0417-4141-829F-A85D827FAAF0}" dt="2023-10-11T00:20:43.524" v="3732" actId="1076"/>
          <ac:spMkLst>
            <pc:docMk/>
            <pc:sldMk cId="3489132314" sldId="297"/>
            <ac:spMk id="9" creationId="{90ECCC10-0780-C949-B752-A996B3C1B729}"/>
          </ac:spMkLst>
        </pc:spChg>
        <pc:graphicFrameChg chg="add del mod modGraphic">
          <ac:chgData name="Mica Nicole Nellis" userId="5f20adf3-492e-4e22-8d59-1b443793dbb5" providerId="ADAL" clId="{6CC71B37-0417-4141-829F-A85D827FAAF0}" dt="2023-10-13T20:38:33.181" v="4527" actId="478"/>
          <ac:graphicFrameMkLst>
            <pc:docMk/>
            <pc:sldMk cId="3489132314" sldId="297"/>
            <ac:graphicFrameMk id="6" creationId="{3A4CFD14-7F69-D222-4435-ACD7E2BAAF58}"/>
          </ac:graphicFrameMkLst>
        </pc:graphicFrameChg>
        <pc:picChg chg="mod">
          <ac:chgData name="Mica Nicole Nellis" userId="5f20adf3-492e-4e22-8d59-1b443793dbb5" providerId="ADAL" clId="{6CC71B37-0417-4141-829F-A85D827FAAF0}" dt="2023-10-13T20:35:50.897" v="4444" actId="1076"/>
          <ac:picMkLst>
            <pc:docMk/>
            <pc:sldMk cId="3489132314" sldId="297"/>
            <ac:picMk id="14" creationId="{64789504-0413-CBBD-4E8A-607A5F80FF33}"/>
          </ac:picMkLst>
        </pc:picChg>
        <pc:picChg chg="mod">
          <ac:chgData name="Mica Nicole Nellis" userId="5f20adf3-492e-4e22-8d59-1b443793dbb5" providerId="ADAL" clId="{6CC71B37-0417-4141-829F-A85D827FAAF0}" dt="2023-10-13T20:35:56.501" v="4445" actId="1076"/>
          <ac:picMkLst>
            <pc:docMk/>
            <pc:sldMk cId="3489132314" sldId="297"/>
            <ac:picMk id="15" creationId="{77DE2663-17BB-8326-D4B4-B1D154C057C0}"/>
          </ac:picMkLst>
        </pc:picChg>
      </pc:sldChg>
    </pc:docChg>
  </pc:docChgLst>
  <pc:docChgLst>
    <pc:chgData name="Isaiah Christopher Padilla" userId="S::icp25@nau.edu::5e0c1b5f-912a-4a53-94f8-57ac8bb5df01" providerId="AD" clId="Web-{8A0E504A-72CA-4E71-93E6-E13EBCEE5BB7}"/>
    <pc:docChg chg="modSld">
      <pc:chgData name="Isaiah Christopher Padilla" userId="S::icp25@nau.edu::5e0c1b5f-912a-4a53-94f8-57ac8bb5df01" providerId="AD" clId="Web-{8A0E504A-72CA-4E71-93E6-E13EBCEE5BB7}" dt="2023-10-10T00:30:54.611" v="7" actId="20577"/>
      <pc:docMkLst>
        <pc:docMk/>
      </pc:docMkLst>
      <pc:sldChg chg="modSp">
        <pc:chgData name="Isaiah Christopher Padilla" userId="S::icp25@nau.edu::5e0c1b5f-912a-4a53-94f8-57ac8bb5df01" providerId="AD" clId="Web-{8A0E504A-72CA-4E71-93E6-E13EBCEE5BB7}" dt="2023-10-10T00:30:54.611" v="7" actId="20577"/>
        <pc:sldMkLst>
          <pc:docMk/>
          <pc:sldMk cId="2800481524" sldId="280"/>
        </pc:sldMkLst>
        <pc:spChg chg="mod">
          <ac:chgData name="Isaiah Christopher Padilla" userId="S::icp25@nau.edu::5e0c1b5f-912a-4a53-94f8-57ac8bb5df01" providerId="AD" clId="Web-{8A0E504A-72CA-4E71-93E6-E13EBCEE5BB7}" dt="2023-10-10T00:30:47.595" v="2" actId="20577"/>
          <ac:spMkLst>
            <pc:docMk/>
            <pc:sldMk cId="2800481524" sldId="280"/>
            <ac:spMk id="9" creationId="{90ECCC10-0780-C949-B752-A996B3C1B729}"/>
          </ac:spMkLst>
        </pc:spChg>
        <pc:spChg chg="mod">
          <ac:chgData name="Isaiah Christopher Padilla" userId="S::icp25@nau.edu::5e0c1b5f-912a-4a53-94f8-57ac8bb5df01" providerId="AD" clId="Web-{8A0E504A-72CA-4E71-93E6-E13EBCEE5BB7}" dt="2023-10-10T00:30:54.611" v="7" actId="20577"/>
          <ac:spMkLst>
            <pc:docMk/>
            <pc:sldMk cId="2800481524" sldId="280"/>
            <ac:spMk id="10" creationId="{DA8769DE-0A73-6C40-B7C3-4B165FB9DC6E}"/>
          </ac:spMkLst>
        </pc:spChg>
      </pc:sldChg>
    </pc:docChg>
  </pc:docChgLst>
  <pc:docChgLst>
    <pc:chgData name="Isaiah Christopher Padilla" userId="S::icp25@nau.edu::5e0c1b5f-912a-4a53-94f8-57ac8bb5df01" providerId="AD" clId="Web-{91220F81-4BE8-455D-8D90-897734C6DFAE}"/>
    <pc:docChg chg="modSld">
      <pc:chgData name="Isaiah Christopher Padilla" userId="S::icp25@nau.edu::5e0c1b5f-912a-4a53-94f8-57ac8bb5df01" providerId="AD" clId="Web-{91220F81-4BE8-455D-8D90-897734C6DFAE}" dt="2023-10-14T02:44:39.823" v="23" actId="20577"/>
      <pc:docMkLst>
        <pc:docMk/>
      </pc:docMkLst>
      <pc:sldChg chg="modSp">
        <pc:chgData name="Isaiah Christopher Padilla" userId="S::icp25@nau.edu::5e0c1b5f-912a-4a53-94f8-57ac8bb5df01" providerId="AD" clId="Web-{91220F81-4BE8-455D-8D90-897734C6DFAE}" dt="2023-10-14T02:44:39.823" v="23" actId="20577"/>
        <pc:sldMkLst>
          <pc:docMk/>
          <pc:sldMk cId="775851847" sldId="283"/>
        </pc:sldMkLst>
        <pc:spChg chg="mod">
          <ac:chgData name="Isaiah Christopher Padilla" userId="S::icp25@nau.edu::5e0c1b5f-912a-4a53-94f8-57ac8bb5df01" providerId="AD" clId="Web-{91220F81-4BE8-455D-8D90-897734C6DFAE}" dt="2023-10-14T02:44:39.823" v="23" actId="20577"/>
          <ac:spMkLst>
            <pc:docMk/>
            <pc:sldMk cId="775851847" sldId="283"/>
            <ac:spMk id="5" creationId="{7ADF43A7-ADE4-C325-CFB0-EDD8697898F1}"/>
          </ac:spMkLst>
        </pc:spChg>
      </pc:sldChg>
    </pc:docChg>
  </pc:docChgLst>
  <pc:docChgLst>
    <pc:chgData name="Isaiah Christopher Padilla" userId="S::icp25@nau.edu::5e0c1b5f-912a-4a53-94f8-57ac8bb5df01" providerId="AD" clId="Web-{8B3D7DCC-7AA1-4706-AF82-0618B2BD0C93}"/>
    <pc:docChg chg="addSld delSld modSld">
      <pc:chgData name="Isaiah Christopher Padilla" userId="S::icp25@nau.edu::5e0c1b5f-912a-4a53-94f8-57ac8bb5df01" providerId="AD" clId="Web-{8B3D7DCC-7AA1-4706-AF82-0618B2BD0C93}" dt="2023-10-10T23:27:05.584" v="174" actId="20577"/>
      <pc:docMkLst>
        <pc:docMk/>
      </pc:docMkLst>
      <pc:sldChg chg="addSp modSp">
        <pc:chgData name="Isaiah Christopher Padilla" userId="S::icp25@nau.edu::5e0c1b5f-912a-4a53-94f8-57ac8bb5df01" providerId="AD" clId="Web-{8B3D7DCC-7AA1-4706-AF82-0618B2BD0C93}" dt="2023-10-10T23:19:01.813" v="5" actId="1076"/>
        <pc:sldMkLst>
          <pc:docMk/>
          <pc:sldMk cId="1553970813" sldId="257"/>
        </pc:sldMkLst>
        <pc:spChg chg="add mod">
          <ac:chgData name="Isaiah Christopher Padilla" userId="S::icp25@nau.edu::5e0c1b5f-912a-4a53-94f8-57ac8bb5df01" providerId="AD" clId="Web-{8B3D7DCC-7AA1-4706-AF82-0618B2BD0C93}" dt="2023-10-10T23:19:01.813" v="5" actId="1076"/>
          <ac:spMkLst>
            <pc:docMk/>
            <pc:sldMk cId="1553970813" sldId="257"/>
            <ac:spMk id="3" creationId="{98AD2374-217E-D2A3-4773-6069FAC89EC0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19:23.580" v="13" actId="20577"/>
        <pc:sldMkLst>
          <pc:docMk/>
          <pc:sldMk cId="1199553209" sldId="261"/>
        </pc:sldMkLst>
        <pc:spChg chg="add mod">
          <ac:chgData name="Isaiah Christopher Padilla" userId="S::icp25@nau.edu::5e0c1b5f-912a-4a53-94f8-57ac8bb5df01" providerId="AD" clId="Web-{8B3D7DCC-7AA1-4706-AF82-0618B2BD0C93}" dt="2023-10-10T23:19:23.580" v="13" actId="20577"/>
          <ac:spMkLst>
            <pc:docMk/>
            <pc:sldMk cId="1199553209" sldId="261"/>
            <ac:spMk id="23" creationId="{34DB28BE-4EA7-76E4-E800-893477BE2E8C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19:32.017" v="16" actId="20577"/>
        <pc:sldMkLst>
          <pc:docMk/>
          <pc:sldMk cId="1293883149" sldId="265"/>
        </pc:sldMkLst>
        <pc:spChg chg="add mod">
          <ac:chgData name="Isaiah Christopher Padilla" userId="S::icp25@nau.edu::5e0c1b5f-912a-4a53-94f8-57ac8bb5df01" providerId="AD" clId="Web-{8B3D7DCC-7AA1-4706-AF82-0618B2BD0C93}" dt="2023-10-10T23:19:32.017" v="16" actId="20577"/>
          <ac:spMkLst>
            <pc:docMk/>
            <pc:sldMk cId="1293883149" sldId="265"/>
            <ac:spMk id="12" creationId="{02E259F3-E6DD-FA73-2DDA-AAF9EA075E35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23:21.356" v="85" actId="20577"/>
        <pc:sldMkLst>
          <pc:docMk/>
          <pc:sldMk cId="2232400589" sldId="266"/>
        </pc:sldMkLst>
        <pc:spChg chg="add mod">
          <ac:chgData name="Isaiah Christopher Padilla" userId="S::icp25@nau.edu::5e0c1b5f-912a-4a53-94f8-57ac8bb5df01" providerId="AD" clId="Web-{8B3D7DCC-7AA1-4706-AF82-0618B2BD0C93}" dt="2023-10-10T23:23:21.356" v="85" actId="20577"/>
          <ac:spMkLst>
            <pc:docMk/>
            <pc:sldMk cId="2232400589" sldId="266"/>
            <ac:spMk id="12" creationId="{637D2239-1E11-2341-A3A2-52E8CEB52DB3}"/>
          </ac:spMkLst>
        </pc:spChg>
      </pc:sldChg>
      <pc:sldChg chg="addSp delSp modSp">
        <pc:chgData name="Isaiah Christopher Padilla" userId="S::icp25@nau.edu::5e0c1b5f-912a-4a53-94f8-57ac8bb5df01" providerId="AD" clId="Web-{8B3D7DCC-7AA1-4706-AF82-0618B2BD0C93}" dt="2023-10-10T23:22:53.073" v="78" actId="20577"/>
        <pc:sldMkLst>
          <pc:docMk/>
          <pc:sldMk cId="1038314591" sldId="267"/>
        </pc:sldMkLst>
        <pc:spChg chg="add del mod">
          <ac:chgData name="Isaiah Christopher Padilla" userId="S::icp25@nau.edu::5e0c1b5f-912a-4a53-94f8-57ac8bb5df01" providerId="AD" clId="Web-{8B3D7DCC-7AA1-4706-AF82-0618B2BD0C93}" dt="2023-10-10T23:22:53.073" v="78" actId="20577"/>
          <ac:spMkLst>
            <pc:docMk/>
            <pc:sldMk cId="1038314591" sldId="267"/>
            <ac:spMk id="4" creationId="{1AFF1CAE-2D95-62EE-6902-A5DA5DA09BE9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23:38.700" v="88" actId="20577"/>
        <pc:sldMkLst>
          <pc:docMk/>
          <pc:sldMk cId="2768701100" sldId="268"/>
        </pc:sldMkLst>
        <pc:spChg chg="add mod">
          <ac:chgData name="Isaiah Christopher Padilla" userId="S::icp25@nau.edu::5e0c1b5f-912a-4a53-94f8-57ac8bb5df01" providerId="AD" clId="Web-{8B3D7DCC-7AA1-4706-AF82-0618B2BD0C93}" dt="2023-10-10T23:23:38.700" v="88" actId="20577"/>
          <ac:spMkLst>
            <pc:docMk/>
            <pc:sldMk cId="2768701100" sldId="268"/>
            <ac:spMk id="23" creationId="{E464EAD7-D02A-0798-8058-31F87304B4EF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23:58.623" v="91" actId="20577"/>
        <pc:sldMkLst>
          <pc:docMk/>
          <pc:sldMk cId="2760533817" sldId="269"/>
        </pc:sldMkLst>
        <pc:spChg chg="add mod">
          <ac:chgData name="Isaiah Christopher Padilla" userId="S::icp25@nau.edu::5e0c1b5f-912a-4a53-94f8-57ac8bb5df01" providerId="AD" clId="Web-{8B3D7DCC-7AA1-4706-AF82-0618B2BD0C93}" dt="2023-10-10T23:23:58.623" v="91" actId="20577"/>
          <ac:spMkLst>
            <pc:docMk/>
            <pc:sldMk cId="2760533817" sldId="269"/>
            <ac:spMk id="4" creationId="{7582E89E-A773-3B88-AC5C-CBF587035CF3}"/>
          </ac:spMkLst>
        </pc:spChg>
      </pc:sldChg>
      <pc:sldChg chg="addSp delSp modSp">
        <pc:chgData name="Isaiah Christopher Padilla" userId="S::icp25@nau.edu::5e0c1b5f-912a-4a53-94f8-57ac8bb5df01" providerId="AD" clId="Web-{8B3D7DCC-7AA1-4706-AF82-0618B2BD0C93}" dt="2023-10-10T23:24:08.608" v="96" actId="20577"/>
        <pc:sldMkLst>
          <pc:docMk/>
          <pc:sldMk cId="841483662" sldId="270"/>
        </pc:sldMkLst>
        <pc:spChg chg="add del mod">
          <ac:chgData name="Isaiah Christopher Padilla" userId="S::icp25@nau.edu::5e0c1b5f-912a-4a53-94f8-57ac8bb5df01" providerId="AD" clId="Web-{8B3D7DCC-7AA1-4706-AF82-0618B2BD0C93}" dt="2023-10-10T23:24:08.608" v="96" actId="20577"/>
          <ac:spMkLst>
            <pc:docMk/>
            <pc:sldMk cId="841483662" sldId="270"/>
            <ac:spMk id="6" creationId="{0629BA58-4E48-A330-133F-3C4EF9FC9AA4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24:21.796" v="105" actId="20577"/>
        <pc:sldMkLst>
          <pc:docMk/>
          <pc:sldMk cId="2636526926" sldId="271"/>
        </pc:sldMkLst>
        <pc:spChg chg="add mod">
          <ac:chgData name="Isaiah Christopher Padilla" userId="S::icp25@nau.edu::5e0c1b5f-912a-4a53-94f8-57ac8bb5df01" providerId="AD" clId="Web-{8B3D7DCC-7AA1-4706-AF82-0618B2BD0C93}" dt="2023-10-10T23:24:21.796" v="105" actId="20577"/>
          <ac:spMkLst>
            <pc:docMk/>
            <pc:sldMk cId="2636526926" sldId="271"/>
            <ac:spMk id="17" creationId="{01826F13-760E-BD7A-FB20-8EE1D1DAB4F0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24:36.172" v="110" actId="20577"/>
        <pc:sldMkLst>
          <pc:docMk/>
          <pc:sldMk cId="1660009589" sldId="272"/>
        </pc:sldMkLst>
        <pc:spChg chg="add mod">
          <ac:chgData name="Isaiah Christopher Padilla" userId="S::icp25@nau.edu::5e0c1b5f-912a-4a53-94f8-57ac8bb5df01" providerId="AD" clId="Web-{8B3D7DCC-7AA1-4706-AF82-0618B2BD0C93}" dt="2023-10-10T23:24:36.172" v="110" actId="20577"/>
          <ac:spMkLst>
            <pc:docMk/>
            <pc:sldMk cId="1660009589" sldId="272"/>
            <ac:spMk id="5" creationId="{861320B4-AF03-DE3F-2136-AF614CC74E2A}"/>
          </ac:spMkLst>
        </pc:spChg>
      </pc:sldChg>
      <pc:sldChg chg="addSp delSp modSp">
        <pc:chgData name="Isaiah Christopher Padilla" userId="S::icp25@nau.edu::5e0c1b5f-912a-4a53-94f8-57ac8bb5df01" providerId="AD" clId="Web-{8B3D7DCC-7AA1-4706-AF82-0618B2BD0C93}" dt="2023-10-10T23:24:50.219" v="115" actId="20577"/>
        <pc:sldMkLst>
          <pc:docMk/>
          <pc:sldMk cId="295261474" sldId="273"/>
        </pc:sldMkLst>
        <pc:spChg chg="add del mod">
          <ac:chgData name="Isaiah Christopher Padilla" userId="S::icp25@nau.edu::5e0c1b5f-912a-4a53-94f8-57ac8bb5df01" providerId="AD" clId="Web-{8B3D7DCC-7AA1-4706-AF82-0618B2BD0C93}" dt="2023-10-10T23:24:50.219" v="115" actId="20577"/>
          <ac:spMkLst>
            <pc:docMk/>
            <pc:sldMk cId="295261474" sldId="273"/>
            <ac:spMk id="6" creationId="{B47BA714-71E7-7031-07C0-236D98BBAD0E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26:36.677" v="161" actId="20577"/>
        <pc:sldMkLst>
          <pc:docMk/>
          <pc:sldMk cId="3511058307" sldId="274"/>
        </pc:sldMkLst>
        <pc:spChg chg="add mod">
          <ac:chgData name="Isaiah Christopher Padilla" userId="S::icp25@nau.edu::5e0c1b5f-912a-4a53-94f8-57ac8bb5df01" providerId="AD" clId="Web-{8B3D7DCC-7AA1-4706-AF82-0618B2BD0C93}" dt="2023-10-10T23:26:36.677" v="161" actId="20577"/>
          <ac:spMkLst>
            <pc:docMk/>
            <pc:sldMk cId="3511058307" sldId="274"/>
            <ac:spMk id="4" creationId="{9163B2B1-4FFD-FA08-8368-DC556F2DD6A1}"/>
          </ac:spMkLst>
        </pc:spChg>
      </pc:sldChg>
      <pc:sldChg chg="addSp delSp modSp">
        <pc:chgData name="Isaiah Christopher Padilla" userId="S::icp25@nau.edu::5e0c1b5f-912a-4a53-94f8-57ac8bb5df01" providerId="AD" clId="Web-{8B3D7DCC-7AA1-4706-AF82-0618B2BD0C93}" dt="2023-10-10T23:26:45.224" v="166" actId="20577"/>
        <pc:sldMkLst>
          <pc:docMk/>
          <pc:sldMk cId="1168781250" sldId="275"/>
        </pc:sldMkLst>
        <pc:spChg chg="add del mod">
          <ac:chgData name="Isaiah Christopher Padilla" userId="S::icp25@nau.edu::5e0c1b5f-912a-4a53-94f8-57ac8bb5df01" providerId="AD" clId="Web-{8B3D7DCC-7AA1-4706-AF82-0618B2BD0C93}" dt="2023-10-10T23:26:45.224" v="166" actId="20577"/>
          <ac:spMkLst>
            <pc:docMk/>
            <pc:sldMk cId="1168781250" sldId="275"/>
            <ac:spMk id="6" creationId="{EA9F0CC3-37E4-02AE-8CCC-7C006B52CF91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26:50.740" v="169" actId="20577"/>
        <pc:sldMkLst>
          <pc:docMk/>
          <pc:sldMk cId="2116659032" sldId="276"/>
        </pc:sldMkLst>
        <pc:spChg chg="add mod">
          <ac:chgData name="Isaiah Christopher Padilla" userId="S::icp25@nau.edu::5e0c1b5f-912a-4a53-94f8-57ac8bb5df01" providerId="AD" clId="Web-{8B3D7DCC-7AA1-4706-AF82-0618B2BD0C93}" dt="2023-10-10T23:26:50.740" v="169" actId="20577"/>
          <ac:spMkLst>
            <pc:docMk/>
            <pc:sldMk cId="2116659032" sldId="276"/>
            <ac:spMk id="4" creationId="{609A2C94-2F29-FF5F-7901-D39713BC8C36}"/>
          </ac:spMkLst>
        </pc:spChg>
      </pc:sldChg>
      <pc:sldChg chg="addSp delSp modSp">
        <pc:chgData name="Isaiah Christopher Padilla" userId="S::icp25@nau.edu::5e0c1b5f-912a-4a53-94f8-57ac8bb5df01" providerId="AD" clId="Web-{8B3D7DCC-7AA1-4706-AF82-0618B2BD0C93}" dt="2023-10-10T23:27:05.584" v="174" actId="20577"/>
        <pc:sldMkLst>
          <pc:docMk/>
          <pc:sldMk cId="1978819487" sldId="277"/>
        </pc:sldMkLst>
        <pc:spChg chg="add del mod">
          <ac:chgData name="Isaiah Christopher Padilla" userId="S::icp25@nau.edu::5e0c1b5f-912a-4a53-94f8-57ac8bb5df01" providerId="AD" clId="Web-{8B3D7DCC-7AA1-4706-AF82-0618B2BD0C93}" dt="2023-10-10T23:27:05.584" v="174" actId="20577"/>
          <ac:spMkLst>
            <pc:docMk/>
            <pc:sldMk cId="1978819487" sldId="277"/>
            <ac:spMk id="4" creationId="{BC07EA02-FA30-8547-D6A5-C95FB963A3A1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21:13.288" v="46" actId="20577"/>
        <pc:sldMkLst>
          <pc:docMk/>
          <pc:sldMk cId="2808349079" sldId="278"/>
        </pc:sldMkLst>
        <pc:spChg chg="mod">
          <ac:chgData name="Isaiah Christopher Padilla" userId="S::icp25@nau.edu::5e0c1b5f-912a-4a53-94f8-57ac8bb5df01" providerId="AD" clId="Web-{8B3D7DCC-7AA1-4706-AF82-0618B2BD0C93}" dt="2023-10-10T23:20:47.286" v="41" actId="1076"/>
          <ac:spMkLst>
            <pc:docMk/>
            <pc:sldMk cId="2808349079" sldId="278"/>
            <ac:spMk id="8" creationId="{04CC4D48-B68A-C565-4852-4BE2E03A37E4}"/>
          </ac:spMkLst>
        </pc:spChg>
        <pc:spChg chg="add mod">
          <ac:chgData name="Isaiah Christopher Padilla" userId="S::icp25@nau.edu::5e0c1b5f-912a-4a53-94f8-57ac8bb5df01" providerId="AD" clId="Web-{8B3D7DCC-7AA1-4706-AF82-0618B2BD0C93}" dt="2023-10-10T23:21:13.288" v="46" actId="20577"/>
          <ac:spMkLst>
            <pc:docMk/>
            <pc:sldMk cId="2808349079" sldId="278"/>
            <ac:spMk id="11" creationId="{5C26EDDD-B5A9-191C-0839-3AB2B5322526}"/>
          </ac:spMkLst>
        </pc:spChg>
      </pc:sldChg>
      <pc:sldChg chg="addSp delSp modSp">
        <pc:chgData name="Isaiah Christopher Padilla" userId="S::icp25@nau.edu::5e0c1b5f-912a-4a53-94f8-57ac8bb5df01" providerId="AD" clId="Web-{8B3D7DCC-7AA1-4706-AF82-0618B2BD0C93}" dt="2023-10-10T23:21:48.977" v="53" actId="20577"/>
        <pc:sldMkLst>
          <pc:docMk/>
          <pc:sldMk cId="1126363151" sldId="279"/>
        </pc:sldMkLst>
        <pc:spChg chg="add del mod">
          <ac:chgData name="Isaiah Christopher Padilla" userId="S::icp25@nau.edu::5e0c1b5f-912a-4a53-94f8-57ac8bb5df01" providerId="AD" clId="Web-{8B3D7DCC-7AA1-4706-AF82-0618B2BD0C93}" dt="2023-10-10T23:21:48.977" v="53" actId="20577"/>
          <ac:spMkLst>
            <pc:docMk/>
            <pc:sldMk cId="1126363151" sldId="279"/>
            <ac:spMk id="5" creationId="{F554C356-AF5E-7331-7AFB-714F611C80CC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21:59.618" v="58" actId="14100"/>
        <pc:sldMkLst>
          <pc:docMk/>
          <pc:sldMk cId="2800481524" sldId="280"/>
        </pc:sldMkLst>
        <pc:spChg chg="add mod">
          <ac:chgData name="Isaiah Christopher Padilla" userId="S::icp25@nau.edu::5e0c1b5f-912a-4a53-94f8-57ac8bb5df01" providerId="AD" clId="Web-{8B3D7DCC-7AA1-4706-AF82-0618B2BD0C93}" dt="2023-10-10T23:21:59.618" v="58" actId="14100"/>
          <ac:spMkLst>
            <pc:docMk/>
            <pc:sldMk cId="2800481524" sldId="280"/>
            <ac:spMk id="6" creationId="{A9E38DAA-16A1-4CC6-0F2F-39F470EB0628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22:22.884" v="61" actId="20577"/>
        <pc:sldMkLst>
          <pc:docMk/>
          <pc:sldMk cId="3899904343" sldId="281"/>
        </pc:sldMkLst>
        <pc:spChg chg="add mod">
          <ac:chgData name="Isaiah Christopher Padilla" userId="S::icp25@nau.edu::5e0c1b5f-912a-4a53-94f8-57ac8bb5df01" providerId="AD" clId="Web-{8B3D7DCC-7AA1-4706-AF82-0618B2BD0C93}" dt="2023-10-10T23:22:22.884" v="61" actId="20577"/>
          <ac:spMkLst>
            <pc:docMk/>
            <pc:sldMk cId="3899904343" sldId="281"/>
            <ac:spMk id="24" creationId="{66886D6E-8EA3-DF0D-AB3E-499BAB161F69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22:29.025" v="64" actId="20577"/>
        <pc:sldMkLst>
          <pc:docMk/>
          <pc:sldMk cId="2150133803" sldId="282"/>
        </pc:sldMkLst>
        <pc:spChg chg="add mod">
          <ac:chgData name="Isaiah Christopher Padilla" userId="S::icp25@nau.edu::5e0c1b5f-912a-4a53-94f8-57ac8bb5df01" providerId="AD" clId="Web-{8B3D7DCC-7AA1-4706-AF82-0618B2BD0C93}" dt="2023-10-10T23:22:29.025" v="64" actId="20577"/>
          <ac:spMkLst>
            <pc:docMk/>
            <pc:sldMk cId="2150133803" sldId="282"/>
            <ac:spMk id="6" creationId="{62FA3E36-4501-0824-7FE5-F43795D836CF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22:36.416" v="67" actId="20577"/>
        <pc:sldMkLst>
          <pc:docMk/>
          <pc:sldMk cId="775851847" sldId="283"/>
        </pc:sldMkLst>
        <pc:spChg chg="add mod">
          <ac:chgData name="Isaiah Christopher Padilla" userId="S::icp25@nau.edu::5e0c1b5f-912a-4a53-94f8-57ac8bb5df01" providerId="AD" clId="Web-{8B3D7DCC-7AA1-4706-AF82-0618B2BD0C93}" dt="2023-10-10T23:22:36.416" v="67" actId="20577"/>
          <ac:spMkLst>
            <pc:docMk/>
            <pc:sldMk cId="775851847" sldId="283"/>
            <ac:spMk id="24" creationId="{5AA62062-C608-0901-FFD6-1C7B2F8C8202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25:00.173" v="118" actId="20577"/>
        <pc:sldMkLst>
          <pc:docMk/>
          <pc:sldMk cId="2802053180" sldId="284"/>
        </pc:sldMkLst>
        <pc:spChg chg="add mod">
          <ac:chgData name="Isaiah Christopher Padilla" userId="S::icp25@nau.edu::5e0c1b5f-912a-4a53-94f8-57ac8bb5df01" providerId="AD" clId="Web-{8B3D7DCC-7AA1-4706-AF82-0618B2BD0C93}" dt="2023-10-10T23:25:00.173" v="118" actId="20577"/>
          <ac:spMkLst>
            <pc:docMk/>
            <pc:sldMk cId="2802053180" sldId="284"/>
            <ac:spMk id="8" creationId="{04B08056-8338-64C2-97BC-E4FBE47919A9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25:06.532" v="122" actId="20577"/>
        <pc:sldMkLst>
          <pc:docMk/>
          <pc:sldMk cId="4017588348" sldId="285"/>
        </pc:sldMkLst>
        <pc:spChg chg="add mod">
          <ac:chgData name="Isaiah Christopher Padilla" userId="S::icp25@nau.edu::5e0c1b5f-912a-4a53-94f8-57ac8bb5df01" providerId="AD" clId="Web-{8B3D7DCC-7AA1-4706-AF82-0618B2BD0C93}" dt="2023-10-10T23:25:06.532" v="122" actId="20577"/>
          <ac:spMkLst>
            <pc:docMk/>
            <pc:sldMk cId="4017588348" sldId="285"/>
            <ac:spMk id="3" creationId="{D0E05D69-AC58-D0F9-7D7D-7E184A2931CD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25:38.096" v="140" actId="20577"/>
        <pc:sldMkLst>
          <pc:docMk/>
          <pc:sldMk cId="4022712331" sldId="286"/>
        </pc:sldMkLst>
        <pc:spChg chg="add mod">
          <ac:chgData name="Isaiah Christopher Padilla" userId="S::icp25@nau.edu::5e0c1b5f-912a-4a53-94f8-57ac8bb5df01" providerId="AD" clId="Web-{8B3D7DCC-7AA1-4706-AF82-0618B2BD0C93}" dt="2023-10-10T23:25:38.096" v="140" actId="20577"/>
          <ac:spMkLst>
            <pc:docMk/>
            <pc:sldMk cId="4022712331" sldId="286"/>
            <ac:spMk id="6" creationId="{4BF657B0-1C7F-A108-757E-D80540095DFB}"/>
          </ac:spMkLst>
        </pc:spChg>
      </pc:sldChg>
      <pc:sldChg chg="addSp delSp modSp">
        <pc:chgData name="Isaiah Christopher Padilla" userId="S::icp25@nau.edu::5e0c1b5f-912a-4a53-94f8-57ac8bb5df01" providerId="AD" clId="Web-{8B3D7DCC-7AA1-4706-AF82-0618B2BD0C93}" dt="2023-10-10T23:25:50.425" v="145" actId="20577"/>
        <pc:sldMkLst>
          <pc:docMk/>
          <pc:sldMk cId="3607375350" sldId="287"/>
        </pc:sldMkLst>
        <pc:spChg chg="add del">
          <ac:chgData name="Isaiah Christopher Padilla" userId="S::icp25@nau.edu::5e0c1b5f-912a-4a53-94f8-57ac8bb5df01" providerId="AD" clId="Web-{8B3D7DCC-7AA1-4706-AF82-0618B2BD0C93}" dt="2023-10-10T23:25:43.518" v="142"/>
          <ac:spMkLst>
            <pc:docMk/>
            <pc:sldMk cId="3607375350" sldId="287"/>
            <ac:spMk id="5" creationId="{FF0721E8-45AC-5E58-9D9D-ABB000261D90}"/>
          </ac:spMkLst>
        </pc:spChg>
        <pc:spChg chg="add mod">
          <ac:chgData name="Isaiah Christopher Padilla" userId="S::icp25@nau.edu::5e0c1b5f-912a-4a53-94f8-57ac8bb5df01" providerId="AD" clId="Web-{8B3D7DCC-7AA1-4706-AF82-0618B2BD0C93}" dt="2023-10-10T23:25:50.425" v="145" actId="20577"/>
          <ac:spMkLst>
            <pc:docMk/>
            <pc:sldMk cId="3607375350" sldId="287"/>
            <ac:spMk id="8" creationId="{FB527A15-439C-52CE-4F77-5FED552DF15E}"/>
          </ac:spMkLst>
        </pc:spChg>
      </pc:sldChg>
      <pc:sldChg chg="addSp delSp modSp">
        <pc:chgData name="Isaiah Christopher Padilla" userId="S::icp25@nau.edu::5e0c1b5f-912a-4a53-94f8-57ac8bb5df01" providerId="AD" clId="Web-{8B3D7DCC-7AA1-4706-AF82-0618B2BD0C93}" dt="2023-10-10T23:19:16.345" v="10" actId="20577"/>
        <pc:sldMkLst>
          <pc:docMk/>
          <pc:sldMk cId="1068425308" sldId="288"/>
        </pc:sldMkLst>
        <pc:spChg chg="add del mod">
          <ac:chgData name="Isaiah Christopher Padilla" userId="S::icp25@nau.edu::5e0c1b5f-912a-4a53-94f8-57ac8bb5df01" providerId="AD" clId="Web-{8B3D7DCC-7AA1-4706-AF82-0618B2BD0C93}" dt="2023-10-10T23:19:16.345" v="10" actId="20577"/>
          <ac:spMkLst>
            <pc:docMk/>
            <pc:sldMk cId="1068425308" sldId="288"/>
            <ac:spMk id="4" creationId="{ED1CAA94-F1E6-E4CD-C4CB-9CC9D5C05888}"/>
          </ac:spMkLst>
        </pc:spChg>
      </pc:sldChg>
      <pc:sldChg chg="addSp delSp modSp">
        <pc:chgData name="Isaiah Christopher Padilla" userId="S::icp25@nau.edu::5e0c1b5f-912a-4a53-94f8-57ac8bb5df01" providerId="AD" clId="Web-{8B3D7DCC-7AA1-4706-AF82-0618B2BD0C93}" dt="2023-10-10T23:20:29.192" v="37" actId="20577"/>
        <pc:sldMkLst>
          <pc:docMk/>
          <pc:sldMk cId="15450995" sldId="289"/>
        </pc:sldMkLst>
        <pc:spChg chg="add del">
          <ac:chgData name="Isaiah Christopher Padilla" userId="S::icp25@nau.edu::5e0c1b5f-912a-4a53-94f8-57ac8bb5df01" providerId="AD" clId="Web-{8B3D7DCC-7AA1-4706-AF82-0618B2BD0C93}" dt="2023-10-10T23:19:54.018" v="25"/>
          <ac:spMkLst>
            <pc:docMk/>
            <pc:sldMk cId="15450995" sldId="289"/>
            <ac:spMk id="6" creationId="{2005D1A4-EF80-D910-2F07-AB8292C5C5A3}"/>
          </ac:spMkLst>
        </pc:spChg>
        <pc:spChg chg="add mod">
          <ac:chgData name="Isaiah Christopher Padilla" userId="S::icp25@nau.edu::5e0c1b5f-912a-4a53-94f8-57ac8bb5df01" providerId="AD" clId="Web-{8B3D7DCC-7AA1-4706-AF82-0618B2BD0C93}" dt="2023-10-10T23:20:29.192" v="37" actId="20577"/>
          <ac:spMkLst>
            <pc:docMk/>
            <pc:sldMk cId="15450995" sldId="289"/>
            <ac:spMk id="8" creationId="{5ABA2379-5F08-7C2C-6C7D-E826B6226621}"/>
          </ac:spMkLst>
        </pc:spChg>
        <pc:spChg chg="add del">
          <ac:chgData name="Isaiah Christopher Padilla" userId="S::icp25@nau.edu::5e0c1b5f-912a-4a53-94f8-57ac8bb5df01" providerId="AD" clId="Web-{8B3D7DCC-7AA1-4706-AF82-0618B2BD0C93}" dt="2023-10-10T23:20:26.285" v="35"/>
          <ac:spMkLst>
            <pc:docMk/>
            <pc:sldMk cId="15450995" sldId="289"/>
            <ac:spMk id="10" creationId="{E0D23C2A-0064-02AA-E137-C65927DC4754}"/>
          </ac:spMkLst>
        </pc:spChg>
      </pc:sldChg>
      <pc:sldChg chg="addSp delSp modSp">
        <pc:chgData name="Isaiah Christopher Padilla" userId="S::icp25@nau.edu::5e0c1b5f-912a-4a53-94f8-57ac8bb5df01" providerId="AD" clId="Web-{8B3D7DCC-7AA1-4706-AF82-0618B2BD0C93}" dt="2023-10-10T23:20:00.394" v="29" actId="20577"/>
        <pc:sldMkLst>
          <pc:docMk/>
          <pc:sldMk cId="3067016218" sldId="290"/>
        </pc:sldMkLst>
        <pc:spChg chg="add del mod">
          <ac:chgData name="Isaiah Christopher Padilla" userId="S::icp25@nau.edu::5e0c1b5f-912a-4a53-94f8-57ac8bb5df01" providerId="AD" clId="Web-{8B3D7DCC-7AA1-4706-AF82-0618B2BD0C93}" dt="2023-10-10T23:20:00.394" v="29" actId="20577"/>
          <ac:spMkLst>
            <pc:docMk/>
            <pc:sldMk cId="3067016218" sldId="290"/>
            <ac:spMk id="6" creationId="{F2F86D3F-F9D6-BAF5-64AE-4C3A833B4CBB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25:12.111" v="127" actId="20577"/>
        <pc:sldMkLst>
          <pc:docMk/>
          <pc:sldMk cId="1199162451" sldId="293"/>
        </pc:sldMkLst>
        <pc:spChg chg="add mod">
          <ac:chgData name="Isaiah Christopher Padilla" userId="S::icp25@nau.edu::5e0c1b5f-912a-4a53-94f8-57ac8bb5df01" providerId="AD" clId="Web-{8B3D7DCC-7AA1-4706-AF82-0618B2BD0C93}" dt="2023-10-10T23:25:12.111" v="127" actId="20577"/>
          <ac:spMkLst>
            <pc:docMk/>
            <pc:sldMk cId="1199162451" sldId="293"/>
            <ac:spMk id="4" creationId="{5C81A556-05A1-22FD-7291-58E94237B849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25:19.439" v="131" actId="20577"/>
        <pc:sldMkLst>
          <pc:docMk/>
          <pc:sldMk cId="536908600" sldId="294"/>
        </pc:sldMkLst>
        <pc:spChg chg="add mod">
          <ac:chgData name="Isaiah Christopher Padilla" userId="S::icp25@nau.edu::5e0c1b5f-912a-4a53-94f8-57ac8bb5df01" providerId="AD" clId="Web-{8B3D7DCC-7AA1-4706-AF82-0618B2BD0C93}" dt="2023-10-10T23:25:19.439" v="131" actId="20577"/>
          <ac:spMkLst>
            <pc:docMk/>
            <pc:sldMk cId="536908600" sldId="294"/>
            <ac:spMk id="4" creationId="{6ABF561F-4860-9C3F-C96C-FFBAFF4CE9BC}"/>
          </ac:spMkLst>
        </pc:spChg>
      </pc:sldChg>
      <pc:sldChg chg="addSp delSp modSp add del">
        <pc:chgData name="Isaiah Christopher Padilla" userId="S::icp25@nau.edu::5e0c1b5f-912a-4a53-94f8-57ac8bb5df01" providerId="AD" clId="Web-{8B3D7DCC-7AA1-4706-AF82-0618B2BD0C93}" dt="2023-10-10T23:26:11.973" v="156" actId="20577"/>
        <pc:sldMkLst>
          <pc:docMk/>
          <pc:sldMk cId="2857329323" sldId="296"/>
        </pc:sldMkLst>
        <pc:spChg chg="add del mod">
          <ac:chgData name="Isaiah Christopher Padilla" userId="S::icp25@nau.edu::5e0c1b5f-912a-4a53-94f8-57ac8bb5df01" providerId="AD" clId="Web-{8B3D7DCC-7AA1-4706-AF82-0618B2BD0C93}" dt="2023-10-10T23:26:11.973" v="156" actId="20577"/>
          <ac:spMkLst>
            <pc:docMk/>
            <pc:sldMk cId="2857329323" sldId="296"/>
            <ac:spMk id="8" creationId="{C35ED87F-FCE8-7731-0C6E-CBD40910D6E0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24:16.608" v="101" actId="20577"/>
        <pc:sldMkLst>
          <pc:docMk/>
          <pc:sldMk cId="3489132314" sldId="297"/>
        </pc:sldMkLst>
        <pc:spChg chg="add mod">
          <ac:chgData name="Isaiah Christopher Padilla" userId="S::icp25@nau.edu::5e0c1b5f-912a-4a53-94f8-57ac8bb5df01" providerId="AD" clId="Web-{8B3D7DCC-7AA1-4706-AF82-0618B2BD0C93}" dt="2023-10-10T23:24:16.608" v="101" actId="20577"/>
          <ac:spMkLst>
            <pc:docMk/>
            <pc:sldMk cId="3489132314" sldId="297"/>
            <ac:spMk id="5" creationId="{08FF1DB6-182F-2213-AB3F-9E16FADB768D}"/>
          </ac:spMkLst>
        </pc:spChg>
      </pc:sldChg>
      <pc:sldChg chg="addSp modSp">
        <pc:chgData name="Isaiah Christopher Padilla" userId="S::icp25@nau.edu::5e0c1b5f-912a-4a53-94f8-57ac8bb5df01" providerId="AD" clId="Web-{8B3D7DCC-7AA1-4706-AF82-0618B2BD0C93}" dt="2023-10-10T23:23:02.449" v="81" actId="20577"/>
        <pc:sldMkLst>
          <pc:docMk/>
          <pc:sldMk cId="1138070285" sldId="298"/>
        </pc:sldMkLst>
        <pc:spChg chg="add mod">
          <ac:chgData name="Isaiah Christopher Padilla" userId="S::icp25@nau.edu::5e0c1b5f-912a-4a53-94f8-57ac8bb5df01" providerId="AD" clId="Web-{8B3D7DCC-7AA1-4706-AF82-0618B2BD0C93}" dt="2023-10-10T23:23:02.449" v="81" actId="20577"/>
          <ac:spMkLst>
            <pc:docMk/>
            <pc:sldMk cId="1138070285" sldId="298"/>
            <ac:spMk id="8" creationId="{B79130E1-FBED-0C6C-2D85-63792DDCFB5E}"/>
          </ac:spMkLst>
        </pc:spChg>
      </pc:sldChg>
      <pc:sldChg chg="addSp delSp modSp">
        <pc:chgData name="Isaiah Christopher Padilla" userId="S::icp25@nau.edu::5e0c1b5f-912a-4a53-94f8-57ac8bb5df01" providerId="AD" clId="Web-{8B3D7DCC-7AA1-4706-AF82-0618B2BD0C93}" dt="2023-10-10T23:25:31.846" v="137" actId="20577"/>
        <pc:sldMkLst>
          <pc:docMk/>
          <pc:sldMk cId="3676403250" sldId="299"/>
        </pc:sldMkLst>
        <pc:spChg chg="add del mod">
          <ac:chgData name="Isaiah Christopher Padilla" userId="S::icp25@nau.edu::5e0c1b5f-912a-4a53-94f8-57ac8bb5df01" providerId="AD" clId="Web-{8B3D7DCC-7AA1-4706-AF82-0618B2BD0C93}" dt="2023-10-10T23:25:31.846" v="137" actId="20577"/>
          <ac:spMkLst>
            <pc:docMk/>
            <pc:sldMk cId="3676403250" sldId="299"/>
            <ac:spMk id="4" creationId="{381567E9-E3A0-B38D-1BEE-AD4D9E11FF98}"/>
          </ac:spMkLst>
        </pc:spChg>
      </pc:sldChg>
      <pc:sldChg chg="addSp modSp add replId">
        <pc:chgData name="Isaiah Christopher Padilla" userId="S::icp25@nau.edu::5e0c1b5f-912a-4a53-94f8-57ac8bb5df01" providerId="AD" clId="Web-{8B3D7DCC-7AA1-4706-AF82-0618B2BD0C93}" dt="2023-10-10T23:20:36.864" v="40" actId="20577"/>
        <pc:sldMkLst>
          <pc:docMk/>
          <pc:sldMk cId="1368399016" sldId="300"/>
        </pc:sldMkLst>
        <pc:spChg chg="add mod">
          <ac:chgData name="Isaiah Christopher Padilla" userId="S::icp25@nau.edu::5e0c1b5f-912a-4a53-94f8-57ac8bb5df01" providerId="AD" clId="Web-{8B3D7DCC-7AA1-4706-AF82-0618B2BD0C93}" dt="2023-10-10T23:20:36.864" v="40" actId="20577"/>
          <ac:spMkLst>
            <pc:docMk/>
            <pc:sldMk cId="1368399016" sldId="300"/>
            <ac:spMk id="6" creationId="{E14C7E5A-56A5-768B-FB48-01CE20783C75}"/>
          </ac:spMkLst>
        </pc:spChg>
      </pc:sldChg>
      <pc:sldChg chg="add del replId">
        <pc:chgData name="Isaiah Christopher Padilla" userId="S::icp25@nau.edu::5e0c1b5f-912a-4a53-94f8-57ac8bb5df01" providerId="AD" clId="Web-{8B3D7DCC-7AA1-4706-AF82-0618B2BD0C93}" dt="2023-10-10T23:20:09.253" v="32"/>
        <pc:sldMkLst>
          <pc:docMk/>
          <pc:sldMk cId="1339291957" sldId="301"/>
        </pc:sldMkLst>
      </pc:sldChg>
      <pc:sldChg chg="add del">
        <pc:chgData name="Isaiah Christopher Padilla" userId="S::icp25@nau.edu::5e0c1b5f-912a-4a53-94f8-57ac8bb5df01" providerId="AD" clId="Web-{8B3D7DCC-7AA1-4706-AF82-0618B2BD0C93}" dt="2023-10-10T23:26:19.989" v="158"/>
        <pc:sldMkLst>
          <pc:docMk/>
          <pc:sldMk cId="3180962343" sldId="301"/>
        </pc:sldMkLst>
      </pc:sldChg>
    </pc:docChg>
  </pc:docChgLst>
  <pc:docChgLst>
    <pc:chgData name="Mica Nicole Nellis" userId="S::mnn49@nau.edu::5f20adf3-492e-4e22-8d59-1b443793dbb5" providerId="AD" clId="Web-{116AC76A-2D34-4129-9990-B4A781BA8240}"/>
    <pc:docChg chg="mod modSld sldOrd modMainMaster">
      <pc:chgData name="Mica Nicole Nellis" userId="S::mnn49@nau.edu::5f20adf3-492e-4e22-8d59-1b443793dbb5" providerId="AD" clId="Web-{116AC76A-2D34-4129-9990-B4A781BA8240}" dt="2023-10-10T22:41:43.556" v="8"/>
      <pc:docMkLst>
        <pc:docMk/>
      </pc:docMkLst>
      <pc:sldChg chg="ord">
        <pc:chgData name="Mica Nicole Nellis" userId="S::mnn49@nau.edu::5f20adf3-492e-4e22-8d59-1b443793dbb5" providerId="AD" clId="Web-{116AC76A-2D34-4129-9990-B4A781BA8240}" dt="2023-10-10T22:41:23.180" v="6"/>
        <pc:sldMkLst>
          <pc:docMk/>
          <pc:sldMk cId="1199553209" sldId="261"/>
        </pc:sldMkLst>
      </pc:sldChg>
      <pc:sldChg chg="addSp delSp modSp">
        <pc:chgData name="Mica Nicole Nellis" userId="S::mnn49@nau.edu::5f20adf3-492e-4e22-8d59-1b443793dbb5" providerId="AD" clId="Web-{116AC76A-2D34-4129-9990-B4A781BA8240}" dt="2023-10-10T22:40:56.773" v="3"/>
        <pc:sldMkLst>
          <pc:docMk/>
          <pc:sldMk cId="3511058307" sldId="274"/>
        </pc:sldMkLst>
        <pc:spChg chg="add del mod">
          <ac:chgData name="Mica Nicole Nellis" userId="S::mnn49@nau.edu::5f20adf3-492e-4e22-8d59-1b443793dbb5" providerId="AD" clId="Web-{116AC76A-2D34-4129-9990-B4A781BA8240}" dt="2023-10-10T22:40:56.773" v="3"/>
          <ac:spMkLst>
            <pc:docMk/>
            <pc:sldMk cId="3511058307" sldId="274"/>
            <ac:spMk id="2" creationId="{DAEB7B16-783B-78D1-22FF-F8E1D57E4FA3}"/>
          </ac:spMkLst>
        </pc:spChg>
      </pc:sldChg>
      <pc:sldMasterChg chg="mod modSldLayout">
        <pc:chgData name="Mica Nicole Nellis" userId="S::mnn49@nau.edu::5f20adf3-492e-4e22-8d59-1b443793dbb5" providerId="AD" clId="Web-{116AC76A-2D34-4129-9990-B4A781BA8240}" dt="2023-10-10T22:41:43.556" v="8"/>
        <pc:sldMasterMkLst>
          <pc:docMk/>
          <pc:sldMasterMk cId="2473018610" sldId="2147483648"/>
        </pc:sldMasterMkLst>
        <pc:sldLayoutChg chg="mod">
          <pc:chgData name="Mica Nicole Nellis" userId="S::mnn49@nau.edu::5f20adf3-492e-4e22-8d59-1b443793dbb5" providerId="AD" clId="Web-{116AC76A-2D34-4129-9990-B4A781BA8240}" dt="2023-10-10T22:41:43.556" v="8"/>
          <pc:sldLayoutMkLst>
            <pc:docMk/>
            <pc:sldMasterMk cId="2473018610" sldId="2147483648"/>
            <pc:sldLayoutMk cId="1087616381" sldId="2147483649"/>
          </pc:sldLayoutMkLst>
        </pc:sldLayoutChg>
        <pc:sldLayoutChg chg="mod">
          <pc:chgData name="Mica Nicole Nellis" userId="S::mnn49@nau.edu::5f20adf3-492e-4e22-8d59-1b443793dbb5" providerId="AD" clId="Web-{116AC76A-2D34-4129-9990-B4A781BA8240}" dt="2023-10-10T22:41:43.556" v="8"/>
          <pc:sldLayoutMkLst>
            <pc:docMk/>
            <pc:sldMasterMk cId="2473018610" sldId="2147483648"/>
            <pc:sldLayoutMk cId="30031220" sldId="2147483650"/>
          </pc:sldLayoutMkLst>
        </pc:sldLayoutChg>
        <pc:sldLayoutChg chg="mod">
          <pc:chgData name="Mica Nicole Nellis" userId="S::mnn49@nau.edu::5f20adf3-492e-4e22-8d59-1b443793dbb5" providerId="AD" clId="Web-{116AC76A-2D34-4129-9990-B4A781BA8240}" dt="2023-10-10T22:41:43.556" v="8"/>
          <pc:sldLayoutMkLst>
            <pc:docMk/>
            <pc:sldMasterMk cId="2473018610" sldId="2147483648"/>
            <pc:sldLayoutMk cId="2886452575" sldId="2147483651"/>
          </pc:sldLayoutMkLst>
        </pc:sldLayoutChg>
        <pc:sldLayoutChg chg="mod">
          <pc:chgData name="Mica Nicole Nellis" userId="S::mnn49@nau.edu::5f20adf3-492e-4e22-8d59-1b443793dbb5" providerId="AD" clId="Web-{116AC76A-2D34-4129-9990-B4A781BA8240}" dt="2023-10-10T22:41:43.556" v="8"/>
          <pc:sldLayoutMkLst>
            <pc:docMk/>
            <pc:sldMasterMk cId="2473018610" sldId="2147483648"/>
            <pc:sldLayoutMk cId="3245869052" sldId="2147483652"/>
          </pc:sldLayoutMkLst>
        </pc:sldLayoutChg>
        <pc:sldLayoutChg chg="mod">
          <pc:chgData name="Mica Nicole Nellis" userId="S::mnn49@nau.edu::5f20adf3-492e-4e22-8d59-1b443793dbb5" providerId="AD" clId="Web-{116AC76A-2D34-4129-9990-B4A781BA8240}" dt="2023-10-10T22:41:43.556" v="8"/>
          <pc:sldLayoutMkLst>
            <pc:docMk/>
            <pc:sldMasterMk cId="2473018610" sldId="2147483648"/>
            <pc:sldLayoutMk cId="1839346030" sldId="2147483653"/>
          </pc:sldLayoutMkLst>
        </pc:sldLayoutChg>
        <pc:sldLayoutChg chg="mod">
          <pc:chgData name="Mica Nicole Nellis" userId="S::mnn49@nau.edu::5f20adf3-492e-4e22-8d59-1b443793dbb5" providerId="AD" clId="Web-{116AC76A-2D34-4129-9990-B4A781BA8240}" dt="2023-10-10T22:41:43.556" v="8"/>
          <pc:sldLayoutMkLst>
            <pc:docMk/>
            <pc:sldMasterMk cId="2473018610" sldId="2147483648"/>
            <pc:sldLayoutMk cId="2869639526" sldId="2147483654"/>
          </pc:sldLayoutMkLst>
        </pc:sldLayoutChg>
        <pc:sldLayoutChg chg="mod">
          <pc:chgData name="Mica Nicole Nellis" userId="S::mnn49@nau.edu::5f20adf3-492e-4e22-8d59-1b443793dbb5" providerId="AD" clId="Web-{116AC76A-2D34-4129-9990-B4A781BA8240}" dt="2023-10-10T22:41:43.556" v="8"/>
          <pc:sldLayoutMkLst>
            <pc:docMk/>
            <pc:sldMasterMk cId="2473018610" sldId="2147483648"/>
            <pc:sldLayoutMk cId="78104746" sldId="2147483655"/>
          </pc:sldLayoutMkLst>
        </pc:sldLayoutChg>
        <pc:sldLayoutChg chg="mod">
          <pc:chgData name="Mica Nicole Nellis" userId="S::mnn49@nau.edu::5f20adf3-492e-4e22-8d59-1b443793dbb5" providerId="AD" clId="Web-{116AC76A-2D34-4129-9990-B4A781BA8240}" dt="2023-10-10T22:41:43.556" v="8"/>
          <pc:sldLayoutMkLst>
            <pc:docMk/>
            <pc:sldMasterMk cId="2473018610" sldId="2147483648"/>
            <pc:sldLayoutMk cId="4139272809" sldId="2147483656"/>
          </pc:sldLayoutMkLst>
        </pc:sldLayoutChg>
        <pc:sldLayoutChg chg="mod">
          <pc:chgData name="Mica Nicole Nellis" userId="S::mnn49@nau.edu::5f20adf3-492e-4e22-8d59-1b443793dbb5" providerId="AD" clId="Web-{116AC76A-2D34-4129-9990-B4A781BA8240}" dt="2023-10-10T22:41:43.556" v="8"/>
          <pc:sldLayoutMkLst>
            <pc:docMk/>
            <pc:sldMasterMk cId="2473018610" sldId="2147483648"/>
            <pc:sldLayoutMk cId="3532923223" sldId="2147483657"/>
          </pc:sldLayoutMkLst>
        </pc:sldLayoutChg>
        <pc:sldLayoutChg chg="mod">
          <pc:chgData name="Mica Nicole Nellis" userId="S::mnn49@nau.edu::5f20adf3-492e-4e22-8d59-1b443793dbb5" providerId="AD" clId="Web-{116AC76A-2D34-4129-9990-B4A781BA8240}" dt="2023-10-10T22:41:43.556" v="8"/>
          <pc:sldLayoutMkLst>
            <pc:docMk/>
            <pc:sldMasterMk cId="2473018610" sldId="2147483648"/>
            <pc:sldLayoutMk cId="4185184653" sldId="2147483658"/>
          </pc:sldLayoutMkLst>
        </pc:sldLayoutChg>
        <pc:sldLayoutChg chg="mod">
          <pc:chgData name="Mica Nicole Nellis" userId="S::mnn49@nau.edu::5f20adf3-492e-4e22-8d59-1b443793dbb5" providerId="AD" clId="Web-{116AC76A-2D34-4129-9990-B4A781BA8240}" dt="2023-10-10T22:41:43.556" v="8"/>
          <pc:sldLayoutMkLst>
            <pc:docMk/>
            <pc:sldMasterMk cId="2473018610" sldId="2147483648"/>
            <pc:sldLayoutMk cId="3547675261" sldId="2147483659"/>
          </pc:sldLayoutMkLst>
        </pc:sldLayoutChg>
      </pc:sldMasterChg>
    </pc:docChg>
  </pc:docChgLst>
  <pc:docChgLst>
    <pc:chgData name="Russel Thomas Stringham" userId="S::rts97@nau.edu::08e9cd47-1db5-4ee4-ae24-d30a6709bd9e" providerId="AD" clId="Web-{A04FC5BF-16C2-467B-9B37-046532719FB1}"/>
    <pc:docChg chg="modSld">
      <pc:chgData name="Russel Thomas Stringham" userId="S::rts97@nau.edu::08e9cd47-1db5-4ee4-ae24-d30a6709bd9e" providerId="AD" clId="Web-{A04FC5BF-16C2-467B-9B37-046532719FB1}" dt="2023-10-10T23:57:39.701" v="29"/>
      <pc:docMkLst>
        <pc:docMk/>
      </pc:docMkLst>
      <pc:sldChg chg="modNotes">
        <pc:chgData name="Russel Thomas Stringham" userId="S::rts97@nau.edu::08e9cd47-1db5-4ee4-ae24-d30a6709bd9e" providerId="AD" clId="Web-{A04FC5BF-16C2-467B-9B37-046532719FB1}" dt="2023-10-10T23:57:39.701" v="29"/>
        <pc:sldMkLst>
          <pc:docMk/>
          <pc:sldMk cId="2636526926" sldId="271"/>
        </pc:sldMkLst>
      </pc:sldChg>
      <pc:sldChg chg="modNotes">
        <pc:chgData name="Russel Thomas Stringham" userId="S::rts97@nau.edu::08e9cd47-1db5-4ee4-ae24-d30a6709bd9e" providerId="AD" clId="Web-{A04FC5BF-16C2-467B-9B37-046532719FB1}" dt="2023-10-10T23:48:46.999" v="24"/>
        <pc:sldMkLst>
          <pc:docMk/>
          <pc:sldMk cId="3511058307" sldId="274"/>
        </pc:sldMkLst>
      </pc:sldChg>
      <pc:sldChg chg="modSp modNotes">
        <pc:chgData name="Russel Thomas Stringham" userId="S::rts97@nau.edu::08e9cd47-1db5-4ee4-ae24-d30a6709bd9e" providerId="AD" clId="Web-{A04FC5BF-16C2-467B-9B37-046532719FB1}" dt="2023-10-10T23:50:21.142" v="28" actId="20577"/>
        <pc:sldMkLst>
          <pc:docMk/>
          <pc:sldMk cId="775851847" sldId="283"/>
        </pc:sldMkLst>
        <pc:graphicFrameChg chg="modGraphic">
          <ac:chgData name="Russel Thomas Stringham" userId="S::rts97@nau.edu::08e9cd47-1db5-4ee4-ae24-d30a6709bd9e" providerId="AD" clId="Web-{A04FC5BF-16C2-467B-9B37-046532719FB1}" dt="2023-10-10T23:50:21.142" v="28" actId="20577"/>
          <ac:graphicFrameMkLst>
            <pc:docMk/>
            <pc:sldMk cId="775851847" sldId="283"/>
            <ac:graphicFrameMk id="6" creationId="{7E32B92D-A8B9-A3BB-5E98-1ED707C2F77D}"/>
          </ac:graphicFrameMkLst>
        </pc:graphicFrameChg>
      </pc:sldChg>
    </pc:docChg>
  </pc:docChgLst>
  <pc:docChgLst>
    <pc:chgData name="Isaiah Christopher Padilla" userId="S::icp25@nau.edu::5e0c1b5f-912a-4a53-94f8-57ac8bb5df01" providerId="AD" clId="Web-{A33CDE5C-D588-409F-B769-39A48BDAE9B6}"/>
    <pc:docChg chg="addSld delSld modSld">
      <pc:chgData name="Isaiah Christopher Padilla" userId="S::icp25@nau.edu::5e0c1b5f-912a-4a53-94f8-57ac8bb5df01" providerId="AD" clId="Web-{A33CDE5C-D588-409F-B769-39A48BDAE9B6}" dt="2023-10-09T18:51:36.635" v="2289" actId="20577"/>
      <pc:docMkLst>
        <pc:docMk/>
      </pc:docMkLst>
      <pc:sldChg chg="modSp modNotes">
        <pc:chgData name="Isaiah Christopher Padilla" userId="S::icp25@nau.edu::5e0c1b5f-912a-4a53-94f8-57ac8bb5df01" providerId="AD" clId="Web-{A33CDE5C-D588-409F-B769-39A48BDAE9B6}" dt="2023-10-09T18:51:36.635" v="2289" actId="20577"/>
        <pc:sldMkLst>
          <pc:docMk/>
          <pc:sldMk cId="2768701100" sldId="268"/>
        </pc:sldMkLst>
        <pc:spChg chg="mod">
          <ac:chgData name="Isaiah Christopher Padilla" userId="S::icp25@nau.edu::5e0c1b5f-912a-4a53-94f8-57ac8bb5df01" providerId="AD" clId="Web-{A33CDE5C-D588-409F-B769-39A48BDAE9B6}" dt="2023-10-09T18:51:36.635" v="2289" actId="20577"/>
          <ac:spMkLst>
            <pc:docMk/>
            <pc:sldMk cId="2768701100" sldId="268"/>
            <ac:spMk id="10" creationId="{DA8769DE-0A73-6C40-B7C3-4B165FB9DC6E}"/>
          </ac:spMkLst>
        </pc:spChg>
      </pc:sldChg>
      <pc:sldChg chg="addSp delSp modSp modNotes">
        <pc:chgData name="Isaiah Christopher Padilla" userId="S::icp25@nau.edu::5e0c1b5f-912a-4a53-94f8-57ac8bb5df01" providerId="AD" clId="Web-{A33CDE5C-D588-409F-B769-39A48BDAE9B6}" dt="2023-10-09T18:48:59.234" v="2228" actId="20577"/>
        <pc:sldMkLst>
          <pc:docMk/>
          <pc:sldMk cId="2800481524" sldId="280"/>
        </pc:sldMkLst>
        <pc:spChg chg="mod">
          <ac:chgData name="Isaiah Christopher Padilla" userId="S::icp25@nau.edu::5e0c1b5f-912a-4a53-94f8-57ac8bb5df01" providerId="AD" clId="Web-{A33CDE5C-D588-409F-B769-39A48BDAE9B6}" dt="2023-10-09T04:20:24.912" v="2225" actId="1076"/>
          <ac:spMkLst>
            <pc:docMk/>
            <pc:sldMk cId="2800481524" sldId="280"/>
            <ac:spMk id="3" creationId="{E1387253-028C-1656-274B-5926AEF8DD46}"/>
          </ac:spMkLst>
        </pc:spChg>
        <pc:spChg chg="add">
          <ac:chgData name="Isaiah Christopher Padilla" userId="S::icp25@nau.edu::5e0c1b5f-912a-4a53-94f8-57ac8bb5df01" providerId="AD" clId="Web-{A33CDE5C-D588-409F-B769-39A48BDAE9B6}" dt="2023-10-08T21:25:38.118" v="290"/>
          <ac:spMkLst>
            <pc:docMk/>
            <pc:sldMk cId="2800481524" sldId="280"/>
            <ac:spMk id="4" creationId="{19EC736F-2A7D-9798-C744-C6EA48D15A72}"/>
          </ac:spMkLst>
        </pc:spChg>
        <pc:spChg chg="add del">
          <ac:chgData name="Isaiah Christopher Padilla" userId="S::icp25@nau.edu::5e0c1b5f-912a-4a53-94f8-57ac8bb5df01" providerId="AD" clId="Web-{A33CDE5C-D588-409F-B769-39A48BDAE9B6}" dt="2023-10-08T21:42:59.053" v="650"/>
          <ac:spMkLst>
            <pc:docMk/>
            <pc:sldMk cId="2800481524" sldId="280"/>
            <ac:spMk id="6" creationId="{0BBDCDFA-69FE-1683-6578-A0C47C8D5C16}"/>
          </ac:spMkLst>
        </pc:spChg>
        <pc:spChg chg="add del mod">
          <ac:chgData name="Isaiah Christopher Padilla" userId="S::icp25@nau.edu::5e0c1b5f-912a-4a53-94f8-57ac8bb5df01" providerId="AD" clId="Web-{A33CDE5C-D588-409F-B769-39A48BDAE9B6}" dt="2023-10-09T03:41:18.385" v="1347"/>
          <ac:spMkLst>
            <pc:docMk/>
            <pc:sldMk cId="2800481524" sldId="280"/>
            <ac:spMk id="8" creationId="{7AD616DF-2EEB-05CF-31F7-5844CB481C15}"/>
          </ac:spMkLst>
        </pc:spChg>
        <pc:spChg chg="mod">
          <ac:chgData name="Isaiah Christopher Padilla" userId="S::icp25@nau.edu::5e0c1b5f-912a-4a53-94f8-57ac8bb5df01" providerId="AD" clId="Web-{A33CDE5C-D588-409F-B769-39A48BDAE9B6}" dt="2023-10-09T18:48:59.234" v="2228" actId="20577"/>
          <ac:spMkLst>
            <pc:docMk/>
            <pc:sldMk cId="2800481524" sldId="280"/>
            <ac:spMk id="9" creationId="{90ECCC10-0780-C949-B752-A996B3C1B729}"/>
          </ac:spMkLst>
        </pc:spChg>
        <pc:spChg chg="mod">
          <ac:chgData name="Isaiah Christopher Padilla" userId="S::icp25@nau.edu::5e0c1b5f-912a-4a53-94f8-57ac8bb5df01" providerId="AD" clId="Web-{A33CDE5C-D588-409F-B769-39A48BDAE9B6}" dt="2023-10-09T04:20:08.364" v="2221" actId="1076"/>
          <ac:spMkLst>
            <pc:docMk/>
            <pc:sldMk cId="2800481524" sldId="280"/>
            <ac:spMk id="10" creationId="{DA8769DE-0A73-6C40-B7C3-4B165FB9DC6E}"/>
          </ac:spMkLst>
        </pc:spChg>
        <pc:spChg chg="add del mod">
          <ac:chgData name="Isaiah Christopher Padilla" userId="S::icp25@nau.edu::5e0c1b5f-912a-4a53-94f8-57ac8bb5df01" providerId="AD" clId="Web-{A33CDE5C-D588-409F-B769-39A48BDAE9B6}" dt="2023-10-09T03:41:18.385" v="1346"/>
          <ac:spMkLst>
            <pc:docMk/>
            <pc:sldMk cId="2800481524" sldId="280"/>
            <ac:spMk id="11" creationId="{8F1B28B5-A4D7-7542-A1A9-A209C3104A24}"/>
          </ac:spMkLst>
        </pc:spChg>
        <pc:graphicFrameChg chg="add del mod modGraphic">
          <ac:chgData name="Isaiah Christopher Padilla" userId="S::icp25@nau.edu::5e0c1b5f-912a-4a53-94f8-57ac8bb5df01" providerId="AD" clId="Web-{A33CDE5C-D588-409F-B769-39A48BDAE9B6}" dt="2023-10-09T04:20:17.599" v="2223"/>
          <ac:graphicFrameMkLst>
            <pc:docMk/>
            <pc:sldMk cId="2800481524" sldId="280"/>
            <ac:graphicFrameMk id="2" creationId="{2F8F025A-C2C4-6D98-9BB6-7028B31724BF}"/>
          </ac:graphicFrameMkLst>
        </pc:graphicFrameChg>
        <pc:graphicFrameChg chg="add del mod modGraphic">
          <ac:chgData name="Isaiah Christopher Padilla" userId="S::icp25@nau.edu::5e0c1b5f-912a-4a53-94f8-57ac8bb5df01" providerId="AD" clId="Web-{A33CDE5C-D588-409F-B769-39A48BDAE9B6}" dt="2023-10-09T03:41:18.385" v="1348"/>
          <ac:graphicFrameMkLst>
            <pc:docMk/>
            <pc:sldMk cId="2800481524" sldId="280"/>
            <ac:graphicFrameMk id="5" creationId="{50FC682B-3722-AFF4-5E32-5C94C0901049}"/>
          </ac:graphicFrameMkLst>
        </pc:graphicFrameChg>
      </pc:sldChg>
      <pc:sldChg chg="modSp new">
        <pc:chgData name="Isaiah Christopher Padilla" userId="S::icp25@nau.edu::5e0c1b5f-912a-4a53-94f8-57ac8bb5df01" providerId="AD" clId="Web-{A33CDE5C-D588-409F-B769-39A48BDAE9B6}" dt="2023-10-09T03:39:52.289" v="1209" actId="20577"/>
        <pc:sldMkLst>
          <pc:docMk/>
          <pc:sldMk cId="3112553667" sldId="291"/>
        </pc:sldMkLst>
        <pc:spChg chg="mod">
          <ac:chgData name="Isaiah Christopher Padilla" userId="S::icp25@nau.edu::5e0c1b5f-912a-4a53-94f8-57ac8bb5df01" providerId="AD" clId="Web-{A33CDE5C-D588-409F-B769-39A48BDAE9B6}" dt="2023-10-08T21:25:52.744" v="314" actId="20577"/>
          <ac:spMkLst>
            <pc:docMk/>
            <pc:sldMk cId="3112553667" sldId="291"/>
            <ac:spMk id="2" creationId="{982908C8-5747-799D-CC7A-D8D8723C7DF7}"/>
          </ac:spMkLst>
        </pc:spChg>
        <pc:spChg chg="mod">
          <ac:chgData name="Isaiah Christopher Padilla" userId="S::icp25@nau.edu::5e0c1b5f-912a-4a53-94f8-57ac8bb5df01" providerId="AD" clId="Web-{A33CDE5C-D588-409F-B769-39A48BDAE9B6}" dt="2023-10-09T03:39:52.289" v="1209" actId="20577"/>
          <ac:spMkLst>
            <pc:docMk/>
            <pc:sldMk cId="3112553667" sldId="291"/>
            <ac:spMk id="3" creationId="{AF1CE506-C6C6-3863-0379-98285BAEC457}"/>
          </ac:spMkLst>
        </pc:spChg>
      </pc:sldChg>
      <pc:sldChg chg="addSp delSp modSp new del">
        <pc:chgData name="Isaiah Christopher Padilla" userId="S::icp25@nau.edu::5e0c1b5f-912a-4a53-94f8-57ac8bb5df01" providerId="AD" clId="Web-{A33CDE5C-D588-409F-B769-39A48BDAE9B6}" dt="2023-10-09T03:58:47.667" v="1395"/>
        <pc:sldMkLst>
          <pc:docMk/>
          <pc:sldMk cId="1055566106" sldId="292"/>
        </pc:sldMkLst>
        <pc:spChg chg="mod">
          <ac:chgData name="Isaiah Christopher Padilla" userId="S::icp25@nau.edu::5e0c1b5f-912a-4a53-94f8-57ac8bb5df01" providerId="AD" clId="Web-{A33CDE5C-D588-409F-B769-39A48BDAE9B6}" dt="2023-10-09T03:58:44.261" v="1392" actId="20577"/>
          <ac:spMkLst>
            <pc:docMk/>
            <pc:sldMk cId="1055566106" sldId="292"/>
            <ac:spMk id="2" creationId="{923522EA-9330-EB0A-49EA-073D06DA46D2}"/>
          </ac:spMkLst>
        </pc:spChg>
        <pc:spChg chg="add del">
          <ac:chgData name="Isaiah Christopher Padilla" userId="S::icp25@nau.edu::5e0c1b5f-912a-4a53-94f8-57ac8bb5df01" providerId="AD" clId="Web-{A33CDE5C-D588-409F-B769-39A48BDAE9B6}" dt="2023-10-09T03:58:45.839" v="1393"/>
          <ac:spMkLst>
            <pc:docMk/>
            <pc:sldMk cId="1055566106" sldId="292"/>
            <ac:spMk id="3" creationId="{2DFB5743-6E9E-3623-18D2-9B16299238E6}"/>
          </ac:spMkLst>
        </pc:spChg>
        <pc:spChg chg="add del">
          <ac:chgData name="Isaiah Christopher Padilla" userId="S::icp25@nau.edu::5e0c1b5f-912a-4a53-94f8-57ac8bb5df01" providerId="AD" clId="Web-{A33CDE5C-D588-409F-B769-39A48BDAE9B6}" dt="2023-10-09T03:58:46.636" v="1394"/>
          <ac:spMkLst>
            <pc:docMk/>
            <pc:sldMk cId="1055566106" sldId="292"/>
            <ac:spMk id="4" creationId="{E58CD288-5E1F-0FD3-FCD4-1C918DC4153C}"/>
          </ac:spMkLst>
        </pc:spChg>
        <pc:spChg chg="add del">
          <ac:chgData name="Isaiah Christopher Padilla" userId="S::icp25@nau.edu::5e0c1b5f-912a-4a53-94f8-57ac8bb5df01" providerId="AD" clId="Web-{A33CDE5C-D588-409F-B769-39A48BDAE9B6}" dt="2023-10-09T03:58:46.636" v="1394"/>
          <ac:spMkLst>
            <pc:docMk/>
            <pc:sldMk cId="1055566106" sldId="292"/>
            <ac:spMk id="5" creationId="{FC191109-5CFC-44D1-89EF-7F4B9EB9A086}"/>
          </ac:spMkLst>
        </pc:spChg>
      </pc:sldChg>
    </pc:docChg>
  </pc:docChgLst>
  <pc:docChgLst>
    <pc:chgData name="Isaiah Christopher Padilla" userId="S::icp25@nau.edu::5e0c1b5f-912a-4a53-94f8-57ac8bb5df01" providerId="AD" clId="Web-{990A8FA6-9D9C-4522-B4B0-F0EA41AF2D5C}"/>
    <pc:docChg chg="modSld">
      <pc:chgData name="Isaiah Christopher Padilla" userId="S::icp25@nau.edu::5e0c1b5f-912a-4a53-94f8-57ac8bb5df01" providerId="AD" clId="Web-{990A8FA6-9D9C-4522-B4B0-F0EA41AF2D5C}" dt="2023-10-10T23:17:45.821" v="8"/>
      <pc:docMkLst>
        <pc:docMk/>
      </pc:docMkLst>
      <pc:sldChg chg="modSp">
        <pc:chgData name="Isaiah Christopher Padilla" userId="S::icp25@nau.edu::5e0c1b5f-912a-4a53-94f8-57ac8bb5df01" providerId="AD" clId="Web-{990A8FA6-9D9C-4522-B4B0-F0EA41AF2D5C}" dt="2023-10-10T23:17:45.821" v="8"/>
        <pc:sldMkLst>
          <pc:docMk/>
          <pc:sldMk cId="2800481524" sldId="280"/>
        </pc:sldMkLst>
        <pc:spChg chg="mod">
          <ac:chgData name="Isaiah Christopher Padilla" userId="S::icp25@nau.edu::5e0c1b5f-912a-4a53-94f8-57ac8bb5df01" providerId="AD" clId="Web-{990A8FA6-9D9C-4522-B4B0-F0EA41AF2D5C}" dt="2023-10-10T23:17:37.898" v="4" actId="20577"/>
          <ac:spMkLst>
            <pc:docMk/>
            <pc:sldMk cId="2800481524" sldId="280"/>
            <ac:spMk id="10" creationId="{DA8769DE-0A73-6C40-B7C3-4B165FB9DC6E}"/>
          </ac:spMkLst>
        </pc:spChg>
        <pc:graphicFrameChg chg="mod modGraphic">
          <ac:chgData name="Isaiah Christopher Padilla" userId="S::icp25@nau.edu::5e0c1b5f-912a-4a53-94f8-57ac8bb5df01" providerId="AD" clId="Web-{990A8FA6-9D9C-4522-B4B0-F0EA41AF2D5C}" dt="2023-10-10T23:17:45.821" v="8"/>
          <ac:graphicFrameMkLst>
            <pc:docMk/>
            <pc:sldMk cId="2800481524" sldId="280"/>
            <ac:graphicFrameMk id="2" creationId="{2F8F025A-C2C4-6D98-9BB6-7028B31724BF}"/>
          </ac:graphicFrameMkLst>
        </pc:graphicFrameChg>
      </pc:sldChg>
    </pc:docChg>
  </pc:docChgLst>
  <pc:docChgLst>
    <pc:chgData name="Isaiah Christopher Padilla" userId="S::icp25@nau.edu::5e0c1b5f-912a-4a53-94f8-57ac8bb5df01" providerId="AD" clId="Web-{64BE2FB4-3301-4401-BDF0-8C30C7537A3F}"/>
    <pc:docChg chg="modSld">
      <pc:chgData name="Isaiah Christopher Padilla" userId="S::icp25@nau.edu::5e0c1b5f-912a-4a53-94f8-57ac8bb5df01" providerId="AD" clId="Web-{64BE2FB4-3301-4401-BDF0-8C30C7537A3F}" dt="2023-10-08T17:52:37.659" v="250" actId="20577"/>
      <pc:docMkLst>
        <pc:docMk/>
      </pc:docMkLst>
      <pc:sldChg chg="modSp">
        <pc:chgData name="Isaiah Christopher Padilla" userId="S::icp25@nau.edu::5e0c1b5f-912a-4a53-94f8-57ac8bb5df01" providerId="AD" clId="Web-{64BE2FB4-3301-4401-BDF0-8C30C7537A3F}" dt="2023-10-08T17:48:17.921" v="22" actId="20577"/>
        <pc:sldMkLst>
          <pc:docMk/>
          <pc:sldMk cId="1553970813" sldId="257"/>
        </pc:sldMkLst>
        <pc:spChg chg="mod">
          <ac:chgData name="Isaiah Christopher Padilla" userId="S::icp25@nau.edu::5e0c1b5f-912a-4a53-94f8-57ac8bb5df01" providerId="AD" clId="Web-{64BE2FB4-3301-4401-BDF0-8C30C7537A3F}" dt="2023-10-08T17:48:17.921" v="22" actId="20577"/>
          <ac:spMkLst>
            <pc:docMk/>
            <pc:sldMk cId="1553970813" sldId="257"/>
            <ac:spMk id="2" creationId="{E3C64B2B-CF14-2F6E-5FA7-73018A4B8586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48:13.609" v="19" actId="20577"/>
        <pc:sldMkLst>
          <pc:docMk/>
          <pc:sldMk cId="1199553209" sldId="261"/>
        </pc:sldMkLst>
        <pc:spChg chg="mod">
          <ac:chgData name="Isaiah Christopher Padilla" userId="S::icp25@nau.edu::5e0c1b5f-912a-4a53-94f8-57ac8bb5df01" providerId="AD" clId="Web-{64BE2FB4-3301-4401-BDF0-8C30C7537A3F}" dt="2023-10-08T17:48:13.609" v="19" actId="20577"/>
          <ac:spMkLst>
            <pc:docMk/>
            <pc:sldMk cId="1199553209" sldId="261"/>
            <ac:spMk id="20" creationId="{49D5C875-F69B-352F-ABAE-E649B0EE8A8F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49:02.143" v="49" actId="20577"/>
        <pc:sldMkLst>
          <pc:docMk/>
          <pc:sldMk cId="1293883149" sldId="265"/>
        </pc:sldMkLst>
        <pc:spChg chg="mod">
          <ac:chgData name="Isaiah Christopher Padilla" userId="S::icp25@nau.edu::5e0c1b5f-912a-4a53-94f8-57ac8bb5df01" providerId="AD" clId="Web-{64BE2FB4-3301-4401-BDF0-8C30C7537A3F}" dt="2023-10-08T17:49:02.143" v="49" actId="20577"/>
          <ac:spMkLst>
            <pc:docMk/>
            <pc:sldMk cId="1293883149" sldId="265"/>
            <ac:spMk id="3" creationId="{DB066A04-8136-3F16-78BB-C282A17450AE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50:43.776" v="151" actId="20577"/>
        <pc:sldMkLst>
          <pc:docMk/>
          <pc:sldMk cId="2232400589" sldId="266"/>
        </pc:sldMkLst>
        <pc:spChg chg="mod">
          <ac:chgData name="Isaiah Christopher Padilla" userId="S::icp25@nau.edu::5e0c1b5f-912a-4a53-94f8-57ac8bb5df01" providerId="AD" clId="Web-{64BE2FB4-3301-4401-BDF0-8C30C7537A3F}" dt="2023-10-08T17:50:43.776" v="151" actId="20577"/>
          <ac:spMkLst>
            <pc:docMk/>
            <pc:sldMk cId="2232400589" sldId="266"/>
            <ac:spMk id="3" creationId="{CF780564-445B-A9F5-8CA1-BEB643FEABDC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50:36.963" v="150" actId="20577"/>
        <pc:sldMkLst>
          <pc:docMk/>
          <pc:sldMk cId="1038314591" sldId="267"/>
        </pc:sldMkLst>
        <pc:spChg chg="mod">
          <ac:chgData name="Isaiah Christopher Padilla" userId="S::icp25@nau.edu::5e0c1b5f-912a-4a53-94f8-57ac8bb5df01" providerId="AD" clId="Web-{64BE2FB4-3301-4401-BDF0-8C30C7537A3F}" dt="2023-10-08T17:50:36.963" v="150" actId="20577"/>
          <ac:spMkLst>
            <pc:docMk/>
            <pc:sldMk cId="1038314591" sldId="267"/>
            <ac:spMk id="3" creationId="{068DE959-B9CB-790E-64B0-D719030EDCA9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50:53.214" v="161" actId="20577"/>
        <pc:sldMkLst>
          <pc:docMk/>
          <pc:sldMk cId="2768701100" sldId="268"/>
        </pc:sldMkLst>
        <pc:spChg chg="mod">
          <ac:chgData name="Isaiah Christopher Padilla" userId="S::icp25@nau.edu::5e0c1b5f-912a-4a53-94f8-57ac8bb5df01" providerId="AD" clId="Web-{64BE2FB4-3301-4401-BDF0-8C30C7537A3F}" dt="2023-10-08T17:50:53.214" v="161" actId="20577"/>
          <ac:spMkLst>
            <pc:docMk/>
            <pc:sldMk cId="2768701100" sldId="268"/>
            <ac:spMk id="3" creationId="{87483793-0C36-4558-706B-46844CC5DD24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51:02.902" v="168" actId="20577"/>
        <pc:sldMkLst>
          <pc:docMk/>
          <pc:sldMk cId="2760533817" sldId="269"/>
        </pc:sldMkLst>
        <pc:spChg chg="mod">
          <ac:chgData name="Isaiah Christopher Padilla" userId="S::icp25@nau.edu::5e0c1b5f-912a-4a53-94f8-57ac8bb5df01" providerId="AD" clId="Web-{64BE2FB4-3301-4401-BDF0-8C30C7537A3F}" dt="2023-10-08T17:51:02.902" v="168" actId="20577"/>
          <ac:spMkLst>
            <pc:docMk/>
            <pc:sldMk cId="2760533817" sldId="269"/>
            <ac:spMk id="3" creationId="{D34A6A58-034E-685F-7485-458084ABD7D1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51:09.949" v="173" actId="20577"/>
        <pc:sldMkLst>
          <pc:docMk/>
          <pc:sldMk cId="841483662" sldId="270"/>
        </pc:sldMkLst>
        <pc:spChg chg="mod">
          <ac:chgData name="Isaiah Christopher Padilla" userId="S::icp25@nau.edu::5e0c1b5f-912a-4a53-94f8-57ac8bb5df01" providerId="AD" clId="Web-{64BE2FB4-3301-4401-BDF0-8C30C7537A3F}" dt="2023-10-08T17:51:09.949" v="173" actId="20577"/>
          <ac:spMkLst>
            <pc:docMk/>
            <pc:sldMk cId="841483662" sldId="270"/>
            <ac:spMk id="3" creationId="{189CE27D-DF28-6DEF-2285-B23A3A0A3D36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51:16.700" v="180" actId="20577"/>
        <pc:sldMkLst>
          <pc:docMk/>
          <pc:sldMk cId="2636526926" sldId="271"/>
        </pc:sldMkLst>
        <pc:spChg chg="mod">
          <ac:chgData name="Isaiah Christopher Padilla" userId="S::icp25@nau.edu::5e0c1b5f-912a-4a53-94f8-57ac8bb5df01" providerId="AD" clId="Web-{64BE2FB4-3301-4401-BDF0-8C30C7537A3F}" dt="2023-10-08T17:51:16.700" v="180" actId="20577"/>
          <ac:spMkLst>
            <pc:docMk/>
            <pc:sldMk cId="2636526926" sldId="271"/>
            <ac:spMk id="16" creationId="{1719E095-BE83-2BFA-3F8E-172A89304F3D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51:25.232" v="187" actId="20577"/>
        <pc:sldMkLst>
          <pc:docMk/>
          <pc:sldMk cId="1660009589" sldId="272"/>
        </pc:sldMkLst>
        <pc:spChg chg="mod">
          <ac:chgData name="Isaiah Christopher Padilla" userId="S::icp25@nau.edu::5e0c1b5f-912a-4a53-94f8-57ac8bb5df01" providerId="AD" clId="Web-{64BE2FB4-3301-4401-BDF0-8C30C7537A3F}" dt="2023-10-08T17:51:25.232" v="187" actId="20577"/>
          <ac:spMkLst>
            <pc:docMk/>
            <pc:sldMk cId="1660009589" sldId="272"/>
            <ac:spMk id="3" creationId="{D9A328C6-D55E-CF72-F6CE-210E60D1FD6B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51:34.467" v="192" actId="20577"/>
        <pc:sldMkLst>
          <pc:docMk/>
          <pc:sldMk cId="295261474" sldId="273"/>
        </pc:sldMkLst>
        <pc:spChg chg="mod">
          <ac:chgData name="Isaiah Christopher Padilla" userId="S::icp25@nau.edu::5e0c1b5f-912a-4a53-94f8-57ac8bb5df01" providerId="AD" clId="Web-{64BE2FB4-3301-4401-BDF0-8C30C7537A3F}" dt="2023-10-08T17:51:34.467" v="192" actId="20577"/>
          <ac:spMkLst>
            <pc:docMk/>
            <pc:sldMk cId="295261474" sldId="273"/>
            <ac:spMk id="3" creationId="{EAF67B16-C135-80A5-73C6-9A6D42415238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52:08.594" v="218" actId="20577"/>
        <pc:sldMkLst>
          <pc:docMk/>
          <pc:sldMk cId="3511058307" sldId="274"/>
        </pc:sldMkLst>
        <pc:spChg chg="mod">
          <ac:chgData name="Isaiah Christopher Padilla" userId="S::icp25@nau.edu::5e0c1b5f-912a-4a53-94f8-57ac8bb5df01" providerId="AD" clId="Web-{64BE2FB4-3301-4401-BDF0-8C30C7537A3F}" dt="2023-10-08T17:52:08.594" v="218" actId="20577"/>
          <ac:spMkLst>
            <pc:docMk/>
            <pc:sldMk cId="3511058307" sldId="274"/>
            <ac:spMk id="5" creationId="{4D398223-2DF6-04BF-1D6A-FB7D263B1AAF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52:23.111" v="230" actId="20577"/>
        <pc:sldMkLst>
          <pc:docMk/>
          <pc:sldMk cId="1168781250" sldId="275"/>
        </pc:sldMkLst>
        <pc:spChg chg="mod">
          <ac:chgData name="Isaiah Christopher Padilla" userId="S::icp25@nau.edu::5e0c1b5f-912a-4a53-94f8-57ac8bb5df01" providerId="AD" clId="Web-{64BE2FB4-3301-4401-BDF0-8C30C7537A3F}" dt="2023-10-08T17:52:23.111" v="230" actId="20577"/>
          <ac:spMkLst>
            <pc:docMk/>
            <pc:sldMk cId="1168781250" sldId="275"/>
            <ac:spMk id="3" creationId="{722452D3-77FB-4E12-F00D-3EB460ACE164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52:30.502" v="241" actId="20577"/>
        <pc:sldMkLst>
          <pc:docMk/>
          <pc:sldMk cId="2116659032" sldId="276"/>
        </pc:sldMkLst>
        <pc:spChg chg="mod">
          <ac:chgData name="Isaiah Christopher Padilla" userId="S::icp25@nau.edu::5e0c1b5f-912a-4a53-94f8-57ac8bb5df01" providerId="AD" clId="Web-{64BE2FB4-3301-4401-BDF0-8C30C7537A3F}" dt="2023-10-08T17:52:30.502" v="241" actId="20577"/>
          <ac:spMkLst>
            <pc:docMk/>
            <pc:sldMk cId="2116659032" sldId="276"/>
            <ac:spMk id="3" creationId="{19537AD9-FD4E-E079-9D93-F20BAF8C47C2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52:37.659" v="250" actId="20577"/>
        <pc:sldMkLst>
          <pc:docMk/>
          <pc:sldMk cId="1978819487" sldId="277"/>
        </pc:sldMkLst>
        <pc:spChg chg="mod">
          <ac:chgData name="Isaiah Christopher Padilla" userId="S::icp25@nau.edu::5e0c1b5f-912a-4a53-94f8-57ac8bb5df01" providerId="AD" clId="Web-{64BE2FB4-3301-4401-BDF0-8C30C7537A3F}" dt="2023-10-08T17:52:37.659" v="250" actId="20577"/>
          <ac:spMkLst>
            <pc:docMk/>
            <pc:sldMk cId="1978819487" sldId="277"/>
            <ac:spMk id="3" creationId="{94663C6D-BFA3-BDFD-88CF-EDDA178314ED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49:21.238" v="65" actId="20577"/>
        <pc:sldMkLst>
          <pc:docMk/>
          <pc:sldMk cId="2808349079" sldId="278"/>
        </pc:sldMkLst>
        <pc:spChg chg="mod">
          <ac:chgData name="Isaiah Christopher Padilla" userId="S::icp25@nau.edu::5e0c1b5f-912a-4a53-94f8-57ac8bb5df01" providerId="AD" clId="Web-{64BE2FB4-3301-4401-BDF0-8C30C7537A3F}" dt="2023-10-08T17:49:21.238" v="65" actId="20577"/>
          <ac:spMkLst>
            <pc:docMk/>
            <pc:sldMk cId="2808349079" sldId="278"/>
            <ac:spMk id="3" creationId="{3623870F-09DE-00F2-05D3-3AE23CC13B58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49:35.302" v="75" actId="20577"/>
        <pc:sldMkLst>
          <pc:docMk/>
          <pc:sldMk cId="1126363151" sldId="279"/>
        </pc:sldMkLst>
        <pc:spChg chg="mod">
          <ac:chgData name="Isaiah Christopher Padilla" userId="S::icp25@nau.edu::5e0c1b5f-912a-4a53-94f8-57ac8bb5df01" providerId="AD" clId="Web-{64BE2FB4-3301-4401-BDF0-8C30C7537A3F}" dt="2023-10-08T17:49:35.302" v="75" actId="20577"/>
          <ac:spMkLst>
            <pc:docMk/>
            <pc:sldMk cId="1126363151" sldId="279"/>
            <ac:spMk id="4" creationId="{DA7D64EB-B564-232A-FA3C-0462B23F338B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49:49.084" v="93" actId="20577"/>
        <pc:sldMkLst>
          <pc:docMk/>
          <pc:sldMk cId="2800481524" sldId="280"/>
        </pc:sldMkLst>
        <pc:spChg chg="mod">
          <ac:chgData name="Isaiah Christopher Padilla" userId="S::icp25@nau.edu::5e0c1b5f-912a-4a53-94f8-57ac8bb5df01" providerId="AD" clId="Web-{64BE2FB4-3301-4401-BDF0-8C30C7537A3F}" dt="2023-10-08T17:49:49.084" v="93" actId="20577"/>
          <ac:spMkLst>
            <pc:docMk/>
            <pc:sldMk cId="2800481524" sldId="280"/>
            <ac:spMk id="3" creationId="{E1387253-028C-1656-274B-5926AEF8DD46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50:10.368" v="117" actId="20577"/>
        <pc:sldMkLst>
          <pc:docMk/>
          <pc:sldMk cId="3899904343" sldId="281"/>
        </pc:sldMkLst>
        <pc:spChg chg="mod">
          <ac:chgData name="Isaiah Christopher Padilla" userId="S::icp25@nau.edu::5e0c1b5f-912a-4a53-94f8-57ac8bb5df01" providerId="AD" clId="Web-{64BE2FB4-3301-4401-BDF0-8C30C7537A3F}" dt="2023-10-08T17:50:10.368" v="117" actId="20577"/>
          <ac:spMkLst>
            <pc:docMk/>
            <pc:sldMk cId="3899904343" sldId="281"/>
            <ac:spMk id="3" creationId="{031BD4A3-7E81-0D6F-38BA-F437F661343C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50:16.196" v="123" actId="20577"/>
        <pc:sldMkLst>
          <pc:docMk/>
          <pc:sldMk cId="2150133803" sldId="282"/>
        </pc:sldMkLst>
        <pc:spChg chg="mod">
          <ac:chgData name="Isaiah Christopher Padilla" userId="S::icp25@nau.edu::5e0c1b5f-912a-4a53-94f8-57ac8bb5df01" providerId="AD" clId="Web-{64BE2FB4-3301-4401-BDF0-8C30C7537A3F}" dt="2023-10-08T17:50:16.196" v="123" actId="20577"/>
          <ac:spMkLst>
            <pc:docMk/>
            <pc:sldMk cId="2150133803" sldId="282"/>
            <ac:spMk id="4" creationId="{A3ADB19C-E5A1-F7F1-2B4B-7F3D908A9E2B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50:28.150" v="137" actId="20577"/>
        <pc:sldMkLst>
          <pc:docMk/>
          <pc:sldMk cId="775851847" sldId="283"/>
        </pc:sldMkLst>
        <pc:spChg chg="mod">
          <ac:chgData name="Isaiah Christopher Padilla" userId="S::icp25@nau.edu::5e0c1b5f-912a-4a53-94f8-57ac8bb5df01" providerId="AD" clId="Web-{64BE2FB4-3301-4401-BDF0-8C30C7537A3F}" dt="2023-10-08T17:50:28.150" v="137" actId="20577"/>
          <ac:spMkLst>
            <pc:docMk/>
            <pc:sldMk cId="775851847" sldId="283"/>
            <ac:spMk id="23" creationId="{32656768-6DFC-E15C-14A2-8FB09D9178BC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51:43.827" v="203" actId="20577"/>
        <pc:sldMkLst>
          <pc:docMk/>
          <pc:sldMk cId="2802053180" sldId="284"/>
        </pc:sldMkLst>
        <pc:spChg chg="mod">
          <ac:chgData name="Isaiah Christopher Padilla" userId="S::icp25@nau.edu::5e0c1b5f-912a-4a53-94f8-57ac8bb5df01" providerId="AD" clId="Web-{64BE2FB4-3301-4401-BDF0-8C30C7537A3F}" dt="2023-10-08T17:51:43.827" v="203" actId="20577"/>
          <ac:spMkLst>
            <pc:docMk/>
            <pc:sldMk cId="2802053180" sldId="284"/>
            <ac:spMk id="3" creationId="{C0174099-8F65-FE84-D1E1-8B10BD742F0F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51:50.702" v="210" actId="20577"/>
        <pc:sldMkLst>
          <pc:docMk/>
          <pc:sldMk cId="4017588348" sldId="285"/>
        </pc:sldMkLst>
        <pc:spChg chg="mod">
          <ac:chgData name="Isaiah Christopher Padilla" userId="S::icp25@nau.edu::5e0c1b5f-912a-4a53-94f8-57ac8bb5df01" providerId="AD" clId="Web-{64BE2FB4-3301-4401-BDF0-8C30C7537A3F}" dt="2023-10-08T17:51:50.702" v="210" actId="20577"/>
          <ac:spMkLst>
            <pc:docMk/>
            <pc:sldMk cId="4017588348" sldId="285"/>
            <ac:spMk id="8" creationId="{5967E16B-3A44-B0C8-C6DC-187AB17C5E33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52:00.453" v="216" actId="20577"/>
        <pc:sldMkLst>
          <pc:docMk/>
          <pc:sldMk cId="4022712331" sldId="286"/>
        </pc:sldMkLst>
        <pc:spChg chg="mod">
          <ac:chgData name="Isaiah Christopher Padilla" userId="S::icp25@nau.edu::5e0c1b5f-912a-4a53-94f8-57ac8bb5df01" providerId="AD" clId="Web-{64BE2FB4-3301-4401-BDF0-8C30C7537A3F}" dt="2023-10-08T17:52:00.453" v="216" actId="20577"/>
          <ac:spMkLst>
            <pc:docMk/>
            <pc:sldMk cId="4022712331" sldId="286"/>
            <ac:spMk id="4" creationId="{48998EC3-2D65-E3D6-B98E-6F02AC126AFE}"/>
          </ac:spMkLst>
        </pc:spChg>
      </pc:sldChg>
      <pc:sldChg chg="modSp">
        <pc:chgData name="Isaiah Christopher Padilla" userId="S::icp25@nau.edu::5e0c1b5f-912a-4a53-94f8-57ac8bb5df01" providerId="AD" clId="Web-{64BE2FB4-3301-4401-BDF0-8C30C7537A3F}" dt="2023-10-08T17:48:47.158" v="35" actId="20577"/>
        <pc:sldMkLst>
          <pc:docMk/>
          <pc:sldMk cId="1068425308" sldId="288"/>
        </pc:sldMkLst>
        <pc:spChg chg="mod">
          <ac:chgData name="Isaiah Christopher Padilla" userId="S::icp25@nau.edu::5e0c1b5f-912a-4a53-94f8-57ac8bb5df01" providerId="AD" clId="Web-{64BE2FB4-3301-4401-BDF0-8C30C7537A3F}" dt="2023-10-08T17:48:47.158" v="35" actId="20577"/>
          <ac:spMkLst>
            <pc:docMk/>
            <pc:sldMk cId="1068425308" sldId="288"/>
            <ac:spMk id="3" creationId="{1D905BE6-1375-9452-DD7E-607A4D4B9FDC}"/>
          </ac:spMkLst>
        </pc:spChg>
      </pc:sldChg>
    </pc:docChg>
  </pc:docChgLst>
  <pc:docChgLst>
    <pc:chgData name="Russel Thomas Stringham" userId="S::rts97@nau.edu::08e9cd47-1db5-4ee4-ae24-d30a6709bd9e" providerId="AD" clId="Web-{33D8291D-43D1-4B3C-8CEA-D0C1E0992436}"/>
    <pc:docChg chg="modSld">
      <pc:chgData name="Russel Thomas Stringham" userId="S::rts97@nau.edu::08e9cd47-1db5-4ee4-ae24-d30a6709bd9e" providerId="AD" clId="Web-{33D8291D-43D1-4B3C-8CEA-D0C1E0992436}" dt="2023-10-06T00:48:54.815" v="12" actId="1076"/>
      <pc:docMkLst>
        <pc:docMk/>
      </pc:docMkLst>
      <pc:sldChg chg="modSp">
        <pc:chgData name="Russel Thomas Stringham" userId="S::rts97@nau.edu::08e9cd47-1db5-4ee4-ae24-d30a6709bd9e" providerId="AD" clId="Web-{33D8291D-43D1-4B3C-8CEA-D0C1E0992436}" dt="2023-10-06T00:48:54.815" v="12" actId="1076"/>
        <pc:sldMkLst>
          <pc:docMk/>
          <pc:sldMk cId="775851847" sldId="283"/>
        </pc:sldMkLst>
        <pc:spChg chg="mod">
          <ac:chgData name="Russel Thomas Stringham" userId="S::rts97@nau.edu::08e9cd47-1db5-4ee4-ae24-d30a6709bd9e" providerId="AD" clId="Web-{33D8291D-43D1-4B3C-8CEA-D0C1E0992436}" dt="2023-10-06T00:48:54.799" v="11" actId="1076"/>
          <ac:spMkLst>
            <pc:docMk/>
            <pc:sldMk cId="775851847" sldId="283"/>
            <ac:spMk id="5" creationId="{7ADF43A7-ADE4-C325-CFB0-EDD8697898F1}"/>
          </ac:spMkLst>
        </pc:spChg>
        <pc:spChg chg="mod">
          <ac:chgData name="Russel Thomas Stringham" userId="S::rts97@nau.edu::08e9cd47-1db5-4ee4-ae24-d30a6709bd9e" providerId="AD" clId="Web-{33D8291D-43D1-4B3C-8CEA-D0C1E0992436}" dt="2023-10-06T00:48:54.815" v="12" actId="1076"/>
          <ac:spMkLst>
            <pc:docMk/>
            <pc:sldMk cId="775851847" sldId="283"/>
            <ac:spMk id="756" creationId="{76E91820-FE1E-C6A2-87E5-95FA0CE15380}"/>
          </ac:spMkLst>
        </pc:spChg>
        <pc:spChg chg="mod">
          <ac:chgData name="Russel Thomas Stringham" userId="S::rts97@nau.edu::08e9cd47-1db5-4ee4-ae24-d30a6709bd9e" providerId="AD" clId="Web-{33D8291D-43D1-4B3C-8CEA-D0C1E0992436}" dt="2023-10-06T00:48:54.784" v="10" actId="1076"/>
          <ac:spMkLst>
            <pc:docMk/>
            <pc:sldMk cId="775851847" sldId="283"/>
            <ac:spMk id="757" creationId="{197B3ADC-F2BA-71AC-A8E1-E629B80A5031}"/>
          </ac:spMkLst>
        </pc:spChg>
        <pc:picChg chg="mod">
          <ac:chgData name="Russel Thomas Stringham" userId="S::rts97@nau.edu::08e9cd47-1db5-4ee4-ae24-d30a6709bd9e" providerId="AD" clId="Web-{33D8291D-43D1-4B3C-8CEA-D0C1E0992436}" dt="2023-10-06T00:48:54.768" v="9" actId="1076"/>
          <ac:picMkLst>
            <pc:docMk/>
            <pc:sldMk cId="775851847" sldId="283"/>
            <ac:picMk id="4" creationId="{3A8F020B-FDAD-B64B-28D8-96A14D12EB7F}"/>
          </ac:picMkLst>
        </pc:picChg>
      </pc:sldChg>
    </pc:docChg>
  </pc:docChgLst>
  <pc:docChgLst>
    <pc:chgData name="Brandon Alexander Knutson" userId="S::bak325@nau.edu::28952e65-da15-49e9-bac9-bbf66cc61a37" providerId="AD" clId="Web-{CD696C8F-2DDF-44A7-A5F2-35E688D97104}"/>
    <pc:docChg chg="modSld">
      <pc:chgData name="Brandon Alexander Knutson" userId="S::bak325@nau.edu::28952e65-da15-49e9-bac9-bbf66cc61a37" providerId="AD" clId="Web-{CD696C8F-2DDF-44A7-A5F2-35E688D97104}" dt="2023-10-10T22:04:10.252" v="2" actId="20577"/>
      <pc:docMkLst>
        <pc:docMk/>
      </pc:docMkLst>
      <pc:sldChg chg="modSp">
        <pc:chgData name="Brandon Alexander Knutson" userId="S::bak325@nau.edu::28952e65-da15-49e9-bac9-bbf66cc61a37" providerId="AD" clId="Web-{CD696C8F-2DDF-44A7-A5F2-35E688D97104}" dt="2023-10-10T22:04:10.252" v="2" actId="20577"/>
        <pc:sldMkLst>
          <pc:docMk/>
          <pc:sldMk cId="1293883149" sldId="265"/>
        </pc:sldMkLst>
        <pc:spChg chg="mod">
          <ac:chgData name="Brandon Alexander Knutson" userId="S::bak325@nau.edu::28952e65-da15-49e9-bac9-bbf66cc61a37" providerId="AD" clId="Web-{CD696C8F-2DDF-44A7-A5F2-35E688D97104}" dt="2023-10-10T22:04:10.252" v="2" actId="20577"/>
          <ac:spMkLst>
            <pc:docMk/>
            <pc:sldMk cId="1293883149" sldId="265"/>
            <ac:spMk id="9" creationId="{90ECCC10-0780-C949-B752-A996B3C1B729}"/>
          </ac:spMkLst>
        </pc:spChg>
      </pc:sldChg>
    </pc:docChg>
  </pc:docChgLst>
  <pc:docChgLst>
    <pc:chgData name="Russel Thomas Stringham" userId="S::rts97@nau.edu::08e9cd47-1db5-4ee4-ae24-d30a6709bd9e" providerId="AD" clId="Web-{90C2A7BE-1A3E-491C-B215-7DBF955148F9}"/>
    <pc:docChg chg="modSld">
      <pc:chgData name="Russel Thomas Stringham" userId="S::rts97@nau.edu::08e9cd47-1db5-4ee4-ae24-d30a6709bd9e" providerId="AD" clId="Web-{90C2A7BE-1A3E-491C-B215-7DBF955148F9}" dt="2023-10-05T02:41:43.021" v="2" actId="20577"/>
      <pc:docMkLst>
        <pc:docMk/>
      </pc:docMkLst>
      <pc:sldChg chg="modSp">
        <pc:chgData name="Russel Thomas Stringham" userId="S::rts97@nau.edu::08e9cd47-1db5-4ee4-ae24-d30a6709bd9e" providerId="AD" clId="Web-{90C2A7BE-1A3E-491C-B215-7DBF955148F9}" dt="2023-10-05T02:41:43.021" v="2" actId="20577"/>
        <pc:sldMkLst>
          <pc:docMk/>
          <pc:sldMk cId="775851847" sldId="283"/>
        </pc:sldMkLst>
        <pc:spChg chg="mod">
          <ac:chgData name="Russel Thomas Stringham" userId="S::rts97@nau.edu::08e9cd47-1db5-4ee4-ae24-d30a6709bd9e" providerId="AD" clId="Web-{90C2A7BE-1A3E-491C-B215-7DBF955148F9}" dt="2023-10-05T02:41:43.021" v="2" actId="20577"/>
          <ac:spMkLst>
            <pc:docMk/>
            <pc:sldMk cId="775851847" sldId="283"/>
            <ac:spMk id="10" creationId="{DA8769DE-0A73-6C40-B7C3-4B165FB9DC6E}"/>
          </ac:spMkLst>
        </pc:spChg>
      </pc:sldChg>
    </pc:docChg>
  </pc:docChgLst>
  <pc:docChgLst>
    <pc:chgData name="Isaiah Christopher Padilla" userId="S::icp25@nau.edu::5e0c1b5f-912a-4a53-94f8-57ac8bb5df01" providerId="AD" clId="Web-{C8B46735-FF92-4A5B-8630-6452EC4293DF}"/>
    <pc:docChg chg="modSld">
      <pc:chgData name="Isaiah Christopher Padilla" userId="S::icp25@nau.edu::5e0c1b5f-912a-4a53-94f8-57ac8bb5df01" providerId="AD" clId="Web-{C8B46735-FF92-4A5B-8630-6452EC4293DF}" dt="2023-10-11T01:03:40.500" v="6" actId="20577"/>
      <pc:docMkLst>
        <pc:docMk/>
      </pc:docMkLst>
      <pc:sldChg chg="modSp">
        <pc:chgData name="Isaiah Christopher Padilla" userId="S::icp25@nau.edu::5e0c1b5f-912a-4a53-94f8-57ac8bb5df01" providerId="AD" clId="Web-{C8B46735-FF92-4A5B-8630-6452EC4293DF}" dt="2023-10-11T01:03:40.500" v="6" actId="20577"/>
        <pc:sldMkLst>
          <pc:docMk/>
          <pc:sldMk cId="2768701100" sldId="268"/>
        </pc:sldMkLst>
        <pc:spChg chg="mod">
          <ac:chgData name="Isaiah Christopher Padilla" userId="S::icp25@nau.edu::5e0c1b5f-912a-4a53-94f8-57ac8bb5df01" providerId="AD" clId="Web-{C8B46735-FF92-4A5B-8630-6452EC4293DF}" dt="2023-10-11T01:03:40.500" v="6" actId="20577"/>
          <ac:spMkLst>
            <pc:docMk/>
            <pc:sldMk cId="2768701100" sldId="268"/>
            <ac:spMk id="18" creationId="{ECCA2EE4-D8BE-B575-04A3-614DF0C3978D}"/>
          </ac:spMkLst>
        </pc:spChg>
      </pc:sldChg>
    </pc:docChg>
  </pc:docChgLst>
  <pc:docChgLst>
    <pc:chgData name="Daniel Cope Cooke" userId="9a333e86-006b-42ba-b984-6e928377cd6c" providerId="ADAL" clId="{37B625A6-B2A7-46F8-BDAC-8EE1265D63D3}"/>
    <pc:docChg chg="undo custSel addSld modSld sldOrd">
      <pc:chgData name="Daniel Cope Cooke" userId="9a333e86-006b-42ba-b984-6e928377cd6c" providerId="ADAL" clId="{37B625A6-B2A7-46F8-BDAC-8EE1265D63D3}" dt="2023-10-11T02:16:27.947" v="2491" actId="14100"/>
      <pc:docMkLst>
        <pc:docMk/>
      </pc:docMkLst>
      <pc:sldChg chg="addSp modSp mod">
        <pc:chgData name="Daniel Cope Cooke" userId="9a333e86-006b-42ba-b984-6e928377cd6c" providerId="ADAL" clId="{37B625A6-B2A7-46F8-BDAC-8EE1265D63D3}" dt="2023-10-10T23:43:17.161" v="2249" actId="20577"/>
        <pc:sldMkLst>
          <pc:docMk/>
          <pc:sldMk cId="1199553209" sldId="261"/>
        </pc:sldMkLst>
        <pc:spChg chg="mod">
          <ac:chgData name="Daniel Cope Cooke" userId="9a333e86-006b-42ba-b984-6e928377cd6c" providerId="ADAL" clId="{37B625A6-B2A7-46F8-BDAC-8EE1265D63D3}" dt="2023-10-08T05:20:51.083" v="14" actId="20577"/>
          <ac:spMkLst>
            <pc:docMk/>
            <pc:sldMk cId="1199553209" sldId="261"/>
            <ac:spMk id="18" creationId="{62CBA060-8B2E-DE11-80C1-A31CC7FCAA67}"/>
          </ac:spMkLst>
        </pc:spChg>
        <pc:spChg chg="add mod">
          <ac:chgData name="Daniel Cope Cooke" userId="9a333e86-006b-42ba-b984-6e928377cd6c" providerId="ADAL" clId="{37B625A6-B2A7-46F8-BDAC-8EE1265D63D3}" dt="2023-10-09T18:17:13.201" v="869" actId="1076"/>
          <ac:spMkLst>
            <pc:docMk/>
            <pc:sldMk cId="1199553209" sldId="261"/>
            <ac:spMk id="19" creationId="{46A7DA7A-75BB-B49A-213E-CF617962F5B7}"/>
          </ac:spMkLst>
        </pc:spChg>
        <pc:spChg chg="add mod">
          <ac:chgData name="Daniel Cope Cooke" userId="9a333e86-006b-42ba-b984-6e928377cd6c" providerId="ADAL" clId="{37B625A6-B2A7-46F8-BDAC-8EE1265D63D3}" dt="2023-10-10T23:43:17.161" v="2249" actId="20577"/>
          <ac:spMkLst>
            <pc:docMk/>
            <pc:sldMk cId="1199553209" sldId="261"/>
            <ac:spMk id="21" creationId="{5C362BA4-E387-DA19-451F-DC4227D12B32}"/>
          </ac:spMkLst>
        </pc:spChg>
      </pc:sldChg>
      <pc:sldChg chg="addSp delSp modSp mod">
        <pc:chgData name="Daniel Cope Cooke" userId="9a333e86-006b-42ba-b984-6e928377cd6c" providerId="ADAL" clId="{37B625A6-B2A7-46F8-BDAC-8EE1265D63D3}" dt="2023-10-11T00:59:54.064" v="2431" actId="14100"/>
        <pc:sldMkLst>
          <pc:docMk/>
          <pc:sldMk cId="1038314591" sldId="267"/>
        </pc:sldMkLst>
        <pc:spChg chg="add del mod">
          <ac:chgData name="Daniel Cope Cooke" userId="9a333e86-006b-42ba-b984-6e928377cd6c" providerId="ADAL" clId="{37B625A6-B2A7-46F8-BDAC-8EE1265D63D3}" dt="2023-10-10T22:47:39.963" v="1188"/>
          <ac:spMkLst>
            <pc:docMk/>
            <pc:sldMk cId="1038314591" sldId="267"/>
            <ac:spMk id="5" creationId="{3973191C-411A-90D5-9293-B2577F3717D2}"/>
          </ac:spMkLst>
        </pc:spChg>
        <pc:spChg chg="mod">
          <ac:chgData name="Daniel Cope Cooke" userId="9a333e86-006b-42ba-b984-6e928377cd6c" providerId="ADAL" clId="{37B625A6-B2A7-46F8-BDAC-8EE1265D63D3}" dt="2023-10-10T23:49:28.214" v="2385" actId="27636"/>
          <ac:spMkLst>
            <pc:docMk/>
            <pc:sldMk cId="1038314591" sldId="267"/>
            <ac:spMk id="9" creationId="{90ECCC10-0780-C949-B752-A996B3C1B729}"/>
          </ac:spMkLst>
        </pc:spChg>
        <pc:spChg chg="mod">
          <ac:chgData name="Daniel Cope Cooke" userId="9a333e86-006b-42ba-b984-6e928377cd6c" providerId="ADAL" clId="{37B625A6-B2A7-46F8-BDAC-8EE1265D63D3}" dt="2023-10-10T22:32:01.974" v="1168" actId="20577"/>
          <ac:spMkLst>
            <pc:docMk/>
            <pc:sldMk cId="1038314591" sldId="267"/>
            <ac:spMk id="10" creationId="{DA8769DE-0A73-6C40-B7C3-4B165FB9DC6E}"/>
          </ac:spMkLst>
        </pc:spChg>
        <pc:spChg chg="add mod">
          <ac:chgData name="Daniel Cope Cooke" userId="9a333e86-006b-42ba-b984-6e928377cd6c" providerId="ADAL" clId="{37B625A6-B2A7-46F8-BDAC-8EE1265D63D3}" dt="2023-10-11T00:25:47.381" v="2398" actId="1076"/>
          <ac:spMkLst>
            <pc:docMk/>
            <pc:sldMk cId="1038314591" sldId="267"/>
            <ac:spMk id="11" creationId="{0C17BC60-0599-E053-B587-78EC682248D9}"/>
          </ac:spMkLst>
        </pc:spChg>
        <pc:spChg chg="add del mod">
          <ac:chgData name="Daniel Cope Cooke" userId="9a333e86-006b-42ba-b984-6e928377cd6c" providerId="ADAL" clId="{37B625A6-B2A7-46F8-BDAC-8EE1265D63D3}" dt="2023-10-10T22:53:35.203" v="1373"/>
          <ac:spMkLst>
            <pc:docMk/>
            <pc:sldMk cId="1038314591" sldId="267"/>
            <ac:spMk id="12" creationId="{020C7244-3D10-40F5-A0E0-8EE27B7C8D1E}"/>
          </ac:spMkLst>
        </pc:spChg>
        <pc:spChg chg="add mod">
          <ac:chgData name="Daniel Cope Cooke" userId="9a333e86-006b-42ba-b984-6e928377cd6c" providerId="ADAL" clId="{37B625A6-B2A7-46F8-BDAC-8EE1265D63D3}" dt="2023-10-11T00:26:14.534" v="2402" actId="1076"/>
          <ac:spMkLst>
            <pc:docMk/>
            <pc:sldMk cId="1038314591" sldId="267"/>
            <ac:spMk id="19" creationId="{2CCA831E-C7BB-F452-A423-FBF915FA1D2E}"/>
          </ac:spMkLst>
        </pc:spChg>
        <pc:spChg chg="add mod">
          <ac:chgData name="Daniel Cope Cooke" userId="9a333e86-006b-42ba-b984-6e928377cd6c" providerId="ADAL" clId="{37B625A6-B2A7-46F8-BDAC-8EE1265D63D3}" dt="2023-10-11T00:27:24.650" v="2411" actId="1076"/>
          <ac:spMkLst>
            <pc:docMk/>
            <pc:sldMk cId="1038314591" sldId="267"/>
            <ac:spMk id="24" creationId="{9DD61398-8C16-25F3-AB80-9946AE2A8465}"/>
          </ac:spMkLst>
        </pc:spChg>
        <pc:picChg chg="add del mod">
          <ac:chgData name="Daniel Cope Cooke" userId="9a333e86-006b-42ba-b984-6e928377cd6c" providerId="ADAL" clId="{37B625A6-B2A7-46F8-BDAC-8EE1265D63D3}" dt="2023-10-10T22:52:29.709" v="1366" actId="21"/>
          <ac:picMkLst>
            <pc:docMk/>
            <pc:sldMk cId="1038314591" sldId="267"/>
            <ac:picMk id="4" creationId="{2D660AB2-29D3-BB4C-8D34-790177CBC680}"/>
          </ac:picMkLst>
        </pc:picChg>
        <pc:picChg chg="add mod">
          <ac:chgData name="Daniel Cope Cooke" userId="9a333e86-006b-42ba-b984-6e928377cd6c" providerId="ADAL" clId="{37B625A6-B2A7-46F8-BDAC-8EE1265D63D3}" dt="2023-10-11T00:25:49.530" v="2399" actId="1076"/>
          <ac:picMkLst>
            <pc:docMk/>
            <pc:sldMk cId="1038314591" sldId="267"/>
            <ac:picMk id="8" creationId="{A4E8B772-852C-E826-F846-3673BBAAB23E}"/>
          </ac:picMkLst>
        </pc:picChg>
        <pc:picChg chg="add mod">
          <ac:chgData name="Daniel Cope Cooke" userId="9a333e86-006b-42ba-b984-6e928377cd6c" providerId="ADAL" clId="{37B625A6-B2A7-46F8-BDAC-8EE1265D63D3}" dt="2023-10-10T23:32:31.768" v="1846" actId="1076"/>
          <ac:picMkLst>
            <pc:docMk/>
            <pc:sldMk cId="1038314591" sldId="267"/>
            <ac:picMk id="14" creationId="{F1A0C18E-F401-852E-B14E-182A4C892427}"/>
          </ac:picMkLst>
        </pc:picChg>
        <pc:picChg chg="add mod">
          <ac:chgData name="Daniel Cope Cooke" userId="9a333e86-006b-42ba-b984-6e928377cd6c" providerId="ADAL" clId="{37B625A6-B2A7-46F8-BDAC-8EE1265D63D3}" dt="2023-10-10T23:32:30.158" v="1845" actId="1076"/>
          <ac:picMkLst>
            <pc:docMk/>
            <pc:sldMk cId="1038314591" sldId="267"/>
            <ac:picMk id="16" creationId="{6015D01C-09F4-713C-9A29-ADCD7E8D231E}"/>
          </ac:picMkLst>
        </pc:picChg>
        <pc:picChg chg="add mod">
          <ac:chgData name="Daniel Cope Cooke" userId="9a333e86-006b-42ba-b984-6e928377cd6c" providerId="ADAL" clId="{37B625A6-B2A7-46F8-BDAC-8EE1265D63D3}" dt="2023-10-11T00:59:54.064" v="2431" actId="14100"/>
          <ac:picMkLst>
            <pc:docMk/>
            <pc:sldMk cId="1038314591" sldId="267"/>
            <ac:picMk id="18" creationId="{B397B4D8-7FE4-287D-EA23-ED3D9C5094FC}"/>
          </ac:picMkLst>
        </pc:picChg>
        <pc:inkChg chg="add">
          <ac:chgData name="Daniel Cope Cooke" userId="9a333e86-006b-42ba-b984-6e928377cd6c" providerId="ADAL" clId="{37B625A6-B2A7-46F8-BDAC-8EE1265D63D3}" dt="2023-10-11T00:28:55.373" v="2421" actId="9405"/>
          <ac:inkMkLst>
            <pc:docMk/>
            <pc:sldMk cId="1038314591" sldId="267"/>
            <ac:inkMk id="34" creationId="{1F80EBE0-BAFF-0B39-E9E6-9C793170682B}"/>
          </ac:inkMkLst>
        </pc:inkChg>
        <pc:inkChg chg="add">
          <ac:chgData name="Daniel Cope Cooke" userId="9a333e86-006b-42ba-b984-6e928377cd6c" providerId="ADAL" clId="{37B625A6-B2A7-46F8-BDAC-8EE1265D63D3}" dt="2023-10-11T00:28:58.966" v="2422" actId="9405"/>
          <ac:inkMkLst>
            <pc:docMk/>
            <pc:sldMk cId="1038314591" sldId="267"/>
            <ac:inkMk id="35" creationId="{DFE6D54F-CAC6-1E6F-0834-E7DCFFE4CA0E}"/>
          </ac:inkMkLst>
        </pc:inkChg>
        <pc:inkChg chg="add del">
          <ac:chgData name="Daniel Cope Cooke" userId="9a333e86-006b-42ba-b984-6e928377cd6c" providerId="ADAL" clId="{37B625A6-B2A7-46F8-BDAC-8EE1265D63D3}" dt="2023-10-11T00:59:35.979" v="2427"/>
          <ac:inkMkLst>
            <pc:docMk/>
            <pc:sldMk cId="1038314591" sldId="267"/>
            <ac:inkMk id="36" creationId="{16148D74-51C3-E0F3-6C73-39BA32306A6F}"/>
          </ac:inkMkLst>
        </pc:inkChg>
        <pc:inkChg chg="add del">
          <ac:chgData name="Daniel Cope Cooke" userId="9a333e86-006b-42ba-b984-6e928377cd6c" providerId="ADAL" clId="{37B625A6-B2A7-46F8-BDAC-8EE1265D63D3}" dt="2023-10-11T00:59:34.803" v="2426"/>
          <ac:inkMkLst>
            <pc:docMk/>
            <pc:sldMk cId="1038314591" sldId="267"/>
            <ac:inkMk id="37" creationId="{99B8C0D6-E3E2-E131-2B58-65B2B4639D6C}"/>
          </ac:inkMkLst>
        </pc:inkChg>
        <pc:inkChg chg="add del">
          <ac:chgData name="Daniel Cope Cooke" userId="9a333e86-006b-42ba-b984-6e928377cd6c" providerId="ADAL" clId="{37B625A6-B2A7-46F8-BDAC-8EE1265D63D3}" dt="2023-10-11T00:59:38.649" v="2428"/>
          <ac:inkMkLst>
            <pc:docMk/>
            <pc:sldMk cId="1038314591" sldId="267"/>
            <ac:inkMk id="38" creationId="{454ACEE4-865B-D100-3EFD-FA306399F933}"/>
          </ac:inkMkLst>
        </pc:inkChg>
        <pc:cxnChg chg="add mod">
          <ac:chgData name="Daniel Cope Cooke" userId="9a333e86-006b-42ba-b984-6e928377cd6c" providerId="ADAL" clId="{37B625A6-B2A7-46F8-BDAC-8EE1265D63D3}" dt="2023-10-11T00:26:52.667" v="2408" actId="14100"/>
          <ac:cxnSpMkLst>
            <pc:docMk/>
            <pc:sldMk cId="1038314591" sldId="267"/>
            <ac:cxnSpMk id="21" creationId="{C23D14C1-4307-1F1A-37B3-3657767C45B9}"/>
          </ac:cxnSpMkLst>
        </pc:cxnChg>
        <pc:cxnChg chg="add mod">
          <ac:chgData name="Daniel Cope Cooke" userId="9a333e86-006b-42ba-b984-6e928377cd6c" providerId="ADAL" clId="{37B625A6-B2A7-46F8-BDAC-8EE1265D63D3}" dt="2023-10-11T00:27:49.997" v="2414" actId="13822"/>
          <ac:cxnSpMkLst>
            <pc:docMk/>
            <pc:sldMk cId="1038314591" sldId="267"/>
            <ac:cxnSpMk id="26" creationId="{10D00E8E-1BE1-BB99-116C-ACB88D96897D}"/>
          </ac:cxnSpMkLst>
        </pc:cxnChg>
        <pc:cxnChg chg="add mod">
          <ac:chgData name="Daniel Cope Cooke" userId="9a333e86-006b-42ba-b984-6e928377cd6c" providerId="ADAL" clId="{37B625A6-B2A7-46F8-BDAC-8EE1265D63D3}" dt="2023-10-11T00:28:07.703" v="2417" actId="13822"/>
          <ac:cxnSpMkLst>
            <pc:docMk/>
            <pc:sldMk cId="1038314591" sldId="267"/>
            <ac:cxnSpMk id="29" creationId="{22392907-2C44-9652-4085-2661C25A1456}"/>
          </ac:cxnSpMkLst>
        </pc:cxnChg>
        <pc:cxnChg chg="add mod">
          <ac:chgData name="Daniel Cope Cooke" userId="9a333e86-006b-42ba-b984-6e928377cd6c" providerId="ADAL" clId="{37B625A6-B2A7-46F8-BDAC-8EE1265D63D3}" dt="2023-10-11T00:28:33.266" v="2420" actId="13822"/>
          <ac:cxnSpMkLst>
            <pc:docMk/>
            <pc:sldMk cId="1038314591" sldId="267"/>
            <ac:cxnSpMk id="32" creationId="{E03B5939-5292-7124-F2DF-CFBD482C1B1C}"/>
          </ac:cxnSpMkLst>
        </pc:cxnChg>
      </pc:sldChg>
      <pc:sldChg chg="addSp modSp mod">
        <pc:chgData name="Daniel Cope Cooke" userId="9a333e86-006b-42ba-b984-6e928377cd6c" providerId="ADAL" clId="{37B625A6-B2A7-46F8-BDAC-8EE1265D63D3}" dt="2023-10-10T23:49:00.020" v="2343" actId="20577"/>
        <pc:sldMkLst>
          <pc:docMk/>
          <pc:sldMk cId="295261474" sldId="273"/>
        </pc:sldMkLst>
        <pc:spChg chg="add mod">
          <ac:chgData name="Daniel Cope Cooke" userId="9a333e86-006b-42ba-b984-6e928377cd6c" providerId="ADAL" clId="{37B625A6-B2A7-46F8-BDAC-8EE1265D63D3}" dt="2023-10-10T22:31:04.386" v="1167" actId="20577"/>
          <ac:spMkLst>
            <pc:docMk/>
            <pc:sldMk cId="295261474" sldId="273"/>
            <ac:spMk id="5" creationId="{7253D39B-C421-3694-BDA1-AAD4D08063B2}"/>
          </ac:spMkLst>
        </pc:spChg>
        <pc:spChg chg="add mod">
          <ac:chgData name="Daniel Cope Cooke" userId="9a333e86-006b-42ba-b984-6e928377cd6c" providerId="ADAL" clId="{37B625A6-B2A7-46F8-BDAC-8EE1265D63D3}" dt="2023-10-10T23:46:32.739" v="2253" actId="1076"/>
          <ac:spMkLst>
            <pc:docMk/>
            <pc:sldMk cId="295261474" sldId="273"/>
            <ac:spMk id="8" creationId="{0057F1EC-F62F-FF35-E38C-0A5A5B072457}"/>
          </ac:spMkLst>
        </pc:spChg>
        <pc:spChg chg="mod">
          <ac:chgData name="Daniel Cope Cooke" userId="9a333e86-006b-42ba-b984-6e928377cd6c" providerId="ADAL" clId="{37B625A6-B2A7-46F8-BDAC-8EE1265D63D3}" dt="2023-10-10T23:49:00.020" v="2343" actId="20577"/>
          <ac:spMkLst>
            <pc:docMk/>
            <pc:sldMk cId="295261474" sldId="273"/>
            <ac:spMk id="9" creationId="{90ECCC10-0780-C949-B752-A996B3C1B729}"/>
          </ac:spMkLst>
        </pc:spChg>
        <pc:spChg chg="mod">
          <ac:chgData name="Daniel Cope Cooke" userId="9a333e86-006b-42ba-b984-6e928377cd6c" providerId="ADAL" clId="{37B625A6-B2A7-46F8-BDAC-8EE1265D63D3}" dt="2023-10-10T22:27:04.858" v="878" actId="5793"/>
          <ac:spMkLst>
            <pc:docMk/>
            <pc:sldMk cId="295261474" sldId="273"/>
            <ac:spMk id="10" creationId="{DA8769DE-0A73-6C40-B7C3-4B165FB9DC6E}"/>
          </ac:spMkLst>
        </pc:spChg>
        <pc:picChg chg="add mod">
          <ac:chgData name="Daniel Cope Cooke" userId="9a333e86-006b-42ba-b984-6e928377cd6c" providerId="ADAL" clId="{37B625A6-B2A7-46F8-BDAC-8EE1265D63D3}" dt="2023-10-10T22:27:19.250" v="881" actId="14100"/>
          <ac:picMkLst>
            <pc:docMk/>
            <pc:sldMk cId="295261474" sldId="273"/>
            <ac:picMk id="4" creationId="{C1B558A5-F52C-F931-7DFC-E1624D287B75}"/>
          </ac:picMkLst>
        </pc:picChg>
      </pc:sldChg>
      <pc:sldChg chg="addSp modSp mod">
        <pc:chgData name="Daniel Cope Cooke" userId="9a333e86-006b-42ba-b984-6e928377cd6c" providerId="ADAL" clId="{37B625A6-B2A7-46F8-BDAC-8EE1265D63D3}" dt="2023-10-10T23:48:44.306" v="2327" actId="20577"/>
        <pc:sldMkLst>
          <pc:docMk/>
          <pc:sldMk cId="1978819487" sldId="277"/>
        </pc:sldMkLst>
        <pc:spChg chg="mod">
          <ac:chgData name="Daniel Cope Cooke" userId="9a333e86-006b-42ba-b984-6e928377cd6c" providerId="ADAL" clId="{37B625A6-B2A7-46F8-BDAC-8EE1265D63D3}" dt="2023-10-10T23:48:44.306" v="2327" actId="20577"/>
          <ac:spMkLst>
            <pc:docMk/>
            <pc:sldMk cId="1978819487" sldId="277"/>
            <ac:spMk id="9" creationId="{90ECCC10-0780-C949-B752-A996B3C1B729}"/>
          </ac:spMkLst>
        </pc:spChg>
        <pc:spChg chg="mod">
          <ac:chgData name="Daniel Cope Cooke" userId="9a333e86-006b-42ba-b984-6e928377cd6c" providerId="ADAL" clId="{37B625A6-B2A7-46F8-BDAC-8EE1265D63D3}" dt="2023-10-10T23:34:28.962" v="1848" actId="5793"/>
          <ac:spMkLst>
            <pc:docMk/>
            <pc:sldMk cId="1978819487" sldId="277"/>
            <ac:spMk id="10" creationId="{DA8769DE-0A73-6C40-B7C3-4B165FB9DC6E}"/>
          </ac:spMkLst>
        </pc:spChg>
        <pc:picChg chg="add mod">
          <ac:chgData name="Daniel Cope Cooke" userId="9a333e86-006b-42ba-b984-6e928377cd6c" providerId="ADAL" clId="{37B625A6-B2A7-46F8-BDAC-8EE1265D63D3}" dt="2023-10-10T23:34:37.198" v="1850" actId="14100"/>
          <ac:picMkLst>
            <pc:docMk/>
            <pc:sldMk cId="1978819487" sldId="277"/>
            <ac:picMk id="6" creationId="{24B5BFEA-D3FE-9708-E9E8-F90DB2624CE6}"/>
          </ac:picMkLst>
        </pc:picChg>
      </pc:sldChg>
      <pc:sldChg chg="addSp delSp modSp mod">
        <pc:chgData name="Daniel Cope Cooke" userId="9a333e86-006b-42ba-b984-6e928377cd6c" providerId="ADAL" clId="{37B625A6-B2A7-46F8-BDAC-8EE1265D63D3}" dt="2023-10-08T06:33:30.222" v="847" actId="1076"/>
        <pc:sldMkLst>
          <pc:docMk/>
          <pc:sldMk cId="1126363151" sldId="279"/>
        </pc:sldMkLst>
        <pc:spChg chg="add del mod">
          <ac:chgData name="Daniel Cope Cooke" userId="9a333e86-006b-42ba-b984-6e928377cd6c" providerId="ADAL" clId="{37B625A6-B2A7-46F8-BDAC-8EE1265D63D3}" dt="2023-10-08T06:26:01.700" v="727" actId="21"/>
          <ac:spMkLst>
            <pc:docMk/>
            <pc:sldMk cId="1126363151" sldId="279"/>
            <ac:spMk id="5" creationId="{E3E5BE8D-98C1-A13C-41BD-88AF5CF06526}"/>
          </ac:spMkLst>
        </pc:spChg>
        <pc:spChg chg="add mod">
          <ac:chgData name="Daniel Cope Cooke" userId="9a333e86-006b-42ba-b984-6e928377cd6c" providerId="ADAL" clId="{37B625A6-B2A7-46F8-BDAC-8EE1265D63D3}" dt="2023-10-08T06:29:36.636" v="819" actId="1076"/>
          <ac:spMkLst>
            <pc:docMk/>
            <pc:sldMk cId="1126363151" sldId="279"/>
            <ac:spMk id="8" creationId="{6FB5BA84-8FF5-B977-444C-73FC4DDFF9ED}"/>
          </ac:spMkLst>
        </pc:spChg>
        <pc:spChg chg="mod">
          <ac:chgData name="Daniel Cope Cooke" userId="9a333e86-006b-42ba-b984-6e928377cd6c" providerId="ADAL" clId="{37B625A6-B2A7-46F8-BDAC-8EE1265D63D3}" dt="2023-10-08T05:40:04.678" v="233" actId="20577"/>
          <ac:spMkLst>
            <pc:docMk/>
            <pc:sldMk cId="1126363151" sldId="279"/>
            <ac:spMk id="10" creationId="{DA8769DE-0A73-6C40-B7C3-4B165FB9DC6E}"/>
          </ac:spMkLst>
        </pc:spChg>
        <pc:spChg chg="add mod">
          <ac:chgData name="Daniel Cope Cooke" userId="9a333e86-006b-42ba-b984-6e928377cd6c" providerId="ADAL" clId="{37B625A6-B2A7-46F8-BDAC-8EE1265D63D3}" dt="2023-10-08T06:30:02.033" v="821" actId="1076"/>
          <ac:spMkLst>
            <pc:docMk/>
            <pc:sldMk cId="1126363151" sldId="279"/>
            <ac:spMk id="11" creationId="{D1D45027-812C-C7E5-0966-982738BE2D1F}"/>
          </ac:spMkLst>
        </pc:spChg>
        <pc:graphicFrameChg chg="add del mod modGraphic">
          <ac:chgData name="Daniel Cope Cooke" userId="9a333e86-006b-42ba-b984-6e928377cd6c" providerId="ADAL" clId="{37B625A6-B2A7-46F8-BDAC-8EE1265D63D3}" dt="2023-10-08T05:41:08.881" v="237" actId="21"/>
          <ac:graphicFrameMkLst>
            <pc:docMk/>
            <pc:sldMk cId="1126363151" sldId="279"/>
            <ac:graphicFrameMk id="2" creationId="{AF58CFEE-4C18-E0C5-95FE-41340A0DDAE9}"/>
          </ac:graphicFrameMkLst>
        </pc:graphicFrameChg>
        <pc:graphicFrameChg chg="add mod modGraphic">
          <ac:chgData name="Daniel Cope Cooke" userId="9a333e86-006b-42ba-b984-6e928377cd6c" providerId="ADAL" clId="{37B625A6-B2A7-46F8-BDAC-8EE1265D63D3}" dt="2023-10-08T06:16:11.243" v="724" actId="20577"/>
          <ac:graphicFrameMkLst>
            <pc:docMk/>
            <pc:sldMk cId="1126363151" sldId="279"/>
            <ac:graphicFrameMk id="3" creationId="{4BB0149F-C129-21FF-599B-A8F57E88C03D}"/>
          </ac:graphicFrameMkLst>
        </pc:graphicFrameChg>
        <pc:graphicFrameChg chg="add del mod">
          <ac:chgData name="Daniel Cope Cooke" userId="9a333e86-006b-42ba-b984-6e928377cd6c" providerId="ADAL" clId="{37B625A6-B2A7-46F8-BDAC-8EE1265D63D3}" dt="2023-10-08T05:46:30.311" v="457" actId="21"/>
          <ac:graphicFrameMkLst>
            <pc:docMk/>
            <pc:sldMk cId="1126363151" sldId="279"/>
            <ac:graphicFrameMk id="4" creationId="{11EB0BDE-CBB3-FFD4-825F-E22441E11A88}"/>
          </ac:graphicFrameMkLst>
        </pc:graphicFrameChg>
        <pc:graphicFrameChg chg="add mod modGraphic">
          <ac:chgData name="Daniel Cope Cooke" userId="9a333e86-006b-42ba-b984-6e928377cd6c" providerId="ADAL" clId="{37B625A6-B2A7-46F8-BDAC-8EE1265D63D3}" dt="2023-10-08T06:32:59.467" v="843" actId="14734"/>
          <ac:graphicFrameMkLst>
            <pc:docMk/>
            <pc:sldMk cId="1126363151" sldId="279"/>
            <ac:graphicFrameMk id="6" creationId="{70821620-0063-D0EE-844C-0BA3BBB713A6}"/>
          </ac:graphicFrameMkLst>
        </pc:graphicFrameChg>
        <pc:cxnChg chg="add mod">
          <ac:chgData name="Daniel Cope Cooke" userId="9a333e86-006b-42ba-b984-6e928377cd6c" providerId="ADAL" clId="{37B625A6-B2A7-46F8-BDAC-8EE1265D63D3}" dt="2023-10-08T06:32:27.031" v="838" actId="14100"/>
          <ac:cxnSpMkLst>
            <pc:docMk/>
            <pc:sldMk cId="1126363151" sldId="279"/>
            <ac:cxnSpMk id="13" creationId="{0382B4B8-3669-F4B4-0924-360DBB96B0F7}"/>
          </ac:cxnSpMkLst>
        </pc:cxnChg>
        <pc:cxnChg chg="add mod">
          <ac:chgData name="Daniel Cope Cooke" userId="9a333e86-006b-42ba-b984-6e928377cd6c" providerId="ADAL" clId="{37B625A6-B2A7-46F8-BDAC-8EE1265D63D3}" dt="2023-10-08T06:33:05.831" v="844" actId="14100"/>
          <ac:cxnSpMkLst>
            <pc:docMk/>
            <pc:sldMk cId="1126363151" sldId="279"/>
            <ac:cxnSpMk id="15" creationId="{A9197BEE-3D8A-8FDB-A252-08184699932A}"/>
          </ac:cxnSpMkLst>
        </pc:cxnChg>
        <pc:cxnChg chg="add mod">
          <ac:chgData name="Daniel Cope Cooke" userId="9a333e86-006b-42ba-b984-6e928377cd6c" providerId="ADAL" clId="{37B625A6-B2A7-46F8-BDAC-8EE1265D63D3}" dt="2023-10-08T06:33:30.222" v="847" actId="1076"/>
          <ac:cxnSpMkLst>
            <pc:docMk/>
            <pc:sldMk cId="1126363151" sldId="279"/>
            <ac:cxnSpMk id="18" creationId="{AF46712B-47E5-B2AA-71DF-FB3D9B354B41}"/>
          </ac:cxnSpMkLst>
        </pc:cxnChg>
      </pc:sldChg>
      <pc:sldChg chg="addSp delSp modSp mod ord">
        <pc:chgData name="Daniel Cope Cooke" userId="9a333e86-006b-42ba-b984-6e928377cd6c" providerId="ADAL" clId="{37B625A6-B2A7-46F8-BDAC-8EE1265D63D3}" dt="2023-10-10T23:42:41.693" v="2229" actId="1076"/>
        <pc:sldMkLst>
          <pc:docMk/>
          <pc:sldMk cId="1068425308" sldId="288"/>
        </pc:sldMkLst>
        <pc:spChg chg="add del mod">
          <ac:chgData name="Daniel Cope Cooke" userId="9a333e86-006b-42ba-b984-6e928377cd6c" providerId="ADAL" clId="{37B625A6-B2A7-46F8-BDAC-8EE1265D63D3}" dt="2023-10-10T20:03:16.127" v="875"/>
          <ac:spMkLst>
            <pc:docMk/>
            <pc:sldMk cId="1068425308" sldId="288"/>
            <ac:spMk id="2" creationId="{5D31119C-B7C5-CB9D-C981-8C9AC5D7F4D2}"/>
          </ac:spMkLst>
        </pc:spChg>
        <pc:spChg chg="add del mod">
          <ac:chgData name="Daniel Cope Cooke" userId="9a333e86-006b-42ba-b984-6e928377cd6c" providerId="ADAL" clId="{37B625A6-B2A7-46F8-BDAC-8EE1265D63D3}" dt="2023-10-10T23:39:25.814" v="1926"/>
          <ac:spMkLst>
            <pc:docMk/>
            <pc:sldMk cId="1068425308" sldId="288"/>
            <ac:spMk id="6" creationId="{9B84B157-20F7-1F50-6BAE-1EF1F58B5CBC}"/>
          </ac:spMkLst>
        </pc:spChg>
        <pc:spChg chg="add mod">
          <ac:chgData name="Daniel Cope Cooke" userId="9a333e86-006b-42ba-b984-6e928377cd6c" providerId="ADAL" clId="{37B625A6-B2A7-46F8-BDAC-8EE1265D63D3}" dt="2023-10-10T23:42:30.734" v="2226" actId="20577"/>
          <ac:spMkLst>
            <pc:docMk/>
            <pc:sldMk cId="1068425308" sldId="288"/>
            <ac:spMk id="11" creationId="{0C0C6D17-3349-4821-1198-F6427B19AC9D}"/>
          </ac:spMkLst>
        </pc:spChg>
        <pc:picChg chg="add mod">
          <ac:chgData name="Daniel Cope Cooke" userId="9a333e86-006b-42ba-b984-6e928377cd6c" providerId="ADAL" clId="{37B625A6-B2A7-46F8-BDAC-8EE1265D63D3}" dt="2023-10-10T23:42:41.693" v="2229" actId="1076"/>
          <ac:picMkLst>
            <pc:docMk/>
            <pc:sldMk cId="1068425308" sldId="288"/>
            <ac:picMk id="5" creationId="{12B9D085-6B7B-5F95-58F1-C827D13A7A88}"/>
          </ac:picMkLst>
        </pc:picChg>
        <pc:picChg chg="add del">
          <ac:chgData name="Daniel Cope Cooke" userId="9a333e86-006b-42ba-b984-6e928377cd6c" providerId="ADAL" clId="{37B625A6-B2A7-46F8-BDAC-8EE1265D63D3}" dt="2023-10-10T23:39:25.803" v="1924" actId="21"/>
          <ac:picMkLst>
            <pc:docMk/>
            <pc:sldMk cId="1068425308" sldId="288"/>
            <ac:picMk id="10" creationId="{63CA4722-C412-8DCA-84A8-BF61BC5D4ECB}"/>
          </ac:picMkLst>
        </pc:picChg>
      </pc:sldChg>
      <pc:sldChg chg="addSp delSp modSp add mod">
        <pc:chgData name="Daniel Cope Cooke" userId="9a333e86-006b-42ba-b984-6e928377cd6c" providerId="ADAL" clId="{37B625A6-B2A7-46F8-BDAC-8EE1265D63D3}" dt="2023-10-11T02:16:27.947" v="2491" actId="14100"/>
        <pc:sldMkLst>
          <pc:docMk/>
          <pc:sldMk cId="1138070285" sldId="298"/>
        </pc:sldMkLst>
        <pc:spChg chg="add mod">
          <ac:chgData name="Daniel Cope Cooke" userId="9a333e86-006b-42ba-b984-6e928377cd6c" providerId="ADAL" clId="{37B625A6-B2A7-46F8-BDAC-8EE1265D63D3}" dt="2023-10-10T23:18:16.121" v="1767" actId="20577"/>
          <ac:spMkLst>
            <pc:docMk/>
            <pc:sldMk cId="1138070285" sldId="298"/>
            <ac:spMk id="2" creationId="{AA3E1023-0E66-F8D8-7B8F-9198246214C0}"/>
          </ac:spMkLst>
        </pc:spChg>
        <pc:spChg chg="add del mod">
          <ac:chgData name="Daniel Cope Cooke" userId="9a333e86-006b-42ba-b984-6e928377cd6c" providerId="ADAL" clId="{37B625A6-B2A7-46F8-BDAC-8EE1265D63D3}" dt="2023-10-10T23:30:25.199" v="1832"/>
          <ac:spMkLst>
            <pc:docMk/>
            <pc:sldMk cId="1138070285" sldId="298"/>
            <ac:spMk id="6" creationId="{157C00AF-DBBE-CBC7-B198-30ED13D20192}"/>
          </ac:spMkLst>
        </pc:spChg>
        <pc:spChg chg="mod">
          <ac:chgData name="Daniel Cope Cooke" userId="9a333e86-006b-42ba-b984-6e928377cd6c" providerId="ADAL" clId="{37B625A6-B2A7-46F8-BDAC-8EE1265D63D3}" dt="2023-10-10T23:49:15.594" v="2364" actId="27636"/>
          <ac:spMkLst>
            <pc:docMk/>
            <pc:sldMk cId="1138070285" sldId="298"/>
            <ac:spMk id="9" creationId="{90ECCC10-0780-C949-B752-A996B3C1B729}"/>
          </ac:spMkLst>
        </pc:spChg>
        <pc:spChg chg="add mod">
          <ac:chgData name="Daniel Cope Cooke" userId="9a333e86-006b-42ba-b984-6e928377cd6c" providerId="ADAL" clId="{37B625A6-B2A7-46F8-BDAC-8EE1265D63D3}" dt="2023-10-11T02:16:03.804" v="2489" actId="20577"/>
          <ac:spMkLst>
            <pc:docMk/>
            <pc:sldMk cId="1138070285" sldId="298"/>
            <ac:spMk id="11" creationId="{677DDC8E-3218-8DC2-41D4-EC0BC5B0E83B}"/>
          </ac:spMkLst>
        </pc:spChg>
        <pc:spChg chg="add mod">
          <ac:chgData name="Daniel Cope Cooke" userId="9a333e86-006b-42ba-b984-6e928377cd6c" providerId="ADAL" clId="{37B625A6-B2A7-46F8-BDAC-8EE1265D63D3}" dt="2023-10-11T01:37:58.136" v="2464" actId="1076"/>
          <ac:spMkLst>
            <pc:docMk/>
            <pc:sldMk cId="1138070285" sldId="298"/>
            <ac:spMk id="12" creationId="{BE637320-2871-5393-B6D4-0A2165AD7ECA}"/>
          </ac:spMkLst>
        </pc:spChg>
        <pc:spChg chg="add mod ord">
          <ac:chgData name="Daniel Cope Cooke" userId="9a333e86-006b-42ba-b984-6e928377cd6c" providerId="ADAL" clId="{37B625A6-B2A7-46F8-BDAC-8EE1265D63D3}" dt="2023-10-11T02:16:27.947" v="2491" actId="14100"/>
          <ac:spMkLst>
            <pc:docMk/>
            <pc:sldMk cId="1138070285" sldId="298"/>
            <ac:spMk id="13" creationId="{AE1F7A55-3E95-8FDF-50E4-5DCFFEA0A511}"/>
          </ac:spMkLst>
        </pc:spChg>
        <pc:graphicFrameChg chg="add mod modGraphic">
          <ac:chgData name="Daniel Cope Cooke" userId="9a333e86-006b-42ba-b984-6e928377cd6c" providerId="ADAL" clId="{37B625A6-B2A7-46F8-BDAC-8EE1265D63D3}" dt="2023-10-11T01:37:18.602" v="2456" actId="20577"/>
          <ac:graphicFrameMkLst>
            <pc:docMk/>
            <pc:sldMk cId="1138070285" sldId="298"/>
            <ac:graphicFrameMk id="5" creationId="{909E3107-8457-F295-B7E6-870AEC52334A}"/>
          </ac:graphicFrameMkLst>
        </pc:graphicFrameChg>
        <pc:picChg chg="del">
          <ac:chgData name="Daniel Cope Cooke" userId="9a333e86-006b-42ba-b984-6e928377cd6c" providerId="ADAL" clId="{37B625A6-B2A7-46F8-BDAC-8EE1265D63D3}" dt="2023-10-10T22:47:52.387" v="1190" actId="478"/>
          <ac:picMkLst>
            <pc:docMk/>
            <pc:sldMk cId="1138070285" sldId="298"/>
            <ac:picMk id="8" creationId="{A4E8B772-852C-E826-F846-3673BBAAB23E}"/>
          </ac:picMkLst>
        </pc:picChg>
      </pc:sldChg>
    </pc:docChg>
  </pc:docChgLst>
  <pc:docChgLst>
    <pc:chgData name="Russel Thomas Stringham" userId="S::rts97@nau.edu::08e9cd47-1db5-4ee4-ae24-d30a6709bd9e" providerId="AD" clId="Web-{663F7B06-4209-41CC-B2D4-258DBBDBD4B7}"/>
    <pc:docChg chg="modSld">
      <pc:chgData name="Russel Thomas Stringham" userId="S::rts97@nau.edu::08e9cd47-1db5-4ee4-ae24-d30a6709bd9e" providerId="AD" clId="Web-{663F7B06-4209-41CC-B2D4-258DBBDBD4B7}" dt="2023-10-06T01:37:52.603" v="10" actId="1076"/>
      <pc:docMkLst>
        <pc:docMk/>
      </pc:docMkLst>
      <pc:sldChg chg="addSp delSp modSp modNotes">
        <pc:chgData name="Russel Thomas Stringham" userId="S::rts97@nau.edu::08e9cd47-1db5-4ee4-ae24-d30a6709bd9e" providerId="AD" clId="Web-{663F7B06-4209-41CC-B2D4-258DBBDBD4B7}" dt="2023-10-06T01:37:52.603" v="10" actId="1076"/>
        <pc:sldMkLst>
          <pc:docMk/>
          <pc:sldMk cId="3607375350" sldId="287"/>
        </pc:sldMkLst>
        <pc:spChg chg="del">
          <ac:chgData name="Russel Thomas Stringham" userId="S::rts97@nau.edu::08e9cd47-1db5-4ee4-ae24-d30a6709bd9e" providerId="AD" clId="Web-{663F7B06-4209-41CC-B2D4-258DBBDBD4B7}" dt="2023-10-06T01:33:50.316" v="2"/>
          <ac:spMkLst>
            <pc:docMk/>
            <pc:sldMk cId="3607375350" sldId="287"/>
            <ac:spMk id="10" creationId="{DA8769DE-0A73-6C40-B7C3-4B165FB9DC6E}"/>
          </ac:spMkLst>
        </pc:spChg>
        <pc:picChg chg="add mod">
          <ac:chgData name="Russel Thomas Stringham" userId="S::rts97@nau.edu::08e9cd47-1db5-4ee4-ae24-d30a6709bd9e" providerId="AD" clId="Web-{663F7B06-4209-41CC-B2D4-258DBBDBD4B7}" dt="2023-10-06T01:37:52.603" v="10" actId="1076"/>
          <ac:picMkLst>
            <pc:docMk/>
            <pc:sldMk cId="3607375350" sldId="287"/>
            <ac:picMk id="2" creationId="{D0C4111F-69DC-DB39-FFA9-AD06B6618554}"/>
          </ac:picMkLst>
        </pc:picChg>
      </pc:sldChg>
    </pc:docChg>
  </pc:docChgLst>
  <pc:docChgLst>
    <pc:chgData name="Mica Nicole Nellis" userId="S::mnn49@nau.edu::5f20adf3-492e-4e22-8d59-1b443793dbb5" providerId="AD" clId="Web-{25BB4E12-708D-4DA8-B3A3-76816534AC07}"/>
    <pc:docChg chg="addSld modSld">
      <pc:chgData name="Mica Nicole Nellis" userId="S::mnn49@nau.edu::5f20adf3-492e-4e22-8d59-1b443793dbb5" providerId="AD" clId="Web-{25BB4E12-708D-4DA8-B3A3-76816534AC07}" dt="2023-10-10T22:37:42.729" v="35" actId="1076"/>
      <pc:docMkLst>
        <pc:docMk/>
      </pc:docMkLst>
      <pc:sldChg chg="delSp modSp">
        <pc:chgData name="Mica Nicole Nellis" userId="S::mnn49@nau.edu::5f20adf3-492e-4e22-8d59-1b443793dbb5" providerId="AD" clId="Web-{25BB4E12-708D-4DA8-B3A3-76816534AC07}" dt="2023-10-10T22:37:42.729" v="35" actId="1076"/>
        <pc:sldMkLst>
          <pc:docMk/>
          <pc:sldMk cId="841483662" sldId="270"/>
        </pc:sldMkLst>
        <pc:picChg chg="mod ord">
          <ac:chgData name="Mica Nicole Nellis" userId="S::mnn49@nau.edu::5f20adf3-492e-4e22-8d59-1b443793dbb5" providerId="AD" clId="Web-{25BB4E12-708D-4DA8-B3A3-76816534AC07}" dt="2023-10-10T22:37:34.853" v="32"/>
          <ac:picMkLst>
            <pc:docMk/>
            <pc:sldMk cId="841483662" sldId="270"/>
            <ac:picMk id="5" creationId="{EADDBED5-244A-3ECB-03FA-70F04844FEEA}"/>
          </ac:picMkLst>
        </pc:picChg>
        <pc:picChg chg="mod">
          <ac:chgData name="Mica Nicole Nellis" userId="S::mnn49@nau.edu::5f20adf3-492e-4e22-8d59-1b443793dbb5" providerId="AD" clId="Web-{25BB4E12-708D-4DA8-B3A3-76816534AC07}" dt="2023-10-10T22:37:20.603" v="28" actId="1076"/>
          <ac:picMkLst>
            <pc:docMk/>
            <pc:sldMk cId="841483662" sldId="270"/>
            <ac:picMk id="11" creationId="{246A6986-622F-4AA2-0B6F-7454E460A9EE}"/>
          </ac:picMkLst>
        </pc:picChg>
        <pc:picChg chg="del">
          <ac:chgData name="Mica Nicole Nellis" userId="S::mnn49@nau.edu::5f20adf3-492e-4e22-8d59-1b443793dbb5" providerId="AD" clId="Web-{25BB4E12-708D-4DA8-B3A3-76816534AC07}" dt="2023-10-10T22:37:03.274" v="19"/>
          <ac:picMkLst>
            <pc:docMk/>
            <pc:sldMk cId="841483662" sldId="270"/>
            <ac:picMk id="14" creationId="{64789504-0413-CBBD-4E8A-607A5F80FF33}"/>
          </ac:picMkLst>
        </pc:picChg>
        <pc:picChg chg="del">
          <ac:chgData name="Mica Nicole Nellis" userId="S::mnn49@nau.edu::5f20adf3-492e-4e22-8d59-1b443793dbb5" providerId="AD" clId="Web-{25BB4E12-708D-4DA8-B3A3-76816534AC07}" dt="2023-10-10T22:37:01.821" v="18"/>
          <ac:picMkLst>
            <pc:docMk/>
            <pc:sldMk cId="841483662" sldId="270"/>
            <ac:picMk id="15" creationId="{77DE2663-17BB-8326-D4B4-B1D154C057C0}"/>
          </ac:picMkLst>
        </pc:picChg>
        <pc:picChg chg="mod">
          <ac:chgData name="Mica Nicole Nellis" userId="S::mnn49@nau.edu::5f20adf3-492e-4e22-8d59-1b443793dbb5" providerId="AD" clId="Web-{25BB4E12-708D-4DA8-B3A3-76816534AC07}" dt="2023-10-10T22:37:42.729" v="35" actId="1076"/>
          <ac:picMkLst>
            <pc:docMk/>
            <pc:sldMk cId="841483662" sldId="270"/>
            <ac:picMk id="16" creationId="{45B97B47-9D97-C299-E09F-2DDB041CF13E}"/>
          </ac:picMkLst>
        </pc:picChg>
      </pc:sldChg>
      <pc:sldChg chg="delSp modSp add replId">
        <pc:chgData name="Mica Nicole Nellis" userId="S::mnn49@nau.edu::5f20adf3-492e-4e22-8d59-1b443793dbb5" providerId="AD" clId="Web-{25BB4E12-708D-4DA8-B3A3-76816534AC07}" dt="2023-10-10T22:36:57.587" v="17" actId="1076"/>
        <pc:sldMkLst>
          <pc:docMk/>
          <pc:sldMk cId="3489132314" sldId="297"/>
        </pc:sldMkLst>
        <pc:spChg chg="mod">
          <ac:chgData name="Mica Nicole Nellis" userId="S::mnn49@nau.edu::5f20adf3-492e-4e22-8d59-1b443793dbb5" providerId="AD" clId="Web-{25BB4E12-708D-4DA8-B3A3-76816534AC07}" dt="2023-10-10T22:36:57.587" v="17" actId="1076"/>
          <ac:spMkLst>
            <pc:docMk/>
            <pc:sldMk cId="3489132314" sldId="297"/>
            <ac:spMk id="2" creationId="{DF0BACE2-7736-0494-507A-8D285B632670}"/>
          </ac:spMkLst>
        </pc:spChg>
        <pc:picChg chg="del">
          <ac:chgData name="Mica Nicole Nellis" userId="S::mnn49@nau.edu::5f20adf3-492e-4e22-8d59-1b443793dbb5" providerId="AD" clId="Web-{25BB4E12-708D-4DA8-B3A3-76816534AC07}" dt="2023-10-10T22:36:17.414" v="2"/>
          <ac:picMkLst>
            <pc:docMk/>
            <pc:sldMk cId="3489132314" sldId="297"/>
            <ac:picMk id="5" creationId="{EADDBED5-244A-3ECB-03FA-70F04844FEEA}"/>
          </ac:picMkLst>
        </pc:picChg>
        <pc:picChg chg="del">
          <ac:chgData name="Mica Nicole Nellis" userId="S::mnn49@nau.edu::5f20adf3-492e-4e22-8d59-1b443793dbb5" providerId="AD" clId="Web-{25BB4E12-708D-4DA8-B3A3-76816534AC07}" dt="2023-10-10T22:36:15.586" v="1"/>
          <ac:picMkLst>
            <pc:docMk/>
            <pc:sldMk cId="3489132314" sldId="297"/>
            <ac:picMk id="11" creationId="{246A6986-622F-4AA2-0B6F-7454E460A9EE}"/>
          </ac:picMkLst>
        </pc:picChg>
        <pc:picChg chg="mod">
          <ac:chgData name="Mica Nicole Nellis" userId="S::mnn49@nau.edu::5f20adf3-492e-4e22-8d59-1b443793dbb5" providerId="AD" clId="Web-{25BB4E12-708D-4DA8-B3A3-76816534AC07}" dt="2023-10-10T22:36:52.524" v="16" actId="1076"/>
          <ac:picMkLst>
            <pc:docMk/>
            <pc:sldMk cId="3489132314" sldId="297"/>
            <ac:picMk id="14" creationId="{64789504-0413-CBBD-4E8A-607A5F80FF33}"/>
          </ac:picMkLst>
        </pc:picChg>
        <pc:picChg chg="mod">
          <ac:chgData name="Mica Nicole Nellis" userId="S::mnn49@nau.edu::5f20adf3-492e-4e22-8d59-1b443793dbb5" providerId="AD" clId="Web-{25BB4E12-708D-4DA8-B3A3-76816534AC07}" dt="2023-10-10T22:36:45.430" v="13" actId="1076"/>
          <ac:picMkLst>
            <pc:docMk/>
            <pc:sldMk cId="3489132314" sldId="297"/>
            <ac:picMk id="15" creationId="{77DE2663-17BB-8326-D4B4-B1D154C057C0}"/>
          </ac:picMkLst>
        </pc:picChg>
        <pc:picChg chg="del">
          <ac:chgData name="Mica Nicole Nellis" userId="S::mnn49@nau.edu::5f20adf3-492e-4e22-8d59-1b443793dbb5" providerId="AD" clId="Web-{25BB4E12-708D-4DA8-B3A3-76816534AC07}" dt="2023-10-10T22:36:19.508" v="3"/>
          <ac:picMkLst>
            <pc:docMk/>
            <pc:sldMk cId="3489132314" sldId="297"/>
            <ac:picMk id="16" creationId="{45B97B47-9D97-C299-E09F-2DDB041CF13E}"/>
          </ac:picMkLst>
        </pc:picChg>
      </pc:sldChg>
    </pc:docChg>
  </pc:docChgLst>
  <pc:docChgLst>
    <pc:chgData name="Brandon Alexander Knutson" userId="S::bak325@nau.edu::28952e65-da15-49e9-bac9-bbf66cc61a37" providerId="AD" clId="Web-{10C01D82-B003-44C5-8C58-73B5C568BF7F}"/>
    <pc:docChg chg="modSld">
      <pc:chgData name="Brandon Alexander Knutson" userId="S::bak325@nau.edu::28952e65-da15-49e9-bac9-bbf66cc61a37" providerId="AD" clId="Web-{10C01D82-B003-44C5-8C58-73B5C568BF7F}" dt="2023-10-10T17:58:46.261" v="2" actId="20577"/>
      <pc:docMkLst>
        <pc:docMk/>
      </pc:docMkLst>
      <pc:sldChg chg="modSp">
        <pc:chgData name="Brandon Alexander Knutson" userId="S::bak325@nau.edu::28952e65-da15-49e9-bac9-bbf66cc61a37" providerId="AD" clId="Web-{10C01D82-B003-44C5-8C58-73B5C568BF7F}" dt="2023-10-10T17:58:46.261" v="2" actId="20577"/>
        <pc:sldMkLst>
          <pc:docMk/>
          <pc:sldMk cId="2808349079" sldId="278"/>
        </pc:sldMkLst>
        <pc:spChg chg="mod">
          <ac:chgData name="Brandon Alexander Knutson" userId="S::bak325@nau.edu::28952e65-da15-49e9-bac9-bbf66cc61a37" providerId="AD" clId="Web-{10C01D82-B003-44C5-8C58-73B5C568BF7F}" dt="2023-10-10T17:58:46.261" v="2" actId="20577"/>
          <ac:spMkLst>
            <pc:docMk/>
            <pc:sldMk cId="2808349079" sldId="278"/>
            <ac:spMk id="9" creationId="{90ECCC10-0780-C949-B752-A996B3C1B729}"/>
          </ac:spMkLst>
        </pc:spChg>
      </pc:sldChg>
    </pc:docChg>
  </pc:docChgLst>
  <pc:docChgLst>
    <pc:chgData name="Isaiah Christopher Padilla" userId="S::icp25@nau.edu::5e0c1b5f-912a-4a53-94f8-57ac8bb5df01" providerId="AD" clId="Web-{92926504-C2C2-4092-8DD6-F2DD6DF3151C}"/>
    <pc:docChg chg="modSld">
      <pc:chgData name="Isaiah Christopher Padilla" userId="S::icp25@nau.edu::5e0c1b5f-912a-4a53-94f8-57ac8bb5df01" providerId="AD" clId="Web-{92926504-C2C2-4092-8DD6-F2DD6DF3151C}" dt="2023-10-10T20:35:22.789" v="567"/>
      <pc:docMkLst>
        <pc:docMk/>
      </pc:docMkLst>
      <pc:sldChg chg="addSp modSp">
        <pc:chgData name="Isaiah Christopher Padilla" userId="S::icp25@nau.edu::5e0c1b5f-912a-4a53-94f8-57ac8bb5df01" providerId="AD" clId="Web-{92926504-C2C2-4092-8DD6-F2DD6DF3151C}" dt="2023-10-10T20:34:11.959" v="542" actId="20577"/>
        <pc:sldMkLst>
          <pc:docMk/>
          <pc:sldMk cId="2768701100" sldId="268"/>
        </pc:sldMkLst>
        <pc:spChg chg="mod">
          <ac:chgData name="Isaiah Christopher Padilla" userId="S::icp25@nau.edu::5e0c1b5f-912a-4a53-94f8-57ac8bb5df01" providerId="AD" clId="Web-{92926504-C2C2-4092-8DD6-F2DD6DF3151C}" dt="2023-10-10T20:34:11.959" v="542" actId="20577"/>
          <ac:spMkLst>
            <pc:docMk/>
            <pc:sldMk cId="2768701100" sldId="268"/>
            <ac:spMk id="4" creationId="{13A22AE7-FF74-D7DA-F784-8C1ED2241A62}"/>
          </ac:spMkLst>
        </pc:spChg>
        <pc:spChg chg="add mod">
          <ac:chgData name="Isaiah Christopher Padilla" userId="S::icp25@nau.edu::5e0c1b5f-912a-4a53-94f8-57ac8bb5df01" providerId="AD" clId="Web-{92926504-C2C2-4092-8DD6-F2DD6DF3151C}" dt="2023-10-10T18:40:03.342" v="300" actId="1076"/>
          <ac:spMkLst>
            <pc:docMk/>
            <pc:sldMk cId="2768701100" sldId="268"/>
            <ac:spMk id="6" creationId="{CC54BCDF-6140-8E80-8918-E83290FADDA4}"/>
          </ac:spMkLst>
        </pc:spChg>
        <pc:spChg chg="mod">
          <ac:chgData name="Isaiah Christopher Padilla" userId="S::icp25@nau.edu::5e0c1b5f-912a-4a53-94f8-57ac8bb5df01" providerId="AD" clId="Web-{92926504-C2C2-4092-8DD6-F2DD6DF3151C}" dt="2023-10-10T20:34:04.475" v="540" actId="20577"/>
          <ac:spMkLst>
            <pc:docMk/>
            <pc:sldMk cId="2768701100" sldId="268"/>
            <ac:spMk id="9" creationId="{90ECCC10-0780-C949-B752-A996B3C1B729}"/>
          </ac:spMkLst>
        </pc:spChg>
        <pc:spChg chg="mod">
          <ac:chgData name="Isaiah Christopher Padilla" userId="S::icp25@nau.edu::5e0c1b5f-912a-4a53-94f8-57ac8bb5df01" providerId="AD" clId="Web-{92926504-C2C2-4092-8DD6-F2DD6DF3151C}" dt="2023-10-10T18:44:49.506" v="432" actId="1076"/>
          <ac:spMkLst>
            <pc:docMk/>
            <pc:sldMk cId="2768701100" sldId="268"/>
            <ac:spMk id="10" creationId="{DA8769DE-0A73-6C40-B7C3-4B165FB9DC6E}"/>
          </ac:spMkLst>
        </pc:spChg>
        <pc:spChg chg="mod">
          <ac:chgData name="Isaiah Christopher Padilla" userId="S::icp25@nau.edu::5e0c1b5f-912a-4a53-94f8-57ac8bb5df01" providerId="AD" clId="Web-{92926504-C2C2-4092-8DD6-F2DD6DF3151C}" dt="2023-10-10T18:22:48.831" v="3" actId="1076"/>
          <ac:spMkLst>
            <pc:docMk/>
            <pc:sldMk cId="2768701100" sldId="268"/>
            <ac:spMk id="15" creationId="{012E627D-CB44-455B-DA2C-B9CF8D0AC8D1}"/>
          </ac:spMkLst>
        </pc:spChg>
        <pc:spChg chg="add mod">
          <ac:chgData name="Isaiah Christopher Padilla" userId="S::icp25@nau.edu::5e0c1b5f-912a-4a53-94f8-57ac8bb5df01" providerId="AD" clId="Web-{92926504-C2C2-4092-8DD6-F2DD6DF3151C}" dt="2023-10-10T18:44:10.348" v="426" actId="20577"/>
          <ac:spMkLst>
            <pc:docMk/>
            <pc:sldMk cId="2768701100" sldId="268"/>
            <ac:spMk id="16" creationId="{A040C92B-A030-2C75-1CA1-8DEFDB2BDA1B}"/>
          </ac:spMkLst>
        </pc:spChg>
        <pc:spChg chg="add mod">
          <ac:chgData name="Isaiah Christopher Padilla" userId="S::icp25@nau.edu::5e0c1b5f-912a-4a53-94f8-57ac8bb5df01" providerId="AD" clId="Web-{92926504-C2C2-4092-8DD6-F2DD6DF3151C}" dt="2023-10-10T18:44:44.959" v="430" actId="1076"/>
          <ac:spMkLst>
            <pc:docMk/>
            <pc:sldMk cId="2768701100" sldId="268"/>
            <ac:spMk id="17" creationId="{367BEF44-965D-8FE4-CBA7-FB921C78FE60}"/>
          </ac:spMkLst>
        </pc:spChg>
        <pc:spChg chg="add mod">
          <ac:chgData name="Isaiah Christopher Padilla" userId="S::icp25@nau.edu::5e0c1b5f-912a-4a53-94f8-57ac8bb5df01" providerId="AD" clId="Web-{92926504-C2C2-4092-8DD6-F2DD6DF3151C}" dt="2023-10-10T18:44:28.411" v="427" actId="1076"/>
          <ac:spMkLst>
            <pc:docMk/>
            <pc:sldMk cId="2768701100" sldId="268"/>
            <ac:spMk id="18" creationId="{ECCA2EE4-D8BE-B575-04A3-614DF0C3978D}"/>
          </ac:spMkLst>
        </pc:spChg>
        <pc:spChg chg="add mod">
          <ac:chgData name="Isaiah Christopher Padilla" userId="S::icp25@nau.edu::5e0c1b5f-912a-4a53-94f8-57ac8bb5df01" providerId="AD" clId="Web-{92926504-C2C2-4092-8DD6-F2DD6DF3151C}" dt="2023-10-10T18:40:19.124" v="310" actId="1076"/>
          <ac:spMkLst>
            <pc:docMk/>
            <pc:sldMk cId="2768701100" sldId="268"/>
            <ac:spMk id="19" creationId="{1ACBAFA4-BA85-4801-00C0-0F831581E6C0}"/>
          </ac:spMkLst>
        </pc:spChg>
        <pc:spChg chg="add mod">
          <ac:chgData name="Isaiah Christopher Padilla" userId="S::icp25@nau.edu::5e0c1b5f-912a-4a53-94f8-57ac8bb5df01" providerId="AD" clId="Web-{92926504-C2C2-4092-8DD6-F2DD6DF3151C}" dt="2023-10-10T18:40:42.702" v="314" actId="1076"/>
          <ac:spMkLst>
            <pc:docMk/>
            <pc:sldMk cId="2768701100" sldId="268"/>
            <ac:spMk id="20" creationId="{B7F33460-8AC0-6C09-0F53-1783E6ACD2FE}"/>
          </ac:spMkLst>
        </pc:spChg>
        <pc:spChg chg="add mod">
          <ac:chgData name="Isaiah Christopher Padilla" userId="S::icp25@nau.edu::5e0c1b5f-912a-4a53-94f8-57ac8bb5df01" providerId="AD" clId="Web-{92926504-C2C2-4092-8DD6-F2DD6DF3151C}" dt="2023-10-10T18:41:08.406" v="343" actId="1076"/>
          <ac:spMkLst>
            <pc:docMk/>
            <pc:sldMk cId="2768701100" sldId="268"/>
            <ac:spMk id="21" creationId="{F0304CCC-2815-221E-61F4-F83B88E2B2EC}"/>
          </ac:spMkLst>
        </pc:spChg>
        <pc:picChg chg="mod">
          <ac:chgData name="Isaiah Christopher Padilla" userId="S::icp25@nau.edu::5e0c1b5f-912a-4a53-94f8-57ac8bb5df01" providerId="AD" clId="Web-{92926504-C2C2-4092-8DD6-F2DD6DF3151C}" dt="2023-10-10T18:44:59.975" v="433" actId="1076"/>
          <ac:picMkLst>
            <pc:docMk/>
            <pc:sldMk cId="2768701100" sldId="268"/>
            <ac:picMk id="2" creationId="{D39641C3-56E4-0DAB-A4D2-683D4518FB97}"/>
          </ac:picMkLst>
        </pc:picChg>
      </pc:sldChg>
      <pc:sldChg chg="modSp">
        <pc:chgData name="Isaiah Christopher Padilla" userId="S::icp25@nau.edu::5e0c1b5f-912a-4a53-94f8-57ac8bb5df01" providerId="AD" clId="Web-{92926504-C2C2-4092-8DD6-F2DD6DF3151C}" dt="2023-10-10T20:34:33.772" v="543" actId="20577"/>
        <pc:sldMkLst>
          <pc:docMk/>
          <pc:sldMk cId="1168781250" sldId="275"/>
        </pc:sldMkLst>
        <pc:spChg chg="mod">
          <ac:chgData name="Isaiah Christopher Padilla" userId="S::icp25@nau.edu::5e0c1b5f-912a-4a53-94f8-57ac8bb5df01" providerId="AD" clId="Web-{92926504-C2C2-4092-8DD6-F2DD6DF3151C}" dt="2023-10-10T20:34:33.772" v="543" actId="20577"/>
          <ac:spMkLst>
            <pc:docMk/>
            <pc:sldMk cId="1168781250" sldId="275"/>
            <ac:spMk id="9" creationId="{90ECCC10-0780-C949-B752-A996B3C1B729}"/>
          </ac:spMkLst>
        </pc:spChg>
      </pc:sldChg>
      <pc:sldChg chg="modSp">
        <pc:chgData name="Isaiah Christopher Padilla" userId="S::icp25@nau.edu::5e0c1b5f-912a-4a53-94f8-57ac8bb5df01" providerId="AD" clId="Web-{92926504-C2C2-4092-8DD6-F2DD6DF3151C}" dt="2023-10-10T20:35:22.789" v="567"/>
        <pc:sldMkLst>
          <pc:docMk/>
          <pc:sldMk cId="2800481524" sldId="280"/>
        </pc:sldMkLst>
        <pc:graphicFrameChg chg="mod modGraphic">
          <ac:chgData name="Isaiah Christopher Padilla" userId="S::icp25@nau.edu::5e0c1b5f-912a-4a53-94f8-57ac8bb5df01" providerId="AD" clId="Web-{92926504-C2C2-4092-8DD6-F2DD6DF3151C}" dt="2023-10-10T20:35:22.789" v="567"/>
          <ac:graphicFrameMkLst>
            <pc:docMk/>
            <pc:sldMk cId="2800481524" sldId="280"/>
            <ac:graphicFrameMk id="2" creationId="{2F8F025A-C2C4-6D98-9BB6-7028B31724BF}"/>
          </ac:graphicFrameMkLst>
        </pc:graphicFrameChg>
      </pc:sldChg>
      <pc:sldChg chg="modSp">
        <pc:chgData name="Isaiah Christopher Padilla" userId="S::icp25@nau.edu::5e0c1b5f-912a-4a53-94f8-57ac8bb5df01" providerId="AD" clId="Web-{92926504-C2C2-4092-8DD6-F2DD6DF3151C}" dt="2023-10-10T20:33:50.647" v="539" actId="20577"/>
        <pc:sldMkLst>
          <pc:docMk/>
          <pc:sldMk cId="2802053180" sldId="284"/>
        </pc:sldMkLst>
        <pc:spChg chg="mod">
          <ac:chgData name="Isaiah Christopher Padilla" userId="S::icp25@nau.edu::5e0c1b5f-912a-4a53-94f8-57ac8bb5df01" providerId="AD" clId="Web-{92926504-C2C2-4092-8DD6-F2DD6DF3151C}" dt="2023-10-10T20:33:50.647" v="539" actId="20577"/>
          <ac:spMkLst>
            <pc:docMk/>
            <pc:sldMk cId="2802053180" sldId="284"/>
            <ac:spMk id="9" creationId="{90ECCC10-0780-C949-B752-A996B3C1B729}"/>
          </ac:spMkLst>
        </pc:spChg>
      </pc:sldChg>
      <pc:sldChg chg="addSp delSp modSp mod setBg">
        <pc:chgData name="Isaiah Christopher Padilla" userId="S::icp25@nau.edu::5e0c1b5f-912a-4a53-94f8-57ac8bb5df01" providerId="AD" clId="Web-{92926504-C2C2-4092-8DD6-F2DD6DF3151C}" dt="2023-10-10T20:33:12.583" v="530" actId="20577"/>
        <pc:sldMkLst>
          <pc:docMk/>
          <pc:sldMk cId="3112553667" sldId="291"/>
        </pc:sldMkLst>
        <pc:spChg chg="mod">
          <ac:chgData name="Isaiah Christopher Padilla" userId="S::icp25@nau.edu::5e0c1b5f-912a-4a53-94f8-57ac8bb5df01" providerId="AD" clId="Web-{92926504-C2C2-4092-8DD6-F2DD6DF3151C}" dt="2023-10-10T19:00:00.217" v="472"/>
          <ac:spMkLst>
            <pc:docMk/>
            <pc:sldMk cId="3112553667" sldId="291"/>
            <ac:spMk id="2" creationId="{982908C8-5747-799D-CC7A-D8D8723C7DF7}"/>
          </ac:spMkLst>
        </pc:spChg>
        <pc:spChg chg="mod">
          <ac:chgData name="Isaiah Christopher Padilla" userId="S::icp25@nau.edu::5e0c1b5f-912a-4a53-94f8-57ac8bb5df01" providerId="AD" clId="Web-{92926504-C2C2-4092-8DD6-F2DD6DF3151C}" dt="2023-10-10T20:33:12.583" v="530" actId="20577"/>
          <ac:spMkLst>
            <pc:docMk/>
            <pc:sldMk cId="3112553667" sldId="291"/>
            <ac:spMk id="3" creationId="{AF1CE506-C6C6-3863-0379-98285BAEC457}"/>
          </ac:spMkLst>
        </pc:spChg>
        <pc:spChg chg="add del">
          <ac:chgData name="Isaiah Christopher Padilla" userId="S::icp25@nau.edu::5e0c1b5f-912a-4a53-94f8-57ac8bb5df01" providerId="AD" clId="Web-{92926504-C2C2-4092-8DD6-F2DD6DF3151C}" dt="2023-10-10T19:00:00.217" v="472"/>
          <ac:spMkLst>
            <pc:docMk/>
            <pc:sldMk cId="3112553667" sldId="291"/>
            <ac:spMk id="8" creationId="{09588DA8-065E-4F6F-8EFD-43104AB2E0CF}"/>
          </ac:spMkLst>
        </pc:spChg>
        <pc:spChg chg="add del">
          <ac:chgData name="Isaiah Christopher Padilla" userId="S::icp25@nau.edu::5e0c1b5f-912a-4a53-94f8-57ac8bb5df01" providerId="AD" clId="Web-{92926504-C2C2-4092-8DD6-F2DD6DF3151C}" dt="2023-10-10T19:00:00.217" v="472"/>
          <ac:spMkLst>
            <pc:docMk/>
            <pc:sldMk cId="3112553667" sldId="291"/>
            <ac:spMk id="10" creationId="{C4285719-470E-454C-AF62-8323075F1F5B}"/>
          </ac:spMkLst>
        </pc:spChg>
        <pc:spChg chg="add del">
          <ac:chgData name="Isaiah Christopher Padilla" userId="S::icp25@nau.edu::5e0c1b5f-912a-4a53-94f8-57ac8bb5df01" providerId="AD" clId="Web-{92926504-C2C2-4092-8DD6-F2DD6DF3151C}" dt="2023-10-10T19:00:00.217" v="472"/>
          <ac:spMkLst>
            <pc:docMk/>
            <pc:sldMk cId="3112553667" sldId="291"/>
            <ac:spMk id="12" creationId="{CD9FE4EF-C4D8-49A0-B2FF-81D8DB7D8A24}"/>
          </ac:spMkLst>
        </pc:spChg>
        <pc:spChg chg="add del">
          <ac:chgData name="Isaiah Christopher Padilla" userId="S::icp25@nau.edu::5e0c1b5f-912a-4a53-94f8-57ac8bb5df01" providerId="AD" clId="Web-{92926504-C2C2-4092-8DD6-F2DD6DF3151C}" dt="2023-10-10T19:00:00.217" v="472"/>
          <ac:spMkLst>
            <pc:docMk/>
            <pc:sldMk cId="3112553667" sldId="291"/>
            <ac:spMk id="14" creationId="{4300840D-0A0B-4512-BACA-B439D5B9C57C}"/>
          </ac:spMkLst>
        </pc:spChg>
        <pc:spChg chg="add del">
          <ac:chgData name="Isaiah Christopher Padilla" userId="S::icp25@nau.edu::5e0c1b5f-912a-4a53-94f8-57ac8bb5df01" providerId="AD" clId="Web-{92926504-C2C2-4092-8DD6-F2DD6DF3151C}" dt="2023-10-10T19:00:00.217" v="472"/>
          <ac:spMkLst>
            <pc:docMk/>
            <pc:sldMk cId="3112553667" sldId="291"/>
            <ac:spMk id="16" creationId="{D2B78728-A580-49A7-84F9-6EF6F583ADE0}"/>
          </ac:spMkLst>
        </pc:spChg>
        <pc:spChg chg="add del">
          <ac:chgData name="Isaiah Christopher Padilla" userId="S::icp25@nau.edu::5e0c1b5f-912a-4a53-94f8-57ac8bb5df01" providerId="AD" clId="Web-{92926504-C2C2-4092-8DD6-F2DD6DF3151C}" dt="2023-10-10T19:00:00.217" v="472"/>
          <ac:spMkLst>
            <pc:docMk/>
            <pc:sldMk cId="3112553667" sldId="291"/>
            <ac:spMk id="18" creationId="{38FAA1A1-D861-433F-88FA-1E9D6FD31D11}"/>
          </ac:spMkLst>
        </pc:spChg>
        <pc:spChg chg="add del">
          <ac:chgData name="Isaiah Christopher Padilla" userId="S::icp25@nau.edu::5e0c1b5f-912a-4a53-94f8-57ac8bb5df01" providerId="AD" clId="Web-{92926504-C2C2-4092-8DD6-F2DD6DF3151C}" dt="2023-10-10T19:00:00.217" v="472"/>
          <ac:spMkLst>
            <pc:docMk/>
            <pc:sldMk cId="3112553667" sldId="291"/>
            <ac:spMk id="20" creationId="{8D71EDA1-87BF-4D5D-AB79-F346FD19278A}"/>
          </ac:spMkLst>
        </pc:spChg>
      </pc:sldChg>
      <pc:sldChg chg="modSp">
        <pc:chgData name="Isaiah Christopher Padilla" userId="S::icp25@nau.edu::5e0c1b5f-912a-4a53-94f8-57ac8bb5df01" providerId="AD" clId="Web-{92926504-C2C2-4092-8DD6-F2DD6DF3151C}" dt="2023-10-10T20:33:28.599" v="538" actId="20577"/>
        <pc:sldMkLst>
          <pc:docMk/>
          <pc:sldMk cId="2656952988" sldId="292"/>
        </pc:sldMkLst>
        <pc:spChg chg="mod">
          <ac:chgData name="Isaiah Christopher Padilla" userId="S::icp25@nau.edu::5e0c1b5f-912a-4a53-94f8-57ac8bb5df01" providerId="AD" clId="Web-{92926504-C2C2-4092-8DD6-F2DD6DF3151C}" dt="2023-10-10T20:33:28.599" v="538" actId="20577"/>
          <ac:spMkLst>
            <pc:docMk/>
            <pc:sldMk cId="2656952988" sldId="292"/>
            <ac:spMk id="3" creationId="{40AA3E9B-5335-6B3C-3F4E-D3E2F6CF9C13}"/>
          </ac:spMkLst>
        </pc:spChg>
      </pc:sldChg>
    </pc:docChg>
  </pc:docChgLst>
  <pc:docChgLst>
    <pc:chgData name="Mica Nicole Nellis" userId="S::mnn49@nau.edu::5f20adf3-492e-4e22-8d59-1b443793dbb5" providerId="AD" clId="Web-{897E8E37-7565-4A08-B247-0CA3B9A8ACD4}"/>
    <pc:docChg chg="modSld">
      <pc:chgData name="Mica Nicole Nellis" userId="S::mnn49@nau.edu::5f20adf3-492e-4e22-8d59-1b443793dbb5" providerId="AD" clId="Web-{897E8E37-7565-4A08-B247-0CA3B9A8ACD4}" dt="2023-10-10T22:31:24.343" v="17" actId="20577"/>
      <pc:docMkLst>
        <pc:docMk/>
      </pc:docMkLst>
      <pc:sldChg chg="modSp">
        <pc:chgData name="Mica Nicole Nellis" userId="S::mnn49@nau.edu::5f20adf3-492e-4e22-8d59-1b443793dbb5" providerId="AD" clId="Web-{897E8E37-7565-4A08-B247-0CA3B9A8ACD4}" dt="2023-10-10T22:31:08.108" v="14" actId="20577"/>
        <pc:sldMkLst>
          <pc:docMk/>
          <pc:sldMk cId="841483662" sldId="270"/>
        </pc:sldMkLst>
        <pc:spChg chg="mod">
          <ac:chgData name="Mica Nicole Nellis" userId="S::mnn49@nau.edu::5f20adf3-492e-4e22-8d59-1b443793dbb5" providerId="AD" clId="Web-{897E8E37-7565-4A08-B247-0CA3B9A8ACD4}" dt="2023-10-10T22:31:08.108" v="14" actId="20577"/>
          <ac:spMkLst>
            <pc:docMk/>
            <pc:sldMk cId="841483662" sldId="270"/>
            <ac:spMk id="2" creationId="{DF0BACE2-7736-0494-507A-8D285B632670}"/>
          </ac:spMkLst>
        </pc:spChg>
      </pc:sldChg>
      <pc:sldChg chg="modSp">
        <pc:chgData name="Mica Nicole Nellis" userId="S::mnn49@nau.edu::5f20adf3-492e-4e22-8d59-1b443793dbb5" providerId="AD" clId="Web-{897E8E37-7565-4A08-B247-0CA3B9A8ACD4}" dt="2023-10-10T22:31:24.343" v="17" actId="20577"/>
        <pc:sldMkLst>
          <pc:docMk/>
          <pc:sldMk cId="2150133803" sldId="282"/>
        </pc:sldMkLst>
        <pc:spChg chg="mod">
          <ac:chgData name="Mica Nicole Nellis" userId="S::mnn49@nau.edu::5f20adf3-492e-4e22-8d59-1b443793dbb5" providerId="AD" clId="Web-{897E8E37-7565-4A08-B247-0CA3B9A8ACD4}" dt="2023-10-10T22:31:24.343" v="17" actId="20577"/>
          <ac:spMkLst>
            <pc:docMk/>
            <pc:sldMk cId="2150133803" sldId="282"/>
            <ac:spMk id="3" creationId="{3A9B512A-B419-7E6E-9828-4E44C93E15E3}"/>
          </ac:spMkLst>
        </pc:spChg>
      </pc:sldChg>
      <pc:sldChg chg="modSp">
        <pc:chgData name="Mica Nicole Nellis" userId="S::mnn49@nau.edu::5f20adf3-492e-4e22-8d59-1b443793dbb5" providerId="AD" clId="Web-{897E8E37-7565-4A08-B247-0CA3B9A8ACD4}" dt="2023-10-10T22:30:48.904" v="6" actId="20577"/>
        <pc:sldMkLst>
          <pc:docMk/>
          <pc:sldMk cId="4022712331" sldId="286"/>
        </pc:sldMkLst>
        <pc:spChg chg="mod">
          <ac:chgData name="Mica Nicole Nellis" userId="S::mnn49@nau.edu::5f20adf3-492e-4e22-8d59-1b443793dbb5" providerId="AD" clId="Web-{897E8E37-7565-4A08-B247-0CA3B9A8ACD4}" dt="2023-10-10T22:30:48.904" v="6" actId="20577"/>
          <ac:spMkLst>
            <pc:docMk/>
            <pc:sldMk cId="4022712331" sldId="286"/>
            <ac:spMk id="3" creationId="{6B1E04C9-D444-9538-52FA-EBCA1395963B}"/>
          </ac:spMkLst>
        </pc:spChg>
      </pc:sldChg>
    </pc:docChg>
  </pc:docChgLst>
  <pc:docChgLst>
    <pc:chgData name="Isaiah Christopher Padilla" userId="S::icp25@nau.edu::5e0c1b5f-912a-4a53-94f8-57ac8bb5df01" providerId="AD" clId="Web-{D101266D-C770-49D0-A0EB-D0F3C89DF806}"/>
    <pc:docChg chg="modSld">
      <pc:chgData name="Isaiah Christopher Padilla" userId="S::icp25@nau.edu::5e0c1b5f-912a-4a53-94f8-57ac8bb5df01" providerId="AD" clId="Web-{D101266D-C770-49D0-A0EB-D0F3C89DF806}" dt="2023-10-10T17:57:15.189" v="207" actId="20577"/>
      <pc:docMkLst>
        <pc:docMk/>
      </pc:docMkLst>
      <pc:sldChg chg="addSp delSp modSp modNotes">
        <pc:chgData name="Isaiah Christopher Padilla" userId="S::icp25@nau.edu::5e0c1b5f-912a-4a53-94f8-57ac8bb5df01" providerId="AD" clId="Web-{D101266D-C770-49D0-A0EB-D0F3C89DF806}" dt="2023-10-10T17:57:15.189" v="207" actId="20577"/>
        <pc:sldMkLst>
          <pc:docMk/>
          <pc:sldMk cId="2802053180" sldId="284"/>
        </pc:sldMkLst>
        <pc:spChg chg="add mod">
          <ac:chgData name="Isaiah Christopher Padilla" userId="S::icp25@nau.edu::5e0c1b5f-912a-4a53-94f8-57ac8bb5df01" providerId="AD" clId="Web-{D101266D-C770-49D0-A0EB-D0F3C89DF806}" dt="2023-10-10T17:57:15.189" v="207" actId="20577"/>
          <ac:spMkLst>
            <pc:docMk/>
            <pc:sldMk cId="2802053180" sldId="284"/>
            <ac:spMk id="4" creationId="{D12AC061-E5B7-3C40-2247-271B2695741A}"/>
          </ac:spMkLst>
        </pc:spChg>
        <pc:spChg chg="mod">
          <ac:chgData name="Isaiah Christopher Padilla" userId="S::icp25@nau.edu::5e0c1b5f-912a-4a53-94f8-57ac8bb5df01" providerId="AD" clId="Web-{D101266D-C770-49D0-A0EB-D0F3C89DF806}" dt="2023-10-10T05:44:36.042" v="1" actId="20577"/>
          <ac:spMkLst>
            <pc:docMk/>
            <pc:sldMk cId="2802053180" sldId="284"/>
            <ac:spMk id="10" creationId="{DA8769DE-0A73-6C40-B7C3-4B165FB9DC6E}"/>
          </ac:spMkLst>
        </pc:spChg>
        <pc:picChg chg="add del mod">
          <ac:chgData name="Isaiah Christopher Padilla" userId="S::icp25@nau.edu::5e0c1b5f-912a-4a53-94f8-57ac8bb5df01" providerId="AD" clId="Web-{D101266D-C770-49D0-A0EB-D0F3C89DF806}" dt="2023-10-10T17:57:00.688" v="205"/>
          <ac:picMkLst>
            <pc:docMk/>
            <pc:sldMk cId="2802053180" sldId="284"/>
            <ac:picMk id="2" creationId="{B46588E3-AF51-BE70-6A3C-8B5ECBCC6680}"/>
          </ac:picMkLst>
        </pc:picChg>
        <pc:picChg chg="add del mod">
          <ac:chgData name="Isaiah Christopher Padilla" userId="S::icp25@nau.edu::5e0c1b5f-912a-4a53-94f8-57ac8bb5df01" providerId="AD" clId="Web-{D101266D-C770-49D0-A0EB-D0F3C89DF806}" dt="2023-10-10T17:57:01.923" v="206"/>
          <ac:picMkLst>
            <pc:docMk/>
            <pc:sldMk cId="2802053180" sldId="284"/>
            <ac:picMk id="5" creationId="{FD3DB037-3EF2-94BC-99D0-BB80874C43F7}"/>
          </ac:picMkLst>
        </pc:picChg>
        <pc:picChg chg="add del mod">
          <ac:chgData name="Isaiah Christopher Padilla" userId="S::icp25@nau.edu::5e0c1b5f-912a-4a53-94f8-57ac8bb5df01" providerId="AD" clId="Web-{D101266D-C770-49D0-A0EB-D0F3C89DF806}" dt="2023-10-10T17:56:59.829" v="204"/>
          <ac:picMkLst>
            <pc:docMk/>
            <pc:sldMk cId="2802053180" sldId="284"/>
            <ac:picMk id="6" creationId="{CF22E2CE-C699-03BA-E502-770E08C6AD07}"/>
          </ac:picMkLst>
        </pc:picChg>
      </pc:sldChg>
    </pc:docChg>
  </pc:docChgLst>
  <pc:docChgLst>
    <pc:chgData name="Russel Thomas Stringham" userId="S::rts97@nau.edu::08e9cd47-1db5-4ee4-ae24-d30a6709bd9e" providerId="AD" clId="Web-{E9592EF1-541B-4F09-B827-5574E91571E2}"/>
    <pc:docChg chg="modSld">
      <pc:chgData name="Russel Thomas Stringham" userId="S::rts97@nau.edu::08e9cd47-1db5-4ee4-ae24-d30a6709bd9e" providerId="AD" clId="Web-{E9592EF1-541B-4F09-B827-5574E91571E2}" dt="2023-10-10T22:22:30.315" v="1"/>
      <pc:docMkLst>
        <pc:docMk/>
      </pc:docMkLst>
      <pc:sldChg chg="addSp delSp modSp">
        <pc:chgData name="Russel Thomas Stringham" userId="S::rts97@nau.edu::08e9cd47-1db5-4ee4-ae24-d30a6709bd9e" providerId="AD" clId="Web-{E9592EF1-541B-4F09-B827-5574E91571E2}" dt="2023-10-10T22:22:30.315" v="1"/>
        <pc:sldMkLst>
          <pc:docMk/>
          <pc:sldMk cId="3511058307" sldId="274"/>
        </pc:sldMkLst>
        <pc:picChg chg="add del mod">
          <ac:chgData name="Russel Thomas Stringham" userId="S::rts97@nau.edu::08e9cd47-1db5-4ee4-ae24-d30a6709bd9e" providerId="AD" clId="Web-{E9592EF1-541B-4F09-B827-5574E91571E2}" dt="2023-10-10T22:22:30.315" v="1"/>
          <ac:picMkLst>
            <pc:docMk/>
            <pc:sldMk cId="3511058307" sldId="274"/>
            <ac:picMk id="2" creationId="{84123967-9AB1-9968-5596-334BCAC69644}"/>
          </ac:picMkLst>
        </pc:picChg>
      </pc:sldChg>
    </pc:docChg>
  </pc:docChgLst>
  <pc:docChgLst>
    <pc:chgData name="Russel Thomas Stringham" userId="S::rts97@nau.edu::08e9cd47-1db5-4ee4-ae24-d30a6709bd9e" providerId="AD" clId="Web-{A93E9898-9034-4C50-B8CE-4A4C1CA8C8D4}"/>
    <pc:docChg chg="modSld">
      <pc:chgData name="Russel Thomas Stringham" userId="S::rts97@nau.edu::08e9cd47-1db5-4ee4-ae24-d30a6709bd9e" providerId="AD" clId="Web-{A93E9898-9034-4C50-B8CE-4A4C1CA8C8D4}" dt="2023-10-04T21:53:29.240" v="72"/>
      <pc:docMkLst>
        <pc:docMk/>
      </pc:docMkLst>
      <pc:sldChg chg="addSp delSp modSp modNotes">
        <pc:chgData name="Russel Thomas Stringham" userId="S::rts97@nau.edu::08e9cd47-1db5-4ee4-ae24-d30a6709bd9e" providerId="AD" clId="Web-{A93E9898-9034-4C50-B8CE-4A4C1CA8C8D4}" dt="2023-10-04T21:53:29.240" v="72"/>
        <pc:sldMkLst>
          <pc:docMk/>
          <pc:sldMk cId="3511058307" sldId="274"/>
        </pc:sldMkLst>
        <pc:spChg chg="del">
          <ac:chgData name="Russel Thomas Stringham" userId="S::rts97@nau.edu::08e9cd47-1db5-4ee4-ae24-d30a6709bd9e" providerId="AD" clId="Web-{A93E9898-9034-4C50-B8CE-4A4C1CA8C8D4}" dt="2023-10-04T21:43:22.785" v="1"/>
          <ac:spMkLst>
            <pc:docMk/>
            <pc:sldMk cId="3511058307" sldId="274"/>
            <ac:spMk id="10" creationId="{DA8769DE-0A73-6C40-B7C3-4B165FB9DC6E}"/>
          </ac:spMkLst>
        </pc:spChg>
        <pc:picChg chg="add mod modCrop">
          <ac:chgData name="Russel Thomas Stringham" userId="S::rts97@nau.edu::08e9cd47-1db5-4ee4-ae24-d30a6709bd9e" providerId="AD" clId="Web-{A93E9898-9034-4C50-B8CE-4A4C1CA8C8D4}" dt="2023-10-04T21:46:14.618" v="25" actId="14100"/>
          <ac:picMkLst>
            <pc:docMk/>
            <pc:sldMk cId="3511058307" sldId="274"/>
            <ac:picMk id="2" creationId="{235FBCE0-890B-79E8-44C5-88B8D0F30DAD}"/>
          </ac:picMkLst>
        </pc:picChg>
        <pc:picChg chg="add del mod modCrop">
          <ac:chgData name="Russel Thomas Stringham" userId="S::rts97@nau.edu::08e9cd47-1db5-4ee4-ae24-d30a6709bd9e" providerId="AD" clId="Web-{A93E9898-9034-4C50-B8CE-4A4C1CA8C8D4}" dt="2023-10-04T21:45:32.242" v="17"/>
          <ac:picMkLst>
            <pc:docMk/>
            <pc:sldMk cId="3511058307" sldId="274"/>
            <ac:picMk id="3" creationId="{F1CF07B9-7660-2551-F285-54764467316B}"/>
          </ac:picMkLst>
        </pc:picChg>
        <pc:picChg chg="add mod modCrop">
          <ac:chgData name="Russel Thomas Stringham" userId="S::rts97@nau.edu::08e9cd47-1db5-4ee4-ae24-d30a6709bd9e" providerId="AD" clId="Web-{A93E9898-9034-4C50-B8CE-4A4C1CA8C8D4}" dt="2023-10-04T21:46:20.071" v="27" actId="1076"/>
          <ac:picMkLst>
            <pc:docMk/>
            <pc:sldMk cId="3511058307" sldId="274"/>
            <ac:picMk id="4" creationId="{4A9A88BA-7647-DEDD-1332-A870C82E5D70}"/>
          </ac:picMkLst>
        </pc:picChg>
      </pc:sldChg>
    </pc:docChg>
  </pc:docChgLst>
  <pc:docChgLst>
    <pc:chgData name="Russel Thomas Stringham" userId="S::rts97@nau.edu::08e9cd47-1db5-4ee4-ae24-d30a6709bd9e" providerId="AD" clId="Web-{2B36B257-3D6D-4AF6-A40F-B5AACF5F7194}"/>
    <pc:docChg chg="modSld">
      <pc:chgData name="Russel Thomas Stringham" userId="S::rts97@nau.edu::08e9cd47-1db5-4ee4-ae24-d30a6709bd9e" providerId="AD" clId="Web-{2B36B257-3D6D-4AF6-A40F-B5AACF5F7194}" dt="2023-10-10T01:25:36.209" v="0" actId="1076"/>
      <pc:docMkLst>
        <pc:docMk/>
      </pc:docMkLst>
      <pc:sldChg chg="modSp">
        <pc:chgData name="Russel Thomas Stringham" userId="S::rts97@nau.edu::08e9cd47-1db5-4ee4-ae24-d30a6709bd9e" providerId="AD" clId="Web-{2B36B257-3D6D-4AF6-A40F-B5AACF5F7194}" dt="2023-10-10T01:25:36.209" v="0" actId="1076"/>
        <pc:sldMkLst>
          <pc:docMk/>
          <pc:sldMk cId="1553970813" sldId="257"/>
        </pc:sldMkLst>
        <pc:spChg chg="mod">
          <ac:chgData name="Russel Thomas Stringham" userId="S::rts97@nau.edu::08e9cd47-1db5-4ee4-ae24-d30a6709bd9e" providerId="AD" clId="Web-{2B36B257-3D6D-4AF6-A40F-B5AACF5F7194}" dt="2023-10-10T01:25:36.209" v="0" actId="1076"/>
          <ac:spMkLst>
            <pc:docMk/>
            <pc:sldMk cId="1553970813" sldId="257"/>
            <ac:spMk id="10" creationId="{DA8769DE-0A73-6C40-B7C3-4B165FB9DC6E}"/>
          </ac:spMkLst>
        </pc:spChg>
      </pc:sldChg>
    </pc:docChg>
  </pc:docChgLst>
  <pc:docChgLst>
    <pc:chgData name="Isaiah Christopher Padilla" userId="S::icp25@nau.edu::5e0c1b5f-912a-4a53-94f8-57ac8bb5df01" providerId="AD" clId="Web-{344259CB-FDCC-4E8F-87F0-2BC97B5FCA53}"/>
    <pc:docChg chg="modSld">
      <pc:chgData name="Isaiah Christopher Padilla" userId="S::icp25@nau.edu::5e0c1b5f-912a-4a53-94f8-57ac8bb5df01" providerId="AD" clId="Web-{344259CB-FDCC-4E8F-87F0-2BC97B5FCA53}" dt="2023-10-10T18:21:34.906" v="111" actId="20577"/>
      <pc:docMkLst>
        <pc:docMk/>
      </pc:docMkLst>
      <pc:sldChg chg="addSp delSp modSp">
        <pc:chgData name="Isaiah Christopher Padilla" userId="S::icp25@nau.edu::5e0c1b5f-912a-4a53-94f8-57ac8bb5df01" providerId="AD" clId="Web-{344259CB-FDCC-4E8F-87F0-2BC97B5FCA53}" dt="2023-10-10T18:21:34.906" v="111" actId="20577"/>
        <pc:sldMkLst>
          <pc:docMk/>
          <pc:sldMk cId="2768701100" sldId="268"/>
        </pc:sldMkLst>
        <pc:spChg chg="add mod">
          <ac:chgData name="Isaiah Christopher Padilla" userId="S::icp25@nau.edu::5e0c1b5f-912a-4a53-94f8-57ac8bb5df01" providerId="AD" clId="Web-{344259CB-FDCC-4E8F-87F0-2BC97B5FCA53}" dt="2023-10-10T18:11:38.573" v="46" actId="20577"/>
          <ac:spMkLst>
            <pc:docMk/>
            <pc:sldMk cId="2768701100" sldId="268"/>
            <ac:spMk id="4" creationId="{13A22AE7-FF74-D7DA-F784-8C1ED2241A62}"/>
          </ac:spMkLst>
        </pc:spChg>
        <pc:spChg chg="add mod">
          <ac:chgData name="Isaiah Christopher Padilla" userId="S::icp25@nau.edu::5e0c1b5f-912a-4a53-94f8-57ac8bb5df01" providerId="AD" clId="Web-{344259CB-FDCC-4E8F-87F0-2BC97B5FCA53}" dt="2023-10-10T18:17:39.554" v="86" actId="1076"/>
          <ac:spMkLst>
            <pc:docMk/>
            <pc:sldMk cId="2768701100" sldId="268"/>
            <ac:spMk id="8" creationId="{6386612E-E8E6-788F-80EA-794AE962D62E}"/>
          </ac:spMkLst>
        </pc:spChg>
        <pc:spChg chg="add mod">
          <ac:chgData name="Isaiah Christopher Padilla" userId="S::icp25@nau.edu::5e0c1b5f-912a-4a53-94f8-57ac8bb5df01" providerId="AD" clId="Web-{344259CB-FDCC-4E8F-87F0-2BC97B5FCA53}" dt="2023-10-10T18:21:34.906" v="111" actId="20577"/>
          <ac:spMkLst>
            <pc:docMk/>
            <pc:sldMk cId="2768701100" sldId="268"/>
            <ac:spMk id="15" creationId="{012E627D-CB44-455B-DA2C-B9CF8D0AC8D1}"/>
          </ac:spMkLst>
        </pc:spChg>
        <pc:picChg chg="add mod">
          <ac:chgData name="Isaiah Christopher Padilla" userId="S::icp25@nau.edu::5e0c1b5f-912a-4a53-94f8-57ac8bb5df01" providerId="AD" clId="Web-{344259CB-FDCC-4E8F-87F0-2BC97B5FCA53}" dt="2023-10-10T18:10:40.899" v="11" actId="1076"/>
          <ac:picMkLst>
            <pc:docMk/>
            <pc:sldMk cId="2768701100" sldId="268"/>
            <ac:picMk id="2" creationId="{D39641C3-56E4-0DAB-A4D2-683D4518FB97}"/>
          </ac:picMkLst>
        </pc:picChg>
        <pc:picChg chg="add mod ord">
          <ac:chgData name="Isaiah Christopher Padilla" userId="S::icp25@nau.edu::5e0c1b5f-912a-4a53-94f8-57ac8bb5df01" providerId="AD" clId="Web-{344259CB-FDCC-4E8F-87F0-2BC97B5FCA53}" dt="2023-10-10T18:16:43.130" v="78" actId="1076"/>
          <ac:picMkLst>
            <pc:docMk/>
            <pc:sldMk cId="2768701100" sldId="268"/>
            <ac:picMk id="5" creationId="{C050ADA2-724B-68AB-1C98-B3B9323BF26B}"/>
          </ac:picMkLst>
        </pc:picChg>
        <pc:cxnChg chg="add del mod">
          <ac:chgData name="Isaiah Christopher Padilla" userId="S::icp25@nau.edu::5e0c1b5f-912a-4a53-94f8-57ac8bb5df01" providerId="AD" clId="Web-{344259CB-FDCC-4E8F-87F0-2BC97B5FCA53}" dt="2023-10-10T18:17:12.788" v="84"/>
          <ac:cxnSpMkLst>
            <pc:docMk/>
            <pc:sldMk cId="2768701100" sldId="268"/>
            <ac:cxnSpMk id="6" creationId="{00CCE501-3F91-FFCE-1538-FA7E837C98F6}"/>
          </ac:cxnSpMkLst>
        </pc:cxnChg>
        <pc:cxnChg chg="add del mod">
          <ac:chgData name="Isaiah Christopher Padilla" userId="S::icp25@nau.edu::5e0c1b5f-912a-4a53-94f8-57ac8bb5df01" providerId="AD" clId="Web-{344259CB-FDCC-4E8F-87F0-2BC97B5FCA53}" dt="2023-10-10T18:17:59.492" v="92"/>
          <ac:cxnSpMkLst>
            <pc:docMk/>
            <pc:sldMk cId="2768701100" sldId="268"/>
            <ac:cxnSpMk id="11" creationId="{4DD3293A-13A5-5BAC-443B-503F90D1D792}"/>
          </ac:cxnSpMkLst>
        </pc:cxnChg>
        <pc:cxnChg chg="add mod">
          <ac:chgData name="Isaiah Christopher Padilla" userId="S::icp25@nau.edu::5e0c1b5f-912a-4a53-94f8-57ac8bb5df01" providerId="AD" clId="Web-{344259CB-FDCC-4E8F-87F0-2BC97B5FCA53}" dt="2023-10-10T18:18:09.274" v="95" actId="1076"/>
          <ac:cxnSpMkLst>
            <pc:docMk/>
            <pc:sldMk cId="2768701100" sldId="268"/>
            <ac:cxnSpMk id="12" creationId="{2C492C76-10B1-B801-D2B6-AB93F7B81C98}"/>
          </ac:cxnSpMkLst>
        </pc:cxnChg>
        <pc:cxnChg chg="add mod">
          <ac:chgData name="Isaiah Christopher Padilla" userId="S::icp25@nau.edu::5e0c1b5f-912a-4a53-94f8-57ac8bb5df01" providerId="AD" clId="Web-{344259CB-FDCC-4E8F-87F0-2BC97B5FCA53}" dt="2023-10-10T18:18:24.025" v="98" actId="14100"/>
          <ac:cxnSpMkLst>
            <pc:docMk/>
            <pc:sldMk cId="2768701100" sldId="268"/>
            <ac:cxnSpMk id="13" creationId="{C043D854-08CB-4D92-0890-D8C6E55E636A}"/>
          </ac:cxnSpMkLst>
        </pc:cxnChg>
        <pc:cxnChg chg="add mod">
          <ac:chgData name="Isaiah Christopher Padilla" userId="S::icp25@nau.edu::5e0c1b5f-912a-4a53-94f8-57ac8bb5df01" providerId="AD" clId="Web-{344259CB-FDCC-4E8F-87F0-2BC97B5FCA53}" dt="2023-10-10T18:19:03.104" v="105" actId="14100"/>
          <ac:cxnSpMkLst>
            <pc:docMk/>
            <pc:sldMk cId="2768701100" sldId="268"/>
            <ac:cxnSpMk id="14" creationId="{434D750C-32E1-F63E-5DC6-5200BCF46257}"/>
          </ac:cxnSpMkLst>
        </pc:cxnChg>
      </pc:sldChg>
      <pc:sldChg chg="addSp modSp">
        <pc:chgData name="Isaiah Christopher Padilla" userId="S::icp25@nau.edu::5e0c1b5f-912a-4a53-94f8-57ac8bb5df01" providerId="AD" clId="Web-{344259CB-FDCC-4E8F-87F0-2BC97B5FCA53}" dt="2023-10-10T18:08:19.316" v="9" actId="14100"/>
        <pc:sldMkLst>
          <pc:docMk/>
          <pc:sldMk cId="1168781250" sldId="275"/>
        </pc:sldMkLst>
        <pc:spChg chg="mod">
          <ac:chgData name="Isaiah Christopher Padilla" userId="S::icp25@nau.edu::5e0c1b5f-912a-4a53-94f8-57ac8bb5df01" providerId="AD" clId="Web-{344259CB-FDCC-4E8F-87F0-2BC97B5FCA53}" dt="2023-10-10T18:00:09.799" v="1" actId="20577"/>
          <ac:spMkLst>
            <pc:docMk/>
            <pc:sldMk cId="1168781250" sldId="275"/>
            <ac:spMk id="10" creationId="{DA8769DE-0A73-6C40-B7C3-4B165FB9DC6E}"/>
          </ac:spMkLst>
        </pc:spChg>
        <pc:picChg chg="add mod">
          <ac:chgData name="Isaiah Christopher Padilla" userId="S::icp25@nau.edu::5e0c1b5f-912a-4a53-94f8-57ac8bb5df01" providerId="AD" clId="Web-{344259CB-FDCC-4E8F-87F0-2BC97B5FCA53}" dt="2023-10-10T18:08:19.316" v="9" actId="14100"/>
          <ac:picMkLst>
            <pc:docMk/>
            <pc:sldMk cId="1168781250" sldId="275"/>
            <ac:picMk id="2" creationId="{41DD5160-CBF5-BA73-1E98-BF2DEA200EF2}"/>
          </ac:picMkLst>
        </pc:picChg>
        <pc:picChg chg="add mod">
          <ac:chgData name="Isaiah Christopher Padilla" userId="S::icp25@nau.edu::5e0c1b5f-912a-4a53-94f8-57ac8bb5df01" providerId="AD" clId="Web-{344259CB-FDCC-4E8F-87F0-2BC97B5FCA53}" dt="2023-10-10T18:08:15.066" v="8" actId="14100"/>
          <ac:picMkLst>
            <pc:docMk/>
            <pc:sldMk cId="1168781250" sldId="275"/>
            <ac:picMk id="4" creationId="{C145E39C-BD7B-3855-1CFA-5F22C37EB509}"/>
          </ac:picMkLst>
        </pc:picChg>
      </pc:sldChg>
      <pc:sldChg chg="modSp">
        <pc:chgData name="Isaiah Christopher Padilla" userId="S::icp25@nau.edu::5e0c1b5f-912a-4a53-94f8-57ac8bb5df01" providerId="AD" clId="Web-{344259CB-FDCC-4E8F-87F0-2BC97B5FCA53}" dt="2023-10-10T18:14:03.078" v="70" actId="20577"/>
        <pc:sldMkLst>
          <pc:docMk/>
          <pc:sldMk cId="3112553667" sldId="291"/>
        </pc:sldMkLst>
        <pc:spChg chg="mod">
          <ac:chgData name="Isaiah Christopher Padilla" userId="S::icp25@nau.edu::5e0c1b5f-912a-4a53-94f8-57ac8bb5df01" providerId="AD" clId="Web-{344259CB-FDCC-4E8F-87F0-2BC97B5FCA53}" dt="2023-10-10T18:14:03.078" v="70" actId="20577"/>
          <ac:spMkLst>
            <pc:docMk/>
            <pc:sldMk cId="3112553667" sldId="291"/>
            <ac:spMk id="3" creationId="{AF1CE506-C6C6-3863-0379-98285BAEC457}"/>
          </ac:spMkLst>
        </pc:spChg>
      </pc:sldChg>
    </pc:docChg>
  </pc:docChgLst>
  <pc:docChgLst>
    <pc:chgData name="Russel Thomas Stringham" userId="S::rts97@nau.edu::08e9cd47-1db5-4ee4-ae24-d30a6709bd9e" providerId="AD" clId="Web-{C44D0250-F96F-41DB-BE86-0CF39B7ADDF5}"/>
    <pc:docChg chg="modSld">
      <pc:chgData name="Russel Thomas Stringham" userId="S::rts97@nau.edu::08e9cd47-1db5-4ee4-ae24-d30a6709bd9e" providerId="AD" clId="Web-{C44D0250-F96F-41DB-BE86-0CF39B7ADDF5}" dt="2023-10-10T19:21:31.571" v="14" actId="20577"/>
      <pc:docMkLst>
        <pc:docMk/>
      </pc:docMkLst>
      <pc:sldChg chg="modSp">
        <pc:chgData name="Russel Thomas Stringham" userId="S::rts97@nau.edu::08e9cd47-1db5-4ee4-ae24-d30a6709bd9e" providerId="AD" clId="Web-{C44D0250-F96F-41DB-BE86-0CF39B7ADDF5}" dt="2023-10-10T19:21:31.571" v="14" actId="20577"/>
        <pc:sldMkLst>
          <pc:docMk/>
          <pc:sldMk cId="3511058307" sldId="274"/>
        </pc:sldMkLst>
        <pc:spChg chg="mod">
          <ac:chgData name="Russel Thomas Stringham" userId="S::rts97@nau.edu::08e9cd47-1db5-4ee4-ae24-d30a6709bd9e" providerId="AD" clId="Web-{C44D0250-F96F-41DB-BE86-0CF39B7ADDF5}" dt="2023-10-10T19:21:31.571" v="14" actId="20577"/>
          <ac:spMkLst>
            <pc:docMk/>
            <pc:sldMk cId="3511058307" sldId="274"/>
            <ac:spMk id="9" creationId="{90ECCC10-0780-C949-B752-A996B3C1B729}"/>
          </ac:spMkLst>
        </pc:spChg>
      </pc:sldChg>
      <pc:sldChg chg="modSp modNotes">
        <pc:chgData name="Russel Thomas Stringham" userId="S::rts97@nau.edu::08e9cd47-1db5-4ee4-ae24-d30a6709bd9e" providerId="AD" clId="Web-{C44D0250-F96F-41DB-BE86-0CF39B7ADDF5}" dt="2023-10-10T19:21:27.571" v="12" actId="20577"/>
        <pc:sldMkLst>
          <pc:docMk/>
          <pc:sldMk cId="3607375350" sldId="287"/>
        </pc:sldMkLst>
        <pc:spChg chg="mod">
          <ac:chgData name="Russel Thomas Stringham" userId="S::rts97@nau.edu::08e9cd47-1db5-4ee4-ae24-d30a6709bd9e" providerId="AD" clId="Web-{C44D0250-F96F-41DB-BE86-0CF39B7ADDF5}" dt="2023-10-10T19:21:27.571" v="12" actId="20577"/>
          <ac:spMkLst>
            <pc:docMk/>
            <pc:sldMk cId="3607375350" sldId="287"/>
            <ac:spMk id="9" creationId="{90ECCC10-0780-C949-B752-A996B3C1B729}"/>
          </ac:spMkLst>
        </pc:spChg>
        <pc:picChg chg="mod">
          <ac:chgData name="Russel Thomas Stringham" userId="S::rts97@nau.edu::08e9cd47-1db5-4ee4-ae24-d30a6709bd9e" providerId="AD" clId="Web-{C44D0250-F96F-41DB-BE86-0CF39B7ADDF5}" dt="2023-10-10T19:20:40.320" v="8" actId="1076"/>
          <ac:picMkLst>
            <pc:docMk/>
            <pc:sldMk cId="3607375350" sldId="287"/>
            <ac:picMk id="2" creationId="{D0C4111F-69DC-DB39-FFA9-AD06B6618554}"/>
          </ac:picMkLst>
        </pc:picChg>
      </pc:sldChg>
      <pc:sldChg chg="modSp">
        <pc:chgData name="Russel Thomas Stringham" userId="S::rts97@nau.edu::08e9cd47-1db5-4ee4-ae24-d30a6709bd9e" providerId="AD" clId="Web-{C44D0250-F96F-41DB-BE86-0CF39B7ADDF5}" dt="2023-10-10T19:19:40.412" v="7" actId="20577"/>
        <pc:sldMkLst>
          <pc:docMk/>
          <pc:sldMk cId="2656952988" sldId="292"/>
        </pc:sldMkLst>
        <pc:spChg chg="mod">
          <ac:chgData name="Russel Thomas Stringham" userId="S::rts97@nau.edu::08e9cd47-1db5-4ee4-ae24-d30a6709bd9e" providerId="AD" clId="Web-{C44D0250-F96F-41DB-BE86-0CF39B7ADDF5}" dt="2023-10-10T19:19:40.412" v="7" actId="20577"/>
          <ac:spMkLst>
            <pc:docMk/>
            <pc:sldMk cId="2656952988" sldId="292"/>
            <ac:spMk id="3" creationId="{40AA3E9B-5335-6B3C-3F4E-D3E2F6CF9C13}"/>
          </ac:spMkLst>
        </pc:spChg>
      </pc:sldChg>
    </pc:docChg>
  </pc:docChgLst>
  <pc:docChgLst>
    <pc:chgData name="Isaiah Christopher Padilla" userId="S::icp25@nau.edu::5e0c1b5f-912a-4a53-94f8-57ac8bb5df01" providerId="AD" clId="Web-{67148B6A-D347-4E82-86DC-B2B2F8C332FB}"/>
    <pc:docChg chg="modSld">
      <pc:chgData name="Isaiah Christopher Padilla" userId="S::icp25@nau.edu::5e0c1b5f-912a-4a53-94f8-57ac8bb5df01" providerId="AD" clId="Web-{67148B6A-D347-4E82-86DC-B2B2F8C332FB}" dt="2023-10-11T00:57:51.347" v="166" actId="20577"/>
      <pc:docMkLst>
        <pc:docMk/>
      </pc:docMkLst>
      <pc:sldChg chg="modSp">
        <pc:chgData name="Isaiah Christopher Padilla" userId="S::icp25@nau.edu::5e0c1b5f-912a-4a53-94f8-57ac8bb5df01" providerId="AD" clId="Web-{67148B6A-D347-4E82-86DC-B2B2F8C332FB}" dt="2023-10-11T00:57:51.347" v="166" actId="20577"/>
        <pc:sldMkLst>
          <pc:docMk/>
          <pc:sldMk cId="2768701100" sldId="268"/>
        </pc:sldMkLst>
        <pc:spChg chg="mod">
          <ac:chgData name="Isaiah Christopher Padilla" userId="S::icp25@nau.edu::5e0c1b5f-912a-4a53-94f8-57ac8bb5df01" providerId="AD" clId="Web-{67148B6A-D347-4E82-86DC-B2B2F8C332FB}" dt="2023-10-11T00:53:57.447" v="39" actId="1076"/>
          <ac:spMkLst>
            <pc:docMk/>
            <pc:sldMk cId="2768701100" sldId="268"/>
            <ac:spMk id="3" creationId="{87483793-0C36-4558-706B-46844CC5DD24}"/>
          </ac:spMkLst>
        </pc:spChg>
        <pc:spChg chg="mod">
          <ac:chgData name="Isaiah Christopher Padilla" userId="S::icp25@nau.edu::5e0c1b5f-912a-4a53-94f8-57ac8bb5df01" providerId="AD" clId="Web-{67148B6A-D347-4E82-86DC-B2B2F8C332FB}" dt="2023-10-11T00:56:27.656" v="117" actId="14100"/>
          <ac:spMkLst>
            <pc:docMk/>
            <pc:sldMk cId="2768701100" sldId="268"/>
            <ac:spMk id="6" creationId="{CC54BCDF-6140-8E80-8918-E83290FADDA4}"/>
          </ac:spMkLst>
        </pc:spChg>
        <pc:spChg chg="mod">
          <ac:chgData name="Isaiah Christopher Padilla" userId="S::icp25@nau.edu::5e0c1b5f-912a-4a53-94f8-57ac8bb5df01" providerId="AD" clId="Web-{67148B6A-D347-4E82-86DC-B2B2F8C332FB}" dt="2023-10-11T00:56:04.280" v="106" actId="1076"/>
          <ac:spMkLst>
            <pc:docMk/>
            <pc:sldMk cId="2768701100" sldId="268"/>
            <ac:spMk id="8" creationId="{6386612E-E8E6-788F-80EA-794AE962D62E}"/>
          </ac:spMkLst>
        </pc:spChg>
        <pc:spChg chg="mod">
          <ac:chgData name="Isaiah Christopher Padilla" userId="S::icp25@nau.edu::5e0c1b5f-912a-4a53-94f8-57ac8bb5df01" providerId="AD" clId="Web-{67148B6A-D347-4E82-86DC-B2B2F8C332FB}" dt="2023-10-11T00:56:04.358" v="111" actId="1076"/>
          <ac:spMkLst>
            <pc:docMk/>
            <pc:sldMk cId="2768701100" sldId="268"/>
            <ac:spMk id="15" creationId="{012E627D-CB44-455B-DA2C-B9CF8D0AC8D1}"/>
          </ac:spMkLst>
        </pc:spChg>
        <pc:spChg chg="mod">
          <ac:chgData name="Isaiah Christopher Padilla" userId="S::icp25@nau.edu::5e0c1b5f-912a-4a53-94f8-57ac8bb5df01" providerId="AD" clId="Web-{67148B6A-D347-4E82-86DC-B2B2F8C332FB}" dt="2023-10-11T00:57:51.347" v="166" actId="20577"/>
          <ac:spMkLst>
            <pc:docMk/>
            <pc:sldMk cId="2768701100" sldId="268"/>
            <ac:spMk id="16" creationId="{A040C92B-A030-2C75-1CA1-8DEFDB2BDA1B}"/>
          </ac:spMkLst>
        </pc:spChg>
        <pc:spChg chg="mod">
          <ac:chgData name="Isaiah Christopher Padilla" userId="S::icp25@nau.edu::5e0c1b5f-912a-4a53-94f8-57ac8bb5df01" providerId="AD" clId="Web-{67148B6A-D347-4E82-86DC-B2B2F8C332FB}" dt="2023-10-11T00:54:05.479" v="40" actId="1076"/>
          <ac:spMkLst>
            <pc:docMk/>
            <pc:sldMk cId="2768701100" sldId="268"/>
            <ac:spMk id="17" creationId="{367BEF44-965D-8FE4-CBA7-FB921C78FE60}"/>
          </ac:spMkLst>
        </pc:spChg>
        <pc:spChg chg="mod">
          <ac:chgData name="Isaiah Christopher Padilla" userId="S::icp25@nau.edu::5e0c1b5f-912a-4a53-94f8-57ac8bb5df01" providerId="AD" clId="Web-{67148B6A-D347-4E82-86DC-B2B2F8C332FB}" dt="2023-10-11T00:54:05.510" v="41" actId="1076"/>
          <ac:spMkLst>
            <pc:docMk/>
            <pc:sldMk cId="2768701100" sldId="268"/>
            <ac:spMk id="18" creationId="{ECCA2EE4-D8BE-B575-04A3-614DF0C3978D}"/>
          </ac:spMkLst>
        </pc:spChg>
        <pc:spChg chg="mod">
          <ac:chgData name="Isaiah Christopher Padilla" userId="S::icp25@nau.edu::5e0c1b5f-912a-4a53-94f8-57ac8bb5df01" providerId="AD" clId="Web-{67148B6A-D347-4E82-86DC-B2B2F8C332FB}" dt="2023-10-11T00:56:04.374" v="112" actId="1076"/>
          <ac:spMkLst>
            <pc:docMk/>
            <pc:sldMk cId="2768701100" sldId="268"/>
            <ac:spMk id="19" creationId="{1ACBAFA4-BA85-4801-00C0-0F831581E6C0}"/>
          </ac:spMkLst>
        </pc:spChg>
        <pc:spChg chg="mod">
          <ac:chgData name="Isaiah Christopher Padilla" userId="S::icp25@nau.edu::5e0c1b5f-912a-4a53-94f8-57ac8bb5df01" providerId="AD" clId="Web-{67148B6A-D347-4E82-86DC-B2B2F8C332FB}" dt="2023-10-11T00:56:04.390" v="113" actId="1076"/>
          <ac:spMkLst>
            <pc:docMk/>
            <pc:sldMk cId="2768701100" sldId="268"/>
            <ac:spMk id="20" creationId="{B7F33460-8AC0-6C09-0F53-1783E6ACD2FE}"/>
          </ac:spMkLst>
        </pc:spChg>
        <pc:spChg chg="mod">
          <ac:chgData name="Isaiah Christopher Padilla" userId="S::icp25@nau.edu::5e0c1b5f-912a-4a53-94f8-57ac8bb5df01" providerId="AD" clId="Web-{67148B6A-D347-4E82-86DC-B2B2F8C332FB}" dt="2023-10-11T00:56:11.249" v="114" actId="1076"/>
          <ac:spMkLst>
            <pc:docMk/>
            <pc:sldMk cId="2768701100" sldId="268"/>
            <ac:spMk id="21" creationId="{F0304CCC-2815-221E-61F4-F83B88E2B2EC}"/>
          </ac:spMkLst>
        </pc:spChg>
        <pc:picChg chg="mod">
          <ac:chgData name="Isaiah Christopher Padilla" userId="S::icp25@nau.edu::5e0c1b5f-912a-4a53-94f8-57ac8bb5df01" providerId="AD" clId="Web-{67148B6A-D347-4E82-86DC-B2B2F8C332FB}" dt="2023-10-11T00:56:04.265" v="105" actId="1076"/>
          <ac:picMkLst>
            <pc:docMk/>
            <pc:sldMk cId="2768701100" sldId="268"/>
            <ac:picMk id="5" creationId="{C050ADA2-724B-68AB-1C98-B3B9323BF26B}"/>
          </ac:picMkLst>
        </pc:picChg>
        <pc:cxnChg chg="mod">
          <ac:chgData name="Isaiah Christopher Padilla" userId="S::icp25@nau.edu::5e0c1b5f-912a-4a53-94f8-57ac8bb5df01" providerId="AD" clId="Web-{67148B6A-D347-4E82-86DC-B2B2F8C332FB}" dt="2023-10-11T00:56:04.297" v="107" actId="1076"/>
          <ac:cxnSpMkLst>
            <pc:docMk/>
            <pc:sldMk cId="2768701100" sldId="268"/>
            <ac:cxnSpMk id="11" creationId="{4DD3293A-13A5-5BAC-443B-503F90D1D792}"/>
          </ac:cxnSpMkLst>
        </pc:cxnChg>
        <pc:cxnChg chg="mod">
          <ac:chgData name="Isaiah Christopher Padilla" userId="S::icp25@nau.edu::5e0c1b5f-912a-4a53-94f8-57ac8bb5df01" providerId="AD" clId="Web-{67148B6A-D347-4E82-86DC-B2B2F8C332FB}" dt="2023-10-11T00:56:04.312" v="108" actId="1076"/>
          <ac:cxnSpMkLst>
            <pc:docMk/>
            <pc:sldMk cId="2768701100" sldId="268"/>
            <ac:cxnSpMk id="12" creationId="{2C492C76-10B1-B801-D2B6-AB93F7B81C98}"/>
          </ac:cxnSpMkLst>
        </pc:cxnChg>
        <pc:cxnChg chg="mod">
          <ac:chgData name="Isaiah Christopher Padilla" userId="S::icp25@nau.edu::5e0c1b5f-912a-4a53-94f8-57ac8bb5df01" providerId="AD" clId="Web-{67148B6A-D347-4E82-86DC-B2B2F8C332FB}" dt="2023-10-11T00:56:04.327" v="109" actId="1076"/>
          <ac:cxnSpMkLst>
            <pc:docMk/>
            <pc:sldMk cId="2768701100" sldId="268"/>
            <ac:cxnSpMk id="13" creationId="{C043D854-08CB-4D92-0890-D8C6E55E636A}"/>
          </ac:cxnSpMkLst>
        </pc:cxnChg>
        <pc:cxnChg chg="mod">
          <ac:chgData name="Isaiah Christopher Padilla" userId="S::icp25@nau.edu::5e0c1b5f-912a-4a53-94f8-57ac8bb5df01" providerId="AD" clId="Web-{67148B6A-D347-4E82-86DC-B2B2F8C332FB}" dt="2023-10-11T00:56:04.343" v="110" actId="1076"/>
          <ac:cxnSpMkLst>
            <pc:docMk/>
            <pc:sldMk cId="2768701100" sldId="268"/>
            <ac:cxnSpMk id="14" creationId="{434D750C-32E1-F63E-5DC6-5200BCF46257}"/>
          </ac:cxnSpMkLst>
        </pc:cxnChg>
      </pc:sldChg>
      <pc:sldChg chg="modSp">
        <pc:chgData name="Isaiah Christopher Padilla" userId="S::icp25@nau.edu::5e0c1b5f-912a-4a53-94f8-57ac8bb5df01" providerId="AD" clId="Web-{67148B6A-D347-4E82-86DC-B2B2F8C332FB}" dt="2023-10-11T00:47:49.449" v="1"/>
        <pc:sldMkLst>
          <pc:docMk/>
          <pc:sldMk cId="2800481524" sldId="280"/>
        </pc:sldMkLst>
        <pc:graphicFrameChg chg="mod modGraphic">
          <ac:chgData name="Isaiah Christopher Padilla" userId="S::icp25@nau.edu::5e0c1b5f-912a-4a53-94f8-57ac8bb5df01" providerId="AD" clId="Web-{67148B6A-D347-4E82-86DC-B2B2F8C332FB}" dt="2023-10-11T00:47:49.449" v="1"/>
          <ac:graphicFrameMkLst>
            <pc:docMk/>
            <pc:sldMk cId="2800481524" sldId="280"/>
            <ac:graphicFrameMk id="2" creationId="{2F8F025A-C2C4-6D98-9BB6-7028B31724BF}"/>
          </ac:graphicFrameMkLst>
        </pc:graphicFrameChg>
      </pc:sldChg>
    </pc:docChg>
  </pc:docChgLst>
  <pc:docChgLst>
    <pc:chgData name="Mica Nicole Nellis" userId="S::mnn49@nau.edu::5f20adf3-492e-4e22-8d59-1b443793dbb5" providerId="AD" clId="Web-{75B7A39C-8E4F-4A31-8870-6C804DD9412C}"/>
    <pc:docChg chg="addSld delSld modSld sldOrd modMainMaster">
      <pc:chgData name="Mica Nicole Nellis" userId="S::mnn49@nau.edu::5f20adf3-492e-4e22-8d59-1b443793dbb5" providerId="AD" clId="Web-{75B7A39C-8E4F-4A31-8870-6C804DD9412C}" dt="2023-10-10T22:56:00.041" v="148" actId="1076"/>
      <pc:docMkLst>
        <pc:docMk/>
      </pc:docMkLst>
      <pc:sldChg chg="ord">
        <pc:chgData name="Mica Nicole Nellis" userId="S::mnn49@nau.edu::5f20adf3-492e-4e22-8d59-1b443793dbb5" providerId="AD" clId="Web-{75B7A39C-8E4F-4A31-8870-6C804DD9412C}" dt="2023-10-10T22:45:12.135" v="18"/>
        <pc:sldMkLst>
          <pc:docMk/>
          <pc:sldMk cId="1949182197" sldId="256"/>
        </pc:sldMkLst>
      </pc:sldChg>
      <pc:sldChg chg="addSp delSp modSp ord">
        <pc:chgData name="Mica Nicole Nellis" userId="S::mnn49@nau.edu::5f20adf3-492e-4e22-8d59-1b443793dbb5" providerId="AD" clId="Web-{75B7A39C-8E4F-4A31-8870-6C804DD9412C}" dt="2023-10-10T22:46:35.172" v="19"/>
        <pc:sldMkLst>
          <pc:docMk/>
          <pc:sldMk cId="1553970813" sldId="257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1553970813" sldId="257"/>
            <ac:spMk id="3" creationId="{4CA3DF78-CE23-7270-BF30-1324C12E6234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3:02.141" v="6"/>
        <pc:sldMkLst>
          <pc:docMk/>
          <pc:sldMk cId="448043114" sldId="260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448043114" sldId="260"/>
            <ac:spMk id="3" creationId="{723A92C7-6F64-9D48-AD3B-796823C0EC66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55:40.180" v="144" actId="20577"/>
        <pc:sldMkLst>
          <pc:docMk/>
          <pc:sldMk cId="1199553209" sldId="261"/>
        </pc:sldMkLst>
        <pc:spChg chg="mod">
          <ac:chgData name="Mica Nicole Nellis" userId="S::mnn49@nau.edu::5f20adf3-492e-4e22-8d59-1b443793dbb5" providerId="AD" clId="Web-{75B7A39C-8E4F-4A31-8870-6C804DD9412C}" dt="2023-10-10T22:55:40.180" v="144" actId="20577"/>
          <ac:spMkLst>
            <pc:docMk/>
            <pc:sldMk cId="1199553209" sldId="261"/>
            <ac:spMk id="9" creationId="{90ECCC10-0780-C949-B752-A996B3C1B729}"/>
          </ac:spMkLst>
        </pc:spChg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1199553209" sldId="261"/>
            <ac:spMk id="22" creationId="{8F890BDA-95EE-8BEC-9749-3C2D34FFEC41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7:16.066" v="23" actId="20577"/>
        <pc:sldMkLst>
          <pc:docMk/>
          <pc:sldMk cId="1293883149" sldId="265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1293883149" sldId="265"/>
            <ac:spMk id="4" creationId="{294E6AD2-A3D1-5AB3-C6CF-6F17E9FA006C}"/>
          </ac:spMkLst>
        </pc:spChg>
        <pc:spChg chg="mod">
          <ac:chgData name="Mica Nicole Nellis" userId="S::mnn49@nau.edu::5f20adf3-492e-4e22-8d59-1b443793dbb5" providerId="AD" clId="Web-{75B7A39C-8E4F-4A31-8870-6C804DD9412C}" dt="2023-10-10T22:47:16.066" v="23" actId="20577"/>
          <ac:spMkLst>
            <pc:docMk/>
            <pc:sldMk cId="1293883149" sldId="265"/>
            <ac:spMk id="9" creationId="{90ECCC10-0780-C949-B752-A996B3C1B729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8:32.259" v="56" actId="20577"/>
        <pc:sldMkLst>
          <pc:docMk/>
          <pc:sldMk cId="2232400589" sldId="266"/>
        </pc:sldMkLst>
        <pc:spChg chg="mod">
          <ac:chgData name="Mica Nicole Nellis" userId="S::mnn49@nau.edu::5f20adf3-492e-4e22-8d59-1b443793dbb5" providerId="AD" clId="Web-{75B7A39C-8E4F-4A31-8870-6C804DD9412C}" dt="2023-10-10T22:48:32.259" v="56" actId="20577"/>
          <ac:spMkLst>
            <pc:docMk/>
            <pc:sldMk cId="2232400589" sldId="266"/>
            <ac:spMk id="9" creationId="{90ECCC10-0780-C949-B752-A996B3C1B729}"/>
          </ac:spMkLst>
        </pc:spChg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2232400589" sldId="266"/>
            <ac:spMk id="11" creationId="{06953EE9-0130-62C9-61BE-A9A8882C9D4F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8:26.884" v="52" actId="20577"/>
        <pc:sldMkLst>
          <pc:docMk/>
          <pc:sldMk cId="1038314591" sldId="267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1038314591" sldId="267"/>
            <ac:spMk id="2" creationId="{7B6A33D2-5EF4-3879-134E-A5C065D85046}"/>
          </ac:spMkLst>
        </pc:spChg>
        <pc:spChg chg="mod">
          <ac:chgData name="Mica Nicole Nellis" userId="S::mnn49@nau.edu::5f20adf3-492e-4e22-8d59-1b443793dbb5" providerId="AD" clId="Web-{75B7A39C-8E4F-4A31-8870-6C804DD9412C}" dt="2023-10-10T22:48:26.884" v="52" actId="20577"/>
          <ac:spMkLst>
            <pc:docMk/>
            <pc:sldMk cId="1038314591" sldId="267"/>
            <ac:spMk id="9" creationId="{90ECCC10-0780-C949-B752-A996B3C1B729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8:36.384" v="57" actId="20577"/>
        <pc:sldMkLst>
          <pc:docMk/>
          <pc:sldMk cId="2768701100" sldId="268"/>
        </pc:sldMkLst>
        <pc:spChg chg="mod">
          <ac:chgData name="Mica Nicole Nellis" userId="S::mnn49@nau.edu::5f20adf3-492e-4e22-8d59-1b443793dbb5" providerId="AD" clId="Web-{75B7A39C-8E4F-4A31-8870-6C804DD9412C}" dt="2023-10-10T22:48:36.384" v="57" actId="20577"/>
          <ac:spMkLst>
            <pc:docMk/>
            <pc:sldMk cId="2768701100" sldId="268"/>
            <ac:spMk id="9" creationId="{90ECCC10-0780-C949-B752-A996B3C1B729}"/>
          </ac:spMkLst>
        </pc:spChg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2768701100" sldId="268"/>
            <ac:spMk id="22" creationId="{6073188A-F535-ACC1-6D7D-168326DB0CD0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3:02.141" v="6"/>
        <pc:sldMkLst>
          <pc:docMk/>
          <pc:sldMk cId="2760533817" sldId="269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2760533817" sldId="269"/>
            <ac:spMk id="2" creationId="{B661FE66-186E-ABA6-5539-A513CC593988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3:02.141" v="6"/>
        <pc:sldMkLst>
          <pc:docMk/>
          <pc:sldMk cId="841483662" sldId="270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841483662" sldId="270"/>
            <ac:spMk id="4" creationId="{C84E04FA-C94D-99A3-3FD9-556C2C2DD971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3:02.141" v="6"/>
        <pc:sldMkLst>
          <pc:docMk/>
          <pc:sldMk cId="2636526926" sldId="271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2636526926" sldId="271"/>
            <ac:spMk id="10" creationId="{DA1AD476-30B1-1E0E-0349-5B20FD625028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8:55.823" v="62" actId="20577"/>
        <pc:sldMkLst>
          <pc:docMk/>
          <pc:sldMk cId="1660009589" sldId="272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1660009589" sldId="272"/>
            <ac:spMk id="4" creationId="{5E5360A4-B212-D018-7003-75F56ACC6895}"/>
          </ac:spMkLst>
        </pc:spChg>
        <pc:spChg chg="mod">
          <ac:chgData name="Mica Nicole Nellis" userId="S::mnn49@nau.edu::5f20adf3-492e-4e22-8d59-1b443793dbb5" providerId="AD" clId="Web-{75B7A39C-8E4F-4A31-8870-6C804DD9412C}" dt="2023-10-10T22:48:55.823" v="62" actId="20577"/>
          <ac:spMkLst>
            <pc:docMk/>
            <pc:sldMk cId="1660009589" sldId="272"/>
            <ac:spMk id="9" creationId="{90ECCC10-0780-C949-B752-A996B3C1B729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8:58.558" v="66" actId="20577"/>
        <pc:sldMkLst>
          <pc:docMk/>
          <pc:sldMk cId="295261474" sldId="273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295261474" sldId="273"/>
            <ac:spMk id="2" creationId="{1B1132D7-A618-65D0-75F1-D0D774C4CCAC}"/>
          </ac:spMkLst>
        </pc:spChg>
        <pc:spChg chg="mod">
          <ac:chgData name="Mica Nicole Nellis" userId="S::mnn49@nau.edu::5f20adf3-492e-4e22-8d59-1b443793dbb5" providerId="AD" clId="Web-{75B7A39C-8E4F-4A31-8870-6C804DD9412C}" dt="2023-10-10T22:48:58.558" v="66" actId="20577"/>
          <ac:spMkLst>
            <pc:docMk/>
            <pc:sldMk cId="295261474" sldId="273"/>
            <ac:spMk id="9" creationId="{90ECCC10-0780-C949-B752-A996B3C1B729}"/>
          </ac:spMkLst>
        </pc:spChg>
      </pc:sldChg>
      <pc:sldChg chg="addSp delSp modSp addAnim">
        <pc:chgData name="Mica Nicole Nellis" userId="S::mnn49@nau.edu::5f20adf3-492e-4e22-8d59-1b443793dbb5" providerId="AD" clId="Web-{75B7A39C-8E4F-4A31-8870-6C804DD9412C}" dt="2023-10-10T22:44:28.476" v="15" actId="1076"/>
        <pc:sldMkLst>
          <pc:docMk/>
          <pc:sldMk cId="3511058307" sldId="274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3511058307" sldId="274"/>
            <ac:spMk id="2" creationId="{122CE422-1E65-9DCC-5E33-D4FFFF4AEA0E}"/>
          </ac:spMkLst>
        </pc:spChg>
        <pc:picChg chg="add mod">
          <ac:chgData name="Mica Nicole Nellis" userId="S::mnn49@nau.edu::5f20adf3-492e-4e22-8d59-1b443793dbb5" providerId="AD" clId="Web-{75B7A39C-8E4F-4A31-8870-6C804DD9412C}" dt="2023-10-10T22:44:28.476" v="15" actId="1076"/>
          <ac:picMkLst>
            <pc:docMk/>
            <pc:sldMk cId="3511058307" sldId="274"/>
            <ac:picMk id="3" creationId="{2F38B0C7-D7B9-0A35-3D9A-57B03CC15705}"/>
          </ac:picMkLst>
        </pc:picChg>
      </pc:sldChg>
      <pc:sldChg chg="addSp delSp modSp">
        <pc:chgData name="Mica Nicole Nellis" userId="S::mnn49@nau.edu::5f20adf3-492e-4e22-8d59-1b443793dbb5" providerId="AD" clId="Web-{75B7A39C-8E4F-4A31-8870-6C804DD9412C}" dt="2023-10-10T22:43:02.141" v="6"/>
        <pc:sldMkLst>
          <pc:docMk/>
          <pc:sldMk cId="1168781250" sldId="275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1168781250" sldId="275"/>
            <ac:spMk id="5" creationId="{BC9A39A9-B12E-934E-E4B1-7712287C70AF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3:02.141" v="6"/>
        <pc:sldMkLst>
          <pc:docMk/>
          <pc:sldMk cId="2116659032" sldId="276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2116659032" sldId="276"/>
            <ac:spMk id="2" creationId="{5C1FE7AE-D95F-5067-D023-8BF7D41B04D8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3:02.141" v="6"/>
        <pc:sldMkLst>
          <pc:docMk/>
          <pc:sldMk cId="1978819487" sldId="277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1978819487" sldId="277"/>
            <ac:spMk id="2" creationId="{74EE2A0B-E701-4348-13F1-7ED98AE1A5CB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8:09.382" v="42" actId="20577"/>
        <pc:sldMkLst>
          <pc:docMk/>
          <pc:sldMk cId="2808349079" sldId="278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2808349079" sldId="278"/>
            <ac:spMk id="2" creationId="{3A50F29D-9104-2A13-F3E1-9B7A37DDAD07}"/>
          </ac:spMkLst>
        </pc:spChg>
        <pc:spChg chg="mod">
          <ac:chgData name="Mica Nicole Nellis" userId="S::mnn49@nau.edu::5f20adf3-492e-4e22-8d59-1b443793dbb5" providerId="AD" clId="Web-{75B7A39C-8E4F-4A31-8870-6C804DD9412C}" dt="2023-10-10T22:48:09.382" v="42" actId="20577"/>
          <ac:spMkLst>
            <pc:docMk/>
            <pc:sldMk cId="2808349079" sldId="278"/>
            <ac:spMk id="9" creationId="{90ECCC10-0780-C949-B752-A996B3C1B729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8:14.398" v="44" actId="20577"/>
        <pc:sldMkLst>
          <pc:docMk/>
          <pc:sldMk cId="1126363151" sldId="279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1126363151" sldId="279"/>
            <ac:spMk id="2" creationId="{F8B28595-3A8E-626D-7CB3-1502D3901EBE}"/>
          </ac:spMkLst>
        </pc:spChg>
        <pc:spChg chg="mod">
          <ac:chgData name="Mica Nicole Nellis" userId="S::mnn49@nau.edu::5f20adf3-492e-4e22-8d59-1b443793dbb5" providerId="AD" clId="Web-{75B7A39C-8E4F-4A31-8870-6C804DD9412C}" dt="2023-10-10T22:48:14.398" v="44" actId="20577"/>
          <ac:spMkLst>
            <pc:docMk/>
            <pc:sldMk cId="1126363151" sldId="279"/>
            <ac:spMk id="9" creationId="{90ECCC10-0780-C949-B752-A996B3C1B729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3:03.641" v="7"/>
        <pc:sldMkLst>
          <pc:docMk/>
          <pc:sldMk cId="2800481524" sldId="280"/>
        </pc:sldMkLst>
        <pc:spChg chg="add del mod">
          <ac:chgData name="Mica Nicole Nellis" userId="S::mnn49@nau.edu::5f20adf3-492e-4e22-8d59-1b443793dbb5" providerId="AD" clId="Web-{75B7A39C-8E4F-4A31-8870-6C804DD9412C}" dt="2023-10-10T22:43:03.641" v="7"/>
          <ac:spMkLst>
            <pc:docMk/>
            <pc:sldMk cId="2800481524" sldId="280"/>
            <ac:spMk id="5" creationId="{C160282A-6A72-EAF3-1830-32C34EF4E179}"/>
          </ac:spMkLst>
        </pc:spChg>
        <pc:graphicFrameChg chg="mod">
          <ac:chgData name="Mica Nicole Nellis" userId="S::mnn49@nau.edu::5f20adf3-492e-4e22-8d59-1b443793dbb5" providerId="AD" clId="Web-{75B7A39C-8E4F-4A31-8870-6C804DD9412C}" dt="2023-10-10T22:42:58.125" v="4" actId="1076"/>
          <ac:graphicFrameMkLst>
            <pc:docMk/>
            <pc:sldMk cId="2800481524" sldId="280"/>
            <ac:graphicFrameMk id="2" creationId="{2F8F025A-C2C4-6D98-9BB6-7028B31724BF}"/>
          </ac:graphicFrameMkLst>
        </pc:graphicFrameChg>
      </pc:sldChg>
      <pc:sldChg chg="addSp delSp modSp">
        <pc:chgData name="Mica Nicole Nellis" userId="S::mnn49@nau.edu::5f20adf3-492e-4e22-8d59-1b443793dbb5" providerId="AD" clId="Web-{75B7A39C-8E4F-4A31-8870-6C804DD9412C}" dt="2023-10-10T22:43:02.141" v="6"/>
        <pc:sldMkLst>
          <pc:docMk/>
          <pc:sldMk cId="3899904343" sldId="281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3899904343" sldId="281"/>
            <ac:spMk id="39" creationId="{7841180A-2457-AF84-3051-8D8E78F6A0ED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3:02.141" v="6"/>
        <pc:sldMkLst>
          <pc:docMk/>
          <pc:sldMk cId="2150133803" sldId="282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2150133803" sldId="282"/>
            <ac:spMk id="5" creationId="{C7C80055-B5C7-9FB9-5B39-4B34505893F8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3:02.141" v="6"/>
        <pc:sldMkLst>
          <pc:docMk/>
          <pc:sldMk cId="775851847" sldId="283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775851847" sldId="283"/>
            <ac:spMk id="38" creationId="{D30813E8-8CD8-B5B7-8CDC-22D799561F5E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3:02.141" v="6"/>
        <pc:sldMkLst>
          <pc:docMk/>
          <pc:sldMk cId="2802053180" sldId="284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2802053180" sldId="284"/>
            <ac:spMk id="6" creationId="{65CD57B1-9A12-DC20-502A-43A803D10DC0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9:03.589" v="72" actId="20577"/>
        <pc:sldMkLst>
          <pc:docMk/>
          <pc:sldMk cId="4017588348" sldId="285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4017588348" sldId="285"/>
            <ac:spMk id="2" creationId="{7EE9E8E7-D4F3-B37D-74FA-A96E2C3C711B}"/>
          </ac:spMkLst>
        </pc:spChg>
        <pc:spChg chg="mod">
          <ac:chgData name="Mica Nicole Nellis" userId="S::mnn49@nau.edu::5f20adf3-492e-4e22-8d59-1b443793dbb5" providerId="AD" clId="Web-{75B7A39C-8E4F-4A31-8870-6C804DD9412C}" dt="2023-10-10T22:49:03.589" v="72" actId="20577"/>
          <ac:spMkLst>
            <pc:docMk/>
            <pc:sldMk cId="4017588348" sldId="285"/>
            <ac:spMk id="9" creationId="{90ECCC10-0780-C949-B752-A996B3C1B729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3:02.141" v="6"/>
        <pc:sldMkLst>
          <pc:docMk/>
          <pc:sldMk cId="4022712331" sldId="286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4022712331" sldId="286"/>
            <ac:spMk id="5" creationId="{2F2D6A17-56AD-64F7-757A-1CCBD82FB784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3:02.141" v="6"/>
        <pc:sldMkLst>
          <pc:docMk/>
          <pc:sldMk cId="3607375350" sldId="287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3607375350" sldId="287"/>
            <ac:spMk id="3" creationId="{04525C76-E1DE-3691-C3F3-077931412950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55:36.102" v="140" actId="20577"/>
        <pc:sldMkLst>
          <pc:docMk/>
          <pc:sldMk cId="1068425308" sldId="288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1068425308" sldId="288"/>
            <ac:spMk id="2" creationId="{EEBA6FD2-5610-372F-8A5F-33916F7B3BC9}"/>
          </ac:spMkLst>
        </pc:spChg>
        <pc:spChg chg="mod">
          <ac:chgData name="Mica Nicole Nellis" userId="S::mnn49@nau.edu::5f20adf3-492e-4e22-8d59-1b443793dbb5" providerId="AD" clId="Web-{75B7A39C-8E4F-4A31-8870-6C804DD9412C}" dt="2023-10-10T22:55:36.102" v="140" actId="20577"/>
          <ac:spMkLst>
            <pc:docMk/>
            <pc:sldMk cId="1068425308" sldId="288"/>
            <ac:spMk id="9" creationId="{90ECCC10-0780-C949-B752-A996B3C1B729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8:01.085" v="37" actId="20577"/>
        <pc:sldMkLst>
          <pc:docMk/>
          <pc:sldMk cId="15450995" sldId="289"/>
        </pc:sldMkLst>
        <pc:spChg chg="mod">
          <ac:chgData name="Mica Nicole Nellis" userId="S::mnn49@nau.edu::5f20adf3-492e-4e22-8d59-1b443793dbb5" providerId="AD" clId="Web-{75B7A39C-8E4F-4A31-8870-6C804DD9412C}" dt="2023-10-10T22:48:01.085" v="37" actId="20577"/>
          <ac:spMkLst>
            <pc:docMk/>
            <pc:sldMk cId="15450995" sldId="289"/>
            <ac:spMk id="2" creationId="{3B6F0F34-100A-7D69-01C0-051B16A40017}"/>
          </ac:spMkLst>
        </pc:spChg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15450995" sldId="289"/>
            <ac:spMk id="4" creationId="{B1322E1F-C512-E806-1414-860D1C5D56F0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7:23.863" v="28" actId="20577"/>
        <pc:sldMkLst>
          <pc:docMk/>
          <pc:sldMk cId="3067016218" sldId="290"/>
        </pc:sldMkLst>
        <pc:spChg chg="mod">
          <ac:chgData name="Mica Nicole Nellis" userId="S::mnn49@nau.edu::5f20adf3-492e-4e22-8d59-1b443793dbb5" providerId="AD" clId="Web-{75B7A39C-8E4F-4A31-8870-6C804DD9412C}" dt="2023-10-10T22:47:23.863" v="28" actId="20577"/>
          <ac:spMkLst>
            <pc:docMk/>
            <pc:sldMk cId="3067016218" sldId="290"/>
            <ac:spMk id="2" creationId="{23DC7BCE-24CA-80A2-9397-5F0909EC4018}"/>
          </ac:spMkLst>
        </pc:spChg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3067016218" sldId="290"/>
            <ac:spMk id="3" creationId="{B6C95E1A-A4B7-5963-FE84-4447B582360A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52:02.571" v="112" actId="20577"/>
        <pc:sldMkLst>
          <pc:docMk/>
          <pc:sldMk cId="3112553667" sldId="291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3112553667" sldId="291"/>
            <ac:spMk id="4" creationId="{5A724A5D-86F3-A29B-9974-1AA5A432AF2C}"/>
          </ac:spMkLst>
        </pc:spChg>
        <pc:spChg chg="add mod">
          <ac:chgData name="Mica Nicole Nellis" userId="S::mnn49@nau.edu::5f20adf3-492e-4e22-8d59-1b443793dbb5" providerId="AD" clId="Web-{75B7A39C-8E4F-4A31-8870-6C804DD9412C}" dt="2023-10-10T22:52:02.571" v="112" actId="20577"/>
          <ac:spMkLst>
            <pc:docMk/>
            <pc:sldMk cId="3112553667" sldId="291"/>
            <ac:spMk id="6" creationId="{36305844-2A56-9EE0-13A8-317CB6B845E5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52:10.572" v="123" actId="20577"/>
        <pc:sldMkLst>
          <pc:docMk/>
          <pc:sldMk cId="2656952988" sldId="292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2656952988" sldId="292"/>
            <ac:spMk id="4" creationId="{D56C4B77-36C7-CCE6-CB42-9BE46A4D1BBF}"/>
          </ac:spMkLst>
        </pc:spChg>
        <pc:spChg chg="add mod">
          <ac:chgData name="Mica Nicole Nellis" userId="S::mnn49@nau.edu::5f20adf3-492e-4e22-8d59-1b443793dbb5" providerId="AD" clId="Web-{75B7A39C-8E4F-4A31-8870-6C804DD9412C}" dt="2023-10-10T22:52:10.572" v="123" actId="20577"/>
          <ac:spMkLst>
            <pc:docMk/>
            <pc:sldMk cId="2656952988" sldId="292"/>
            <ac:spMk id="6" creationId="{7478F413-E451-77A1-3A34-B4AF665A83BF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52:41.543" v="127" actId="1076"/>
        <pc:sldMkLst>
          <pc:docMk/>
          <pc:sldMk cId="1199162451" sldId="293"/>
        </pc:sldMkLst>
        <pc:spChg chg="mod">
          <ac:chgData name="Mica Nicole Nellis" userId="S::mnn49@nau.edu::5f20adf3-492e-4e22-8d59-1b443793dbb5" providerId="AD" clId="Web-{75B7A39C-8E4F-4A31-8870-6C804DD9412C}" dt="2023-10-10T22:49:08.074" v="78" actId="20577"/>
          <ac:spMkLst>
            <pc:docMk/>
            <pc:sldMk cId="1199162451" sldId="293"/>
            <ac:spMk id="2" creationId="{E059179E-15AA-7ED1-7C8B-718745EF7720}"/>
          </ac:spMkLst>
        </pc:spChg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1199162451" sldId="293"/>
            <ac:spMk id="3" creationId="{19F20DD9-21F3-3863-8D11-760445B13959}"/>
          </ac:spMkLst>
        </pc:spChg>
        <pc:spChg chg="add mod">
          <ac:chgData name="Mica Nicole Nellis" userId="S::mnn49@nau.edu::5f20adf3-492e-4e22-8d59-1b443793dbb5" providerId="AD" clId="Web-{75B7A39C-8E4F-4A31-8870-6C804DD9412C}" dt="2023-10-10T22:52:41.543" v="127" actId="1076"/>
          <ac:spMkLst>
            <pc:docMk/>
            <pc:sldMk cId="1199162451" sldId="293"/>
            <ac:spMk id="5" creationId="{EE5DACDC-3884-E8E9-5E7D-C4BA0DFB59D4}"/>
          </ac:spMkLst>
        </pc:spChg>
        <pc:picChg chg="add mod">
          <ac:chgData name="Mica Nicole Nellis" userId="S::mnn49@nau.edu::5f20adf3-492e-4e22-8d59-1b443793dbb5" providerId="AD" clId="Web-{75B7A39C-8E4F-4A31-8870-6C804DD9412C}" dt="2023-10-10T22:52:37.777" v="126" actId="1076"/>
          <ac:picMkLst>
            <pc:docMk/>
            <pc:sldMk cId="1199162451" sldId="293"/>
            <ac:picMk id="8" creationId="{EB4D91CE-B502-3709-4D2A-F44A77EB9559}"/>
          </ac:picMkLst>
        </pc:picChg>
      </pc:sldChg>
      <pc:sldChg chg="addSp delSp modSp">
        <pc:chgData name="Mica Nicole Nellis" userId="S::mnn49@nau.edu::5f20adf3-492e-4e22-8d59-1b443793dbb5" providerId="AD" clId="Web-{75B7A39C-8E4F-4A31-8870-6C804DD9412C}" dt="2023-10-10T22:52:49.371" v="131" actId="1076"/>
        <pc:sldMkLst>
          <pc:docMk/>
          <pc:sldMk cId="536908600" sldId="294"/>
        </pc:sldMkLst>
        <pc:spChg chg="mod">
          <ac:chgData name="Mica Nicole Nellis" userId="S::mnn49@nau.edu::5f20adf3-492e-4e22-8d59-1b443793dbb5" providerId="AD" clId="Web-{75B7A39C-8E4F-4A31-8870-6C804DD9412C}" dt="2023-10-10T22:49:12.090" v="84" actId="20577"/>
          <ac:spMkLst>
            <pc:docMk/>
            <pc:sldMk cId="536908600" sldId="294"/>
            <ac:spMk id="2" creationId="{DFB41C72-F7C2-1F29-1300-7009EDF4A2DA}"/>
          </ac:spMkLst>
        </pc:spChg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536908600" sldId="294"/>
            <ac:spMk id="3" creationId="{3E56FDD4-D805-E12A-0303-3395BB74AEFF}"/>
          </ac:spMkLst>
        </pc:spChg>
        <pc:spChg chg="add mod">
          <ac:chgData name="Mica Nicole Nellis" userId="S::mnn49@nau.edu::5f20adf3-492e-4e22-8d59-1b443793dbb5" providerId="AD" clId="Web-{75B7A39C-8E4F-4A31-8870-6C804DD9412C}" dt="2023-10-10T22:52:47.262" v="130" actId="1076"/>
          <ac:spMkLst>
            <pc:docMk/>
            <pc:sldMk cId="536908600" sldId="294"/>
            <ac:spMk id="6" creationId="{4C27FACF-0FC1-3BFC-AAE1-66402C04E6AC}"/>
          </ac:spMkLst>
        </pc:spChg>
        <pc:picChg chg="add mod">
          <ac:chgData name="Mica Nicole Nellis" userId="S::mnn49@nau.edu::5f20adf3-492e-4e22-8d59-1b443793dbb5" providerId="AD" clId="Web-{75B7A39C-8E4F-4A31-8870-6C804DD9412C}" dt="2023-10-10T22:52:49.371" v="131" actId="1076"/>
          <ac:picMkLst>
            <pc:docMk/>
            <pc:sldMk cId="536908600" sldId="294"/>
            <ac:picMk id="8" creationId="{81A27212-2585-EC2E-2048-4B3A8D923F7E}"/>
          </ac:picMkLst>
        </pc:picChg>
      </pc:sldChg>
      <pc:sldChg chg="addSp delSp modSp del">
        <pc:chgData name="Mica Nicole Nellis" userId="S::mnn49@nau.edu::5f20adf3-492e-4e22-8d59-1b443793dbb5" providerId="AD" clId="Web-{75B7A39C-8E4F-4A31-8870-6C804DD9412C}" dt="2023-10-10T22:51:01.035" v="101"/>
        <pc:sldMkLst>
          <pc:docMk/>
          <pc:sldMk cId="2179228386" sldId="295"/>
        </pc:sldMkLst>
        <pc:spChg chg="mod">
          <ac:chgData name="Mica Nicole Nellis" userId="S::mnn49@nau.edu::5f20adf3-492e-4e22-8d59-1b443793dbb5" providerId="AD" clId="Web-{75B7A39C-8E4F-4A31-8870-6C804DD9412C}" dt="2023-10-10T22:50:01.015" v="89" actId="1076"/>
          <ac:spMkLst>
            <pc:docMk/>
            <pc:sldMk cId="2179228386" sldId="295"/>
            <ac:spMk id="2" creationId="{E6681C2E-77F7-4EB1-60DB-72A54E8E6C7C}"/>
          </ac:spMkLst>
        </pc:spChg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2179228386" sldId="295"/>
            <ac:spMk id="3" creationId="{79FE9347-7C6B-D017-879E-3E499E0007EB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43:02.141" v="6"/>
        <pc:sldMkLst>
          <pc:docMk/>
          <pc:sldMk cId="2857329323" sldId="296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2857329323" sldId="296"/>
            <ac:spMk id="6" creationId="{A94D1644-F9FD-25F1-F39A-EF09653D43F2}"/>
          </ac:spMkLst>
        </pc:spChg>
      </pc:sldChg>
      <pc:sldChg chg="addSp delSp modSp">
        <pc:chgData name="Mica Nicole Nellis" userId="S::mnn49@nau.edu::5f20adf3-492e-4e22-8d59-1b443793dbb5" providerId="AD" clId="Web-{75B7A39C-8E4F-4A31-8870-6C804DD9412C}" dt="2023-10-10T22:56:00.041" v="148" actId="1076"/>
        <pc:sldMkLst>
          <pc:docMk/>
          <pc:sldMk cId="3489132314" sldId="297"/>
        </pc:sldMkLst>
        <pc:spChg chg="add del mod">
          <ac:chgData name="Mica Nicole Nellis" userId="S::mnn49@nau.edu::5f20adf3-492e-4e22-8d59-1b443793dbb5" providerId="AD" clId="Web-{75B7A39C-8E4F-4A31-8870-6C804DD9412C}" dt="2023-10-10T22:43:02.141" v="6"/>
          <ac:spMkLst>
            <pc:docMk/>
            <pc:sldMk cId="3489132314" sldId="297"/>
            <ac:spMk id="4" creationId="{77F6005D-1C5C-4B24-3E5E-70647BA305E8}"/>
          </ac:spMkLst>
        </pc:spChg>
        <pc:spChg chg="mod">
          <ac:chgData name="Mica Nicole Nellis" userId="S::mnn49@nau.edu::5f20adf3-492e-4e22-8d59-1b443793dbb5" providerId="AD" clId="Web-{75B7A39C-8E4F-4A31-8870-6C804DD9412C}" dt="2023-10-10T22:55:53.010" v="146" actId="1076"/>
          <ac:spMkLst>
            <pc:docMk/>
            <pc:sldMk cId="3489132314" sldId="297"/>
            <ac:spMk id="9" creationId="{90ECCC10-0780-C949-B752-A996B3C1B729}"/>
          </ac:spMkLst>
        </pc:spChg>
        <pc:picChg chg="mod">
          <ac:chgData name="Mica Nicole Nellis" userId="S::mnn49@nau.edu::5f20adf3-492e-4e22-8d59-1b443793dbb5" providerId="AD" clId="Web-{75B7A39C-8E4F-4A31-8870-6C804DD9412C}" dt="2023-10-10T22:56:00.041" v="148" actId="1076"/>
          <ac:picMkLst>
            <pc:docMk/>
            <pc:sldMk cId="3489132314" sldId="297"/>
            <ac:picMk id="14" creationId="{64789504-0413-CBBD-4E8A-607A5F80FF33}"/>
          </ac:picMkLst>
        </pc:picChg>
        <pc:picChg chg="mod">
          <ac:chgData name="Mica Nicole Nellis" userId="S::mnn49@nau.edu::5f20adf3-492e-4e22-8d59-1b443793dbb5" providerId="AD" clId="Web-{75B7A39C-8E4F-4A31-8870-6C804DD9412C}" dt="2023-10-10T22:55:56.932" v="147" actId="14100"/>
          <ac:picMkLst>
            <pc:docMk/>
            <pc:sldMk cId="3489132314" sldId="297"/>
            <ac:picMk id="15" creationId="{77DE2663-17BB-8326-D4B4-B1D154C057C0}"/>
          </ac:picMkLst>
        </pc:picChg>
      </pc:sldChg>
      <pc:sldChg chg="addSp delSp modSp add ord replId">
        <pc:chgData name="Mica Nicole Nellis" userId="S::mnn49@nau.edu::5f20adf3-492e-4e22-8d59-1b443793dbb5" providerId="AD" clId="Web-{75B7A39C-8E4F-4A31-8870-6C804DD9412C}" dt="2023-10-10T22:53:10.795" v="135" actId="1076"/>
        <pc:sldMkLst>
          <pc:docMk/>
          <pc:sldMk cId="3676403250" sldId="299"/>
        </pc:sldMkLst>
        <pc:spChg chg="mod">
          <ac:chgData name="Mica Nicole Nellis" userId="S::mnn49@nau.edu::5f20adf3-492e-4e22-8d59-1b443793dbb5" providerId="AD" clId="Web-{75B7A39C-8E4F-4A31-8870-6C804DD9412C}" dt="2023-10-10T22:50:33.236" v="94" actId="14100"/>
          <ac:spMkLst>
            <pc:docMk/>
            <pc:sldMk cId="3676403250" sldId="299"/>
            <ac:spMk id="2" creationId="{E059179E-15AA-7ED1-7C8B-718745EF7720}"/>
          </ac:spMkLst>
        </pc:spChg>
        <pc:spChg chg="add del mod">
          <ac:chgData name="Mica Nicole Nellis" userId="S::mnn49@nau.edu::5f20adf3-492e-4e22-8d59-1b443793dbb5" providerId="AD" clId="Web-{75B7A39C-8E4F-4A31-8870-6C804DD9412C}" dt="2023-10-10T22:50:39.299" v="96"/>
          <ac:spMkLst>
            <pc:docMk/>
            <pc:sldMk cId="3676403250" sldId="299"/>
            <ac:spMk id="4" creationId="{98C4EB46-7F54-E0CC-6861-988AEE58C452}"/>
          </ac:spMkLst>
        </pc:spChg>
        <pc:spChg chg="add mod">
          <ac:chgData name="Mica Nicole Nellis" userId="S::mnn49@nau.edu::5f20adf3-492e-4e22-8d59-1b443793dbb5" providerId="AD" clId="Web-{75B7A39C-8E4F-4A31-8870-6C804DD9412C}" dt="2023-10-10T22:53:10.795" v="135" actId="1076"/>
          <ac:spMkLst>
            <pc:docMk/>
            <pc:sldMk cId="3676403250" sldId="299"/>
            <ac:spMk id="9" creationId="{669FFFEA-CD2E-13C6-2CA5-C6D855F7278C}"/>
          </ac:spMkLst>
        </pc:spChg>
        <pc:picChg chg="add mod">
          <ac:chgData name="Mica Nicole Nellis" userId="S::mnn49@nau.edu::5f20adf3-492e-4e22-8d59-1b443793dbb5" providerId="AD" clId="Web-{75B7A39C-8E4F-4A31-8870-6C804DD9412C}" dt="2023-10-10T22:51:07.895" v="102" actId="1076"/>
          <ac:picMkLst>
            <pc:docMk/>
            <pc:sldMk cId="3676403250" sldId="299"/>
            <ac:picMk id="6" creationId="{640FC7A1-607B-E988-22D2-D074F15E1F5D}"/>
          </ac:picMkLst>
        </pc:picChg>
        <pc:picChg chg="del">
          <ac:chgData name="Mica Nicole Nellis" userId="S::mnn49@nau.edu::5f20adf3-492e-4e22-8d59-1b443793dbb5" providerId="AD" clId="Web-{75B7A39C-8E4F-4A31-8870-6C804DD9412C}" dt="2023-10-10T22:50:20.517" v="92"/>
          <ac:picMkLst>
            <pc:docMk/>
            <pc:sldMk cId="3676403250" sldId="299"/>
            <ac:picMk id="7" creationId="{35D578E9-C9A5-128C-FBD8-3A7E7DFDB22A}"/>
          </ac:picMkLst>
        </pc:picChg>
        <pc:picChg chg="add mod">
          <ac:chgData name="Mica Nicole Nellis" userId="S::mnn49@nau.edu::5f20adf3-492e-4e22-8d59-1b443793dbb5" providerId="AD" clId="Web-{75B7A39C-8E4F-4A31-8870-6C804DD9412C}" dt="2023-10-10T22:52:56.309" v="133" actId="1076"/>
          <ac:picMkLst>
            <pc:docMk/>
            <pc:sldMk cId="3676403250" sldId="299"/>
            <ac:picMk id="11" creationId="{F4866644-56BE-AAC3-89BB-9DC95F7AB86C}"/>
          </ac:picMkLst>
        </pc:picChg>
      </pc:sldChg>
      <pc:sldMasterChg chg="mod modSldLayout">
        <pc:chgData name="Mica Nicole Nellis" userId="S::mnn49@nau.edu::5f20adf3-492e-4e22-8d59-1b443793dbb5" providerId="AD" clId="Web-{75B7A39C-8E4F-4A31-8870-6C804DD9412C}" dt="2023-10-10T22:45:04.103" v="17"/>
        <pc:sldMasterMkLst>
          <pc:docMk/>
          <pc:sldMasterMk cId="2473018610" sldId="2147483648"/>
        </pc:sldMasterMkLst>
        <pc:sldLayoutChg chg="mod">
          <pc:chgData name="Mica Nicole Nellis" userId="S::mnn49@nau.edu::5f20adf3-492e-4e22-8d59-1b443793dbb5" providerId="AD" clId="Web-{75B7A39C-8E4F-4A31-8870-6C804DD9412C}" dt="2023-10-10T22:45:04.103" v="17"/>
          <pc:sldLayoutMkLst>
            <pc:docMk/>
            <pc:sldMasterMk cId="2473018610" sldId="2147483648"/>
            <pc:sldLayoutMk cId="1087616381" sldId="2147483649"/>
          </pc:sldLayoutMkLst>
        </pc:sldLayoutChg>
        <pc:sldLayoutChg chg="mod">
          <pc:chgData name="Mica Nicole Nellis" userId="S::mnn49@nau.edu::5f20adf3-492e-4e22-8d59-1b443793dbb5" providerId="AD" clId="Web-{75B7A39C-8E4F-4A31-8870-6C804DD9412C}" dt="2023-10-10T22:45:04.103" v="17"/>
          <pc:sldLayoutMkLst>
            <pc:docMk/>
            <pc:sldMasterMk cId="2473018610" sldId="2147483648"/>
            <pc:sldLayoutMk cId="30031220" sldId="2147483650"/>
          </pc:sldLayoutMkLst>
        </pc:sldLayoutChg>
        <pc:sldLayoutChg chg="mod">
          <pc:chgData name="Mica Nicole Nellis" userId="S::mnn49@nau.edu::5f20adf3-492e-4e22-8d59-1b443793dbb5" providerId="AD" clId="Web-{75B7A39C-8E4F-4A31-8870-6C804DD9412C}" dt="2023-10-10T22:45:04.103" v="17"/>
          <pc:sldLayoutMkLst>
            <pc:docMk/>
            <pc:sldMasterMk cId="2473018610" sldId="2147483648"/>
            <pc:sldLayoutMk cId="2886452575" sldId="2147483651"/>
          </pc:sldLayoutMkLst>
        </pc:sldLayoutChg>
        <pc:sldLayoutChg chg="mod">
          <pc:chgData name="Mica Nicole Nellis" userId="S::mnn49@nau.edu::5f20adf3-492e-4e22-8d59-1b443793dbb5" providerId="AD" clId="Web-{75B7A39C-8E4F-4A31-8870-6C804DD9412C}" dt="2023-10-10T22:45:04.103" v="17"/>
          <pc:sldLayoutMkLst>
            <pc:docMk/>
            <pc:sldMasterMk cId="2473018610" sldId="2147483648"/>
            <pc:sldLayoutMk cId="3245869052" sldId="2147483652"/>
          </pc:sldLayoutMkLst>
        </pc:sldLayoutChg>
        <pc:sldLayoutChg chg="mod">
          <pc:chgData name="Mica Nicole Nellis" userId="S::mnn49@nau.edu::5f20adf3-492e-4e22-8d59-1b443793dbb5" providerId="AD" clId="Web-{75B7A39C-8E4F-4A31-8870-6C804DD9412C}" dt="2023-10-10T22:45:04.103" v="17"/>
          <pc:sldLayoutMkLst>
            <pc:docMk/>
            <pc:sldMasterMk cId="2473018610" sldId="2147483648"/>
            <pc:sldLayoutMk cId="1839346030" sldId="2147483653"/>
          </pc:sldLayoutMkLst>
        </pc:sldLayoutChg>
        <pc:sldLayoutChg chg="mod">
          <pc:chgData name="Mica Nicole Nellis" userId="S::mnn49@nau.edu::5f20adf3-492e-4e22-8d59-1b443793dbb5" providerId="AD" clId="Web-{75B7A39C-8E4F-4A31-8870-6C804DD9412C}" dt="2023-10-10T22:45:04.103" v="17"/>
          <pc:sldLayoutMkLst>
            <pc:docMk/>
            <pc:sldMasterMk cId="2473018610" sldId="2147483648"/>
            <pc:sldLayoutMk cId="2869639526" sldId="2147483654"/>
          </pc:sldLayoutMkLst>
        </pc:sldLayoutChg>
        <pc:sldLayoutChg chg="mod">
          <pc:chgData name="Mica Nicole Nellis" userId="S::mnn49@nau.edu::5f20adf3-492e-4e22-8d59-1b443793dbb5" providerId="AD" clId="Web-{75B7A39C-8E4F-4A31-8870-6C804DD9412C}" dt="2023-10-10T22:45:04.103" v="17"/>
          <pc:sldLayoutMkLst>
            <pc:docMk/>
            <pc:sldMasterMk cId="2473018610" sldId="2147483648"/>
            <pc:sldLayoutMk cId="78104746" sldId="2147483655"/>
          </pc:sldLayoutMkLst>
        </pc:sldLayoutChg>
        <pc:sldLayoutChg chg="mod">
          <pc:chgData name="Mica Nicole Nellis" userId="S::mnn49@nau.edu::5f20adf3-492e-4e22-8d59-1b443793dbb5" providerId="AD" clId="Web-{75B7A39C-8E4F-4A31-8870-6C804DD9412C}" dt="2023-10-10T22:45:04.103" v="17"/>
          <pc:sldLayoutMkLst>
            <pc:docMk/>
            <pc:sldMasterMk cId="2473018610" sldId="2147483648"/>
            <pc:sldLayoutMk cId="4139272809" sldId="2147483656"/>
          </pc:sldLayoutMkLst>
        </pc:sldLayoutChg>
        <pc:sldLayoutChg chg="mod">
          <pc:chgData name="Mica Nicole Nellis" userId="S::mnn49@nau.edu::5f20adf3-492e-4e22-8d59-1b443793dbb5" providerId="AD" clId="Web-{75B7A39C-8E4F-4A31-8870-6C804DD9412C}" dt="2023-10-10T22:45:04.103" v="17"/>
          <pc:sldLayoutMkLst>
            <pc:docMk/>
            <pc:sldMasterMk cId="2473018610" sldId="2147483648"/>
            <pc:sldLayoutMk cId="3532923223" sldId="2147483657"/>
          </pc:sldLayoutMkLst>
        </pc:sldLayoutChg>
        <pc:sldLayoutChg chg="mod">
          <pc:chgData name="Mica Nicole Nellis" userId="S::mnn49@nau.edu::5f20adf3-492e-4e22-8d59-1b443793dbb5" providerId="AD" clId="Web-{75B7A39C-8E4F-4A31-8870-6C804DD9412C}" dt="2023-10-10T22:45:04.103" v="17"/>
          <pc:sldLayoutMkLst>
            <pc:docMk/>
            <pc:sldMasterMk cId="2473018610" sldId="2147483648"/>
            <pc:sldLayoutMk cId="4185184653" sldId="2147483658"/>
          </pc:sldLayoutMkLst>
        </pc:sldLayoutChg>
        <pc:sldLayoutChg chg="mod">
          <pc:chgData name="Mica Nicole Nellis" userId="S::mnn49@nau.edu::5f20adf3-492e-4e22-8d59-1b443793dbb5" providerId="AD" clId="Web-{75B7A39C-8E4F-4A31-8870-6C804DD9412C}" dt="2023-10-10T22:45:04.103" v="17"/>
          <pc:sldLayoutMkLst>
            <pc:docMk/>
            <pc:sldMasterMk cId="2473018610" sldId="2147483648"/>
            <pc:sldLayoutMk cId="3547675261" sldId="2147483659"/>
          </pc:sldLayoutMkLst>
        </pc:sldLayoutChg>
      </pc:sldMasterChg>
    </pc:docChg>
  </pc:docChgLst>
  <pc:docChgLst>
    <pc:chgData name="Russel Thomas Stringham" userId="S::rts97@nau.edu::08e9cd47-1db5-4ee4-ae24-d30a6709bd9e" providerId="AD" clId="Web-{E0866A37-CB7F-429D-9081-899CD825D5C3}"/>
    <pc:docChg chg="modSld">
      <pc:chgData name="Russel Thomas Stringham" userId="S::rts97@nau.edu::08e9cd47-1db5-4ee4-ae24-d30a6709bd9e" providerId="AD" clId="Web-{E0866A37-CB7F-429D-9081-899CD825D5C3}" dt="2023-10-04T01:54:30.985" v="11" actId="20577"/>
      <pc:docMkLst>
        <pc:docMk/>
      </pc:docMkLst>
      <pc:sldChg chg="modSp">
        <pc:chgData name="Russel Thomas Stringham" userId="S::rts97@nau.edu::08e9cd47-1db5-4ee4-ae24-d30a6709bd9e" providerId="AD" clId="Web-{E0866A37-CB7F-429D-9081-899CD825D5C3}" dt="2023-10-04T01:54:30.985" v="11" actId="20577"/>
        <pc:sldMkLst>
          <pc:docMk/>
          <pc:sldMk cId="775851847" sldId="283"/>
        </pc:sldMkLst>
        <pc:spChg chg="mod">
          <ac:chgData name="Russel Thomas Stringham" userId="S::rts97@nau.edu::08e9cd47-1db5-4ee4-ae24-d30a6709bd9e" providerId="AD" clId="Web-{E0866A37-CB7F-429D-9081-899CD825D5C3}" dt="2023-10-04T01:54:30.985" v="11" actId="20577"/>
          <ac:spMkLst>
            <pc:docMk/>
            <pc:sldMk cId="775851847" sldId="283"/>
            <ac:spMk id="10" creationId="{DA8769DE-0A73-6C40-B7C3-4B165FB9DC6E}"/>
          </ac:spMkLst>
        </pc:spChg>
      </pc:sldChg>
    </pc:docChg>
  </pc:docChgLst>
  <pc:docChgLst>
    <pc:chgData name="Mason Gerald Goodman" userId="4484c6a7-43fb-4b1b-9cad-c35ad80f1884" providerId="ADAL" clId="{D9155E2D-12F3-4DD2-97E5-B5155A470938}"/>
    <pc:docChg chg="undo custSel addSld delSld modSld">
      <pc:chgData name="Mason Gerald Goodman" userId="4484c6a7-43fb-4b1b-9cad-c35ad80f1884" providerId="ADAL" clId="{D9155E2D-12F3-4DD2-97E5-B5155A470938}" dt="2023-10-13T22:35:00.731" v="1241" actId="1076"/>
      <pc:docMkLst>
        <pc:docMk/>
      </pc:docMkLst>
      <pc:sldChg chg="del">
        <pc:chgData name="Mason Gerald Goodman" userId="4484c6a7-43fb-4b1b-9cad-c35ad80f1884" providerId="ADAL" clId="{D9155E2D-12F3-4DD2-97E5-B5155A470938}" dt="2023-10-11T00:10:01.089" v="983" actId="2696"/>
        <pc:sldMkLst>
          <pc:docMk/>
          <pc:sldMk cId="2760533817" sldId="269"/>
        </pc:sldMkLst>
      </pc:sldChg>
      <pc:sldChg chg="addSp delSp modSp mod">
        <pc:chgData name="Mason Gerald Goodman" userId="4484c6a7-43fb-4b1b-9cad-c35ad80f1884" providerId="ADAL" clId="{D9155E2D-12F3-4DD2-97E5-B5155A470938}" dt="2023-10-11T00:23:30.142" v="991" actId="1076"/>
        <pc:sldMkLst>
          <pc:docMk/>
          <pc:sldMk cId="2116659032" sldId="276"/>
        </pc:sldMkLst>
        <pc:spChg chg="add mod">
          <ac:chgData name="Mason Gerald Goodman" userId="4484c6a7-43fb-4b1b-9cad-c35ad80f1884" providerId="ADAL" clId="{D9155E2D-12F3-4DD2-97E5-B5155A470938}" dt="2023-10-10T23:23:02.596" v="982" actId="1076"/>
          <ac:spMkLst>
            <pc:docMk/>
            <pc:sldMk cId="2116659032" sldId="276"/>
            <ac:spMk id="6" creationId="{108B6C23-0CE6-6BF1-EB83-17677EC3EF92}"/>
          </ac:spMkLst>
        </pc:spChg>
        <pc:spChg chg="mod">
          <ac:chgData name="Mason Gerald Goodman" userId="4484c6a7-43fb-4b1b-9cad-c35ad80f1884" providerId="ADAL" clId="{D9155E2D-12F3-4DD2-97E5-B5155A470938}" dt="2023-10-10T22:49:34.058" v="581" actId="20577"/>
          <ac:spMkLst>
            <pc:docMk/>
            <pc:sldMk cId="2116659032" sldId="276"/>
            <ac:spMk id="10" creationId="{DA8769DE-0A73-6C40-B7C3-4B165FB9DC6E}"/>
          </ac:spMkLst>
        </pc:spChg>
        <pc:picChg chg="add del mod">
          <ac:chgData name="Mason Gerald Goodman" userId="4484c6a7-43fb-4b1b-9cad-c35ad80f1884" providerId="ADAL" clId="{D9155E2D-12F3-4DD2-97E5-B5155A470938}" dt="2023-10-11T00:23:09.621" v="986" actId="478"/>
          <ac:picMkLst>
            <pc:docMk/>
            <pc:sldMk cId="2116659032" sldId="276"/>
            <ac:picMk id="2" creationId="{EA703E9A-C8F9-5233-8EA2-9B7B1546C222}"/>
          </ac:picMkLst>
        </pc:picChg>
        <pc:picChg chg="add del mod">
          <ac:chgData name="Mason Gerald Goodman" userId="4484c6a7-43fb-4b1b-9cad-c35ad80f1884" providerId="ADAL" clId="{D9155E2D-12F3-4DD2-97E5-B5155A470938}" dt="2023-10-11T00:23:03.610" v="984" actId="21"/>
          <ac:picMkLst>
            <pc:docMk/>
            <pc:sldMk cId="2116659032" sldId="276"/>
            <ac:picMk id="5" creationId="{2A38920F-FB0B-B07F-509C-68218DD4D2BB}"/>
          </ac:picMkLst>
        </pc:picChg>
        <pc:picChg chg="add mod">
          <ac:chgData name="Mason Gerald Goodman" userId="4484c6a7-43fb-4b1b-9cad-c35ad80f1884" providerId="ADAL" clId="{D9155E2D-12F3-4DD2-97E5-B5155A470938}" dt="2023-10-11T00:23:30.142" v="991" actId="1076"/>
          <ac:picMkLst>
            <pc:docMk/>
            <pc:sldMk cId="2116659032" sldId="276"/>
            <ac:picMk id="11" creationId="{C8C38269-8EA6-874C-0152-D633595517C9}"/>
          </ac:picMkLst>
        </pc:picChg>
      </pc:sldChg>
      <pc:sldChg chg="addSp delSp modSp mod">
        <pc:chgData name="Mason Gerald Goodman" userId="4484c6a7-43fb-4b1b-9cad-c35ad80f1884" providerId="ADAL" clId="{D9155E2D-12F3-4DD2-97E5-B5155A470938}" dt="2023-10-10T19:03:26.248" v="487" actId="1076"/>
        <pc:sldMkLst>
          <pc:docMk/>
          <pc:sldMk cId="3899904343" sldId="281"/>
        </pc:sldMkLst>
        <pc:spChg chg="mod">
          <ac:chgData name="Mason Gerald Goodman" userId="4484c6a7-43fb-4b1b-9cad-c35ad80f1884" providerId="ADAL" clId="{D9155E2D-12F3-4DD2-97E5-B5155A470938}" dt="2023-10-10T19:03:26.248" v="487" actId="1076"/>
          <ac:spMkLst>
            <pc:docMk/>
            <pc:sldMk cId="3899904343" sldId="281"/>
            <ac:spMk id="9" creationId="{90ECCC10-0780-C949-B752-A996B3C1B729}"/>
          </ac:spMkLst>
        </pc:spChg>
        <pc:spChg chg="add del mod">
          <ac:chgData name="Mason Gerald Goodman" userId="4484c6a7-43fb-4b1b-9cad-c35ad80f1884" providerId="ADAL" clId="{D9155E2D-12F3-4DD2-97E5-B5155A470938}" dt="2023-10-10T18:59:52.472" v="469" actId="26606"/>
          <ac:spMkLst>
            <pc:docMk/>
            <pc:sldMk cId="3899904343" sldId="281"/>
            <ac:spMk id="10" creationId="{DA8769DE-0A73-6C40-B7C3-4B165FB9DC6E}"/>
          </ac:spMkLst>
        </pc:spChg>
        <pc:graphicFrameChg chg="add del">
          <ac:chgData name="Mason Gerald Goodman" userId="4484c6a7-43fb-4b1b-9cad-c35ad80f1884" providerId="ADAL" clId="{D9155E2D-12F3-4DD2-97E5-B5155A470938}" dt="2023-10-10T18:59:52.446" v="468" actId="26606"/>
          <ac:graphicFrameMkLst>
            <pc:docMk/>
            <pc:sldMk cId="3899904343" sldId="281"/>
            <ac:graphicFrameMk id="12" creationId="{E21E9037-A32B-6BF1-46BE-71AFCF9CC373}"/>
          </ac:graphicFrameMkLst>
        </pc:graphicFrameChg>
        <pc:graphicFrameChg chg="add mod modGraphic">
          <ac:chgData name="Mason Gerald Goodman" userId="4484c6a7-43fb-4b1b-9cad-c35ad80f1884" providerId="ADAL" clId="{D9155E2D-12F3-4DD2-97E5-B5155A470938}" dt="2023-10-10T19:03:04.958" v="486" actId="255"/>
          <ac:graphicFrameMkLst>
            <pc:docMk/>
            <pc:sldMk cId="3899904343" sldId="281"/>
            <ac:graphicFrameMk id="14" creationId="{E9CC9E6A-E469-0CBC-8822-F9577B554D38}"/>
          </ac:graphicFrameMkLst>
        </pc:graphicFrameChg>
        <pc:picChg chg="add mod">
          <ac:chgData name="Mason Gerald Goodman" userId="4484c6a7-43fb-4b1b-9cad-c35ad80f1884" providerId="ADAL" clId="{D9155E2D-12F3-4DD2-97E5-B5155A470938}" dt="2023-10-10T19:01:38.767" v="477" actId="14100"/>
          <ac:picMkLst>
            <pc:docMk/>
            <pc:sldMk cId="3899904343" sldId="281"/>
            <ac:picMk id="4" creationId="{66C2A497-E11F-28B7-0AF2-CBF3003CB9FD}"/>
          </ac:picMkLst>
        </pc:picChg>
      </pc:sldChg>
      <pc:sldChg chg="addSp delSp modSp mod">
        <pc:chgData name="Mason Gerald Goodman" userId="4484c6a7-43fb-4b1b-9cad-c35ad80f1884" providerId="ADAL" clId="{D9155E2D-12F3-4DD2-97E5-B5155A470938}" dt="2023-10-10T19:35:38.096" v="518" actId="21"/>
        <pc:sldMkLst>
          <pc:docMk/>
          <pc:sldMk cId="4017588348" sldId="285"/>
        </pc:sldMkLst>
        <pc:spChg chg="mod">
          <ac:chgData name="Mason Gerald Goodman" userId="4484c6a7-43fb-4b1b-9cad-c35ad80f1884" providerId="ADAL" clId="{D9155E2D-12F3-4DD2-97E5-B5155A470938}" dt="2023-10-10T19:26:51.001" v="489" actId="27636"/>
          <ac:spMkLst>
            <pc:docMk/>
            <pc:sldMk cId="4017588348" sldId="285"/>
            <ac:spMk id="10" creationId="{DA8769DE-0A73-6C40-B7C3-4B165FB9DC6E}"/>
          </ac:spMkLst>
        </pc:spChg>
        <pc:picChg chg="add del mod">
          <ac:chgData name="Mason Gerald Goodman" userId="4484c6a7-43fb-4b1b-9cad-c35ad80f1884" providerId="ADAL" clId="{D9155E2D-12F3-4DD2-97E5-B5155A470938}" dt="2023-10-10T19:29:19.495" v="501" actId="21"/>
          <ac:picMkLst>
            <pc:docMk/>
            <pc:sldMk cId="4017588348" sldId="285"/>
            <ac:picMk id="3" creationId="{FF0AF18F-A20D-801E-A398-5949885F3160}"/>
          </ac:picMkLst>
        </pc:picChg>
        <pc:picChg chg="add del mod">
          <ac:chgData name="Mason Gerald Goodman" userId="4484c6a7-43fb-4b1b-9cad-c35ad80f1884" providerId="ADAL" clId="{D9155E2D-12F3-4DD2-97E5-B5155A470938}" dt="2023-10-10T19:29:59.818" v="505"/>
          <ac:picMkLst>
            <pc:docMk/>
            <pc:sldMk cId="4017588348" sldId="285"/>
            <ac:picMk id="4" creationId="{AF039760-FE71-7C63-3CE1-3A96383AD0BE}"/>
          </ac:picMkLst>
        </pc:picChg>
        <pc:picChg chg="add del mod">
          <ac:chgData name="Mason Gerald Goodman" userId="4484c6a7-43fb-4b1b-9cad-c35ad80f1884" providerId="ADAL" clId="{D9155E2D-12F3-4DD2-97E5-B5155A470938}" dt="2023-10-10T19:35:38.096" v="518" actId="21"/>
          <ac:picMkLst>
            <pc:docMk/>
            <pc:sldMk cId="4017588348" sldId="285"/>
            <ac:picMk id="6" creationId="{A0B67289-FD67-F0B0-87DA-E0475FA0DE0F}"/>
          </ac:picMkLst>
        </pc:picChg>
        <pc:picChg chg="add mod">
          <ac:chgData name="Mason Gerald Goodman" userId="4484c6a7-43fb-4b1b-9cad-c35ad80f1884" providerId="ADAL" clId="{D9155E2D-12F3-4DD2-97E5-B5155A470938}" dt="2023-10-10T19:35:33.765" v="517"/>
          <ac:picMkLst>
            <pc:docMk/>
            <pc:sldMk cId="4017588348" sldId="285"/>
            <ac:picMk id="11" creationId="{BA74021A-6118-E825-C378-4A462204E416}"/>
          </ac:picMkLst>
        </pc:picChg>
      </pc:sldChg>
      <pc:sldChg chg="addSp delSp modSp new mod">
        <pc:chgData name="Mason Gerald Goodman" userId="4484c6a7-43fb-4b1b-9cad-c35ad80f1884" providerId="ADAL" clId="{D9155E2D-12F3-4DD2-97E5-B5155A470938}" dt="2023-10-10T19:35:50.463" v="521" actId="14100"/>
        <pc:sldMkLst>
          <pc:docMk/>
          <pc:sldMk cId="1199162451" sldId="293"/>
        </pc:sldMkLst>
        <pc:spChg chg="mod">
          <ac:chgData name="Mason Gerald Goodman" userId="4484c6a7-43fb-4b1b-9cad-c35ad80f1884" providerId="ADAL" clId="{D9155E2D-12F3-4DD2-97E5-B5155A470938}" dt="2023-10-10T19:28:01.238" v="498"/>
          <ac:spMkLst>
            <pc:docMk/>
            <pc:sldMk cId="1199162451" sldId="293"/>
            <ac:spMk id="2" creationId="{E059179E-15AA-7ED1-7C8B-718745EF7720}"/>
          </ac:spMkLst>
        </pc:spChg>
        <pc:spChg chg="del">
          <ac:chgData name="Mason Gerald Goodman" userId="4484c6a7-43fb-4b1b-9cad-c35ad80f1884" providerId="ADAL" clId="{D9155E2D-12F3-4DD2-97E5-B5155A470938}" dt="2023-10-10T19:29:22.739" v="502"/>
          <ac:spMkLst>
            <pc:docMk/>
            <pc:sldMk cId="1199162451" sldId="293"/>
            <ac:spMk id="3" creationId="{8A270A5A-7EB8-3188-84D0-5705155B5E1C}"/>
          </ac:spMkLst>
        </pc:spChg>
        <pc:spChg chg="add del mod">
          <ac:chgData name="Mason Gerald Goodman" userId="4484c6a7-43fb-4b1b-9cad-c35ad80f1884" providerId="ADAL" clId="{D9155E2D-12F3-4DD2-97E5-B5155A470938}" dt="2023-10-10T19:35:41.266" v="519"/>
          <ac:spMkLst>
            <pc:docMk/>
            <pc:sldMk cId="1199162451" sldId="293"/>
            <ac:spMk id="6" creationId="{F2119E6B-ED23-01CB-C09E-B3382E95B6B5}"/>
          </ac:spMkLst>
        </pc:spChg>
        <pc:picChg chg="add del mod">
          <ac:chgData name="Mason Gerald Goodman" userId="4484c6a7-43fb-4b1b-9cad-c35ad80f1884" providerId="ADAL" clId="{D9155E2D-12F3-4DD2-97E5-B5155A470938}" dt="2023-10-10T19:35:29.786" v="516" actId="21"/>
          <ac:picMkLst>
            <pc:docMk/>
            <pc:sldMk cId="1199162451" sldId="293"/>
            <ac:picMk id="4" creationId="{4F5B19CD-DFDE-67FE-CC82-B67D3F60697D}"/>
          </ac:picMkLst>
        </pc:picChg>
        <pc:picChg chg="add mod">
          <ac:chgData name="Mason Gerald Goodman" userId="4484c6a7-43fb-4b1b-9cad-c35ad80f1884" providerId="ADAL" clId="{D9155E2D-12F3-4DD2-97E5-B5155A470938}" dt="2023-10-10T19:35:50.463" v="521" actId="14100"/>
          <ac:picMkLst>
            <pc:docMk/>
            <pc:sldMk cId="1199162451" sldId="293"/>
            <ac:picMk id="7" creationId="{35D578E9-C9A5-128C-FBD8-3A7E7DFDB22A}"/>
          </ac:picMkLst>
        </pc:picChg>
      </pc:sldChg>
      <pc:sldChg chg="addSp delSp modSp new mod">
        <pc:chgData name="Mason Gerald Goodman" userId="4484c6a7-43fb-4b1b-9cad-c35ad80f1884" providerId="ADAL" clId="{D9155E2D-12F3-4DD2-97E5-B5155A470938}" dt="2023-10-10T19:35:16.548" v="515" actId="1076"/>
        <pc:sldMkLst>
          <pc:docMk/>
          <pc:sldMk cId="536908600" sldId="294"/>
        </pc:sldMkLst>
        <pc:spChg chg="mod">
          <ac:chgData name="Mason Gerald Goodman" userId="4484c6a7-43fb-4b1b-9cad-c35ad80f1884" providerId="ADAL" clId="{D9155E2D-12F3-4DD2-97E5-B5155A470938}" dt="2023-10-10T19:28:07.693" v="499"/>
          <ac:spMkLst>
            <pc:docMk/>
            <pc:sldMk cId="536908600" sldId="294"/>
            <ac:spMk id="2" creationId="{DFB41C72-F7C2-1F29-1300-7009EDF4A2DA}"/>
          </ac:spMkLst>
        </pc:spChg>
        <pc:spChg chg="del">
          <ac:chgData name="Mason Gerald Goodman" userId="4484c6a7-43fb-4b1b-9cad-c35ad80f1884" providerId="ADAL" clId="{D9155E2D-12F3-4DD2-97E5-B5155A470938}" dt="2023-10-10T19:35:05.460" v="511" actId="22"/>
          <ac:spMkLst>
            <pc:docMk/>
            <pc:sldMk cId="536908600" sldId="294"/>
            <ac:spMk id="3" creationId="{F530E5BE-D35A-6CA8-580D-5EE83268A769}"/>
          </ac:spMkLst>
        </pc:spChg>
        <pc:picChg chg="add mod ord">
          <ac:chgData name="Mason Gerald Goodman" userId="4484c6a7-43fb-4b1b-9cad-c35ad80f1884" providerId="ADAL" clId="{D9155E2D-12F3-4DD2-97E5-B5155A470938}" dt="2023-10-10T19:35:16.548" v="515" actId="1076"/>
          <ac:picMkLst>
            <pc:docMk/>
            <pc:sldMk cId="536908600" sldId="294"/>
            <ac:picMk id="5" creationId="{8A5A57BA-4317-0C4F-0814-E2936C6E63AD}"/>
          </ac:picMkLst>
        </pc:picChg>
      </pc:sldChg>
      <pc:sldChg chg="modSp new del mod">
        <pc:chgData name="Mason Gerald Goodman" userId="4484c6a7-43fb-4b1b-9cad-c35ad80f1884" providerId="ADAL" clId="{D9155E2D-12F3-4DD2-97E5-B5155A470938}" dt="2023-10-10T19:36:07.560" v="522" actId="2696"/>
        <pc:sldMkLst>
          <pc:docMk/>
          <pc:sldMk cId="94462706" sldId="295"/>
        </pc:sldMkLst>
        <pc:spChg chg="mod">
          <ac:chgData name="Mason Gerald Goodman" userId="4484c6a7-43fb-4b1b-9cad-c35ad80f1884" providerId="ADAL" clId="{D9155E2D-12F3-4DD2-97E5-B5155A470938}" dt="2023-10-10T19:28:10.975" v="500"/>
          <ac:spMkLst>
            <pc:docMk/>
            <pc:sldMk cId="94462706" sldId="295"/>
            <ac:spMk id="2" creationId="{982502E7-AEE0-D008-B6DA-AF9C7C109869}"/>
          </ac:spMkLst>
        </pc:spChg>
      </pc:sldChg>
      <pc:sldChg chg="addSp delSp modSp new mod setBg">
        <pc:chgData name="Mason Gerald Goodman" userId="4484c6a7-43fb-4b1b-9cad-c35ad80f1884" providerId="ADAL" clId="{D9155E2D-12F3-4DD2-97E5-B5155A470938}" dt="2023-10-10T20:17:46.690" v="580" actId="14100"/>
        <pc:sldMkLst>
          <pc:docMk/>
          <pc:sldMk cId="2179228386" sldId="295"/>
        </pc:sldMkLst>
        <pc:spChg chg="mod ord">
          <ac:chgData name="Mason Gerald Goodman" userId="4484c6a7-43fb-4b1b-9cad-c35ad80f1884" providerId="ADAL" clId="{D9155E2D-12F3-4DD2-97E5-B5155A470938}" dt="2023-10-10T20:17:39.202" v="578" actId="26606"/>
          <ac:spMkLst>
            <pc:docMk/>
            <pc:sldMk cId="2179228386" sldId="295"/>
            <ac:spMk id="2" creationId="{E6681C2E-77F7-4EB1-60DB-72A54E8E6C7C}"/>
          </ac:spMkLst>
        </pc:spChg>
        <pc:spChg chg="del mod">
          <ac:chgData name="Mason Gerald Goodman" userId="4484c6a7-43fb-4b1b-9cad-c35ad80f1884" providerId="ADAL" clId="{D9155E2D-12F3-4DD2-97E5-B5155A470938}" dt="2023-10-10T20:14:38.663" v="551" actId="22"/>
          <ac:spMkLst>
            <pc:docMk/>
            <pc:sldMk cId="2179228386" sldId="295"/>
            <ac:spMk id="3" creationId="{599676D8-6081-BF94-2333-F439DA555E66}"/>
          </ac:spMkLst>
        </pc:spChg>
        <pc:spChg chg="add">
          <ac:chgData name="Mason Gerald Goodman" userId="4484c6a7-43fb-4b1b-9cad-c35ad80f1884" providerId="ADAL" clId="{D9155E2D-12F3-4DD2-97E5-B5155A470938}" dt="2023-10-10T20:17:39.202" v="578" actId="26606"/>
          <ac:spMkLst>
            <pc:docMk/>
            <pc:sldMk cId="2179228386" sldId="295"/>
            <ac:spMk id="7" creationId="{D4771268-CB57-404A-9271-370EB28F6090}"/>
          </ac:spMkLst>
        </pc:spChg>
        <pc:spChg chg="add del">
          <ac:chgData name="Mason Gerald Goodman" userId="4484c6a7-43fb-4b1b-9cad-c35ad80f1884" providerId="ADAL" clId="{D9155E2D-12F3-4DD2-97E5-B5155A470938}" dt="2023-10-10T20:15:58.784" v="562" actId="26606"/>
          <ac:spMkLst>
            <pc:docMk/>
            <pc:sldMk cId="2179228386" sldId="295"/>
            <ac:spMk id="9" creationId="{95313FBC-9E9A-8151-43E6-581090412FFE}"/>
          </ac:spMkLst>
        </pc:spChg>
        <pc:spChg chg="add del">
          <ac:chgData name="Mason Gerald Goodman" userId="4484c6a7-43fb-4b1b-9cad-c35ad80f1884" providerId="ADAL" clId="{D9155E2D-12F3-4DD2-97E5-B5155A470938}" dt="2023-10-10T20:15:31.835" v="560" actId="26606"/>
          <ac:spMkLst>
            <pc:docMk/>
            <pc:sldMk cId="2179228386" sldId="295"/>
            <ac:spMk id="10" creationId="{D12DDE76-C203-4047-9998-63900085B5E8}"/>
          </ac:spMkLst>
        </pc:spChg>
        <pc:spChg chg="add del">
          <ac:chgData name="Mason Gerald Goodman" userId="4484c6a7-43fb-4b1b-9cad-c35ad80f1884" providerId="ADAL" clId="{D9155E2D-12F3-4DD2-97E5-B5155A470938}" dt="2023-10-10T20:15:29.864" v="557" actId="26606"/>
          <ac:spMkLst>
            <pc:docMk/>
            <pc:sldMk cId="2179228386" sldId="295"/>
            <ac:spMk id="15" creationId="{D4771268-CB57-404A-9271-370EB28F6090}"/>
          </ac:spMkLst>
        </pc:spChg>
        <pc:spChg chg="add del">
          <ac:chgData name="Mason Gerald Goodman" userId="4484c6a7-43fb-4b1b-9cad-c35ad80f1884" providerId="ADAL" clId="{D9155E2D-12F3-4DD2-97E5-B5155A470938}" dt="2023-10-10T20:16:06.100" v="564" actId="26606"/>
          <ac:spMkLst>
            <pc:docMk/>
            <pc:sldMk cId="2179228386" sldId="295"/>
            <ac:spMk id="18" creationId="{9F7D5CDA-D291-4307-BF55-1381FED29634}"/>
          </ac:spMkLst>
        </pc:spChg>
        <pc:spChg chg="add del">
          <ac:chgData name="Mason Gerald Goodman" userId="4484c6a7-43fb-4b1b-9cad-c35ad80f1884" providerId="ADAL" clId="{D9155E2D-12F3-4DD2-97E5-B5155A470938}" dt="2023-10-10T20:16:06.100" v="564" actId="26606"/>
          <ac:spMkLst>
            <pc:docMk/>
            <pc:sldMk cId="2179228386" sldId="295"/>
            <ac:spMk id="19" creationId="{59B296B9-C5A5-4E4F-9B60-C907B5F1466C}"/>
          </ac:spMkLst>
        </pc:spChg>
        <pc:spChg chg="add del">
          <ac:chgData name="Mason Gerald Goodman" userId="4484c6a7-43fb-4b1b-9cad-c35ad80f1884" providerId="ADAL" clId="{D9155E2D-12F3-4DD2-97E5-B5155A470938}" dt="2023-10-10T20:16:06.100" v="564" actId="26606"/>
          <ac:spMkLst>
            <pc:docMk/>
            <pc:sldMk cId="2179228386" sldId="295"/>
            <ac:spMk id="20" creationId="{D0300FD3-5AF1-6305-15FA-9078072672E2}"/>
          </ac:spMkLst>
        </pc:spChg>
        <pc:spChg chg="add del">
          <ac:chgData name="Mason Gerald Goodman" userId="4484c6a7-43fb-4b1b-9cad-c35ad80f1884" providerId="ADAL" clId="{D9155E2D-12F3-4DD2-97E5-B5155A470938}" dt="2023-10-10T20:16:06.100" v="564" actId="26606"/>
          <ac:spMkLst>
            <pc:docMk/>
            <pc:sldMk cId="2179228386" sldId="295"/>
            <ac:spMk id="21" creationId="{0A044404-F37D-7DAB-04C8-B3052DC7AA78}"/>
          </ac:spMkLst>
        </pc:spChg>
        <pc:spChg chg="add del">
          <ac:chgData name="Mason Gerald Goodman" userId="4484c6a7-43fb-4b1b-9cad-c35ad80f1884" providerId="ADAL" clId="{D9155E2D-12F3-4DD2-97E5-B5155A470938}" dt="2023-10-10T20:16:18.809" v="566" actId="26606"/>
          <ac:spMkLst>
            <pc:docMk/>
            <pc:sldMk cId="2179228386" sldId="295"/>
            <ac:spMk id="23" creationId="{04812C46-200A-4DEB-A05E-3ED6C68C2387}"/>
          </ac:spMkLst>
        </pc:spChg>
        <pc:spChg chg="add del">
          <ac:chgData name="Mason Gerald Goodman" userId="4484c6a7-43fb-4b1b-9cad-c35ad80f1884" providerId="ADAL" clId="{D9155E2D-12F3-4DD2-97E5-B5155A470938}" dt="2023-10-10T20:16:18.809" v="566" actId="26606"/>
          <ac:spMkLst>
            <pc:docMk/>
            <pc:sldMk cId="2179228386" sldId="295"/>
            <ac:spMk id="24" creationId="{6A9CCCDB-C25D-0B90-F8FE-2B6B2A386D74}"/>
          </ac:spMkLst>
        </pc:spChg>
        <pc:grpChg chg="add del">
          <ac:chgData name="Mason Gerald Goodman" userId="4484c6a7-43fb-4b1b-9cad-c35ad80f1884" providerId="ADAL" clId="{D9155E2D-12F3-4DD2-97E5-B5155A470938}" dt="2023-10-10T20:15:58.784" v="562" actId="26606"/>
          <ac:grpSpMkLst>
            <pc:docMk/>
            <pc:sldMk cId="2179228386" sldId="295"/>
            <ac:grpSpMk id="12" creationId="{114ED94A-C85D-4CD3-4205-438D21CE6B38}"/>
          </ac:grpSpMkLst>
        </pc:grpChg>
        <pc:picChg chg="add mod ord">
          <ac:chgData name="Mason Gerald Goodman" userId="4484c6a7-43fb-4b1b-9cad-c35ad80f1884" providerId="ADAL" clId="{D9155E2D-12F3-4DD2-97E5-B5155A470938}" dt="2023-10-10T20:17:46.690" v="580" actId="14100"/>
          <ac:picMkLst>
            <pc:docMk/>
            <pc:sldMk cId="2179228386" sldId="295"/>
            <ac:picMk id="5" creationId="{B18E6105-28A5-B1C1-C33A-B12D7F8BC7CC}"/>
          </ac:picMkLst>
        </pc:picChg>
      </pc:sldChg>
      <pc:sldChg chg="modSp mod">
        <pc:chgData name="Mason Gerald Goodman" userId="4484c6a7-43fb-4b1b-9cad-c35ad80f1884" providerId="ADAL" clId="{D9155E2D-12F3-4DD2-97E5-B5155A470938}" dt="2023-10-13T22:22:28.442" v="1018" actId="1076"/>
        <pc:sldMkLst>
          <pc:docMk/>
          <pc:sldMk cId="3489132314" sldId="297"/>
        </pc:sldMkLst>
        <pc:spChg chg="mod">
          <ac:chgData name="Mason Gerald Goodman" userId="4484c6a7-43fb-4b1b-9cad-c35ad80f1884" providerId="ADAL" clId="{D9155E2D-12F3-4DD2-97E5-B5155A470938}" dt="2023-10-13T22:22:28.442" v="1018" actId="1076"/>
          <ac:spMkLst>
            <pc:docMk/>
            <pc:sldMk cId="3489132314" sldId="297"/>
            <ac:spMk id="10" creationId="{DA8769DE-0A73-6C40-B7C3-4B165FB9DC6E}"/>
          </ac:spMkLst>
        </pc:spChg>
      </pc:sldChg>
      <pc:sldChg chg="addSp delSp modSp new mod">
        <pc:chgData name="Mason Gerald Goodman" userId="4484c6a7-43fb-4b1b-9cad-c35ad80f1884" providerId="ADAL" clId="{D9155E2D-12F3-4DD2-97E5-B5155A470938}" dt="2023-10-13T22:34:40.649" v="1239" actId="1076"/>
        <pc:sldMkLst>
          <pc:docMk/>
          <pc:sldMk cId="1023532433" sldId="301"/>
        </pc:sldMkLst>
        <pc:spChg chg="mod">
          <ac:chgData name="Mason Gerald Goodman" userId="4484c6a7-43fb-4b1b-9cad-c35ad80f1884" providerId="ADAL" clId="{D9155E2D-12F3-4DD2-97E5-B5155A470938}" dt="2023-10-13T22:22:58.974" v="1049" actId="20577"/>
          <ac:spMkLst>
            <pc:docMk/>
            <pc:sldMk cId="1023532433" sldId="301"/>
            <ac:spMk id="2" creationId="{CD2E939E-0F6B-146A-B510-746DA0F47D7C}"/>
          </ac:spMkLst>
        </pc:spChg>
        <pc:spChg chg="mod">
          <ac:chgData name="Mason Gerald Goodman" userId="4484c6a7-43fb-4b1b-9cad-c35ad80f1884" providerId="ADAL" clId="{D9155E2D-12F3-4DD2-97E5-B5155A470938}" dt="2023-10-13T22:25:24.141" v="1164" actId="5793"/>
          <ac:spMkLst>
            <pc:docMk/>
            <pc:sldMk cId="1023532433" sldId="301"/>
            <ac:spMk id="3" creationId="{F6623102-BBF2-F4F5-D91D-895B6B21933A}"/>
          </ac:spMkLst>
        </pc:spChg>
        <pc:spChg chg="add mod">
          <ac:chgData name="Mason Gerald Goodman" userId="4484c6a7-43fb-4b1b-9cad-c35ad80f1884" providerId="ADAL" clId="{D9155E2D-12F3-4DD2-97E5-B5155A470938}" dt="2023-10-13T22:33:23.573" v="1230" actId="1076"/>
          <ac:spMkLst>
            <pc:docMk/>
            <pc:sldMk cId="1023532433" sldId="301"/>
            <ac:spMk id="15" creationId="{7223F0F6-DA97-A74A-B616-D070B1BE61F4}"/>
          </ac:spMkLst>
        </pc:spChg>
        <pc:picChg chg="add mod">
          <ac:chgData name="Mason Gerald Goodman" userId="4484c6a7-43fb-4b1b-9cad-c35ad80f1884" providerId="ADAL" clId="{D9155E2D-12F3-4DD2-97E5-B5155A470938}" dt="2023-10-13T22:26:10.683" v="1170" actId="1076"/>
          <ac:picMkLst>
            <pc:docMk/>
            <pc:sldMk cId="1023532433" sldId="301"/>
            <ac:picMk id="5" creationId="{235BE7C2-EA11-4AF3-1AEE-A61A8E02828B}"/>
          </ac:picMkLst>
        </pc:picChg>
        <pc:picChg chg="add mod">
          <ac:chgData name="Mason Gerald Goodman" userId="4484c6a7-43fb-4b1b-9cad-c35ad80f1884" providerId="ADAL" clId="{D9155E2D-12F3-4DD2-97E5-B5155A470938}" dt="2023-10-13T22:26:07.619" v="1169" actId="1076"/>
          <ac:picMkLst>
            <pc:docMk/>
            <pc:sldMk cId="1023532433" sldId="301"/>
            <ac:picMk id="7" creationId="{9B9BF294-D22B-C374-7E7F-232FC486A463}"/>
          </ac:picMkLst>
        </pc:picChg>
        <pc:picChg chg="add mod">
          <ac:chgData name="Mason Gerald Goodman" userId="4484c6a7-43fb-4b1b-9cad-c35ad80f1884" providerId="ADAL" clId="{D9155E2D-12F3-4DD2-97E5-B5155A470938}" dt="2023-10-13T22:34:40.649" v="1239" actId="1076"/>
          <ac:picMkLst>
            <pc:docMk/>
            <pc:sldMk cId="1023532433" sldId="301"/>
            <ac:picMk id="9" creationId="{B088F73C-44E9-41C4-86AA-5849DAE501D3}"/>
          </ac:picMkLst>
        </pc:picChg>
        <pc:picChg chg="add mod">
          <ac:chgData name="Mason Gerald Goodman" userId="4484c6a7-43fb-4b1b-9cad-c35ad80f1884" providerId="ADAL" clId="{D9155E2D-12F3-4DD2-97E5-B5155A470938}" dt="2023-10-13T22:28:03.338" v="1174" actId="1076"/>
          <ac:picMkLst>
            <pc:docMk/>
            <pc:sldMk cId="1023532433" sldId="301"/>
            <ac:picMk id="11" creationId="{B52D7534-388F-90CE-0558-F037BA09D33F}"/>
          </ac:picMkLst>
        </pc:picChg>
        <pc:picChg chg="add del">
          <ac:chgData name="Mason Gerald Goodman" userId="4484c6a7-43fb-4b1b-9cad-c35ad80f1884" providerId="ADAL" clId="{D9155E2D-12F3-4DD2-97E5-B5155A470938}" dt="2023-10-13T22:32:30.230" v="1187" actId="22"/>
          <ac:picMkLst>
            <pc:docMk/>
            <pc:sldMk cId="1023532433" sldId="301"/>
            <ac:picMk id="13" creationId="{F3977B7C-3703-CEE2-22AF-82A529D845A1}"/>
          </ac:picMkLst>
        </pc:picChg>
        <pc:picChg chg="add mod">
          <ac:chgData name="Mason Gerald Goodman" userId="4484c6a7-43fb-4b1b-9cad-c35ad80f1884" providerId="ADAL" clId="{D9155E2D-12F3-4DD2-97E5-B5155A470938}" dt="2023-10-13T22:33:39.183" v="1232" actId="1076"/>
          <ac:picMkLst>
            <pc:docMk/>
            <pc:sldMk cId="1023532433" sldId="301"/>
            <ac:picMk id="16" creationId="{8965B8EE-CF5D-7715-6007-4F296A0489AB}"/>
          </ac:picMkLst>
        </pc:picChg>
      </pc:sldChg>
      <pc:sldChg chg="addSp modSp new mod">
        <pc:chgData name="Mason Gerald Goodman" userId="4484c6a7-43fb-4b1b-9cad-c35ad80f1884" providerId="ADAL" clId="{D9155E2D-12F3-4DD2-97E5-B5155A470938}" dt="2023-10-13T22:35:00.731" v="1241" actId="1076"/>
        <pc:sldMkLst>
          <pc:docMk/>
          <pc:sldMk cId="3238130517" sldId="302"/>
        </pc:sldMkLst>
        <pc:spChg chg="mod">
          <ac:chgData name="Mason Gerald Goodman" userId="4484c6a7-43fb-4b1b-9cad-c35ad80f1884" providerId="ADAL" clId="{D9155E2D-12F3-4DD2-97E5-B5155A470938}" dt="2023-10-13T22:28:27.301" v="1176"/>
          <ac:spMkLst>
            <pc:docMk/>
            <pc:sldMk cId="3238130517" sldId="302"/>
            <ac:spMk id="2" creationId="{E4F51CDD-E98C-942D-8158-8305D5DE77A6}"/>
          </ac:spMkLst>
        </pc:spChg>
        <pc:spChg chg="mod">
          <ac:chgData name="Mason Gerald Goodman" userId="4484c6a7-43fb-4b1b-9cad-c35ad80f1884" providerId="ADAL" clId="{D9155E2D-12F3-4DD2-97E5-B5155A470938}" dt="2023-10-13T22:28:47.116" v="1178" actId="255"/>
          <ac:spMkLst>
            <pc:docMk/>
            <pc:sldMk cId="3238130517" sldId="302"/>
            <ac:spMk id="3" creationId="{A8D60B5B-80DA-452F-482E-7E0E29C5548B}"/>
          </ac:spMkLst>
        </pc:spChg>
        <pc:spChg chg="add mod">
          <ac:chgData name="Mason Gerald Goodman" userId="4484c6a7-43fb-4b1b-9cad-c35ad80f1884" providerId="ADAL" clId="{D9155E2D-12F3-4DD2-97E5-B5155A470938}" dt="2023-10-13T22:34:08.479" v="1236" actId="1076"/>
          <ac:spMkLst>
            <pc:docMk/>
            <pc:sldMk cId="3238130517" sldId="302"/>
            <ac:spMk id="10" creationId="{AEA89CC6-B198-5715-17CE-018EDC6383E8}"/>
          </ac:spMkLst>
        </pc:spChg>
        <pc:picChg chg="add mod">
          <ac:chgData name="Mason Gerald Goodman" userId="4484c6a7-43fb-4b1b-9cad-c35ad80f1884" providerId="ADAL" clId="{D9155E2D-12F3-4DD2-97E5-B5155A470938}" dt="2023-10-13T22:29:42.968" v="1180" actId="1076"/>
          <ac:picMkLst>
            <pc:docMk/>
            <pc:sldMk cId="3238130517" sldId="302"/>
            <ac:picMk id="5" creationId="{CB5BE73E-09A2-91B6-09D6-A383C38EF141}"/>
          </ac:picMkLst>
        </pc:picChg>
        <pc:picChg chg="add mod">
          <ac:chgData name="Mason Gerald Goodman" userId="4484c6a7-43fb-4b1b-9cad-c35ad80f1884" providerId="ADAL" clId="{D9155E2D-12F3-4DD2-97E5-B5155A470938}" dt="2023-10-13T22:33:56.337" v="1234" actId="1076"/>
          <ac:picMkLst>
            <pc:docMk/>
            <pc:sldMk cId="3238130517" sldId="302"/>
            <ac:picMk id="7" creationId="{E9556A02-215F-0E70-1F4F-A7082740E147}"/>
          </ac:picMkLst>
        </pc:picChg>
        <pc:picChg chg="add mod">
          <ac:chgData name="Mason Gerald Goodman" userId="4484c6a7-43fb-4b1b-9cad-c35ad80f1884" providerId="ADAL" clId="{D9155E2D-12F3-4DD2-97E5-B5155A470938}" dt="2023-10-13T22:35:00.731" v="1241" actId="1076"/>
          <ac:picMkLst>
            <pc:docMk/>
            <pc:sldMk cId="3238130517" sldId="302"/>
            <ac:picMk id="9" creationId="{DA63EA83-F8FF-7755-7732-EE170395413C}"/>
          </ac:picMkLst>
        </pc:picChg>
        <pc:picChg chg="add mod">
          <ac:chgData name="Mason Gerald Goodman" userId="4484c6a7-43fb-4b1b-9cad-c35ad80f1884" providerId="ADAL" clId="{D9155E2D-12F3-4DD2-97E5-B5155A470938}" dt="2023-10-13T22:34:28.207" v="1238" actId="1076"/>
          <ac:picMkLst>
            <pc:docMk/>
            <pc:sldMk cId="3238130517" sldId="302"/>
            <ac:picMk id="11" creationId="{DFFF061E-2E20-8B91-758C-BB82EB1216FB}"/>
          </ac:picMkLst>
        </pc:picChg>
      </pc:sldChg>
    </pc:docChg>
  </pc:docChgLst>
  <pc:docChgLst>
    <pc:chgData name="Russel Thomas Stringham" userId="S::rts97@nau.edu::08e9cd47-1db5-4ee4-ae24-d30a6709bd9e" providerId="AD" clId="Web-{6753ACED-5DB1-465E-BE64-EAC394438FF6}"/>
    <pc:docChg chg="modSld">
      <pc:chgData name="Russel Thomas Stringham" userId="S::rts97@nau.edu::08e9cd47-1db5-4ee4-ae24-d30a6709bd9e" providerId="AD" clId="Web-{6753ACED-5DB1-465E-BE64-EAC394438FF6}" dt="2023-10-10T06:21:59.074" v="4" actId="20577"/>
      <pc:docMkLst>
        <pc:docMk/>
      </pc:docMkLst>
      <pc:sldChg chg="modSp">
        <pc:chgData name="Russel Thomas Stringham" userId="S::rts97@nau.edu::08e9cd47-1db5-4ee4-ae24-d30a6709bd9e" providerId="AD" clId="Web-{6753ACED-5DB1-465E-BE64-EAC394438FF6}" dt="2023-10-10T06:21:59.074" v="4" actId="20577"/>
        <pc:sldMkLst>
          <pc:docMk/>
          <pc:sldMk cId="775851847" sldId="283"/>
        </pc:sldMkLst>
        <pc:spChg chg="mod">
          <ac:chgData name="Russel Thomas Stringham" userId="S::rts97@nau.edu::08e9cd47-1db5-4ee4-ae24-d30a6709bd9e" providerId="AD" clId="Web-{6753ACED-5DB1-465E-BE64-EAC394438FF6}" dt="2023-10-10T06:21:59.074" v="4" actId="20577"/>
          <ac:spMkLst>
            <pc:docMk/>
            <pc:sldMk cId="775851847" sldId="283"/>
            <ac:spMk id="9" creationId="{90ECCC10-0780-C949-B752-A996B3C1B729}"/>
          </ac:spMkLst>
        </pc:spChg>
      </pc:sldChg>
    </pc:docChg>
  </pc:docChgLst>
  <pc:docChgLst>
    <pc:chgData name="Russel Thomas Stringham" userId="S::rts97@nau.edu::08e9cd47-1db5-4ee4-ae24-d30a6709bd9e" providerId="AD" clId="Web-{6AD5B507-C524-40E2-AE7F-08D8C111F906}"/>
    <pc:docChg chg="addSld modSld sldOrd">
      <pc:chgData name="Russel Thomas Stringham" userId="S::rts97@nau.edu::08e9cd47-1db5-4ee4-ae24-d30a6709bd9e" providerId="AD" clId="Web-{6AD5B507-C524-40E2-AE7F-08D8C111F906}" dt="2023-10-10T22:21:15.953" v="3"/>
      <pc:docMkLst>
        <pc:docMk/>
      </pc:docMkLst>
      <pc:sldChg chg="delSp ord">
        <pc:chgData name="Russel Thomas Stringham" userId="S::rts97@nau.edu::08e9cd47-1db5-4ee4-ae24-d30a6709bd9e" providerId="AD" clId="Web-{6AD5B507-C524-40E2-AE7F-08D8C111F906}" dt="2023-10-10T22:21:15.953" v="3"/>
        <pc:sldMkLst>
          <pc:docMk/>
          <pc:sldMk cId="3511058307" sldId="274"/>
        </pc:sldMkLst>
        <pc:picChg chg="del">
          <ac:chgData name="Russel Thomas Stringham" userId="S::rts97@nau.edu::08e9cd47-1db5-4ee4-ae24-d30a6709bd9e" providerId="AD" clId="Web-{6AD5B507-C524-40E2-AE7F-08D8C111F906}" dt="2023-10-10T22:21:11.515" v="2"/>
          <ac:picMkLst>
            <pc:docMk/>
            <pc:sldMk cId="3511058307" sldId="274"/>
            <ac:picMk id="2" creationId="{235FBCE0-890B-79E8-44C5-88B8D0F30DAD}"/>
          </ac:picMkLst>
        </pc:picChg>
        <pc:picChg chg="del">
          <ac:chgData name="Russel Thomas Stringham" userId="S::rts97@nau.edu::08e9cd47-1db5-4ee4-ae24-d30a6709bd9e" providerId="AD" clId="Web-{6AD5B507-C524-40E2-AE7F-08D8C111F906}" dt="2023-10-10T22:21:15.953" v="3"/>
          <ac:picMkLst>
            <pc:docMk/>
            <pc:sldMk cId="3511058307" sldId="274"/>
            <ac:picMk id="4" creationId="{4A9A88BA-7647-DEDD-1332-A870C82E5D70}"/>
          </ac:picMkLst>
        </pc:picChg>
      </pc:sldChg>
      <pc:sldChg chg="add replId">
        <pc:chgData name="Russel Thomas Stringham" userId="S::rts97@nau.edu::08e9cd47-1db5-4ee4-ae24-d30a6709bd9e" providerId="AD" clId="Web-{6AD5B507-C524-40E2-AE7F-08D8C111F906}" dt="2023-10-10T22:21:05.984" v="0"/>
        <pc:sldMkLst>
          <pc:docMk/>
          <pc:sldMk cId="2857329323" sldId="296"/>
        </pc:sldMkLst>
      </pc:sldChg>
    </pc:docChg>
  </pc:docChgLst>
  <pc:docChgLst>
    <pc:chgData name="Russel Thomas Stringham" userId="S::rts97@nau.edu::08e9cd47-1db5-4ee4-ae24-d30a6709bd9e" providerId="AD" clId="Web-{612011C3-682F-41D9-98EF-B211398229CA}"/>
    <pc:docChg chg="modSld">
      <pc:chgData name="Russel Thomas Stringham" userId="S::rts97@nau.edu::08e9cd47-1db5-4ee4-ae24-d30a6709bd9e" providerId="AD" clId="Web-{612011C3-682F-41D9-98EF-B211398229CA}" dt="2023-10-05T02:33:23.636" v="1"/>
      <pc:docMkLst>
        <pc:docMk/>
      </pc:docMkLst>
      <pc:sldChg chg="modNotes">
        <pc:chgData name="Russel Thomas Stringham" userId="S::rts97@nau.edu::08e9cd47-1db5-4ee4-ae24-d30a6709bd9e" providerId="AD" clId="Web-{612011C3-682F-41D9-98EF-B211398229CA}" dt="2023-10-05T02:33:23.636" v="1"/>
        <pc:sldMkLst>
          <pc:docMk/>
          <pc:sldMk cId="775851847" sldId="283"/>
        </pc:sldMkLst>
      </pc:sldChg>
    </pc:docChg>
  </pc:docChgLst>
  <pc:docChgLst>
    <pc:chgData name="Russel Thomas Stringham" userId="S::rts97@nau.edu::08e9cd47-1db5-4ee4-ae24-d30a6709bd9e" providerId="AD" clId="Web-{20F42D8B-F4F3-4874-A4E3-C55ED49FEB43}"/>
    <pc:docChg chg="modSld sldOrd">
      <pc:chgData name="Russel Thomas Stringham" userId="S::rts97@nau.edu::08e9cd47-1db5-4ee4-ae24-d30a6709bd9e" providerId="AD" clId="Web-{20F42D8B-F4F3-4874-A4E3-C55ED49FEB43}" dt="2023-10-05T03:36:19.412" v="278"/>
      <pc:docMkLst>
        <pc:docMk/>
      </pc:docMkLst>
      <pc:sldChg chg="ord">
        <pc:chgData name="Russel Thomas Stringham" userId="S::rts97@nau.edu::08e9cd47-1db5-4ee4-ae24-d30a6709bd9e" providerId="AD" clId="Web-{20F42D8B-F4F3-4874-A4E3-C55ED49FEB43}" dt="2023-10-05T02:59:11.037" v="112"/>
        <pc:sldMkLst>
          <pc:docMk/>
          <pc:sldMk cId="2232400589" sldId="266"/>
        </pc:sldMkLst>
      </pc:sldChg>
      <pc:sldChg chg="addSp delSp modSp modNotes">
        <pc:chgData name="Russel Thomas Stringham" userId="S::rts97@nau.edu::08e9cd47-1db5-4ee4-ae24-d30a6709bd9e" providerId="AD" clId="Web-{20F42D8B-F4F3-4874-A4E3-C55ED49FEB43}" dt="2023-10-05T03:36:19.412" v="278"/>
        <pc:sldMkLst>
          <pc:docMk/>
          <pc:sldMk cId="775851847" sldId="283"/>
        </pc:sldMkLst>
        <pc:spChg chg="add del mod">
          <ac:chgData name="Russel Thomas Stringham" userId="S::rts97@nau.edu::08e9cd47-1db5-4ee4-ae24-d30a6709bd9e" providerId="AD" clId="Web-{20F42D8B-F4F3-4874-A4E3-C55ED49FEB43}" dt="2023-10-05T03:04:33.402" v="223"/>
          <ac:spMkLst>
            <pc:docMk/>
            <pc:sldMk cId="775851847" sldId="283"/>
            <ac:spMk id="2" creationId="{F9484951-EC8C-0FB1-92C6-8BE92EF485C7}"/>
          </ac:spMkLst>
        </pc:spChg>
        <pc:spChg chg="add del mod">
          <ac:chgData name="Russel Thomas Stringham" userId="S::rts97@nau.edu::08e9cd47-1db5-4ee4-ae24-d30a6709bd9e" providerId="AD" clId="Web-{20F42D8B-F4F3-4874-A4E3-C55ED49FEB43}" dt="2023-10-05T03:04:30.167" v="220"/>
          <ac:spMkLst>
            <pc:docMk/>
            <pc:sldMk cId="775851847" sldId="283"/>
            <ac:spMk id="3" creationId="{73853F81-D970-164A-48B3-51783DAFAC5F}"/>
          </ac:spMkLst>
        </pc:spChg>
        <pc:spChg chg="add mod">
          <ac:chgData name="Russel Thomas Stringham" userId="S::rts97@nau.edu::08e9cd47-1db5-4ee4-ae24-d30a6709bd9e" providerId="AD" clId="Web-{20F42D8B-F4F3-4874-A4E3-C55ED49FEB43}" dt="2023-10-05T03:07:07.818" v="263" actId="1076"/>
          <ac:spMkLst>
            <pc:docMk/>
            <pc:sldMk cId="775851847" sldId="283"/>
            <ac:spMk id="5" creationId="{7ADF43A7-ADE4-C325-CFB0-EDD8697898F1}"/>
          </ac:spMkLst>
        </pc:spChg>
        <pc:spChg chg="mod">
          <ac:chgData name="Russel Thomas Stringham" userId="S::rts97@nau.edu::08e9cd47-1db5-4ee4-ae24-d30a6709bd9e" providerId="AD" clId="Web-{20F42D8B-F4F3-4874-A4E3-C55ED49FEB43}" dt="2023-10-05T03:09:59.705" v="270" actId="20577"/>
          <ac:spMkLst>
            <pc:docMk/>
            <pc:sldMk cId="775851847" sldId="283"/>
            <ac:spMk id="9" creationId="{90ECCC10-0780-C949-B752-A996B3C1B729}"/>
          </ac:spMkLst>
        </pc:spChg>
        <pc:spChg chg="del">
          <ac:chgData name="Russel Thomas Stringham" userId="S::rts97@nau.edu::08e9cd47-1db5-4ee4-ae24-d30a6709bd9e" providerId="AD" clId="Web-{20F42D8B-F4F3-4874-A4E3-C55ED49FEB43}" dt="2023-10-05T02:50:48.332" v="0"/>
          <ac:spMkLst>
            <pc:docMk/>
            <pc:sldMk cId="775851847" sldId="283"/>
            <ac:spMk id="10" creationId="{DA8769DE-0A73-6C40-B7C3-4B165FB9DC6E}"/>
          </ac:spMkLst>
        </pc:spChg>
        <pc:spChg chg="add mod">
          <ac:chgData name="Russel Thomas Stringham" userId="S::rts97@nau.edu::08e9cd47-1db5-4ee4-ae24-d30a6709bd9e" providerId="AD" clId="Web-{20F42D8B-F4F3-4874-A4E3-C55ED49FEB43}" dt="2023-10-05T03:07:07.834" v="264" actId="1076"/>
          <ac:spMkLst>
            <pc:docMk/>
            <pc:sldMk cId="775851847" sldId="283"/>
            <ac:spMk id="756" creationId="{76E91820-FE1E-C6A2-87E5-95FA0CE15380}"/>
          </ac:spMkLst>
        </pc:spChg>
        <pc:spChg chg="add mod">
          <ac:chgData name="Russel Thomas Stringham" userId="S::rts97@nau.edu::08e9cd47-1db5-4ee4-ae24-d30a6709bd9e" providerId="AD" clId="Web-{20F42D8B-F4F3-4874-A4E3-C55ED49FEB43}" dt="2023-10-05T03:10:12.112" v="271" actId="20577"/>
          <ac:spMkLst>
            <pc:docMk/>
            <pc:sldMk cId="775851847" sldId="283"/>
            <ac:spMk id="757" creationId="{197B3ADC-F2BA-71AC-A8E1-E629B80A5031}"/>
          </ac:spMkLst>
        </pc:spChg>
        <pc:graphicFrameChg chg="add mod modGraphic">
          <ac:chgData name="Russel Thomas Stringham" userId="S::rts97@nau.edu::08e9cd47-1db5-4ee4-ae24-d30a6709bd9e" providerId="AD" clId="Web-{20F42D8B-F4F3-4874-A4E3-C55ED49FEB43}" dt="2023-10-05T03:35:15.845" v="274" actId="20577"/>
          <ac:graphicFrameMkLst>
            <pc:docMk/>
            <pc:sldMk cId="775851847" sldId="283"/>
            <ac:graphicFrameMk id="6" creationId="{7E32B92D-A8B9-A3BB-5E98-1ED707C2F77D}"/>
          </ac:graphicFrameMkLst>
        </pc:graphicFrameChg>
        <pc:picChg chg="add mod">
          <ac:chgData name="Russel Thomas Stringham" userId="S::rts97@nau.edu::08e9cd47-1db5-4ee4-ae24-d30a6709bd9e" providerId="AD" clId="Web-{20F42D8B-F4F3-4874-A4E3-C55ED49FEB43}" dt="2023-10-05T03:07:07.865" v="266" actId="1076"/>
          <ac:picMkLst>
            <pc:docMk/>
            <pc:sldMk cId="775851847" sldId="283"/>
            <ac:picMk id="4" creationId="{3A8F020B-FDAD-B64B-28D8-96A14D12EB7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CB127-8206-4D0E-9E6C-CD6F7D8D1C9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86B3D8-9E3F-40CD-B6B8-E659C01AFC0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0"/>
            <a:t>Industrial Robotic Arms – Common Issues – Cable Failure</a:t>
          </a:r>
          <a:endParaRPr lang="en-US" sz="1400"/>
        </a:p>
      </dgm:t>
    </dgm:pt>
    <dgm:pt modelId="{E3EFFFFF-CB82-4EAA-828C-6931C418716C}" type="parTrans" cxnId="{672B8D6A-9AE7-4A3C-B626-FAB15A751701}">
      <dgm:prSet/>
      <dgm:spPr/>
      <dgm:t>
        <a:bodyPr/>
        <a:lstStyle/>
        <a:p>
          <a:endParaRPr lang="en-US"/>
        </a:p>
      </dgm:t>
    </dgm:pt>
    <dgm:pt modelId="{5CD2DCD1-B9EF-4AC4-B6E5-F1910582081B}" type="sibTrans" cxnId="{672B8D6A-9AE7-4A3C-B626-FAB15A751701}">
      <dgm:prSet/>
      <dgm:spPr/>
      <dgm:t>
        <a:bodyPr/>
        <a:lstStyle/>
        <a:p>
          <a:endParaRPr lang="en-US"/>
        </a:p>
      </dgm:t>
    </dgm:pt>
    <dgm:pt modelId="{09A55B51-1A7F-4E3E-805D-DF17EBAE79A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0"/>
            <a:t>Cable/Wiring Service Life Failure Leads to Extensive Machine Downtime</a:t>
          </a:r>
          <a:endParaRPr lang="en-US" sz="1400"/>
        </a:p>
      </dgm:t>
    </dgm:pt>
    <dgm:pt modelId="{8E7EAD1B-D5BF-4693-80D0-84388C396A79}" type="parTrans" cxnId="{DC170618-60B8-4ADB-A630-510B2B53C956}">
      <dgm:prSet/>
      <dgm:spPr/>
      <dgm:t>
        <a:bodyPr/>
        <a:lstStyle/>
        <a:p>
          <a:endParaRPr lang="en-US"/>
        </a:p>
      </dgm:t>
    </dgm:pt>
    <dgm:pt modelId="{5C91559A-0B5F-47F6-BA0D-3459F327CED1}" type="sibTrans" cxnId="{DC170618-60B8-4ADB-A630-510B2B53C956}">
      <dgm:prSet/>
      <dgm:spPr/>
      <dgm:t>
        <a:bodyPr/>
        <a:lstStyle/>
        <a:p>
          <a:endParaRPr lang="en-US"/>
        </a:p>
      </dgm:t>
    </dgm:pt>
    <dgm:pt modelId="{325103A8-9ACB-497D-A503-68CF3002FD6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300" b="0"/>
            <a:t>"Continuous Flex" cables are designed to transmit control and data signals to machines and robotic devices that continually move </a:t>
          </a:r>
          <a:endParaRPr lang="en-US" sz="1300"/>
        </a:p>
      </dgm:t>
    </dgm:pt>
    <dgm:pt modelId="{CA9B27C1-4A93-4AAB-9855-917D0F1CF593}" type="parTrans" cxnId="{CD19601E-8ACC-4216-BEB6-99D446DE2DEC}">
      <dgm:prSet/>
      <dgm:spPr/>
      <dgm:t>
        <a:bodyPr/>
        <a:lstStyle/>
        <a:p>
          <a:endParaRPr lang="en-US"/>
        </a:p>
      </dgm:t>
    </dgm:pt>
    <dgm:pt modelId="{FE76709F-1481-49D8-8487-5C38066AB598}" type="sibTrans" cxnId="{CD19601E-8ACC-4216-BEB6-99D446DE2DEC}">
      <dgm:prSet/>
      <dgm:spPr/>
      <dgm:t>
        <a:bodyPr/>
        <a:lstStyle/>
        <a:p>
          <a:endParaRPr lang="en-US"/>
        </a:p>
      </dgm:t>
    </dgm:pt>
    <dgm:pt modelId="{473CA9BC-95AF-4F4E-9306-A9B52FD78DD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300" b="0"/>
            <a:t>"Torsional Flex" cables are designed to resist scrubbing and abrasions as well as continuous torsional stress</a:t>
          </a:r>
          <a:endParaRPr lang="en-US" sz="1300"/>
        </a:p>
      </dgm:t>
    </dgm:pt>
    <dgm:pt modelId="{F8089725-AAAB-42E9-B407-DEBE43BE36C9}" type="parTrans" cxnId="{721FA525-3966-4ACF-9F42-0DF9FD668F23}">
      <dgm:prSet/>
      <dgm:spPr/>
      <dgm:t>
        <a:bodyPr/>
        <a:lstStyle/>
        <a:p>
          <a:endParaRPr lang="en-US"/>
        </a:p>
      </dgm:t>
    </dgm:pt>
    <dgm:pt modelId="{2B4263DA-F45F-4637-8529-BD4EA42F6B7F}" type="sibTrans" cxnId="{721FA525-3966-4ACF-9F42-0DF9FD668F23}">
      <dgm:prSet/>
      <dgm:spPr/>
      <dgm:t>
        <a:bodyPr/>
        <a:lstStyle/>
        <a:p>
          <a:endParaRPr lang="en-US"/>
        </a:p>
      </dgm:t>
    </dgm:pt>
    <dgm:pt modelId="{6074BD58-AF99-42E9-BC79-3DB5AFBDFB5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300" b="0"/>
            <a:t>Cable/Wiring distributers often include a “flex-life” that rates a cable for a specified number of “cycles” (cycles are typically a 90-degree bend in any direction)</a:t>
          </a:r>
          <a:endParaRPr lang="en-US" sz="1300"/>
        </a:p>
      </dgm:t>
    </dgm:pt>
    <dgm:pt modelId="{FA4F38D2-7A5A-42DA-97FC-3F70E69BAF5A}" type="parTrans" cxnId="{62694CA8-C9BB-4CFF-AD8B-7D8343DC8E72}">
      <dgm:prSet/>
      <dgm:spPr/>
      <dgm:t>
        <a:bodyPr/>
        <a:lstStyle/>
        <a:p>
          <a:endParaRPr lang="en-US"/>
        </a:p>
      </dgm:t>
    </dgm:pt>
    <dgm:pt modelId="{A0ACC852-A74B-4ED0-A16F-373D8048B9AB}" type="sibTrans" cxnId="{62694CA8-C9BB-4CFF-AD8B-7D8343DC8E72}">
      <dgm:prSet/>
      <dgm:spPr/>
      <dgm:t>
        <a:bodyPr/>
        <a:lstStyle/>
        <a:p>
          <a:endParaRPr lang="en-US"/>
        </a:p>
      </dgm:t>
    </dgm:pt>
    <dgm:pt modelId="{52397877-9108-4A61-8BF4-1EE4E1F98978}" type="pres">
      <dgm:prSet presAssocID="{14FCB127-8206-4D0E-9E6C-CD6F7D8D1C96}" presName="root" presStyleCnt="0">
        <dgm:presLayoutVars>
          <dgm:dir/>
          <dgm:resizeHandles val="exact"/>
        </dgm:presLayoutVars>
      </dgm:prSet>
      <dgm:spPr/>
    </dgm:pt>
    <dgm:pt modelId="{027104A5-F7C6-4117-B7BB-2CD0F6CD9241}" type="pres">
      <dgm:prSet presAssocID="{4C86B3D8-9E3F-40CD-B6B8-E659C01AFC0B}" presName="compNode" presStyleCnt="0"/>
      <dgm:spPr/>
    </dgm:pt>
    <dgm:pt modelId="{23924AF3-3683-4795-89D1-4789F76C979B}" type="pres">
      <dgm:prSet presAssocID="{4C86B3D8-9E3F-40CD-B6B8-E659C01AFC0B}" presName="iconBgRect" presStyleLbl="bgShp" presStyleIdx="0" presStyleCnt="5"/>
      <dgm:spPr/>
    </dgm:pt>
    <dgm:pt modelId="{8E93B0C9-2514-4881-9F33-0577ECAB7E9F}" type="pres">
      <dgm:prSet presAssocID="{4C86B3D8-9E3F-40CD-B6B8-E659C01AFC0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6404B116-60B6-41F8-B7E2-32CB4A7AE6C9}" type="pres">
      <dgm:prSet presAssocID="{4C86B3D8-9E3F-40CD-B6B8-E659C01AFC0B}" presName="spaceRect" presStyleCnt="0"/>
      <dgm:spPr/>
    </dgm:pt>
    <dgm:pt modelId="{1AE53C33-5BFA-46F9-83C4-72C782854FA4}" type="pres">
      <dgm:prSet presAssocID="{4C86B3D8-9E3F-40CD-B6B8-E659C01AFC0B}" presName="textRect" presStyleLbl="revTx" presStyleIdx="0" presStyleCnt="5">
        <dgm:presLayoutVars>
          <dgm:chMax val="1"/>
          <dgm:chPref val="1"/>
        </dgm:presLayoutVars>
      </dgm:prSet>
      <dgm:spPr/>
    </dgm:pt>
    <dgm:pt modelId="{3AE614CF-8FCC-4507-9006-FFF24BF83010}" type="pres">
      <dgm:prSet presAssocID="{5CD2DCD1-B9EF-4AC4-B6E5-F1910582081B}" presName="sibTrans" presStyleCnt="0"/>
      <dgm:spPr/>
    </dgm:pt>
    <dgm:pt modelId="{9398D77D-C4B5-4FF3-A08F-C4CFC0C551EF}" type="pres">
      <dgm:prSet presAssocID="{09A55B51-1A7F-4E3E-805D-DF17EBAE79A5}" presName="compNode" presStyleCnt="0"/>
      <dgm:spPr/>
    </dgm:pt>
    <dgm:pt modelId="{B25B5197-71F0-49B8-A750-5693BAD42599}" type="pres">
      <dgm:prSet presAssocID="{09A55B51-1A7F-4E3E-805D-DF17EBAE79A5}" presName="iconBgRect" presStyleLbl="bgShp" presStyleIdx="1" presStyleCnt="5"/>
      <dgm:spPr/>
    </dgm:pt>
    <dgm:pt modelId="{08F3803B-B4DB-4983-857D-EFC93ED9294B}" type="pres">
      <dgm:prSet presAssocID="{09A55B51-1A7F-4E3E-805D-DF17EBAE79A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7E66061B-3361-4F64-A95D-F2BADD1BC2C3}" type="pres">
      <dgm:prSet presAssocID="{09A55B51-1A7F-4E3E-805D-DF17EBAE79A5}" presName="spaceRect" presStyleCnt="0"/>
      <dgm:spPr/>
    </dgm:pt>
    <dgm:pt modelId="{B4A8EBCE-267F-483F-8DC7-42D4ABF21348}" type="pres">
      <dgm:prSet presAssocID="{09A55B51-1A7F-4E3E-805D-DF17EBAE79A5}" presName="textRect" presStyleLbl="revTx" presStyleIdx="1" presStyleCnt="5">
        <dgm:presLayoutVars>
          <dgm:chMax val="1"/>
          <dgm:chPref val="1"/>
        </dgm:presLayoutVars>
      </dgm:prSet>
      <dgm:spPr/>
    </dgm:pt>
    <dgm:pt modelId="{EF80B830-5A72-41CF-A09B-AA156E7F6706}" type="pres">
      <dgm:prSet presAssocID="{5C91559A-0B5F-47F6-BA0D-3459F327CED1}" presName="sibTrans" presStyleCnt="0"/>
      <dgm:spPr/>
    </dgm:pt>
    <dgm:pt modelId="{FAFD0570-1B3B-408B-BBA9-55538B58AA0D}" type="pres">
      <dgm:prSet presAssocID="{325103A8-9ACB-497D-A503-68CF3002FD6B}" presName="compNode" presStyleCnt="0"/>
      <dgm:spPr/>
    </dgm:pt>
    <dgm:pt modelId="{52F63A0A-BBB0-4697-9D9D-BB7E9CC631F6}" type="pres">
      <dgm:prSet presAssocID="{325103A8-9ACB-497D-A503-68CF3002FD6B}" presName="iconBgRect" presStyleLbl="bgShp" presStyleIdx="2" presStyleCnt="5"/>
      <dgm:spPr/>
    </dgm:pt>
    <dgm:pt modelId="{B1440E81-16C6-43DB-A969-4D32C3268721}" type="pres">
      <dgm:prSet presAssocID="{325103A8-9ACB-497D-A503-68CF3002FD6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3E69A0A6-E2BF-42E1-9894-D592720680EB}" type="pres">
      <dgm:prSet presAssocID="{325103A8-9ACB-497D-A503-68CF3002FD6B}" presName="spaceRect" presStyleCnt="0"/>
      <dgm:spPr/>
    </dgm:pt>
    <dgm:pt modelId="{A7F57B95-4C5C-4E58-863A-1888FA22CC7A}" type="pres">
      <dgm:prSet presAssocID="{325103A8-9ACB-497D-A503-68CF3002FD6B}" presName="textRect" presStyleLbl="revTx" presStyleIdx="2" presStyleCnt="5">
        <dgm:presLayoutVars>
          <dgm:chMax val="1"/>
          <dgm:chPref val="1"/>
        </dgm:presLayoutVars>
      </dgm:prSet>
      <dgm:spPr/>
    </dgm:pt>
    <dgm:pt modelId="{B40F78D7-4A1E-43F9-B7B9-57F04A59F3EF}" type="pres">
      <dgm:prSet presAssocID="{FE76709F-1481-49D8-8487-5C38066AB598}" presName="sibTrans" presStyleCnt="0"/>
      <dgm:spPr/>
    </dgm:pt>
    <dgm:pt modelId="{90FBFED0-600B-4399-9CDC-7D70F8318ACA}" type="pres">
      <dgm:prSet presAssocID="{473CA9BC-95AF-4F4E-9306-A9B52FD78DDA}" presName="compNode" presStyleCnt="0"/>
      <dgm:spPr/>
    </dgm:pt>
    <dgm:pt modelId="{CC26BDE7-B90F-40D7-AF6F-6B58B4946BB0}" type="pres">
      <dgm:prSet presAssocID="{473CA9BC-95AF-4F4E-9306-A9B52FD78DDA}" presName="iconBgRect" presStyleLbl="bgShp" presStyleIdx="3" presStyleCnt="5"/>
      <dgm:spPr/>
    </dgm:pt>
    <dgm:pt modelId="{EA1C62EF-DA37-482F-BB65-2DA6AD8CDBA9}" type="pres">
      <dgm:prSet presAssocID="{473CA9BC-95AF-4F4E-9306-A9B52FD78DD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88461DD4-1E98-4F0E-820C-A12E4DA019CA}" type="pres">
      <dgm:prSet presAssocID="{473CA9BC-95AF-4F4E-9306-A9B52FD78DDA}" presName="spaceRect" presStyleCnt="0"/>
      <dgm:spPr/>
    </dgm:pt>
    <dgm:pt modelId="{10F5E0A6-A1CF-48E3-B250-557A7A262F1E}" type="pres">
      <dgm:prSet presAssocID="{473CA9BC-95AF-4F4E-9306-A9B52FD78DDA}" presName="textRect" presStyleLbl="revTx" presStyleIdx="3" presStyleCnt="5">
        <dgm:presLayoutVars>
          <dgm:chMax val="1"/>
          <dgm:chPref val="1"/>
        </dgm:presLayoutVars>
      </dgm:prSet>
      <dgm:spPr/>
    </dgm:pt>
    <dgm:pt modelId="{499091C3-285F-468C-AFA4-BD259E37F937}" type="pres">
      <dgm:prSet presAssocID="{2B4263DA-F45F-4637-8529-BD4EA42F6B7F}" presName="sibTrans" presStyleCnt="0"/>
      <dgm:spPr/>
    </dgm:pt>
    <dgm:pt modelId="{CD5C389F-861C-4734-8729-7155ADF2E993}" type="pres">
      <dgm:prSet presAssocID="{6074BD58-AF99-42E9-BC79-3DB5AFBDFB59}" presName="compNode" presStyleCnt="0"/>
      <dgm:spPr/>
    </dgm:pt>
    <dgm:pt modelId="{CB58EE67-AA83-4C95-85BF-2EBF77B01C65}" type="pres">
      <dgm:prSet presAssocID="{6074BD58-AF99-42E9-BC79-3DB5AFBDFB59}" presName="iconBgRect" presStyleLbl="bgShp" presStyleIdx="4" presStyleCnt="5"/>
      <dgm:spPr/>
    </dgm:pt>
    <dgm:pt modelId="{8811CD56-EB1E-47B1-971B-A6AE814A17EE}" type="pres">
      <dgm:prSet presAssocID="{6074BD58-AF99-42E9-BC79-3DB5AFBDFB5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B"/>
        </a:ext>
      </dgm:extLst>
    </dgm:pt>
    <dgm:pt modelId="{C9005DF6-4565-4634-80CA-0B315BD8FDFB}" type="pres">
      <dgm:prSet presAssocID="{6074BD58-AF99-42E9-BC79-3DB5AFBDFB59}" presName="spaceRect" presStyleCnt="0"/>
      <dgm:spPr/>
    </dgm:pt>
    <dgm:pt modelId="{AA5EFE20-59D9-4C63-AA97-89D9E4B14445}" type="pres">
      <dgm:prSet presAssocID="{6074BD58-AF99-42E9-BC79-3DB5AFBDFB5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6F4250A-FB45-4DE3-96BB-D5EA04790237}" type="presOf" srcId="{4C86B3D8-9E3F-40CD-B6B8-E659C01AFC0B}" destId="{1AE53C33-5BFA-46F9-83C4-72C782854FA4}" srcOrd="0" destOrd="0" presId="urn:microsoft.com/office/officeart/2018/5/layout/IconCircleLabelList"/>
    <dgm:cxn modelId="{DC170618-60B8-4ADB-A630-510B2B53C956}" srcId="{14FCB127-8206-4D0E-9E6C-CD6F7D8D1C96}" destId="{09A55B51-1A7F-4E3E-805D-DF17EBAE79A5}" srcOrd="1" destOrd="0" parTransId="{8E7EAD1B-D5BF-4693-80D0-84388C396A79}" sibTransId="{5C91559A-0B5F-47F6-BA0D-3459F327CED1}"/>
    <dgm:cxn modelId="{CD19601E-8ACC-4216-BEB6-99D446DE2DEC}" srcId="{14FCB127-8206-4D0E-9E6C-CD6F7D8D1C96}" destId="{325103A8-9ACB-497D-A503-68CF3002FD6B}" srcOrd="2" destOrd="0" parTransId="{CA9B27C1-4A93-4AAB-9855-917D0F1CF593}" sibTransId="{FE76709F-1481-49D8-8487-5C38066AB598}"/>
    <dgm:cxn modelId="{721FA525-3966-4ACF-9F42-0DF9FD668F23}" srcId="{14FCB127-8206-4D0E-9E6C-CD6F7D8D1C96}" destId="{473CA9BC-95AF-4F4E-9306-A9B52FD78DDA}" srcOrd="3" destOrd="0" parTransId="{F8089725-AAAB-42E9-B407-DEBE43BE36C9}" sibTransId="{2B4263DA-F45F-4637-8529-BD4EA42F6B7F}"/>
    <dgm:cxn modelId="{61E98235-9C1B-4A35-83E4-86F73254A156}" type="presOf" srcId="{09A55B51-1A7F-4E3E-805D-DF17EBAE79A5}" destId="{B4A8EBCE-267F-483F-8DC7-42D4ABF21348}" srcOrd="0" destOrd="0" presId="urn:microsoft.com/office/officeart/2018/5/layout/IconCircleLabelList"/>
    <dgm:cxn modelId="{819A463C-54B8-473C-9C64-69ED13DFEEF1}" type="presOf" srcId="{14FCB127-8206-4D0E-9E6C-CD6F7D8D1C96}" destId="{52397877-9108-4A61-8BF4-1EE4E1F98978}" srcOrd="0" destOrd="0" presId="urn:microsoft.com/office/officeart/2018/5/layout/IconCircleLabelList"/>
    <dgm:cxn modelId="{672B8D6A-9AE7-4A3C-B626-FAB15A751701}" srcId="{14FCB127-8206-4D0E-9E6C-CD6F7D8D1C96}" destId="{4C86B3D8-9E3F-40CD-B6B8-E659C01AFC0B}" srcOrd="0" destOrd="0" parTransId="{E3EFFFFF-CB82-4EAA-828C-6931C418716C}" sibTransId="{5CD2DCD1-B9EF-4AC4-B6E5-F1910582081B}"/>
    <dgm:cxn modelId="{5BF46D50-6690-4336-9197-CFFD36F950E7}" type="presOf" srcId="{325103A8-9ACB-497D-A503-68CF3002FD6B}" destId="{A7F57B95-4C5C-4E58-863A-1888FA22CC7A}" srcOrd="0" destOrd="0" presId="urn:microsoft.com/office/officeart/2018/5/layout/IconCircleLabelList"/>
    <dgm:cxn modelId="{629B63A1-0302-45FA-8960-A0B9010DE27C}" type="presOf" srcId="{473CA9BC-95AF-4F4E-9306-A9B52FD78DDA}" destId="{10F5E0A6-A1CF-48E3-B250-557A7A262F1E}" srcOrd="0" destOrd="0" presId="urn:microsoft.com/office/officeart/2018/5/layout/IconCircleLabelList"/>
    <dgm:cxn modelId="{62694CA8-C9BB-4CFF-AD8B-7D8343DC8E72}" srcId="{14FCB127-8206-4D0E-9E6C-CD6F7D8D1C96}" destId="{6074BD58-AF99-42E9-BC79-3DB5AFBDFB59}" srcOrd="4" destOrd="0" parTransId="{FA4F38D2-7A5A-42DA-97FC-3F70E69BAF5A}" sibTransId="{A0ACC852-A74B-4ED0-A16F-373D8048B9AB}"/>
    <dgm:cxn modelId="{449801AA-9D3A-480F-B220-A0A5D02BE2D3}" type="presOf" srcId="{6074BD58-AF99-42E9-BC79-3DB5AFBDFB59}" destId="{AA5EFE20-59D9-4C63-AA97-89D9E4B14445}" srcOrd="0" destOrd="0" presId="urn:microsoft.com/office/officeart/2018/5/layout/IconCircleLabelList"/>
    <dgm:cxn modelId="{32EC1944-046C-4FD6-B5C4-5D58E28CA709}" type="presParOf" srcId="{52397877-9108-4A61-8BF4-1EE4E1F98978}" destId="{027104A5-F7C6-4117-B7BB-2CD0F6CD9241}" srcOrd="0" destOrd="0" presId="urn:microsoft.com/office/officeart/2018/5/layout/IconCircleLabelList"/>
    <dgm:cxn modelId="{A80F2B26-75FC-4A7F-8867-ABA1569F05EC}" type="presParOf" srcId="{027104A5-F7C6-4117-B7BB-2CD0F6CD9241}" destId="{23924AF3-3683-4795-89D1-4789F76C979B}" srcOrd="0" destOrd="0" presId="urn:microsoft.com/office/officeart/2018/5/layout/IconCircleLabelList"/>
    <dgm:cxn modelId="{864B4EF0-501A-46D0-908B-846C4F5B080F}" type="presParOf" srcId="{027104A5-F7C6-4117-B7BB-2CD0F6CD9241}" destId="{8E93B0C9-2514-4881-9F33-0577ECAB7E9F}" srcOrd="1" destOrd="0" presId="urn:microsoft.com/office/officeart/2018/5/layout/IconCircleLabelList"/>
    <dgm:cxn modelId="{C78F08D1-CB44-4E2E-89F0-99B0CAD97366}" type="presParOf" srcId="{027104A5-F7C6-4117-B7BB-2CD0F6CD9241}" destId="{6404B116-60B6-41F8-B7E2-32CB4A7AE6C9}" srcOrd="2" destOrd="0" presId="urn:microsoft.com/office/officeart/2018/5/layout/IconCircleLabelList"/>
    <dgm:cxn modelId="{BD215998-8BEA-408E-9B62-7DBD67850B78}" type="presParOf" srcId="{027104A5-F7C6-4117-B7BB-2CD0F6CD9241}" destId="{1AE53C33-5BFA-46F9-83C4-72C782854FA4}" srcOrd="3" destOrd="0" presId="urn:microsoft.com/office/officeart/2018/5/layout/IconCircleLabelList"/>
    <dgm:cxn modelId="{96809191-2722-4496-8890-902561941A25}" type="presParOf" srcId="{52397877-9108-4A61-8BF4-1EE4E1F98978}" destId="{3AE614CF-8FCC-4507-9006-FFF24BF83010}" srcOrd="1" destOrd="0" presId="urn:microsoft.com/office/officeart/2018/5/layout/IconCircleLabelList"/>
    <dgm:cxn modelId="{7F71B9B7-FF26-4637-A616-D0B62E063D8C}" type="presParOf" srcId="{52397877-9108-4A61-8BF4-1EE4E1F98978}" destId="{9398D77D-C4B5-4FF3-A08F-C4CFC0C551EF}" srcOrd="2" destOrd="0" presId="urn:microsoft.com/office/officeart/2018/5/layout/IconCircleLabelList"/>
    <dgm:cxn modelId="{81415EC5-9FD4-4F4D-83B9-A4F41ECA740E}" type="presParOf" srcId="{9398D77D-C4B5-4FF3-A08F-C4CFC0C551EF}" destId="{B25B5197-71F0-49B8-A750-5693BAD42599}" srcOrd="0" destOrd="0" presId="urn:microsoft.com/office/officeart/2018/5/layout/IconCircleLabelList"/>
    <dgm:cxn modelId="{F2146D91-066E-4D40-AF8A-2F3ECEF8EDEF}" type="presParOf" srcId="{9398D77D-C4B5-4FF3-A08F-C4CFC0C551EF}" destId="{08F3803B-B4DB-4983-857D-EFC93ED9294B}" srcOrd="1" destOrd="0" presId="urn:microsoft.com/office/officeart/2018/5/layout/IconCircleLabelList"/>
    <dgm:cxn modelId="{BE224CE8-2DBD-469D-983E-5626EF0E4C8C}" type="presParOf" srcId="{9398D77D-C4B5-4FF3-A08F-C4CFC0C551EF}" destId="{7E66061B-3361-4F64-A95D-F2BADD1BC2C3}" srcOrd="2" destOrd="0" presId="urn:microsoft.com/office/officeart/2018/5/layout/IconCircleLabelList"/>
    <dgm:cxn modelId="{06A714CE-7883-4D2D-8C8B-954B9A9C6A7B}" type="presParOf" srcId="{9398D77D-C4B5-4FF3-A08F-C4CFC0C551EF}" destId="{B4A8EBCE-267F-483F-8DC7-42D4ABF21348}" srcOrd="3" destOrd="0" presId="urn:microsoft.com/office/officeart/2018/5/layout/IconCircleLabelList"/>
    <dgm:cxn modelId="{D8039256-5196-4455-A7AF-BCA9849EEF69}" type="presParOf" srcId="{52397877-9108-4A61-8BF4-1EE4E1F98978}" destId="{EF80B830-5A72-41CF-A09B-AA156E7F6706}" srcOrd="3" destOrd="0" presId="urn:microsoft.com/office/officeart/2018/5/layout/IconCircleLabelList"/>
    <dgm:cxn modelId="{BCC0A5D7-EC62-4B25-983D-0119F97294C0}" type="presParOf" srcId="{52397877-9108-4A61-8BF4-1EE4E1F98978}" destId="{FAFD0570-1B3B-408B-BBA9-55538B58AA0D}" srcOrd="4" destOrd="0" presId="urn:microsoft.com/office/officeart/2018/5/layout/IconCircleLabelList"/>
    <dgm:cxn modelId="{37C5CBEA-2A53-4844-A5F0-C160F310E6C1}" type="presParOf" srcId="{FAFD0570-1B3B-408B-BBA9-55538B58AA0D}" destId="{52F63A0A-BBB0-4697-9D9D-BB7E9CC631F6}" srcOrd="0" destOrd="0" presId="urn:microsoft.com/office/officeart/2018/5/layout/IconCircleLabelList"/>
    <dgm:cxn modelId="{E29C7225-A233-4E8F-81EA-B42ADD9C6FDA}" type="presParOf" srcId="{FAFD0570-1B3B-408B-BBA9-55538B58AA0D}" destId="{B1440E81-16C6-43DB-A969-4D32C3268721}" srcOrd="1" destOrd="0" presId="urn:microsoft.com/office/officeart/2018/5/layout/IconCircleLabelList"/>
    <dgm:cxn modelId="{3EC49545-7BB7-47A3-A0D7-C60B37FA77D2}" type="presParOf" srcId="{FAFD0570-1B3B-408B-BBA9-55538B58AA0D}" destId="{3E69A0A6-E2BF-42E1-9894-D592720680EB}" srcOrd="2" destOrd="0" presId="urn:microsoft.com/office/officeart/2018/5/layout/IconCircleLabelList"/>
    <dgm:cxn modelId="{B01A67C3-D50E-4670-BC01-0DF4A7E6195C}" type="presParOf" srcId="{FAFD0570-1B3B-408B-BBA9-55538B58AA0D}" destId="{A7F57B95-4C5C-4E58-863A-1888FA22CC7A}" srcOrd="3" destOrd="0" presId="urn:microsoft.com/office/officeart/2018/5/layout/IconCircleLabelList"/>
    <dgm:cxn modelId="{CFB0C392-372E-4722-B146-5AE6464A5B9D}" type="presParOf" srcId="{52397877-9108-4A61-8BF4-1EE4E1F98978}" destId="{B40F78D7-4A1E-43F9-B7B9-57F04A59F3EF}" srcOrd="5" destOrd="0" presId="urn:microsoft.com/office/officeart/2018/5/layout/IconCircleLabelList"/>
    <dgm:cxn modelId="{ECF40174-1580-4A7D-A603-7B1AC1E398AD}" type="presParOf" srcId="{52397877-9108-4A61-8BF4-1EE4E1F98978}" destId="{90FBFED0-600B-4399-9CDC-7D70F8318ACA}" srcOrd="6" destOrd="0" presId="urn:microsoft.com/office/officeart/2018/5/layout/IconCircleLabelList"/>
    <dgm:cxn modelId="{CB659C41-49DD-468C-B57A-FD0763A815E4}" type="presParOf" srcId="{90FBFED0-600B-4399-9CDC-7D70F8318ACA}" destId="{CC26BDE7-B90F-40D7-AF6F-6B58B4946BB0}" srcOrd="0" destOrd="0" presId="urn:microsoft.com/office/officeart/2018/5/layout/IconCircleLabelList"/>
    <dgm:cxn modelId="{AA4D1BE8-0C15-44B7-84A1-193C82FB41DF}" type="presParOf" srcId="{90FBFED0-600B-4399-9CDC-7D70F8318ACA}" destId="{EA1C62EF-DA37-482F-BB65-2DA6AD8CDBA9}" srcOrd="1" destOrd="0" presId="urn:microsoft.com/office/officeart/2018/5/layout/IconCircleLabelList"/>
    <dgm:cxn modelId="{4A42E27E-6691-4E20-8EB9-619E6BAC4218}" type="presParOf" srcId="{90FBFED0-600B-4399-9CDC-7D70F8318ACA}" destId="{88461DD4-1E98-4F0E-820C-A12E4DA019CA}" srcOrd="2" destOrd="0" presId="urn:microsoft.com/office/officeart/2018/5/layout/IconCircleLabelList"/>
    <dgm:cxn modelId="{103E0C20-F325-4DB8-8976-E87D182A0BE0}" type="presParOf" srcId="{90FBFED0-600B-4399-9CDC-7D70F8318ACA}" destId="{10F5E0A6-A1CF-48E3-B250-557A7A262F1E}" srcOrd="3" destOrd="0" presId="urn:microsoft.com/office/officeart/2018/5/layout/IconCircleLabelList"/>
    <dgm:cxn modelId="{583ACEC4-72B8-4A53-BB8C-CCE98F9E86E7}" type="presParOf" srcId="{52397877-9108-4A61-8BF4-1EE4E1F98978}" destId="{499091C3-285F-468C-AFA4-BD259E37F937}" srcOrd="7" destOrd="0" presId="urn:microsoft.com/office/officeart/2018/5/layout/IconCircleLabelList"/>
    <dgm:cxn modelId="{006BA621-4BDF-4AD8-AC87-94C68A3F0205}" type="presParOf" srcId="{52397877-9108-4A61-8BF4-1EE4E1F98978}" destId="{CD5C389F-861C-4734-8729-7155ADF2E993}" srcOrd="8" destOrd="0" presId="urn:microsoft.com/office/officeart/2018/5/layout/IconCircleLabelList"/>
    <dgm:cxn modelId="{F40B9384-D9DB-4DAF-8135-C1DBD152C946}" type="presParOf" srcId="{CD5C389F-861C-4734-8729-7155ADF2E993}" destId="{CB58EE67-AA83-4C95-85BF-2EBF77B01C65}" srcOrd="0" destOrd="0" presId="urn:microsoft.com/office/officeart/2018/5/layout/IconCircleLabelList"/>
    <dgm:cxn modelId="{4B35CEFB-7444-481B-AB6D-DDF2FBF65D61}" type="presParOf" srcId="{CD5C389F-861C-4734-8729-7155ADF2E993}" destId="{8811CD56-EB1E-47B1-971B-A6AE814A17EE}" srcOrd="1" destOrd="0" presId="urn:microsoft.com/office/officeart/2018/5/layout/IconCircleLabelList"/>
    <dgm:cxn modelId="{B396D15A-8C8E-45E1-9D52-7539D61AB5A9}" type="presParOf" srcId="{CD5C389F-861C-4734-8729-7155ADF2E993}" destId="{C9005DF6-4565-4634-80CA-0B315BD8FDFB}" srcOrd="2" destOrd="0" presId="urn:microsoft.com/office/officeart/2018/5/layout/IconCircleLabelList"/>
    <dgm:cxn modelId="{6D253E24-C21C-4869-BDE8-0E040963745B}" type="presParOf" srcId="{CD5C389F-861C-4734-8729-7155ADF2E993}" destId="{AA5EFE20-59D9-4C63-AA97-89D9E4B1444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967235-510D-4160-9603-09B2DEDE2FE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ED8792-09FB-4AAE-9527-BB9D07F355AB}">
      <dgm:prSet phldrT="[Text]" phldr="0"/>
      <dgm:spPr/>
      <dgm:t>
        <a:bodyPr/>
        <a:lstStyle/>
        <a:p>
          <a:r>
            <a:rPr lang="en-US">
              <a:latin typeface="Calibri Light" panose="020F0302020204030204"/>
            </a:rPr>
            <a:t>Purchase</a:t>
          </a:r>
          <a:endParaRPr lang="en-US"/>
        </a:p>
      </dgm:t>
    </dgm:pt>
    <dgm:pt modelId="{EBA0E50C-0EC4-4CAB-95E7-5882DE01DB6D}" type="parTrans" cxnId="{4BB42A99-539F-4E96-B0EC-0029A1616E1C}">
      <dgm:prSet/>
      <dgm:spPr/>
      <dgm:t>
        <a:bodyPr/>
        <a:lstStyle/>
        <a:p>
          <a:endParaRPr lang="en-US"/>
        </a:p>
      </dgm:t>
    </dgm:pt>
    <dgm:pt modelId="{576D0ECC-C18D-4295-ADCA-69C7C885E033}" type="sibTrans" cxnId="{4BB42A99-539F-4E96-B0EC-0029A1616E1C}">
      <dgm:prSet/>
      <dgm:spPr/>
      <dgm:t>
        <a:bodyPr/>
        <a:lstStyle/>
        <a:p>
          <a:endParaRPr lang="en-US"/>
        </a:p>
      </dgm:t>
    </dgm:pt>
    <dgm:pt modelId="{5207283A-9E85-4481-8E04-8CA2F5A87CDC}">
      <dgm:prSet phldrT="[Text]" phldr="0"/>
      <dgm:spPr/>
      <dgm:t>
        <a:bodyPr/>
        <a:lstStyle/>
        <a:p>
          <a:pPr rtl="0"/>
          <a:r>
            <a:rPr lang="en-US">
              <a:solidFill>
                <a:srgbClr val="003366"/>
              </a:solidFill>
              <a:latin typeface="Calibri Light" panose="020F0302020204030204"/>
            </a:rPr>
            <a:t>Complex Design</a:t>
          </a:r>
          <a:endParaRPr lang="en-US">
            <a:solidFill>
              <a:srgbClr val="003366"/>
            </a:solidFill>
          </a:endParaRPr>
        </a:p>
      </dgm:t>
    </dgm:pt>
    <dgm:pt modelId="{CF4FC979-F88E-41F2-A10E-C1857F13A98A}" type="parTrans" cxnId="{E36D3625-F562-4208-8F7D-54FE8406098E}">
      <dgm:prSet/>
      <dgm:spPr/>
      <dgm:t>
        <a:bodyPr/>
        <a:lstStyle/>
        <a:p>
          <a:endParaRPr lang="en-US"/>
        </a:p>
      </dgm:t>
    </dgm:pt>
    <dgm:pt modelId="{E397BA2F-27BB-47CA-92AB-9EB0ED9FA272}" type="sibTrans" cxnId="{E36D3625-F562-4208-8F7D-54FE8406098E}">
      <dgm:prSet/>
      <dgm:spPr/>
      <dgm:t>
        <a:bodyPr/>
        <a:lstStyle/>
        <a:p>
          <a:endParaRPr lang="en-US"/>
        </a:p>
      </dgm:t>
    </dgm:pt>
    <dgm:pt modelId="{9F68A96C-4C8C-4D1B-A0D8-C589078E6C39}">
      <dgm:prSet phldrT="[Text]" phldr="0"/>
      <dgm:spPr/>
      <dgm:t>
        <a:bodyPr/>
        <a:lstStyle/>
        <a:p>
          <a:r>
            <a:rPr lang="en-US">
              <a:solidFill>
                <a:srgbClr val="003366"/>
              </a:solidFill>
              <a:latin typeface="Calibri Light" panose="020F0302020204030204"/>
            </a:rPr>
            <a:t>Reliability</a:t>
          </a:r>
          <a:endParaRPr lang="en-US">
            <a:solidFill>
              <a:srgbClr val="003366"/>
            </a:solidFill>
          </a:endParaRPr>
        </a:p>
      </dgm:t>
    </dgm:pt>
    <dgm:pt modelId="{B4656D65-7898-4C11-AE55-0FCB53101801}" type="parTrans" cxnId="{5AD5C5E2-2D90-4451-BEBA-E836DB2422BE}">
      <dgm:prSet/>
      <dgm:spPr/>
      <dgm:t>
        <a:bodyPr/>
        <a:lstStyle/>
        <a:p>
          <a:endParaRPr lang="en-US"/>
        </a:p>
      </dgm:t>
    </dgm:pt>
    <dgm:pt modelId="{1EBE1C5F-757A-4DE1-9FAC-36A49C5B66E6}" type="sibTrans" cxnId="{5AD5C5E2-2D90-4451-BEBA-E836DB2422BE}">
      <dgm:prSet/>
      <dgm:spPr/>
      <dgm:t>
        <a:bodyPr/>
        <a:lstStyle/>
        <a:p>
          <a:endParaRPr lang="en-US"/>
        </a:p>
      </dgm:t>
    </dgm:pt>
    <dgm:pt modelId="{499CC8DA-B3C2-4B08-87D3-E726230FC40A}">
      <dgm:prSet phldrT="[Text]" phldr="0"/>
      <dgm:spPr/>
      <dgm:t>
        <a:bodyPr/>
        <a:lstStyle/>
        <a:p>
          <a:r>
            <a:rPr lang="en-US">
              <a:latin typeface="Calibri Light" panose="020F0302020204030204"/>
            </a:rPr>
            <a:t>Build</a:t>
          </a:r>
          <a:endParaRPr lang="en-US"/>
        </a:p>
      </dgm:t>
    </dgm:pt>
    <dgm:pt modelId="{BC394B9A-4F3D-4E3D-A646-3916B83E78D6}" type="parTrans" cxnId="{16E78343-9CF6-4EBA-A3E9-0582EDA30573}">
      <dgm:prSet/>
      <dgm:spPr/>
      <dgm:t>
        <a:bodyPr/>
        <a:lstStyle/>
        <a:p>
          <a:endParaRPr lang="en-US"/>
        </a:p>
      </dgm:t>
    </dgm:pt>
    <dgm:pt modelId="{22BE8285-BF6A-4623-A1ED-8D4B742890D1}" type="sibTrans" cxnId="{16E78343-9CF6-4EBA-A3E9-0582EDA30573}">
      <dgm:prSet/>
      <dgm:spPr/>
      <dgm:t>
        <a:bodyPr/>
        <a:lstStyle/>
        <a:p>
          <a:endParaRPr lang="en-US"/>
        </a:p>
      </dgm:t>
    </dgm:pt>
    <dgm:pt modelId="{2DA1CA1D-6101-4001-9417-5CFA0E27BDAD}">
      <dgm:prSet phldrT="[Text]" phldr="0"/>
      <dgm:spPr/>
      <dgm:t>
        <a:bodyPr/>
        <a:lstStyle/>
        <a:p>
          <a:r>
            <a:rPr lang="en-US">
              <a:solidFill>
                <a:srgbClr val="003366"/>
              </a:solidFill>
              <a:latin typeface="Calibri Light" panose="020F0302020204030204"/>
            </a:rPr>
            <a:t>Custom</a:t>
          </a:r>
          <a:endParaRPr lang="en-US">
            <a:solidFill>
              <a:srgbClr val="003366"/>
            </a:solidFill>
          </a:endParaRPr>
        </a:p>
      </dgm:t>
    </dgm:pt>
    <dgm:pt modelId="{A3E52364-24A4-422A-96FF-3EB6600AC802}" type="parTrans" cxnId="{3D0A6D9B-2ADA-4D76-A07C-EBA142388604}">
      <dgm:prSet/>
      <dgm:spPr/>
      <dgm:t>
        <a:bodyPr/>
        <a:lstStyle/>
        <a:p>
          <a:endParaRPr lang="en-US"/>
        </a:p>
      </dgm:t>
    </dgm:pt>
    <dgm:pt modelId="{0D7C4757-78B4-4B41-A0D5-DC03E207D3AD}" type="sibTrans" cxnId="{3D0A6D9B-2ADA-4D76-A07C-EBA142388604}">
      <dgm:prSet/>
      <dgm:spPr/>
      <dgm:t>
        <a:bodyPr/>
        <a:lstStyle/>
        <a:p>
          <a:endParaRPr lang="en-US"/>
        </a:p>
      </dgm:t>
    </dgm:pt>
    <dgm:pt modelId="{2CAA2064-478E-43EB-92D4-76AC12A9EC62}">
      <dgm:prSet phldrT="[Text]" phldr="0"/>
      <dgm:spPr/>
      <dgm:t>
        <a:bodyPr/>
        <a:lstStyle/>
        <a:p>
          <a:pPr rtl="0"/>
          <a:r>
            <a:rPr lang="en-US">
              <a:solidFill>
                <a:srgbClr val="003366"/>
              </a:solidFill>
              <a:latin typeface="Calibri Light" panose="020F0302020204030204"/>
            </a:rPr>
            <a:t>Time to Build</a:t>
          </a:r>
          <a:endParaRPr lang="en-US">
            <a:solidFill>
              <a:srgbClr val="003366"/>
            </a:solidFill>
          </a:endParaRPr>
        </a:p>
      </dgm:t>
    </dgm:pt>
    <dgm:pt modelId="{FB98DEA6-01B9-42EA-8E2A-5779199C2059}" type="parTrans" cxnId="{0418A32B-FC34-48A2-BC3C-692DAFDFF66D}">
      <dgm:prSet/>
      <dgm:spPr/>
      <dgm:t>
        <a:bodyPr/>
        <a:lstStyle/>
        <a:p>
          <a:endParaRPr lang="en-US"/>
        </a:p>
      </dgm:t>
    </dgm:pt>
    <dgm:pt modelId="{15387981-D746-4D52-AF7E-DADDDBA47481}" type="sibTrans" cxnId="{0418A32B-FC34-48A2-BC3C-692DAFDFF66D}">
      <dgm:prSet/>
      <dgm:spPr/>
      <dgm:t>
        <a:bodyPr/>
        <a:lstStyle/>
        <a:p>
          <a:endParaRPr lang="en-US"/>
        </a:p>
      </dgm:t>
    </dgm:pt>
    <dgm:pt modelId="{8AF5EF81-45F6-4F23-9584-78FEE99D5EDC}">
      <dgm:prSet phldr="0"/>
      <dgm:spPr/>
      <dgm:t>
        <a:bodyPr/>
        <a:lstStyle/>
        <a:p>
          <a:pPr rtl="0"/>
          <a:r>
            <a:rPr lang="en-US">
              <a:solidFill>
                <a:srgbClr val="003366"/>
              </a:solidFill>
              <a:latin typeface="Calibri Light" panose="020F0302020204030204"/>
            </a:rPr>
            <a:t>Quality</a:t>
          </a:r>
        </a:p>
      </dgm:t>
    </dgm:pt>
    <dgm:pt modelId="{3A49887F-51AE-4201-8607-5BE0BB41EE5C}" type="parTrans" cxnId="{027E0941-AFF3-4ECD-AC5D-19A03D26DCB9}">
      <dgm:prSet/>
      <dgm:spPr/>
    </dgm:pt>
    <dgm:pt modelId="{C07B0F52-7DEC-406A-A713-B3368278246D}" type="sibTrans" cxnId="{027E0941-AFF3-4ECD-AC5D-19A03D26DCB9}">
      <dgm:prSet/>
      <dgm:spPr/>
    </dgm:pt>
    <dgm:pt modelId="{F651999F-8954-4835-9107-7F340264EB50}">
      <dgm:prSet phldr="0"/>
      <dgm:spPr/>
      <dgm:t>
        <a:bodyPr/>
        <a:lstStyle/>
        <a:p>
          <a:pPr rtl="0"/>
          <a:r>
            <a:rPr lang="en-US">
              <a:solidFill>
                <a:srgbClr val="003366"/>
              </a:solidFill>
              <a:latin typeface="Calibri Light" panose="020F0302020204030204"/>
            </a:rPr>
            <a:t>Price</a:t>
          </a:r>
        </a:p>
      </dgm:t>
    </dgm:pt>
    <dgm:pt modelId="{2AE35CEA-C144-465F-9479-3E1512FE4826}" type="parTrans" cxnId="{A1AB0B51-79B6-49C6-B087-07D824EE141F}">
      <dgm:prSet/>
      <dgm:spPr/>
    </dgm:pt>
    <dgm:pt modelId="{C320A33B-0C7F-4F27-B4A1-576ADD915D34}" type="sibTrans" cxnId="{A1AB0B51-79B6-49C6-B087-07D824EE141F}">
      <dgm:prSet/>
      <dgm:spPr/>
    </dgm:pt>
    <dgm:pt modelId="{3DA2ADDD-17A2-4DB4-9076-91E6DEF8675E}" type="pres">
      <dgm:prSet presAssocID="{45967235-510D-4160-9603-09B2DEDE2FE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059321-B626-4CE8-9736-D9B2C35BB827}" type="pres">
      <dgm:prSet presAssocID="{09ED8792-09FB-4AAE-9527-BB9D07F355AB}" presName="root" presStyleCnt="0"/>
      <dgm:spPr/>
    </dgm:pt>
    <dgm:pt modelId="{B38EA6C5-5ECB-4586-996A-8CEB7736F6A8}" type="pres">
      <dgm:prSet presAssocID="{09ED8792-09FB-4AAE-9527-BB9D07F355AB}" presName="rootComposite" presStyleCnt="0"/>
      <dgm:spPr/>
    </dgm:pt>
    <dgm:pt modelId="{B353E87C-5BCE-4C92-9388-500CB32F39B6}" type="pres">
      <dgm:prSet presAssocID="{09ED8792-09FB-4AAE-9527-BB9D07F355AB}" presName="rootText" presStyleLbl="node1" presStyleIdx="0" presStyleCnt="2"/>
      <dgm:spPr/>
    </dgm:pt>
    <dgm:pt modelId="{7BB519AC-5996-48E1-A36A-0935030719F7}" type="pres">
      <dgm:prSet presAssocID="{09ED8792-09FB-4AAE-9527-BB9D07F355AB}" presName="rootConnector" presStyleLbl="node1" presStyleIdx="0" presStyleCnt="2"/>
      <dgm:spPr/>
    </dgm:pt>
    <dgm:pt modelId="{DAEF9E01-D399-46E3-B367-2A361A8D9F0D}" type="pres">
      <dgm:prSet presAssocID="{09ED8792-09FB-4AAE-9527-BB9D07F355AB}" presName="childShape" presStyleCnt="0"/>
      <dgm:spPr/>
    </dgm:pt>
    <dgm:pt modelId="{2953F8AD-A1C5-4DDA-9210-50F329D8BBA8}" type="pres">
      <dgm:prSet presAssocID="{CF4FC979-F88E-41F2-A10E-C1857F13A98A}" presName="Name13" presStyleLbl="parChTrans1D2" presStyleIdx="0" presStyleCnt="6"/>
      <dgm:spPr/>
    </dgm:pt>
    <dgm:pt modelId="{1BE49E5D-C5A1-4BBC-9C47-6D99C01ED50D}" type="pres">
      <dgm:prSet presAssocID="{5207283A-9E85-4481-8E04-8CA2F5A87CDC}" presName="childText" presStyleLbl="bgAcc1" presStyleIdx="0" presStyleCnt="6">
        <dgm:presLayoutVars>
          <dgm:bulletEnabled val="1"/>
        </dgm:presLayoutVars>
      </dgm:prSet>
      <dgm:spPr/>
    </dgm:pt>
    <dgm:pt modelId="{F94D00C7-AC87-4AAD-94B7-6402C10982A8}" type="pres">
      <dgm:prSet presAssocID="{3A49887F-51AE-4201-8607-5BE0BB41EE5C}" presName="Name13" presStyleLbl="parChTrans1D2" presStyleIdx="1" presStyleCnt="6"/>
      <dgm:spPr/>
    </dgm:pt>
    <dgm:pt modelId="{96CF1026-F967-4800-8BA3-0F617A1A632E}" type="pres">
      <dgm:prSet presAssocID="{8AF5EF81-45F6-4F23-9584-78FEE99D5EDC}" presName="childText" presStyleLbl="bgAcc1" presStyleIdx="1" presStyleCnt="6">
        <dgm:presLayoutVars>
          <dgm:bulletEnabled val="1"/>
        </dgm:presLayoutVars>
      </dgm:prSet>
      <dgm:spPr/>
    </dgm:pt>
    <dgm:pt modelId="{74A3B6A5-A2CA-4434-A6A6-7E543CD755C1}" type="pres">
      <dgm:prSet presAssocID="{B4656D65-7898-4C11-AE55-0FCB53101801}" presName="Name13" presStyleLbl="parChTrans1D2" presStyleIdx="2" presStyleCnt="6"/>
      <dgm:spPr/>
    </dgm:pt>
    <dgm:pt modelId="{E94D13F1-1F3C-4661-B6C6-9508560F09EC}" type="pres">
      <dgm:prSet presAssocID="{9F68A96C-4C8C-4D1B-A0D8-C589078E6C39}" presName="childText" presStyleLbl="bgAcc1" presStyleIdx="2" presStyleCnt="6">
        <dgm:presLayoutVars>
          <dgm:bulletEnabled val="1"/>
        </dgm:presLayoutVars>
      </dgm:prSet>
      <dgm:spPr/>
    </dgm:pt>
    <dgm:pt modelId="{34F8A643-85A5-4731-A9F3-0DB65224410B}" type="pres">
      <dgm:prSet presAssocID="{499CC8DA-B3C2-4B08-87D3-E726230FC40A}" presName="root" presStyleCnt="0"/>
      <dgm:spPr/>
    </dgm:pt>
    <dgm:pt modelId="{5B6D8FA0-1D4D-411F-89B4-100A0853EDD7}" type="pres">
      <dgm:prSet presAssocID="{499CC8DA-B3C2-4B08-87D3-E726230FC40A}" presName="rootComposite" presStyleCnt="0"/>
      <dgm:spPr/>
    </dgm:pt>
    <dgm:pt modelId="{6EC9B5AB-57AB-45BE-A411-4F62FFA23BCB}" type="pres">
      <dgm:prSet presAssocID="{499CC8DA-B3C2-4B08-87D3-E726230FC40A}" presName="rootText" presStyleLbl="node1" presStyleIdx="1" presStyleCnt="2"/>
      <dgm:spPr/>
    </dgm:pt>
    <dgm:pt modelId="{14507639-834F-400D-8C86-7DE52FB525FA}" type="pres">
      <dgm:prSet presAssocID="{499CC8DA-B3C2-4B08-87D3-E726230FC40A}" presName="rootConnector" presStyleLbl="node1" presStyleIdx="1" presStyleCnt="2"/>
      <dgm:spPr/>
    </dgm:pt>
    <dgm:pt modelId="{2E6F6615-756A-4CE4-8C3C-4FDFC7D4A0ED}" type="pres">
      <dgm:prSet presAssocID="{499CC8DA-B3C2-4B08-87D3-E726230FC40A}" presName="childShape" presStyleCnt="0"/>
      <dgm:spPr/>
    </dgm:pt>
    <dgm:pt modelId="{58A6634D-7A80-4613-8B6B-69DCB9A9E23B}" type="pres">
      <dgm:prSet presAssocID="{A3E52364-24A4-422A-96FF-3EB6600AC802}" presName="Name13" presStyleLbl="parChTrans1D2" presStyleIdx="3" presStyleCnt="6"/>
      <dgm:spPr/>
    </dgm:pt>
    <dgm:pt modelId="{7E55FE61-22BF-4085-B029-62025FB6DD16}" type="pres">
      <dgm:prSet presAssocID="{2DA1CA1D-6101-4001-9417-5CFA0E27BDAD}" presName="childText" presStyleLbl="bgAcc1" presStyleIdx="3" presStyleCnt="6">
        <dgm:presLayoutVars>
          <dgm:bulletEnabled val="1"/>
        </dgm:presLayoutVars>
      </dgm:prSet>
      <dgm:spPr/>
    </dgm:pt>
    <dgm:pt modelId="{C5CA1D22-DA1D-484D-93C5-3A4B48D70441}" type="pres">
      <dgm:prSet presAssocID="{2AE35CEA-C144-465F-9479-3E1512FE4826}" presName="Name13" presStyleLbl="parChTrans1D2" presStyleIdx="4" presStyleCnt="6"/>
      <dgm:spPr/>
    </dgm:pt>
    <dgm:pt modelId="{EB7FB77C-62F6-48D6-BB97-C1B9C5C5D30C}" type="pres">
      <dgm:prSet presAssocID="{F651999F-8954-4835-9107-7F340264EB50}" presName="childText" presStyleLbl="bgAcc1" presStyleIdx="4" presStyleCnt="6">
        <dgm:presLayoutVars>
          <dgm:bulletEnabled val="1"/>
        </dgm:presLayoutVars>
      </dgm:prSet>
      <dgm:spPr/>
    </dgm:pt>
    <dgm:pt modelId="{94288B6A-7662-4684-8065-F421ECC54FEE}" type="pres">
      <dgm:prSet presAssocID="{FB98DEA6-01B9-42EA-8E2A-5779199C2059}" presName="Name13" presStyleLbl="parChTrans1D2" presStyleIdx="5" presStyleCnt="6"/>
      <dgm:spPr/>
    </dgm:pt>
    <dgm:pt modelId="{8CC124DB-5F9E-434F-B018-FDD0F08BB255}" type="pres">
      <dgm:prSet presAssocID="{2CAA2064-478E-43EB-92D4-76AC12A9EC62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5F096D01-10B5-460B-9100-0A20B4B4E37D}" type="presOf" srcId="{8AF5EF81-45F6-4F23-9584-78FEE99D5EDC}" destId="{96CF1026-F967-4800-8BA3-0F617A1A632E}" srcOrd="0" destOrd="0" presId="urn:microsoft.com/office/officeart/2005/8/layout/hierarchy3"/>
    <dgm:cxn modelId="{A4D8840A-8AB3-4233-BF1F-EA6BF9D6B087}" type="presOf" srcId="{F651999F-8954-4835-9107-7F340264EB50}" destId="{EB7FB77C-62F6-48D6-BB97-C1B9C5C5D30C}" srcOrd="0" destOrd="0" presId="urn:microsoft.com/office/officeart/2005/8/layout/hierarchy3"/>
    <dgm:cxn modelId="{8387DD0B-0117-49CB-88B2-D0B5B74F6113}" type="presOf" srcId="{A3E52364-24A4-422A-96FF-3EB6600AC802}" destId="{58A6634D-7A80-4613-8B6B-69DCB9A9E23B}" srcOrd="0" destOrd="0" presId="urn:microsoft.com/office/officeart/2005/8/layout/hierarchy3"/>
    <dgm:cxn modelId="{6C6E8117-3E1A-46E1-B3CF-5512DD8319B1}" type="presOf" srcId="{2DA1CA1D-6101-4001-9417-5CFA0E27BDAD}" destId="{7E55FE61-22BF-4085-B029-62025FB6DD16}" srcOrd="0" destOrd="0" presId="urn:microsoft.com/office/officeart/2005/8/layout/hierarchy3"/>
    <dgm:cxn modelId="{E36D3625-F562-4208-8F7D-54FE8406098E}" srcId="{09ED8792-09FB-4AAE-9527-BB9D07F355AB}" destId="{5207283A-9E85-4481-8E04-8CA2F5A87CDC}" srcOrd="0" destOrd="0" parTransId="{CF4FC979-F88E-41F2-A10E-C1857F13A98A}" sibTransId="{E397BA2F-27BB-47CA-92AB-9EB0ED9FA272}"/>
    <dgm:cxn modelId="{0418A32B-FC34-48A2-BC3C-692DAFDFF66D}" srcId="{499CC8DA-B3C2-4B08-87D3-E726230FC40A}" destId="{2CAA2064-478E-43EB-92D4-76AC12A9EC62}" srcOrd="2" destOrd="0" parTransId="{FB98DEA6-01B9-42EA-8E2A-5779199C2059}" sibTransId="{15387981-D746-4D52-AF7E-DADDDBA47481}"/>
    <dgm:cxn modelId="{AEE9D53D-4208-4103-A8BD-0B19B42C07BB}" type="presOf" srcId="{5207283A-9E85-4481-8E04-8CA2F5A87CDC}" destId="{1BE49E5D-C5A1-4BBC-9C47-6D99C01ED50D}" srcOrd="0" destOrd="0" presId="urn:microsoft.com/office/officeart/2005/8/layout/hierarchy3"/>
    <dgm:cxn modelId="{027E0941-AFF3-4ECD-AC5D-19A03D26DCB9}" srcId="{09ED8792-09FB-4AAE-9527-BB9D07F355AB}" destId="{8AF5EF81-45F6-4F23-9584-78FEE99D5EDC}" srcOrd="1" destOrd="0" parTransId="{3A49887F-51AE-4201-8607-5BE0BB41EE5C}" sibTransId="{C07B0F52-7DEC-406A-A713-B3368278246D}"/>
    <dgm:cxn modelId="{16E78343-9CF6-4EBA-A3E9-0582EDA30573}" srcId="{45967235-510D-4160-9603-09B2DEDE2FE5}" destId="{499CC8DA-B3C2-4B08-87D3-E726230FC40A}" srcOrd="1" destOrd="0" parTransId="{BC394B9A-4F3D-4E3D-A646-3916B83E78D6}" sibTransId="{22BE8285-BF6A-4623-A1ED-8D4B742890D1}"/>
    <dgm:cxn modelId="{A1AB0B51-79B6-49C6-B087-07D824EE141F}" srcId="{499CC8DA-B3C2-4B08-87D3-E726230FC40A}" destId="{F651999F-8954-4835-9107-7F340264EB50}" srcOrd="1" destOrd="0" parTransId="{2AE35CEA-C144-465F-9479-3E1512FE4826}" sibTransId="{C320A33B-0C7F-4F27-B4A1-576ADD915D34}"/>
    <dgm:cxn modelId="{A06EEF57-82FC-4349-A69E-4462CC8EB726}" type="presOf" srcId="{2AE35CEA-C144-465F-9479-3E1512FE4826}" destId="{C5CA1D22-DA1D-484D-93C5-3A4B48D70441}" srcOrd="0" destOrd="0" presId="urn:microsoft.com/office/officeart/2005/8/layout/hierarchy3"/>
    <dgm:cxn modelId="{2A551D58-0BA9-458F-8733-5AC41DE89487}" type="presOf" srcId="{45967235-510D-4160-9603-09B2DEDE2FE5}" destId="{3DA2ADDD-17A2-4DB4-9076-91E6DEF8675E}" srcOrd="0" destOrd="0" presId="urn:microsoft.com/office/officeart/2005/8/layout/hierarchy3"/>
    <dgm:cxn modelId="{C515F78B-060C-4F94-A066-B88B450BF052}" type="presOf" srcId="{09ED8792-09FB-4AAE-9527-BB9D07F355AB}" destId="{B353E87C-5BCE-4C92-9388-500CB32F39B6}" srcOrd="0" destOrd="0" presId="urn:microsoft.com/office/officeart/2005/8/layout/hierarchy3"/>
    <dgm:cxn modelId="{4BB42A99-539F-4E96-B0EC-0029A1616E1C}" srcId="{45967235-510D-4160-9603-09B2DEDE2FE5}" destId="{09ED8792-09FB-4AAE-9527-BB9D07F355AB}" srcOrd="0" destOrd="0" parTransId="{EBA0E50C-0EC4-4CAB-95E7-5882DE01DB6D}" sibTransId="{576D0ECC-C18D-4295-ADCA-69C7C885E033}"/>
    <dgm:cxn modelId="{3D0A6D9B-2ADA-4D76-A07C-EBA142388604}" srcId="{499CC8DA-B3C2-4B08-87D3-E726230FC40A}" destId="{2DA1CA1D-6101-4001-9417-5CFA0E27BDAD}" srcOrd="0" destOrd="0" parTransId="{A3E52364-24A4-422A-96FF-3EB6600AC802}" sibTransId="{0D7C4757-78B4-4B41-A0D5-DC03E207D3AD}"/>
    <dgm:cxn modelId="{68C5509B-D0EC-49C9-967D-2ECC34483855}" type="presOf" srcId="{3A49887F-51AE-4201-8607-5BE0BB41EE5C}" destId="{F94D00C7-AC87-4AAD-94B7-6402C10982A8}" srcOrd="0" destOrd="0" presId="urn:microsoft.com/office/officeart/2005/8/layout/hierarchy3"/>
    <dgm:cxn modelId="{65141FA3-8D87-4877-A5F4-916C18C8F7CB}" type="presOf" srcId="{499CC8DA-B3C2-4B08-87D3-E726230FC40A}" destId="{6EC9B5AB-57AB-45BE-A411-4F62FFA23BCB}" srcOrd="0" destOrd="0" presId="urn:microsoft.com/office/officeart/2005/8/layout/hierarchy3"/>
    <dgm:cxn modelId="{20BDDDB0-2173-4557-8E59-89FBBF151604}" type="presOf" srcId="{B4656D65-7898-4C11-AE55-0FCB53101801}" destId="{74A3B6A5-A2CA-4434-A6A6-7E543CD755C1}" srcOrd="0" destOrd="0" presId="urn:microsoft.com/office/officeart/2005/8/layout/hierarchy3"/>
    <dgm:cxn modelId="{61543FB7-1565-4C9E-B063-88E59B64820E}" type="presOf" srcId="{9F68A96C-4C8C-4D1B-A0D8-C589078E6C39}" destId="{E94D13F1-1F3C-4661-B6C6-9508560F09EC}" srcOrd="0" destOrd="0" presId="urn:microsoft.com/office/officeart/2005/8/layout/hierarchy3"/>
    <dgm:cxn modelId="{2A0CBBCB-9CE2-42BA-B4EF-D67481F79755}" type="presOf" srcId="{2CAA2064-478E-43EB-92D4-76AC12A9EC62}" destId="{8CC124DB-5F9E-434F-B018-FDD0F08BB255}" srcOrd="0" destOrd="0" presId="urn:microsoft.com/office/officeart/2005/8/layout/hierarchy3"/>
    <dgm:cxn modelId="{A88A6BD9-ECCF-4730-B89E-BD60C8C00CCB}" type="presOf" srcId="{FB98DEA6-01B9-42EA-8E2A-5779199C2059}" destId="{94288B6A-7662-4684-8065-F421ECC54FEE}" srcOrd="0" destOrd="0" presId="urn:microsoft.com/office/officeart/2005/8/layout/hierarchy3"/>
    <dgm:cxn modelId="{5AD5C5E2-2D90-4451-BEBA-E836DB2422BE}" srcId="{09ED8792-09FB-4AAE-9527-BB9D07F355AB}" destId="{9F68A96C-4C8C-4D1B-A0D8-C589078E6C39}" srcOrd="2" destOrd="0" parTransId="{B4656D65-7898-4C11-AE55-0FCB53101801}" sibTransId="{1EBE1C5F-757A-4DE1-9FAC-36A49C5B66E6}"/>
    <dgm:cxn modelId="{A97991F2-3AD4-4DB6-9BCE-1095B9EA168E}" type="presOf" srcId="{09ED8792-09FB-4AAE-9527-BB9D07F355AB}" destId="{7BB519AC-5996-48E1-A36A-0935030719F7}" srcOrd="1" destOrd="0" presId="urn:microsoft.com/office/officeart/2005/8/layout/hierarchy3"/>
    <dgm:cxn modelId="{2481BFF2-ACD0-4BBB-91D3-CB188ECB9CDE}" type="presOf" srcId="{499CC8DA-B3C2-4B08-87D3-E726230FC40A}" destId="{14507639-834F-400D-8C86-7DE52FB525FA}" srcOrd="1" destOrd="0" presId="urn:microsoft.com/office/officeart/2005/8/layout/hierarchy3"/>
    <dgm:cxn modelId="{B956D2F3-7EAA-4BA5-B20D-22AFE4C56783}" type="presOf" srcId="{CF4FC979-F88E-41F2-A10E-C1857F13A98A}" destId="{2953F8AD-A1C5-4DDA-9210-50F329D8BBA8}" srcOrd="0" destOrd="0" presId="urn:microsoft.com/office/officeart/2005/8/layout/hierarchy3"/>
    <dgm:cxn modelId="{BEA28D9E-A920-450C-8294-2DB276045191}" type="presParOf" srcId="{3DA2ADDD-17A2-4DB4-9076-91E6DEF8675E}" destId="{6B059321-B626-4CE8-9736-D9B2C35BB827}" srcOrd="0" destOrd="0" presId="urn:microsoft.com/office/officeart/2005/8/layout/hierarchy3"/>
    <dgm:cxn modelId="{70982811-AA2D-4F12-8FF1-CAA82E562C3D}" type="presParOf" srcId="{6B059321-B626-4CE8-9736-D9B2C35BB827}" destId="{B38EA6C5-5ECB-4586-996A-8CEB7736F6A8}" srcOrd="0" destOrd="0" presId="urn:microsoft.com/office/officeart/2005/8/layout/hierarchy3"/>
    <dgm:cxn modelId="{BC09EA80-B5E3-42F1-88CF-1BB7015DAA75}" type="presParOf" srcId="{B38EA6C5-5ECB-4586-996A-8CEB7736F6A8}" destId="{B353E87C-5BCE-4C92-9388-500CB32F39B6}" srcOrd="0" destOrd="0" presId="urn:microsoft.com/office/officeart/2005/8/layout/hierarchy3"/>
    <dgm:cxn modelId="{CD7E5B21-9E8D-4AAA-B775-E7DB661B76EC}" type="presParOf" srcId="{B38EA6C5-5ECB-4586-996A-8CEB7736F6A8}" destId="{7BB519AC-5996-48E1-A36A-0935030719F7}" srcOrd="1" destOrd="0" presId="urn:microsoft.com/office/officeart/2005/8/layout/hierarchy3"/>
    <dgm:cxn modelId="{8490F20A-FC40-41D7-BA78-4E1E6030B9FF}" type="presParOf" srcId="{6B059321-B626-4CE8-9736-D9B2C35BB827}" destId="{DAEF9E01-D399-46E3-B367-2A361A8D9F0D}" srcOrd="1" destOrd="0" presId="urn:microsoft.com/office/officeart/2005/8/layout/hierarchy3"/>
    <dgm:cxn modelId="{848B2734-7810-47F1-B82B-8EAD7342B1D5}" type="presParOf" srcId="{DAEF9E01-D399-46E3-B367-2A361A8D9F0D}" destId="{2953F8AD-A1C5-4DDA-9210-50F329D8BBA8}" srcOrd="0" destOrd="0" presId="urn:microsoft.com/office/officeart/2005/8/layout/hierarchy3"/>
    <dgm:cxn modelId="{199742FA-A8DB-4C2C-80D4-DABA8704BD17}" type="presParOf" srcId="{DAEF9E01-D399-46E3-B367-2A361A8D9F0D}" destId="{1BE49E5D-C5A1-4BBC-9C47-6D99C01ED50D}" srcOrd="1" destOrd="0" presId="urn:microsoft.com/office/officeart/2005/8/layout/hierarchy3"/>
    <dgm:cxn modelId="{1C59C707-6713-4424-8647-6E86F9616E60}" type="presParOf" srcId="{DAEF9E01-D399-46E3-B367-2A361A8D9F0D}" destId="{F94D00C7-AC87-4AAD-94B7-6402C10982A8}" srcOrd="2" destOrd="0" presId="urn:microsoft.com/office/officeart/2005/8/layout/hierarchy3"/>
    <dgm:cxn modelId="{BFAF9418-3870-4204-B647-6ACA6DB3D221}" type="presParOf" srcId="{DAEF9E01-D399-46E3-B367-2A361A8D9F0D}" destId="{96CF1026-F967-4800-8BA3-0F617A1A632E}" srcOrd="3" destOrd="0" presId="urn:microsoft.com/office/officeart/2005/8/layout/hierarchy3"/>
    <dgm:cxn modelId="{5D0B0B9F-3FA2-4942-BEB2-2170DE1DDB14}" type="presParOf" srcId="{DAEF9E01-D399-46E3-B367-2A361A8D9F0D}" destId="{74A3B6A5-A2CA-4434-A6A6-7E543CD755C1}" srcOrd="4" destOrd="0" presId="urn:microsoft.com/office/officeart/2005/8/layout/hierarchy3"/>
    <dgm:cxn modelId="{E43514B3-1DD2-40C7-8923-EA6839D96CCD}" type="presParOf" srcId="{DAEF9E01-D399-46E3-B367-2A361A8D9F0D}" destId="{E94D13F1-1F3C-4661-B6C6-9508560F09EC}" srcOrd="5" destOrd="0" presId="urn:microsoft.com/office/officeart/2005/8/layout/hierarchy3"/>
    <dgm:cxn modelId="{1A610617-E39E-4C02-AE78-22FFF4335AAD}" type="presParOf" srcId="{3DA2ADDD-17A2-4DB4-9076-91E6DEF8675E}" destId="{34F8A643-85A5-4731-A9F3-0DB65224410B}" srcOrd="1" destOrd="0" presId="urn:microsoft.com/office/officeart/2005/8/layout/hierarchy3"/>
    <dgm:cxn modelId="{7E003307-3872-4BE8-8AD0-792B50838E7B}" type="presParOf" srcId="{34F8A643-85A5-4731-A9F3-0DB65224410B}" destId="{5B6D8FA0-1D4D-411F-89B4-100A0853EDD7}" srcOrd="0" destOrd="0" presId="urn:microsoft.com/office/officeart/2005/8/layout/hierarchy3"/>
    <dgm:cxn modelId="{B5D6B006-CFD9-445E-8DA4-C4DC753B6AFB}" type="presParOf" srcId="{5B6D8FA0-1D4D-411F-89B4-100A0853EDD7}" destId="{6EC9B5AB-57AB-45BE-A411-4F62FFA23BCB}" srcOrd="0" destOrd="0" presId="urn:microsoft.com/office/officeart/2005/8/layout/hierarchy3"/>
    <dgm:cxn modelId="{2C1B8C1D-E5EC-42B4-B49F-1B8BEF6C9F75}" type="presParOf" srcId="{5B6D8FA0-1D4D-411F-89B4-100A0853EDD7}" destId="{14507639-834F-400D-8C86-7DE52FB525FA}" srcOrd="1" destOrd="0" presId="urn:microsoft.com/office/officeart/2005/8/layout/hierarchy3"/>
    <dgm:cxn modelId="{67066DFC-362C-43DE-A6DB-97E55A5E5315}" type="presParOf" srcId="{34F8A643-85A5-4731-A9F3-0DB65224410B}" destId="{2E6F6615-756A-4CE4-8C3C-4FDFC7D4A0ED}" srcOrd="1" destOrd="0" presId="urn:microsoft.com/office/officeart/2005/8/layout/hierarchy3"/>
    <dgm:cxn modelId="{941294FE-784F-4314-AAE0-B69502B861A0}" type="presParOf" srcId="{2E6F6615-756A-4CE4-8C3C-4FDFC7D4A0ED}" destId="{58A6634D-7A80-4613-8B6B-69DCB9A9E23B}" srcOrd="0" destOrd="0" presId="urn:microsoft.com/office/officeart/2005/8/layout/hierarchy3"/>
    <dgm:cxn modelId="{5EC9DE7A-849D-4E5F-89C7-637C60FEABCE}" type="presParOf" srcId="{2E6F6615-756A-4CE4-8C3C-4FDFC7D4A0ED}" destId="{7E55FE61-22BF-4085-B029-62025FB6DD16}" srcOrd="1" destOrd="0" presId="urn:microsoft.com/office/officeart/2005/8/layout/hierarchy3"/>
    <dgm:cxn modelId="{14F37A25-5118-4922-808B-33AC7004FDBB}" type="presParOf" srcId="{2E6F6615-756A-4CE4-8C3C-4FDFC7D4A0ED}" destId="{C5CA1D22-DA1D-484D-93C5-3A4B48D70441}" srcOrd="2" destOrd="0" presId="urn:microsoft.com/office/officeart/2005/8/layout/hierarchy3"/>
    <dgm:cxn modelId="{D62D7406-C0BB-4ACD-9574-A92901ADFACB}" type="presParOf" srcId="{2E6F6615-756A-4CE4-8C3C-4FDFC7D4A0ED}" destId="{EB7FB77C-62F6-48D6-BB97-C1B9C5C5D30C}" srcOrd="3" destOrd="0" presId="urn:microsoft.com/office/officeart/2005/8/layout/hierarchy3"/>
    <dgm:cxn modelId="{FF73AFC6-CC81-45D5-AF9E-03E3BC9AEFF9}" type="presParOf" srcId="{2E6F6615-756A-4CE4-8C3C-4FDFC7D4A0ED}" destId="{94288B6A-7662-4684-8065-F421ECC54FEE}" srcOrd="4" destOrd="0" presId="urn:microsoft.com/office/officeart/2005/8/layout/hierarchy3"/>
    <dgm:cxn modelId="{66FCDA9B-CA3C-43EF-828A-EEF8DA15F176}" type="presParOf" srcId="{2E6F6615-756A-4CE4-8C3C-4FDFC7D4A0ED}" destId="{8CC124DB-5F9E-434F-B018-FDD0F08BB25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24AF3-3683-4795-89D1-4789F76C979B}">
      <dsp:nvSpPr>
        <dsp:cNvPr id="0" name=""/>
        <dsp:cNvSpPr/>
      </dsp:nvSpPr>
      <dsp:spPr>
        <a:xfrm>
          <a:off x="458703" y="30833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3B0C9-2514-4881-9F33-0577ECAB7E9F}">
      <dsp:nvSpPr>
        <dsp:cNvPr id="0" name=""/>
        <dsp:cNvSpPr/>
      </dsp:nvSpPr>
      <dsp:spPr>
        <a:xfrm>
          <a:off x="692703" y="26483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53C33-5BFA-46F9-83C4-72C782854FA4}">
      <dsp:nvSpPr>
        <dsp:cNvPr id="0" name=""/>
        <dsp:cNvSpPr/>
      </dsp:nvSpPr>
      <dsp:spPr>
        <a:xfrm>
          <a:off x="107703" y="1470833"/>
          <a:ext cx="1800000" cy="1614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kern="1200"/>
            <a:t>Industrial Robotic Arms – Common Issues – Cable Failure</a:t>
          </a:r>
          <a:endParaRPr lang="en-US" sz="1400" kern="1200"/>
        </a:p>
      </dsp:txBody>
      <dsp:txXfrm>
        <a:off x="107703" y="1470833"/>
        <a:ext cx="1800000" cy="1614847"/>
      </dsp:txXfrm>
    </dsp:sp>
    <dsp:sp modelId="{B25B5197-71F0-49B8-A750-5693BAD42599}">
      <dsp:nvSpPr>
        <dsp:cNvPr id="0" name=""/>
        <dsp:cNvSpPr/>
      </dsp:nvSpPr>
      <dsp:spPr>
        <a:xfrm>
          <a:off x="2573703" y="30833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3803B-B4DB-4983-857D-EFC93ED9294B}">
      <dsp:nvSpPr>
        <dsp:cNvPr id="0" name=""/>
        <dsp:cNvSpPr/>
      </dsp:nvSpPr>
      <dsp:spPr>
        <a:xfrm>
          <a:off x="2807703" y="26483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8EBCE-267F-483F-8DC7-42D4ABF21348}">
      <dsp:nvSpPr>
        <dsp:cNvPr id="0" name=""/>
        <dsp:cNvSpPr/>
      </dsp:nvSpPr>
      <dsp:spPr>
        <a:xfrm>
          <a:off x="2222703" y="1470833"/>
          <a:ext cx="1800000" cy="1614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kern="1200"/>
            <a:t>Cable/Wiring Service Life Failure Leads to Extensive Machine Downtime</a:t>
          </a:r>
          <a:endParaRPr lang="en-US" sz="1400" kern="1200"/>
        </a:p>
      </dsp:txBody>
      <dsp:txXfrm>
        <a:off x="2222703" y="1470833"/>
        <a:ext cx="1800000" cy="1614847"/>
      </dsp:txXfrm>
    </dsp:sp>
    <dsp:sp modelId="{52F63A0A-BBB0-4697-9D9D-BB7E9CC631F6}">
      <dsp:nvSpPr>
        <dsp:cNvPr id="0" name=""/>
        <dsp:cNvSpPr/>
      </dsp:nvSpPr>
      <dsp:spPr>
        <a:xfrm>
          <a:off x="4688704" y="30833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40E81-16C6-43DB-A969-4D32C3268721}">
      <dsp:nvSpPr>
        <dsp:cNvPr id="0" name=""/>
        <dsp:cNvSpPr/>
      </dsp:nvSpPr>
      <dsp:spPr>
        <a:xfrm>
          <a:off x="4922704" y="26483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57B95-4C5C-4E58-863A-1888FA22CC7A}">
      <dsp:nvSpPr>
        <dsp:cNvPr id="0" name=""/>
        <dsp:cNvSpPr/>
      </dsp:nvSpPr>
      <dsp:spPr>
        <a:xfrm>
          <a:off x="4337704" y="1470833"/>
          <a:ext cx="1800000" cy="1614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0" kern="1200"/>
            <a:t>"Continuous Flex" cables are designed to transmit control and data signals to machines and robotic devices that continually move </a:t>
          </a:r>
          <a:endParaRPr lang="en-US" sz="1300" kern="1200"/>
        </a:p>
      </dsp:txBody>
      <dsp:txXfrm>
        <a:off x="4337704" y="1470833"/>
        <a:ext cx="1800000" cy="1614847"/>
      </dsp:txXfrm>
    </dsp:sp>
    <dsp:sp modelId="{CC26BDE7-B90F-40D7-AF6F-6B58B4946BB0}">
      <dsp:nvSpPr>
        <dsp:cNvPr id="0" name=""/>
        <dsp:cNvSpPr/>
      </dsp:nvSpPr>
      <dsp:spPr>
        <a:xfrm>
          <a:off x="6803704" y="30833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C62EF-DA37-482F-BB65-2DA6AD8CDBA9}">
      <dsp:nvSpPr>
        <dsp:cNvPr id="0" name=""/>
        <dsp:cNvSpPr/>
      </dsp:nvSpPr>
      <dsp:spPr>
        <a:xfrm>
          <a:off x="7037704" y="26483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5E0A6-A1CF-48E3-B250-557A7A262F1E}">
      <dsp:nvSpPr>
        <dsp:cNvPr id="0" name=""/>
        <dsp:cNvSpPr/>
      </dsp:nvSpPr>
      <dsp:spPr>
        <a:xfrm>
          <a:off x="6452704" y="1470833"/>
          <a:ext cx="1800000" cy="1614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0" kern="1200"/>
            <a:t>"Torsional Flex" cables are designed to resist scrubbing and abrasions as well as continuous torsional stress</a:t>
          </a:r>
          <a:endParaRPr lang="en-US" sz="1300" kern="1200"/>
        </a:p>
      </dsp:txBody>
      <dsp:txXfrm>
        <a:off x="6452704" y="1470833"/>
        <a:ext cx="1800000" cy="1614847"/>
      </dsp:txXfrm>
    </dsp:sp>
    <dsp:sp modelId="{CB58EE67-AA83-4C95-85BF-2EBF77B01C65}">
      <dsp:nvSpPr>
        <dsp:cNvPr id="0" name=""/>
        <dsp:cNvSpPr/>
      </dsp:nvSpPr>
      <dsp:spPr>
        <a:xfrm>
          <a:off x="8918704" y="30833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1CD56-EB1E-47B1-971B-A6AE814A17EE}">
      <dsp:nvSpPr>
        <dsp:cNvPr id="0" name=""/>
        <dsp:cNvSpPr/>
      </dsp:nvSpPr>
      <dsp:spPr>
        <a:xfrm>
          <a:off x="9152704" y="264833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EFE20-59D9-4C63-AA97-89D9E4B14445}">
      <dsp:nvSpPr>
        <dsp:cNvPr id="0" name=""/>
        <dsp:cNvSpPr/>
      </dsp:nvSpPr>
      <dsp:spPr>
        <a:xfrm>
          <a:off x="8567704" y="1470833"/>
          <a:ext cx="1800000" cy="1614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0" kern="1200"/>
            <a:t>Cable/Wiring distributers often include a “flex-life” that rates a cable for a specified number of “cycles” (cycles are typically a 90-degree bend in any direction)</a:t>
          </a:r>
          <a:endParaRPr lang="en-US" sz="1300" kern="1200"/>
        </a:p>
      </dsp:txBody>
      <dsp:txXfrm>
        <a:off x="8567704" y="1470833"/>
        <a:ext cx="1800000" cy="1614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3E87C-5BCE-4C92-9388-500CB32F39B6}">
      <dsp:nvSpPr>
        <dsp:cNvPr id="0" name=""/>
        <dsp:cNvSpPr/>
      </dsp:nvSpPr>
      <dsp:spPr>
        <a:xfrm>
          <a:off x="1205854" y="683"/>
          <a:ext cx="1535244" cy="767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alibri Light" panose="020F0302020204030204"/>
            </a:rPr>
            <a:t>Purchase</a:t>
          </a:r>
          <a:endParaRPr lang="en-US" sz="2900" kern="1200"/>
        </a:p>
      </dsp:txBody>
      <dsp:txXfrm>
        <a:off x="1228337" y="23166"/>
        <a:ext cx="1490278" cy="722656"/>
      </dsp:txXfrm>
    </dsp:sp>
    <dsp:sp modelId="{2953F8AD-A1C5-4DDA-9210-50F329D8BBA8}">
      <dsp:nvSpPr>
        <dsp:cNvPr id="0" name=""/>
        <dsp:cNvSpPr/>
      </dsp:nvSpPr>
      <dsp:spPr>
        <a:xfrm>
          <a:off x="1359379" y="768305"/>
          <a:ext cx="153524" cy="575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6"/>
              </a:lnTo>
              <a:lnTo>
                <a:pt x="153524" y="5757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49E5D-C5A1-4BBC-9C47-6D99C01ED50D}">
      <dsp:nvSpPr>
        <dsp:cNvPr id="0" name=""/>
        <dsp:cNvSpPr/>
      </dsp:nvSpPr>
      <dsp:spPr>
        <a:xfrm>
          <a:off x="1512903" y="960211"/>
          <a:ext cx="1228195" cy="767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rgbClr val="003366"/>
              </a:solidFill>
              <a:latin typeface="Calibri Light" panose="020F0302020204030204"/>
            </a:rPr>
            <a:t>Complex Design</a:t>
          </a:r>
          <a:endParaRPr lang="en-US" sz="2200" kern="1200">
            <a:solidFill>
              <a:srgbClr val="003366"/>
            </a:solidFill>
          </a:endParaRPr>
        </a:p>
      </dsp:txBody>
      <dsp:txXfrm>
        <a:off x="1535386" y="982694"/>
        <a:ext cx="1183229" cy="722656"/>
      </dsp:txXfrm>
    </dsp:sp>
    <dsp:sp modelId="{F94D00C7-AC87-4AAD-94B7-6402C10982A8}">
      <dsp:nvSpPr>
        <dsp:cNvPr id="0" name=""/>
        <dsp:cNvSpPr/>
      </dsp:nvSpPr>
      <dsp:spPr>
        <a:xfrm>
          <a:off x="1359379" y="768305"/>
          <a:ext cx="153524" cy="1535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5244"/>
              </a:lnTo>
              <a:lnTo>
                <a:pt x="153524" y="15352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F1026-F967-4800-8BA3-0F617A1A632E}">
      <dsp:nvSpPr>
        <dsp:cNvPr id="0" name=""/>
        <dsp:cNvSpPr/>
      </dsp:nvSpPr>
      <dsp:spPr>
        <a:xfrm>
          <a:off x="1512903" y="1919739"/>
          <a:ext cx="1228195" cy="767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rgbClr val="003366"/>
              </a:solidFill>
              <a:latin typeface="Calibri Light" panose="020F0302020204030204"/>
            </a:rPr>
            <a:t>Quality</a:t>
          </a:r>
        </a:p>
      </dsp:txBody>
      <dsp:txXfrm>
        <a:off x="1535386" y="1942222"/>
        <a:ext cx="1183229" cy="722656"/>
      </dsp:txXfrm>
    </dsp:sp>
    <dsp:sp modelId="{74A3B6A5-A2CA-4434-A6A6-7E543CD755C1}">
      <dsp:nvSpPr>
        <dsp:cNvPr id="0" name=""/>
        <dsp:cNvSpPr/>
      </dsp:nvSpPr>
      <dsp:spPr>
        <a:xfrm>
          <a:off x="1359379" y="768305"/>
          <a:ext cx="153524" cy="2494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772"/>
              </a:lnTo>
              <a:lnTo>
                <a:pt x="153524" y="24947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D13F1-1F3C-4661-B6C6-9508560F09EC}">
      <dsp:nvSpPr>
        <dsp:cNvPr id="0" name=""/>
        <dsp:cNvSpPr/>
      </dsp:nvSpPr>
      <dsp:spPr>
        <a:xfrm>
          <a:off x="1512903" y="2879267"/>
          <a:ext cx="1228195" cy="767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rgbClr val="003366"/>
              </a:solidFill>
              <a:latin typeface="Calibri Light" panose="020F0302020204030204"/>
            </a:rPr>
            <a:t>Reliability</a:t>
          </a:r>
          <a:endParaRPr lang="en-US" sz="2200" kern="1200">
            <a:solidFill>
              <a:srgbClr val="003366"/>
            </a:solidFill>
          </a:endParaRPr>
        </a:p>
      </dsp:txBody>
      <dsp:txXfrm>
        <a:off x="1535386" y="2901750"/>
        <a:ext cx="1183229" cy="722656"/>
      </dsp:txXfrm>
    </dsp:sp>
    <dsp:sp modelId="{6EC9B5AB-57AB-45BE-A411-4F62FFA23BCB}">
      <dsp:nvSpPr>
        <dsp:cNvPr id="0" name=""/>
        <dsp:cNvSpPr/>
      </dsp:nvSpPr>
      <dsp:spPr>
        <a:xfrm>
          <a:off x="3124910" y="683"/>
          <a:ext cx="1535244" cy="767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alibri Light" panose="020F0302020204030204"/>
            </a:rPr>
            <a:t>Build</a:t>
          </a:r>
          <a:endParaRPr lang="en-US" sz="2900" kern="1200"/>
        </a:p>
      </dsp:txBody>
      <dsp:txXfrm>
        <a:off x="3147393" y="23166"/>
        <a:ext cx="1490278" cy="722656"/>
      </dsp:txXfrm>
    </dsp:sp>
    <dsp:sp modelId="{58A6634D-7A80-4613-8B6B-69DCB9A9E23B}">
      <dsp:nvSpPr>
        <dsp:cNvPr id="0" name=""/>
        <dsp:cNvSpPr/>
      </dsp:nvSpPr>
      <dsp:spPr>
        <a:xfrm>
          <a:off x="3278435" y="768305"/>
          <a:ext cx="153524" cy="575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6"/>
              </a:lnTo>
              <a:lnTo>
                <a:pt x="153524" y="5757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5FE61-22BF-4085-B029-62025FB6DD16}">
      <dsp:nvSpPr>
        <dsp:cNvPr id="0" name=""/>
        <dsp:cNvSpPr/>
      </dsp:nvSpPr>
      <dsp:spPr>
        <a:xfrm>
          <a:off x="3431959" y="960211"/>
          <a:ext cx="1228195" cy="767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rgbClr val="003366"/>
              </a:solidFill>
              <a:latin typeface="Calibri Light" panose="020F0302020204030204"/>
            </a:rPr>
            <a:t>Custom</a:t>
          </a:r>
          <a:endParaRPr lang="en-US" sz="2200" kern="1200">
            <a:solidFill>
              <a:srgbClr val="003366"/>
            </a:solidFill>
          </a:endParaRPr>
        </a:p>
      </dsp:txBody>
      <dsp:txXfrm>
        <a:off x="3454442" y="982694"/>
        <a:ext cx="1183229" cy="722656"/>
      </dsp:txXfrm>
    </dsp:sp>
    <dsp:sp modelId="{C5CA1D22-DA1D-484D-93C5-3A4B48D70441}">
      <dsp:nvSpPr>
        <dsp:cNvPr id="0" name=""/>
        <dsp:cNvSpPr/>
      </dsp:nvSpPr>
      <dsp:spPr>
        <a:xfrm>
          <a:off x="3278435" y="768305"/>
          <a:ext cx="153524" cy="1535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5244"/>
              </a:lnTo>
              <a:lnTo>
                <a:pt x="153524" y="15352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FB77C-62F6-48D6-BB97-C1B9C5C5D30C}">
      <dsp:nvSpPr>
        <dsp:cNvPr id="0" name=""/>
        <dsp:cNvSpPr/>
      </dsp:nvSpPr>
      <dsp:spPr>
        <a:xfrm>
          <a:off x="3431959" y="1919739"/>
          <a:ext cx="1228195" cy="767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rgbClr val="003366"/>
              </a:solidFill>
              <a:latin typeface="Calibri Light" panose="020F0302020204030204"/>
            </a:rPr>
            <a:t>Price</a:t>
          </a:r>
        </a:p>
      </dsp:txBody>
      <dsp:txXfrm>
        <a:off x="3454442" y="1942222"/>
        <a:ext cx="1183229" cy="722656"/>
      </dsp:txXfrm>
    </dsp:sp>
    <dsp:sp modelId="{94288B6A-7662-4684-8065-F421ECC54FEE}">
      <dsp:nvSpPr>
        <dsp:cNvPr id="0" name=""/>
        <dsp:cNvSpPr/>
      </dsp:nvSpPr>
      <dsp:spPr>
        <a:xfrm>
          <a:off x="3278435" y="768305"/>
          <a:ext cx="153524" cy="2494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772"/>
              </a:lnTo>
              <a:lnTo>
                <a:pt x="153524" y="24947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124DB-5F9E-434F-B018-FDD0F08BB255}">
      <dsp:nvSpPr>
        <dsp:cNvPr id="0" name=""/>
        <dsp:cNvSpPr/>
      </dsp:nvSpPr>
      <dsp:spPr>
        <a:xfrm>
          <a:off x="3431959" y="2879267"/>
          <a:ext cx="1228195" cy="767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rgbClr val="003366"/>
              </a:solidFill>
              <a:latin typeface="Calibri Light" panose="020F0302020204030204"/>
            </a:rPr>
            <a:t>Time to Build</a:t>
          </a:r>
          <a:endParaRPr lang="en-US" sz="2200" kern="1200">
            <a:solidFill>
              <a:srgbClr val="003366"/>
            </a:solidFill>
          </a:endParaRPr>
        </a:p>
      </dsp:txBody>
      <dsp:txXfrm>
        <a:off x="3454442" y="2901750"/>
        <a:ext cx="1183229" cy="722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8:5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2085 24575,'26'0'0,"85"4"0,-97-2 0,1 0 0,-1 1 0,1 1 0,-1 1 0,21 9 0,-13-6 0,1 0 0,-1-2 0,1 0 0,32 3 0,37 9 0,-56-9 0,1-2 0,0-2 0,45 2 0,114-8 0,-74-1 0,-51 3 0,82-3 0,-145 1 0,0-1 0,1 0 0,-1 0 0,0 0 0,0-1 0,-1-1 0,1 1 0,0-1 0,-1 0 0,0-1 0,9-7 0,6-7 0,-2-1 0,19-23 0,-5 7 0,8-7 0,-26 29 0,-1 0 0,0-1 0,-1-1 0,-1-1 0,0 0 0,-2 0 0,19-38 0,76-159 0,-37 82 0,-61 114 0,-1 0 0,-1 0 0,-1-1 0,-1 1 0,-1-1 0,0 0 0,-1-1 0,-1-22 0,2 5 0,2 1 0,11-41 0,-7 40 0,-2 0 0,2-51 0,-10-192 0,0 273 0,1-1 0,-2 1 0,1 0 0,-1 0 0,0 0 0,-1 0 0,1 0 0,-2 0 0,1 1 0,0 0 0,-6-8 0,-3-2 0,-1 0 0,-28-27 0,26 29 0,-1 0 0,-1 2 0,0 0 0,-1 1 0,0 0 0,0 2 0,-1 0 0,-34-10 0,35 12 0,0 0 0,0-1 0,-17-10 0,22 10 0,0 1 0,0 1 0,0 0 0,-1 1 0,0 1 0,-29-6 0,-26 5 0,-95 6 0,49 2 0,-167-3 0,278 0 0,1 0 0,-1 0 0,0 0 0,0-1 0,1 1 0,-1-1 0,-5-2 0,8 3 0,1-1 0,-1 1 0,0-1 0,1 1 0,-1-1 0,0 1 0,1-1 0,-1 0 0,1 1 0,-1-1 0,1 0 0,0 1 0,-1-1 0,1 0 0,-1 1 0,1-1 0,0 0 0,0 0 0,0 1 0,-1-1 0,1 0 0,0 0 0,0 0 0,0 1 0,0-1 0,0 0 0,0 0 0,0 0 0,1 1 0,-1-1 0,0 0 0,0 0 0,1 1 0,-1-1 0,0 0 0,1 0 0,-1 1 0,0-1 0,1 0 0,0 0 0,4-6 0,-1 0 0,2 1 0,-1 0 0,1 0 0,-1 0 0,2 1 0,-1 0 0,10-7 0,28-23 0,71-99-406,-95 109-553,19-22-5867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8:5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24575,'1'4'0,"1"0"0,-1 0 0,1 0 0,0-1 0,0 1 0,1 0 0,-1-1 0,1 0 0,-1 1 0,1-1 0,7 5 0,-4-2 0,107 103 0,15 15 0,-109-105-243,1-1 0,41 27-1,-51-38-391,4 2-6191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504FC-F642-1A4D-BFD7-E526F0BE705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4A8A1-CB66-A146-8566-AD364AAF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7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Provide a description of how concepts were generated.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Researched basic forms of drilling spindles, noted what they had/didn't have in common. Compiled a list as a result of this initial work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Provide an overview of the designs being considered - these include top-level and sub-assembly-level concepts. Show all designs considered and have a top-level discussion focusing the audience’s attention on the most relevant concepts at the time of the presentation.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List advantages/disadvantages of each of the most relevant concepts in a table with an image of the concept at the top of the enumerated list. Generate these lists for top-level and sub-assembly-specific decisions that you must make.</a:t>
            </a:r>
            <a:endParaRPr lang="en-US">
              <a:ea typeface="Calibri"/>
              <a:cs typeface="Calibri"/>
            </a:endParaRPr>
          </a:p>
          <a:p>
            <a:pPr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Circle vs square spindle, square is more stable by a bit, discuss round vs square spindles a bit!</a:t>
            </a:r>
          </a:p>
          <a:p>
            <a:pPr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Runout (tendency of bit to leave the axis of drilling) is based on quality of spindle, not shape, and the bearings it is mounted upon</a:t>
            </a:r>
          </a:p>
          <a:p>
            <a:pPr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A8A1-CB66-A146-8566-AD364AAFAB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4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A8A1-CB66-A146-8566-AD364AAFAB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A8A1-CB66-A146-8566-AD364AAFAB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89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Add to the list of equations, engineering analysis tools (other than CAD), and example problems that you started in the first presentation. Summarize their applicability to your project design space.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 Provide calculations (equations and results only) and other quantifiable proof (such as well-known part specifications) per concept that targets all major engineering requirements and any quantifiable customer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A8A1-CB66-A146-8566-AD364AAFAB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2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ea typeface="Calibri" panose="020F0502020204030204"/>
                <a:cs typeface="Calibri" panose="020F0502020204030204"/>
              </a:rPr>
              <a:t>The torque from the actuation is greater than the required torque need to drill through the material based on new calculation we need a high torque value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ea typeface="Calibri" panose="020F0502020204030204"/>
                <a:cs typeface="Calibri" panose="020F0502020204030204"/>
              </a:rPr>
              <a:t>Based on the calculation the stress applied to the rod is less than the yield strength for Aluminum Alloy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A8A1-CB66-A146-8566-AD364AAFAB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Summarize your quantifiable proof within Pugh charts, decision matrices, specification tables, and/or Factor of Safety (</a:t>
            </a:r>
            <a:r>
              <a:rPr lang="en-US" err="1"/>
              <a:t>FoS</a:t>
            </a:r>
            <a:r>
              <a:rPr lang="en-US"/>
              <a:t>) tables. There will be some engineering/customer requirements that you can’t quantify yet. That’s OK. Discuss your plan to calculate/quantify those to validate your design BEFORE it’s built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Discuss how concepts compare to each other and against your benchmarked designs within each customer and engineering requirement.</a:t>
            </a:r>
            <a:endParaRPr lang="en-US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 Summarize the design(s) selected that best meets your design space as defined by the Customer Needs and the Engineering Requirements[object File]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A8A1-CB66-A146-8566-AD364AAFAB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7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A8A1-CB66-A146-8566-AD364AAFABB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8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A8A1-CB66-A146-8566-AD364AAFABB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20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A8A1-CB66-A146-8566-AD364AAFABB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92A1-09E0-2A43-935C-40000EF3A5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0DF63-15AC-C341-88A5-B915E0F7CB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39C99-FBA1-CB49-A694-41EF27E2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B5FADA-AAD4-5C49-91B0-2C5F5158E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163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0883-CF5F-4B40-961C-5D91C51B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AC1B3-C6E7-EE49-A158-57D4A066D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0A2DF-864E-5740-A8E3-5C853370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58728-DEBE-6C47-B15C-FB4EB09D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3CA49-D7AB-094B-8E19-46463626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846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9A810-2A86-B941-9474-4238DB812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5E711-8FDE-1B4A-B816-1BDDE6FAE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51B12-6C30-4F4C-A75F-2725C782E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C57EB-B0DE-8E4D-9AB7-ADF96FEF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B0018-DFF7-AB42-BA24-888279BC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752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E689-2C75-D946-BC0D-C9837BB2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E8BAE-85D5-F546-9BD5-B665D92FC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C93E8-290F-8843-B5B6-A01444CA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BF37AD-D891-A240-93F2-E2D6517D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46C528-A45C-2E44-8257-744C6CE0489F}"/>
              </a:ext>
            </a:extLst>
          </p:cNvPr>
          <p:cNvSpPr/>
          <p:nvPr userDrawn="1"/>
        </p:nvSpPr>
        <p:spPr>
          <a:xfrm>
            <a:off x="1" y="0"/>
            <a:ext cx="462224" cy="6858000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9D1A07-E479-2147-BB05-8996A1B8EC28}"/>
              </a:ext>
            </a:extLst>
          </p:cNvPr>
          <p:cNvSpPr/>
          <p:nvPr userDrawn="1"/>
        </p:nvSpPr>
        <p:spPr>
          <a:xfrm>
            <a:off x="0" y="6390752"/>
            <a:ext cx="462224" cy="46724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22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D6D1-4A75-2F4B-9781-335245C50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072D3-99F8-AE45-90F9-9BCD2053A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8C356-D22E-5746-A900-68D66839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358998-9426-8540-BFC5-4FFF5FA7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02D937-B17F-FA43-8BC7-E32AFFE098DB}"/>
              </a:ext>
            </a:extLst>
          </p:cNvPr>
          <p:cNvSpPr/>
          <p:nvPr userDrawn="1"/>
        </p:nvSpPr>
        <p:spPr>
          <a:xfrm>
            <a:off x="1" y="0"/>
            <a:ext cx="462224" cy="6858000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8E4A42-C4CF-004D-AA7A-2707685A5A3F}"/>
              </a:ext>
            </a:extLst>
          </p:cNvPr>
          <p:cNvSpPr/>
          <p:nvPr userDrawn="1"/>
        </p:nvSpPr>
        <p:spPr>
          <a:xfrm>
            <a:off x="0" y="6390752"/>
            <a:ext cx="462224" cy="46724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5257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AFD41-DB1C-AC4D-B6DC-397CE5820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4BCAA-59EC-AE46-89BD-9E10E0B37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259657E-EBF2-D64E-91A8-99AF3631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C5490F3-BEE5-EC4A-B3DE-0582C8D6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DB6E442-9177-6D46-A86D-59DC8622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586905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1552-A723-FC4B-A899-7DAECEF2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F44A5-7434-0343-B003-438CF4A9D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70FF1-CA8C-4345-B663-5615B0E74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81478-527C-4F4C-AE86-3D04E7B6F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DC993-929D-D84D-904A-2367E5E50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959009-D973-B540-905C-69971AC52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24538C-C53D-3C44-ACE8-EB8F23F1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5BC32-CC53-674A-829F-774F9715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460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E36B-69AD-0644-ADEE-D8D55016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0FE65-E1EF-784A-98C0-33028383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1E501-F6A5-5741-B0D3-378FE421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84F13-0C5F-3440-8DF0-8BB3A666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395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50233-1456-A34A-945F-6BE58E1D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5C509C-B954-4F46-B69A-7D2F71D3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4DE53-FE61-5049-A300-599D3C9B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474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6C58-0C24-2E46-B7D5-A3B598D5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A1916-E038-D34D-9947-8E6490991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EB54B-5A8E-B742-8570-53CE323CD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F6441-1961-C64F-A5AC-857DFE57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B109F-BC21-244C-9675-7BAFC18FB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D455B-142C-0248-85B6-38667AEE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728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6FC71-C017-264B-A891-58DF4B38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0D787-FDEA-9745-A69F-E8717EB71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1DF3E-BE97-6E48-8792-1127EBC9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10397-730A-8D4E-A4B0-9A34D2BA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B58B1-CBBA-364E-AD14-F853CC0B6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22830-381C-A74D-B61C-DEA1C5DC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232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16909-27C7-1B46-906B-5DE2A311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71CF0-6D69-7341-A2E4-1666B0F5E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755DE-E9F4-564D-8606-044506B80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CC8B-654A-7544-9185-19F02E12E6D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0E7451-0637-DC4E-B327-C6CE081DE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1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0033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2.pn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customXml" Target="../ink/ink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0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c-science.com/mechanical-power-transmission/planetary-gear/how-does-a-cycloidal-gear-drive-work/" TargetMode="External"/><Relationship Id="rId13" Type="http://schemas.openxmlformats.org/officeDocument/2006/relationships/hyperlink" Target="https://www.nuclear-power.com/nuclear-engineering/metals-what-are-metals/steels-properties-of-steels/high-speed-steel-hss/#:~:text=The%20thermal%20conductivity%20of%20high,K" TargetMode="External"/><Relationship Id="rId3" Type="http://schemas.openxmlformats.org/officeDocument/2006/relationships/hyperlink" Target="http://www.youtube.com" TargetMode="External"/><Relationship Id="rId7" Type="http://schemas.openxmlformats.org/officeDocument/2006/relationships/hyperlink" Target="https://www.pinterest.co.uk/pin/528258231263816409/" TargetMode="External"/><Relationship Id="rId12" Type="http://schemas.openxmlformats.org/officeDocument/2006/relationships/hyperlink" Target="https://www.nuclear-power.com/nuclear-engineering/metals-what-are-metals/steels-properties-of-steels/" TargetMode="External"/><Relationship Id="rId2" Type="http://schemas.openxmlformats.org/officeDocument/2006/relationships/hyperlink" Target="https://kasaplet.weebly.com/robotstudio-target-external-axi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lewing_drive#cite_ref-Machinery" TargetMode="External"/><Relationship Id="rId11" Type="http://schemas.openxmlformats.org/officeDocument/2006/relationships/hyperlink" Target="https://www.ncbi.nlm.nih.gov/pmc/articles/PMC8071465/#:~:text=The%20yield%20strength%20of%20the,followed%20by%20HSS%20and%20UHSS" TargetMode="External"/><Relationship Id="rId5" Type="http://schemas.openxmlformats.org/officeDocument/2006/relationships/hyperlink" Target="https://all3dp.com/2/3d-printed-robot-print-robots/" TargetMode="External"/><Relationship Id="rId15" Type="http://schemas.openxmlformats.org/officeDocument/2006/relationships/hyperlink" Target="https://www.globalspec.com/specsearch/partspecs?partId=" TargetMode="External"/><Relationship Id="rId10" Type="http://schemas.openxmlformats.org/officeDocument/2006/relationships/hyperlink" Target="https://www.matweb.com/search/datasheet.aspx?bassnum=AMECo00&amp;ckck=1" TargetMode="External"/><Relationship Id="rId4" Type="http://schemas.openxmlformats.org/officeDocument/2006/relationships/hyperlink" Target="https://www.youtube.com/watch?v=1QHJksTrk8s" TargetMode="External"/><Relationship Id="rId9" Type="http://schemas.openxmlformats.org/officeDocument/2006/relationships/hyperlink" Target="https://ruko.shop/blogs/ruko-shop-blog/drilling-aluminium-guide#:~:text=A%20regular%20HSS%20drill%20bit,and%20will%20therefore%20prevent%20overheating" TargetMode="External"/><Relationship Id="rId14" Type="http://schemas.openxmlformats.org/officeDocument/2006/relationships/hyperlink" Target="https://www.matweb.com/search/DataSheet.aspx?MatGUID=ffbf753c500949db95e502e043f9a404%E2%80%8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gressiveautomations.com/products/mini-linear-actuator?variant=18277279105091" TargetMode="External"/><Relationship Id="rId2" Type="http://schemas.openxmlformats.org/officeDocument/2006/relationships/hyperlink" Target="https://www.youtube.com/watch?v=GG6Dj36HT_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F27C-4B3E-E64E-AAEA-01E69BDB1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8412" y="1122363"/>
            <a:ext cx="10443588" cy="2387600"/>
          </a:xfrm>
        </p:spPr>
        <p:txBody>
          <a:bodyPr>
            <a:normAutofit fontScale="90000"/>
          </a:bodyPr>
          <a:lstStyle/>
          <a:p>
            <a:r>
              <a:rPr lang="en-US" sz="6200"/>
              <a:t>Presentation 2: </a:t>
            </a:r>
            <a:br>
              <a:rPr lang="en-US" sz="6200"/>
            </a:br>
            <a:r>
              <a:rPr lang="en-US" sz="6200"/>
              <a:t>Concept Generation and 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0D918-350A-4546-AB86-9ED0F984C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8412" y="3602038"/>
            <a:ext cx="10443588" cy="1655762"/>
          </a:xfrm>
        </p:spPr>
        <p:txBody>
          <a:bodyPr>
            <a:normAutofit/>
          </a:bodyPr>
          <a:lstStyle/>
          <a:p>
            <a:endParaRPr lang="en-US" sz="2500"/>
          </a:p>
          <a:p>
            <a:r>
              <a:rPr lang="en-US" sz="2500"/>
              <a:t>Presented By: Brandon Knutson, Daniel Cooke, Isaiah Padilla, Mason Goodman, Mica Nellis, Russel </a:t>
            </a:r>
            <a:r>
              <a:rPr lang="en-US" sz="2500" err="1"/>
              <a:t>Stringham</a:t>
            </a:r>
            <a:endParaRPr lang="en-US" sz="25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5A966-35BF-3748-B45F-8A5541D9BF3D}"/>
              </a:ext>
            </a:extLst>
          </p:cNvPr>
          <p:cNvSpPr/>
          <p:nvPr/>
        </p:nvSpPr>
        <p:spPr>
          <a:xfrm>
            <a:off x="0" y="0"/>
            <a:ext cx="1748414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48C7EE-A26C-5146-BD07-4CE6BC20FD1A}"/>
              </a:ext>
            </a:extLst>
          </p:cNvPr>
          <p:cNvSpPr/>
          <p:nvPr/>
        </p:nvSpPr>
        <p:spPr>
          <a:xfrm>
            <a:off x="0" y="6390752"/>
            <a:ext cx="1748414" cy="467248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CC9D34-1FBD-B347-AF21-2FE16BDAD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6" y="1252993"/>
            <a:ext cx="1207819" cy="8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8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Concept Generation: Deflection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47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0"/>
              <a:t>Goal: Determine shape and material of main arm to prevent deflection.</a:t>
            </a:r>
          </a:p>
          <a:p>
            <a:pPr marL="0" indent="0">
              <a:buNone/>
            </a:pPr>
            <a:endParaRPr lang="en-US" sz="2400" b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BB0149F-C129-21FF-599B-A8F57E88C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82047"/>
              </p:ext>
            </p:extLst>
          </p:nvPr>
        </p:nvGraphicFramePr>
        <p:xfrm>
          <a:off x="2032000" y="2687320"/>
          <a:ext cx="81280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887805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201598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20949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62482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Aluminum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Polyacetal Plastic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896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/>
                        <a:t>σ</a:t>
                      </a:r>
                      <a:r>
                        <a:rPr lang="en-US" sz="800"/>
                        <a:t>yield = </a:t>
                      </a:r>
                      <a:r>
                        <a:rPr lang="en-US" sz="1400"/>
                        <a:t>415 </a:t>
                      </a:r>
                      <a:r>
                        <a:rPr lang="en-US" sz="1400" err="1"/>
                        <a:t>Mpa</a:t>
                      </a:r>
                      <a:endParaRPr lang="en-US" sz="1400"/>
                    </a:p>
                    <a:p>
                      <a:r>
                        <a:rPr lang="en-US" sz="1800"/>
                        <a:t>E</a:t>
                      </a:r>
                      <a:r>
                        <a:rPr lang="en-US" sz="1400"/>
                        <a:t> = 200 </a:t>
                      </a:r>
                      <a:r>
                        <a:rPr lang="en-US" sz="1400" err="1"/>
                        <a:t>GPa</a:t>
                      </a: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yield = 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276 </a:t>
                      </a:r>
                      <a:r>
                        <a:rPr kumimoji="0" lang="en-US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Mpa</a:t>
                      </a: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68.9 </a:t>
                      </a:r>
                      <a:r>
                        <a:rPr kumimoji="0" lang="en-US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GPa</a:t>
                      </a:r>
                      <a:endParaRPr kumimoji="0" lang="en-U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yield = 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110 </a:t>
                      </a:r>
                      <a:r>
                        <a:rPr kumimoji="0" lang="en-US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Mpa</a:t>
                      </a: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11.7 </a:t>
                      </a:r>
                      <a:r>
                        <a:rPr kumimoji="0" lang="en-US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GPa</a:t>
                      </a:r>
                      <a:endParaRPr kumimoji="0" lang="en-U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18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High Rigidity, High Strength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Light, Heat and corrosion resistive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Low Friction, Cheap, 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680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Disadvantages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Heavy, Corrosive, 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Galling, 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Less Dimensional Stability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747865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70821620-0063-D0EE-844C-0BA3BBB71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840039"/>
              </p:ext>
            </p:extLst>
          </p:nvPr>
        </p:nvGraphicFramePr>
        <p:xfrm>
          <a:off x="2032000" y="5372792"/>
          <a:ext cx="8128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264282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877704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1116768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13862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Beam 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Cylinder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Structural Tubing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I-Beam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408096"/>
                  </a:ext>
                </a:extLst>
              </a:tr>
              <a:tr h="3556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745727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B5BA84-8FF5-B977-444C-73FC4DDFF9ED}"/>
              </a:ext>
            </a:extLst>
          </p:cNvPr>
          <p:cNvSpPr/>
          <p:nvPr/>
        </p:nvSpPr>
        <p:spPr>
          <a:xfrm>
            <a:off x="6935821" y="5784595"/>
            <a:ext cx="330740" cy="2973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D45027-812C-C7E5-0966-982738BE2D1F}"/>
              </a:ext>
            </a:extLst>
          </p:cNvPr>
          <p:cNvSpPr/>
          <p:nvPr/>
        </p:nvSpPr>
        <p:spPr>
          <a:xfrm>
            <a:off x="4902740" y="5780643"/>
            <a:ext cx="330740" cy="297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82B4B8-3669-F4B4-0924-360DBB96B0F7}"/>
              </a:ext>
            </a:extLst>
          </p:cNvPr>
          <p:cNvCxnSpPr>
            <a:cxnSpLocks/>
          </p:cNvCxnSpPr>
          <p:nvPr/>
        </p:nvCxnSpPr>
        <p:spPr>
          <a:xfrm>
            <a:off x="9106418" y="5784595"/>
            <a:ext cx="30022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197BEE-3D8A-8FDB-A252-08184699932A}"/>
              </a:ext>
            </a:extLst>
          </p:cNvPr>
          <p:cNvCxnSpPr>
            <a:cxnSpLocks/>
          </p:cNvCxnSpPr>
          <p:nvPr/>
        </p:nvCxnSpPr>
        <p:spPr>
          <a:xfrm>
            <a:off x="9261104" y="5794682"/>
            <a:ext cx="0" cy="2832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46712B-47E5-B2AA-71DF-FB3D9B354B41}"/>
              </a:ext>
            </a:extLst>
          </p:cNvPr>
          <p:cNvCxnSpPr>
            <a:cxnSpLocks/>
          </p:cNvCxnSpPr>
          <p:nvPr/>
        </p:nvCxnSpPr>
        <p:spPr>
          <a:xfrm>
            <a:off x="9110989" y="6066435"/>
            <a:ext cx="30022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DA7D64EB-B564-232A-FA3C-0462B23F338B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Daniel Cooke,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4C356-AF5E-7331-7AFB-714F611C80CC}"/>
              </a:ext>
            </a:extLst>
          </p:cNvPr>
          <p:cNvSpPr txBox="1"/>
          <p:nvPr/>
        </p:nvSpPr>
        <p:spPr>
          <a:xfrm>
            <a:off x="11588749" y="6392334"/>
            <a:ext cx="365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6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115743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Concept Generation: End Effector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51163" y="1367362"/>
            <a:ext cx="11109294" cy="45069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>
                <a:latin typeface="Times New Roman"/>
                <a:cs typeface="Times New Roman"/>
              </a:rPr>
              <a:t>Goal: Determine the optimal material of the drill bit to appropriately drill through substances</a:t>
            </a:r>
          </a:p>
          <a:p>
            <a:endParaRPr lang="en-US" sz="4000" b="0">
              <a:latin typeface="Arial"/>
              <a:cs typeface="Arial"/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E1387253-028C-1656-274B-5926AEF8DD46}"/>
              </a:ext>
            </a:extLst>
          </p:cNvPr>
          <p:cNvSpPr>
            <a:spLocks noGrp="1"/>
          </p:cNvSpPr>
          <p:nvPr/>
        </p:nvSpPr>
        <p:spPr>
          <a:xfrm>
            <a:off x="4036996" y="61428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Isaiah Padilla,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8F025A-C2C4-6D98-9BB6-7028B3172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303657"/>
              </p:ext>
            </p:extLst>
          </p:nvPr>
        </p:nvGraphicFramePr>
        <p:xfrm>
          <a:off x="568037" y="2064327"/>
          <a:ext cx="1149393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483">
                  <a:extLst>
                    <a:ext uri="{9D8B030D-6E8A-4147-A177-3AD203B41FA5}">
                      <a16:colId xmlns:a16="http://schemas.microsoft.com/office/drawing/2014/main" val="4090802393"/>
                    </a:ext>
                  </a:extLst>
                </a:gridCol>
                <a:gridCol w="2873483">
                  <a:extLst>
                    <a:ext uri="{9D8B030D-6E8A-4147-A177-3AD203B41FA5}">
                      <a16:colId xmlns:a16="http://schemas.microsoft.com/office/drawing/2014/main" val="3660560977"/>
                    </a:ext>
                  </a:extLst>
                </a:gridCol>
                <a:gridCol w="2873483">
                  <a:extLst>
                    <a:ext uri="{9D8B030D-6E8A-4147-A177-3AD203B41FA5}">
                      <a16:colId xmlns:a16="http://schemas.microsoft.com/office/drawing/2014/main" val="194764068"/>
                    </a:ext>
                  </a:extLst>
                </a:gridCol>
                <a:gridCol w="2873483">
                  <a:extLst>
                    <a:ext uri="{9D8B030D-6E8A-4147-A177-3AD203B41FA5}">
                      <a16:colId xmlns:a16="http://schemas.microsoft.com/office/drawing/2014/main" val="2090163956"/>
                    </a:ext>
                  </a:extLst>
                </a:gridCol>
              </a:tblGrid>
              <a:tr h="604711">
                <a:tc>
                  <a:txBody>
                    <a:bodyPr/>
                    <a:lstStyle/>
                    <a:p>
                      <a:r>
                        <a:rPr lang="en-US"/>
                        <a:t>Material [9]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Cobalt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High Speed 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Titanium Aluminum Nitride (TiAlN) Coating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400713"/>
                  </a:ext>
                </a:extLst>
              </a:tr>
              <a:tr h="1128795">
                <a:tc>
                  <a:txBody>
                    <a:bodyPr/>
                    <a:lstStyle/>
                    <a:p>
                      <a:r>
                        <a:rPr lang="en-US"/>
                        <a:t>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S(y) = 225 MPa[10]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E = 211 GPa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K (thermal conductivity) = 69.21 W/m-K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S(y) = 180 – 500 MPa [11] 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E = 200 GPa [12]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K = 41 W/m-K [13]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 = 600 GPa [14]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G (shear) = 240 GPa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K = 19.0 W/m-K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89340"/>
                  </a:ext>
                </a:extLst>
              </a:tr>
              <a:tr h="139083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Preferred material for drilling aluminum, best thermal conductivity, mid yield strength and acceptable E-value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Can have higher yield strength than cobalt but comes at the cost of a worse thermal conductivity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Coating for drill bits, not a full material, have a long lifespan, and are good for drilling both hard and soft metal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196188"/>
                  </a:ext>
                </a:extLst>
              </a:tr>
              <a:tr h="8667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Disadvantages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Costly and can be brittle if not cared for properly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Not suitable for drilling through tougher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Once coating wears out, the bit cannot be used until the coating is reapplied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99405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EC736F-2A7D-9798-C744-C6EA48D15A72}"/>
              </a:ext>
            </a:extLst>
          </p:cNvPr>
          <p:cNvSpPr txBox="1"/>
          <p:nvPr/>
        </p:nvSpPr>
        <p:spPr>
          <a:xfrm>
            <a:off x="10429875" y="1428749"/>
            <a:ext cx="1734910" cy="19186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38DAA-16A1-4CC6-0F2F-39F470EB0628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8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96" y="128517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Concept Generation: Wiring</a:t>
            </a:r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031BD4A3-7E81-0D6F-38BA-F437F661343C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Mason Goodman,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2A497-E11F-28B7-0AF2-CBF3003CB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120" y="4512039"/>
            <a:ext cx="7155536" cy="1665391"/>
          </a:xfrm>
          <a:prstGeom prst="rect">
            <a:avLst/>
          </a:prstGeom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9CC9E6A-E469-0CBC-8822-F9577B554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694718"/>
              </p:ext>
            </p:extLst>
          </p:nvPr>
        </p:nvGraphicFramePr>
        <p:xfrm>
          <a:off x="1089402" y="1331995"/>
          <a:ext cx="10475408" cy="3116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66886D6E-8EA3-DF0D-AB3E-499BAB161F69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0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752" y="-21563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Concept Generation: Bearings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58314" y="1080405"/>
            <a:ext cx="5347821" cy="2993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Bearings allow for less friction which will be important when considering the running time our drilling arm will undergo each day</a:t>
            </a:r>
          </a:p>
          <a:p>
            <a:r>
              <a:rPr 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Two different types of bearings will likely be implemented, one for the base and one for each different degree of freedom</a:t>
            </a:r>
          </a:p>
          <a:p>
            <a:r>
              <a:rPr 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Lazy Susan bearings(turntable bearings) and pillow block bearings</a:t>
            </a:r>
          </a:p>
          <a:p>
            <a:r>
              <a:rPr 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to use pillow block bearings because of durability and reliability</a:t>
            </a:r>
          </a:p>
          <a:p>
            <a:r>
              <a:rPr 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Used design tables so adjustments can be made to the CAD model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C4E4B3-1390-577E-9845-D6478C9FD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271" y="1080405"/>
            <a:ext cx="4559957" cy="3925027"/>
          </a:xfrm>
          <a:prstGeom prst="rect">
            <a:avLst/>
          </a:prstGeom>
        </p:spPr>
      </p:pic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3ADB19C-E5A1-F7F1-2B4B-7F3D908A9E2B}"/>
              </a:ext>
            </a:extLst>
          </p:cNvPr>
          <p:cNvSpPr>
            <a:spLocks noGrp="1"/>
          </p:cNvSpPr>
          <p:nvPr/>
        </p:nvSpPr>
        <p:spPr>
          <a:xfrm>
            <a:off x="3846980" y="64614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Mica Nellis,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9B512A-B419-7E6E-9828-4E44C93E15E3}"/>
              </a:ext>
            </a:extLst>
          </p:cNvPr>
          <p:cNvSpPr txBox="1"/>
          <p:nvPr/>
        </p:nvSpPr>
        <p:spPr>
          <a:xfrm>
            <a:off x="680422" y="6092162"/>
            <a:ext cx="18288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/>
              <a:t>[18]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A3E36-4501-0824-7FE5-F43795D836CF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12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A3E63F-4E0E-9616-28A5-8351CB870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337921"/>
              </p:ext>
            </p:extLst>
          </p:nvPr>
        </p:nvGraphicFramePr>
        <p:xfrm>
          <a:off x="1741483" y="4467014"/>
          <a:ext cx="8127999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7695944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50550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99864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Bearing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111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Pillow Block Bearing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Extremely durable and has high max speeds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Takes up more space because of mounting block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08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Thin Section Bearing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Often used within robotic arms and take up very little space when designing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Cannot withstand as much weight and speed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442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133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Concept Generation: Linear Actuator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F020B-FDAD-B64B-28D8-96A14D12E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834" y="2081020"/>
            <a:ext cx="2773281" cy="2450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DF43A7-ADE4-C325-CFB0-EDD8697898F1}"/>
              </a:ext>
            </a:extLst>
          </p:cNvPr>
          <p:cNvSpPr txBox="1"/>
          <p:nvPr/>
        </p:nvSpPr>
        <p:spPr>
          <a:xfrm>
            <a:off x="7814039" y="4474096"/>
            <a:ext cx="262689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66"/>
                </a:solidFill>
                <a:ea typeface="Calibri" panose="020F0502020204030204"/>
                <a:cs typeface="Calibri" panose="020F0502020204030204"/>
              </a:rPr>
              <a:t>25.4 cm Reach</a:t>
            </a:r>
            <a:endParaRPr lang="en-US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66"/>
                </a:solidFill>
                <a:ea typeface="Calibri" panose="020F0502020204030204"/>
                <a:cs typeface="Calibri" panose="020F0502020204030204"/>
              </a:rPr>
              <a:t>Force – 220.411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66"/>
                </a:solidFill>
                <a:ea typeface="Calibri" panose="020F0502020204030204"/>
                <a:cs typeface="Calibri" panose="020F0502020204030204"/>
              </a:rPr>
              <a:t>Voltage – 12 VDC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E32B92D-A8B9-A3BB-5E98-1ED707C2F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085052"/>
              </p:ext>
            </p:extLst>
          </p:nvPr>
        </p:nvGraphicFramePr>
        <p:xfrm>
          <a:off x="541421" y="2021305"/>
          <a:ext cx="5866010" cy="3647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56" name="Rectangle 755">
            <a:extLst>
              <a:ext uri="{FF2B5EF4-FFF2-40B4-BE49-F238E27FC236}">
                <a16:creationId xmlns:a16="http://schemas.microsoft.com/office/drawing/2014/main" id="{76E91820-FE1E-C6A2-87E5-95FA0CE15380}"/>
              </a:ext>
            </a:extLst>
          </p:cNvPr>
          <p:cNvSpPr/>
          <p:nvPr/>
        </p:nvSpPr>
        <p:spPr>
          <a:xfrm>
            <a:off x="7384086" y="1545234"/>
            <a:ext cx="3487979" cy="44463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TextBox 756">
            <a:extLst>
              <a:ext uri="{FF2B5EF4-FFF2-40B4-BE49-F238E27FC236}">
                <a16:creationId xmlns:a16="http://schemas.microsoft.com/office/drawing/2014/main" id="{197B3ADC-F2BA-71AC-A8E1-E629B80A5031}"/>
              </a:ext>
            </a:extLst>
          </p:cNvPr>
          <p:cNvSpPr txBox="1"/>
          <p:nvPr/>
        </p:nvSpPr>
        <p:spPr>
          <a:xfrm>
            <a:off x="7382907" y="1666726"/>
            <a:ext cx="34891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u="sng">
                <a:solidFill>
                  <a:srgbClr val="003366"/>
                </a:solidFill>
                <a:ea typeface="Calibri"/>
                <a:cs typeface="Calibri"/>
              </a:rPr>
              <a:t>Progressive Automations</a:t>
            </a:r>
            <a:endParaRPr lang="en-US" u="sng">
              <a:ea typeface="Calibri"/>
              <a:cs typeface="Calibri"/>
            </a:endParaRPr>
          </a:p>
        </p:txBody>
      </p: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32656768-6DFC-E15C-14A2-8FB09D9178BC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Russel Stringham,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ea typeface="Calibri" panose="020F0502020204030204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A62062-C608-0901-FFD6-1C7B2F8C8202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51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Engineering Calculations: Main Arm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47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068DE959-B9CB-790E-64B0-D719030EDCA9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Daniel Cooke,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ea typeface="Calibri" panose="020F0502020204030204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E8B772-852C-E826-F846-3673BBAAB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84" y="3660870"/>
            <a:ext cx="5349704" cy="23243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17BC60-0599-E053-B587-78EC682248D9}"/>
              </a:ext>
            </a:extLst>
          </p:cNvPr>
          <p:cNvSpPr txBox="1"/>
          <p:nvPr/>
        </p:nvSpPr>
        <p:spPr>
          <a:xfrm>
            <a:off x="956228" y="1523048"/>
            <a:ext cx="5394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Max Length: 29’’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Max Reaction Force: 500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Angle of Maximum Reach: 59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End Effector Weight: 10kg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Average Pipe Diameter: 4’’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Tolerance: .001’’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A0C18E-F401-852E-B14E-182A4C892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590" y="1323908"/>
            <a:ext cx="3665353" cy="14564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15D01C-09F4-713C-9A29-ADCD7E8D2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671" y="2884638"/>
            <a:ext cx="4048637" cy="9974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FF1CAE-2D95-62EE-6902-A5DA5DA09BE9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14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97B4D8-7FE4-287D-EA23-ED3D9C509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1796" y="3994917"/>
            <a:ext cx="3436953" cy="225914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2CCA831E-C7BB-F452-A423-FBF915FA1D2E}"/>
              </a:ext>
            </a:extLst>
          </p:cNvPr>
          <p:cNvSpPr/>
          <p:nvPr/>
        </p:nvSpPr>
        <p:spPr>
          <a:xfrm>
            <a:off x="7101840" y="3043801"/>
            <a:ext cx="264160" cy="2778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3D14C1-4307-1F1A-37B3-3657767C45B9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6594014" y="2418080"/>
            <a:ext cx="546511" cy="6664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9DD61398-8C16-25F3-AB80-9946AE2A8465}"/>
              </a:ext>
            </a:extLst>
          </p:cNvPr>
          <p:cNvSpPr/>
          <p:nvPr/>
        </p:nvSpPr>
        <p:spPr>
          <a:xfrm>
            <a:off x="6472268" y="2346591"/>
            <a:ext cx="121746" cy="142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D00E8E-1BE1-BB99-116C-ACB88D96897D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6094396" y="2417711"/>
            <a:ext cx="3778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2392907-2C44-9652-4085-2661C25A1456}"/>
              </a:ext>
            </a:extLst>
          </p:cNvPr>
          <p:cNvCxnSpPr>
            <a:cxnSpLocks/>
          </p:cNvCxnSpPr>
          <p:nvPr/>
        </p:nvCxnSpPr>
        <p:spPr>
          <a:xfrm>
            <a:off x="5293360" y="2400211"/>
            <a:ext cx="5895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03B5939-5292-7124-F2DF-CFBD482C1B1C}"/>
              </a:ext>
            </a:extLst>
          </p:cNvPr>
          <p:cNvCxnSpPr>
            <a:cxnSpLocks/>
          </p:cNvCxnSpPr>
          <p:nvPr/>
        </p:nvCxnSpPr>
        <p:spPr>
          <a:xfrm>
            <a:off x="6351188" y="1523048"/>
            <a:ext cx="17548" cy="7321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F80EBE0-BAFF-0B39-E9E6-9C793170682B}"/>
                  </a:ext>
                </a:extLst>
              </p14:cNvPr>
              <p14:cNvContentPartPr/>
              <p14:nvPr/>
            </p14:nvContentPartPr>
            <p14:xfrm>
              <a:off x="6989960" y="2693440"/>
              <a:ext cx="671400" cy="792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F80EBE0-BAFF-0B39-E9E6-9C79317068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80960" y="2684440"/>
                <a:ext cx="68904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FE6D54F-CAC6-1E6F-0834-E7DCFFE4CA0E}"/>
                  </a:ext>
                </a:extLst>
              </p14:cNvPr>
              <p14:cNvContentPartPr/>
              <p14:nvPr/>
            </p14:nvContentPartPr>
            <p14:xfrm>
              <a:off x="7253840" y="2814400"/>
              <a:ext cx="146160" cy="138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FE6D54F-CAC6-1E6F-0834-E7DCFFE4CA0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44818" y="2805400"/>
                <a:ext cx="163844" cy="1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831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/>
              <a:t>Engineering Calculations: Main Arm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47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068DE959-B9CB-790E-64B0-D719030EDCA9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Daniel Cooke,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ea typeface="Calibri" panose="020F0502020204030204"/>
              <a:cs typeface="Calibri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D660AB2-29D3-BB4C-8D34-790177CBC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681" y="1523048"/>
            <a:ext cx="4114800" cy="4635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3E1023-0E66-F8D8-7B8F-9198246214C0}"/>
              </a:ext>
            </a:extLst>
          </p:cNvPr>
          <p:cNvSpPr txBox="1"/>
          <p:nvPr/>
        </p:nvSpPr>
        <p:spPr>
          <a:xfrm>
            <a:off x="1056640" y="1690688"/>
            <a:ext cx="648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Conclusion: All materials and beam shapes will deform minimally. All possible selections will not deform greater than maximum tolerance of .001 inches. 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09E3107-8457-F295-B7E6-870AEC523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223216"/>
              </p:ext>
            </p:extLst>
          </p:nvPr>
        </p:nvGraphicFramePr>
        <p:xfrm>
          <a:off x="833120" y="2759839"/>
          <a:ext cx="6705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30923317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30113574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8574254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520814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Maximum Deformation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Aluminum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Polyacetal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93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Cylinder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1.78 </a:t>
                      </a:r>
                      <a:r>
                        <a:rPr lang="el-GR"/>
                        <a:t>μ</a:t>
                      </a:r>
                      <a:r>
                        <a:rPr lang="en-US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5.47 </a:t>
                      </a:r>
                      <a:r>
                        <a:rPr lang="el-GR"/>
                        <a:t>μ</a:t>
                      </a:r>
                      <a:r>
                        <a:rPr lang="en-US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.0145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04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Square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14.16 </a:t>
                      </a:r>
                      <a:r>
                        <a:rPr lang="el-GR"/>
                        <a:t>μ</a:t>
                      </a:r>
                      <a:r>
                        <a:rPr lang="en-US"/>
                        <a:t>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43.08 </a:t>
                      </a:r>
                      <a:r>
                        <a:rPr lang="el-GR"/>
                        <a:t>μ</a:t>
                      </a:r>
                      <a:r>
                        <a:rPr lang="en-US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.00114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22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I-Beam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5.44 </a:t>
                      </a:r>
                      <a:r>
                        <a:rPr lang="el-GR"/>
                        <a:t>μ</a:t>
                      </a:r>
                      <a:r>
                        <a:rPr lang="en-US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16.52 </a:t>
                      </a:r>
                      <a:r>
                        <a:rPr lang="el-GR"/>
                        <a:t>μ</a:t>
                      </a:r>
                      <a:r>
                        <a:rPr lang="en-US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.00044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8892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E1F7A55-3E95-8FDF-50E4-5DCFFEA0A511}"/>
              </a:ext>
            </a:extLst>
          </p:cNvPr>
          <p:cNvSpPr/>
          <p:nvPr/>
        </p:nvSpPr>
        <p:spPr>
          <a:xfrm>
            <a:off x="938680" y="5188826"/>
            <a:ext cx="6224120" cy="6802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9130E1-FBED-0C6C-2D85-63792DDCFB5E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15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7DDC8E-3218-8DC2-41D4-EC0BC5B0E83B}"/>
              </a:ext>
            </a:extLst>
          </p:cNvPr>
          <p:cNvSpPr txBox="1"/>
          <p:nvPr/>
        </p:nvSpPr>
        <p:spPr>
          <a:xfrm>
            <a:off x="1056640" y="5322140"/>
            <a:ext cx="653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No materials reached ultimate stress under exaggerated load!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637320-2871-5393-B6D4-0A2165AD7ECA}"/>
              </a:ext>
            </a:extLst>
          </p:cNvPr>
          <p:cNvSpPr txBox="1"/>
          <p:nvPr/>
        </p:nvSpPr>
        <p:spPr>
          <a:xfrm>
            <a:off x="1056640" y="4720567"/>
            <a:ext cx="288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Lowest Factor of Safety: 1.75</a:t>
            </a:r>
          </a:p>
        </p:txBody>
      </p:sp>
    </p:spTree>
    <p:extLst>
      <p:ext uri="{BB962C8B-B14F-4D97-AF65-F5344CB8AC3E}">
        <p14:creationId xmlns:p14="http://schemas.microsoft.com/office/powerpoint/2010/main" val="1138070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Engineering Calculations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5201554" cy="4479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F780564-445B-A9F5-8CA1-BEB643FEABDC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Brandon Knutson,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B7E345-8B63-B922-4E75-332959ED7D57}"/>
              </a:ext>
            </a:extLst>
          </p:cNvPr>
          <p:cNvSpPr txBox="1"/>
          <p:nvPr/>
        </p:nvSpPr>
        <p:spPr>
          <a:xfrm>
            <a:off x="6180045" y="1759323"/>
            <a:ext cx="521969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3366"/>
                </a:solidFill>
                <a:ea typeface="Calibri"/>
                <a:cs typeface="Calibri"/>
              </a:rPr>
              <a:t>Cycloidal Drives</a:t>
            </a:r>
          </a:p>
          <a:p>
            <a:r>
              <a:rPr lang="en-US">
                <a:solidFill>
                  <a:srgbClr val="0033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 = Pins</a:t>
            </a:r>
          </a:p>
          <a:p>
            <a:r>
              <a:rPr lang="en-US">
                <a:solidFill>
                  <a:srgbClr val="0033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n = Lobes</a:t>
            </a:r>
          </a:p>
          <a:p>
            <a:endParaRPr lang="en-US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1F445-9B16-C2BA-8BD9-CBD8B7AB5E8C}"/>
              </a:ext>
            </a:extLst>
          </p:cNvPr>
          <p:cNvSpPr txBox="1"/>
          <p:nvPr/>
        </p:nvSpPr>
        <p:spPr>
          <a:xfrm>
            <a:off x="955301" y="1750918"/>
            <a:ext cx="5252756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33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Slewing Drives</a:t>
            </a:r>
          </a:p>
          <a:p>
            <a:r>
              <a:rPr lang="en-US">
                <a:solidFill>
                  <a:srgbClr val="0033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Using a Treads Per Inch Basis</a:t>
            </a:r>
          </a:p>
          <a:p>
            <a:r>
              <a:rPr lang="en-US">
                <a:solidFill>
                  <a:srgbClr val="0033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Worm Gear has 2 TPI</a:t>
            </a:r>
          </a:p>
          <a:p>
            <a:r>
              <a:rPr lang="en-US">
                <a:solidFill>
                  <a:srgbClr val="0033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Worm Great Revolution  = 1/2 Inch of Travel</a:t>
            </a:r>
          </a:p>
          <a:p>
            <a:r>
              <a:rPr lang="en-US">
                <a:solidFill>
                  <a:srgbClr val="0033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1/2 Inch or travel/Circumference of Radial Gear=</a:t>
            </a:r>
          </a:p>
          <a:p>
            <a:r>
              <a:rPr lang="en-US">
                <a:solidFill>
                  <a:srgbClr val="0033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Output Revolution</a:t>
            </a:r>
          </a:p>
          <a:p>
            <a:endParaRPr lang="en-US">
              <a:solidFill>
                <a:srgbClr val="00336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033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Gear Ratio:</a:t>
            </a:r>
            <a:endParaRPr lang="en-US">
              <a:solidFill>
                <a:srgbClr val="0033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033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1:(1/2)*(1/PI*18)</a:t>
            </a:r>
          </a:p>
          <a:p>
            <a:endParaRPr lang="en-US">
              <a:solidFill>
                <a:srgbClr val="00336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033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Gear Ratio: 1:0.0088</a:t>
            </a:r>
          </a:p>
          <a:p>
            <a:endParaRPr lang="en-US">
              <a:solidFill>
                <a:srgbClr val="00336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033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400W 1.5 Nm Motor </a:t>
            </a:r>
          </a:p>
          <a:p>
            <a:r>
              <a:rPr lang="en-US">
                <a:solidFill>
                  <a:srgbClr val="0033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Will Produce 170Nm torque and 26 RPM</a:t>
            </a:r>
            <a:endParaRPr lang="en-US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rgbClr val="003366"/>
              </a:solidFill>
              <a:ea typeface="Calibri"/>
              <a:cs typeface="Calibri"/>
            </a:endParaRPr>
          </a:p>
          <a:p>
            <a:endParaRPr lang="en-US">
              <a:solidFill>
                <a:srgbClr val="003366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rgbClr val="003366"/>
                </a:solidFill>
                <a:ea typeface="Calibri"/>
                <a:cs typeface="Calibri"/>
              </a:rPr>
              <a:t>[7]</a:t>
            </a:r>
          </a:p>
        </p:txBody>
      </p:sp>
      <p:pic>
        <p:nvPicPr>
          <p:cNvPr id="5" name="Picture 4" descr="A blue circular object with a green and black circle&#10;&#10;Description automatically generated">
            <a:extLst>
              <a:ext uri="{FF2B5EF4-FFF2-40B4-BE49-F238E27FC236}">
                <a16:creationId xmlns:a16="http://schemas.microsoft.com/office/drawing/2014/main" id="{3FDCFE1C-CCB9-0FF7-E7B4-0FCE816B24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37" r="6531" b="-513"/>
          <a:stretch/>
        </p:blipFill>
        <p:spPr>
          <a:xfrm>
            <a:off x="8534400" y="1380067"/>
            <a:ext cx="2239349" cy="2204114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EF5B33-108C-337B-9BB0-B514B5F8D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609" y="2687171"/>
            <a:ext cx="1228725" cy="609600"/>
          </a:xfrm>
          <a:prstGeom prst="rect">
            <a:avLst/>
          </a:prstGeom>
        </p:spPr>
      </p:pic>
      <p:pic>
        <p:nvPicPr>
          <p:cNvPr id="8" name="Picture 7" descr="A table with numbers and lines&#10;&#10;Description automatically generated">
            <a:extLst>
              <a:ext uri="{FF2B5EF4-FFF2-40B4-BE49-F238E27FC236}">
                <a16:creationId xmlns:a16="http://schemas.microsoft.com/office/drawing/2014/main" id="{4E9CB9F5-2DC0-2AB6-2456-2B1838AD3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165" y="3688655"/>
            <a:ext cx="4693023" cy="24054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7D2239-1E11-2341-A3A2-52E8CEB52DB3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00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lwaukee RED HELIX 11/64 In. Cobalt Drill Bit - Power Townsend Company">
            <a:extLst>
              <a:ext uri="{FF2B5EF4-FFF2-40B4-BE49-F238E27FC236}">
                <a16:creationId xmlns:a16="http://schemas.microsoft.com/office/drawing/2014/main" id="{C050ADA2-724B-68AB-1C98-B3B9323BF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0">
            <a:off x="1802547" y="1077107"/>
            <a:ext cx="3962400" cy="39624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Engineering Calculations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479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>
                <a:latin typeface="Arial"/>
                <a:cs typeface="Arial"/>
              </a:rPr>
              <a:t>Required Force &amp; Torque for Drilling Through Aluminum</a:t>
            </a:r>
          </a:p>
          <a:p>
            <a:endParaRPr lang="en-US" sz="2400" b="0">
              <a:latin typeface="Arial"/>
              <a:cs typeface="Arial"/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7483793-0C36-4558-706B-46844CC5DD24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Isaiah Padilla,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2" name="Picture 1" descr="Milwaukee RED HELIX 11/64 In. Cobalt Drill Bit - Power Townsend Company">
            <a:extLst>
              <a:ext uri="{FF2B5EF4-FFF2-40B4-BE49-F238E27FC236}">
                <a16:creationId xmlns:a16="http://schemas.microsoft.com/office/drawing/2014/main" id="{D39641C3-56E4-0DAB-A4D2-683D4518F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618" y="2403378"/>
            <a:ext cx="2743200" cy="274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A22AE7-FF74-D7DA-F784-8C1ED2241A62}"/>
              </a:ext>
            </a:extLst>
          </p:cNvPr>
          <p:cNvSpPr txBox="1"/>
          <p:nvPr/>
        </p:nvSpPr>
        <p:spPr>
          <a:xfrm>
            <a:off x="8873836" y="5212195"/>
            <a:ext cx="28886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/>
                <a:cs typeface="Calibri"/>
              </a:rPr>
              <a:t>Cobalt Drill Bit [8]</a:t>
            </a: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6386612E-E8E6-788F-80EA-794AE962D62E}"/>
              </a:ext>
            </a:extLst>
          </p:cNvPr>
          <p:cNvSpPr/>
          <p:nvPr/>
        </p:nvSpPr>
        <p:spPr>
          <a:xfrm>
            <a:off x="1073727" y="2357197"/>
            <a:ext cx="609600" cy="1399309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3293A-13A5-5BAC-443B-503F90D1D792}"/>
              </a:ext>
            </a:extLst>
          </p:cNvPr>
          <p:cNvCxnSpPr/>
          <p:nvPr/>
        </p:nvCxnSpPr>
        <p:spPr>
          <a:xfrm>
            <a:off x="5837092" y="2881073"/>
            <a:ext cx="969819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492C76-10B1-B801-D2B6-AB93F7B81C98}"/>
              </a:ext>
            </a:extLst>
          </p:cNvPr>
          <p:cNvCxnSpPr>
            <a:cxnSpLocks/>
          </p:cNvCxnSpPr>
          <p:nvPr/>
        </p:nvCxnSpPr>
        <p:spPr>
          <a:xfrm>
            <a:off x="5837092" y="3213581"/>
            <a:ext cx="969819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43D854-08CB-4D92-0890-D8C6E55E636A}"/>
              </a:ext>
            </a:extLst>
          </p:cNvPr>
          <p:cNvCxnSpPr/>
          <p:nvPr/>
        </p:nvCxnSpPr>
        <p:spPr>
          <a:xfrm>
            <a:off x="6797386" y="2081838"/>
            <a:ext cx="0" cy="734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4D750C-32E1-F63E-5DC6-5200BCF46257}"/>
              </a:ext>
            </a:extLst>
          </p:cNvPr>
          <p:cNvCxnSpPr>
            <a:cxnSpLocks/>
          </p:cNvCxnSpPr>
          <p:nvPr/>
        </p:nvCxnSpPr>
        <p:spPr>
          <a:xfrm flipV="1">
            <a:off x="6783531" y="3287184"/>
            <a:ext cx="1" cy="817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12E627D-CB44-455B-DA2C-B9CF8D0AC8D1}"/>
              </a:ext>
            </a:extLst>
          </p:cNvPr>
          <p:cNvSpPr txBox="1"/>
          <p:nvPr/>
        </p:nvSpPr>
        <p:spPr>
          <a:xfrm>
            <a:off x="6000558" y="2883285"/>
            <a:ext cx="22190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D = 0.01905 m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4BCDF-6140-8E80-8918-E83290FADDA4}"/>
              </a:ext>
            </a:extLst>
          </p:cNvPr>
          <p:cNvSpPr/>
          <p:nvPr/>
        </p:nvSpPr>
        <p:spPr>
          <a:xfrm>
            <a:off x="926042" y="3783542"/>
            <a:ext cx="4402666" cy="23706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40C92B-A030-2C75-1CA1-8DEFDB2BDA1B}"/>
              </a:ext>
            </a:extLst>
          </p:cNvPr>
          <p:cNvSpPr txBox="1"/>
          <p:nvPr/>
        </p:nvSpPr>
        <p:spPr>
          <a:xfrm>
            <a:off x="973667" y="3772958"/>
            <a:ext cx="433916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T = r * F * sin(theta)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-&gt; F = T/(r * sin(theta)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F = 135.582 N m / ((0.0127 m/2)  * sin (90 deg))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Calibri" panose="020F0502020204030204"/>
                <a:cs typeface="Calibri" panose="020F0502020204030204"/>
              </a:rPr>
              <a:t>T(min) = 21351.49 N m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F = 135.582 N m / ((0.01905 in/2)  * sin (90 deg))</a:t>
            </a:r>
          </a:p>
          <a:p>
            <a:pPr marL="285750" indent="-285750">
              <a:buFont typeface="Arial,Sans-Serif"/>
              <a:buChar char="•"/>
            </a:pPr>
            <a:r>
              <a:rPr lang="en-US" b="1">
                <a:ea typeface="Calibri" panose="020F0502020204030204"/>
                <a:cs typeface="Calibri" panose="020F0502020204030204"/>
              </a:rPr>
              <a:t>T(max) = 14234.33 N m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BEF44-965D-8FE4-CBA7-FB921C78FE60}"/>
              </a:ext>
            </a:extLst>
          </p:cNvPr>
          <p:cNvSpPr/>
          <p:nvPr/>
        </p:nvSpPr>
        <p:spPr>
          <a:xfrm>
            <a:off x="5476875" y="4460875"/>
            <a:ext cx="3058583" cy="12911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CA2EE4-D8BE-B575-04A3-614DF0C3978D}"/>
              </a:ext>
            </a:extLst>
          </p:cNvPr>
          <p:cNvSpPr txBox="1"/>
          <p:nvPr/>
        </p:nvSpPr>
        <p:spPr>
          <a:xfrm>
            <a:off x="5492750" y="4450290"/>
            <a:ext cx="29845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D = (0.0127 - 0.01905) m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T = 100 ft </a:t>
            </a:r>
            <a:r>
              <a:rPr lang="en-US" err="1">
                <a:ea typeface="Calibri" panose="020F0502020204030204"/>
                <a:cs typeface="Calibri" panose="020F0502020204030204"/>
              </a:rPr>
              <a:t>lbs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T= 135.582 N m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Theta = 90 deg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CBAFA4-BA85-4801-00C0-0F831581E6C0}"/>
              </a:ext>
            </a:extLst>
          </p:cNvPr>
          <p:cNvSpPr txBox="1"/>
          <p:nvPr/>
        </p:nvSpPr>
        <p:spPr>
          <a:xfrm>
            <a:off x="1688041" y="2264834"/>
            <a:ext cx="13440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Torque (T)</a:t>
            </a:r>
            <a:endParaRPr lang="en-US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B7F33460-8AC0-6C09-0F53-1783E6ACD2FE}"/>
              </a:ext>
            </a:extLst>
          </p:cNvPr>
          <p:cNvSpPr/>
          <p:nvPr/>
        </p:nvSpPr>
        <p:spPr>
          <a:xfrm>
            <a:off x="7974542" y="2931584"/>
            <a:ext cx="973666" cy="26458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304CCC-2815-221E-61F4-F83B88E2B2EC}"/>
              </a:ext>
            </a:extLst>
          </p:cNvPr>
          <p:cNvSpPr txBox="1"/>
          <p:nvPr/>
        </p:nvSpPr>
        <p:spPr>
          <a:xfrm>
            <a:off x="8138581" y="2375958"/>
            <a:ext cx="12117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Applied Force (F)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64EAD7-D02A-0798-8058-31F87304B4EF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01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DDBED5-244A-3ECB-03FA-70F04844F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860" y="1140359"/>
            <a:ext cx="4307233" cy="158047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Engineering Calculations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737720" y="1690688"/>
            <a:ext cx="11454280" cy="4737586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700" b="0">
                <a:latin typeface="Times New Roman" panose="02020603050405020304" pitchFamily="18" charset="0"/>
                <a:cs typeface="Times New Roman" panose="02020603050405020304" pitchFamily="18" charset="0"/>
              </a:rPr>
              <a:t>Max Speed: 1000 rpm</a:t>
            </a:r>
          </a:p>
          <a:p>
            <a:pPr>
              <a:lnSpc>
                <a:spcPct val="100000"/>
              </a:lnSpc>
            </a:pPr>
            <a:r>
              <a:rPr lang="en-US" sz="1700" b="0">
                <a:latin typeface="Times New Roman" panose="02020603050405020304" pitchFamily="18" charset="0"/>
                <a:cs typeface="Times New Roman" panose="02020603050405020304" pitchFamily="18" charset="0"/>
              </a:rPr>
              <a:t>Max Load: 40 lbs</a:t>
            </a:r>
          </a:p>
          <a:p>
            <a:pPr>
              <a:lnSpc>
                <a:spcPct val="100000"/>
              </a:lnSpc>
            </a:pPr>
            <a:r>
              <a:rPr lang="en-US" sz="1700" b="0">
                <a:latin typeface="Times New Roman" panose="02020603050405020304" pitchFamily="18" charset="0"/>
                <a:cs typeface="Times New Roman" panose="02020603050405020304" pitchFamily="18" charset="0"/>
              </a:rPr>
              <a:t>Max Base-Center Distance: 2 inches</a:t>
            </a:r>
          </a:p>
          <a:p>
            <a:pPr>
              <a:lnSpc>
                <a:spcPct val="100000"/>
              </a:lnSpc>
            </a:pPr>
            <a:r>
              <a:rPr lang="en-US" sz="1700" b="0">
                <a:latin typeface="Times New Roman" panose="02020603050405020304" pitchFamily="18" charset="0"/>
                <a:cs typeface="Times New Roman" panose="02020603050405020304" pitchFamily="18" charset="0"/>
              </a:rPr>
              <a:t>Max Drill Hole Distance: 5 inches</a:t>
            </a:r>
          </a:p>
          <a:p>
            <a:pPr>
              <a:lnSpc>
                <a:spcPct val="100000"/>
              </a:lnSpc>
            </a:pPr>
            <a:endParaRPr lang="en-US" sz="1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6A6986-622F-4AA2-0B6F-7454E460A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860" y="2593377"/>
            <a:ext cx="4670286" cy="34861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B97B47-9D97-C299-E09F-2DDB041CF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27" y="4438425"/>
            <a:ext cx="4339544" cy="1641086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89CE27D-DF28-6DEF-2285-B23A3A0A3D36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Mica Nellis,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0BACE2-7736-0494-507A-8D285B632670}"/>
              </a:ext>
            </a:extLst>
          </p:cNvPr>
          <p:cNvSpPr txBox="1"/>
          <p:nvPr/>
        </p:nvSpPr>
        <p:spPr>
          <a:xfrm>
            <a:off x="549245" y="6101292"/>
            <a:ext cx="12393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/>
              <a:t>[15-16, 20]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9BA58-4E48-A330-133F-3C4EF9FC9AA4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19</a:t>
            </a:r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18EB96C-8CF4-49EE-7D6D-507FFA200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320596"/>
              </p:ext>
            </p:extLst>
          </p:nvPr>
        </p:nvGraphicFramePr>
        <p:xfrm>
          <a:off x="11145523" y="2134222"/>
          <a:ext cx="1012330" cy="3982947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012330">
                  <a:extLst>
                    <a:ext uri="{9D8B030D-6E8A-4147-A177-3AD203B41FA5}">
                      <a16:colId xmlns:a16="http://schemas.microsoft.com/office/drawing/2014/main" val="1044391634"/>
                    </a:ext>
                  </a:extLst>
                </a:gridCol>
              </a:tblGrid>
              <a:tr h="462154">
                <a:tc>
                  <a:txBody>
                    <a:bodyPr/>
                    <a:lstStyle/>
                    <a:p>
                      <a:r>
                        <a:rPr lang="en-US" err="1">
                          <a:solidFill>
                            <a:srgbClr val="003366"/>
                          </a:solidFill>
                        </a:rPr>
                        <a:t>SI</a:t>
                      </a:r>
                      <a:r>
                        <a:rPr lang="en-US">
                          <a:solidFill>
                            <a:srgbClr val="003366"/>
                          </a:solidFill>
                        </a:rPr>
                        <a:t> Units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460121"/>
                  </a:ext>
                </a:extLst>
              </a:tr>
              <a:tr h="317298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003366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252801"/>
                  </a:ext>
                </a:extLst>
              </a:tr>
              <a:tr h="317298">
                <a:tc>
                  <a:txBody>
                    <a:bodyPr/>
                    <a:lstStyle/>
                    <a:p>
                      <a:r>
                        <a:rPr lang="en-US" sz="160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42890"/>
                  </a:ext>
                </a:extLst>
              </a:tr>
              <a:tr h="317298">
                <a:tc>
                  <a:txBody>
                    <a:bodyPr/>
                    <a:lstStyle/>
                    <a:p>
                      <a:r>
                        <a:rPr lang="en-US" sz="1600"/>
                        <a:t>0.0191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705455"/>
                  </a:ext>
                </a:extLst>
              </a:tr>
              <a:tr h="366409">
                <a:tc>
                  <a:txBody>
                    <a:bodyPr/>
                    <a:lstStyle/>
                    <a:p>
                      <a:r>
                        <a:rPr lang="en-US" sz="1600"/>
                        <a:t>0.0651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875225"/>
                  </a:ext>
                </a:extLst>
              </a:tr>
              <a:tr h="366409">
                <a:tc>
                  <a:txBody>
                    <a:bodyPr/>
                    <a:lstStyle/>
                    <a:p>
                      <a:r>
                        <a:rPr lang="en-US" sz="1600"/>
                        <a:t>0.0318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864881"/>
                  </a:ext>
                </a:extLst>
              </a:tr>
              <a:tr h="366409">
                <a:tc>
                  <a:txBody>
                    <a:bodyPr/>
                    <a:lstStyle/>
                    <a:p>
                      <a:r>
                        <a:rPr lang="en-US" sz="1600"/>
                        <a:t>0.1016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486371"/>
                  </a:ext>
                </a:extLst>
              </a:tr>
              <a:tr h="317298">
                <a:tc>
                  <a:txBody>
                    <a:bodyPr/>
                    <a:lstStyle/>
                    <a:p>
                      <a:r>
                        <a:rPr lang="en-US" sz="1600"/>
                        <a:t>0.0230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755778"/>
                  </a:ext>
                </a:extLst>
              </a:tr>
              <a:tr h="317298">
                <a:tc>
                  <a:txBody>
                    <a:bodyPr/>
                    <a:lstStyle/>
                    <a:p>
                      <a:r>
                        <a:rPr lang="en-US" sz="1600"/>
                        <a:t>0.127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967617"/>
                  </a:ext>
                </a:extLst>
              </a:tr>
              <a:tr h="317298">
                <a:tc>
                  <a:txBody>
                    <a:bodyPr/>
                    <a:lstStyle/>
                    <a:p>
                      <a:r>
                        <a:rPr lang="en-US" sz="160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807625"/>
                  </a:ext>
                </a:extLst>
              </a:tr>
              <a:tr h="409886">
                <a:tc>
                  <a:txBody>
                    <a:bodyPr/>
                    <a:lstStyle/>
                    <a:p>
                      <a:r>
                        <a:rPr lang="en-US" sz="1600"/>
                        <a:t>4448.2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828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48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6688" y="6492875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/>
          <a:lstStyle/>
          <a:p>
            <a:r>
              <a:rPr lang="en-US"/>
              <a:t>Project 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43702" y="1684951"/>
            <a:ext cx="969809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>
                <a:latin typeface="Times New Roman" panose="020F0502020204030204" pitchFamily="34" charset="0"/>
                <a:cs typeface="Times New Roman" panose="020F0502020204030204" pitchFamily="34" charset="0"/>
              </a:rPr>
              <a:t>Clients: Andrew Acosta &amp; Arjun </a:t>
            </a:r>
            <a:r>
              <a:rPr lang="en-US" sz="1800" b="0" err="1">
                <a:latin typeface="Times New Roman" panose="020F0502020204030204" pitchFamily="34" charset="0"/>
                <a:cs typeface="Times New Roman" panose="020F0502020204030204" pitchFamily="34" charset="0"/>
              </a:rPr>
              <a:t>Banerji</a:t>
            </a:r>
            <a:endParaRPr lang="en-US" sz="1800" b="0">
              <a:latin typeface="Times New Roman" panose="020F0502020204030204" pitchFamily="34" charset="0"/>
              <a:cs typeface="Times New Roman" panose="020F0502020204030204" pitchFamily="34" charset="0"/>
            </a:endParaRPr>
          </a:p>
          <a:p>
            <a:pPr marL="0" indent="0">
              <a:buNone/>
            </a:pPr>
            <a:r>
              <a:rPr lang="en-US" sz="1800" b="0">
                <a:latin typeface="Times New Roman" panose="020F0502020204030204" pitchFamily="34" charset="0"/>
                <a:cs typeface="Times New Roman" panose="020F0502020204030204" pitchFamily="34" charset="0"/>
              </a:rPr>
              <a:t>Description:</a:t>
            </a:r>
          </a:p>
          <a:p>
            <a:r>
              <a:rPr lang="en-US" sz="1800" b="0">
                <a:latin typeface="Times New Roman" panose="020F0502020204030204" pitchFamily="34" charset="0"/>
                <a:cs typeface="Times New Roman" panose="020F0502020204030204" pitchFamily="34" charset="0"/>
              </a:rPr>
              <a:t>Design a robotic drilling arm for Northrop Grumman Space Systems for vehicles that aid in sending satellites to orbit</a:t>
            </a:r>
          </a:p>
          <a:p>
            <a:r>
              <a:rPr lang="en-US" sz="1800" b="0">
                <a:latin typeface="Times New Roman" panose="020F0502020204030204" pitchFamily="34" charset="0"/>
                <a:cs typeface="Times New Roman" panose="020F0502020204030204" pitchFamily="34" charset="0"/>
              </a:rPr>
              <a:t>Drill through composite materials to be able to bolt secondary structures such as brackets and tubing</a:t>
            </a:r>
          </a:p>
          <a:p>
            <a:r>
              <a:rPr lang="en-US" sz="1800" b="0">
                <a:latin typeface="Times New Roman" panose="020F0502020204030204" pitchFamily="34" charset="0"/>
                <a:cs typeface="Times New Roman" panose="020F0502020204030204" pitchFamily="34" charset="0"/>
              </a:rPr>
              <a:t>Most important drilling through cylindrical structures that are used to connect entire vehicle together</a:t>
            </a:r>
          </a:p>
          <a:p>
            <a:r>
              <a:rPr lang="en-US" sz="1800" b="0">
                <a:latin typeface="Times New Roman" panose="020F0502020204030204" pitchFamily="34" charset="0"/>
                <a:cs typeface="Times New Roman" panose="020F0502020204030204" pitchFamily="34" charset="0"/>
              </a:rPr>
              <a:t>Four degrees of freedom with double linear actuators attached </a:t>
            </a:r>
          </a:p>
          <a:p>
            <a:pPr marL="0" indent="0">
              <a:buNone/>
            </a:pPr>
            <a:r>
              <a:rPr lang="en-US" sz="1800" b="0">
                <a:latin typeface="Times New Roman" panose="020F0502020204030204" pitchFamily="34" charset="0"/>
                <a:cs typeface="Times New Roman" panose="020F0502020204030204" pitchFamily="34" charset="0"/>
              </a:rPr>
              <a:t>Importance:</a:t>
            </a:r>
          </a:p>
          <a:p>
            <a:r>
              <a:rPr lang="en-US" sz="1800" b="0">
                <a:latin typeface="Times New Roman" panose="020F0502020204030204" pitchFamily="34" charset="0"/>
                <a:cs typeface="Times New Roman" panose="020F0502020204030204" pitchFamily="34" charset="0"/>
              </a:rPr>
              <a:t>Allow for quicker and easier construction of these vehicles</a:t>
            </a:r>
          </a:p>
          <a:p>
            <a:r>
              <a:rPr lang="en-US" sz="1800" b="0">
                <a:latin typeface="Times New Roman" panose="020F0502020204030204" pitchFamily="34" charset="0"/>
                <a:cs typeface="Times New Roman" panose="020F0502020204030204" pitchFamily="34" charset="0"/>
              </a:rPr>
              <a:t>Given different bolts are needed for different areas of the vehicles it will allow for quick adjustments when fastening different parts together</a:t>
            </a:r>
          </a:p>
          <a:p>
            <a:r>
              <a:rPr lang="en-US" sz="1800" b="0">
                <a:latin typeface="Times New Roman" panose="020F0502020204030204" pitchFamily="34" charset="0"/>
                <a:cs typeface="Times New Roman" panose="020F0502020204030204" pitchFamily="34" charset="0"/>
              </a:rPr>
              <a:t>Help overall production for Northrop Grumman to increase</a:t>
            </a:r>
          </a:p>
          <a:p>
            <a:r>
              <a:rPr lang="en-US" sz="1800" b="0">
                <a:latin typeface="Times New Roman" panose="020F0502020204030204" pitchFamily="34" charset="0"/>
                <a:cs typeface="Times New Roman" panose="020F0502020204030204" pitchFamily="34" charset="0"/>
              </a:rPr>
              <a:t>Deadlines be met with accuracy as needed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E3C64B2B-CF14-2F6E-5FA7-73018A4B8586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Mica Nellis,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D2374-217E-D2A3-4773-6069FAC89EC0}"/>
              </a:ext>
            </a:extLst>
          </p:cNvPr>
          <p:cNvSpPr txBox="1"/>
          <p:nvPr/>
        </p:nvSpPr>
        <p:spPr>
          <a:xfrm>
            <a:off x="11588749" y="6392334"/>
            <a:ext cx="365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70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70" y="-316912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Engineering Calculations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737720" y="1690688"/>
            <a:ext cx="11454280" cy="4737586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700" b="0">
                <a:latin typeface="Times New Roman" panose="02020603050405020304" pitchFamily="18" charset="0"/>
                <a:cs typeface="Times New Roman" panose="02020603050405020304" pitchFamily="18" charset="0"/>
              </a:rPr>
              <a:t>Max Speed: 1000 rpm</a:t>
            </a:r>
          </a:p>
          <a:p>
            <a:pPr>
              <a:lnSpc>
                <a:spcPct val="100000"/>
              </a:lnSpc>
            </a:pPr>
            <a:r>
              <a:rPr lang="en-US" sz="1700" b="0">
                <a:latin typeface="Times New Roman" panose="02020603050405020304" pitchFamily="18" charset="0"/>
                <a:cs typeface="Times New Roman" panose="02020603050405020304" pitchFamily="18" charset="0"/>
              </a:rPr>
              <a:t>Max Load: 40 lbs</a:t>
            </a:r>
          </a:p>
          <a:p>
            <a:pPr>
              <a:lnSpc>
                <a:spcPct val="100000"/>
              </a:lnSpc>
            </a:pPr>
            <a:r>
              <a:rPr lang="en-US" sz="1700" b="0">
                <a:latin typeface="Times New Roman" panose="02020603050405020304" pitchFamily="18" charset="0"/>
                <a:cs typeface="Times New Roman" panose="02020603050405020304" pitchFamily="18" charset="0"/>
              </a:rPr>
              <a:t>Max Base-Center Distance: 2 inches</a:t>
            </a:r>
          </a:p>
          <a:p>
            <a:pPr>
              <a:lnSpc>
                <a:spcPct val="100000"/>
              </a:lnSpc>
            </a:pPr>
            <a:r>
              <a:rPr lang="en-US" sz="1700" b="0">
                <a:latin typeface="Times New Roman" panose="02020603050405020304" pitchFamily="18" charset="0"/>
                <a:cs typeface="Times New Roman" panose="02020603050405020304" pitchFamily="18" charset="0"/>
              </a:rPr>
              <a:t>Max Drill Hole Distance: 5 inches</a:t>
            </a:r>
          </a:p>
          <a:p>
            <a:pPr>
              <a:lnSpc>
                <a:spcPct val="100000"/>
              </a:lnSpc>
            </a:pPr>
            <a:endParaRPr lang="en-US" sz="1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789504-0413-CBBD-4E8A-607A5F80F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538" y="3661260"/>
            <a:ext cx="3044631" cy="2198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DE2663-17BB-8326-D4B4-B1D154C057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685"/>
          <a:stretch/>
        </p:blipFill>
        <p:spPr>
          <a:xfrm>
            <a:off x="6020007" y="612198"/>
            <a:ext cx="4047959" cy="5816076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89CE27D-DF28-6DEF-2285-B23A3A0A3D36}"/>
              </a:ext>
            </a:extLst>
          </p:cNvPr>
          <p:cNvSpPr>
            <a:spLocks noGrp="1"/>
          </p:cNvSpPr>
          <p:nvPr/>
        </p:nvSpPr>
        <p:spPr>
          <a:xfrm>
            <a:off x="4038600" y="6579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Mica Nellis,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0BACE2-7736-0494-507A-8D285B632670}"/>
              </a:ext>
            </a:extLst>
          </p:cNvPr>
          <p:cNvSpPr txBox="1"/>
          <p:nvPr/>
        </p:nvSpPr>
        <p:spPr>
          <a:xfrm>
            <a:off x="609859" y="5859494"/>
            <a:ext cx="109232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/>
              <a:t>[15-16]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F1DB6-182F-2213-AB3F-9E16FADB768D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32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Engineering Calculations</a:t>
            </a:r>
          </a:p>
        </p:txBody>
      </p:sp>
      <p:pic>
        <p:nvPicPr>
          <p:cNvPr id="2" name="Picture 1" descr="A diagram of a cylinder&#10;&#10;Description automatically generated">
            <a:extLst>
              <a:ext uri="{FF2B5EF4-FFF2-40B4-BE49-F238E27FC236}">
                <a16:creationId xmlns:a16="http://schemas.microsoft.com/office/drawing/2014/main" id="{AA8BF4EE-98DE-488E-C354-9670D6F5E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36" y="1861063"/>
            <a:ext cx="4776380" cy="242983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F35024-64EE-BBF2-F6C8-13EFA9632F90}"/>
              </a:ext>
            </a:extLst>
          </p:cNvPr>
          <p:cNvSpPr/>
          <p:nvPr/>
        </p:nvSpPr>
        <p:spPr>
          <a:xfrm>
            <a:off x="2540975" y="4009293"/>
            <a:ext cx="973015" cy="2813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3366"/>
                </a:solidFill>
                <a:ea typeface="Calibri"/>
                <a:cs typeface="Calibri"/>
              </a:rPr>
              <a:t>24.13 in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387970-4316-60B3-1448-7BB4DB509B95}"/>
              </a:ext>
            </a:extLst>
          </p:cNvPr>
          <p:cNvSpPr/>
          <p:nvPr/>
        </p:nvSpPr>
        <p:spPr>
          <a:xfrm>
            <a:off x="3021622" y="3660530"/>
            <a:ext cx="1055077" cy="2579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3366"/>
                </a:solidFill>
                <a:ea typeface="Calibri"/>
                <a:cs typeface="Calibri"/>
              </a:rPr>
              <a:t>14.13 in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764A12-BE3B-494D-60A1-6233811B00DA}"/>
              </a:ext>
            </a:extLst>
          </p:cNvPr>
          <p:cNvSpPr/>
          <p:nvPr/>
        </p:nvSpPr>
        <p:spPr>
          <a:xfrm>
            <a:off x="5357447" y="2086707"/>
            <a:ext cx="879228" cy="2696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3366"/>
                </a:solidFill>
                <a:ea typeface="Calibri"/>
                <a:cs typeface="Calibri"/>
              </a:rPr>
              <a:t>2.96 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E296D-7AAA-E725-63DC-FE9625C14C55}"/>
              </a:ext>
            </a:extLst>
          </p:cNvPr>
          <p:cNvSpPr txBox="1"/>
          <p:nvPr/>
        </p:nvSpPr>
        <p:spPr>
          <a:xfrm>
            <a:off x="6878688" y="1685191"/>
            <a:ext cx="484404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3366"/>
                </a:solidFill>
                <a:ea typeface="Calibri"/>
                <a:cs typeface="Calibri"/>
              </a:rPr>
              <a:t>Force = 50 lbs. (Actuator)</a:t>
            </a:r>
          </a:p>
          <a:p>
            <a:r>
              <a:rPr lang="en-US" sz="2400">
                <a:solidFill>
                  <a:srgbClr val="003366"/>
                </a:solidFill>
                <a:ea typeface="Calibri"/>
                <a:cs typeface="Calibri"/>
              </a:rPr>
              <a:t>Weight = 11 lbs. (Applied to actuator)</a:t>
            </a:r>
          </a:p>
          <a:p>
            <a:r>
              <a:rPr lang="en-US" sz="2400">
                <a:solidFill>
                  <a:srgbClr val="003366"/>
                </a:solidFill>
                <a:ea typeface="Calibri"/>
                <a:cs typeface="Calibri"/>
              </a:rPr>
              <a:t>Length = 10 in. (Reach of Actuator)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1C319-FCBF-BCC3-F228-3154AD6B8246}"/>
              </a:ext>
            </a:extLst>
          </p:cNvPr>
          <p:cNvSpPr txBox="1"/>
          <p:nvPr/>
        </p:nvSpPr>
        <p:spPr>
          <a:xfrm>
            <a:off x="1308286" y="4529977"/>
            <a:ext cx="38100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3366"/>
                </a:solidFill>
                <a:ea typeface="Calibri"/>
                <a:cs typeface="Calibri"/>
              </a:rPr>
              <a:t>Torque Calculations</a:t>
            </a:r>
          </a:p>
          <a:p>
            <a:pPr algn="ctr"/>
            <a:r>
              <a:rPr lang="en-US" sz="2400">
                <a:solidFill>
                  <a:srgbClr val="003366"/>
                </a:solidFill>
                <a:ea typeface="Calibri"/>
                <a:cs typeface="Calibri"/>
              </a:rPr>
              <a:t>T = F × L</a:t>
            </a:r>
          </a:p>
          <a:p>
            <a:pPr algn="ctr"/>
            <a:r>
              <a:rPr lang="en-US" sz="2400">
                <a:solidFill>
                  <a:srgbClr val="003366"/>
                </a:solidFill>
                <a:ea typeface="Calibri"/>
                <a:cs typeface="Calibri"/>
              </a:rPr>
              <a:t>T = 41.67 lbs. - ft</a:t>
            </a:r>
          </a:p>
          <a:p>
            <a:pPr algn="ctr"/>
            <a:r>
              <a:rPr lang="en-US" sz="2400">
                <a:solidFill>
                  <a:srgbClr val="003366"/>
                </a:solidFill>
                <a:ea typeface="Calibri"/>
                <a:cs typeface="Calibri"/>
              </a:rPr>
              <a:t>T &lt; Required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76E61C-CA4E-6210-A5C6-6842CE460ABE}"/>
              </a:ext>
            </a:extLst>
          </p:cNvPr>
          <p:cNvSpPr/>
          <p:nvPr/>
        </p:nvSpPr>
        <p:spPr>
          <a:xfrm>
            <a:off x="6810374" y="1630454"/>
            <a:ext cx="4840941" cy="13222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39AA26-4593-ADCA-A18A-7AAE038DD195}"/>
              </a:ext>
            </a:extLst>
          </p:cNvPr>
          <p:cNvSpPr/>
          <p:nvPr/>
        </p:nvSpPr>
        <p:spPr>
          <a:xfrm>
            <a:off x="1899396" y="4454337"/>
            <a:ext cx="2622177" cy="17257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5107147-AEDE-D1F5-CE35-E22F66CE09ED}"/>
              </a:ext>
            </a:extLst>
          </p:cNvPr>
          <p:cNvSpPr/>
          <p:nvPr/>
        </p:nvSpPr>
        <p:spPr>
          <a:xfrm>
            <a:off x="843242" y="1498785"/>
            <a:ext cx="190500" cy="425824"/>
          </a:xfrm>
          <a:prstGeom prst="downArrow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66"/>
              </a:solidFill>
              <a:ea typeface="Calibri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8462D8-3B1A-A45C-6D15-38F81AB90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195" y="3359152"/>
            <a:ext cx="2306172" cy="263860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EDF373A-D2E4-64B5-BE9C-4FB57301A113}"/>
              </a:ext>
            </a:extLst>
          </p:cNvPr>
          <p:cNvSpPr/>
          <p:nvPr/>
        </p:nvSpPr>
        <p:spPr>
          <a:xfrm>
            <a:off x="8006601" y="3258110"/>
            <a:ext cx="2577353" cy="28350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1719E095-BE83-2BFA-3F8E-172A89304F3D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Calibri"/>
              </a:rPr>
              <a:t>Russel Stringham, 10/10/23,</a:t>
            </a:r>
            <a:r>
              <a:rPr lang="en-US" dirty="0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826F13-760E-BD7A-FB20-8EE1D1DAB4F0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636526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E939E-0F6B-146A-B510-746DA0F47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Engineering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23102-BBF2-F4F5-D91D-895B6B219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Required Wire Guage to Supply Progressive Automations Liner Actuator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BE7C2-EA11-4AF3-1AEE-A61A8E028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184" y="2343713"/>
            <a:ext cx="3419952" cy="1733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9BF294-D22B-C374-7E7F-232FC486A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787" y="2343713"/>
            <a:ext cx="4467849" cy="1657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88F73C-44E9-41C4-86AA-5849DAE50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207" y="3946136"/>
            <a:ext cx="6115904" cy="2333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2D7534-388F-90CE-0558-F037BA09D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111" y="4331921"/>
            <a:ext cx="1857634" cy="11622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23F0F6-DA97-A74A-B616-D070B1BE61F4}"/>
              </a:ext>
            </a:extLst>
          </p:cNvPr>
          <p:cNvSpPr txBox="1"/>
          <p:nvPr/>
        </p:nvSpPr>
        <p:spPr>
          <a:xfrm>
            <a:off x="6465470" y="5709799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Mason Goodman,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 F23toSp24_NorthrupGrumman</a:t>
            </a:r>
            <a:endParaRPr lang="en-US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8965B8EE-CF5D-7715-6007-4F296A048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104930"/>
            <a:ext cx="5558623" cy="18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32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1CDD-E98C-942D-8158-8305D5DE7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60B5B-80DA-452F-482E-7E0E29C55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Required Wire Guage to Supply Progressive Automations Liner Actuator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BE73E-09A2-91B6-09D6-A383C38EF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40" y="2666894"/>
            <a:ext cx="3839111" cy="762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556A02-215F-0E70-1F4F-A7082740E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560" y="2341932"/>
            <a:ext cx="5568154" cy="3740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63EA83-F8FF-7755-7732-EE1703954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461" y="3656523"/>
            <a:ext cx="4349013" cy="4887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A89CC6-B198-5715-17CE-018EDC6383E8}"/>
              </a:ext>
            </a:extLst>
          </p:cNvPr>
          <p:cNvSpPr txBox="1"/>
          <p:nvPr/>
        </p:nvSpPr>
        <p:spPr>
          <a:xfrm>
            <a:off x="724237" y="5712863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Mason Goodman,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 F23toSp24_NorthrupGrumman</a:t>
            </a:r>
            <a:endParaRPr lang="en-US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DFFF061E-2E20-8B91-758C-BB82EB121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77" y="6141474"/>
            <a:ext cx="5558623" cy="18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30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Concept Evaluation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479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D9A328C6-D55E-CF72-F6CE-210E60D1FD6B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Brandon Knutson,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A36714-474E-726F-7934-CB632DF05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279663"/>
              </p:ext>
            </p:extLst>
          </p:nvPr>
        </p:nvGraphicFramePr>
        <p:xfrm>
          <a:off x="745415" y="1439553"/>
          <a:ext cx="6039347" cy="2974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014">
                  <a:extLst>
                    <a:ext uri="{9D8B030D-6E8A-4147-A177-3AD203B41FA5}">
                      <a16:colId xmlns:a16="http://schemas.microsoft.com/office/drawing/2014/main" val="870420106"/>
                    </a:ext>
                  </a:extLst>
                </a:gridCol>
                <a:gridCol w="984557">
                  <a:extLst>
                    <a:ext uri="{9D8B030D-6E8A-4147-A177-3AD203B41FA5}">
                      <a16:colId xmlns:a16="http://schemas.microsoft.com/office/drawing/2014/main" val="584798948"/>
                    </a:ext>
                  </a:extLst>
                </a:gridCol>
                <a:gridCol w="1509931">
                  <a:extLst>
                    <a:ext uri="{9D8B030D-6E8A-4147-A177-3AD203B41FA5}">
                      <a16:colId xmlns:a16="http://schemas.microsoft.com/office/drawing/2014/main" val="2846892509"/>
                    </a:ext>
                  </a:extLst>
                </a:gridCol>
                <a:gridCol w="1611845">
                  <a:extLst>
                    <a:ext uri="{9D8B030D-6E8A-4147-A177-3AD203B41FA5}">
                      <a16:colId xmlns:a16="http://schemas.microsoft.com/office/drawing/2014/main" val="1175096086"/>
                    </a:ext>
                  </a:extLst>
                </a:gridCol>
              </a:tblGrid>
              <a:tr h="37819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Criteria (BASE)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Slewing Drive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Cycloidal Drive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755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Shear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752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Compression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827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10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80207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Gear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527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57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Weighted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10012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E3F48F-8186-B168-14E1-1EFDC01EB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474618"/>
              </p:ext>
            </p:extLst>
          </p:nvPr>
        </p:nvGraphicFramePr>
        <p:xfrm>
          <a:off x="5748618" y="2790264"/>
          <a:ext cx="5974917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389">
                  <a:extLst>
                    <a:ext uri="{9D8B030D-6E8A-4147-A177-3AD203B41FA5}">
                      <a16:colId xmlns:a16="http://schemas.microsoft.com/office/drawing/2014/main" val="37671328"/>
                    </a:ext>
                  </a:extLst>
                </a:gridCol>
                <a:gridCol w="979359">
                  <a:extLst>
                    <a:ext uri="{9D8B030D-6E8A-4147-A177-3AD203B41FA5}">
                      <a16:colId xmlns:a16="http://schemas.microsoft.com/office/drawing/2014/main" val="2524995872"/>
                    </a:ext>
                  </a:extLst>
                </a:gridCol>
                <a:gridCol w="1512794">
                  <a:extLst>
                    <a:ext uri="{9D8B030D-6E8A-4147-A177-3AD203B41FA5}">
                      <a16:colId xmlns:a16="http://schemas.microsoft.com/office/drawing/2014/main" val="452587057"/>
                    </a:ext>
                  </a:extLst>
                </a:gridCol>
                <a:gridCol w="1599375">
                  <a:extLst>
                    <a:ext uri="{9D8B030D-6E8A-4147-A177-3AD203B41FA5}">
                      <a16:colId xmlns:a16="http://schemas.microsoft.com/office/drawing/2014/main" val="3678344379"/>
                    </a:ext>
                  </a:extLst>
                </a:gridCol>
              </a:tblGrid>
              <a:tr h="345391"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Criteria (JOINTS)​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Weight​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Slewing Drive​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Cycloidal Drive​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270908"/>
                  </a:ext>
                </a:extLst>
              </a:tr>
              <a:tr h="310852"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Shear Load​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0​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1​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113592"/>
                  </a:ext>
                </a:extLst>
              </a:tr>
              <a:tr h="541113"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Compression Load​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1​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0​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045917"/>
                  </a:ext>
                </a:extLst>
              </a:tr>
              <a:tr h="310852"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Cost​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30%​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134379"/>
                  </a:ext>
                </a:extLst>
              </a:tr>
              <a:tr h="310852"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Size​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281264"/>
                  </a:ext>
                </a:extLst>
              </a:tr>
              <a:tr h="310852"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Gear Ratio​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0​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1​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026539"/>
                  </a:ext>
                </a:extLst>
              </a:tr>
              <a:tr h="310852"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Total​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100%​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229368"/>
                  </a:ext>
                </a:extLst>
              </a:tr>
              <a:tr h="310852"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Weighted Total​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US" sz="1800">
                          <a:effectLst/>
                          <a:latin typeface="Calibri"/>
                        </a:rPr>
                        <a:t>​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0.5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>
                          <a:effectLst/>
                          <a:latin typeface="Calibri"/>
                        </a:rPr>
                        <a:t>9.5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0787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1320B4-AF03-DE3F-2136-AF614CC74E2A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09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Concept Evaluation: Main Arm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47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EAF67B16-C135-80A5-73C6-9A6D42415238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Daniel Cooke,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558A5-F52C-F931-7DFC-E1624D28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641" y="1523048"/>
            <a:ext cx="5571640" cy="4435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53D39B-C421-3694-BDA1-AAD4D08063B2}"/>
              </a:ext>
            </a:extLst>
          </p:cNvPr>
          <p:cNvSpPr txBox="1"/>
          <p:nvPr/>
        </p:nvSpPr>
        <p:spPr>
          <a:xfrm>
            <a:off x="843280" y="1605280"/>
            <a:ext cx="477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Cylindrical Beam: Easiest Shape to manufacture, most structurally rigid shape to work with, can use less material and achieve similar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Polyacetal Plastic: Will not deform under given load, no galling, low maintenance cost, corrosion resistant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7BA714-71E7-7031-07C0-236D98BBAD0E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7F1EC-F62F-FF35-E38C-0A5A5B072457}"/>
              </a:ext>
            </a:extLst>
          </p:cNvPr>
          <p:cNvSpPr txBox="1"/>
          <p:nvPr/>
        </p:nvSpPr>
        <p:spPr>
          <a:xfrm>
            <a:off x="843280" y="4887621"/>
            <a:ext cx="467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Final Main Arm Design: Polyacetal Cylinder</a:t>
            </a:r>
          </a:p>
        </p:txBody>
      </p:sp>
    </p:spTree>
    <p:extLst>
      <p:ext uri="{BB962C8B-B14F-4D97-AF65-F5344CB8AC3E}">
        <p14:creationId xmlns:p14="http://schemas.microsoft.com/office/powerpoint/2010/main" val="295261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Concept Evaluation 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479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0174099-8F65-FE84-D1E1-8B10BD742F0F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Isaiah Padilla,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2" name="Picture 1" descr="A table with numbers and text&#10;&#10;Description automatically generated">
            <a:extLst>
              <a:ext uri="{FF2B5EF4-FFF2-40B4-BE49-F238E27FC236}">
                <a16:creationId xmlns:a16="http://schemas.microsoft.com/office/drawing/2014/main" id="{B46588E3-AF51-BE70-6A3C-8B5ECBCC6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363" y="1689004"/>
            <a:ext cx="7384473" cy="26348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2AC061-E5B7-3C40-2247-271B2695741A}"/>
              </a:ext>
            </a:extLst>
          </p:cNvPr>
          <p:cNvSpPr txBox="1"/>
          <p:nvPr/>
        </p:nvSpPr>
        <p:spPr>
          <a:xfrm>
            <a:off x="1122589" y="4674053"/>
            <a:ext cx="1067480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ea typeface="Calibri" panose="020F0502020204030204"/>
                <a:cs typeface="Calibri" panose="020F0502020204030204"/>
              </a:rPr>
              <a:t>Comparison of various drill bit materials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ea typeface="Calibri" panose="020F0502020204030204"/>
                <a:cs typeface="Calibri" panose="020F0502020204030204"/>
              </a:rPr>
              <a:t>Cobalt bits are the best according to the matrix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ea typeface="Calibri" panose="020F0502020204030204"/>
                <a:cs typeface="Calibri" panose="020F0502020204030204"/>
              </a:rPr>
              <a:t>This is supported by customer feedback declaring cobalt to be the best for drilling aluminum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A green and black chart&#10;&#10;Description automatically generated">
            <a:extLst>
              <a:ext uri="{FF2B5EF4-FFF2-40B4-BE49-F238E27FC236}">
                <a16:creationId xmlns:a16="http://schemas.microsoft.com/office/drawing/2014/main" id="{FD3DB037-3EF2-94BC-99D0-BB80874C4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507" y="1694906"/>
            <a:ext cx="7369628" cy="2651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B08056-8338-64C2-97BC-E4FBE47919A9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802053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Concept Evaluation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47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967E16B-3A44-B0C8-C6DC-187AB17C5E33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Mason Goodman,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A74021A-6118-E825-C378-4A462204E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879" y="1687066"/>
            <a:ext cx="8511573" cy="4489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E05D69-AC58-D0F9-7D7D-7E184A2931CD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017588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179E-15AA-7ED1-7C8B-718745EF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Evaluation</a:t>
            </a: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D578E9-C9A5-128C-FBD8-3A7E7DFDB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534" y="1587518"/>
            <a:ext cx="6905063" cy="4905357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E5DACDC-3884-E8E9-5E7D-C4BA0DFB59D4}"/>
              </a:ext>
            </a:extLst>
          </p:cNvPr>
          <p:cNvSpPr>
            <a:spLocks noGrp="1"/>
          </p:cNvSpPr>
          <p:nvPr/>
        </p:nvSpPr>
        <p:spPr>
          <a:xfrm>
            <a:off x="3908347" y="63585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Mason Goodman,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B4D91CE-B502-3709-4D2A-F44A77EB9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626" y="6625124"/>
            <a:ext cx="5558623" cy="1845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81A556-05A1-22FD-7291-58E94237B849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26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62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41C72-F7C2-1F29-1300-7009EDF4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Evaluation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5A57BA-4317-0C4F-0814-E2936C6E6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036" y="1778668"/>
            <a:ext cx="10025764" cy="330066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7FACF-0FC1-3BFC-AAE1-66402C04E6AC}"/>
              </a:ext>
            </a:extLst>
          </p:cNvPr>
          <p:cNvSpPr>
            <a:spLocks noGrp="1"/>
          </p:cNvSpPr>
          <p:nvPr/>
        </p:nvSpPr>
        <p:spPr>
          <a:xfrm>
            <a:off x="4007307" y="61507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Mason Goodman,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81A27212-2585-EC2E-2048-4B3A8D923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211" y="6417305"/>
            <a:ext cx="5558623" cy="1845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BF561F-4860-9C3F-C96C-FFBAFF4CE9BC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53690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Black Box Model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1249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0"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30AFF8-7596-9799-1434-CCE6A6FE23AE}"/>
              </a:ext>
            </a:extLst>
          </p:cNvPr>
          <p:cNvSpPr/>
          <p:nvPr/>
        </p:nvSpPr>
        <p:spPr>
          <a:xfrm>
            <a:off x="4416136" y="1879022"/>
            <a:ext cx="3662795" cy="2918113"/>
          </a:xfrm>
          <a:prstGeom prst="rect">
            <a:avLst/>
          </a:prstGeom>
          <a:solidFill>
            <a:schemeClr val="tx1"/>
          </a:solidFill>
          <a:ln>
            <a:solidFill>
              <a:srgbClr val="F1B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Provide Intended Displacement</a:t>
            </a:r>
          </a:p>
          <a:p>
            <a:pPr marL="285750" indent="-285750" algn="ctr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Drill Through Material</a:t>
            </a:r>
          </a:p>
          <a:p>
            <a:pPr algn="ctr"/>
            <a:endParaRPr lang="en-US">
              <a:ea typeface="Calibri"/>
              <a:cs typeface="Calibri"/>
            </a:endParaRPr>
          </a:p>
          <a:p>
            <a:pPr algn="ctr"/>
            <a:endParaRPr lang="en-US">
              <a:ea typeface="Calibri"/>
              <a:cs typeface="Calibri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241B593-E205-BCA8-7936-38510E2CFBFA}"/>
              </a:ext>
            </a:extLst>
          </p:cNvPr>
          <p:cNvCxnSpPr/>
          <p:nvPr/>
        </p:nvCxnSpPr>
        <p:spPr>
          <a:xfrm>
            <a:off x="2781301" y="2426277"/>
            <a:ext cx="1511876" cy="5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B567160-C661-DE59-BF74-C69E79A22E8B}"/>
              </a:ext>
            </a:extLst>
          </p:cNvPr>
          <p:cNvCxnSpPr>
            <a:cxnSpLocks/>
          </p:cNvCxnSpPr>
          <p:nvPr/>
        </p:nvCxnSpPr>
        <p:spPr>
          <a:xfrm flipV="1">
            <a:off x="8331778" y="2422812"/>
            <a:ext cx="1407967" cy="121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582BE3-BEF6-4EEC-2B6F-6F3518DEDB23}"/>
              </a:ext>
            </a:extLst>
          </p:cNvPr>
          <p:cNvCxnSpPr/>
          <p:nvPr/>
        </p:nvCxnSpPr>
        <p:spPr>
          <a:xfrm flipV="1">
            <a:off x="2785630" y="3284393"/>
            <a:ext cx="1459921" cy="34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8812B5-6E2E-22ED-65B4-EE37E77A3042}"/>
              </a:ext>
            </a:extLst>
          </p:cNvPr>
          <p:cNvCxnSpPr>
            <a:cxnSpLocks/>
          </p:cNvCxnSpPr>
          <p:nvPr/>
        </p:nvCxnSpPr>
        <p:spPr>
          <a:xfrm flipV="1">
            <a:off x="2785630" y="4167620"/>
            <a:ext cx="1459921" cy="34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E531AE-1A52-2E13-20B7-FED02BC5138F}"/>
              </a:ext>
            </a:extLst>
          </p:cNvPr>
          <p:cNvCxnSpPr>
            <a:cxnSpLocks/>
          </p:cNvCxnSpPr>
          <p:nvPr/>
        </p:nvCxnSpPr>
        <p:spPr>
          <a:xfrm flipV="1">
            <a:off x="8310130" y="3284393"/>
            <a:ext cx="1459921" cy="34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74EE46-1774-92CB-C25C-D53BB0E7ED5C}"/>
              </a:ext>
            </a:extLst>
          </p:cNvPr>
          <p:cNvCxnSpPr>
            <a:cxnSpLocks/>
          </p:cNvCxnSpPr>
          <p:nvPr/>
        </p:nvCxnSpPr>
        <p:spPr>
          <a:xfrm flipV="1">
            <a:off x="8310129" y="4167620"/>
            <a:ext cx="1459921" cy="34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7030D3-374D-4818-800A-8AE2F89A22B0}"/>
              </a:ext>
            </a:extLst>
          </p:cNvPr>
          <p:cNvSpPr txBox="1"/>
          <p:nvPr/>
        </p:nvSpPr>
        <p:spPr>
          <a:xfrm>
            <a:off x="762000" y="2242704"/>
            <a:ext cx="14114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Energy Flow: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61D2EC-1968-2E5B-475C-0A58D9350956}"/>
              </a:ext>
            </a:extLst>
          </p:cNvPr>
          <p:cNvSpPr txBox="1"/>
          <p:nvPr/>
        </p:nvSpPr>
        <p:spPr>
          <a:xfrm>
            <a:off x="762000" y="3099954"/>
            <a:ext cx="14114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Signal Flow: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87B291-DC78-EED6-8B66-A143A3A73F2E}"/>
              </a:ext>
            </a:extLst>
          </p:cNvPr>
          <p:cNvSpPr txBox="1"/>
          <p:nvPr/>
        </p:nvSpPr>
        <p:spPr>
          <a:xfrm>
            <a:off x="762000" y="3840306"/>
            <a:ext cx="15759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Command Input: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45935C-DA49-BFAA-1A1F-08D64E2D600A}"/>
              </a:ext>
            </a:extLst>
          </p:cNvPr>
          <p:cNvSpPr txBox="1"/>
          <p:nvPr/>
        </p:nvSpPr>
        <p:spPr>
          <a:xfrm>
            <a:off x="2726531" y="1738312"/>
            <a:ext cx="15597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Electric, Human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59C65C-7BCF-B4B1-AF4E-2A359B3AB76F}"/>
              </a:ext>
            </a:extLst>
          </p:cNvPr>
          <p:cNvSpPr txBox="1"/>
          <p:nvPr/>
        </p:nvSpPr>
        <p:spPr>
          <a:xfrm>
            <a:off x="8231981" y="1552574"/>
            <a:ext cx="151209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Kinetic, Mechanical, Heat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2A1D1B-5EA2-5011-604C-77BF7DF872AA}"/>
              </a:ext>
            </a:extLst>
          </p:cNvPr>
          <p:cNvSpPr txBox="1"/>
          <p:nvPr/>
        </p:nvSpPr>
        <p:spPr>
          <a:xfrm>
            <a:off x="2693193" y="3564731"/>
            <a:ext cx="14287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Select Program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CBA060-8B2E-DE11-80C1-A31CC7FCAA67}"/>
              </a:ext>
            </a:extLst>
          </p:cNvPr>
          <p:cNvSpPr txBox="1"/>
          <p:nvPr/>
        </p:nvSpPr>
        <p:spPr>
          <a:xfrm>
            <a:off x="8322468" y="3571875"/>
            <a:ext cx="13811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R, z, and </a:t>
            </a:r>
            <a:r>
              <a:rPr lang="el-GR">
                <a:ea typeface="Calibri"/>
                <a:cs typeface="Calibri"/>
              </a:rPr>
              <a:t>θ</a:t>
            </a:r>
            <a:r>
              <a:rPr lang="en-US">
                <a:ea typeface="Calibri"/>
                <a:cs typeface="Calibri"/>
              </a:rPr>
              <a:t> Movement</a:t>
            </a:r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49D5C875-F69B-352F-ABAE-E649B0EE8A8F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Daniel Cooke,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ea typeface="Calibri" panose="020F0502020204030204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A7DA7A-75BB-B49A-213E-CF617962F5B7}"/>
              </a:ext>
            </a:extLst>
          </p:cNvPr>
          <p:cNvSpPr txBox="1"/>
          <p:nvPr/>
        </p:nvSpPr>
        <p:spPr>
          <a:xfrm>
            <a:off x="8208818" y="2725911"/>
            <a:ext cx="151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Displacement, Force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362BA4-E387-DA19-451F-DC4227D12B32}"/>
              </a:ext>
            </a:extLst>
          </p:cNvPr>
          <p:cNvSpPr txBox="1"/>
          <p:nvPr/>
        </p:nvSpPr>
        <p:spPr>
          <a:xfrm>
            <a:off x="2726531" y="2844800"/>
            <a:ext cx="145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Digital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DB28BE-4EA7-76E4-E800-893477BE2E8C}"/>
              </a:ext>
            </a:extLst>
          </p:cNvPr>
          <p:cNvSpPr txBox="1"/>
          <p:nvPr/>
        </p:nvSpPr>
        <p:spPr>
          <a:xfrm>
            <a:off x="11588749" y="6392334"/>
            <a:ext cx="365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53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179E-15AA-7ED1-7C8B-718745EF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5834" cy="134535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Concept Evaluation</a:t>
            </a:r>
            <a:endParaRPr lang="en-US"/>
          </a:p>
        </p:txBody>
      </p:sp>
      <p:pic>
        <p:nvPicPr>
          <p:cNvPr id="6" name="Content Placeholder 4" descr="A close up of a data sheet&#10;&#10;Description automatically generated">
            <a:extLst>
              <a:ext uri="{FF2B5EF4-FFF2-40B4-BE49-F238E27FC236}">
                <a16:creationId xmlns:a16="http://schemas.microsoft.com/office/drawing/2014/main" id="{640FC7A1-607B-E988-22D2-D074F15E1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025" y="55621"/>
            <a:ext cx="6245040" cy="6748453"/>
          </a:xfrm>
          <a:prstGeom prst="rect">
            <a:avLst/>
          </a:prstGeom>
        </p:spPr>
      </p:pic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69FFFEA-CD2E-13C6-2CA5-C6D855F7278C}"/>
              </a:ext>
            </a:extLst>
          </p:cNvPr>
          <p:cNvSpPr>
            <a:spLocks noGrp="1"/>
          </p:cNvSpPr>
          <p:nvPr/>
        </p:nvSpPr>
        <p:spPr>
          <a:xfrm>
            <a:off x="4482321" y="63585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Mason Goodman,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F4866644-56BE-AAC3-89BB-9DC95F7AB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9250" y="6674604"/>
            <a:ext cx="5558623" cy="18454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1567E9-E3A0-B38D-1BEE-AD4D9E11FF98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676403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Concept Evaluation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4291955"/>
            <a:ext cx="9280495" cy="1942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Two different bearings shown previously versus thin section bearing commonly used in robotic arms</a:t>
            </a:r>
          </a:p>
          <a:p>
            <a:r>
              <a:rPr 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Thin section bearings were rated worst and pillow bearings 1 and 2 were very similar</a:t>
            </a:r>
          </a:p>
          <a:p>
            <a:r>
              <a:rPr 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engineering requirements pillow bearing 1 was best</a:t>
            </a:r>
          </a:p>
          <a:p>
            <a:r>
              <a:rPr 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Client stated using thin section bearings is not recommended and this matrix proved that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0CC321-E89F-0DDA-65DA-FB7FD9300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72" y="1385465"/>
            <a:ext cx="9888070" cy="2906490"/>
          </a:xfrm>
          <a:prstGeom prst="rect">
            <a:avLst/>
          </a:prstGeom>
        </p:spPr>
      </p:pic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48998EC3-2D65-E3D6-B98E-6F02AC126AFE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Mica Nellis,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1E04C9-D444-9538-52FA-EBCA1395963B}"/>
              </a:ext>
            </a:extLst>
          </p:cNvPr>
          <p:cNvSpPr txBox="1"/>
          <p:nvPr/>
        </p:nvSpPr>
        <p:spPr>
          <a:xfrm>
            <a:off x="668551" y="6123543"/>
            <a:ext cx="114119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/>
              <a:t>[15-18]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F657B0-1C7F-A108-757E-D80540095DFB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022712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Concept Evaluation</a:t>
            </a:r>
          </a:p>
        </p:txBody>
      </p:sp>
      <p:pic>
        <p:nvPicPr>
          <p:cNvPr id="2" name="Picture 1" descr="A white and blue box with black text&#10;&#10;Description automatically generated">
            <a:extLst>
              <a:ext uri="{FF2B5EF4-FFF2-40B4-BE49-F238E27FC236}">
                <a16:creationId xmlns:a16="http://schemas.microsoft.com/office/drawing/2014/main" id="{D0C4111F-69DC-DB39-FFA9-AD06B6618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975" y="2335306"/>
            <a:ext cx="8853577" cy="2182302"/>
          </a:xfrm>
          <a:prstGeom prst="rect">
            <a:avLst/>
          </a:prstGeom>
        </p:spPr>
      </p:pic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7F7F9487-954F-F0FD-84C6-23489DF3C13A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Russel </a:t>
            </a:r>
            <a:r>
              <a:rPr lang="en-US" err="1">
                <a:cs typeface="Calibri"/>
              </a:rPr>
              <a:t>Stringham</a:t>
            </a:r>
            <a:r>
              <a:rPr lang="en-US">
                <a:cs typeface="Calibri"/>
              </a:rPr>
              <a:t>, 9/19/23,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527A15-439C-52CE-4F77-5FED552DF15E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30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75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Concept Evaluation: CAD </a:t>
            </a:r>
          </a:p>
        </p:txBody>
      </p:sp>
      <p:pic>
        <p:nvPicPr>
          <p:cNvPr id="2" name="Picture 1" descr="A drawing of a machine&#10;&#10;Description automatically generated">
            <a:extLst>
              <a:ext uri="{FF2B5EF4-FFF2-40B4-BE49-F238E27FC236}">
                <a16:creationId xmlns:a16="http://schemas.microsoft.com/office/drawing/2014/main" id="{235FBCE0-890B-79E8-44C5-88B8D0F30D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62" r="5898" b="-253"/>
          <a:stretch/>
        </p:blipFill>
        <p:spPr>
          <a:xfrm>
            <a:off x="536886" y="1374089"/>
            <a:ext cx="3793058" cy="4532227"/>
          </a:xfrm>
          <a:prstGeom prst="rect">
            <a:avLst/>
          </a:prstGeom>
        </p:spPr>
      </p:pic>
      <p:pic>
        <p:nvPicPr>
          <p:cNvPr id="4" name="Picture 3" descr="A drawing of a mechanical arm&#10;&#10;Description automatically generated">
            <a:extLst>
              <a:ext uri="{FF2B5EF4-FFF2-40B4-BE49-F238E27FC236}">
                <a16:creationId xmlns:a16="http://schemas.microsoft.com/office/drawing/2014/main" id="{4A9A88BA-7647-DEDD-1332-A870C82E5D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34" r="-246" b="265"/>
          <a:stretch/>
        </p:blipFill>
        <p:spPr>
          <a:xfrm>
            <a:off x="4809792" y="1525176"/>
            <a:ext cx="4289853" cy="4224379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D398223-2DF6-04BF-1D6A-FB7D263B1AAF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Russel Stringham,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8EDE03-7A1D-A060-D0BA-1FF139E88113}"/>
              </a:ext>
            </a:extLst>
          </p:cNvPr>
          <p:cNvSpPr txBox="1"/>
          <p:nvPr/>
        </p:nvSpPr>
        <p:spPr>
          <a:xfrm>
            <a:off x="9413575" y="2436961"/>
            <a:ext cx="2498065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cs typeface="Calibri"/>
              </a:rPr>
              <a:t>Max Length: 3.75 ft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Reach Max Height: 4ft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Height Base to Top of Tower: 2ft</a:t>
            </a:r>
          </a:p>
          <a:p>
            <a:endParaRPr lang="en-US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5ED87F-FCE8-7731-0C6E-CBD40910D6E0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29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Schedule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479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722452D3-77FB-4E12-F00D-3EB460ACE164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Isaiah Padilla,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2" name="Picture 1" descr="A screenshot of a project&#10;&#10;Description automatically generated">
            <a:extLst>
              <a:ext uri="{FF2B5EF4-FFF2-40B4-BE49-F238E27FC236}">
                <a16:creationId xmlns:a16="http://schemas.microsoft.com/office/drawing/2014/main" id="{41DD5160-CBF5-BA73-1E98-BF2DEA200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8" y="1491119"/>
            <a:ext cx="9822873" cy="2919799"/>
          </a:xfrm>
          <a:prstGeom prst="rect">
            <a:avLst/>
          </a:prstGeom>
        </p:spPr>
      </p:pic>
      <p:pic>
        <p:nvPicPr>
          <p:cNvPr id="4" name="Picture 3" descr="A grid with numbers and numbers&#10;&#10;Description automatically generated">
            <a:extLst>
              <a:ext uri="{FF2B5EF4-FFF2-40B4-BE49-F238E27FC236}">
                <a16:creationId xmlns:a16="http://schemas.microsoft.com/office/drawing/2014/main" id="{C145E39C-BD7B-3855-1CFA-5F22C37EB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18" y="4403963"/>
            <a:ext cx="9822872" cy="1098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9F0CC3-37E4-02AE-8CCC-7C006B52CF91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33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81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Concept Evaluation: CAD 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D398223-2DF6-04BF-1D6A-FB7D263B1AAF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Russel Stringham,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3" name="Assem1">
            <a:hlinkClick r:id="" action="ppaction://media"/>
            <a:extLst>
              <a:ext uri="{FF2B5EF4-FFF2-40B4-BE49-F238E27FC236}">
                <a16:creationId xmlns:a16="http://schemas.microsoft.com/office/drawing/2014/main" id="{2F38B0C7-D7B9-0A35-3D9A-57B03CC157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6623" y="1688357"/>
            <a:ext cx="11632622" cy="35926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63B2B1-4FFD-FA08-8368-DC556F2DD6A1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Budget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47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9537AD9-FD4E-E079-9D93-F20BAF8C47C2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Mason Goodman,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B6C23-0CE6-6BF1-EB83-17677EC3EF92}"/>
              </a:ext>
            </a:extLst>
          </p:cNvPr>
          <p:cNvSpPr txBox="1"/>
          <p:nvPr/>
        </p:nvSpPr>
        <p:spPr>
          <a:xfrm>
            <a:off x="938680" y="3995678"/>
            <a:ext cx="97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Project Manager &amp; Budget Liaison Identified Flagstaff Manufactures of Interest in the Flagstaff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Electric Torque Machines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K &amp; M Machine Tool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AZ Custom Plastics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Team Proposed Self – Donation for Prototype Purposes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Prototype Resources: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Home Depot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err="1"/>
              <a:t>HomCo</a:t>
            </a:r>
            <a:r>
              <a:rPr lang="en-US"/>
              <a:t> Lumber &amp; Hardware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9A2C94-2F29-FF5F-7901-D39713BC8C36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34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C38269-8EA6-874C-0152-D63359551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20" y="1419678"/>
            <a:ext cx="10475408" cy="24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59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Bill of Materials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47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4663C6D-BFA3-BDFD-88CF-EDDA178314ED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Daniel Cooke,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7EA02-FA30-8547-D6A5-C95FB963A3A1}"/>
              </a:ext>
            </a:extLst>
          </p:cNvPr>
          <p:cNvSpPr txBox="1"/>
          <p:nvPr/>
        </p:nvSpPr>
        <p:spPr>
          <a:xfrm>
            <a:off x="11588749" y="6392334"/>
            <a:ext cx="47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35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B5BFEA-D3FE-9708-E9E8-F90DB2624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560" y="1386663"/>
            <a:ext cx="5969223" cy="473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19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519402-4255-6340-906B-15360E7A88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7E1FE-8F47-4749-8040-639053179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51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500">
                <a:solidFill>
                  <a:srgbClr val="F1B300"/>
                </a:solidFill>
              </a:rPr>
              <a:t>Questions?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1F615A-223D-624A-897D-E4BAF11A5B86}"/>
              </a:ext>
            </a:extLst>
          </p:cNvPr>
          <p:cNvSpPr/>
          <p:nvPr/>
        </p:nvSpPr>
        <p:spPr>
          <a:xfrm>
            <a:off x="0" y="5918479"/>
            <a:ext cx="12192000" cy="939521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935CF-13E9-9A41-8D7E-83411CCB0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560" y="6258875"/>
            <a:ext cx="5308879" cy="25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43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08C8-5747-799D-CC7A-D8D8723C7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Bibliography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CE506-C6C6-3863-0379-98285BAEC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5958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[1] “</a:t>
            </a:r>
            <a:r>
              <a:rPr lang="en-US" b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Robotstudio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target external axis,” </a:t>
            </a:r>
            <a:r>
              <a:rPr lang="en-US" b="0" i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kasaplet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2"/>
              </a:rPr>
              <a:t>https://kasaplet.weebly.com/robotstudio-target-external-axis.html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(accessed Oct. 08, 2023).</a:t>
            </a:r>
            <a:endParaRPr lang="en-US"/>
          </a:p>
          <a:p>
            <a:pPr>
              <a:buNone/>
            </a:pP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[2] “SCARA Robot | How To Build Your Own Arduino Based Robot,” </a:t>
            </a:r>
            <a:r>
              <a:rPr lang="en-US" b="0" i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3"/>
              </a:rPr>
              <a:t>www.youtube.com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4"/>
              </a:rPr>
              <a:t>https://www.youtube.com/watch?v=1QHJksTrk8s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(accessed Oct. 20, 2022).</a:t>
            </a:r>
            <a:endParaRPr lang="en-US"/>
          </a:p>
          <a:p>
            <a:pPr>
              <a:buNone/>
            </a:pP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[3] “3D Printed Robots: The Most Advanced Projects of 2021,” </a:t>
            </a:r>
            <a:r>
              <a:rPr lang="en-US" b="0" i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All3DP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Sep. 11, 2021. 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5"/>
              </a:rPr>
              <a:t>https://all3dp.com/2/3d-printed-robot-print-robots/</a:t>
            </a:r>
            <a:endParaRPr lang="en-US"/>
          </a:p>
          <a:p>
            <a:pPr>
              <a:buNone/>
            </a:pP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[4] </a:t>
            </a:r>
            <a:r>
              <a:rPr lang="en-US" sz="2300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 Norbert Schnitzler - Own work, CC BY-SA 3.0,</a:t>
            </a:r>
            <a:endParaRPr lang="en-US" b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‌[5] “Slewing drive,” </a:t>
            </a:r>
            <a:r>
              <a:rPr lang="en-US" b="0" i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Wikipedia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Mar. 31, 2023. 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6"/>
              </a:rPr>
              <a:t>https://en.wikipedia.org/wiki/Slewing_drive#cite_ref-Machinery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(accessed Oct. 08, 2023).</a:t>
            </a:r>
            <a:endParaRPr lang="en-US"/>
          </a:p>
          <a:p>
            <a:pPr>
              <a:buNone/>
            </a:pP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[6] “</a:t>
            </a:r>
            <a:r>
              <a:rPr lang="en-US" b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Épinglé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sur Armor,” </a:t>
            </a:r>
            <a:r>
              <a:rPr lang="en-US" b="0" i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Pinterest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7"/>
              </a:rPr>
              <a:t>https://www.pinterest.co.uk/pin/528258231263816409/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(accessed Oct. 08, 2023).</a:t>
            </a:r>
            <a:endParaRPr lang="en-US"/>
          </a:p>
          <a:p>
            <a:pPr marL="0" indent="0">
              <a:buNone/>
            </a:pP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[7] tec-science, “How does a cycloidal drive work?,” </a:t>
            </a:r>
            <a:r>
              <a:rPr lang="en-US" b="0" i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tec-science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Jan. 14, 2019. 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8"/>
              </a:rPr>
              <a:t>https://www.tec-science.com/mechanical-power-transmission/planetary-gear/how-does-a-cycloidal-gear-drive-work/</a:t>
            </a:r>
            <a:endParaRPr lang="en-US"/>
          </a:p>
          <a:p>
            <a:pPr marL="0" indent="0">
              <a:buNone/>
            </a:pP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[8] </a:t>
            </a:r>
            <a:r>
              <a:rPr lang="en-US" b="0" i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ItemImage-388386-Q5vwpk-Ddnp60-6vqsm9</a:t>
            </a:r>
            <a:r>
              <a:rPr lang="en-US" b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 </a:t>
            </a:r>
            <a:endParaRPr lang="en-US">
              <a:ea typeface="Calibri"/>
            </a:endParaRPr>
          </a:p>
          <a:p>
            <a:pPr marL="0" indent="0">
              <a:buNone/>
            </a:pPr>
            <a:r>
              <a:rPr lang="en-US" sz="2400">
                <a:latin typeface="Arial"/>
                <a:ea typeface="Calibri"/>
                <a:cs typeface="Arial"/>
              </a:rPr>
              <a:t>[9]</a:t>
            </a:r>
            <a:r>
              <a:rPr lang="en-US" sz="2400" b="0">
                <a:latin typeface="Arial"/>
                <a:ea typeface="Calibri"/>
                <a:cs typeface="Arial"/>
              </a:rPr>
              <a:t> “A-Z guide for drilling </a:t>
            </a:r>
            <a:r>
              <a:rPr lang="en-US" sz="2400" b="0" err="1">
                <a:latin typeface="Arial"/>
                <a:ea typeface="Calibri"/>
                <a:cs typeface="Arial"/>
              </a:rPr>
              <a:t>aluminium</a:t>
            </a:r>
            <a:r>
              <a:rPr lang="en-US" sz="2400" b="0">
                <a:latin typeface="Arial"/>
                <a:ea typeface="Calibri"/>
                <a:cs typeface="Arial"/>
              </a:rPr>
              <a:t>: Ruko shop UK,” RUKO UK, </a:t>
            </a:r>
            <a:r>
              <a:rPr lang="en-US" sz="2400" b="0">
                <a:latin typeface="Arial"/>
                <a:ea typeface="Calibri"/>
                <a:cs typeface="Arial"/>
                <a:hlinkClick r:id="rId9"/>
              </a:rPr>
              <a:t>https://ruko.shop/blogs/ruko-shop-blog/drilling-aluminium- guide#:~:text=A%20regular%20HSS%20drill%20bit,and%20will%20therefore%2</a:t>
            </a:r>
            <a:endParaRPr lang="en-US">
              <a:ea typeface="Calibri"/>
            </a:endParaRPr>
          </a:p>
          <a:p>
            <a:pPr marL="0" indent="0">
              <a:buNone/>
            </a:pPr>
            <a:r>
              <a:rPr lang="en-US" sz="2400" b="0">
                <a:latin typeface="Arial"/>
                <a:ea typeface="Calibri"/>
                <a:cs typeface="Arial"/>
                <a:hlinkClick r:id="rId9"/>
              </a:rPr>
              <a:t>0prevent%20overheating</a:t>
            </a:r>
            <a:r>
              <a:rPr lang="en-US" sz="2400" b="0">
                <a:latin typeface="Arial"/>
                <a:ea typeface="Calibri"/>
                <a:cs typeface="Arial"/>
              </a:rPr>
              <a:t>. (accessed Oct. 10, 2023). </a:t>
            </a:r>
            <a:endParaRPr lang="en-US">
              <a:ea typeface="Calibri"/>
            </a:endParaRPr>
          </a:p>
          <a:p>
            <a:pPr marL="0" indent="0">
              <a:buNone/>
            </a:pPr>
            <a:r>
              <a:rPr lang="en-US" sz="2400" b="0">
                <a:latin typeface="Arial"/>
                <a:ea typeface="Calibri"/>
                <a:cs typeface="Arial"/>
              </a:rPr>
              <a:t>[10] “The Online Materials Information Resource,” </a:t>
            </a:r>
            <a:r>
              <a:rPr lang="en-US" sz="2400" b="0" err="1">
                <a:latin typeface="Arial"/>
                <a:ea typeface="Calibri"/>
                <a:cs typeface="Arial"/>
              </a:rPr>
              <a:t>MatWeb</a:t>
            </a:r>
            <a:r>
              <a:rPr lang="en-US" sz="2400" b="0">
                <a:latin typeface="Arial"/>
                <a:ea typeface="Calibri"/>
                <a:cs typeface="Arial"/>
              </a:rPr>
              <a:t>, </a:t>
            </a:r>
            <a:r>
              <a:rPr lang="en-US" sz="2400" b="0">
                <a:latin typeface="Arial"/>
                <a:ea typeface="Calibri"/>
                <a:cs typeface="Arial"/>
                <a:hlinkClick r:id="rId10"/>
              </a:rPr>
              <a:t>https://www.matweb.com/search/datasheet.aspx?bassnum=AMECo00&amp;ckck=1</a:t>
            </a:r>
            <a:r>
              <a:rPr lang="en-US" sz="2400" b="0">
                <a:latin typeface="Arial"/>
                <a:ea typeface="Calibri"/>
                <a:cs typeface="Arial"/>
              </a:rPr>
              <a:t> (ac </a:t>
            </a:r>
            <a:r>
              <a:rPr lang="en-US" sz="2400" b="0" err="1">
                <a:latin typeface="Arial"/>
                <a:ea typeface="Calibri"/>
                <a:cs typeface="Arial"/>
              </a:rPr>
              <a:t>cessed</a:t>
            </a:r>
            <a:r>
              <a:rPr lang="en-US" sz="2400" b="0">
                <a:latin typeface="Arial"/>
                <a:ea typeface="Calibri"/>
                <a:cs typeface="Arial"/>
              </a:rPr>
              <a:t> Oct. 10, 2023). </a:t>
            </a:r>
          </a:p>
          <a:p>
            <a:pPr marL="0" indent="0">
              <a:buNone/>
            </a:pPr>
            <a:r>
              <a:rPr lang="en-US" sz="2400" b="0">
                <a:latin typeface="Arial"/>
                <a:ea typeface="Calibri"/>
                <a:cs typeface="Arial"/>
              </a:rPr>
              <a:t>[11] [1] T. </a:t>
            </a:r>
            <a:r>
              <a:rPr lang="en-US" sz="2400" b="0" err="1">
                <a:latin typeface="Arial"/>
                <a:ea typeface="Calibri"/>
                <a:cs typeface="Arial"/>
              </a:rPr>
              <a:t>Kvackaj</a:t>
            </a:r>
            <a:r>
              <a:rPr lang="en-US" sz="2400" b="0">
                <a:latin typeface="Arial"/>
                <a:ea typeface="Calibri"/>
                <a:cs typeface="Arial"/>
              </a:rPr>
              <a:t>, J. </a:t>
            </a:r>
            <a:r>
              <a:rPr lang="en-US" sz="2400" b="0" err="1">
                <a:latin typeface="Arial"/>
                <a:ea typeface="Calibri"/>
                <a:cs typeface="Arial"/>
              </a:rPr>
              <a:t>Bidulská</a:t>
            </a:r>
            <a:r>
              <a:rPr lang="en-US" sz="2400" b="0">
                <a:latin typeface="Arial"/>
                <a:ea typeface="Calibri"/>
                <a:cs typeface="Arial"/>
              </a:rPr>
              <a:t>, and R. </a:t>
            </a:r>
            <a:r>
              <a:rPr lang="en-US" sz="2400" b="0" err="1">
                <a:latin typeface="Arial"/>
                <a:ea typeface="Calibri"/>
                <a:cs typeface="Arial"/>
              </a:rPr>
              <a:t>Bidulský</a:t>
            </a:r>
            <a:r>
              <a:rPr lang="en-US" sz="2400" b="0">
                <a:latin typeface="Arial"/>
                <a:ea typeface="Calibri"/>
                <a:cs typeface="Arial"/>
              </a:rPr>
              <a:t>, “Overview of HSS steel grades development and study of reheating condition effects on austenite grain size changes,” Materials (Basel, Switzerland),</a:t>
            </a:r>
          </a:p>
          <a:p>
            <a:pPr marL="0" indent="0">
              <a:buNone/>
            </a:pPr>
            <a:r>
              <a:rPr lang="en-US" sz="2400" b="0">
                <a:latin typeface="Arial"/>
                <a:ea typeface="Calibri"/>
                <a:cs typeface="Arial"/>
              </a:rPr>
              <a:t> </a:t>
            </a:r>
            <a:r>
              <a:rPr lang="en-US" sz="2400" b="0">
                <a:latin typeface="Arial"/>
                <a:ea typeface="Calibri"/>
                <a:cs typeface="Arial"/>
                <a:hlinkClick r:id="rId11"/>
              </a:rPr>
              <a:t>https://www.ncbi.nlm.nih.gov/pmc/articles/PMC8071465/#:~:text=The%20yield%20strength%20of%20the,followed%20by%20HSS%20and%20UHSS</a:t>
            </a:r>
            <a:r>
              <a:rPr lang="en-US" sz="2400" b="0">
                <a:latin typeface="Arial"/>
                <a:ea typeface="Calibri"/>
                <a:cs typeface="Arial"/>
              </a:rPr>
              <a:t>. (accessed Oct. 10, 2023). </a:t>
            </a:r>
            <a:endParaRPr lang="en-US"/>
          </a:p>
          <a:p>
            <a:pPr marL="0" indent="0">
              <a:buNone/>
            </a:pPr>
            <a:r>
              <a:rPr lang="en-US" sz="2400" b="0">
                <a:latin typeface="Arial"/>
                <a:ea typeface="Calibri"/>
                <a:cs typeface="Arial"/>
              </a:rPr>
              <a:t>[12] “Steels - properties of steels,” Nuclear Power, </a:t>
            </a:r>
            <a:r>
              <a:rPr lang="en-US" sz="2400" b="0">
                <a:latin typeface="Arial"/>
                <a:ea typeface="Calibri"/>
                <a:cs typeface="Arial"/>
                <a:hlinkClick r:id="rId12"/>
              </a:rPr>
              <a:t>https://www.nuclear-power.com/nuclear-engineering/metals-what-are-metals/steels-properties-of-steels/</a:t>
            </a:r>
            <a:r>
              <a:rPr lang="en-US" sz="2400" b="0">
                <a:latin typeface="Arial"/>
                <a:ea typeface="Calibri"/>
                <a:cs typeface="Arial"/>
              </a:rPr>
              <a:t> (accessed Oct. 10, 2023). </a:t>
            </a:r>
          </a:p>
          <a:p>
            <a:pPr marL="0" indent="0">
              <a:buNone/>
            </a:pPr>
            <a:r>
              <a:rPr lang="en-US" sz="2400" b="0">
                <a:latin typeface="Arial"/>
                <a:ea typeface="Calibri"/>
                <a:cs typeface="Arial"/>
              </a:rPr>
              <a:t>[13] “High-speed steels - HSS - characteristics and uses,” Nuclear Power, </a:t>
            </a:r>
            <a:r>
              <a:rPr lang="en-US" sz="2400" b="0">
                <a:latin typeface="Arial"/>
                <a:ea typeface="Calibri"/>
                <a:cs typeface="Arial"/>
                <a:hlinkClick r:id="rId13"/>
              </a:rPr>
              <a:t>https://www.nuclear-power.com/nuclear-engineering/metals-what-are-metals/steels-properties-of-steels/high-speed-steel-</a:t>
            </a:r>
            <a:endParaRPr lang="en-US">
              <a:ea typeface="Calibri"/>
            </a:endParaRPr>
          </a:p>
          <a:p>
            <a:pPr marL="0" indent="0">
              <a:buNone/>
            </a:pPr>
            <a:r>
              <a:rPr lang="en-US" sz="2400" b="0">
                <a:latin typeface="Arial"/>
                <a:ea typeface="Calibri"/>
                <a:cs typeface="Arial"/>
                <a:hlinkClick r:id="rId13"/>
              </a:rPr>
              <a:t>hss/#:~:text=The%20thermal%20conductivity%20of%20high,K</a:t>
            </a:r>
            <a:r>
              <a:rPr lang="en-US" sz="2400" b="0">
                <a:latin typeface="Arial"/>
                <a:ea typeface="Calibri"/>
                <a:cs typeface="Arial"/>
              </a:rPr>
              <a:t>). (accessed Oct. 10, 2023). </a:t>
            </a:r>
            <a:endParaRPr lang="en-US">
              <a:ea typeface="Calibri"/>
            </a:endParaRPr>
          </a:p>
          <a:p>
            <a:pPr marL="0" indent="0">
              <a:buNone/>
            </a:pPr>
            <a:r>
              <a:rPr lang="en-US" sz="2400" b="0">
                <a:latin typeface="Arial"/>
                <a:ea typeface="Calibri"/>
                <a:cs typeface="Arial"/>
              </a:rPr>
              <a:t>[14] “The Online Materials Information Resource,” </a:t>
            </a:r>
            <a:r>
              <a:rPr lang="en-US" sz="2400" b="0" err="1">
                <a:latin typeface="Arial"/>
                <a:ea typeface="Calibri"/>
                <a:cs typeface="Arial"/>
              </a:rPr>
              <a:t>MatWeb</a:t>
            </a:r>
            <a:r>
              <a:rPr lang="en-US" sz="2400" b="0">
                <a:latin typeface="Arial"/>
                <a:ea typeface="Calibri"/>
                <a:cs typeface="Arial"/>
              </a:rPr>
              <a:t>, </a:t>
            </a:r>
            <a:r>
              <a:rPr lang="en-US" sz="2400" b="0">
                <a:latin typeface="Arial"/>
                <a:ea typeface="Calibri"/>
                <a:cs typeface="Arial"/>
                <a:hlinkClick r:id="rId14"/>
              </a:rPr>
              <a:t>https://www.matweb.com/search/DataSheet.aspx?MatGUID=ffbf753c500949db95e502e043f9a404%E2%80%8B</a:t>
            </a:r>
            <a:r>
              <a:rPr lang="en-US" sz="2400" b="0">
                <a:latin typeface="Arial"/>
                <a:ea typeface="Calibri"/>
                <a:cs typeface="Arial"/>
              </a:rPr>
              <a:t> (accessed Oct. 10, 2023). </a:t>
            </a:r>
            <a:endParaRPr lang="en-US" b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r>
              <a:rPr lang="en-US" sz="2400" b="0">
                <a:latin typeface="Arial"/>
                <a:ea typeface="Calibri"/>
                <a:cs typeface="Arial"/>
              </a:rPr>
              <a:t>[15]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cs typeface="Arial"/>
              </a:rPr>
              <a:t>[“Datasheet Directory,” </a:t>
            </a:r>
            <a:r>
              <a:rPr lang="en-US" b="0" i="1" u="none" strike="noStrike">
                <a:solidFill>
                  <a:srgbClr val="000000"/>
                </a:solidFill>
                <a:effectLst/>
                <a:latin typeface="Calibri"/>
                <a:cs typeface="Arial"/>
              </a:rPr>
              <a:t>Globalspec.com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cs typeface="Arial"/>
              </a:rPr>
              <a:t>, 2020.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cs typeface="Arial"/>
                <a:hlinkClick r:id="rId15"/>
              </a:rPr>
              <a:t>https://www.globalspec.com/specsearch/partspecs?partId=</a:t>
            </a:r>
            <a:endParaRPr lang="en-US" b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r>
              <a:rPr lang="en-US" b="0">
                <a:latin typeface="Arial"/>
                <a:ea typeface="Calibri"/>
                <a:cs typeface="Arial"/>
              </a:rPr>
              <a:t>[16]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cs typeface="Arial"/>
              </a:rPr>
              <a:t> “Datasheet Directory,” </a:t>
            </a:r>
            <a:r>
              <a:rPr lang="en-US" b="0" i="1" u="none" strike="noStrike">
                <a:solidFill>
                  <a:srgbClr val="000000"/>
                </a:solidFill>
                <a:effectLst/>
                <a:latin typeface="Calibri"/>
                <a:cs typeface="Arial"/>
              </a:rPr>
              <a:t>Globalspec.com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cs typeface="Arial"/>
              </a:rPr>
              <a:t>, 2020.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cs typeface="Arial"/>
                <a:hlinkClick r:id="rId15"/>
              </a:rPr>
              <a:t>https://www.globalspec.com/specsearch/partspecs?partId=</a:t>
            </a:r>
            <a:endParaRPr lang="en-US" b="0" i="0" u="none" strike="noStrike">
              <a:solidFill>
                <a:srgbClr val="000000"/>
              </a:solidFill>
              <a:effectLst/>
              <a:latin typeface="Calibri"/>
              <a:cs typeface="Arial"/>
            </a:endParaRPr>
          </a:p>
          <a:p>
            <a:pPr marL="0" indent="0">
              <a:buNone/>
            </a:pPr>
            <a:r>
              <a:rPr lang="en-US" b="0">
                <a:solidFill>
                  <a:srgbClr val="000000"/>
                </a:solidFill>
                <a:latin typeface="Calibri"/>
                <a:cs typeface="Arial"/>
              </a:rPr>
              <a:t>[17]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cs typeface="Arial"/>
              </a:rPr>
              <a:t>“Thin Section Bearings for Industrial Robots RBC Thin Section Ball Bearings: Because That’s How We Roll. Industrial Robot Applications: • Human Assist • Medical • Paint spray • Pick and place • Semiconductor -Vacuum -Atmospheric • Welding.” Accessed: Oct. 09, 2023. [Online]. Available: https://www.rbcbearings.com/literature/pdfs/ThinSect_Robots_3_28_16.pdf</a:t>
            </a:r>
            <a:endParaRPr lang="en-US" b="0" i="0" u="none" strike="noStrike">
              <a:solidFill>
                <a:srgbClr val="000000"/>
              </a:solidFill>
              <a:effectLst/>
              <a:latin typeface="Calibri"/>
              <a:ea typeface="Calibri"/>
              <a:cs typeface="Arial"/>
            </a:endParaRPr>
          </a:p>
          <a:p>
            <a:endParaRPr lang="en-US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b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b="0">
              <a:ea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05844-2A56-9EE0-13A8-317CB6B845E5}"/>
              </a:ext>
            </a:extLst>
          </p:cNvPr>
          <p:cNvSpPr>
            <a:spLocks noGrp="1"/>
          </p:cNvSpPr>
          <p:nvPr/>
        </p:nvSpPr>
        <p:spPr>
          <a:xfrm>
            <a:off x="3947931" y="64575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55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Functional Model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D905BE6-1375-9452-DD7E-607A4D4B9FDC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Daniel Cooke,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9D085-6B7B-5F95-58F1-C827D13A7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499" y="1349571"/>
            <a:ext cx="7612141" cy="4727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1CAA94-F1E6-E4CD-C4CB-9CC9D5C05888}"/>
              </a:ext>
            </a:extLst>
          </p:cNvPr>
          <p:cNvSpPr txBox="1"/>
          <p:nvPr/>
        </p:nvSpPr>
        <p:spPr>
          <a:xfrm>
            <a:off x="11588749" y="6392334"/>
            <a:ext cx="365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2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0C6D17-3349-4821-1198-F6427B19AC9D}"/>
              </a:ext>
            </a:extLst>
          </p:cNvPr>
          <p:cNvSpPr txBox="1"/>
          <p:nvPr/>
        </p:nvSpPr>
        <p:spPr>
          <a:xfrm>
            <a:off x="782320" y="1595120"/>
            <a:ext cx="29667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3366"/>
                </a:solidFill>
              </a:rPr>
              <a:t>Functional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3366"/>
                </a:solidFill>
              </a:rPr>
              <a:t>Structured representation of actions performed within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3366"/>
                </a:solidFill>
              </a:rPr>
              <a:t>Shows function outputs as instigated by energy inputs</a:t>
            </a:r>
          </a:p>
          <a:p>
            <a:r>
              <a:rPr lang="en-US">
                <a:solidFill>
                  <a:srgbClr val="003366"/>
                </a:solidFill>
              </a:rPr>
              <a:t>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3366"/>
                </a:solidFill>
              </a:rPr>
              <a:t>Rotary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3366"/>
                </a:solidFill>
              </a:rPr>
              <a:t>Linear Actuation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3366"/>
                </a:solidFill>
              </a:rPr>
              <a:t>Force Applied</a:t>
            </a:r>
          </a:p>
          <a:p>
            <a:r>
              <a:rPr lang="en-US">
                <a:solidFill>
                  <a:srgbClr val="003366"/>
                </a:solidFill>
              </a:rPr>
              <a:t>Subsystems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3366"/>
                </a:solidFill>
              </a:rPr>
              <a:t>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3366"/>
                </a:solidFill>
              </a:rPr>
              <a:t>Drill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3366"/>
                </a:solidFill>
              </a:rPr>
              <a:t>Automated System</a:t>
            </a:r>
          </a:p>
        </p:txBody>
      </p:sp>
    </p:spTree>
    <p:extLst>
      <p:ext uri="{BB962C8B-B14F-4D97-AF65-F5344CB8AC3E}">
        <p14:creationId xmlns:p14="http://schemas.microsoft.com/office/powerpoint/2010/main" val="1068425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EB19B-5FAE-0E06-9A67-0181BF72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A3E9B-5335-6B3C-3F4E-D3E2F6CF9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100" b="0">
                <a:solidFill>
                  <a:srgbClr val="000000"/>
                </a:solidFill>
                <a:latin typeface="Calibri"/>
                <a:cs typeface="Arial"/>
              </a:rPr>
              <a:t>[18] </a:t>
            </a:r>
            <a:r>
              <a:rPr lang="en-US" sz="1100" b="0" i="0" u="none" strike="noStrike">
                <a:solidFill>
                  <a:srgbClr val="000000"/>
                </a:solidFill>
                <a:effectLst/>
                <a:latin typeface="Calibri"/>
                <a:cs typeface="Arial"/>
              </a:rPr>
              <a:t>“Pillow Block Bearing in SolidWorks,” </a:t>
            </a:r>
            <a:r>
              <a:rPr lang="en-US" sz="1100" b="0" i="1" u="none" strike="noStrike">
                <a:solidFill>
                  <a:srgbClr val="000000"/>
                </a:solidFill>
                <a:effectLst/>
                <a:latin typeface="Calibri"/>
                <a:cs typeface="Arial"/>
              </a:rPr>
              <a:t>www.youtube.com</a:t>
            </a:r>
            <a:r>
              <a:rPr lang="en-US" sz="1100" b="0" i="0" u="none" strike="noStrike">
                <a:solidFill>
                  <a:srgbClr val="000000"/>
                </a:solidFill>
                <a:effectLst/>
                <a:latin typeface="Calibri"/>
                <a:cs typeface="Arial"/>
              </a:rPr>
              <a:t>. </a:t>
            </a:r>
            <a:r>
              <a:rPr lang="en-US" sz="1100" b="0" i="0" u="none" strike="noStrike">
                <a:solidFill>
                  <a:srgbClr val="000000"/>
                </a:solidFill>
                <a:effectLst/>
                <a:latin typeface="Calibri"/>
                <a:cs typeface="Arial"/>
                <a:hlinkClick r:id="rId2"/>
              </a:rPr>
              <a:t>https://www.youtube.com/watch?v=GG6Dj36HT_8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[19] “Miniature Electric Linear Actuator,” </a:t>
            </a:r>
            <a:r>
              <a:rPr lang="en-US" sz="1200" b="0" i="1">
                <a:solidFill>
                  <a:srgbClr val="000000"/>
                </a:solidFill>
                <a:latin typeface="Calibri"/>
                <a:cs typeface="Calibri"/>
              </a:rPr>
              <a:t>Progressive Automations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, Sep. 29, 2021. </a:t>
            </a:r>
            <a:r>
              <a:rPr lang="en-US" sz="1200" b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https://www.progressiveautomations.com/products/mini-linear-actuator?variant=18277279105091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 (accessed Oct. 05, 2023).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0">
                <a:solidFill>
                  <a:srgbClr val="000000"/>
                </a:solidFill>
                <a:latin typeface="Calibri"/>
              </a:rPr>
              <a:t>[20] </a:t>
            </a:r>
            <a:r>
              <a:rPr lang="en-US" sz="1100" b="0">
                <a:solidFill>
                  <a:srgbClr val="000000"/>
                </a:solidFill>
                <a:latin typeface="Calibri" panose="020F0502020204030204" pitchFamily="34" charset="0"/>
              </a:rPr>
              <a:t>R. G. </a:t>
            </a:r>
            <a:r>
              <a:rPr lang="en-US" sz="1100" b="0" err="1">
                <a:solidFill>
                  <a:srgbClr val="000000"/>
                </a:solidFill>
                <a:latin typeface="Calibri" panose="020F0502020204030204" pitchFamily="34" charset="0"/>
              </a:rPr>
              <a:t>Budynas</a:t>
            </a:r>
            <a:r>
              <a:rPr lang="en-US" sz="1100" b="0">
                <a:solidFill>
                  <a:srgbClr val="000000"/>
                </a:solidFill>
                <a:latin typeface="Calibri" panose="020F0502020204030204" pitchFamily="34" charset="0"/>
              </a:rPr>
              <a:t> and J. K. </a:t>
            </a:r>
            <a:r>
              <a:rPr lang="en-US" sz="1100" b="0" err="1">
                <a:solidFill>
                  <a:srgbClr val="000000"/>
                </a:solidFill>
                <a:latin typeface="Calibri" panose="020F0502020204030204" pitchFamily="34" charset="0"/>
              </a:rPr>
              <a:t>Nisbett</a:t>
            </a:r>
            <a:r>
              <a:rPr lang="en-US" sz="1100" b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1100" b="0" err="1">
                <a:solidFill>
                  <a:srgbClr val="000000"/>
                </a:solidFill>
                <a:latin typeface="Calibri" panose="020F0502020204030204" pitchFamily="34" charset="0"/>
              </a:rPr>
              <a:t>Shigley’s</a:t>
            </a:r>
            <a:r>
              <a:rPr lang="en-US" sz="1100" b="0">
                <a:solidFill>
                  <a:srgbClr val="000000"/>
                </a:solidFill>
                <a:latin typeface="Calibri" panose="020F0502020204030204" pitchFamily="34" charset="0"/>
              </a:rPr>
              <a:t> Mechanical Engineering Design, 11th edition, </a:t>
            </a:r>
            <a:r>
              <a:rPr lang="en-US" sz="1100" b="0" err="1">
                <a:solidFill>
                  <a:srgbClr val="000000"/>
                </a:solidFill>
                <a:latin typeface="Calibri" panose="020F0502020204030204" pitchFamily="34" charset="0"/>
              </a:rPr>
              <a:t>SI</a:t>
            </a:r>
            <a:r>
              <a:rPr lang="en-US" sz="1100" b="0">
                <a:solidFill>
                  <a:srgbClr val="000000"/>
                </a:solidFill>
                <a:latin typeface="Calibri" panose="020F0502020204030204" pitchFamily="34" charset="0"/>
              </a:rPr>
              <a:t> units, 11th ed, S.l., NY: MCGRAW- HILL EDUCATION (AS, 2020)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8F413-E451-77A1-3A34-B4AF665A83BF}"/>
              </a:ext>
            </a:extLst>
          </p:cNvPr>
          <p:cNvSpPr>
            <a:spLocks noGrp="1"/>
          </p:cNvSpPr>
          <p:nvPr/>
        </p:nvSpPr>
        <p:spPr>
          <a:xfrm>
            <a:off x="4145853" y="62101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695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Concept Generation: </a:t>
            </a:r>
            <a:r>
              <a:rPr lang="en-US" sz="4400">
                <a:latin typeface="Arial"/>
                <a:cs typeface="Arial"/>
              </a:rPr>
              <a:t>Top-Level  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479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All Concepts were Case Study Implementations</a:t>
            </a:r>
          </a:p>
          <a:p>
            <a:pPr marL="0" indent="0">
              <a:buNone/>
            </a:pPr>
            <a:endParaRPr lang="en-US" sz="2400" b="0">
              <a:latin typeface="Arial"/>
              <a:cs typeface="Arial"/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DB066A04-8136-3F16-78BB-C282A17450AE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Brandon Knutson,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ea typeface="Calibri" panose="020F0502020204030204"/>
              <a:cs typeface="Calibri"/>
            </a:endParaRPr>
          </a:p>
        </p:txBody>
      </p:sp>
      <p:pic>
        <p:nvPicPr>
          <p:cNvPr id="2" name="Picture 1" descr="Robotstudio target external axis - kasaplet">
            <a:extLst>
              <a:ext uri="{FF2B5EF4-FFF2-40B4-BE49-F238E27FC236}">
                <a16:creationId xmlns:a16="http://schemas.microsoft.com/office/drawing/2014/main" id="{901D7F4F-4777-4CCB-2424-526F8FC5DB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9" r="402" b="515"/>
          <a:stretch/>
        </p:blipFill>
        <p:spPr>
          <a:xfrm>
            <a:off x="936486" y="2204544"/>
            <a:ext cx="1707619" cy="21286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 descr="A blue and white robotic arm&#10;&#10;Description automatically generated">
            <a:extLst>
              <a:ext uri="{FF2B5EF4-FFF2-40B4-BE49-F238E27FC236}">
                <a16:creationId xmlns:a16="http://schemas.microsoft.com/office/drawing/2014/main" id="{211DDFFD-EBAF-AE2B-9750-E0FF406880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" t="4092" r="905" b="3836"/>
          <a:stretch/>
        </p:blipFill>
        <p:spPr>
          <a:xfrm>
            <a:off x="937542" y="4568575"/>
            <a:ext cx="2672865" cy="1490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InMoov: The DIY Humanoid Robot You Can Print From Home - Gadizmo.com">
            <a:extLst>
              <a:ext uri="{FF2B5EF4-FFF2-40B4-BE49-F238E27FC236}">
                <a16:creationId xmlns:a16="http://schemas.microsoft.com/office/drawing/2014/main" id="{63BAB796-F2A9-2446-17E7-993A8AF01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547" y="2208023"/>
            <a:ext cx="2821641" cy="2128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drawing of a machine&#10;&#10;Description automatically generated">
            <a:extLst>
              <a:ext uri="{FF2B5EF4-FFF2-40B4-BE49-F238E27FC236}">
                <a16:creationId xmlns:a16="http://schemas.microsoft.com/office/drawing/2014/main" id="{E9ED3B34-40E5-BB24-34F7-EDC030A191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62" r="5898" b="-253"/>
          <a:stretch/>
        </p:blipFill>
        <p:spPr>
          <a:xfrm>
            <a:off x="6096273" y="2209457"/>
            <a:ext cx="3232764" cy="38486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724527-0F39-6C60-7658-0B4498FF687A}"/>
              </a:ext>
            </a:extLst>
          </p:cNvPr>
          <p:cNvSpPr txBox="1"/>
          <p:nvPr/>
        </p:nvSpPr>
        <p:spPr>
          <a:xfrm>
            <a:off x="812426" y="6331323"/>
            <a:ext cx="22831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[1-3]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E259F3-E6DD-FA73-2DDA-AAF9EA075E35}"/>
              </a:ext>
            </a:extLst>
          </p:cNvPr>
          <p:cNvSpPr txBox="1"/>
          <p:nvPr/>
        </p:nvSpPr>
        <p:spPr>
          <a:xfrm>
            <a:off x="11588749" y="6392334"/>
            <a:ext cx="365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8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C7BCE-24CA-80A2-9397-5F0909EC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3400">
                <a:latin typeface="Arial"/>
                <a:cs typeface="Arial"/>
              </a:rPr>
              <a:t>Concept Generation: Top-Level</a:t>
            </a:r>
            <a:endParaRPr lang="en-US" sz="3400" b="0">
              <a:latin typeface="Arial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BDED39-551A-1322-AB57-7189E1417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858153"/>
              </p:ext>
            </p:extLst>
          </p:nvPr>
        </p:nvGraphicFramePr>
        <p:xfrm>
          <a:off x="838200" y="1895409"/>
          <a:ext cx="10506458" cy="4219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079">
                  <a:extLst>
                    <a:ext uri="{9D8B030D-6E8A-4147-A177-3AD203B41FA5}">
                      <a16:colId xmlns:a16="http://schemas.microsoft.com/office/drawing/2014/main" val="609225217"/>
                    </a:ext>
                  </a:extLst>
                </a:gridCol>
                <a:gridCol w="2109663">
                  <a:extLst>
                    <a:ext uri="{9D8B030D-6E8A-4147-A177-3AD203B41FA5}">
                      <a16:colId xmlns:a16="http://schemas.microsoft.com/office/drawing/2014/main" val="3402601057"/>
                    </a:ext>
                  </a:extLst>
                </a:gridCol>
                <a:gridCol w="1816655">
                  <a:extLst>
                    <a:ext uri="{9D8B030D-6E8A-4147-A177-3AD203B41FA5}">
                      <a16:colId xmlns:a16="http://schemas.microsoft.com/office/drawing/2014/main" val="3460612748"/>
                    </a:ext>
                  </a:extLst>
                </a:gridCol>
                <a:gridCol w="2214309">
                  <a:extLst>
                    <a:ext uri="{9D8B030D-6E8A-4147-A177-3AD203B41FA5}">
                      <a16:colId xmlns:a16="http://schemas.microsoft.com/office/drawing/2014/main" val="3174990143"/>
                    </a:ext>
                  </a:extLst>
                </a:gridCol>
                <a:gridCol w="2674752">
                  <a:extLst>
                    <a:ext uri="{9D8B030D-6E8A-4147-A177-3AD203B41FA5}">
                      <a16:colId xmlns:a16="http://schemas.microsoft.com/office/drawing/2014/main" val="3870064395"/>
                    </a:ext>
                  </a:extLst>
                </a:gridCol>
              </a:tblGrid>
              <a:tr h="1115108">
                <a:tc>
                  <a:txBody>
                    <a:bodyPr/>
                    <a:lstStyle/>
                    <a:p>
                      <a:r>
                        <a:rPr lang="en-US" sz="3000"/>
                        <a:t>Design Name</a:t>
                      </a:r>
                    </a:p>
                  </a:txBody>
                  <a:tcPr marL="150690" marR="150690" marT="75345" marB="75345"/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Simplicity</a:t>
                      </a:r>
                    </a:p>
                  </a:txBody>
                  <a:tcPr marL="150690" marR="150690" marT="75345" marB="75345"/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Power Options</a:t>
                      </a:r>
                    </a:p>
                  </a:txBody>
                  <a:tcPr marL="150690" marR="150690" marT="75345" marB="75345"/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Deflection Reduction</a:t>
                      </a:r>
                    </a:p>
                  </a:txBody>
                  <a:tcPr marL="150690" marR="150690" marT="75345" marB="7534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000"/>
                        <a:t>Performance</a:t>
                      </a:r>
                    </a:p>
                  </a:txBody>
                  <a:tcPr marL="150690" marR="150690" marT="75345" marB="75345"/>
                </a:tc>
                <a:extLst>
                  <a:ext uri="{0D108BD9-81ED-4DB2-BD59-A6C34878D82A}">
                    <a16:rowId xmlns:a16="http://schemas.microsoft.com/office/drawing/2014/main" val="2536615768"/>
                  </a:ext>
                </a:extLst>
              </a:tr>
              <a:tr h="66303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0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6DOF</a:t>
                      </a:r>
                      <a:endParaRPr lang="en-US" sz="3000"/>
                    </a:p>
                  </a:txBody>
                  <a:tcPr marL="150690" marR="150690" marT="75345" marB="75345"/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4th</a:t>
                      </a:r>
                    </a:p>
                  </a:txBody>
                  <a:tcPr marL="150690" marR="150690" marT="75345" marB="75345"/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4th</a:t>
                      </a:r>
                    </a:p>
                  </a:txBody>
                  <a:tcPr marL="150690" marR="150690" marT="75345" marB="75345"/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2nd</a:t>
                      </a:r>
                    </a:p>
                  </a:txBody>
                  <a:tcPr marL="150690" marR="150690" marT="75345" marB="7534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000"/>
                        <a:t>4th</a:t>
                      </a:r>
                    </a:p>
                  </a:txBody>
                  <a:tcPr marL="150690" marR="150690" marT="75345" marB="75345"/>
                </a:tc>
                <a:extLst>
                  <a:ext uri="{0D108BD9-81ED-4DB2-BD59-A6C34878D82A}">
                    <a16:rowId xmlns:a16="http://schemas.microsoft.com/office/drawing/2014/main" val="1818463491"/>
                  </a:ext>
                </a:extLst>
              </a:tr>
              <a:tr h="66303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Scara</a:t>
                      </a:r>
                      <a:endParaRPr lang="en-US" sz="3000"/>
                    </a:p>
                  </a:txBody>
                  <a:tcPr marL="150690" marR="150690" marT="75345" marB="75345"/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2nd</a:t>
                      </a:r>
                    </a:p>
                  </a:txBody>
                  <a:tcPr marL="150690" marR="150690" marT="75345" marB="75345"/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2nd</a:t>
                      </a:r>
                    </a:p>
                  </a:txBody>
                  <a:tcPr marL="150690" marR="150690" marT="75345" marB="75345"/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4th</a:t>
                      </a:r>
                    </a:p>
                  </a:txBody>
                  <a:tcPr marL="150690" marR="150690" marT="75345" marB="7534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000"/>
                        <a:t>3rd</a:t>
                      </a:r>
                    </a:p>
                  </a:txBody>
                  <a:tcPr marL="150690" marR="150690" marT="75345" marB="75345"/>
                </a:tc>
                <a:extLst>
                  <a:ext uri="{0D108BD9-81ED-4DB2-BD59-A6C34878D82A}">
                    <a16:rowId xmlns:a16="http://schemas.microsoft.com/office/drawing/2014/main" val="968373682"/>
                  </a:ext>
                </a:extLst>
              </a:tr>
              <a:tr h="66303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3DOF</a:t>
                      </a:r>
                      <a:endParaRPr lang="en-US" sz="3000"/>
                    </a:p>
                  </a:txBody>
                  <a:tcPr marL="150690" marR="150690" marT="75345" marB="75345"/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1st</a:t>
                      </a:r>
                    </a:p>
                  </a:txBody>
                  <a:tcPr marL="150690" marR="150690" marT="75345" marB="75345"/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3rd</a:t>
                      </a:r>
                    </a:p>
                  </a:txBody>
                  <a:tcPr marL="150690" marR="150690" marT="75345" marB="75345"/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3rd</a:t>
                      </a:r>
                    </a:p>
                  </a:txBody>
                  <a:tcPr marL="150690" marR="150690" marT="75345" marB="7534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000"/>
                        <a:t>2nd</a:t>
                      </a:r>
                    </a:p>
                  </a:txBody>
                  <a:tcPr marL="150690" marR="150690" marT="75345" marB="75345"/>
                </a:tc>
                <a:extLst>
                  <a:ext uri="{0D108BD9-81ED-4DB2-BD59-A6C34878D82A}">
                    <a16:rowId xmlns:a16="http://schemas.microsoft.com/office/drawing/2014/main" val="35881951"/>
                  </a:ext>
                </a:extLst>
              </a:tr>
              <a:tr h="11151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Current Design</a:t>
                      </a:r>
                      <a:endParaRPr lang="en-US" sz="3000"/>
                    </a:p>
                  </a:txBody>
                  <a:tcPr marL="150690" marR="150690" marT="75345" marB="7534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000"/>
                        <a:t>3rd</a:t>
                      </a:r>
                    </a:p>
                  </a:txBody>
                  <a:tcPr marL="150690" marR="150690" marT="75345" marB="7534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000"/>
                        <a:t>1st</a:t>
                      </a:r>
                    </a:p>
                  </a:txBody>
                  <a:tcPr marL="150690" marR="150690" marT="75345" marB="7534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000"/>
                        <a:t>1st</a:t>
                      </a:r>
                    </a:p>
                  </a:txBody>
                  <a:tcPr marL="150690" marR="150690" marT="75345" marB="7534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000"/>
                        <a:t>1st</a:t>
                      </a:r>
                    </a:p>
                  </a:txBody>
                  <a:tcPr marL="150690" marR="150690" marT="75345" marB="75345"/>
                </a:tc>
                <a:extLst>
                  <a:ext uri="{0D108BD9-81ED-4DB2-BD59-A6C34878D82A}">
                    <a16:rowId xmlns:a16="http://schemas.microsoft.com/office/drawing/2014/main" val="504162656"/>
                  </a:ext>
                </a:extLst>
              </a:tr>
            </a:tbl>
          </a:graphicData>
        </a:graphic>
      </p:graphicFrame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8E03397-9ACA-639E-BF57-A0E880D74B8B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Brandon Knutson,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ea typeface="Calibri" panose="020F0502020204030204"/>
              <a:cs typeface="Calibri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2209FC-6786-9E3B-69F4-2C7421C4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F86D3F-F9D6-BAF5-64AE-4C3A833B4CBB}"/>
              </a:ext>
            </a:extLst>
          </p:cNvPr>
          <p:cNvSpPr txBox="1"/>
          <p:nvPr/>
        </p:nvSpPr>
        <p:spPr>
          <a:xfrm>
            <a:off x="11588749" y="6392334"/>
            <a:ext cx="365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1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0F34-100A-7D69-01C0-051B16A4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>
                <a:latin typeface="Arial"/>
                <a:cs typeface="Arial"/>
              </a:rPr>
              <a:t>Concept Generation: Top-Level</a:t>
            </a:r>
            <a:endParaRPr lang="en-US" sz="4000" b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1714-7D48-F607-832E-9FD87C5A3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6DOF Robot: Power Delivery</a:t>
            </a:r>
          </a:p>
          <a:p>
            <a:pPr marL="457200" lvl="1" indent="0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Servo Motors and Cycloidal Drives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Scara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Robot: Simplicity, Deflection, Bearings</a:t>
            </a:r>
          </a:p>
          <a:p>
            <a:pPr marL="457200" lvl="1" indent="0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Reducing Moment Arms and Fiction at DOF's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3DOF Robot: Adaptable Geometry and Drilling capacity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Automatic adjustment to parts specifications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Current Design: Wiring, Linear actuators and Slew Drives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b="1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b="1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b="1">
              <a:latin typeface="Arial"/>
              <a:cs typeface="Arial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77DA9810-A6FC-B6FF-636F-7D672FC1C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DAB8945-EF9F-F505-7977-113319952746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Brandon Knutson,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ea typeface="Calibri" panose="020F0502020204030204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BA2379-5F08-7C2C-6C7D-E826B6226621}"/>
              </a:ext>
            </a:extLst>
          </p:cNvPr>
          <p:cNvSpPr txBox="1"/>
          <p:nvPr/>
        </p:nvSpPr>
        <p:spPr>
          <a:xfrm>
            <a:off x="11588749" y="6392334"/>
            <a:ext cx="365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0F34-100A-7D69-01C0-051B16A4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>
                <a:latin typeface="Arial"/>
                <a:cs typeface="Arial"/>
              </a:rPr>
              <a:t>Concept Generation: Top-Level</a:t>
            </a:r>
            <a:endParaRPr lang="en-US" sz="4000" b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1714-7D48-F607-832E-9FD87C5A3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6DOF Robot: Power Delivery</a:t>
            </a:r>
          </a:p>
          <a:p>
            <a:pPr marL="457200" lvl="1" indent="0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Servo Motors and Cycloidal Drives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Scara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Robot: Simplicity, Deflection, Bearings</a:t>
            </a:r>
          </a:p>
          <a:p>
            <a:pPr marL="457200" lvl="1" indent="0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Reducing Moment Arms and Fiction at DOF's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3DOF Robot: Adaptable Geometry and Drilling capacity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Automatic adjustment to parts specifications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Current Design: Wiring, Linear actuators and Slew Drives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b="1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b="1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b="1">
              <a:latin typeface="Arial"/>
              <a:cs typeface="Arial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77DA9810-A6FC-B6FF-636F-7D672FC1C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DAB8945-EF9F-F505-7977-113319952746}"/>
              </a:ext>
            </a:extLst>
          </p:cNvPr>
          <p:cNvSpPr>
            <a:spLocks noGrp="1"/>
          </p:cNvSpPr>
          <p:nvPr/>
        </p:nvSpPr>
        <p:spPr>
          <a:xfrm>
            <a:off x="4036996" y="61012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Brandon Knutson,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ea typeface="Calibri" panose="020F0502020204030204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4C7E5A-56A5-768B-FB48-01CE20783C75}"/>
              </a:ext>
            </a:extLst>
          </p:cNvPr>
          <p:cNvSpPr txBox="1"/>
          <p:nvPr/>
        </p:nvSpPr>
        <p:spPr>
          <a:xfrm>
            <a:off x="11588749" y="6392334"/>
            <a:ext cx="365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9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Concept Generation: </a:t>
            </a:r>
            <a:r>
              <a:rPr lang="en-US" sz="4400">
                <a:latin typeface="Arial"/>
                <a:cs typeface="Arial"/>
              </a:rPr>
              <a:t>Slew Drive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02054" cy="4479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Used in Tank Turrets and Telescopic Handlers</a:t>
            </a:r>
          </a:p>
          <a:p>
            <a:pPr marL="0" indent="0">
              <a:buNone/>
            </a:pP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Desired for their Carrying Capacity, High Tolerance and Torque</a:t>
            </a:r>
          </a:p>
          <a:p>
            <a:pPr marL="0" indent="0">
              <a:buNone/>
            </a:pPr>
            <a:endParaRPr lang="en-US" sz="2400" b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3623870F-09DE-00F2-05D3-3AE23CC13B58}"/>
              </a:ext>
            </a:extLst>
          </p:cNvPr>
          <p:cNvSpPr>
            <a:spLocks noGrp="1"/>
          </p:cNvSpPr>
          <p:nvPr/>
        </p:nvSpPr>
        <p:spPr>
          <a:xfrm>
            <a:off x="4036996" y="612245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Brandon Knutson, 10/10/23,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F23toSp24_NorthrupGrumman</a:t>
            </a:r>
            <a:endParaRPr lang="en-US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4" name="Picture 3" descr="undefined">
            <a:extLst>
              <a:ext uri="{FF2B5EF4-FFF2-40B4-BE49-F238E27FC236}">
                <a16:creationId xmlns:a16="http://schemas.microsoft.com/office/drawing/2014/main" id="{E5F5AF00-FDC9-4508-63B2-5A6BE5583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11" y="4742329"/>
            <a:ext cx="2743200" cy="2057400"/>
          </a:xfrm>
          <a:prstGeom prst="rect">
            <a:avLst/>
          </a:prstGeom>
        </p:spPr>
      </p:pic>
      <p:pic>
        <p:nvPicPr>
          <p:cNvPr id="5" name="Picture 4" descr="Strv 102R - Swedish Centurion Tank | Tank, Army tanks">
            <a:extLst>
              <a:ext uri="{FF2B5EF4-FFF2-40B4-BE49-F238E27FC236}">
                <a16:creationId xmlns:a16="http://schemas.microsoft.com/office/drawing/2014/main" id="{EB067C08-EFF9-E5A3-5FBE-AD552EA782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00" r="408" b="-547"/>
          <a:stretch/>
        </p:blipFill>
        <p:spPr>
          <a:xfrm>
            <a:off x="9217958" y="4742416"/>
            <a:ext cx="2732005" cy="156320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ACA2014-5760-3DF0-2D08-ADFD45B03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447685"/>
              </p:ext>
            </p:extLst>
          </p:nvPr>
        </p:nvGraphicFramePr>
        <p:xfrm>
          <a:off x="1171240" y="2717022"/>
          <a:ext cx="9841941" cy="1932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844">
                  <a:extLst>
                    <a:ext uri="{9D8B030D-6E8A-4147-A177-3AD203B41FA5}">
                      <a16:colId xmlns:a16="http://schemas.microsoft.com/office/drawing/2014/main" val="2696397532"/>
                    </a:ext>
                  </a:extLst>
                </a:gridCol>
                <a:gridCol w="2507316">
                  <a:extLst>
                    <a:ext uri="{9D8B030D-6E8A-4147-A177-3AD203B41FA5}">
                      <a16:colId xmlns:a16="http://schemas.microsoft.com/office/drawing/2014/main" val="1571670919"/>
                    </a:ext>
                  </a:extLst>
                </a:gridCol>
                <a:gridCol w="2633382">
                  <a:extLst>
                    <a:ext uri="{9D8B030D-6E8A-4147-A177-3AD203B41FA5}">
                      <a16:colId xmlns:a16="http://schemas.microsoft.com/office/drawing/2014/main" val="2949034325"/>
                    </a:ext>
                  </a:extLst>
                </a:gridCol>
                <a:gridCol w="3090399">
                  <a:extLst>
                    <a:ext uri="{9D8B030D-6E8A-4147-A177-3AD203B41FA5}">
                      <a16:colId xmlns:a16="http://schemas.microsoft.com/office/drawing/2014/main" val="4079806006"/>
                    </a:ext>
                  </a:extLst>
                </a:gridCol>
              </a:tblGrid>
              <a:tr h="3781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Purchased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Manufactured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Sectional Design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761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Highest Tolerance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Potential Donation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Less assembly vs Sectional Design Higher Tolerance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Faster Manufacturing, Easier Setup, Cheapest 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95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Disadvantages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Highest Cost, Lack of customization with large price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Longer Manufacturing, More waste, and More 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Worse tolerance that both Manufactured and Purchased, More Assembly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49730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4CC4D48-B68A-C565-4852-4BE2E03A37E4}"/>
              </a:ext>
            </a:extLst>
          </p:cNvPr>
          <p:cNvSpPr txBox="1"/>
          <p:nvPr/>
        </p:nvSpPr>
        <p:spPr>
          <a:xfrm>
            <a:off x="11060205" y="2719917"/>
            <a:ext cx="9384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[4-6]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26EDDD-B5A9-191C-0839-3AB2B5322526}"/>
              </a:ext>
            </a:extLst>
          </p:cNvPr>
          <p:cNvSpPr txBox="1"/>
          <p:nvPr/>
        </p:nvSpPr>
        <p:spPr>
          <a:xfrm>
            <a:off x="11588749" y="6392334"/>
            <a:ext cx="365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49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D9396645F46748A81322C12F250A4A" ma:contentTypeVersion="8" ma:contentTypeDescription="Create a new document." ma:contentTypeScope="" ma:versionID="45b63f9d04d7da06ffffbed6196cecd1">
  <xsd:schema xmlns:xsd="http://www.w3.org/2001/XMLSchema" xmlns:xs="http://www.w3.org/2001/XMLSchema" xmlns:p="http://schemas.microsoft.com/office/2006/metadata/properties" xmlns:ns2="582fa5d2-bece-4aea-9f77-927244515e54" xmlns:ns3="fd639afb-ed64-4ff5-bb39-999a75fc06b7" targetNamespace="http://schemas.microsoft.com/office/2006/metadata/properties" ma:root="true" ma:fieldsID="d85b8f25bffa6298d3a1f7d72713c7ff" ns2:_="" ns3:_="">
    <xsd:import namespace="582fa5d2-bece-4aea-9f77-927244515e54"/>
    <xsd:import namespace="fd639afb-ed64-4ff5-bb39-999a75fc0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5d2-bece-4aea-9f77-927244515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39afb-ed64-4ff5-bb39-999a75fc0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83C0A5-D13C-4A7C-B411-314AA1623DBA}">
  <ds:schemaRefs>
    <ds:schemaRef ds:uri="582fa5d2-bece-4aea-9f77-927244515e54"/>
    <ds:schemaRef ds:uri="fd639afb-ed64-4ff5-bb39-999a75fc06b7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D944E2-E9EE-4E24-994C-4724F927C6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283D8E-C5DC-4C04-8E1A-19D714CB072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3343</Words>
  <Application>Microsoft Office PowerPoint</Application>
  <PresentationFormat>Widescreen</PresentationFormat>
  <Paragraphs>535</Paragraphs>
  <Slides>40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Presentation 2:  Concept Generation and Evaluation</vt:lpstr>
      <vt:lpstr>Project Description</vt:lpstr>
      <vt:lpstr>Black Box Model</vt:lpstr>
      <vt:lpstr>Functional Model</vt:lpstr>
      <vt:lpstr>Concept Generation: Top-Level  </vt:lpstr>
      <vt:lpstr>Concept Generation: Top-Level</vt:lpstr>
      <vt:lpstr>Concept Generation: Top-Level</vt:lpstr>
      <vt:lpstr>Concept Generation: Top-Level</vt:lpstr>
      <vt:lpstr>Concept Generation: Slew Drive</vt:lpstr>
      <vt:lpstr>Concept Generation: Deflection</vt:lpstr>
      <vt:lpstr>Concept Generation: End Effector</vt:lpstr>
      <vt:lpstr>Concept Generation: Wiring</vt:lpstr>
      <vt:lpstr>Concept Generation: Bearings</vt:lpstr>
      <vt:lpstr>Concept Generation: Linear Actuator</vt:lpstr>
      <vt:lpstr>Engineering Calculations: Main Arm</vt:lpstr>
      <vt:lpstr>Engineering Calculations: Main Arm</vt:lpstr>
      <vt:lpstr>Engineering Calculations</vt:lpstr>
      <vt:lpstr>Engineering Calculations</vt:lpstr>
      <vt:lpstr>Engineering Calculations</vt:lpstr>
      <vt:lpstr>Engineering Calculations</vt:lpstr>
      <vt:lpstr>Engineering Calculations</vt:lpstr>
      <vt:lpstr>Engineering Calculations</vt:lpstr>
      <vt:lpstr>Engineering Calculations</vt:lpstr>
      <vt:lpstr>Concept Evaluation</vt:lpstr>
      <vt:lpstr>Concept Evaluation: Main Arm</vt:lpstr>
      <vt:lpstr>Concept Evaluation </vt:lpstr>
      <vt:lpstr>Concept Evaluation</vt:lpstr>
      <vt:lpstr>Concept Evaluation</vt:lpstr>
      <vt:lpstr>Concept Evaluation</vt:lpstr>
      <vt:lpstr>Concept Evaluation</vt:lpstr>
      <vt:lpstr>Concept Evaluation</vt:lpstr>
      <vt:lpstr>Concept Evaluation</vt:lpstr>
      <vt:lpstr>Concept Evaluation: CAD </vt:lpstr>
      <vt:lpstr>Schedule</vt:lpstr>
      <vt:lpstr>Concept Evaluation: CAD </vt:lpstr>
      <vt:lpstr>Budget</vt:lpstr>
      <vt:lpstr>Bill of Materials</vt:lpstr>
      <vt:lpstr>Questions?</vt:lpstr>
      <vt:lpstr>Bibliography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Anne Bell</dc:creator>
  <cp:lastModifiedBy>Mason Gerald Goodman</cp:lastModifiedBy>
  <cp:revision>7</cp:revision>
  <dcterms:created xsi:type="dcterms:W3CDTF">2019-12-30T16:43:17Z</dcterms:created>
  <dcterms:modified xsi:type="dcterms:W3CDTF">2023-10-14T02:44:43Z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0x0101008AD9396645F46748A81322C12F250A4A</vt:lpwstr>
  </property>
</Properties>
</file>