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89" r:id="rId6"/>
    <p:sldId id="291" r:id="rId7"/>
    <p:sldId id="290" r:id="rId8"/>
    <p:sldId id="292" r:id="rId9"/>
    <p:sldId id="296" r:id="rId10"/>
    <p:sldId id="298" r:id="rId11"/>
    <p:sldId id="295" r:id="rId12"/>
    <p:sldId id="297" r:id="rId13"/>
    <p:sldId id="301" r:id="rId14"/>
    <p:sldId id="300" r:id="rId15"/>
    <p:sldId id="293" r:id="rId16"/>
    <p:sldId id="294" r:id="rId17"/>
    <p:sldId id="275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0" roundtripDataSignature="AMtx7mhp2vtQHIujVEBYCHwgEnSiLIMp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EAA22-144D-4619-9A0D-C03986D2C8F0}" v="1" dt="2024-04-17T23:13:44.619"/>
    <p1510:client id="{46B3CAB1-A247-4C6B-83FF-51E7730D5666}" v="68" dt="2024-04-17T20:09:31.377"/>
    <p1510:client id="{FC2E1D48-A72D-46AD-99CB-02D7E2BD778D}" v="4" dt="2024-04-17T20:33:26.513"/>
  </p1510:revLst>
</p1510:revInfo>
</file>

<file path=ppt/tableStyles.xml><?xml version="1.0" encoding="utf-8"?>
<a:tblStyleLst xmlns:a="http://schemas.openxmlformats.org/drawingml/2006/main" def="{702C7D5B-2BFB-4FA0-B6EC-E0A63670A5B2}">
  <a:tblStyle styleId="{702C7D5B-2BFB-4FA0-B6EC-E0A63670A5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customschemas.google.com/relationships/presentationmetadata" Target="meta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Ryan Mason" userId="S::crm657@nau.edu::3b656d10-876f-4590-a77a-50c66fe6282a" providerId="AD" clId="Web-{D1F7AFFD-A5AF-404A-8AB8-51A84E3721AB}"/>
    <pc:docChg chg="addSld modSld">
      <pc:chgData name="Christopher Ryan Mason" userId="S::crm657@nau.edu::3b656d10-876f-4590-a77a-50c66fe6282a" providerId="AD" clId="Web-{D1F7AFFD-A5AF-404A-8AB8-51A84E3721AB}" dt="2024-04-10T01:34:58.578" v="15" actId="20577"/>
      <pc:docMkLst>
        <pc:docMk/>
      </pc:docMkLst>
      <pc:sldChg chg="modSp new">
        <pc:chgData name="Christopher Ryan Mason" userId="S::crm657@nau.edu::3b656d10-876f-4590-a77a-50c66fe6282a" providerId="AD" clId="Web-{D1F7AFFD-A5AF-404A-8AB8-51A84E3721AB}" dt="2024-04-10T01:33:29.200" v="6" actId="20577"/>
        <pc:sldMkLst>
          <pc:docMk/>
          <pc:sldMk cId="273831892" sldId="292"/>
        </pc:sldMkLst>
        <pc:spChg chg="mod">
          <ac:chgData name="Christopher Ryan Mason" userId="S::crm657@nau.edu::3b656d10-876f-4590-a77a-50c66fe6282a" providerId="AD" clId="Web-{D1F7AFFD-A5AF-404A-8AB8-51A84E3721AB}" dt="2024-04-10T01:33:29.200" v="6" actId="20577"/>
          <ac:spMkLst>
            <pc:docMk/>
            <pc:sldMk cId="273831892" sldId="292"/>
            <ac:spMk id="2" creationId="{2C4DD374-6479-3DA2-0107-3EA6C0DF2A5F}"/>
          </ac:spMkLst>
        </pc:spChg>
      </pc:sldChg>
      <pc:sldChg chg="modSp new">
        <pc:chgData name="Christopher Ryan Mason" userId="S::crm657@nau.edu::3b656d10-876f-4590-a77a-50c66fe6282a" providerId="AD" clId="Web-{D1F7AFFD-A5AF-404A-8AB8-51A84E3721AB}" dt="2024-04-10T01:34:58.578" v="15" actId="20577"/>
        <pc:sldMkLst>
          <pc:docMk/>
          <pc:sldMk cId="211786874" sldId="293"/>
        </pc:sldMkLst>
        <pc:spChg chg="mod">
          <ac:chgData name="Christopher Ryan Mason" userId="S::crm657@nau.edu::3b656d10-876f-4590-a77a-50c66fe6282a" providerId="AD" clId="Web-{D1F7AFFD-A5AF-404A-8AB8-51A84E3721AB}" dt="2024-04-10T01:34:58.578" v="15" actId="20577"/>
          <ac:spMkLst>
            <pc:docMk/>
            <pc:sldMk cId="211786874" sldId="293"/>
            <ac:spMk id="2" creationId="{1806F938-2C90-860C-0DA0-82BA152716B8}"/>
          </ac:spMkLst>
        </pc:spChg>
      </pc:sldChg>
    </pc:docChg>
  </pc:docChgLst>
  <pc:docChgLst>
    <pc:chgData name="Lorenz F Vios" userId="S::lfv34@nau.edu::dae930ff-9785-4bab-8702-4ca1eb1ead8a" providerId="AD" clId="Web-{28975194-2F2A-4487-BFC0-A1D358CC6C78}"/>
    <pc:docChg chg="addSld modSld">
      <pc:chgData name="Lorenz F Vios" userId="S::lfv34@nau.edu::dae930ff-9785-4bab-8702-4ca1eb1ead8a" providerId="AD" clId="Web-{28975194-2F2A-4487-BFC0-A1D358CC6C78}" dt="2024-04-10T23:06:13.124" v="418" actId="14100"/>
      <pc:docMkLst>
        <pc:docMk/>
      </pc:docMkLst>
      <pc:sldChg chg="modSp">
        <pc:chgData name="Lorenz F Vios" userId="S::lfv34@nau.edu::dae930ff-9785-4bab-8702-4ca1eb1ead8a" providerId="AD" clId="Web-{28975194-2F2A-4487-BFC0-A1D358CC6C78}" dt="2024-04-10T22:54:00.458" v="10"/>
        <pc:sldMkLst>
          <pc:docMk/>
          <pc:sldMk cId="211786874" sldId="293"/>
        </pc:sldMkLst>
        <pc:graphicFrameChg chg="mod modGraphic">
          <ac:chgData name="Lorenz F Vios" userId="S::lfv34@nau.edu::dae930ff-9785-4bab-8702-4ca1eb1ead8a" providerId="AD" clId="Web-{28975194-2F2A-4487-BFC0-A1D358CC6C78}" dt="2024-04-10T22:54:00.458" v="10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modSp">
        <pc:chgData name="Lorenz F Vios" userId="S::lfv34@nau.edu::dae930ff-9785-4bab-8702-4ca1eb1ead8a" providerId="AD" clId="Web-{28975194-2F2A-4487-BFC0-A1D358CC6C78}" dt="2024-04-10T22:53:08.706" v="2" actId="20577"/>
        <pc:sldMkLst>
          <pc:docMk/>
          <pc:sldMk cId="3305785443" sldId="295"/>
        </pc:sldMkLst>
        <pc:spChg chg="mod">
          <ac:chgData name="Lorenz F Vios" userId="S::lfv34@nau.edu::dae930ff-9785-4bab-8702-4ca1eb1ead8a" providerId="AD" clId="Web-{28975194-2F2A-4487-BFC0-A1D358CC6C78}" dt="2024-04-10T22:53:08.706" v="2" actId="20577"/>
          <ac:spMkLst>
            <pc:docMk/>
            <pc:sldMk cId="3305785443" sldId="295"/>
            <ac:spMk id="3" creationId="{A71CB885-43CD-31A1-9437-90B23110BA4C}"/>
          </ac:spMkLst>
        </pc:spChg>
      </pc:sldChg>
      <pc:sldChg chg="modSp new">
        <pc:chgData name="Lorenz F Vios" userId="S::lfv34@nau.edu::dae930ff-9785-4bab-8702-4ca1eb1ead8a" providerId="AD" clId="Web-{28975194-2F2A-4487-BFC0-A1D358CC6C78}" dt="2024-04-10T23:06:13.124" v="418" actId="14100"/>
        <pc:sldMkLst>
          <pc:docMk/>
          <pc:sldMk cId="946216499" sldId="296"/>
        </pc:sldMkLst>
        <pc:spChg chg="mod">
          <ac:chgData name="Lorenz F Vios" userId="S::lfv34@nau.edu::dae930ff-9785-4bab-8702-4ca1eb1ead8a" providerId="AD" clId="Web-{28975194-2F2A-4487-BFC0-A1D358CC6C78}" dt="2024-04-10T22:55:39.320" v="37" actId="20577"/>
          <ac:spMkLst>
            <pc:docMk/>
            <pc:sldMk cId="946216499" sldId="296"/>
            <ac:spMk id="2" creationId="{C2D6172D-A599-FB25-9A56-894E5C98F84E}"/>
          </ac:spMkLst>
        </pc:spChg>
        <pc:spChg chg="mod">
          <ac:chgData name="Lorenz F Vios" userId="S::lfv34@nau.edu::dae930ff-9785-4bab-8702-4ca1eb1ead8a" providerId="AD" clId="Web-{28975194-2F2A-4487-BFC0-A1D358CC6C78}" dt="2024-04-10T23:06:13.124" v="418" actId="14100"/>
          <ac:spMkLst>
            <pc:docMk/>
            <pc:sldMk cId="946216499" sldId="296"/>
            <ac:spMk id="3" creationId="{E0C2191A-2F94-F933-184E-9948CFABD879}"/>
          </ac:spMkLst>
        </pc:spChg>
      </pc:sldChg>
    </pc:docChg>
  </pc:docChgLst>
  <pc:docChgLst>
    <pc:chgData name="Christopher Ryan Mason" userId="S::crm657@nau.edu::3b656d10-876f-4590-a77a-50c66fe6282a" providerId="AD" clId="Web-{3A373C68-24E7-4436-888B-5EC71E8A53DD}"/>
    <pc:docChg chg="modSld">
      <pc:chgData name="Christopher Ryan Mason" userId="S::crm657@nau.edu::3b656d10-876f-4590-a77a-50c66fe6282a" providerId="AD" clId="Web-{3A373C68-24E7-4436-888B-5EC71E8A53DD}" dt="2024-04-10T20:18:45.846" v="52"/>
      <pc:docMkLst>
        <pc:docMk/>
      </pc:docMkLst>
      <pc:sldChg chg="modSp">
        <pc:chgData name="Christopher Ryan Mason" userId="S::crm657@nau.edu::3b656d10-876f-4590-a77a-50c66fe6282a" providerId="AD" clId="Web-{3A373C68-24E7-4436-888B-5EC71E8A53DD}" dt="2024-04-10T20:12:13.615" v="20" actId="20577"/>
        <pc:sldMkLst>
          <pc:docMk/>
          <pc:sldMk cId="4133752147" sldId="288"/>
        </pc:sldMkLst>
        <pc:spChg chg="mod">
          <ac:chgData name="Christopher Ryan Mason" userId="S::crm657@nau.edu::3b656d10-876f-4590-a77a-50c66fe6282a" providerId="AD" clId="Web-{3A373C68-24E7-4436-888B-5EC71E8A53DD}" dt="2024-04-10T20:12:13.615" v="20" actId="20577"/>
          <ac:spMkLst>
            <pc:docMk/>
            <pc:sldMk cId="4133752147" sldId="288"/>
            <ac:spMk id="2" creationId="{CB4C497E-AC43-C77F-F2C1-11A287FBAAAA}"/>
          </ac:spMkLst>
        </pc:spChg>
      </pc:sldChg>
      <pc:sldChg chg="modSp">
        <pc:chgData name="Christopher Ryan Mason" userId="S::crm657@nau.edu::3b656d10-876f-4590-a77a-50c66fe6282a" providerId="AD" clId="Web-{3A373C68-24E7-4436-888B-5EC71E8A53DD}" dt="2024-04-10T20:18:45.846" v="52"/>
        <pc:sldMkLst>
          <pc:docMk/>
          <pc:sldMk cId="211786874" sldId="293"/>
        </pc:sldMkLst>
        <pc:graphicFrameChg chg="mod modGraphic">
          <ac:chgData name="Christopher Ryan Mason" userId="S::crm657@nau.edu::3b656d10-876f-4590-a77a-50c66fe6282a" providerId="AD" clId="Web-{3A373C68-24E7-4436-888B-5EC71E8A53DD}" dt="2024-04-10T20:18:45.846" v="52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</pc:docChg>
  </pc:docChgLst>
  <pc:docChgLst>
    <pc:chgData name="Dennis Alan Decker" userId="S::dad437@nau.edu::36e1fefb-f200-40a5-9193-6cdce38f6642" providerId="AD" clId="Web-{2A6342D4-6797-43B8-A742-E350198E20ED}"/>
    <pc:docChg chg="modSld">
      <pc:chgData name="Dennis Alan Decker" userId="S::dad437@nau.edu::36e1fefb-f200-40a5-9193-6cdce38f6642" providerId="AD" clId="Web-{2A6342D4-6797-43B8-A742-E350198E20ED}" dt="2024-04-10T23:24:05.755" v="48" actId="20577"/>
      <pc:docMkLst>
        <pc:docMk/>
      </pc:docMkLst>
      <pc:sldChg chg="modSp">
        <pc:chgData name="Dennis Alan Decker" userId="S::dad437@nau.edu::36e1fefb-f200-40a5-9193-6cdce38f6642" providerId="AD" clId="Web-{2A6342D4-6797-43B8-A742-E350198E20ED}" dt="2024-04-10T23:24:05.755" v="48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2A6342D4-6797-43B8-A742-E350198E20ED}" dt="2024-04-10T23:24:05.755" v="48" actId="20577"/>
          <ac:spMkLst>
            <pc:docMk/>
            <pc:sldMk cId="3305785443" sldId="295"/>
            <ac:spMk id="3" creationId="{A71CB885-43CD-31A1-9437-90B23110BA4C}"/>
          </ac:spMkLst>
        </pc:spChg>
      </pc:sldChg>
      <pc:sldChg chg="modSp">
        <pc:chgData name="Dennis Alan Decker" userId="S::dad437@nau.edu::36e1fefb-f200-40a5-9193-6cdce38f6642" providerId="AD" clId="Web-{2A6342D4-6797-43B8-A742-E350198E20ED}" dt="2024-04-10T23:23:37.238" v="44" actId="1076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2A6342D4-6797-43B8-A742-E350198E20ED}" dt="2024-04-10T23:23:37.238" v="44" actId="1076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Dennis Alan Decker" userId="S::dad437@nau.edu::36e1fefb-f200-40a5-9193-6cdce38f6642" providerId="AD" clId="Web-{A0A7C9D4-41FF-45A7-9FEE-5648EFCF657A}"/>
    <pc:docChg chg="modSld">
      <pc:chgData name="Dennis Alan Decker" userId="S::dad437@nau.edu::36e1fefb-f200-40a5-9193-6cdce38f6642" providerId="AD" clId="Web-{A0A7C9D4-41FF-45A7-9FEE-5648EFCF657A}" dt="2024-04-10T23:14:32.353" v="9" actId="20577"/>
      <pc:docMkLst>
        <pc:docMk/>
      </pc:docMkLst>
      <pc:sldChg chg="modSp">
        <pc:chgData name="Dennis Alan Decker" userId="S::dad437@nau.edu::36e1fefb-f200-40a5-9193-6cdce38f6642" providerId="AD" clId="Web-{A0A7C9D4-41FF-45A7-9FEE-5648EFCF657A}" dt="2024-04-10T23:14:32.353" v="9" actId="20577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A0A7C9D4-41FF-45A7-9FEE-5648EFCF657A}" dt="2024-04-10T23:14:32.353" v="9" actId="20577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Dennis Alan Decker" userId="S::dad437@nau.edu::36e1fefb-f200-40a5-9193-6cdce38f6642" providerId="AD" clId="Web-{2EB236C9-DAE5-4FAA-9AE8-2186FCE2637C}"/>
    <pc:docChg chg="addSld modSld">
      <pc:chgData name="Dennis Alan Decker" userId="S::dad437@nau.edu::36e1fefb-f200-40a5-9193-6cdce38f6642" providerId="AD" clId="Web-{2EB236C9-DAE5-4FAA-9AE8-2186FCE2637C}" dt="2024-04-10T22:06:50.190" v="5" actId="20577"/>
      <pc:docMkLst>
        <pc:docMk/>
      </pc:docMkLst>
      <pc:sldChg chg="modSp add replId">
        <pc:chgData name="Dennis Alan Decker" userId="S::dad437@nau.edu::36e1fefb-f200-40a5-9193-6cdce38f6642" providerId="AD" clId="Web-{2EB236C9-DAE5-4FAA-9AE8-2186FCE2637C}" dt="2024-04-10T22:06:50.190" v="5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2EB236C9-DAE5-4FAA-9AE8-2186FCE2637C}" dt="2024-04-10T22:06:50.190" v="5" actId="20577"/>
          <ac:spMkLst>
            <pc:docMk/>
            <pc:sldMk cId="3305785443" sldId="295"/>
            <ac:spMk id="3" creationId="{A71CB885-43CD-31A1-9437-90B23110BA4C}"/>
          </ac:spMkLst>
        </pc:spChg>
      </pc:sldChg>
    </pc:docChg>
  </pc:docChgLst>
  <pc:docChgLst>
    <pc:chgData name="Lorenz F Vios" userId="dae930ff-9785-4bab-8702-4ca1eb1ead8a" providerId="ADAL" clId="{05CEAA22-144D-4619-9A0D-C03986D2C8F0}"/>
    <pc:docChg chg="undo redo custSel addSld delSld modSld sldOrd">
      <pc:chgData name="Lorenz F Vios" userId="dae930ff-9785-4bab-8702-4ca1eb1ead8a" providerId="ADAL" clId="{05CEAA22-144D-4619-9A0D-C03986D2C8F0}" dt="2024-04-17T23:15:28.191" v="1760" actId="20577"/>
      <pc:docMkLst>
        <pc:docMk/>
      </pc:docMkLst>
      <pc:sldChg chg="modSp mod">
        <pc:chgData name="Lorenz F Vios" userId="dae930ff-9785-4bab-8702-4ca1eb1ead8a" providerId="ADAL" clId="{05CEAA22-144D-4619-9A0D-C03986D2C8F0}" dt="2024-04-11T00:59:22.958" v="1607"/>
        <pc:sldMkLst>
          <pc:docMk/>
          <pc:sldMk cId="3209688443" sldId="290"/>
        </pc:sldMkLst>
        <pc:graphicFrameChg chg="mod modGraphic">
          <ac:chgData name="Lorenz F Vios" userId="dae930ff-9785-4bab-8702-4ca1eb1ead8a" providerId="ADAL" clId="{05CEAA22-144D-4619-9A0D-C03986D2C8F0}" dt="2024-04-11T00:59:22.958" v="1607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 mod">
        <pc:chgData name="Lorenz F Vios" userId="dae930ff-9785-4bab-8702-4ca1eb1ead8a" providerId="ADAL" clId="{05CEAA22-144D-4619-9A0D-C03986D2C8F0}" dt="2024-04-10T23:25:32.566" v="486" actId="207"/>
        <pc:sldMkLst>
          <pc:docMk/>
          <pc:sldMk cId="4102749495" sldId="291"/>
        </pc:sldMkLst>
        <pc:spChg chg="mod">
          <ac:chgData name="Lorenz F Vios" userId="dae930ff-9785-4bab-8702-4ca1eb1ead8a" providerId="ADAL" clId="{05CEAA22-144D-4619-9A0D-C03986D2C8F0}" dt="2024-04-10T23:25:32.566" v="486" actId="207"/>
          <ac:spMkLst>
            <pc:docMk/>
            <pc:sldMk cId="4102749495" sldId="291"/>
            <ac:spMk id="3" creationId="{EE25900C-E3C2-35E2-CACD-2CD2EC391E8B}"/>
          </ac:spMkLst>
        </pc:spChg>
      </pc:sldChg>
      <pc:sldChg chg="modSp mod">
        <pc:chgData name="Lorenz F Vios" userId="dae930ff-9785-4bab-8702-4ca1eb1ead8a" providerId="ADAL" clId="{05CEAA22-144D-4619-9A0D-C03986D2C8F0}" dt="2024-04-10T23:47:36.908" v="1359"/>
        <pc:sldMkLst>
          <pc:docMk/>
          <pc:sldMk cId="273831892" sldId="292"/>
        </pc:sldMkLst>
        <pc:spChg chg="mod">
          <ac:chgData name="Lorenz F Vios" userId="dae930ff-9785-4bab-8702-4ca1eb1ead8a" providerId="ADAL" clId="{05CEAA22-144D-4619-9A0D-C03986D2C8F0}" dt="2024-04-10T23:47:36.908" v="1359"/>
          <ac:spMkLst>
            <pc:docMk/>
            <pc:sldMk cId="273831892" sldId="292"/>
            <ac:spMk id="3" creationId="{A71CB885-43CD-31A1-9437-90B23110BA4C}"/>
          </ac:spMkLst>
        </pc:spChg>
      </pc:sldChg>
      <pc:sldChg chg="modSp mod">
        <pc:chgData name="Lorenz F Vios" userId="dae930ff-9785-4bab-8702-4ca1eb1ead8a" providerId="ADAL" clId="{05CEAA22-144D-4619-9A0D-C03986D2C8F0}" dt="2024-04-17T23:13:44.619" v="1657"/>
        <pc:sldMkLst>
          <pc:docMk/>
          <pc:sldMk cId="211786874" sldId="293"/>
        </pc:sldMkLst>
        <pc:graphicFrameChg chg="mod modGraphic">
          <ac:chgData name="Lorenz F Vios" userId="dae930ff-9785-4bab-8702-4ca1eb1ead8a" providerId="ADAL" clId="{05CEAA22-144D-4619-9A0D-C03986D2C8F0}" dt="2024-04-17T23:13:44.619" v="1657"/>
          <ac:graphicFrameMkLst>
            <pc:docMk/>
            <pc:sldMk cId="211786874" sldId="293"/>
            <ac:graphicFrameMk id="6" creationId="{771EDEE0-75DB-3B6B-D27C-39FED9D7D80F}"/>
          </ac:graphicFrameMkLst>
        </pc:graphicFrameChg>
        <pc:graphicFrameChg chg="modGraphic">
          <ac:chgData name="Lorenz F Vios" userId="dae930ff-9785-4bab-8702-4ca1eb1ead8a" providerId="ADAL" clId="{05CEAA22-144D-4619-9A0D-C03986D2C8F0}" dt="2024-04-11T01:14:00.722" v="1610" actId="20577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modSp mod">
        <pc:chgData name="Lorenz F Vios" userId="dae930ff-9785-4bab-8702-4ca1eb1ead8a" providerId="ADAL" clId="{05CEAA22-144D-4619-9A0D-C03986D2C8F0}" dt="2024-04-10T23:28:32.478" v="629" actId="27636"/>
        <pc:sldMkLst>
          <pc:docMk/>
          <pc:sldMk cId="3305785443" sldId="295"/>
        </pc:sldMkLst>
        <pc:spChg chg="mod">
          <ac:chgData name="Lorenz F Vios" userId="dae930ff-9785-4bab-8702-4ca1eb1ead8a" providerId="ADAL" clId="{05CEAA22-144D-4619-9A0D-C03986D2C8F0}" dt="2024-04-10T23:28:32.478" v="629" actId="27636"/>
          <ac:spMkLst>
            <pc:docMk/>
            <pc:sldMk cId="3305785443" sldId="295"/>
            <ac:spMk id="3" creationId="{A71CB885-43CD-31A1-9437-90B23110BA4C}"/>
          </ac:spMkLst>
        </pc:spChg>
      </pc:sldChg>
      <pc:sldChg chg="modSp mod">
        <pc:chgData name="Lorenz F Vios" userId="dae930ff-9785-4bab-8702-4ca1eb1ead8a" providerId="ADAL" clId="{05CEAA22-144D-4619-9A0D-C03986D2C8F0}" dt="2024-04-10T23:41:50.273" v="1349" actId="27636"/>
        <pc:sldMkLst>
          <pc:docMk/>
          <pc:sldMk cId="946216499" sldId="296"/>
        </pc:sldMkLst>
        <pc:spChg chg="mod">
          <ac:chgData name="Lorenz F Vios" userId="dae930ff-9785-4bab-8702-4ca1eb1ead8a" providerId="ADAL" clId="{05CEAA22-144D-4619-9A0D-C03986D2C8F0}" dt="2024-04-10T23:41:50.273" v="1349" actId="27636"/>
          <ac:spMkLst>
            <pc:docMk/>
            <pc:sldMk cId="946216499" sldId="296"/>
            <ac:spMk id="3" creationId="{E0C2191A-2F94-F933-184E-9948CFABD879}"/>
          </ac:spMkLst>
        </pc:spChg>
      </pc:sldChg>
      <pc:sldChg chg="modSp mod">
        <pc:chgData name="Lorenz F Vios" userId="dae930ff-9785-4bab-8702-4ca1eb1ead8a" providerId="ADAL" clId="{05CEAA22-144D-4619-9A0D-C03986D2C8F0}" dt="2024-04-17T23:13:18.989" v="1653"/>
        <pc:sldMkLst>
          <pc:docMk/>
          <pc:sldMk cId="2753234728" sldId="297"/>
        </pc:sldMkLst>
        <pc:spChg chg="mod">
          <ac:chgData name="Lorenz F Vios" userId="dae930ff-9785-4bab-8702-4ca1eb1ead8a" providerId="ADAL" clId="{05CEAA22-144D-4619-9A0D-C03986D2C8F0}" dt="2024-04-10T23:42:59.125" v="1351" actId="27636"/>
          <ac:spMkLst>
            <pc:docMk/>
            <pc:sldMk cId="2753234728" sldId="297"/>
            <ac:spMk id="2" creationId="{2C4DD374-6479-3DA2-0107-3EA6C0DF2A5F}"/>
          </ac:spMkLst>
        </pc:spChg>
        <pc:spChg chg="mod">
          <ac:chgData name="Lorenz F Vios" userId="dae930ff-9785-4bab-8702-4ca1eb1ead8a" providerId="ADAL" clId="{05CEAA22-144D-4619-9A0D-C03986D2C8F0}" dt="2024-04-17T23:13:18.989" v="1653"/>
          <ac:spMkLst>
            <pc:docMk/>
            <pc:sldMk cId="2753234728" sldId="297"/>
            <ac:spMk id="3" creationId="{A71CB885-43CD-31A1-9437-90B23110BA4C}"/>
          </ac:spMkLst>
        </pc:spChg>
        <pc:spChg chg="mod">
          <ac:chgData name="Lorenz F Vios" userId="dae930ff-9785-4bab-8702-4ca1eb1ead8a" providerId="ADAL" clId="{05CEAA22-144D-4619-9A0D-C03986D2C8F0}" dt="2024-04-11T00:10:35.152" v="1365" actId="14100"/>
          <ac:spMkLst>
            <pc:docMk/>
            <pc:sldMk cId="2753234728" sldId="297"/>
            <ac:spMk id="7" creationId="{C1DB3BEE-3876-2F78-5AC9-925576FE11F2}"/>
          </ac:spMkLst>
        </pc:spChg>
      </pc:sldChg>
      <pc:sldChg chg="modSp add mod">
        <pc:chgData name="Lorenz F Vios" userId="dae930ff-9785-4bab-8702-4ca1eb1ead8a" providerId="ADAL" clId="{05CEAA22-144D-4619-9A0D-C03986D2C8F0}" dt="2024-04-10T23:39:24.142" v="1185" actId="113"/>
        <pc:sldMkLst>
          <pc:docMk/>
          <pc:sldMk cId="2699500660" sldId="298"/>
        </pc:sldMkLst>
        <pc:spChg chg="mod">
          <ac:chgData name="Lorenz F Vios" userId="dae930ff-9785-4bab-8702-4ca1eb1ead8a" providerId="ADAL" clId="{05CEAA22-144D-4619-9A0D-C03986D2C8F0}" dt="2024-04-10T23:09:58.441" v="98" actId="20577"/>
          <ac:spMkLst>
            <pc:docMk/>
            <pc:sldMk cId="2699500660" sldId="298"/>
            <ac:spMk id="2" creationId="{A496C633-5618-EF65-89B5-03AC3ED5C0FD}"/>
          </ac:spMkLst>
        </pc:spChg>
        <pc:spChg chg="mod">
          <ac:chgData name="Lorenz F Vios" userId="dae930ff-9785-4bab-8702-4ca1eb1ead8a" providerId="ADAL" clId="{05CEAA22-144D-4619-9A0D-C03986D2C8F0}" dt="2024-04-10T23:39:24.142" v="1185" actId="113"/>
          <ac:spMkLst>
            <pc:docMk/>
            <pc:sldMk cId="2699500660" sldId="298"/>
            <ac:spMk id="3" creationId="{50518BE2-DC22-F1E3-8570-7C791EF5BBBC}"/>
          </ac:spMkLst>
        </pc:spChg>
      </pc:sldChg>
      <pc:sldChg chg="addSp delSp modSp add mod">
        <pc:chgData name="Lorenz F Vios" userId="dae930ff-9785-4bab-8702-4ca1eb1ead8a" providerId="ADAL" clId="{05CEAA22-144D-4619-9A0D-C03986D2C8F0}" dt="2024-04-10T23:48:02.437" v="1361" actId="113"/>
        <pc:sldMkLst>
          <pc:docMk/>
          <pc:sldMk cId="3954736527" sldId="299"/>
        </pc:sldMkLst>
        <pc:spChg chg="add del mod">
          <ac:chgData name="Lorenz F Vios" userId="dae930ff-9785-4bab-8702-4ca1eb1ead8a" providerId="ADAL" clId="{05CEAA22-144D-4619-9A0D-C03986D2C8F0}" dt="2024-04-10T23:48:02.437" v="1361" actId="113"/>
          <ac:spMkLst>
            <pc:docMk/>
            <pc:sldMk cId="3954736527" sldId="299"/>
            <ac:spMk id="3" creationId="{42D1477F-1A01-7543-EA2D-371C6D527550}"/>
          </ac:spMkLst>
        </pc:spChg>
        <pc:spChg chg="add mod">
          <ac:chgData name="Lorenz F Vios" userId="dae930ff-9785-4bab-8702-4ca1eb1ead8a" providerId="ADAL" clId="{05CEAA22-144D-4619-9A0D-C03986D2C8F0}" dt="2024-04-10T23:13:00.524" v="173" actId="478"/>
          <ac:spMkLst>
            <pc:docMk/>
            <pc:sldMk cId="3954736527" sldId="299"/>
            <ac:spMk id="4" creationId="{CECB4C05-C1B4-C4EC-1679-DEC5A51B9B91}"/>
          </ac:spMkLst>
        </pc:spChg>
        <pc:spChg chg="add del mod">
          <ac:chgData name="Lorenz F Vios" userId="dae930ff-9785-4bab-8702-4ca1eb1ead8a" providerId="ADAL" clId="{05CEAA22-144D-4619-9A0D-C03986D2C8F0}" dt="2024-04-10T23:16:53.979" v="319" actId="1076"/>
          <ac:spMkLst>
            <pc:docMk/>
            <pc:sldMk cId="3954736527" sldId="299"/>
            <ac:spMk id="5" creationId="{245A6A12-4FB9-5620-3AFD-C5C97D994AA3}"/>
          </ac:spMkLst>
        </pc:spChg>
        <pc:picChg chg="add del mod">
          <ac:chgData name="Lorenz F Vios" userId="dae930ff-9785-4bab-8702-4ca1eb1ead8a" providerId="ADAL" clId="{05CEAA22-144D-4619-9A0D-C03986D2C8F0}" dt="2024-04-10T23:16:49.760" v="318" actId="1076"/>
          <ac:picMkLst>
            <pc:docMk/>
            <pc:sldMk cId="3954736527" sldId="299"/>
            <ac:picMk id="1026" creationId="{47B6DD6E-0353-7253-2787-8C62471D72B2}"/>
          </ac:picMkLst>
        </pc:picChg>
      </pc:sldChg>
      <pc:sldChg chg="modSp add mod ord">
        <pc:chgData name="Lorenz F Vios" userId="dae930ff-9785-4bab-8702-4ca1eb1ead8a" providerId="ADAL" clId="{05CEAA22-144D-4619-9A0D-C03986D2C8F0}" dt="2024-04-17T23:15:28.191" v="1760" actId="20577"/>
        <pc:sldMkLst>
          <pc:docMk/>
          <pc:sldMk cId="2835003427" sldId="300"/>
        </pc:sldMkLst>
        <pc:spChg chg="mod">
          <ac:chgData name="Lorenz F Vios" userId="dae930ff-9785-4bab-8702-4ca1eb1ead8a" providerId="ADAL" clId="{05CEAA22-144D-4619-9A0D-C03986D2C8F0}" dt="2024-04-10T23:17:58.386" v="339" actId="20577"/>
          <ac:spMkLst>
            <pc:docMk/>
            <pc:sldMk cId="2835003427" sldId="300"/>
            <ac:spMk id="2" creationId="{1E1C967E-7743-A866-B815-4F35D0F7397D}"/>
          </ac:spMkLst>
        </pc:spChg>
        <pc:spChg chg="mod">
          <ac:chgData name="Lorenz F Vios" userId="dae930ff-9785-4bab-8702-4ca1eb1ead8a" providerId="ADAL" clId="{05CEAA22-144D-4619-9A0D-C03986D2C8F0}" dt="2024-04-17T23:15:28.191" v="1760" actId="20577"/>
          <ac:spMkLst>
            <pc:docMk/>
            <pc:sldMk cId="2835003427" sldId="300"/>
            <ac:spMk id="3" creationId="{14A8FD16-4682-0EDD-4112-2990A7EF9EDA}"/>
          </ac:spMkLst>
        </pc:spChg>
      </pc:sldChg>
      <pc:sldChg chg="modSp add del mod">
        <pc:chgData name="Lorenz F Vios" userId="dae930ff-9785-4bab-8702-4ca1eb1ead8a" providerId="ADAL" clId="{05CEAA22-144D-4619-9A0D-C03986D2C8F0}" dt="2024-04-10T23:39:01.806" v="1182" actId="47"/>
        <pc:sldMkLst>
          <pc:docMk/>
          <pc:sldMk cId="1851761779" sldId="301"/>
        </pc:sldMkLst>
        <pc:spChg chg="mod">
          <ac:chgData name="Lorenz F Vios" userId="dae930ff-9785-4bab-8702-4ca1eb1ead8a" providerId="ADAL" clId="{05CEAA22-144D-4619-9A0D-C03986D2C8F0}" dt="2024-04-10T23:35:05.078" v="955" actId="5793"/>
          <ac:spMkLst>
            <pc:docMk/>
            <pc:sldMk cId="1851761779" sldId="301"/>
            <ac:spMk id="3" creationId="{AC3A5A8E-1A78-C259-E777-883D3E7C1BA3}"/>
          </ac:spMkLst>
        </pc:spChg>
      </pc:sldChg>
      <pc:sldChg chg="add del">
        <pc:chgData name="Lorenz F Vios" userId="dae930ff-9785-4bab-8702-4ca1eb1ead8a" providerId="ADAL" clId="{05CEAA22-144D-4619-9A0D-C03986D2C8F0}" dt="2024-04-10T23:39:05.040" v="1183" actId="47"/>
        <pc:sldMkLst>
          <pc:docMk/>
          <pc:sldMk cId="1624511930" sldId="302"/>
        </pc:sldMkLst>
      </pc:sldChg>
    </pc:docChg>
  </pc:docChgLst>
  <pc:docChgLst>
    <pc:chgData name="Dennis Alan Decker" userId="S::dad437@nau.edu::36e1fefb-f200-40a5-9193-6cdce38f6642" providerId="AD" clId="Web-{46B3CAB1-A247-4C6B-83FF-51E7730D5666}"/>
    <pc:docChg chg="delSld modSld">
      <pc:chgData name="Dennis Alan Decker" userId="S::dad437@nau.edu::36e1fefb-f200-40a5-9193-6cdce38f6642" providerId="AD" clId="Web-{46B3CAB1-A247-4C6B-83FF-51E7730D5666}" dt="2024-04-17T20:09:31.377" v="49" actId="1076"/>
      <pc:docMkLst>
        <pc:docMk/>
      </pc:docMkLst>
      <pc:sldChg chg="modSp">
        <pc:chgData name="Dennis Alan Decker" userId="S::dad437@nau.edu::36e1fefb-f200-40a5-9193-6cdce38f6642" providerId="AD" clId="Web-{46B3CAB1-A247-4C6B-83FF-51E7730D5666}" dt="2024-04-17T20:07:43.045" v="3"/>
        <pc:sldMkLst>
          <pc:docMk/>
          <pc:sldMk cId="3209688443" sldId="290"/>
        </pc:sldMkLst>
        <pc:graphicFrameChg chg="mod modGraphic">
          <ac:chgData name="Dennis Alan Decker" userId="S::dad437@nau.edu::36e1fefb-f200-40a5-9193-6cdce38f6642" providerId="AD" clId="Web-{46B3CAB1-A247-4C6B-83FF-51E7730D5666}" dt="2024-04-17T20:07:43.045" v="3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">
        <pc:chgData name="Dennis Alan Decker" userId="S::dad437@nau.edu::36e1fefb-f200-40a5-9193-6cdce38f6642" providerId="AD" clId="Web-{46B3CAB1-A247-4C6B-83FF-51E7730D5666}" dt="2024-04-17T20:05:18.930" v="1" actId="20577"/>
        <pc:sldMkLst>
          <pc:docMk/>
          <pc:sldMk cId="4102749495" sldId="291"/>
        </pc:sldMkLst>
        <pc:spChg chg="mod">
          <ac:chgData name="Dennis Alan Decker" userId="S::dad437@nau.edu::36e1fefb-f200-40a5-9193-6cdce38f6642" providerId="AD" clId="Web-{46B3CAB1-A247-4C6B-83FF-51E7730D5666}" dt="2024-04-17T20:05:18.930" v="1" actId="20577"/>
          <ac:spMkLst>
            <pc:docMk/>
            <pc:sldMk cId="4102749495" sldId="291"/>
            <ac:spMk id="3" creationId="{EE25900C-E3C2-35E2-CACD-2CD2EC391E8B}"/>
          </ac:spMkLst>
        </pc:spChg>
      </pc:sldChg>
      <pc:sldChg chg="modSp">
        <pc:chgData name="Dennis Alan Decker" userId="S::dad437@nau.edu::36e1fefb-f200-40a5-9193-6cdce38f6642" providerId="AD" clId="Web-{46B3CAB1-A247-4C6B-83FF-51E7730D5666}" dt="2024-04-17T20:09:31.377" v="49" actId="1076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46B3CAB1-A247-4C6B-83FF-51E7730D5666}" dt="2024-04-17T20:09:31.377" v="49" actId="1076"/>
          <ac:spMkLst>
            <pc:docMk/>
            <pc:sldMk cId="2753234728" sldId="297"/>
            <ac:spMk id="3" creationId="{A71CB885-43CD-31A1-9437-90B23110BA4C}"/>
          </ac:spMkLst>
        </pc:spChg>
      </pc:sldChg>
      <pc:sldChg chg="modSp">
        <pc:chgData name="Dennis Alan Decker" userId="S::dad437@nau.edu::36e1fefb-f200-40a5-9193-6cdce38f6642" providerId="AD" clId="Web-{46B3CAB1-A247-4C6B-83FF-51E7730D5666}" dt="2024-04-17T20:09:18.079" v="47" actId="20577"/>
        <pc:sldMkLst>
          <pc:docMk/>
          <pc:sldMk cId="2699500660" sldId="298"/>
        </pc:sldMkLst>
        <pc:spChg chg="mod">
          <ac:chgData name="Dennis Alan Decker" userId="S::dad437@nau.edu::36e1fefb-f200-40a5-9193-6cdce38f6642" providerId="AD" clId="Web-{46B3CAB1-A247-4C6B-83FF-51E7730D5666}" dt="2024-04-17T20:09:18.079" v="47" actId="20577"/>
          <ac:spMkLst>
            <pc:docMk/>
            <pc:sldMk cId="2699500660" sldId="298"/>
            <ac:spMk id="3" creationId="{50518BE2-DC22-F1E3-8570-7C791EF5BBBC}"/>
          </ac:spMkLst>
        </pc:spChg>
      </pc:sldChg>
      <pc:sldChg chg="delSp del">
        <pc:chgData name="Dennis Alan Decker" userId="S::dad437@nau.edu::36e1fefb-f200-40a5-9193-6cdce38f6642" providerId="AD" clId="Web-{46B3CAB1-A247-4C6B-83FF-51E7730D5666}" dt="2024-04-17T20:09:20.689" v="48"/>
        <pc:sldMkLst>
          <pc:docMk/>
          <pc:sldMk cId="3954736527" sldId="299"/>
        </pc:sldMkLst>
        <pc:picChg chg="del">
          <ac:chgData name="Dennis Alan Decker" userId="S::dad437@nau.edu::36e1fefb-f200-40a5-9193-6cdce38f6642" providerId="AD" clId="Web-{46B3CAB1-A247-4C6B-83FF-51E7730D5666}" dt="2024-04-17T20:08:45.406" v="26"/>
          <ac:picMkLst>
            <pc:docMk/>
            <pc:sldMk cId="3954736527" sldId="299"/>
            <ac:picMk id="1026" creationId="{47B6DD6E-0353-7253-2787-8C62471D72B2}"/>
          </ac:picMkLst>
        </pc:picChg>
      </pc:sldChg>
    </pc:docChg>
  </pc:docChgLst>
  <pc:docChgLst>
    <pc:chgData name="Dennis Alan Decker" userId="S::dad437@nau.edu::36e1fefb-f200-40a5-9193-6cdce38f6642" providerId="AD" clId="Web-{B2A245A5-D5E7-492F-A2C7-F9BF55291285}"/>
    <pc:docChg chg="modSld sldOrd">
      <pc:chgData name="Dennis Alan Decker" userId="S::dad437@nau.edu::36e1fefb-f200-40a5-9193-6cdce38f6642" providerId="AD" clId="Web-{B2A245A5-D5E7-492F-A2C7-F9BF55291285}" dt="2024-04-11T00:12:48.121" v="237" actId="1076"/>
      <pc:docMkLst>
        <pc:docMk/>
      </pc:docMkLst>
      <pc:sldChg chg="addSp modSp ord">
        <pc:chgData name="Dennis Alan Decker" userId="S::dad437@nau.edu::36e1fefb-f200-40a5-9193-6cdce38f6642" providerId="AD" clId="Web-{B2A245A5-D5E7-492F-A2C7-F9BF55291285}" dt="2024-04-11T00:06:24.855" v="228"/>
        <pc:sldMkLst>
          <pc:docMk/>
          <pc:sldMk cId="898267273" sldId="287"/>
        </pc:sldMkLst>
        <pc:spChg chg="add mod">
          <ac:chgData name="Dennis Alan Decker" userId="S::dad437@nau.edu::36e1fefb-f200-40a5-9193-6cdce38f6642" providerId="AD" clId="Web-{B2A245A5-D5E7-492F-A2C7-F9BF55291285}" dt="2024-04-11T00:06:24.855" v="228"/>
          <ac:spMkLst>
            <pc:docMk/>
            <pc:sldMk cId="898267273" sldId="287"/>
            <ac:spMk id="6" creationId="{51271D2C-C93B-1BAD-F380-F443D06F2CFF}"/>
          </ac:spMkLst>
        </pc:spChg>
      </pc:sldChg>
      <pc:sldChg chg="addSp modSp ord">
        <pc:chgData name="Dennis Alan Decker" userId="S::dad437@nau.edu::36e1fefb-f200-40a5-9193-6cdce38f6642" providerId="AD" clId="Web-{B2A245A5-D5E7-492F-A2C7-F9BF55291285}" dt="2024-04-11T00:06:09.745" v="224"/>
        <pc:sldMkLst>
          <pc:docMk/>
          <pc:sldMk cId="4133752147" sldId="288"/>
        </pc:sldMkLst>
        <pc:spChg chg="mod">
          <ac:chgData name="Dennis Alan Decker" userId="S::dad437@nau.edu::36e1fefb-f200-40a5-9193-6cdce38f6642" providerId="AD" clId="Web-{B2A245A5-D5E7-492F-A2C7-F9BF55291285}" dt="2024-04-10T23:56:41.799" v="14" actId="1076"/>
          <ac:spMkLst>
            <pc:docMk/>
            <pc:sldMk cId="4133752147" sldId="288"/>
            <ac:spMk id="7" creationId="{36C81FBF-7944-4D89-4022-B5F15C01ABE6}"/>
          </ac:spMkLst>
        </pc:spChg>
        <pc:spChg chg="mod">
          <ac:chgData name="Dennis Alan Decker" userId="S::dad437@nau.edu::36e1fefb-f200-40a5-9193-6cdce38f6642" providerId="AD" clId="Web-{B2A245A5-D5E7-492F-A2C7-F9BF55291285}" dt="2024-04-10T23:56:38.893" v="13" actId="1076"/>
          <ac:spMkLst>
            <pc:docMk/>
            <pc:sldMk cId="4133752147" sldId="288"/>
            <ac:spMk id="8" creationId="{26C4BFCC-DA1D-D958-9AB4-7563283F53B7}"/>
          </ac:spMkLst>
        </pc:spChg>
        <pc:spChg chg="mod">
          <ac:chgData name="Dennis Alan Decker" userId="S::dad437@nau.edu::36e1fefb-f200-40a5-9193-6cdce38f6642" providerId="AD" clId="Web-{B2A245A5-D5E7-492F-A2C7-F9BF55291285}" dt="2024-04-10T23:56:34.940" v="12" actId="1076"/>
          <ac:spMkLst>
            <pc:docMk/>
            <pc:sldMk cId="4133752147" sldId="288"/>
            <ac:spMk id="9" creationId="{00D82684-D3E1-EBD7-EE8A-E991AB04EED8}"/>
          </ac:spMkLst>
        </pc:spChg>
        <pc:spChg chg="add mod">
          <ac:chgData name="Dennis Alan Decker" userId="S::dad437@nau.edu::36e1fefb-f200-40a5-9193-6cdce38f6642" providerId="AD" clId="Web-{B2A245A5-D5E7-492F-A2C7-F9BF55291285}" dt="2024-04-11T00:06:09.745" v="224"/>
          <ac:spMkLst>
            <pc:docMk/>
            <pc:sldMk cId="4133752147" sldId="288"/>
            <ac:spMk id="10" creationId="{AD7587CC-A524-9416-E249-0F4553B8E04C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02.945" v="210" actId="20577"/>
        <pc:sldMkLst>
          <pc:docMk/>
          <pc:sldMk cId="1577089145" sldId="289"/>
        </pc:sldMkLst>
        <pc:spChg chg="add mod">
          <ac:chgData name="Dennis Alan Decker" userId="S::dad437@nau.edu::36e1fefb-f200-40a5-9193-6cdce38f6642" providerId="AD" clId="Web-{B2A245A5-D5E7-492F-A2C7-F9BF55291285}" dt="2024-04-11T00:05:02.945" v="210" actId="20577"/>
          <ac:spMkLst>
            <pc:docMk/>
            <pc:sldMk cId="1577089145" sldId="289"/>
            <ac:spMk id="4" creationId="{4F2333CF-2CD2-13D1-840F-3B551CAB0186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4:58.961" v="209"/>
        <pc:sldMkLst>
          <pc:docMk/>
          <pc:sldMk cId="3209688443" sldId="290"/>
        </pc:sldMkLst>
        <pc:spChg chg="add mod">
          <ac:chgData name="Dennis Alan Decker" userId="S::dad437@nau.edu::36e1fefb-f200-40a5-9193-6cdce38f6642" providerId="AD" clId="Web-{B2A245A5-D5E7-492F-A2C7-F9BF55291285}" dt="2024-04-11T00:04:58.961" v="209"/>
          <ac:spMkLst>
            <pc:docMk/>
            <pc:sldMk cId="3209688443" sldId="290"/>
            <ac:spMk id="3" creationId="{FA412579-D9DB-63EB-44E4-CA3093A41B3D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07.305" v="211" actId="20577"/>
        <pc:sldMkLst>
          <pc:docMk/>
          <pc:sldMk cId="4102749495" sldId="291"/>
        </pc:sldMkLst>
        <pc:spChg chg="add mod">
          <ac:chgData name="Dennis Alan Decker" userId="S::dad437@nau.edu::36e1fefb-f200-40a5-9193-6cdce38f6642" providerId="AD" clId="Web-{B2A245A5-D5E7-492F-A2C7-F9BF55291285}" dt="2024-04-11T00:05:07.305" v="211" actId="20577"/>
          <ac:spMkLst>
            <pc:docMk/>
            <pc:sldMk cId="4102749495" sldId="291"/>
            <ac:spMk id="4" creationId="{CD843179-96C0-BE2D-C212-AD331F32FD92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13.680" v="212" actId="20577"/>
        <pc:sldMkLst>
          <pc:docMk/>
          <pc:sldMk cId="273831892" sldId="292"/>
        </pc:sldMkLst>
        <pc:spChg chg="add mod">
          <ac:chgData name="Dennis Alan Decker" userId="S::dad437@nau.edu::36e1fefb-f200-40a5-9193-6cdce38f6642" providerId="AD" clId="Web-{B2A245A5-D5E7-492F-A2C7-F9BF55291285}" dt="2024-04-11T00:05:13.680" v="212" actId="20577"/>
          <ac:spMkLst>
            <pc:docMk/>
            <pc:sldMk cId="273831892" sldId="292"/>
            <ac:spMk id="4" creationId="{3F4683A2-23CE-D4FB-B727-6D8CD46C737D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6:34.043" v="234"/>
        <pc:sldMkLst>
          <pc:docMk/>
          <pc:sldMk cId="211786874" sldId="293"/>
        </pc:sldMkLst>
        <pc:spChg chg="add mod">
          <ac:chgData name="Dennis Alan Decker" userId="S::dad437@nau.edu::36e1fefb-f200-40a5-9193-6cdce38f6642" providerId="AD" clId="Web-{B2A245A5-D5E7-492F-A2C7-F9BF55291285}" dt="2024-04-11T00:06:34.043" v="234"/>
          <ac:spMkLst>
            <pc:docMk/>
            <pc:sldMk cId="211786874" sldId="293"/>
            <ac:spMk id="4" creationId="{AF11189F-8CDC-EC86-AA32-0453400C1CB4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12:48.121" v="237" actId="1076"/>
        <pc:sldMkLst>
          <pc:docMk/>
          <pc:sldMk cId="2337181311" sldId="294"/>
        </pc:sldMkLst>
        <pc:spChg chg="add mod">
          <ac:chgData name="Dennis Alan Decker" userId="S::dad437@nau.edu::36e1fefb-f200-40a5-9193-6cdce38f6642" providerId="AD" clId="Web-{B2A245A5-D5E7-492F-A2C7-F9BF55291285}" dt="2024-04-11T00:06:42.528" v="236"/>
          <ac:spMkLst>
            <pc:docMk/>
            <pc:sldMk cId="2337181311" sldId="294"/>
            <ac:spMk id="4" creationId="{1A065234-02CB-2A55-CFA6-83488F176F85}"/>
          </ac:spMkLst>
        </pc:spChg>
        <pc:picChg chg="mod">
          <ac:chgData name="Dennis Alan Decker" userId="S::dad437@nau.edu::36e1fefb-f200-40a5-9193-6cdce38f6642" providerId="AD" clId="Web-{B2A245A5-D5E7-492F-A2C7-F9BF55291285}" dt="2024-04-11T00:12:48.121" v="237" actId="1076"/>
          <ac:picMkLst>
            <pc:docMk/>
            <pc:sldMk cId="2337181311" sldId="294"/>
            <ac:picMk id="5" creationId="{EC43FC79-6E28-56CB-6926-046E8DB7199F}"/>
          </ac:picMkLst>
        </pc:picChg>
      </pc:sldChg>
      <pc:sldChg chg="addSp modSp">
        <pc:chgData name="Dennis Alan Decker" userId="S::dad437@nau.edu::36e1fefb-f200-40a5-9193-6cdce38f6642" providerId="AD" clId="Web-{B2A245A5-D5E7-492F-A2C7-F9BF55291285}" dt="2024-04-11T00:05:54.041" v="220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B2A245A5-D5E7-492F-A2C7-F9BF55291285}" dt="2024-04-10T23:33:07.070" v="0" actId="20577"/>
          <ac:spMkLst>
            <pc:docMk/>
            <pc:sldMk cId="3305785443" sldId="295"/>
            <ac:spMk id="3" creationId="{A71CB885-43CD-31A1-9437-90B23110BA4C}"/>
          </ac:spMkLst>
        </pc:spChg>
        <pc:spChg chg="add mod">
          <ac:chgData name="Dennis Alan Decker" userId="S::dad437@nau.edu::36e1fefb-f200-40a5-9193-6cdce38f6642" providerId="AD" clId="Web-{B2A245A5-D5E7-492F-A2C7-F9BF55291285}" dt="2024-04-11T00:05:54.041" v="220"/>
          <ac:spMkLst>
            <pc:docMk/>
            <pc:sldMk cId="3305785443" sldId="295"/>
            <ac:spMk id="5" creationId="{402376A5-6503-412F-4A41-BBA763BDF89A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21.743" v="214" actId="20577"/>
        <pc:sldMkLst>
          <pc:docMk/>
          <pc:sldMk cId="946216499" sldId="296"/>
        </pc:sldMkLst>
        <pc:spChg chg="add mod">
          <ac:chgData name="Dennis Alan Decker" userId="S::dad437@nau.edu::36e1fefb-f200-40a5-9193-6cdce38f6642" providerId="AD" clId="Web-{B2A245A5-D5E7-492F-A2C7-F9BF55291285}" dt="2024-04-11T00:05:21.743" v="214" actId="20577"/>
          <ac:spMkLst>
            <pc:docMk/>
            <pc:sldMk cId="946216499" sldId="296"/>
            <ac:spMk id="4" creationId="{E57D7502-43B2-4966-B944-5387BA0CB2FE}"/>
          </ac:spMkLst>
        </pc:spChg>
      </pc:sldChg>
      <pc:sldChg chg="addSp delSp modSp">
        <pc:chgData name="Dennis Alan Decker" userId="S::dad437@nau.edu::36e1fefb-f200-40a5-9193-6cdce38f6642" providerId="AD" clId="Web-{B2A245A5-D5E7-492F-A2C7-F9BF55291285}" dt="2024-04-11T00:06:01.588" v="222"/>
        <pc:sldMkLst>
          <pc:docMk/>
          <pc:sldMk cId="2753234728" sldId="297"/>
        </pc:sldMkLst>
        <pc:spChg chg="add del mod">
          <ac:chgData name="Dennis Alan Decker" userId="S::dad437@nau.edu::36e1fefb-f200-40a5-9193-6cdce38f6642" providerId="AD" clId="Web-{B2A245A5-D5E7-492F-A2C7-F9BF55291285}" dt="2024-04-11T00:00:54.935" v="145"/>
          <ac:spMkLst>
            <pc:docMk/>
            <pc:sldMk cId="2753234728" sldId="297"/>
            <ac:spMk id="5" creationId="{DA9A5DD4-21A4-E5FA-1BE2-AE0E362E4C86}"/>
          </ac:spMkLst>
        </pc:spChg>
        <pc:spChg chg="add mod">
          <ac:chgData name="Dennis Alan Decker" userId="S::dad437@nau.edu::36e1fefb-f200-40a5-9193-6cdce38f6642" providerId="AD" clId="Web-{B2A245A5-D5E7-492F-A2C7-F9BF55291285}" dt="2024-04-11T00:06:01.588" v="222"/>
          <ac:spMkLst>
            <pc:docMk/>
            <pc:sldMk cId="2753234728" sldId="297"/>
            <ac:spMk id="7" creationId="{C1DB3BEE-3876-2F78-5AC9-925576FE11F2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32.619" v="216"/>
        <pc:sldMkLst>
          <pc:docMk/>
          <pc:sldMk cId="2699500660" sldId="298"/>
        </pc:sldMkLst>
        <pc:spChg chg="add mod">
          <ac:chgData name="Dennis Alan Decker" userId="S::dad437@nau.edu::36e1fefb-f200-40a5-9193-6cdce38f6642" providerId="AD" clId="Web-{B2A245A5-D5E7-492F-A2C7-F9BF55291285}" dt="2024-04-11T00:05:32.619" v="216"/>
          <ac:spMkLst>
            <pc:docMk/>
            <pc:sldMk cId="2699500660" sldId="298"/>
            <ac:spMk id="4" creationId="{4A84067D-6628-8968-DA25-DAC3A2922527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47.103" v="218"/>
        <pc:sldMkLst>
          <pc:docMk/>
          <pc:sldMk cId="3954736527" sldId="299"/>
        </pc:sldMkLst>
        <pc:spChg chg="add mod">
          <ac:chgData name="Dennis Alan Decker" userId="S::dad437@nau.edu::36e1fefb-f200-40a5-9193-6cdce38f6642" providerId="AD" clId="Web-{B2A245A5-D5E7-492F-A2C7-F9BF55291285}" dt="2024-04-11T00:05:47.103" v="218"/>
          <ac:spMkLst>
            <pc:docMk/>
            <pc:sldMk cId="3954736527" sldId="299"/>
            <ac:spMk id="6" creationId="{DCE2E014-5558-A6BE-0C87-9DB0BA6ED3A4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6:16.839" v="226"/>
        <pc:sldMkLst>
          <pc:docMk/>
          <pc:sldMk cId="2835003427" sldId="300"/>
        </pc:sldMkLst>
        <pc:spChg chg="add mod">
          <ac:chgData name="Dennis Alan Decker" userId="S::dad437@nau.edu::36e1fefb-f200-40a5-9193-6cdce38f6642" providerId="AD" clId="Web-{B2A245A5-D5E7-492F-A2C7-F9BF55291285}" dt="2024-04-11T00:06:16.839" v="226"/>
          <ac:spMkLst>
            <pc:docMk/>
            <pc:sldMk cId="2835003427" sldId="300"/>
            <ac:spMk id="5" creationId="{25BCC40C-9EED-FFB9-AF99-3B8DAB38A7A6}"/>
          </ac:spMkLst>
        </pc:spChg>
      </pc:sldChg>
    </pc:docChg>
  </pc:docChgLst>
  <pc:docChgLst>
    <pc:chgData name="Uriah Glenn Whitaker" userId="S::ugw2@nau.edu::aa835224-697d-4432-aa6d-8e3fed6a16ff" providerId="AD" clId="Web-{D94D851D-69F9-4B47-B131-2379F9D2EF0D}"/>
    <pc:docChg chg="modSld">
      <pc:chgData name="Uriah Glenn Whitaker" userId="S::ugw2@nau.edu::aa835224-697d-4432-aa6d-8e3fed6a16ff" providerId="AD" clId="Web-{D94D851D-69F9-4B47-B131-2379F9D2EF0D}" dt="2024-04-10T23:24:00.942" v="970"/>
      <pc:docMkLst>
        <pc:docMk/>
      </pc:docMkLst>
      <pc:sldChg chg="addSp delSp modSp">
        <pc:chgData name="Uriah Glenn Whitaker" userId="S::ugw2@nau.edu::aa835224-697d-4432-aa6d-8e3fed6a16ff" providerId="AD" clId="Web-{D94D851D-69F9-4B47-B131-2379F9D2EF0D}" dt="2024-04-10T23:24:00.942" v="970"/>
        <pc:sldMkLst>
          <pc:docMk/>
          <pc:sldMk cId="3209688443" sldId="290"/>
        </pc:sldMkLst>
        <pc:graphicFrameChg chg="add del">
          <ac:chgData name="Uriah Glenn Whitaker" userId="S::ugw2@nau.edu::aa835224-697d-4432-aa6d-8e3fed6a16ff" providerId="AD" clId="Web-{D94D851D-69F9-4B47-B131-2379F9D2EF0D}" dt="2024-04-10T22:59:01.034" v="1"/>
          <ac:graphicFrameMkLst>
            <pc:docMk/>
            <pc:sldMk cId="3209688443" sldId="290"/>
            <ac:graphicFrameMk id="3" creationId="{78AF62CF-1470-6EA0-4A08-7754C75FC52C}"/>
          </ac:graphicFrameMkLst>
        </pc:graphicFrameChg>
        <pc:graphicFrameChg chg="mod modGraphic">
          <ac:chgData name="Uriah Glenn Whitaker" userId="S::ugw2@nau.edu::aa835224-697d-4432-aa6d-8e3fed6a16ff" providerId="AD" clId="Web-{D94D851D-69F9-4B47-B131-2379F9D2EF0D}" dt="2024-04-10T23:24:00.942" v="970"/>
          <ac:graphicFrameMkLst>
            <pc:docMk/>
            <pc:sldMk cId="3209688443" sldId="290"/>
            <ac:graphicFrameMk id="4" creationId="{5FA00A12-6CDF-A7BE-F771-92969B6DF774}"/>
          </ac:graphicFrameMkLst>
        </pc:graphicFrameChg>
        <pc:graphicFrameChg chg="add del mod modGraphic">
          <ac:chgData name="Uriah Glenn Whitaker" userId="S::ugw2@nau.edu::aa835224-697d-4432-aa6d-8e3fed6a16ff" providerId="AD" clId="Web-{D94D851D-69F9-4B47-B131-2379F9D2EF0D}" dt="2024-04-10T23:03:13.308" v="178"/>
          <ac:graphicFrameMkLst>
            <pc:docMk/>
            <pc:sldMk cId="3209688443" sldId="290"/>
            <ac:graphicFrameMk id="5" creationId="{9AAEAA37-543A-0D19-1070-E9ABF98A49BE}"/>
          </ac:graphicFrameMkLst>
        </pc:graphicFrameChg>
        <pc:graphicFrameChg chg="add del mod modGraphic">
          <ac:chgData name="Uriah Glenn Whitaker" userId="S::ugw2@nau.edu::aa835224-697d-4432-aa6d-8e3fed6a16ff" providerId="AD" clId="Web-{D94D851D-69F9-4B47-B131-2379F9D2EF0D}" dt="2024-04-10T23:02:37.838" v="158"/>
          <ac:graphicFrameMkLst>
            <pc:docMk/>
            <pc:sldMk cId="3209688443" sldId="290"/>
            <ac:graphicFrameMk id="6" creationId="{7E16A0F9-B1EE-0B1D-E01B-EB81D11A3D50}"/>
          </ac:graphicFrameMkLst>
        </pc:graphicFrameChg>
      </pc:sldChg>
    </pc:docChg>
  </pc:docChgLst>
  <pc:docChgLst>
    <pc:chgData name="Dennis Alan Decker" userId="S::dad437@nau.edu::36e1fefb-f200-40a5-9193-6cdce38f6642" providerId="AD" clId="Web-{FC2E1D48-A72D-46AD-99CB-02D7E2BD778D}"/>
    <pc:docChg chg="modSld">
      <pc:chgData name="Dennis Alan Decker" userId="S::dad437@nau.edu::36e1fefb-f200-40a5-9193-6cdce38f6642" providerId="AD" clId="Web-{FC2E1D48-A72D-46AD-99CB-02D7E2BD778D}" dt="2024-04-17T20:33:26.513" v="3" actId="20577"/>
      <pc:docMkLst>
        <pc:docMk/>
      </pc:docMkLst>
      <pc:sldChg chg="modSp">
        <pc:chgData name="Dennis Alan Decker" userId="S::dad437@nau.edu::36e1fefb-f200-40a5-9193-6cdce38f6642" providerId="AD" clId="Web-{FC2E1D48-A72D-46AD-99CB-02D7E2BD778D}" dt="2024-04-17T20:33:26.513" v="3" actId="20577"/>
        <pc:sldMkLst>
          <pc:docMk/>
          <pc:sldMk cId="0" sldId="256"/>
        </pc:sldMkLst>
        <pc:spChg chg="mod">
          <ac:chgData name="Dennis Alan Decker" userId="S::dad437@nau.edu::36e1fefb-f200-40a5-9193-6cdce38f6642" providerId="AD" clId="Web-{FC2E1D48-A72D-46AD-99CB-02D7E2BD778D}" dt="2024-04-17T20:33:26.513" v="3" actId="20577"/>
          <ac:spMkLst>
            <pc:docMk/>
            <pc:sldMk cId="0" sldId="256"/>
            <ac:spMk id="88" creationId="{00000000-0000-0000-0000-000000000000}"/>
          </ac:spMkLst>
        </pc:spChg>
      </pc:sldChg>
    </pc:docChg>
  </pc:docChgLst>
  <pc:docChgLst>
    <pc:chgData name="Dennis Alan Decker" userId="S::dad437@nau.edu::36e1fefb-f200-40a5-9193-6cdce38f6642" providerId="AD" clId="Web-{69E92382-B77D-4A74-8AF1-5AA599879F7A}"/>
    <pc:docChg chg="modSld">
      <pc:chgData name="Dennis Alan Decker" userId="S::dad437@nau.edu::36e1fefb-f200-40a5-9193-6cdce38f6642" providerId="AD" clId="Web-{69E92382-B77D-4A74-8AF1-5AA599879F7A}" dt="2024-04-10T23:10:40.150" v="279" actId="14100"/>
      <pc:docMkLst>
        <pc:docMk/>
      </pc:docMkLst>
      <pc:sldChg chg="modSp">
        <pc:chgData name="Dennis Alan Decker" userId="S::dad437@nau.edu::36e1fefb-f200-40a5-9193-6cdce38f6642" providerId="AD" clId="Web-{69E92382-B77D-4A74-8AF1-5AA599879F7A}" dt="2024-04-10T23:10:23.243" v="261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69E92382-B77D-4A74-8AF1-5AA599879F7A}" dt="2024-04-10T23:10:23.243" v="261" actId="20577"/>
          <ac:spMkLst>
            <pc:docMk/>
            <pc:sldMk cId="3305785443" sldId="295"/>
            <ac:spMk id="2" creationId="{2C4DD374-6479-3DA2-0107-3EA6C0DF2A5F}"/>
          </ac:spMkLst>
        </pc:spChg>
      </pc:sldChg>
      <pc:sldChg chg="modSp">
        <pc:chgData name="Dennis Alan Decker" userId="S::dad437@nau.edu::36e1fefb-f200-40a5-9193-6cdce38f6642" providerId="AD" clId="Web-{69E92382-B77D-4A74-8AF1-5AA599879F7A}" dt="2024-04-10T23:10:40.150" v="279" actId="14100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69E92382-B77D-4A74-8AF1-5AA599879F7A}" dt="2024-04-10T23:10:40.150" v="279" actId="14100"/>
          <ac:spMkLst>
            <pc:docMk/>
            <pc:sldMk cId="2753234728" sldId="297"/>
            <ac:spMk id="2" creationId="{2C4DD374-6479-3DA2-0107-3EA6C0DF2A5F}"/>
          </ac:spMkLst>
        </pc:spChg>
        <pc:spChg chg="mod">
          <ac:chgData name="Dennis Alan Decker" userId="S::dad437@nau.edu::36e1fefb-f200-40a5-9193-6cdce38f6642" providerId="AD" clId="Web-{69E92382-B77D-4A74-8AF1-5AA599879F7A}" dt="2024-04-10T23:10:18.196" v="258" actId="20577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Dennis Alan Decker" userId="36e1fefb-f200-40a5-9193-6cdce38f6642" providerId="ADAL" clId="{A6E3EAEE-55B7-4D0A-83B8-FDFBDAE52E69}"/>
    <pc:docChg chg="undo redo custSel addSld delSld modSld">
      <pc:chgData name="Dennis Alan Decker" userId="36e1fefb-f200-40a5-9193-6cdce38f6642" providerId="ADAL" clId="{A6E3EAEE-55B7-4D0A-83B8-FDFBDAE52E69}" dt="2024-04-17T20:31:13.607" v="1417" actId="20577"/>
      <pc:docMkLst>
        <pc:docMk/>
      </pc:docMkLst>
      <pc:sldChg chg="del">
        <pc:chgData name="Dennis Alan Decker" userId="36e1fefb-f200-40a5-9193-6cdce38f6642" providerId="ADAL" clId="{A6E3EAEE-55B7-4D0A-83B8-FDFBDAE52E69}" dt="2024-04-17T20:25:36.120" v="1333" actId="2696"/>
        <pc:sldMkLst>
          <pc:docMk/>
          <pc:sldMk cId="898267273" sldId="287"/>
        </pc:sldMkLst>
      </pc:sldChg>
      <pc:sldChg chg="addSp delSp del mod">
        <pc:chgData name="Dennis Alan Decker" userId="36e1fefb-f200-40a5-9193-6cdce38f6642" providerId="ADAL" clId="{A6E3EAEE-55B7-4D0A-83B8-FDFBDAE52E69}" dt="2024-04-17T20:25:06.337" v="1329" actId="2696"/>
        <pc:sldMkLst>
          <pc:docMk/>
          <pc:sldMk cId="4133752147" sldId="288"/>
        </pc:sldMkLst>
        <pc:picChg chg="add del">
          <ac:chgData name="Dennis Alan Decker" userId="36e1fefb-f200-40a5-9193-6cdce38f6642" providerId="ADAL" clId="{A6E3EAEE-55B7-4D0A-83B8-FDFBDAE52E69}" dt="2024-04-17T20:24:22.680" v="1327" actId="478"/>
          <ac:picMkLst>
            <pc:docMk/>
            <pc:sldMk cId="4133752147" sldId="288"/>
            <ac:picMk id="3" creationId="{FD13AE04-FAAB-4BD1-A2A9-CAE12D9F6C1C}"/>
          </ac:picMkLst>
        </pc:picChg>
      </pc:sldChg>
      <pc:sldChg chg="modSp mod">
        <pc:chgData name="Dennis Alan Decker" userId="36e1fefb-f200-40a5-9193-6cdce38f6642" providerId="ADAL" clId="{A6E3EAEE-55B7-4D0A-83B8-FDFBDAE52E69}" dt="2024-04-17T20:30:41.037" v="1403" actId="14734"/>
        <pc:sldMkLst>
          <pc:docMk/>
          <pc:sldMk cId="211786874" sldId="293"/>
        </pc:sldMkLst>
        <pc:graphicFrameChg chg="mod">
          <ac:chgData name="Dennis Alan Decker" userId="36e1fefb-f200-40a5-9193-6cdce38f6642" providerId="ADAL" clId="{A6E3EAEE-55B7-4D0A-83B8-FDFBDAE52E69}" dt="2024-04-17T20:25:59.262" v="1334"/>
          <ac:graphicFrameMkLst>
            <pc:docMk/>
            <pc:sldMk cId="211786874" sldId="293"/>
            <ac:graphicFrameMk id="6" creationId="{771EDEE0-75DB-3B6B-D27C-39FED9D7D80F}"/>
          </ac:graphicFrameMkLst>
        </pc:graphicFrameChg>
        <pc:graphicFrameChg chg="mod modGraphic">
          <ac:chgData name="Dennis Alan Decker" userId="36e1fefb-f200-40a5-9193-6cdce38f6642" providerId="ADAL" clId="{A6E3EAEE-55B7-4D0A-83B8-FDFBDAE52E69}" dt="2024-04-17T20:30:41.037" v="1403" actId="14734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modSp mod">
        <pc:chgData name="Dennis Alan Decker" userId="36e1fefb-f200-40a5-9193-6cdce38f6642" providerId="ADAL" clId="{A6E3EAEE-55B7-4D0A-83B8-FDFBDAE52E69}" dt="2024-04-10T23:29:56.812" v="1038" actId="207"/>
        <pc:sldMkLst>
          <pc:docMk/>
          <pc:sldMk cId="3305785443" sldId="295"/>
        </pc:sldMkLst>
        <pc:spChg chg="mod">
          <ac:chgData name="Dennis Alan Decker" userId="36e1fefb-f200-40a5-9193-6cdce38f6642" providerId="ADAL" clId="{A6E3EAEE-55B7-4D0A-83B8-FDFBDAE52E69}" dt="2024-04-10T22:49:09.748" v="704" actId="14100"/>
          <ac:spMkLst>
            <pc:docMk/>
            <pc:sldMk cId="3305785443" sldId="295"/>
            <ac:spMk id="2" creationId="{2C4DD374-6479-3DA2-0107-3EA6C0DF2A5F}"/>
          </ac:spMkLst>
        </pc:spChg>
        <pc:spChg chg="mod">
          <ac:chgData name="Dennis Alan Decker" userId="36e1fefb-f200-40a5-9193-6cdce38f6642" providerId="ADAL" clId="{A6E3EAEE-55B7-4D0A-83B8-FDFBDAE52E69}" dt="2024-04-10T23:29:56.812" v="1038" actId="207"/>
          <ac:spMkLst>
            <pc:docMk/>
            <pc:sldMk cId="3305785443" sldId="295"/>
            <ac:spMk id="3" creationId="{A71CB885-43CD-31A1-9437-90B23110BA4C}"/>
          </ac:spMkLst>
        </pc:spChg>
      </pc:sldChg>
      <pc:sldChg chg="modSp mod">
        <pc:chgData name="Dennis Alan Decker" userId="36e1fefb-f200-40a5-9193-6cdce38f6642" providerId="ADAL" clId="{A6E3EAEE-55B7-4D0A-83B8-FDFBDAE52E69}" dt="2024-04-17T20:28:27.800" v="1367" actId="20577"/>
        <pc:sldMkLst>
          <pc:docMk/>
          <pc:sldMk cId="2753234728" sldId="297"/>
        </pc:sldMkLst>
        <pc:spChg chg="mod">
          <ac:chgData name="Dennis Alan Decker" userId="36e1fefb-f200-40a5-9193-6cdce38f6642" providerId="ADAL" clId="{A6E3EAEE-55B7-4D0A-83B8-FDFBDAE52E69}" dt="2024-04-17T20:28:27.800" v="1367" actId="20577"/>
          <ac:spMkLst>
            <pc:docMk/>
            <pc:sldMk cId="2753234728" sldId="297"/>
            <ac:spMk id="3" creationId="{A71CB885-43CD-31A1-9437-90B23110BA4C}"/>
          </ac:spMkLst>
        </pc:spChg>
      </pc:sldChg>
      <pc:sldChg chg="modSp mod">
        <pc:chgData name="Dennis Alan Decker" userId="36e1fefb-f200-40a5-9193-6cdce38f6642" providerId="ADAL" clId="{A6E3EAEE-55B7-4D0A-83B8-FDFBDAE52E69}" dt="2024-04-17T20:31:13.607" v="1417" actId="20577"/>
        <pc:sldMkLst>
          <pc:docMk/>
          <pc:sldMk cId="2699500660" sldId="298"/>
        </pc:sldMkLst>
        <pc:spChg chg="mod">
          <ac:chgData name="Dennis Alan Decker" userId="36e1fefb-f200-40a5-9193-6cdce38f6642" providerId="ADAL" clId="{A6E3EAEE-55B7-4D0A-83B8-FDFBDAE52E69}" dt="2024-04-17T20:31:13.607" v="1417" actId="20577"/>
          <ac:spMkLst>
            <pc:docMk/>
            <pc:sldMk cId="2699500660" sldId="298"/>
            <ac:spMk id="3" creationId="{50518BE2-DC22-F1E3-8570-7C791EF5BBBC}"/>
          </ac:spMkLst>
        </pc:spChg>
      </pc:sldChg>
      <pc:sldChg chg="modSp mod">
        <pc:chgData name="Dennis Alan Decker" userId="36e1fefb-f200-40a5-9193-6cdce38f6642" providerId="ADAL" clId="{A6E3EAEE-55B7-4D0A-83B8-FDFBDAE52E69}" dt="2024-04-17T20:25:24.808" v="1332" actId="113"/>
        <pc:sldMkLst>
          <pc:docMk/>
          <pc:sldMk cId="2835003427" sldId="300"/>
        </pc:sldMkLst>
        <pc:spChg chg="mod">
          <ac:chgData name="Dennis Alan Decker" userId="36e1fefb-f200-40a5-9193-6cdce38f6642" providerId="ADAL" clId="{A6E3EAEE-55B7-4D0A-83B8-FDFBDAE52E69}" dt="2024-04-17T20:25:24.808" v="1332" actId="113"/>
          <ac:spMkLst>
            <pc:docMk/>
            <pc:sldMk cId="2835003427" sldId="300"/>
            <ac:spMk id="3" creationId="{14A8FD16-4682-0EDD-4112-2990A7EF9EDA}"/>
          </ac:spMkLst>
        </pc:spChg>
      </pc:sldChg>
      <pc:sldChg chg="add">
        <pc:chgData name="Dennis Alan Decker" userId="36e1fefb-f200-40a5-9193-6cdce38f6642" providerId="ADAL" clId="{A6E3EAEE-55B7-4D0A-83B8-FDFBDAE52E69}" dt="2024-04-17T20:24:59.834" v="1328"/>
        <pc:sldMkLst>
          <pc:docMk/>
          <pc:sldMk cId="1336444579" sldId="301"/>
        </pc:sldMkLst>
      </pc:sldChg>
      <pc:sldChg chg="modSp del mod">
        <pc:chgData name="Dennis Alan Decker" userId="36e1fefb-f200-40a5-9193-6cdce38f6642" providerId="ADAL" clId="{A6E3EAEE-55B7-4D0A-83B8-FDFBDAE52E69}" dt="2024-04-17T20:15:06.928" v="1278" actId="2696"/>
        <pc:sldMkLst>
          <pc:docMk/>
          <pc:sldMk cId="1851761779" sldId="301"/>
        </pc:sldMkLst>
        <pc:spChg chg="mod">
          <ac:chgData name="Dennis Alan Decker" userId="36e1fefb-f200-40a5-9193-6cdce38f6642" providerId="ADAL" clId="{A6E3EAEE-55B7-4D0A-83B8-FDFBDAE52E69}" dt="2024-04-17T20:12:00.641" v="1187" actId="12"/>
          <ac:spMkLst>
            <pc:docMk/>
            <pc:sldMk cId="1851761779" sldId="301"/>
            <ac:spMk id="3" creationId="{AC3A5A8E-1A78-C259-E777-883D3E7C1BA3}"/>
          </ac:spMkLst>
        </pc:spChg>
      </pc:sldChg>
    </pc:docChg>
  </pc:docChgLst>
  <pc:docChgLst>
    <pc:chgData name="Dennis Alan Decker" userId="S::dad437@nau.edu::36e1fefb-f200-40a5-9193-6cdce38f6642" providerId="AD" clId="Web-{847D9611-28D1-4A17-A983-BE1BC16EA4BB}"/>
    <pc:docChg chg="addSld modSld">
      <pc:chgData name="Dennis Alan Decker" userId="S::dad437@nau.edu::36e1fefb-f200-40a5-9193-6cdce38f6642" providerId="AD" clId="Web-{847D9611-28D1-4A17-A983-BE1BC16EA4BB}" dt="2024-04-10T23:00:03.418" v="216" actId="20577"/>
      <pc:docMkLst>
        <pc:docMk/>
      </pc:docMkLst>
      <pc:sldChg chg="modSp">
        <pc:chgData name="Dennis Alan Decker" userId="S::dad437@nau.edu::36e1fefb-f200-40a5-9193-6cdce38f6642" providerId="AD" clId="Web-{847D9611-28D1-4A17-A983-BE1BC16EA4BB}" dt="2024-04-10T22:58:27.633" v="190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847D9611-28D1-4A17-A983-BE1BC16EA4BB}" dt="2024-04-10T22:54:56.813" v="12" actId="1076"/>
          <ac:spMkLst>
            <pc:docMk/>
            <pc:sldMk cId="3305785443" sldId="295"/>
            <ac:spMk id="2" creationId="{2C4DD374-6479-3DA2-0107-3EA6C0DF2A5F}"/>
          </ac:spMkLst>
        </pc:spChg>
        <pc:spChg chg="mod">
          <ac:chgData name="Dennis Alan Decker" userId="S::dad437@nau.edu::36e1fefb-f200-40a5-9193-6cdce38f6642" providerId="AD" clId="Web-{847D9611-28D1-4A17-A983-BE1BC16EA4BB}" dt="2024-04-10T22:58:27.633" v="190" actId="20577"/>
          <ac:spMkLst>
            <pc:docMk/>
            <pc:sldMk cId="3305785443" sldId="295"/>
            <ac:spMk id="3" creationId="{A71CB885-43CD-31A1-9437-90B23110BA4C}"/>
          </ac:spMkLst>
        </pc:spChg>
      </pc:sldChg>
      <pc:sldChg chg="modSp add replId">
        <pc:chgData name="Dennis Alan Decker" userId="S::dad437@nau.edu::36e1fefb-f200-40a5-9193-6cdce38f6642" providerId="AD" clId="Web-{847D9611-28D1-4A17-A983-BE1BC16EA4BB}" dt="2024-04-10T23:00:03.418" v="216" actId="20577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847D9611-28D1-4A17-A983-BE1BC16EA4BB}" dt="2024-04-10T23:00:03.418" v="216" actId="20577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Dennis Alan Decker" userId="S::dad437@nau.edu::36e1fefb-f200-40a5-9193-6cdce38f6642" providerId="AD" clId="Web-{D076AFB9-8C26-499D-8265-DAFB53ABD073}"/>
    <pc:docChg chg="modSld">
      <pc:chgData name="Dennis Alan Decker" userId="S::dad437@nau.edu::36e1fefb-f200-40a5-9193-6cdce38f6642" providerId="AD" clId="Web-{D076AFB9-8C26-499D-8265-DAFB53ABD073}" dt="2024-04-10T23:21:33.515" v="0" actId="14100"/>
      <pc:docMkLst>
        <pc:docMk/>
      </pc:docMkLst>
      <pc:sldChg chg="modSp">
        <pc:chgData name="Dennis Alan Decker" userId="S::dad437@nau.edu::36e1fefb-f200-40a5-9193-6cdce38f6642" providerId="AD" clId="Web-{D076AFB9-8C26-499D-8265-DAFB53ABD073}" dt="2024-04-10T23:21:33.515" v="0" actId="14100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D076AFB9-8C26-499D-8265-DAFB53ABD073}" dt="2024-04-10T23:21:33.515" v="0" actId="14100"/>
          <ac:spMkLst>
            <pc:docMk/>
            <pc:sldMk cId="2753234728" sldId="297"/>
            <ac:spMk id="2" creationId="{2C4DD374-6479-3DA2-0107-3EA6C0DF2A5F}"/>
          </ac:spMkLst>
        </pc:spChg>
      </pc:sldChg>
    </pc:docChg>
  </pc:docChgLst>
  <pc:docChgLst>
    <pc:chgData name="Christopher Ryan Mason" userId="3b656d10-876f-4590-a77a-50c66fe6282a" providerId="ADAL" clId="{4E487843-01DB-0E44-9C07-A99EEF2955A1}"/>
    <pc:docChg chg="custSel modSld">
      <pc:chgData name="Christopher Ryan Mason" userId="3b656d10-876f-4590-a77a-50c66fe6282a" providerId="ADAL" clId="{4E487843-01DB-0E44-9C07-A99EEF2955A1}" dt="2024-04-10T23:43:17.076" v="21" actId="20577"/>
      <pc:docMkLst>
        <pc:docMk/>
      </pc:docMkLst>
      <pc:sldChg chg="addSp delSp modSp">
        <pc:chgData name="Christopher Ryan Mason" userId="3b656d10-876f-4590-a77a-50c66fe6282a" providerId="ADAL" clId="{4E487843-01DB-0E44-9C07-A99EEF2955A1}" dt="2024-04-10T23:12:39.115" v="15" actId="1076"/>
        <pc:sldMkLst>
          <pc:docMk/>
          <pc:sldMk cId="4133752147" sldId="288"/>
        </pc:sldMkLst>
        <pc:spChg chg="del">
          <ac:chgData name="Christopher Ryan Mason" userId="3b656d10-876f-4590-a77a-50c66fe6282a" providerId="ADAL" clId="{4E487843-01DB-0E44-9C07-A99EEF2955A1}" dt="2024-04-10T23:11:00.849" v="0" actId="478"/>
          <ac:spMkLst>
            <pc:docMk/>
            <pc:sldMk cId="4133752147" sldId="288"/>
            <ac:spMk id="3" creationId="{885D9902-CEEF-D2D9-109A-07698AB02FD5}"/>
          </ac:spMkLst>
        </pc:spChg>
        <pc:picChg chg="add mod">
          <ac:chgData name="Christopher Ryan Mason" userId="3b656d10-876f-4590-a77a-50c66fe6282a" providerId="ADAL" clId="{4E487843-01DB-0E44-9C07-A99EEF2955A1}" dt="2024-04-10T23:12:32.431" v="13" actId="1076"/>
          <ac:picMkLst>
            <pc:docMk/>
            <pc:sldMk cId="4133752147" sldId="288"/>
            <ac:picMk id="4" creationId="{D6DEF866-C8EA-2037-A664-8081E6B08238}"/>
          </ac:picMkLst>
        </pc:picChg>
        <pc:picChg chg="add mod">
          <ac:chgData name="Christopher Ryan Mason" userId="3b656d10-876f-4590-a77a-50c66fe6282a" providerId="ADAL" clId="{4E487843-01DB-0E44-9C07-A99EEF2955A1}" dt="2024-04-10T23:12:35.682" v="14" actId="1076"/>
          <ac:picMkLst>
            <pc:docMk/>
            <pc:sldMk cId="4133752147" sldId="288"/>
            <ac:picMk id="5" creationId="{F520EB26-93CF-A540-8AA0-25069BD31765}"/>
          </ac:picMkLst>
        </pc:picChg>
        <pc:picChg chg="add mod">
          <ac:chgData name="Christopher Ryan Mason" userId="3b656d10-876f-4590-a77a-50c66fe6282a" providerId="ADAL" clId="{4E487843-01DB-0E44-9C07-A99EEF2955A1}" dt="2024-04-10T23:12:39.115" v="15" actId="1076"/>
          <ac:picMkLst>
            <pc:docMk/>
            <pc:sldMk cId="4133752147" sldId="288"/>
            <ac:picMk id="6" creationId="{2928F113-3770-78B2-8914-84999BEB0146}"/>
          </ac:picMkLst>
        </pc:picChg>
      </pc:sldChg>
      <pc:sldChg chg="modSp">
        <pc:chgData name="Christopher Ryan Mason" userId="3b656d10-876f-4590-a77a-50c66fe6282a" providerId="ADAL" clId="{4E487843-01DB-0E44-9C07-A99EEF2955A1}" dt="2024-04-10T23:43:17.076" v="21" actId="20577"/>
        <pc:sldMkLst>
          <pc:docMk/>
          <pc:sldMk cId="3209688443" sldId="290"/>
        </pc:sldMkLst>
        <pc:graphicFrameChg chg="modGraphic">
          <ac:chgData name="Christopher Ryan Mason" userId="3b656d10-876f-4590-a77a-50c66fe6282a" providerId="ADAL" clId="{4E487843-01DB-0E44-9C07-A99EEF2955A1}" dt="2024-04-10T23:43:17.076" v="21" actId="20577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">
        <pc:chgData name="Christopher Ryan Mason" userId="3b656d10-876f-4590-a77a-50c66fe6282a" providerId="ADAL" clId="{4E487843-01DB-0E44-9C07-A99EEF2955A1}" dt="2024-04-10T23:40:22.265" v="17" actId="1076"/>
        <pc:sldMkLst>
          <pc:docMk/>
          <pc:sldMk cId="2337181311" sldId="294"/>
        </pc:sldMkLst>
        <pc:picChg chg="mod">
          <ac:chgData name="Christopher Ryan Mason" userId="3b656d10-876f-4590-a77a-50c66fe6282a" providerId="ADAL" clId="{4E487843-01DB-0E44-9C07-A99EEF2955A1}" dt="2024-04-10T23:40:22.265" v="17" actId="1076"/>
          <ac:picMkLst>
            <pc:docMk/>
            <pc:sldMk cId="2337181311" sldId="294"/>
            <ac:picMk id="5" creationId="{EC43FC79-6E28-56CB-6926-046E8DB7199F}"/>
          </ac:picMkLst>
        </pc:picChg>
      </pc:sldChg>
    </pc:docChg>
  </pc:docChgLst>
  <pc:docChgLst>
    <pc:chgData name="Christopher Ryan Mason" userId="3b656d10-876f-4590-a77a-50c66fe6282a" providerId="ADAL" clId="{CC446D10-A271-4EE1-A361-A19B92BE29BB}"/>
    <pc:docChg chg="undo custSel addSld modSld">
      <pc:chgData name="Christopher Ryan Mason" userId="3b656d10-876f-4590-a77a-50c66fe6282a" providerId="ADAL" clId="{CC446D10-A271-4EE1-A361-A19B92BE29BB}" dt="2024-04-10T01:56:26.695" v="673" actId="20577"/>
      <pc:docMkLst>
        <pc:docMk/>
      </pc:docMkLst>
      <pc:sldChg chg="modSp mod">
        <pc:chgData name="Christopher Ryan Mason" userId="3b656d10-876f-4590-a77a-50c66fe6282a" providerId="ADAL" clId="{CC446D10-A271-4EE1-A361-A19B92BE29BB}" dt="2024-04-10T01:56:22.984" v="672" actId="20577"/>
        <pc:sldMkLst>
          <pc:docMk/>
          <pc:sldMk cId="898267273" sldId="287"/>
        </pc:sldMkLst>
        <pc:spChg chg="mod">
          <ac:chgData name="Christopher Ryan Mason" userId="3b656d10-876f-4590-a77a-50c66fe6282a" providerId="ADAL" clId="{CC446D10-A271-4EE1-A361-A19B92BE29BB}" dt="2024-04-10T01:56:22.984" v="672" actId="20577"/>
          <ac:spMkLst>
            <pc:docMk/>
            <pc:sldMk cId="898267273" sldId="287"/>
            <ac:spMk id="2" creationId="{4C76C925-CD72-CB4B-0D37-94844D1FFE12}"/>
          </ac:spMkLst>
        </pc:spChg>
      </pc:sldChg>
      <pc:sldChg chg="modSp mod">
        <pc:chgData name="Christopher Ryan Mason" userId="3b656d10-876f-4590-a77a-50c66fe6282a" providerId="ADAL" clId="{CC446D10-A271-4EE1-A361-A19B92BE29BB}" dt="2024-04-10T01:56:26.695" v="673" actId="20577"/>
        <pc:sldMkLst>
          <pc:docMk/>
          <pc:sldMk cId="4133752147" sldId="288"/>
        </pc:sldMkLst>
        <pc:spChg chg="mod">
          <ac:chgData name="Christopher Ryan Mason" userId="3b656d10-876f-4590-a77a-50c66fe6282a" providerId="ADAL" clId="{CC446D10-A271-4EE1-A361-A19B92BE29BB}" dt="2024-04-10T01:56:26.695" v="673" actId="20577"/>
          <ac:spMkLst>
            <pc:docMk/>
            <pc:sldMk cId="4133752147" sldId="288"/>
            <ac:spMk id="2" creationId="{CB4C497E-AC43-C77F-F2C1-11A287FBAAAA}"/>
          </ac:spMkLst>
        </pc:spChg>
      </pc:sldChg>
      <pc:sldChg chg="modSp mod">
        <pc:chgData name="Christopher Ryan Mason" userId="3b656d10-876f-4590-a77a-50c66fe6282a" providerId="ADAL" clId="{CC446D10-A271-4EE1-A361-A19B92BE29BB}" dt="2024-04-10T01:41:32.118" v="56" actId="1076"/>
        <pc:sldMkLst>
          <pc:docMk/>
          <pc:sldMk cId="3209688443" sldId="290"/>
        </pc:sldMkLst>
        <pc:graphicFrameChg chg="mod">
          <ac:chgData name="Christopher Ryan Mason" userId="3b656d10-876f-4590-a77a-50c66fe6282a" providerId="ADAL" clId="{CC446D10-A271-4EE1-A361-A19B92BE29BB}" dt="2024-04-10T01:41:32.118" v="56" actId="1076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 mod">
        <pc:chgData name="Christopher Ryan Mason" userId="3b656d10-876f-4590-a77a-50c66fe6282a" providerId="ADAL" clId="{CC446D10-A271-4EE1-A361-A19B92BE29BB}" dt="2024-04-10T01:54:30.920" v="663" actId="20577"/>
        <pc:sldMkLst>
          <pc:docMk/>
          <pc:sldMk cId="4102749495" sldId="291"/>
        </pc:sldMkLst>
        <pc:spChg chg="mod">
          <ac:chgData name="Christopher Ryan Mason" userId="3b656d10-876f-4590-a77a-50c66fe6282a" providerId="ADAL" clId="{CC446D10-A271-4EE1-A361-A19B92BE29BB}" dt="2024-04-10T01:54:30.920" v="663" actId="20577"/>
          <ac:spMkLst>
            <pc:docMk/>
            <pc:sldMk cId="4102749495" sldId="291"/>
            <ac:spMk id="3" creationId="{EE25900C-E3C2-35E2-CACD-2CD2EC391E8B}"/>
          </ac:spMkLst>
        </pc:spChg>
      </pc:sldChg>
      <pc:sldChg chg="modSp mod">
        <pc:chgData name="Christopher Ryan Mason" userId="3b656d10-876f-4590-a77a-50c66fe6282a" providerId="ADAL" clId="{CC446D10-A271-4EE1-A361-A19B92BE29BB}" dt="2024-04-10T01:55:46.512" v="671" actId="20577"/>
        <pc:sldMkLst>
          <pc:docMk/>
          <pc:sldMk cId="273831892" sldId="292"/>
        </pc:sldMkLst>
        <pc:spChg chg="mod">
          <ac:chgData name="Christopher Ryan Mason" userId="3b656d10-876f-4590-a77a-50c66fe6282a" providerId="ADAL" clId="{CC446D10-A271-4EE1-A361-A19B92BE29BB}" dt="2024-04-10T01:55:46.512" v="671" actId="20577"/>
          <ac:spMkLst>
            <pc:docMk/>
            <pc:sldMk cId="273831892" sldId="292"/>
            <ac:spMk id="3" creationId="{A71CB885-43CD-31A1-9437-90B23110BA4C}"/>
          </ac:spMkLst>
        </pc:spChg>
      </pc:sldChg>
      <pc:sldChg chg="addSp delSp modSp mod">
        <pc:chgData name="Christopher Ryan Mason" userId="3b656d10-876f-4590-a77a-50c66fe6282a" providerId="ADAL" clId="{CC446D10-A271-4EE1-A361-A19B92BE29BB}" dt="2024-04-10T01:53:39.262" v="645"/>
        <pc:sldMkLst>
          <pc:docMk/>
          <pc:sldMk cId="211786874" sldId="293"/>
        </pc:sldMkLst>
        <pc:spChg chg="del">
          <ac:chgData name="Christopher Ryan Mason" userId="3b656d10-876f-4590-a77a-50c66fe6282a" providerId="ADAL" clId="{CC446D10-A271-4EE1-A361-A19B92BE29BB}" dt="2024-04-10T01:35:49.086" v="0" actId="478"/>
          <ac:spMkLst>
            <pc:docMk/>
            <pc:sldMk cId="211786874" sldId="293"/>
            <ac:spMk id="3" creationId="{DC08B9E2-A1B4-9FA5-3737-ED37518AF190}"/>
          </ac:spMkLst>
        </pc:spChg>
        <pc:spChg chg="add del">
          <ac:chgData name="Christopher Ryan Mason" userId="3b656d10-876f-4590-a77a-50c66fe6282a" providerId="ADAL" clId="{CC446D10-A271-4EE1-A361-A19B92BE29BB}" dt="2024-04-10T01:35:52.962" v="3" actId="22"/>
          <ac:spMkLst>
            <pc:docMk/>
            <pc:sldMk cId="211786874" sldId="293"/>
            <ac:spMk id="5" creationId="{D94ED24B-7EED-8001-72E1-D2778C9303F0}"/>
          </ac:spMkLst>
        </pc:spChg>
        <pc:graphicFrameChg chg="add mod">
          <ac:chgData name="Christopher Ryan Mason" userId="3b656d10-876f-4590-a77a-50c66fe6282a" providerId="ADAL" clId="{CC446D10-A271-4EE1-A361-A19B92BE29BB}" dt="2024-04-10T01:36:27.038" v="8" actId="1076"/>
          <ac:graphicFrameMkLst>
            <pc:docMk/>
            <pc:sldMk cId="211786874" sldId="293"/>
            <ac:graphicFrameMk id="6" creationId="{771EDEE0-75DB-3B6B-D27C-39FED9D7D80F}"/>
          </ac:graphicFrameMkLst>
        </pc:graphicFrameChg>
        <pc:graphicFrameChg chg="add mod modGraphic">
          <ac:chgData name="Christopher Ryan Mason" userId="3b656d10-876f-4590-a77a-50c66fe6282a" providerId="ADAL" clId="{CC446D10-A271-4EE1-A361-A19B92BE29BB}" dt="2024-04-10T01:53:39.262" v="645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addSp delSp modSp new mod">
        <pc:chgData name="Christopher Ryan Mason" userId="3b656d10-876f-4590-a77a-50c66fe6282a" providerId="ADAL" clId="{CC446D10-A271-4EE1-A361-A19B92BE29BB}" dt="2024-04-10T01:38:52.889" v="27" actId="1076"/>
        <pc:sldMkLst>
          <pc:docMk/>
          <pc:sldMk cId="2337181311" sldId="294"/>
        </pc:sldMkLst>
        <pc:spChg chg="mod">
          <ac:chgData name="Christopher Ryan Mason" userId="3b656d10-876f-4590-a77a-50c66fe6282a" providerId="ADAL" clId="{CC446D10-A271-4EE1-A361-A19B92BE29BB}" dt="2024-04-10T01:37:15.683" v="13" actId="20577"/>
          <ac:spMkLst>
            <pc:docMk/>
            <pc:sldMk cId="2337181311" sldId="294"/>
            <ac:spMk id="2" creationId="{90332F8F-ADD3-01F7-8C82-60A7EB788256}"/>
          </ac:spMkLst>
        </pc:spChg>
        <pc:spChg chg="del">
          <ac:chgData name="Christopher Ryan Mason" userId="3b656d10-876f-4590-a77a-50c66fe6282a" providerId="ADAL" clId="{CC446D10-A271-4EE1-A361-A19B92BE29BB}" dt="2024-04-10T01:37:29.550" v="14" actId="478"/>
          <ac:spMkLst>
            <pc:docMk/>
            <pc:sldMk cId="2337181311" sldId="294"/>
            <ac:spMk id="3" creationId="{3C485FAA-BA9E-1056-64F2-B061665FA668}"/>
          </ac:spMkLst>
        </pc:spChg>
        <pc:picChg chg="add mod">
          <ac:chgData name="Christopher Ryan Mason" userId="3b656d10-876f-4590-a77a-50c66fe6282a" providerId="ADAL" clId="{CC446D10-A271-4EE1-A361-A19B92BE29BB}" dt="2024-04-10T01:38:52.889" v="27" actId="1076"/>
          <ac:picMkLst>
            <pc:docMk/>
            <pc:sldMk cId="2337181311" sldId="294"/>
            <ac:picMk id="5" creationId="{EC43FC79-6E28-56CB-6926-046E8DB7199F}"/>
          </ac:picMkLst>
        </pc:picChg>
        <pc:picChg chg="add del mod">
          <ac:chgData name="Christopher Ryan Mason" userId="3b656d10-876f-4590-a77a-50c66fe6282a" providerId="ADAL" clId="{CC446D10-A271-4EE1-A361-A19B92BE29BB}" dt="2024-04-10T01:38:41.521" v="22" actId="478"/>
          <ac:picMkLst>
            <pc:docMk/>
            <pc:sldMk cId="2337181311" sldId="294"/>
            <ac:picMk id="2050" creationId="{440404E4-C258-69A3-76EF-B5B904A76F13}"/>
          </ac:picMkLst>
        </pc:picChg>
      </pc:sldChg>
    </pc:docChg>
  </pc:docChgLst>
  <pc:docChgLst>
    <pc:chgData name="Christopher Ryan Mason" userId="S::crm657@nau.edu::3b656d10-876f-4590-a77a-50c66fe6282a" providerId="AD" clId="Web-{F67E0364-1FAE-4CC1-985B-A1FFDEBAA33C}"/>
    <pc:docChg chg="modSld">
      <pc:chgData name="Christopher Ryan Mason" userId="S::crm657@nau.edu::3b656d10-876f-4590-a77a-50c66fe6282a" providerId="AD" clId="Web-{F67E0364-1FAE-4CC1-985B-A1FFDEBAA33C}" dt="2024-04-10T23:26:07.053" v="213"/>
      <pc:docMkLst>
        <pc:docMk/>
      </pc:docMkLst>
      <pc:sldChg chg="addSp delSp modSp">
        <pc:chgData name="Christopher Ryan Mason" userId="S::crm657@nau.edu::3b656d10-876f-4590-a77a-50c66fe6282a" providerId="AD" clId="Web-{F67E0364-1FAE-4CC1-985B-A1FFDEBAA33C}" dt="2024-04-10T23:22:11.404" v="97" actId="1076"/>
        <pc:sldMkLst>
          <pc:docMk/>
          <pc:sldMk cId="4133752147" sldId="288"/>
        </pc:sldMkLst>
        <pc:spChg chg="mod">
          <ac:chgData name="Christopher Ryan Mason" userId="S::crm657@nau.edu::3b656d10-876f-4590-a77a-50c66fe6282a" providerId="AD" clId="Web-{F67E0364-1FAE-4CC1-985B-A1FFDEBAA33C}" dt="2024-04-10T23:21:36.153" v="65" actId="1076"/>
          <ac:spMkLst>
            <pc:docMk/>
            <pc:sldMk cId="4133752147" sldId="288"/>
            <ac:spMk id="2" creationId="{CB4C497E-AC43-C77F-F2C1-11A287FBAAAA}"/>
          </ac:spMkLst>
        </pc:spChg>
        <pc:spChg chg="add del">
          <ac:chgData name="Christopher Ryan Mason" userId="S::crm657@nau.edu::3b656d10-876f-4590-a77a-50c66fe6282a" providerId="AD" clId="Web-{F67E0364-1FAE-4CC1-985B-A1FFDEBAA33C}" dt="2024-04-10T23:19:28.633" v="1"/>
          <ac:spMkLst>
            <pc:docMk/>
            <pc:sldMk cId="4133752147" sldId="288"/>
            <ac:spMk id="3" creationId="{55434476-B633-79DD-BA24-562FE2AB89CB}"/>
          </ac:spMkLst>
        </pc:spChg>
        <pc:spChg chg="add mod">
          <ac:chgData name="Christopher Ryan Mason" userId="S::crm657@nau.edu::3b656d10-876f-4590-a77a-50c66fe6282a" providerId="AD" clId="Web-{F67E0364-1FAE-4CC1-985B-A1FFDEBAA33C}" dt="2024-04-10T23:20:08.478" v="34" actId="1076"/>
          <ac:spMkLst>
            <pc:docMk/>
            <pc:sldMk cId="4133752147" sldId="288"/>
            <ac:spMk id="7" creationId="{36C81FBF-7944-4D89-4022-B5F15C01ABE6}"/>
          </ac:spMkLst>
        </pc:spChg>
        <pc:spChg chg="add mod">
          <ac:chgData name="Christopher Ryan Mason" userId="S::crm657@nau.edu::3b656d10-876f-4590-a77a-50c66fe6282a" providerId="AD" clId="Web-{F67E0364-1FAE-4CC1-985B-A1FFDEBAA33C}" dt="2024-04-10T23:21:25.996" v="64" actId="1076"/>
          <ac:spMkLst>
            <pc:docMk/>
            <pc:sldMk cId="4133752147" sldId="288"/>
            <ac:spMk id="8" creationId="{26C4BFCC-DA1D-D958-9AB4-7563283F53B7}"/>
          </ac:spMkLst>
        </pc:spChg>
        <pc:spChg chg="add mod">
          <ac:chgData name="Christopher Ryan Mason" userId="S::crm657@nau.edu::3b656d10-876f-4590-a77a-50c66fe6282a" providerId="AD" clId="Web-{F67E0364-1FAE-4CC1-985B-A1FFDEBAA33C}" dt="2024-04-10T23:22:11.404" v="97" actId="1076"/>
          <ac:spMkLst>
            <pc:docMk/>
            <pc:sldMk cId="4133752147" sldId="288"/>
            <ac:spMk id="9" creationId="{00D82684-D3E1-EBD7-EE8A-E991AB04EED8}"/>
          </ac:spMkLst>
        </pc:spChg>
        <pc:picChg chg="mod">
          <ac:chgData name="Christopher Ryan Mason" userId="S::crm657@nau.edu::3b656d10-876f-4590-a77a-50c66fe6282a" providerId="AD" clId="Web-{F67E0364-1FAE-4CC1-985B-A1FFDEBAA33C}" dt="2024-04-10T23:21:08.042" v="61" actId="1076"/>
          <ac:picMkLst>
            <pc:docMk/>
            <pc:sldMk cId="4133752147" sldId="288"/>
            <ac:picMk id="5" creationId="{F520EB26-93CF-A540-8AA0-25069BD31765}"/>
          </ac:picMkLst>
        </pc:picChg>
      </pc:sldChg>
      <pc:sldChg chg="modSp">
        <pc:chgData name="Christopher Ryan Mason" userId="S::crm657@nau.edu::3b656d10-876f-4590-a77a-50c66fe6282a" providerId="AD" clId="Web-{F67E0364-1FAE-4CC1-985B-A1FFDEBAA33C}" dt="2024-04-10T23:26:07.053" v="213"/>
        <pc:sldMkLst>
          <pc:docMk/>
          <pc:sldMk cId="3209688443" sldId="290"/>
        </pc:sldMkLst>
        <pc:graphicFrameChg chg="mod modGraphic">
          <ac:chgData name="Christopher Ryan Mason" userId="S::crm657@nau.edu::3b656d10-876f-4590-a77a-50c66fe6282a" providerId="AD" clId="Web-{F67E0364-1FAE-4CC1-985B-A1FFDEBAA33C}" dt="2024-04-10T23:26:07.053" v="213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">
        <pc:chgData name="Christopher Ryan Mason" userId="S::crm657@nau.edu::3b656d10-876f-4590-a77a-50c66fe6282a" providerId="AD" clId="Web-{F67E0364-1FAE-4CC1-985B-A1FFDEBAA33C}" dt="2024-04-10T23:25:17.583" v="197" actId="20577"/>
        <pc:sldMkLst>
          <pc:docMk/>
          <pc:sldMk cId="273831892" sldId="292"/>
        </pc:sldMkLst>
        <pc:spChg chg="mod">
          <ac:chgData name="Christopher Ryan Mason" userId="S::crm657@nau.edu::3b656d10-876f-4590-a77a-50c66fe6282a" providerId="AD" clId="Web-{F67E0364-1FAE-4CC1-985B-A1FFDEBAA33C}" dt="2024-04-10T23:25:17.583" v="197" actId="20577"/>
          <ac:spMkLst>
            <pc:docMk/>
            <pc:sldMk cId="273831892" sldId="292"/>
            <ac:spMk id="3" creationId="{A71CB885-43CD-31A1-9437-90B23110BA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05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95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4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5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1754365" y="699691"/>
            <a:ext cx="10443588" cy="98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200"/>
              <a:buFont typeface="Arial"/>
              <a:buNone/>
            </a:pPr>
            <a:r>
              <a:rPr lang="en-US" sz="6200"/>
              <a:t>Heat Exchanger</a:t>
            </a:r>
            <a:endParaRPr sz="6200"/>
          </a:p>
        </p:txBody>
      </p:sp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1754375" y="1682350"/>
            <a:ext cx="5546400" cy="4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2000"/>
              <a:t>Initial Testing Results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ME</a:t>
            </a:r>
            <a:r>
              <a:rPr lang="en-US" sz="2000"/>
              <a:t>486C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2000" dirty="0"/>
              <a:t>4-17-24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/>
              <a:t>Uriah Whitaker: Team Lead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Dennis Decker: Manufacturing Engineer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/>
              <a:t>Christopher Mason</a:t>
            </a:r>
            <a:r>
              <a:rPr lang="en-US" sz="1900">
                <a:latin typeface="Arial"/>
                <a:ea typeface="Arial"/>
                <a:cs typeface="Arial"/>
                <a:sym typeface="Arial"/>
              </a:rPr>
              <a:t>: Test En</a:t>
            </a:r>
            <a:r>
              <a:rPr lang="en-US" sz="1900"/>
              <a:t>gineer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/>
              <a:t>Lorenz </a:t>
            </a:r>
            <a:r>
              <a:rPr lang="en-US" sz="1900" err="1"/>
              <a:t>Vios</a:t>
            </a:r>
            <a:r>
              <a:rPr lang="en-US" sz="1900"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900"/>
              <a:t> CAD Engineer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0"/>
            <a:ext cx="1748414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0" y="6390752"/>
            <a:ext cx="1748414" cy="467248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496" y="1252993"/>
            <a:ext cx="1207819" cy="85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CAAC97DC-F3F0-A1AC-2A92-B8BFC2766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39" y="2120685"/>
            <a:ext cx="5111858" cy="38564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0B3CCDA6-D8E8-C349-8C24-AB0938FE2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43550" y="1752600"/>
            <a:ext cx="3676650" cy="2800350"/>
          </a:xfrm>
          <a:prstGeom prst="rect">
            <a:avLst/>
          </a:prstGeom>
        </p:spPr>
      </p:pic>
      <p:pic>
        <p:nvPicPr>
          <p:cNvPr id="12" name="Picture 11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1916C65D-D66B-5881-C5C1-0073E5AF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33676" y="3228975"/>
            <a:ext cx="3514725" cy="2676525"/>
          </a:xfrm>
          <a:prstGeom prst="rect">
            <a:avLst/>
          </a:prstGeom>
        </p:spPr>
      </p:pic>
      <p:pic>
        <p:nvPicPr>
          <p:cNvPr id="11" name="Picture 10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86B94451-BD91-ECF1-4BEA-4A5D60673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2875" y="1952625"/>
            <a:ext cx="3333750" cy="251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4C497E-AC43-C77F-F2C1-11A287FB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221351"/>
            <a:ext cx="10515600" cy="1325563"/>
          </a:xfrm>
        </p:spPr>
        <p:txBody>
          <a:bodyPr/>
          <a:lstStyle/>
          <a:p>
            <a:r>
              <a:rPr lang="en-US" dirty="0"/>
              <a:t>Inlet/Outlet Testing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587CC-A524-9416-E249-0F4553B8E04C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Mason,11</a:t>
            </a:r>
          </a:p>
        </p:txBody>
      </p:sp>
      <p:pic>
        <p:nvPicPr>
          <p:cNvPr id="3" name="Picture 2" descr="A group of men standing around a cart with wires and wires&#10;&#10;Description automatically generated">
            <a:extLst>
              <a:ext uri="{FF2B5EF4-FFF2-40B4-BE49-F238E27FC236}">
                <a16:creationId xmlns:a16="http://schemas.microsoft.com/office/drawing/2014/main" id="{9F77D28D-1A85-D460-6EF8-D058F2F8C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91537" y="3128962"/>
            <a:ext cx="36290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4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32C87-CE13-9F29-B834-E037ADCC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967E-7743-A866-B815-4F35D0F7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Seal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8FD16-4682-0EDD-4112-2990A7EF9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776" y="1548560"/>
            <a:ext cx="10515600" cy="494121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dirty="0"/>
              <a:t>Main questions</a:t>
            </a:r>
          </a:p>
          <a:p>
            <a:r>
              <a:rPr lang="en-US" sz="1400" b="0" dirty="0"/>
              <a:t>This experiment will test the seals to meet CR6 and ER3</a:t>
            </a:r>
          </a:p>
          <a:p>
            <a:pPr algn="just"/>
            <a:r>
              <a:rPr lang="en-US" sz="1400" b="0" dirty="0"/>
              <a:t>Gaskets, O-rings, Epoxy are critical points</a:t>
            </a:r>
          </a:p>
          <a:p>
            <a:pPr marL="114300" indent="0" algn="just">
              <a:buNone/>
            </a:pPr>
            <a:r>
              <a:rPr lang="en-US" sz="1800" dirty="0"/>
              <a:t>Procedure </a:t>
            </a:r>
          </a:p>
          <a:p>
            <a:pPr algn="just"/>
            <a:r>
              <a:rPr lang="en-US" sz="1400" b="0" dirty="0"/>
              <a:t>Turn on pumps to start fluid flows</a:t>
            </a:r>
          </a:p>
          <a:p>
            <a:pPr algn="just"/>
            <a:r>
              <a:rPr lang="en-US" sz="1400" b="0" dirty="0"/>
              <a:t>Check for external leaks in fittings and connections in between plastic tubing sections. </a:t>
            </a:r>
          </a:p>
          <a:p>
            <a:pPr algn="just"/>
            <a:r>
              <a:rPr lang="en-US" sz="1400" b="0" dirty="0"/>
              <a:t>Check for external leaks in both heat exchanger end caps (gaskets and O-rings) </a:t>
            </a:r>
          </a:p>
          <a:p>
            <a:pPr algn="just"/>
            <a:r>
              <a:rPr lang="en-US" sz="1400" b="0" dirty="0"/>
              <a:t>Check for internal leaks in the heat exchanger</a:t>
            </a:r>
            <a:r>
              <a:rPr lang="en-US" sz="1400" b="0"/>
              <a:t>.  </a:t>
            </a:r>
            <a:endParaRPr lang="en-US" sz="1400" b="0" dirty="0"/>
          </a:p>
          <a:p>
            <a:pPr marL="114300" indent="0" algn="just">
              <a:buNone/>
            </a:pPr>
            <a:r>
              <a:rPr lang="en-US" sz="1800" dirty="0"/>
              <a:t>Results</a:t>
            </a:r>
          </a:p>
          <a:p>
            <a:pPr algn="just"/>
            <a:r>
              <a:rPr lang="en-US" sz="1400" b="0" dirty="0"/>
              <a:t>System remains leak free for desired run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CC40C-9EED-FFB9-AF99-3B8DAB38A7A6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Lorenz Vios,12</a:t>
            </a:r>
          </a:p>
        </p:txBody>
      </p:sp>
    </p:spTree>
    <p:extLst>
      <p:ext uri="{BB962C8B-B14F-4D97-AF65-F5344CB8AC3E}">
        <p14:creationId xmlns:p14="http://schemas.microsoft.com/office/powerpoint/2010/main" val="2835003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F938-2C90-860C-0DA0-82BA1527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Specification Sheets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1EDEE0-75DB-3B6B-D27C-39FED9D7D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50428"/>
              </p:ext>
            </p:extLst>
          </p:nvPr>
        </p:nvGraphicFramePr>
        <p:xfrm>
          <a:off x="674687" y="1698626"/>
          <a:ext cx="5915025" cy="192024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94251146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24890769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4740549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Customer Requirement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CR met? (</a:t>
                      </a:r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 or </a:t>
                      </a:r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)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Client Acceptable? (</a:t>
                      </a:r>
                      <a:r>
                        <a:rPr lang="en-US" sz="1200" b="0" i="1" dirty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 or </a:t>
                      </a:r>
                      <a:r>
                        <a:rPr lang="en-US" sz="12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) 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6434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CR1 – Air Temperature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TBD 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2148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CR2 – Firewall Installed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508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CR3 – HXR Volume Limit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84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CR4 – Clear HXR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8203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CR5 – Portable System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831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CR6 – 30min Operation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 dirty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91703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23DB4F-8F84-08FE-660F-C5E93AAE7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09730"/>
              </p:ext>
            </p:extLst>
          </p:nvPr>
        </p:nvGraphicFramePr>
        <p:xfrm>
          <a:off x="6775388" y="2420688"/>
          <a:ext cx="4991100" cy="3749040"/>
        </p:xfrm>
        <a:graphic>
          <a:graphicData uri="http://schemas.openxmlformats.org/drawingml/2006/table">
            <a:tbl>
              <a:tblPr/>
              <a:tblGrid>
                <a:gridCol w="1266825">
                  <a:extLst>
                    <a:ext uri="{9D8B030D-6E8A-4147-A177-3AD203B41FA5}">
                      <a16:colId xmlns:a16="http://schemas.microsoft.com/office/drawing/2014/main" val="1724618818"/>
                    </a:ext>
                  </a:extLst>
                </a:gridCol>
                <a:gridCol w="1084032">
                  <a:extLst>
                    <a:ext uri="{9D8B030D-6E8A-4147-A177-3AD203B41FA5}">
                      <a16:colId xmlns:a16="http://schemas.microsoft.com/office/drawing/2014/main" val="1222387420"/>
                    </a:ext>
                  </a:extLst>
                </a:gridCol>
                <a:gridCol w="941033">
                  <a:extLst>
                    <a:ext uri="{9D8B030D-6E8A-4147-A177-3AD203B41FA5}">
                      <a16:colId xmlns:a16="http://schemas.microsoft.com/office/drawing/2014/main" val="2659119033"/>
                    </a:ext>
                  </a:extLst>
                </a:gridCol>
                <a:gridCol w="736846">
                  <a:extLst>
                    <a:ext uri="{9D8B030D-6E8A-4147-A177-3AD203B41FA5}">
                      <a16:colId xmlns:a16="http://schemas.microsoft.com/office/drawing/2014/main" val="1495252629"/>
                    </a:ext>
                  </a:extLst>
                </a:gridCol>
                <a:gridCol w="962364">
                  <a:extLst>
                    <a:ext uri="{9D8B030D-6E8A-4147-A177-3AD203B41FA5}">
                      <a16:colId xmlns:a16="http://schemas.microsoft.com/office/drawing/2014/main" val="5836614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Engineering Requirement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Target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Measured/ </a:t>
                      </a:r>
                      <a:r>
                        <a:rPr lang="en-US" sz="1200" b="1" i="0">
                          <a:effectLst/>
                          <a:latin typeface="Times New Roman"/>
                        </a:rPr>
                        <a:t>Calculated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Value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 met? (</a:t>
                      </a:r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or </a:t>
                      </a:r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)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Client Acceptable? 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or </a:t>
                      </a:r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)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5845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ER1 – Low Air Temp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/>
                        </a:rPr>
                        <a:t>&gt;5 °C drop from ambient</a:t>
                      </a:r>
                      <a:endParaRPr lang="en-US" b="0" i="0" dirty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°C 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TBD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6147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ER2 – Small System Volume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&lt; 648 in</a:t>
                      </a:r>
                      <a:r>
                        <a:rPr lang="en-US" sz="950" b="0" i="0" baseline="30000">
                          <a:effectLst/>
                          <a:latin typeface="Times New Roman"/>
                        </a:rPr>
                        <a:t>3</a:t>
                      </a:r>
                      <a:r>
                        <a:rPr lang="en-US" sz="95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 dirty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220 in</a:t>
                      </a:r>
                      <a:r>
                        <a:rPr lang="en-US" sz="950" b="0" i="0" baseline="30000">
                          <a:effectLst/>
                          <a:latin typeface="Times New Roman"/>
                        </a:rPr>
                        <a:t>3</a:t>
                      </a:r>
                      <a:r>
                        <a:rPr lang="en-US" sz="950" b="0" i="0">
                          <a:effectLst/>
                          <a:latin typeface="Times New Roman"/>
                        </a:rPr>
                        <a:t> 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sz="12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367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ER3 – High Operation Time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&gt; 30 min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TBD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TBD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TBD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869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ER4 – Low Pressure Drop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&lt; 40 psi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psi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endParaRPr lang="en-US" b="0" i="0" dirty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449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ER5 – Minimized Cost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&lt; $1000 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~$854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 panose="020B0502040204020203" pitchFamily="34" charset="0"/>
                        </a:rPr>
                        <a:t> </a:t>
                      </a:r>
                      <a:endParaRPr lang="en-US" sz="1200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04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ER6 – High HXR Effectiveness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&gt; 50% </a:t>
                      </a:r>
                      <a:endParaRPr lang="en-US" b="0" i="0" dirty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29%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TBD 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79571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F11189F-8CDC-EC86-AA32-0453400C1CB4}"/>
              </a:ext>
            </a:extLst>
          </p:cNvPr>
          <p:cNvSpPr txBox="1"/>
          <p:nvPr/>
        </p:nvSpPr>
        <p:spPr>
          <a:xfrm>
            <a:off x="10463376" y="6553200"/>
            <a:ext cx="17286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Uriah Whitaker,14</a:t>
            </a:r>
          </a:p>
        </p:txBody>
      </p:sp>
    </p:spTree>
    <p:extLst>
      <p:ext uri="{BB962C8B-B14F-4D97-AF65-F5344CB8AC3E}">
        <p14:creationId xmlns:p14="http://schemas.microsoft.com/office/powerpoint/2010/main" val="211786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2F8F-ADD3-01F7-8C82-60A7EB78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QFD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C43FC79-6E28-56CB-6926-046E8DB71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586" y="131229"/>
            <a:ext cx="8042628" cy="6420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65234-02CB-2A55-CFA6-83488F176F85}"/>
              </a:ext>
            </a:extLst>
          </p:cNvPr>
          <p:cNvSpPr txBox="1"/>
          <p:nvPr/>
        </p:nvSpPr>
        <p:spPr>
          <a:xfrm>
            <a:off x="10515927" y="6553200"/>
            <a:ext cx="16760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Uriah Whitaker,15</a:t>
            </a:r>
          </a:p>
        </p:txBody>
      </p:sp>
    </p:spTree>
    <p:extLst>
      <p:ext uri="{BB962C8B-B14F-4D97-AF65-F5344CB8AC3E}">
        <p14:creationId xmlns:p14="http://schemas.microsoft.com/office/powerpoint/2010/main" val="233718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1"/>
          <p:cNvSpPr txBox="1">
            <a:spLocks noGrp="1"/>
          </p:cNvSpPr>
          <p:nvPr>
            <p:ph type="title"/>
          </p:nvPr>
        </p:nvSpPr>
        <p:spPr>
          <a:xfrm>
            <a:off x="838200" y="245518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ts val="7500"/>
              <a:buFont typeface="Arial"/>
              <a:buNone/>
            </a:pPr>
            <a:r>
              <a:rPr lang="en-US" sz="7500">
                <a:solidFill>
                  <a:srgbClr val="F1B300"/>
                </a:solidFill>
              </a:rPr>
              <a:t>Thank You</a:t>
            </a:r>
            <a:endParaRPr/>
          </a:p>
        </p:txBody>
      </p:sp>
      <p:sp>
        <p:nvSpPr>
          <p:cNvPr id="284" name="Google Shape;284;p21"/>
          <p:cNvSpPr/>
          <p:nvPr/>
        </p:nvSpPr>
        <p:spPr>
          <a:xfrm>
            <a:off x="0" y="5918479"/>
            <a:ext cx="12192000" cy="9396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8" cy="258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1BD3-A005-BF6A-EB96-9DDD5940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Design Requirements Summary CRs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1CF1A-EFA8-1005-E738-F1B336412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70024"/>
            <a:ext cx="10515600" cy="511492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/>
              <a:t>CR1: The liquid coolant going into the radiator must be cold enough from the heat exchanger that when it conducts heat transfer to the air it will drop its temperature to a felt degree.  </a:t>
            </a:r>
          </a:p>
          <a:p>
            <a:pPr marL="114300" indent="0">
              <a:buNone/>
            </a:pPr>
            <a:r>
              <a:rPr lang="en-US" sz="2000"/>
              <a:t>CR2: This system models the Apache Helicopter vapor compression system which will use HFO-1234yf which is a combustible refrigerant so a firewall will need to be put in place to isolate the cockpit from the refrigerant. </a:t>
            </a:r>
          </a:p>
          <a:p>
            <a:pPr marL="114300" indent="0">
              <a:buNone/>
            </a:pPr>
            <a:r>
              <a:rPr lang="en-US" sz="2000"/>
              <a:t>CR3: The liquid-to-liquid heat exchanger must meet this maximum sizing requirement. No weight constraint is specified.  </a:t>
            </a:r>
          </a:p>
          <a:p>
            <a:pPr marL="114300" indent="0">
              <a:buNone/>
            </a:pPr>
            <a:r>
              <a:rPr lang="en-US" sz="2000"/>
              <a:t>CR4: Since the client requires the design of a demonstrator, they have requested clear housing to make the internal design of the heat exchanger visible.  </a:t>
            </a:r>
          </a:p>
          <a:p>
            <a:pPr marL="114300" indent="0">
              <a:buNone/>
            </a:pPr>
            <a:r>
              <a:rPr lang="en-US" sz="2000"/>
              <a:t>CR5: The client would like to see the demonstration of the heat exchanger in person, so the system must be easy to transport and can be set up and operational within 1 hour.  </a:t>
            </a:r>
          </a:p>
          <a:p>
            <a:pPr marL="114300" indent="0">
              <a:buNone/>
            </a:pPr>
            <a:r>
              <a:rPr lang="en-US" sz="2000"/>
              <a:t>CR6: The heat exchanger must continue to expel cold coolant to the radiator for a duration of 30 minutes. 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333CF-2CD2-13D1-840F-3B551CAB0186}"/>
              </a:ext>
            </a:extLst>
          </p:cNvPr>
          <p:cNvSpPr txBox="1"/>
          <p:nvPr/>
        </p:nvSpPr>
        <p:spPr>
          <a:xfrm>
            <a:off x="10773980" y="6548491"/>
            <a:ext cx="14180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Mason,2</a:t>
            </a:r>
          </a:p>
        </p:txBody>
      </p:sp>
    </p:spTree>
    <p:extLst>
      <p:ext uri="{BB962C8B-B14F-4D97-AF65-F5344CB8AC3E}">
        <p14:creationId xmlns:p14="http://schemas.microsoft.com/office/powerpoint/2010/main" val="157708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D59D-2095-C8DD-7917-D5F54E5B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Design Requirements Summary 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5900C-E3C2-35E2-CACD-2CD2EC391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8124"/>
            <a:ext cx="10515600" cy="5108575"/>
          </a:xfrm>
        </p:spPr>
        <p:txBody>
          <a:bodyPr>
            <a:normAutofit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ER1: The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system</a:t>
            </a:r>
            <a:r>
              <a:rPr lang="en-US" sz="2000"/>
              <a:t> must channel cold air to an observer’s hand.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ER2: The entire system must be easily transportable.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ER3: The system must operate for at least 30 minutes without melting all the ice within the system.</a:t>
            </a:r>
            <a:r>
              <a:rPr lang="en-US" sz="2000" dirty="0"/>
              <a:t> 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ER4: Mitigate the amount of head loss in the form of pressure drop.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ER5: Don’t go over the $6,000 budget.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ER6:Heat Exchanger must have a high effectiveness (&gt;</a:t>
            </a:r>
            <a:r>
              <a:rPr lang="en-US" sz="2000" dirty="0"/>
              <a:t>50</a:t>
            </a:r>
            <a:r>
              <a:rPr lang="en-US" sz="2000"/>
              <a:t>%)</a:t>
            </a:r>
            <a:endParaRPr lang="en-US" sz="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43179-96C0-BE2D-C212-AD331F32FD92}"/>
              </a:ext>
            </a:extLst>
          </p:cNvPr>
          <p:cNvSpPr txBox="1"/>
          <p:nvPr/>
        </p:nvSpPr>
        <p:spPr>
          <a:xfrm>
            <a:off x="10751098" y="6548163"/>
            <a:ext cx="14416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Mason,3</a:t>
            </a:r>
          </a:p>
        </p:txBody>
      </p:sp>
    </p:spTree>
    <p:extLst>
      <p:ext uri="{BB962C8B-B14F-4D97-AF65-F5344CB8AC3E}">
        <p14:creationId xmlns:p14="http://schemas.microsoft.com/office/powerpoint/2010/main" val="410274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12D4-CE9B-0DE5-2FA3-DD6090DD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Level Testing Summary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A00A12-6CDF-A7BE-F771-92969B6DF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750756"/>
              </p:ext>
            </p:extLst>
          </p:nvPr>
        </p:nvGraphicFramePr>
        <p:xfrm>
          <a:off x="2427287" y="2288302"/>
          <a:ext cx="7337420" cy="3039229"/>
        </p:xfrm>
        <a:graphic>
          <a:graphicData uri="http://schemas.openxmlformats.org/drawingml/2006/table">
            <a:tbl>
              <a:tblPr/>
              <a:tblGrid>
                <a:gridCol w="1834355">
                  <a:extLst>
                    <a:ext uri="{9D8B030D-6E8A-4147-A177-3AD203B41FA5}">
                      <a16:colId xmlns:a16="http://schemas.microsoft.com/office/drawing/2014/main" val="873688772"/>
                    </a:ext>
                  </a:extLst>
                </a:gridCol>
                <a:gridCol w="1834355">
                  <a:extLst>
                    <a:ext uri="{9D8B030D-6E8A-4147-A177-3AD203B41FA5}">
                      <a16:colId xmlns:a16="http://schemas.microsoft.com/office/drawing/2014/main" val="2393294146"/>
                    </a:ext>
                  </a:extLst>
                </a:gridCol>
                <a:gridCol w="1834355">
                  <a:extLst>
                    <a:ext uri="{9D8B030D-6E8A-4147-A177-3AD203B41FA5}">
                      <a16:colId xmlns:a16="http://schemas.microsoft.com/office/drawing/2014/main" val="4007046221"/>
                    </a:ext>
                  </a:extLst>
                </a:gridCol>
                <a:gridCol w="1834355">
                  <a:extLst>
                    <a:ext uri="{9D8B030D-6E8A-4147-A177-3AD203B41FA5}">
                      <a16:colId xmlns:a16="http://schemas.microsoft.com/office/drawing/2014/main" val="399629256"/>
                    </a:ext>
                  </a:extLst>
                </a:gridCol>
              </a:tblGrid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Experiment/Test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Relevant DRs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Testing Equipment Needed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 resources</a:t>
                      </a:r>
                      <a:endParaRPr lang="en-US"/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53957"/>
                  </a:ext>
                </a:extLst>
              </a:tr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 1 – Inlet/Outlet Temperature Test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CR1 – Temperature drop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ER1 – Channel cold air 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ER3 – Run for 30 minutes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ER6 – 50% effectiveness</a:t>
                      </a:r>
                      <a:endParaRPr lang="en-US" sz="1200" b="0" i="0" dirty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Heat Exchanger / Full setup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Thermocouples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PICO Data Logger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Computer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Thermo Fluids Lab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446456"/>
                  </a:ext>
                </a:extLst>
              </a:tr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 2 – Pressure Drop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ER4 - Low pressure drop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Heat exchanger / Full setup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Pressure Gauges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Thermo Fluids Lab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644137"/>
                  </a:ext>
                </a:extLst>
              </a:tr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 3 – Sealing Tests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CR6 – 30 minute duration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ER3 – Run for 30 minutes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Heat Exchanger/ Partial setup (Pump/ HX / gaskets/ o-rings)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Means to make a video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Thermo Fluids Lab/ Machine shop</a:t>
                      </a:r>
                      <a:endParaRPr lang="en-US" sz="1200" b="0" i="0" dirty="0">
                        <a:effectLst/>
                        <a:latin typeface="Times New Roman"/>
                      </a:endParaRP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4353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412579-D9DB-63EB-44E4-CA3093A41B3D}"/>
              </a:ext>
            </a:extLst>
          </p:cNvPr>
          <p:cNvSpPr txBox="1"/>
          <p:nvPr/>
        </p:nvSpPr>
        <p:spPr>
          <a:xfrm>
            <a:off x="10614024" y="6547834"/>
            <a:ext cx="15779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Uriah Whitaker,4</a:t>
            </a:r>
          </a:p>
        </p:txBody>
      </p:sp>
    </p:spTree>
    <p:extLst>
      <p:ext uri="{BB962C8B-B14F-4D97-AF65-F5344CB8AC3E}">
        <p14:creationId xmlns:p14="http://schemas.microsoft.com/office/powerpoint/2010/main" val="320968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D374-6479-3DA2-0107-3EA6C0DF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Testing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CB885-43CD-31A1-9437-90B23110B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Pressure Drop - Implement gauges to find pressure drop across system.</a:t>
            </a:r>
          </a:p>
          <a:p>
            <a:endParaRPr lang="en-US" b="0"/>
          </a:p>
          <a:p>
            <a:r>
              <a:rPr lang="en-US" b="0"/>
              <a:t>Inlet and Outlet Temperature Test - Use thermocouples at inlets and outlets to find temperatures which will be used to calculate effectiveness.</a:t>
            </a:r>
          </a:p>
          <a:p>
            <a:endParaRPr lang="en-US" b="0"/>
          </a:p>
          <a:p>
            <a:r>
              <a:rPr lang="en-US" b="0"/>
              <a:t>Sealing Test - Run the system for 30 minutes to check if heat exchanger is sealed properly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683A2-23CE-D4FB-B727-6D8CD46C737D}"/>
              </a:ext>
            </a:extLst>
          </p:cNvPr>
          <p:cNvSpPr txBox="1"/>
          <p:nvPr/>
        </p:nvSpPr>
        <p:spPr>
          <a:xfrm>
            <a:off x="10547240" y="6553637"/>
            <a:ext cx="16447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Dennis Decker,5</a:t>
            </a:r>
          </a:p>
        </p:txBody>
      </p:sp>
    </p:spTree>
    <p:extLst>
      <p:ext uri="{BB962C8B-B14F-4D97-AF65-F5344CB8AC3E}">
        <p14:creationId xmlns:p14="http://schemas.microsoft.com/office/powerpoint/2010/main" val="27383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172D-A599-FB25-9A56-894E5C98F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Pressure Drop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0C2191A-2F94-F933-184E-9948CFABD87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3776" y="1692787"/>
                <a:ext cx="10666798" cy="4677327"/>
              </a:xfrm>
            </p:spPr>
            <p:txBody>
              <a:bodyPr>
                <a:normAutofit fontScale="77500" lnSpcReduction="20000"/>
              </a:bodyPr>
              <a:lstStyle/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b="0"/>
                  <a:t>Main question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b="0"/>
                  <a:t>This experiment will determine the pressure drop across the heat exchanger to meet ER4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b="0"/>
                  <a:t>Equipment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b="0"/>
                  <a:t>Two digital pressure gauges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b="0"/>
                  <a:t>Measured Variables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/>
                  <a:t>Gauge Pressure</a:t>
                </a:r>
                <a:endParaRPr lang="en-US" b="0"/>
              </a:p>
              <a:p>
                <a:pPr marL="114300" indent="0" algn="just">
                  <a:lnSpc>
                    <a:spcPct val="150000"/>
                  </a:lnSpc>
                  <a:buNone/>
                </a:pPr>
                <a:r>
                  <a:rPr lang="en-US" b="0"/>
                  <a:t>Calculations</a:t>
                </a:r>
              </a:p>
              <a:p>
                <a:pPr lvl="1" algn="just">
                  <a:lnSpc>
                    <a:spcPct val="150000"/>
                  </a:lnSpc>
                </a:pPr>
                <a:r>
                  <a:rPr lang="en-US"/>
                  <a:t>Pressure Loss from:</a:t>
                </a:r>
                <a:endParaRPr lang="en-US" b="0"/>
              </a:p>
              <a:p>
                <a:pPr marL="11430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dirty="0"/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0C2191A-2F94-F933-184E-9948CFABD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3776" y="1692787"/>
                <a:ext cx="10666798" cy="4677327"/>
              </a:xfrm>
              <a:blipFill>
                <a:blip r:embed="rId2"/>
                <a:stretch>
                  <a:fillRect r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57D7502-43B2-4966-B944-5387BA0CB2FE}"/>
              </a:ext>
            </a:extLst>
          </p:cNvPr>
          <p:cNvSpPr txBox="1"/>
          <p:nvPr/>
        </p:nvSpPr>
        <p:spPr>
          <a:xfrm>
            <a:off x="10616106" y="6549039"/>
            <a:ext cx="15774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Lorenz Vios,6</a:t>
            </a:r>
          </a:p>
        </p:txBody>
      </p:sp>
    </p:spTree>
    <p:extLst>
      <p:ext uri="{BB962C8B-B14F-4D97-AF65-F5344CB8AC3E}">
        <p14:creationId xmlns:p14="http://schemas.microsoft.com/office/powerpoint/2010/main" val="94621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EC349-B62F-6DB7-460C-03A5DE054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C633-5618-EF65-89B5-03AC3ED5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Pressure Drop Testing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18BE2-DC22-F1E3-8570-7C791EF5B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776" y="1692788"/>
            <a:ext cx="10515600" cy="435133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0"/>
              <a:t>Procedure</a:t>
            </a:r>
          </a:p>
          <a:p>
            <a:pPr marL="1200150" lvl="1" indent="-285750"/>
            <a:r>
              <a:rPr lang="en-US"/>
              <a:t>Turn on digital pressure gauges and pumps.</a:t>
            </a:r>
            <a:r>
              <a:rPr lang="en-US" dirty="0"/>
              <a:t> </a:t>
            </a:r>
            <a:endParaRPr lang="en-US" dirty="0">
              <a:solidFill>
                <a:srgbClr val="000000"/>
              </a:solidFill>
            </a:endParaRPr>
          </a:p>
          <a:p>
            <a:pPr marL="1200150" lvl="1" indent="-285750"/>
            <a:endParaRPr lang="en-US" dirty="0">
              <a:solidFill>
                <a:srgbClr val="000000"/>
              </a:solidFill>
            </a:endParaRPr>
          </a:p>
          <a:p>
            <a:pPr marL="1200150" lvl="1" indent="-285750"/>
            <a:r>
              <a:rPr lang="en-US"/>
              <a:t>Wait until both pressure gauges have stabilized their readings.</a:t>
            </a:r>
            <a:r>
              <a:rPr lang="en-US" dirty="0"/>
              <a:t> </a:t>
            </a:r>
            <a:endParaRPr lang="en-US" dirty="0">
              <a:solidFill>
                <a:srgbClr val="000000"/>
              </a:solidFill>
            </a:endParaRPr>
          </a:p>
          <a:p>
            <a:pPr marL="5715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1200150" lvl="1" indent="-285750"/>
            <a:r>
              <a:rPr lang="en-US"/>
              <a:t>Calculate the difference between inlet and outlet pressures for each</a:t>
            </a:r>
            <a:r>
              <a:rPr lang="en-US" dirty="0"/>
              <a:t> </a:t>
            </a:r>
            <a:r>
              <a:rPr lang="en-US"/>
              <a:t>fluid.</a:t>
            </a:r>
            <a:r>
              <a:rPr lang="en-US" dirty="0"/>
              <a:t> </a:t>
            </a:r>
          </a:p>
          <a:p>
            <a:pPr marL="114300" indent="0">
              <a:buNone/>
            </a:pPr>
            <a:r>
              <a:rPr lang="en-US" b="0" dirty="0"/>
              <a:t>Results</a:t>
            </a:r>
            <a:endParaRPr lang="en-US" dirty="0"/>
          </a:p>
          <a:p>
            <a:r>
              <a:rPr lang="en-US" sz="2400" b="0" dirty="0"/>
              <a:t>Expected Pressure Drop: ~1.8 PSI</a:t>
            </a:r>
            <a:endParaRPr lang="en-US" dirty="0"/>
          </a:p>
          <a:p>
            <a:r>
              <a:rPr lang="en-US" sz="2400" b="0" dirty="0"/>
              <a:t>Actual pressure Drop: 2.2 PSI</a:t>
            </a:r>
            <a:endParaRPr lang="en-US" dirty="0"/>
          </a:p>
          <a:p>
            <a:pPr lvl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4067D-6628-8968-DA25-DAC3A2922527}"/>
              </a:ext>
            </a:extLst>
          </p:cNvPr>
          <p:cNvSpPr txBox="1"/>
          <p:nvPr/>
        </p:nvSpPr>
        <p:spPr>
          <a:xfrm>
            <a:off x="10866272" y="6553200"/>
            <a:ext cx="1325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Lorenz Vios,7</a:t>
            </a:r>
          </a:p>
        </p:txBody>
      </p:sp>
    </p:spTree>
    <p:extLst>
      <p:ext uri="{BB962C8B-B14F-4D97-AF65-F5344CB8AC3E}">
        <p14:creationId xmlns:p14="http://schemas.microsoft.com/office/powerpoint/2010/main" val="269950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D374-6479-3DA2-0107-3EA6C0DF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601"/>
            <a:ext cx="10876722" cy="1325563"/>
          </a:xfrm>
        </p:spPr>
        <p:txBody>
          <a:bodyPr>
            <a:normAutofit/>
          </a:bodyPr>
          <a:lstStyle/>
          <a:p>
            <a:r>
              <a:rPr lang="en-US"/>
              <a:t>Inlet/Outlet Temperature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CB885-43CD-31A1-9437-90B23110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200" y="1099911"/>
            <a:ext cx="10767029" cy="532243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Main question</a:t>
            </a:r>
          </a:p>
          <a:p>
            <a:pPr>
              <a:buNone/>
            </a:pPr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The team will be testing for final output temperatures to meet DR’s 1,3,6 </a:t>
            </a: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Equipment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Utilize 8 thermocouples to verify temperature distributions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2 pressure gauges to verify head loss is acceptable on coolant side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2 flow sensors in each flow to verify flow and pumps are acceptable for DR 6</a:t>
            </a: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Isolated variables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Ice water inlet temperature</a:t>
            </a: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Calculated results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Final effectiveness will be calculated from delta T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Procedure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Connect thermocouples to TC-08.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Start </a:t>
            </a:r>
            <a:r>
              <a:rPr lang="en-US" sz="1400" b="0" err="1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PicoLog</a:t>
            </a:r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and enable all channels, setting sample interval to 100ms.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Power on pumps and fans to start the system.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Wait for temperatures to reach steady state operation.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Calculate the effectiveness of the heat exchanger.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Calculate the temperature of the outlet air.</a:t>
            </a:r>
            <a:endParaRPr lang="en-US" sz="14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en-US" sz="1200" b="0"/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376A5-6503-412F-4A41-BBA763BDF89A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Dennis Decker,9</a:t>
            </a:r>
          </a:p>
        </p:txBody>
      </p:sp>
    </p:spTree>
    <p:extLst>
      <p:ext uri="{BB962C8B-B14F-4D97-AF65-F5344CB8AC3E}">
        <p14:creationId xmlns:p14="http://schemas.microsoft.com/office/powerpoint/2010/main" val="330578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D374-6479-3DA2-0107-3EA6C0DF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601"/>
            <a:ext cx="10876722" cy="1325563"/>
          </a:xfrm>
        </p:spPr>
        <p:txBody>
          <a:bodyPr>
            <a:normAutofit/>
          </a:bodyPr>
          <a:lstStyle/>
          <a:p>
            <a:r>
              <a:rPr lang="en-US" sz="4000"/>
              <a:t>Inlet/Outlet Temperature Testing 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1CB885-43CD-31A1-9437-90B23110BA4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105920"/>
                <a:ext cx="10767029" cy="5322433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Results</a:t>
                </a:r>
              </a:p>
              <a:p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Experiments is set up and thermocouples calibrated</a:t>
                </a:r>
                <a:endParaRPr lang="en-US" sz="1400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Looking for a temperature drop of 50% between inlet and outlet</a:t>
                </a:r>
                <a:endParaRPr lang="en-US" sz="1400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Main equations</a:t>
                </a: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𝑅𝑒</m:t>
                        </m:r>
                      </m:e>
                      <m: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ker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b="0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⍴</m:t>
                        </m:r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den>
                    </m:f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=3459.13</m:t>
                    </m:r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⇒ </m:t>
                    </m:r>
                  </m:oMath>
                </a14:m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𝑅𝑒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⍴</m:t>
                        </m:r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=386.62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     ⇒</m:t>
                    </m:r>
                  </m:oMath>
                </a14:m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𝑁𝑢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=.51</m:t>
                    </m:r>
                    <m:sSubSup>
                      <m:sSubSup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𝑅𝑒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.5</m:t>
                        </m:r>
                      </m:sup>
                    </m:sSubSup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=25.95</m:t>
                    </m:r>
                  </m:oMath>
                </a14:m>
                <a:endParaRPr lang="en-US" sz="1400" b="0" i="1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</m:oMathPara>
                </a14:m>
                <a:endParaRPr lang="en-US" sz="1400" b="0" i="1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−1000</m:t>
                            </m:r>
                          </m:e>
                        </m:d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𝑃𝑟</m:t>
                        </m:r>
                      </m:num>
                      <m:den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1+12.7</m:t>
                        </m:r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(2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=65.2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49         ⇒</m:t>
                    </m:r>
                    <m:r>
                      <a:rPr lang="en-US" sz="1400" b="0" i="0" kern="1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.6∗</m:t>
                        </m:r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ker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𝑁𝑢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1266.85 </m:t>
                    </m:r>
                    <m:box>
                      <m:boxPr>
                        <m:ctrlPr>
                          <a:rPr lang="en-US" sz="1400" b="0" i="1" kern="10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b="0" i="1" kern="1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kern="1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1400" b="0" i="1" kern="1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400" b="0" i="1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1400" b="0" i="1" kern="100" dirty="0">
                  <a:solidFill>
                    <a:schemeClr val="accent1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𝑁𝑢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=2693.58</m:t>
                    </m:r>
                    <m:box>
                      <m:boxPr>
                        <m:ctrlP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US" sz="1400" b="0" i="1" kern="10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b="0" i="1" kern="1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kern="1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1400" b="0" i="1" kern="1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den>
                        </m:f>
                      </m:e>
                    </m:box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r>
                              <a:rPr lang="en-US" sz="1400" b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⁡</m:t>
                            </m:r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num>
                          <m:den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832.68</m:t>
                    </m:r>
                    <m:f>
                      <m:fPr>
                        <m:ctrlP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den>
                    </m:f>
                    <m:r>
                      <a:rPr lang="en-US" sz="14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𝑁𝑇𝑈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𝑈𝐴</m:t>
                        </m:r>
                      </m:num>
                      <m:den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24.72</m:t>
                    </m:r>
                  </m:oMath>
                </a14:m>
                <a:endParaRPr lang="en-US" sz="1400" b="0" i="1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400" b="0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ker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=.884</m:t>
                    </m:r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⇒          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=2{1+</m:t>
                    </m:r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[−(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𝑁𝑇𝑈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)(1+</m:t>
                        </m:r>
                        <m:sSubSup>
                          <m:sSub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[−(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𝑁𝑇𝑈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)(1+</m:t>
                        </m:r>
                        <m:sSubSup>
                          <m:sSub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sSup>
                      <m:sSup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=.621=62.1%</m:t>
                    </m:r>
                  </m:oMath>
                </a14:m>
                <a:endParaRPr lang="en-US" sz="1400" b="0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Expected results</a:t>
                </a:r>
              </a:p>
              <a:p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Expected results: 62% effectiveness and 7.6 KW of heat transfer</a:t>
                </a:r>
              </a:p>
              <a:p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Measured results: 29% effectiveness and 4 KW of heat transfer</a:t>
                </a:r>
              </a:p>
              <a:p>
                <a:r>
                  <a:rPr lang="en-US" sz="1400" b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Achieved a temperature drop of 5.4 </a:t>
                </a:r>
                <a:r>
                  <a:rPr lang="en-US" sz="1400" b="0" i="0" dirty="0">
                    <a:effectLst/>
                    <a:latin typeface="Times New Roman"/>
                  </a:rPr>
                  <a:t>°C</a:t>
                </a:r>
                <a:endParaRPr lang="en-US" sz="1400" b="0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114300" indent="0">
                  <a:buNone/>
                </a:pP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1CB885-43CD-31A1-9437-90B23110B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105920"/>
                <a:ext cx="10767029" cy="532243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DB3BEE-3876-2F78-5AC9-925576FE11F2}"/>
              </a:ext>
            </a:extLst>
          </p:cNvPr>
          <p:cNvSpPr txBox="1"/>
          <p:nvPr/>
        </p:nvSpPr>
        <p:spPr>
          <a:xfrm>
            <a:off x="10573902" y="6544442"/>
            <a:ext cx="16180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Dennis Decker,10</a:t>
            </a:r>
          </a:p>
        </p:txBody>
      </p:sp>
    </p:spTree>
    <p:extLst>
      <p:ext uri="{BB962C8B-B14F-4D97-AF65-F5344CB8AC3E}">
        <p14:creationId xmlns:p14="http://schemas.microsoft.com/office/powerpoint/2010/main" val="2753234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639afb-ed64-4ff5-bb39-999a75fc06b7" xsi:nil="true"/>
    <lcf76f155ced4ddcb4097134ff3c332f xmlns="582fa5d2-bece-4aea-9f77-927244515e5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9396645F46748A81322C12F250A4A" ma:contentTypeVersion="12" ma:contentTypeDescription="Create a new document." ma:contentTypeScope="" ma:versionID="62110b23182f2854fe926d69f5284e1f">
  <xsd:schema xmlns:xsd="http://www.w3.org/2001/XMLSchema" xmlns:xs="http://www.w3.org/2001/XMLSchema" xmlns:p="http://schemas.microsoft.com/office/2006/metadata/properties" xmlns:ns2="582fa5d2-bece-4aea-9f77-927244515e54" xmlns:ns3="fd639afb-ed64-4ff5-bb39-999a75fc06b7" targetNamespace="http://schemas.microsoft.com/office/2006/metadata/properties" ma:root="true" ma:fieldsID="7b556cee59e663a90169d78963c94a6a" ns2:_="" ns3:_="">
    <xsd:import namespace="582fa5d2-bece-4aea-9f77-927244515e54"/>
    <xsd:import namespace="fd639afb-ed64-4ff5-bb39-999a75fc0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5d2-bece-4aea-9f77-927244515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39afb-ed64-4ff5-bb39-999a75fc06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4d159-f9bf-4876-8b03-6ae5dcadd2ec}" ma:internalName="TaxCatchAll" ma:showField="CatchAllData" ma:web="fd639afb-ed64-4ff5-bb39-999a75fc06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3C5839-A97F-4B20-B8EC-E3819A304467}">
  <ds:schemaRefs>
    <ds:schemaRef ds:uri="http://schemas.microsoft.com/office/2006/documentManagement/types"/>
    <ds:schemaRef ds:uri="582fa5d2-bece-4aea-9f77-927244515e54"/>
    <ds:schemaRef ds:uri="http://purl.org/dc/elements/1.1/"/>
    <ds:schemaRef ds:uri="fd639afb-ed64-4ff5-bb39-999a75fc06b7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0DA2DD0-E288-431B-A0A5-F3349E8E0124}">
  <ds:schemaRefs>
    <ds:schemaRef ds:uri="582fa5d2-bece-4aea-9f77-927244515e54"/>
    <ds:schemaRef ds:uri="fd639afb-ed64-4ff5-bb39-999a75fc06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A0EC458-D27D-4817-84C6-8C182B8368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Microsoft Office PowerPoint</Application>
  <PresentationFormat>Widescreen</PresentationFormat>
  <Paragraphs>194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Segoe UI Symbol</vt:lpstr>
      <vt:lpstr>Times New Roman</vt:lpstr>
      <vt:lpstr>Office Theme</vt:lpstr>
      <vt:lpstr>Heat Exchanger</vt:lpstr>
      <vt:lpstr>Design Requirements Summary CRs</vt:lpstr>
      <vt:lpstr>Design Requirements Summary ERs</vt:lpstr>
      <vt:lpstr>Top Level Testing Summary</vt:lpstr>
      <vt:lpstr>Detailed Testing Plans</vt:lpstr>
      <vt:lpstr>Pressure Drop Testing</vt:lpstr>
      <vt:lpstr>Pressure Drop Testing (cont.)</vt:lpstr>
      <vt:lpstr>Inlet/Outlet Temperature Testing</vt:lpstr>
      <vt:lpstr>Inlet/Outlet Temperature Testing (cont.)</vt:lpstr>
      <vt:lpstr>Inlet/Outlet Testing</vt:lpstr>
      <vt:lpstr>Seal Testing</vt:lpstr>
      <vt:lpstr>Specification Sheets</vt:lpstr>
      <vt:lpstr>QFD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Exchanger</dc:title>
  <dc:creator>Katie Anne Bell</dc:creator>
  <cp:lastModifiedBy>Lorenz F Vios</cp:lastModifiedBy>
  <cp:revision>1</cp:revision>
  <dcterms:created xsi:type="dcterms:W3CDTF">2019-12-30T16:43:17Z</dcterms:created>
  <dcterms:modified xsi:type="dcterms:W3CDTF">2024-04-17T23:15:29Z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0x0101008AD9396645F46748A81322C12F250A4A</vt:lpwstr>
  </property>
  <property fmtid="{D5CDD505-2E9C-101B-9397-08002B2CF9AE}" pid="3" name="MediaServiceImageTags">
    <vt:lpwstr/>
  </property>
</Properties>
</file>