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
  </p:notesMasterIdLst>
  <p:sldIdLst>
    <p:sldId id="256" r:id="rId5"/>
  </p:sldIdLst>
  <p:sldSz cx="40233600" cy="31089600"/>
  <p:notesSz cx="6858000" cy="9144000"/>
  <p:defaultTextStyle>
    <a:defPPr>
      <a:defRPr lang="en-US"/>
    </a:defPPr>
    <a:lvl1pPr marL="0" algn="l" defTabSz="3423514" rtl="0" eaLnBrk="1" latinLnBrk="0" hangingPunct="1">
      <a:defRPr sz="6739" kern="1200">
        <a:solidFill>
          <a:schemeClr val="tx1"/>
        </a:solidFill>
        <a:latin typeface="+mn-lt"/>
        <a:ea typeface="+mn-ea"/>
        <a:cs typeface="+mn-cs"/>
      </a:defRPr>
    </a:lvl1pPr>
    <a:lvl2pPr marL="1711757" algn="l" defTabSz="3423514" rtl="0" eaLnBrk="1" latinLnBrk="0" hangingPunct="1">
      <a:defRPr sz="6739" kern="1200">
        <a:solidFill>
          <a:schemeClr val="tx1"/>
        </a:solidFill>
        <a:latin typeface="+mn-lt"/>
        <a:ea typeface="+mn-ea"/>
        <a:cs typeface="+mn-cs"/>
      </a:defRPr>
    </a:lvl2pPr>
    <a:lvl3pPr marL="3423514" algn="l" defTabSz="3423514" rtl="0" eaLnBrk="1" latinLnBrk="0" hangingPunct="1">
      <a:defRPr sz="6739" kern="1200">
        <a:solidFill>
          <a:schemeClr val="tx1"/>
        </a:solidFill>
        <a:latin typeface="+mn-lt"/>
        <a:ea typeface="+mn-ea"/>
        <a:cs typeface="+mn-cs"/>
      </a:defRPr>
    </a:lvl3pPr>
    <a:lvl4pPr marL="5135270" algn="l" defTabSz="3423514" rtl="0" eaLnBrk="1" latinLnBrk="0" hangingPunct="1">
      <a:defRPr sz="6739" kern="1200">
        <a:solidFill>
          <a:schemeClr val="tx1"/>
        </a:solidFill>
        <a:latin typeface="+mn-lt"/>
        <a:ea typeface="+mn-ea"/>
        <a:cs typeface="+mn-cs"/>
      </a:defRPr>
    </a:lvl4pPr>
    <a:lvl5pPr marL="6847027" algn="l" defTabSz="3423514" rtl="0" eaLnBrk="1" latinLnBrk="0" hangingPunct="1">
      <a:defRPr sz="6739" kern="1200">
        <a:solidFill>
          <a:schemeClr val="tx1"/>
        </a:solidFill>
        <a:latin typeface="+mn-lt"/>
        <a:ea typeface="+mn-ea"/>
        <a:cs typeface="+mn-cs"/>
      </a:defRPr>
    </a:lvl5pPr>
    <a:lvl6pPr marL="8558784" algn="l" defTabSz="3423514" rtl="0" eaLnBrk="1" latinLnBrk="0" hangingPunct="1">
      <a:defRPr sz="6739" kern="1200">
        <a:solidFill>
          <a:schemeClr val="tx1"/>
        </a:solidFill>
        <a:latin typeface="+mn-lt"/>
        <a:ea typeface="+mn-ea"/>
        <a:cs typeface="+mn-cs"/>
      </a:defRPr>
    </a:lvl6pPr>
    <a:lvl7pPr marL="10270541" algn="l" defTabSz="3423514" rtl="0" eaLnBrk="1" latinLnBrk="0" hangingPunct="1">
      <a:defRPr sz="6739" kern="1200">
        <a:solidFill>
          <a:schemeClr val="tx1"/>
        </a:solidFill>
        <a:latin typeface="+mn-lt"/>
        <a:ea typeface="+mn-ea"/>
        <a:cs typeface="+mn-cs"/>
      </a:defRPr>
    </a:lvl7pPr>
    <a:lvl8pPr marL="11982298" algn="l" defTabSz="3423514" rtl="0" eaLnBrk="1" latinLnBrk="0" hangingPunct="1">
      <a:defRPr sz="6739" kern="1200">
        <a:solidFill>
          <a:schemeClr val="tx1"/>
        </a:solidFill>
        <a:latin typeface="+mn-lt"/>
        <a:ea typeface="+mn-ea"/>
        <a:cs typeface="+mn-cs"/>
      </a:defRPr>
    </a:lvl8pPr>
    <a:lvl9pPr marL="13694054" algn="l" defTabSz="3423514" rtl="0" eaLnBrk="1" latinLnBrk="0" hangingPunct="1">
      <a:defRPr sz="673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E20"/>
    <a:srgbClr val="083566"/>
    <a:srgbClr val="00A3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 d="100"/>
          <a:sy n="11" d="100"/>
        </p:scale>
        <p:origin x="1478"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nau0.sharepoint.com/sites/SeniorCapstone-SolarUAV/Shared%20Documents/General/Fall%20Semester%20Assignments/Testing/TestingExcel.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Wing Load Testing</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scatterChart>
        <c:scatterStyle val="lineMarker"/>
        <c:varyColors val="0"/>
        <c:ser>
          <c:idx val="0"/>
          <c:order val="0"/>
          <c:spPr>
            <a:ln w="9525" cap="rnd">
              <a:solidFill>
                <a:schemeClr val="accent1"/>
              </a:solidFill>
              <a:round/>
            </a:ln>
            <a:effectLst/>
          </c:spPr>
          <c:marker>
            <c:symbol val="circle"/>
            <c:size val="5"/>
            <c:spPr>
              <a:solidFill>
                <a:schemeClr val="accent1">
                  <a:shade val="80000"/>
                  <a:satMod val="150000"/>
                </a:schemeClr>
              </a:solidFill>
              <a:ln w="9525">
                <a:solidFill>
                  <a:schemeClr val="accent1"/>
                </a:solidFill>
                <a:round/>
              </a:ln>
              <a:effectLst/>
            </c:spPr>
          </c:marker>
          <c:xVal>
            <c:numRef>
              <c:f>'Wing Load Testing'!$A$3:$A$22</c:f>
              <c:numCache>
                <c:formatCode>General</c:formatCode>
                <c:ptCount val="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numCache>
            </c:numRef>
          </c:xVal>
          <c:yVal>
            <c:numRef>
              <c:f>'Wing Load Testing'!$B$3:$B$22</c:f>
              <c:numCache>
                <c:formatCode>General</c:formatCode>
                <c:ptCount val="20"/>
                <c:pt idx="0">
                  <c:v>0</c:v>
                </c:pt>
                <c:pt idx="1">
                  <c:v>10</c:v>
                </c:pt>
                <c:pt idx="2">
                  <c:v>15</c:v>
                </c:pt>
                <c:pt idx="3">
                  <c:v>17</c:v>
                </c:pt>
                <c:pt idx="4">
                  <c:v>19</c:v>
                </c:pt>
                <c:pt idx="5">
                  <c:v>20</c:v>
                </c:pt>
                <c:pt idx="6">
                  <c:v>22</c:v>
                </c:pt>
                <c:pt idx="7">
                  <c:v>25</c:v>
                </c:pt>
                <c:pt idx="8">
                  <c:v>28</c:v>
                </c:pt>
                <c:pt idx="9">
                  <c:v>30</c:v>
                </c:pt>
                <c:pt idx="10">
                  <c:v>32</c:v>
                </c:pt>
                <c:pt idx="11">
                  <c:v>0</c:v>
                </c:pt>
                <c:pt idx="12">
                  <c:v>0</c:v>
                </c:pt>
                <c:pt idx="13">
                  <c:v>0</c:v>
                </c:pt>
                <c:pt idx="14">
                  <c:v>0</c:v>
                </c:pt>
                <c:pt idx="15">
                  <c:v>0</c:v>
                </c:pt>
                <c:pt idx="16">
                  <c:v>0</c:v>
                </c:pt>
                <c:pt idx="17">
                  <c:v>0</c:v>
                </c:pt>
                <c:pt idx="18">
                  <c:v>0</c:v>
                </c:pt>
              </c:numCache>
            </c:numRef>
          </c:yVal>
          <c:smooth val="0"/>
          <c:extLst>
            <c:ext xmlns:c16="http://schemas.microsoft.com/office/drawing/2014/chart" uri="{C3380CC4-5D6E-409C-BE32-E72D297353CC}">
              <c16:uniqueId val="{00000000-CEBF-4A5A-AA9D-00277E7A83AC}"/>
            </c:ext>
          </c:extLst>
        </c:ser>
        <c:dLbls>
          <c:showLegendKey val="0"/>
          <c:showVal val="0"/>
          <c:showCatName val="0"/>
          <c:showSerName val="0"/>
          <c:showPercent val="0"/>
          <c:showBubbleSize val="0"/>
        </c:dLbls>
        <c:axId val="1533793327"/>
        <c:axId val="1533793743"/>
      </c:scatterChart>
      <c:valAx>
        <c:axId val="1533793327"/>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a:t>Time (s)</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533793743"/>
        <c:crosses val="autoZero"/>
        <c:crossBetween val="midCat"/>
      </c:valAx>
      <c:valAx>
        <c:axId val="1533793743"/>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a:t>Force (lbs)</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533793327"/>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71809C-42E9-4966-8BEC-E0A1B0722591}" type="doc">
      <dgm:prSet loTypeId="urn:microsoft.com/office/officeart/2005/8/layout/cycle3" loCatId="cycle" qsTypeId="urn:microsoft.com/office/officeart/2005/8/quickstyle/simple1" qsCatId="simple" csTypeId="urn:microsoft.com/office/officeart/2005/8/colors/accent4_2" csCatId="accent4" phldr="1"/>
      <dgm:spPr/>
      <dgm:t>
        <a:bodyPr/>
        <a:lstStyle/>
        <a:p>
          <a:endParaRPr lang="en-US"/>
        </a:p>
      </dgm:t>
    </dgm:pt>
    <dgm:pt modelId="{CDBBACDF-0ADF-4F5B-98D8-6BBE4FA021C0}">
      <dgm:prSet phldrT="[Text]"/>
      <dgm:spPr/>
      <dgm:t>
        <a:bodyPr/>
        <a:lstStyle/>
        <a:p>
          <a:r>
            <a:rPr lang="en-US" b="1">
              <a:solidFill>
                <a:schemeClr val="tx1"/>
              </a:solidFill>
            </a:rPr>
            <a:t>Rough Area to Calculate Lift and Weight</a:t>
          </a:r>
        </a:p>
      </dgm:t>
    </dgm:pt>
    <dgm:pt modelId="{7A57512D-6FCC-4707-917E-C1374EB77D4C}" type="parTrans" cxnId="{5212316B-DCE7-4B63-B522-7FB90B8E8B81}">
      <dgm:prSet/>
      <dgm:spPr/>
      <dgm:t>
        <a:bodyPr/>
        <a:lstStyle/>
        <a:p>
          <a:endParaRPr lang="en-US"/>
        </a:p>
      </dgm:t>
    </dgm:pt>
    <dgm:pt modelId="{711415FC-4811-4990-BE75-C800FDB64DB3}" type="sibTrans" cxnId="{5212316B-DCE7-4B63-B522-7FB90B8E8B81}">
      <dgm:prSet/>
      <dgm:spPr/>
      <dgm:t>
        <a:bodyPr/>
        <a:lstStyle/>
        <a:p>
          <a:endParaRPr lang="en-US"/>
        </a:p>
      </dgm:t>
    </dgm:pt>
    <dgm:pt modelId="{D5461B6D-B94A-4342-A80B-AEDD11CCA648}">
      <dgm:prSet phldrT="[Text]"/>
      <dgm:spPr/>
      <dgm:t>
        <a:bodyPr/>
        <a:lstStyle/>
        <a:p>
          <a:r>
            <a:rPr lang="en-US" b="1">
              <a:solidFill>
                <a:schemeClr val="tx1"/>
              </a:solidFill>
            </a:rPr>
            <a:t>CAD to get higher fidelity area </a:t>
          </a:r>
        </a:p>
      </dgm:t>
    </dgm:pt>
    <dgm:pt modelId="{213D321A-BDFB-4960-A381-3FE523641910}" type="parTrans" cxnId="{C73DC724-AC1D-4DAC-8A89-050E436C543C}">
      <dgm:prSet/>
      <dgm:spPr/>
      <dgm:t>
        <a:bodyPr/>
        <a:lstStyle/>
        <a:p>
          <a:endParaRPr lang="en-US"/>
        </a:p>
      </dgm:t>
    </dgm:pt>
    <dgm:pt modelId="{06D84C5C-1EEC-4F0A-A1AA-312E4EBEA932}" type="sibTrans" cxnId="{C73DC724-AC1D-4DAC-8A89-050E436C543C}">
      <dgm:prSet/>
      <dgm:spPr/>
      <dgm:t>
        <a:bodyPr/>
        <a:lstStyle/>
        <a:p>
          <a:endParaRPr lang="en-US"/>
        </a:p>
      </dgm:t>
    </dgm:pt>
    <dgm:pt modelId="{0EA884CE-96BD-4EBC-9D28-5BFFD3E108F0}">
      <dgm:prSet phldrT="[Text]"/>
      <dgm:spPr/>
      <dgm:t>
        <a:bodyPr/>
        <a:lstStyle/>
        <a:p>
          <a:r>
            <a:rPr lang="en-US" b="1">
              <a:solidFill>
                <a:schemeClr val="tx1"/>
              </a:solidFill>
            </a:rPr>
            <a:t>Send exact area and weight back </a:t>
          </a:r>
        </a:p>
      </dgm:t>
    </dgm:pt>
    <dgm:pt modelId="{15AB49A0-678A-44D1-AAE3-30CF05FDC81B}" type="parTrans" cxnId="{9DBE2CA1-22FE-4D31-BA6C-FFE913081249}">
      <dgm:prSet/>
      <dgm:spPr/>
      <dgm:t>
        <a:bodyPr/>
        <a:lstStyle/>
        <a:p>
          <a:endParaRPr lang="en-US"/>
        </a:p>
      </dgm:t>
    </dgm:pt>
    <dgm:pt modelId="{ADD835EA-78D8-44C7-95F3-3C9BFD2A7CCE}" type="sibTrans" cxnId="{9DBE2CA1-22FE-4D31-BA6C-FFE913081249}">
      <dgm:prSet/>
      <dgm:spPr/>
      <dgm:t>
        <a:bodyPr/>
        <a:lstStyle/>
        <a:p>
          <a:endParaRPr lang="en-US"/>
        </a:p>
      </dgm:t>
    </dgm:pt>
    <dgm:pt modelId="{FF4EA026-83E4-4759-8D2C-F4EB98529BAD}">
      <dgm:prSet phldrT="[Text]"/>
      <dgm:spPr/>
      <dgm:t>
        <a:bodyPr/>
        <a:lstStyle/>
        <a:p>
          <a:r>
            <a:rPr lang="en-US" b="1">
              <a:solidFill>
                <a:schemeClr val="tx1"/>
              </a:solidFill>
            </a:rPr>
            <a:t>Use exact area and rerun calculations to determine lift and weight</a:t>
          </a:r>
        </a:p>
      </dgm:t>
    </dgm:pt>
    <dgm:pt modelId="{4D54078C-29A9-42CF-9B05-6AE6854C7B36}" type="parTrans" cxnId="{40425C22-F338-4BEE-B829-4759B38D2728}">
      <dgm:prSet/>
      <dgm:spPr/>
      <dgm:t>
        <a:bodyPr/>
        <a:lstStyle/>
        <a:p>
          <a:endParaRPr lang="en-US"/>
        </a:p>
      </dgm:t>
    </dgm:pt>
    <dgm:pt modelId="{1151F788-C56B-4BBB-A295-D23C34B71082}" type="sibTrans" cxnId="{40425C22-F338-4BEE-B829-4759B38D2728}">
      <dgm:prSet/>
      <dgm:spPr/>
      <dgm:t>
        <a:bodyPr/>
        <a:lstStyle/>
        <a:p>
          <a:endParaRPr lang="en-US"/>
        </a:p>
      </dgm:t>
    </dgm:pt>
    <dgm:pt modelId="{B5B6C04A-925F-45B8-88F8-8A696B3F29B1}">
      <dgm:prSet phldrT="[Text]"/>
      <dgm:spPr/>
      <dgm:t>
        <a:bodyPr/>
        <a:lstStyle/>
        <a:p>
          <a:r>
            <a:rPr lang="en-US" b="1">
              <a:solidFill>
                <a:schemeClr val="tx1"/>
              </a:solidFill>
            </a:rPr>
            <a:t>Use exact weight to determine component purchase</a:t>
          </a:r>
        </a:p>
      </dgm:t>
    </dgm:pt>
    <dgm:pt modelId="{8AC8DF4F-7BE4-4093-976A-17772D33919A}" type="parTrans" cxnId="{2C13BA3C-000A-4B9E-80B1-E9C3A5D9B1D9}">
      <dgm:prSet/>
      <dgm:spPr/>
      <dgm:t>
        <a:bodyPr/>
        <a:lstStyle/>
        <a:p>
          <a:endParaRPr lang="en-US"/>
        </a:p>
      </dgm:t>
    </dgm:pt>
    <dgm:pt modelId="{1EFFAF10-B2EA-4073-B04E-88BCE7BE12F4}" type="sibTrans" cxnId="{2C13BA3C-000A-4B9E-80B1-E9C3A5D9B1D9}">
      <dgm:prSet/>
      <dgm:spPr/>
      <dgm:t>
        <a:bodyPr/>
        <a:lstStyle/>
        <a:p>
          <a:endParaRPr lang="en-US"/>
        </a:p>
      </dgm:t>
    </dgm:pt>
    <dgm:pt modelId="{F9C20AEC-B96F-4D90-B779-8E4C48A28AA4}" type="pres">
      <dgm:prSet presAssocID="{3071809C-42E9-4966-8BEC-E0A1B0722591}" presName="Name0" presStyleCnt="0">
        <dgm:presLayoutVars>
          <dgm:dir/>
          <dgm:resizeHandles val="exact"/>
        </dgm:presLayoutVars>
      </dgm:prSet>
      <dgm:spPr/>
    </dgm:pt>
    <dgm:pt modelId="{99469CBC-E80C-4F46-94B4-65CDA38117E0}" type="pres">
      <dgm:prSet presAssocID="{3071809C-42E9-4966-8BEC-E0A1B0722591}" presName="cycle" presStyleCnt="0"/>
      <dgm:spPr/>
    </dgm:pt>
    <dgm:pt modelId="{AC2A80F2-DC7A-4C62-9BD2-702AC8A48239}" type="pres">
      <dgm:prSet presAssocID="{CDBBACDF-0ADF-4F5B-98D8-6BBE4FA021C0}" presName="nodeFirstNode" presStyleLbl="node1" presStyleIdx="0" presStyleCnt="5">
        <dgm:presLayoutVars>
          <dgm:bulletEnabled val="1"/>
        </dgm:presLayoutVars>
      </dgm:prSet>
      <dgm:spPr/>
    </dgm:pt>
    <dgm:pt modelId="{5E595EAC-486D-4269-A110-48C3D6EC494B}" type="pres">
      <dgm:prSet presAssocID="{711415FC-4811-4990-BE75-C800FDB64DB3}" presName="sibTransFirstNode" presStyleLbl="bgShp" presStyleIdx="0" presStyleCnt="1"/>
      <dgm:spPr/>
    </dgm:pt>
    <dgm:pt modelId="{CB202752-B72E-4F0E-B6C5-F711A65D1CE1}" type="pres">
      <dgm:prSet presAssocID="{D5461B6D-B94A-4342-A80B-AEDD11CCA648}" presName="nodeFollowingNodes" presStyleLbl="node1" presStyleIdx="1" presStyleCnt="5">
        <dgm:presLayoutVars>
          <dgm:bulletEnabled val="1"/>
        </dgm:presLayoutVars>
      </dgm:prSet>
      <dgm:spPr/>
    </dgm:pt>
    <dgm:pt modelId="{FC4E888D-A88F-4CE7-B85A-53BA1BE4E355}" type="pres">
      <dgm:prSet presAssocID="{0EA884CE-96BD-4EBC-9D28-5BFFD3E108F0}" presName="nodeFollowingNodes" presStyleLbl="node1" presStyleIdx="2" presStyleCnt="5">
        <dgm:presLayoutVars>
          <dgm:bulletEnabled val="1"/>
        </dgm:presLayoutVars>
      </dgm:prSet>
      <dgm:spPr/>
    </dgm:pt>
    <dgm:pt modelId="{6A0E4F9C-BF43-4586-B019-F9E1471A6146}" type="pres">
      <dgm:prSet presAssocID="{FF4EA026-83E4-4759-8D2C-F4EB98529BAD}" presName="nodeFollowingNodes" presStyleLbl="node1" presStyleIdx="3" presStyleCnt="5">
        <dgm:presLayoutVars>
          <dgm:bulletEnabled val="1"/>
        </dgm:presLayoutVars>
      </dgm:prSet>
      <dgm:spPr/>
    </dgm:pt>
    <dgm:pt modelId="{68A57102-8B00-422C-B093-722D76DA3407}" type="pres">
      <dgm:prSet presAssocID="{B5B6C04A-925F-45B8-88F8-8A696B3F29B1}" presName="nodeFollowingNodes" presStyleLbl="node1" presStyleIdx="4" presStyleCnt="5">
        <dgm:presLayoutVars>
          <dgm:bulletEnabled val="1"/>
        </dgm:presLayoutVars>
      </dgm:prSet>
      <dgm:spPr/>
    </dgm:pt>
  </dgm:ptLst>
  <dgm:cxnLst>
    <dgm:cxn modelId="{40425C22-F338-4BEE-B829-4759B38D2728}" srcId="{3071809C-42E9-4966-8BEC-E0A1B0722591}" destId="{FF4EA026-83E4-4759-8D2C-F4EB98529BAD}" srcOrd="3" destOrd="0" parTransId="{4D54078C-29A9-42CF-9B05-6AE6854C7B36}" sibTransId="{1151F788-C56B-4BBB-A295-D23C34B71082}"/>
    <dgm:cxn modelId="{8757B324-8C9E-450B-9A5C-A0F4AE23CED2}" type="presOf" srcId="{711415FC-4811-4990-BE75-C800FDB64DB3}" destId="{5E595EAC-486D-4269-A110-48C3D6EC494B}" srcOrd="0" destOrd="0" presId="urn:microsoft.com/office/officeart/2005/8/layout/cycle3"/>
    <dgm:cxn modelId="{C73DC724-AC1D-4DAC-8A89-050E436C543C}" srcId="{3071809C-42E9-4966-8BEC-E0A1B0722591}" destId="{D5461B6D-B94A-4342-A80B-AEDD11CCA648}" srcOrd="1" destOrd="0" parTransId="{213D321A-BDFB-4960-A381-3FE523641910}" sibTransId="{06D84C5C-1EEC-4F0A-A1AA-312E4EBEA932}"/>
    <dgm:cxn modelId="{2C13BA3C-000A-4B9E-80B1-E9C3A5D9B1D9}" srcId="{3071809C-42E9-4966-8BEC-E0A1B0722591}" destId="{B5B6C04A-925F-45B8-88F8-8A696B3F29B1}" srcOrd="4" destOrd="0" parTransId="{8AC8DF4F-7BE4-4093-976A-17772D33919A}" sibTransId="{1EFFAF10-B2EA-4073-B04E-88BCE7BE12F4}"/>
    <dgm:cxn modelId="{4338DC62-0E64-4938-8EC5-D8623D760E26}" type="presOf" srcId="{0EA884CE-96BD-4EBC-9D28-5BFFD3E108F0}" destId="{FC4E888D-A88F-4CE7-B85A-53BA1BE4E355}" srcOrd="0" destOrd="0" presId="urn:microsoft.com/office/officeart/2005/8/layout/cycle3"/>
    <dgm:cxn modelId="{5212316B-DCE7-4B63-B522-7FB90B8E8B81}" srcId="{3071809C-42E9-4966-8BEC-E0A1B0722591}" destId="{CDBBACDF-0ADF-4F5B-98D8-6BBE4FA021C0}" srcOrd="0" destOrd="0" parTransId="{7A57512D-6FCC-4707-917E-C1374EB77D4C}" sibTransId="{711415FC-4811-4990-BE75-C800FDB64DB3}"/>
    <dgm:cxn modelId="{5CF7F04B-16F0-4157-9B9C-D78C96D313A2}" type="presOf" srcId="{FF4EA026-83E4-4759-8D2C-F4EB98529BAD}" destId="{6A0E4F9C-BF43-4586-B019-F9E1471A6146}" srcOrd="0" destOrd="0" presId="urn:microsoft.com/office/officeart/2005/8/layout/cycle3"/>
    <dgm:cxn modelId="{A388E885-C081-4262-AD90-360E0CBF6339}" type="presOf" srcId="{CDBBACDF-0ADF-4F5B-98D8-6BBE4FA021C0}" destId="{AC2A80F2-DC7A-4C62-9BD2-702AC8A48239}" srcOrd="0" destOrd="0" presId="urn:microsoft.com/office/officeart/2005/8/layout/cycle3"/>
    <dgm:cxn modelId="{14839596-8786-407C-8EDC-A53A2034C62B}" type="presOf" srcId="{3071809C-42E9-4966-8BEC-E0A1B0722591}" destId="{F9C20AEC-B96F-4D90-B779-8E4C48A28AA4}" srcOrd="0" destOrd="0" presId="urn:microsoft.com/office/officeart/2005/8/layout/cycle3"/>
    <dgm:cxn modelId="{7A5DD399-93C7-4E86-8EBC-BD591E40B03F}" type="presOf" srcId="{B5B6C04A-925F-45B8-88F8-8A696B3F29B1}" destId="{68A57102-8B00-422C-B093-722D76DA3407}" srcOrd="0" destOrd="0" presId="urn:microsoft.com/office/officeart/2005/8/layout/cycle3"/>
    <dgm:cxn modelId="{9DBE2CA1-22FE-4D31-BA6C-FFE913081249}" srcId="{3071809C-42E9-4966-8BEC-E0A1B0722591}" destId="{0EA884CE-96BD-4EBC-9D28-5BFFD3E108F0}" srcOrd="2" destOrd="0" parTransId="{15AB49A0-678A-44D1-AAE3-30CF05FDC81B}" sibTransId="{ADD835EA-78D8-44C7-95F3-3C9BFD2A7CCE}"/>
    <dgm:cxn modelId="{806900A7-42A3-4492-B973-EE64BB108286}" type="presOf" srcId="{D5461B6D-B94A-4342-A80B-AEDD11CCA648}" destId="{CB202752-B72E-4F0E-B6C5-F711A65D1CE1}" srcOrd="0" destOrd="0" presId="urn:microsoft.com/office/officeart/2005/8/layout/cycle3"/>
    <dgm:cxn modelId="{B3F0305A-7DCC-4B76-9A22-8C5F1EA16C5A}" type="presParOf" srcId="{F9C20AEC-B96F-4D90-B779-8E4C48A28AA4}" destId="{99469CBC-E80C-4F46-94B4-65CDA38117E0}" srcOrd="0" destOrd="0" presId="urn:microsoft.com/office/officeart/2005/8/layout/cycle3"/>
    <dgm:cxn modelId="{1348239C-8406-4C45-BF2C-E6456E9B50CC}" type="presParOf" srcId="{99469CBC-E80C-4F46-94B4-65CDA38117E0}" destId="{AC2A80F2-DC7A-4C62-9BD2-702AC8A48239}" srcOrd="0" destOrd="0" presId="urn:microsoft.com/office/officeart/2005/8/layout/cycle3"/>
    <dgm:cxn modelId="{023094C7-6C50-4E94-9FCA-9166657D7D33}" type="presParOf" srcId="{99469CBC-E80C-4F46-94B4-65CDA38117E0}" destId="{5E595EAC-486D-4269-A110-48C3D6EC494B}" srcOrd="1" destOrd="0" presId="urn:microsoft.com/office/officeart/2005/8/layout/cycle3"/>
    <dgm:cxn modelId="{F5114FC1-4D69-4BAD-99A2-0242B7B6C46C}" type="presParOf" srcId="{99469CBC-E80C-4F46-94B4-65CDA38117E0}" destId="{CB202752-B72E-4F0E-B6C5-F711A65D1CE1}" srcOrd="2" destOrd="0" presId="urn:microsoft.com/office/officeart/2005/8/layout/cycle3"/>
    <dgm:cxn modelId="{302EB328-5E8A-4200-9581-E9B43F93D5D5}" type="presParOf" srcId="{99469CBC-E80C-4F46-94B4-65CDA38117E0}" destId="{FC4E888D-A88F-4CE7-B85A-53BA1BE4E355}" srcOrd="3" destOrd="0" presId="urn:microsoft.com/office/officeart/2005/8/layout/cycle3"/>
    <dgm:cxn modelId="{9BCF2B01-6B7A-4B4B-B23E-9DABEA5D2796}" type="presParOf" srcId="{99469CBC-E80C-4F46-94B4-65CDA38117E0}" destId="{6A0E4F9C-BF43-4586-B019-F9E1471A6146}" srcOrd="4" destOrd="0" presId="urn:microsoft.com/office/officeart/2005/8/layout/cycle3"/>
    <dgm:cxn modelId="{5ED9B5FC-28B3-4A73-A06D-0A2A8B43AE8E}" type="presParOf" srcId="{99469CBC-E80C-4F46-94B4-65CDA38117E0}" destId="{68A57102-8B00-422C-B093-722D76DA3407}" srcOrd="5" destOrd="0" presId="urn:microsoft.com/office/officeart/2005/8/layout/cycle3"/>
  </dgm:cxnLst>
  <dgm:bg/>
  <dgm:whole/>
  <dgm:extLst>
    <a:ext uri="http://schemas.microsoft.com/office/drawing/2008/diagram">
      <dsp:dataModelExt xmlns:dsp="http://schemas.microsoft.com/office/drawing/2008/diagram" relId="rId6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71809C-42E9-4966-8BEC-E0A1B0722591}"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n-US"/>
        </a:p>
      </dgm:t>
    </dgm:pt>
    <dgm:pt modelId="{CDBBACDF-0ADF-4F5B-98D8-6BBE4FA021C0}">
      <dgm:prSet phldrT="[Text]" custT="1"/>
      <dgm:spPr/>
      <dgm:t>
        <a:bodyPr/>
        <a:lstStyle/>
        <a:p>
          <a:r>
            <a:rPr lang="en-US" sz="1300" b="1"/>
            <a:t>GLIDE TEST PROTOTYPE ADJUST CENTER OF GRAVITY</a:t>
          </a:r>
        </a:p>
      </dgm:t>
    </dgm:pt>
    <dgm:pt modelId="{7A57512D-6FCC-4707-917E-C1374EB77D4C}" type="parTrans" cxnId="{5212316B-DCE7-4B63-B522-7FB90B8E8B81}">
      <dgm:prSet/>
      <dgm:spPr/>
      <dgm:t>
        <a:bodyPr/>
        <a:lstStyle/>
        <a:p>
          <a:endParaRPr lang="en-US"/>
        </a:p>
      </dgm:t>
    </dgm:pt>
    <dgm:pt modelId="{711415FC-4811-4990-BE75-C800FDB64DB3}" type="sibTrans" cxnId="{5212316B-DCE7-4B63-B522-7FB90B8E8B81}">
      <dgm:prSet/>
      <dgm:spPr/>
      <dgm:t>
        <a:bodyPr/>
        <a:lstStyle/>
        <a:p>
          <a:endParaRPr lang="en-US"/>
        </a:p>
      </dgm:t>
    </dgm:pt>
    <dgm:pt modelId="{D5461B6D-B94A-4342-A80B-AEDD11CCA648}">
      <dgm:prSet phldrT="[Text]" custT="1"/>
      <dgm:spPr/>
      <dgm:t>
        <a:bodyPr/>
        <a:lstStyle/>
        <a:p>
          <a:r>
            <a:rPr lang="en-US" sz="1600" b="1"/>
            <a:t>CONNECT ELECTRICAL COMPONENTS</a:t>
          </a:r>
        </a:p>
      </dgm:t>
    </dgm:pt>
    <dgm:pt modelId="{213D321A-BDFB-4960-A381-3FE523641910}" type="parTrans" cxnId="{C73DC724-AC1D-4DAC-8A89-050E436C543C}">
      <dgm:prSet/>
      <dgm:spPr/>
      <dgm:t>
        <a:bodyPr/>
        <a:lstStyle/>
        <a:p>
          <a:endParaRPr lang="en-US"/>
        </a:p>
      </dgm:t>
    </dgm:pt>
    <dgm:pt modelId="{06D84C5C-1EEC-4F0A-A1AA-312E4EBEA932}" type="sibTrans" cxnId="{C73DC724-AC1D-4DAC-8A89-050E436C543C}">
      <dgm:prSet/>
      <dgm:spPr/>
      <dgm:t>
        <a:bodyPr/>
        <a:lstStyle/>
        <a:p>
          <a:endParaRPr lang="en-US"/>
        </a:p>
      </dgm:t>
    </dgm:pt>
    <dgm:pt modelId="{0EA884CE-96BD-4EBC-9D28-5BFFD3E108F0}">
      <dgm:prSet phldrT="[Text]" custT="1"/>
      <dgm:spPr/>
      <dgm:t>
        <a:bodyPr/>
        <a:lstStyle/>
        <a:p>
          <a:r>
            <a:rPr lang="en-US" sz="1800" b="1"/>
            <a:t>CRASH AND BURN</a:t>
          </a:r>
        </a:p>
      </dgm:t>
    </dgm:pt>
    <dgm:pt modelId="{15AB49A0-678A-44D1-AAE3-30CF05FDC81B}" type="parTrans" cxnId="{9DBE2CA1-22FE-4D31-BA6C-FFE913081249}">
      <dgm:prSet/>
      <dgm:spPr/>
      <dgm:t>
        <a:bodyPr/>
        <a:lstStyle/>
        <a:p>
          <a:endParaRPr lang="en-US"/>
        </a:p>
      </dgm:t>
    </dgm:pt>
    <dgm:pt modelId="{ADD835EA-78D8-44C7-95F3-3C9BFD2A7CCE}" type="sibTrans" cxnId="{9DBE2CA1-22FE-4D31-BA6C-FFE913081249}">
      <dgm:prSet/>
      <dgm:spPr/>
      <dgm:t>
        <a:bodyPr/>
        <a:lstStyle/>
        <a:p>
          <a:endParaRPr lang="en-US"/>
        </a:p>
      </dgm:t>
    </dgm:pt>
    <dgm:pt modelId="{FF4EA026-83E4-4759-8D2C-F4EB98529BAD}">
      <dgm:prSet phldrT="[Text]" custT="1"/>
      <dgm:spPr/>
      <dgm:t>
        <a:bodyPr/>
        <a:lstStyle/>
        <a:p>
          <a:r>
            <a:rPr lang="en-US" sz="1400" b="1"/>
            <a:t>MAKE ADJUSTMENTS TO DESIGN</a:t>
          </a:r>
        </a:p>
      </dgm:t>
    </dgm:pt>
    <dgm:pt modelId="{4D54078C-29A9-42CF-9B05-6AE6854C7B36}" type="parTrans" cxnId="{40425C22-F338-4BEE-B829-4759B38D2728}">
      <dgm:prSet/>
      <dgm:spPr/>
      <dgm:t>
        <a:bodyPr/>
        <a:lstStyle/>
        <a:p>
          <a:endParaRPr lang="en-US"/>
        </a:p>
      </dgm:t>
    </dgm:pt>
    <dgm:pt modelId="{1151F788-C56B-4BBB-A295-D23C34B71082}" type="sibTrans" cxnId="{40425C22-F338-4BEE-B829-4759B38D2728}">
      <dgm:prSet/>
      <dgm:spPr/>
      <dgm:t>
        <a:bodyPr/>
        <a:lstStyle/>
        <a:p>
          <a:endParaRPr lang="en-US"/>
        </a:p>
      </dgm:t>
    </dgm:pt>
    <dgm:pt modelId="{B5B6C04A-925F-45B8-88F8-8A696B3F29B1}">
      <dgm:prSet phldrT="[Text]" custT="1"/>
      <dgm:spPr/>
      <dgm:t>
        <a:bodyPr/>
        <a:lstStyle/>
        <a:p>
          <a:r>
            <a:rPr lang="en-US" sz="1400" b="1"/>
            <a:t>BUILD PROTOTYPE BASED OFF 2D DESIGN</a:t>
          </a:r>
        </a:p>
      </dgm:t>
    </dgm:pt>
    <dgm:pt modelId="{8AC8DF4F-7BE4-4093-976A-17772D33919A}" type="parTrans" cxnId="{2C13BA3C-000A-4B9E-80B1-E9C3A5D9B1D9}">
      <dgm:prSet/>
      <dgm:spPr/>
      <dgm:t>
        <a:bodyPr/>
        <a:lstStyle/>
        <a:p>
          <a:endParaRPr lang="en-US"/>
        </a:p>
      </dgm:t>
    </dgm:pt>
    <dgm:pt modelId="{1EFFAF10-B2EA-4073-B04E-88BCE7BE12F4}" type="sibTrans" cxnId="{2C13BA3C-000A-4B9E-80B1-E9C3A5D9B1D9}">
      <dgm:prSet/>
      <dgm:spPr/>
      <dgm:t>
        <a:bodyPr/>
        <a:lstStyle/>
        <a:p>
          <a:endParaRPr lang="en-US"/>
        </a:p>
      </dgm:t>
    </dgm:pt>
    <dgm:pt modelId="{0DA5D21B-62E6-43E1-BFB8-C41F6473EB54}" type="pres">
      <dgm:prSet presAssocID="{3071809C-42E9-4966-8BEC-E0A1B0722591}" presName="cycle" presStyleCnt="0">
        <dgm:presLayoutVars>
          <dgm:dir/>
          <dgm:resizeHandles val="exact"/>
        </dgm:presLayoutVars>
      </dgm:prSet>
      <dgm:spPr/>
    </dgm:pt>
    <dgm:pt modelId="{89B03251-0EEB-403C-B3A9-B91C2E03C4A1}" type="pres">
      <dgm:prSet presAssocID="{CDBBACDF-0ADF-4F5B-98D8-6BBE4FA021C0}" presName="node" presStyleLbl="node1" presStyleIdx="0" presStyleCnt="5" custScaleX="127716">
        <dgm:presLayoutVars>
          <dgm:bulletEnabled val="1"/>
        </dgm:presLayoutVars>
      </dgm:prSet>
      <dgm:spPr/>
    </dgm:pt>
    <dgm:pt modelId="{3D0A010B-9199-4B76-8190-BC2721F106E3}" type="pres">
      <dgm:prSet presAssocID="{CDBBACDF-0ADF-4F5B-98D8-6BBE4FA021C0}" presName="spNode" presStyleCnt="0"/>
      <dgm:spPr/>
    </dgm:pt>
    <dgm:pt modelId="{B9F60162-3291-4C1E-ABDF-A36A77348062}" type="pres">
      <dgm:prSet presAssocID="{711415FC-4811-4990-BE75-C800FDB64DB3}" presName="sibTrans" presStyleLbl="sibTrans1D1" presStyleIdx="0" presStyleCnt="5"/>
      <dgm:spPr/>
    </dgm:pt>
    <dgm:pt modelId="{B302E80D-7DE4-4D7C-90B6-67EDA8A8FAE3}" type="pres">
      <dgm:prSet presAssocID="{D5461B6D-B94A-4342-A80B-AEDD11CCA648}" presName="node" presStyleLbl="node1" presStyleIdx="1" presStyleCnt="5" custScaleX="127716">
        <dgm:presLayoutVars>
          <dgm:bulletEnabled val="1"/>
        </dgm:presLayoutVars>
      </dgm:prSet>
      <dgm:spPr/>
    </dgm:pt>
    <dgm:pt modelId="{38184949-020A-4EB7-B4F4-83DE32CAF5CF}" type="pres">
      <dgm:prSet presAssocID="{D5461B6D-B94A-4342-A80B-AEDD11CCA648}" presName="spNode" presStyleCnt="0"/>
      <dgm:spPr/>
    </dgm:pt>
    <dgm:pt modelId="{8EB2CAD2-0C29-4C94-957D-3B9478C38BAE}" type="pres">
      <dgm:prSet presAssocID="{06D84C5C-1EEC-4F0A-A1AA-312E4EBEA932}" presName="sibTrans" presStyleLbl="sibTrans1D1" presStyleIdx="1" presStyleCnt="5"/>
      <dgm:spPr/>
    </dgm:pt>
    <dgm:pt modelId="{E1FD200F-0657-4FCC-B5F1-7F651B641090}" type="pres">
      <dgm:prSet presAssocID="{0EA884CE-96BD-4EBC-9D28-5BFFD3E108F0}" presName="node" presStyleLbl="node1" presStyleIdx="2" presStyleCnt="5" custScaleX="127716">
        <dgm:presLayoutVars>
          <dgm:bulletEnabled val="1"/>
        </dgm:presLayoutVars>
      </dgm:prSet>
      <dgm:spPr/>
    </dgm:pt>
    <dgm:pt modelId="{D25B3560-6EDB-48B2-87A8-FC65AE67FC9C}" type="pres">
      <dgm:prSet presAssocID="{0EA884CE-96BD-4EBC-9D28-5BFFD3E108F0}" presName="spNode" presStyleCnt="0"/>
      <dgm:spPr/>
    </dgm:pt>
    <dgm:pt modelId="{0881B110-7D0B-4180-9DB7-17766219D3BE}" type="pres">
      <dgm:prSet presAssocID="{ADD835EA-78D8-44C7-95F3-3C9BFD2A7CCE}" presName="sibTrans" presStyleLbl="sibTrans1D1" presStyleIdx="2" presStyleCnt="5"/>
      <dgm:spPr/>
    </dgm:pt>
    <dgm:pt modelId="{788E0EDC-FA15-470E-BE5B-2AB1E1048946}" type="pres">
      <dgm:prSet presAssocID="{FF4EA026-83E4-4759-8D2C-F4EB98529BAD}" presName="node" presStyleLbl="node1" presStyleIdx="3" presStyleCnt="5" custScaleX="127716" custRadScaleRad="106012" custRadScaleInc="46829">
        <dgm:presLayoutVars>
          <dgm:bulletEnabled val="1"/>
        </dgm:presLayoutVars>
      </dgm:prSet>
      <dgm:spPr/>
    </dgm:pt>
    <dgm:pt modelId="{DF5AA531-9973-42AE-8BD8-B4CE254D08B4}" type="pres">
      <dgm:prSet presAssocID="{FF4EA026-83E4-4759-8D2C-F4EB98529BAD}" presName="spNode" presStyleCnt="0"/>
      <dgm:spPr/>
    </dgm:pt>
    <dgm:pt modelId="{2953D155-A84B-4325-86BD-FFFB04CBC130}" type="pres">
      <dgm:prSet presAssocID="{1151F788-C56B-4BBB-A295-D23C34B71082}" presName="sibTrans" presStyleLbl="sibTrans1D1" presStyleIdx="3" presStyleCnt="5"/>
      <dgm:spPr/>
    </dgm:pt>
    <dgm:pt modelId="{922B9D71-104C-4A47-90A3-4A7B43EC6881}" type="pres">
      <dgm:prSet presAssocID="{B5B6C04A-925F-45B8-88F8-8A696B3F29B1}" presName="node" presStyleLbl="node1" presStyleIdx="4" presStyleCnt="5" custScaleX="127716">
        <dgm:presLayoutVars>
          <dgm:bulletEnabled val="1"/>
        </dgm:presLayoutVars>
      </dgm:prSet>
      <dgm:spPr/>
    </dgm:pt>
    <dgm:pt modelId="{2DE81C81-C077-4053-A01A-C0109E68DDD2}" type="pres">
      <dgm:prSet presAssocID="{B5B6C04A-925F-45B8-88F8-8A696B3F29B1}" presName="spNode" presStyleCnt="0"/>
      <dgm:spPr/>
    </dgm:pt>
    <dgm:pt modelId="{7223435D-718E-4980-A4BA-AAD2C432BDE7}" type="pres">
      <dgm:prSet presAssocID="{1EFFAF10-B2EA-4073-B04E-88BCE7BE12F4}" presName="sibTrans" presStyleLbl="sibTrans1D1" presStyleIdx="4" presStyleCnt="5"/>
      <dgm:spPr/>
    </dgm:pt>
  </dgm:ptLst>
  <dgm:cxnLst>
    <dgm:cxn modelId="{10DAE308-78EB-4CD0-AEAE-D0DCB35DBF7A}" type="presOf" srcId="{CDBBACDF-0ADF-4F5B-98D8-6BBE4FA021C0}" destId="{89B03251-0EEB-403C-B3A9-B91C2E03C4A1}" srcOrd="0" destOrd="0" presId="urn:microsoft.com/office/officeart/2005/8/layout/cycle5"/>
    <dgm:cxn modelId="{9DBE9B13-E3A5-4A83-B886-C93DA9A982B6}" type="presOf" srcId="{B5B6C04A-925F-45B8-88F8-8A696B3F29B1}" destId="{922B9D71-104C-4A47-90A3-4A7B43EC6881}" srcOrd="0" destOrd="0" presId="urn:microsoft.com/office/officeart/2005/8/layout/cycle5"/>
    <dgm:cxn modelId="{40425C22-F338-4BEE-B829-4759B38D2728}" srcId="{3071809C-42E9-4966-8BEC-E0A1B0722591}" destId="{FF4EA026-83E4-4759-8D2C-F4EB98529BAD}" srcOrd="3" destOrd="0" parTransId="{4D54078C-29A9-42CF-9B05-6AE6854C7B36}" sibTransId="{1151F788-C56B-4BBB-A295-D23C34B71082}"/>
    <dgm:cxn modelId="{C73DC724-AC1D-4DAC-8A89-050E436C543C}" srcId="{3071809C-42E9-4966-8BEC-E0A1B0722591}" destId="{D5461B6D-B94A-4342-A80B-AEDD11CCA648}" srcOrd="1" destOrd="0" parTransId="{213D321A-BDFB-4960-A381-3FE523641910}" sibTransId="{06D84C5C-1EEC-4F0A-A1AA-312E4EBEA932}"/>
    <dgm:cxn modelId="{35483A28-96ED-453D-969D-8C3A5D48815C}" type="presOf" srcId="{ADD835EA-78D8-44C7-95F3-3C9BFD2A7CCE}" destId="{0881B110-7D0B-4180-9DB7-17766219D3BE}" srcOrd="0" destOrd="0" presId="urn:microsoft.com/office/officeart/2005/8/layout/cycle5"/>
    <dgm:cxn modelId="{764A502F-01E7-4A87-8ABC-871F26B68AE9}" type="presOf" srcId="{1EFFAF10-B2EA-4073-B04E-88BCE7BE12F4}" destId="{7223435D-718E-4980-A4BA-AAD2C432BDE7}" srcOrd="0" destOrd="0" presId="urn:microsoft.com/office/officeart/2005/8/layout/cycle5"/>
    <dgm:cxn modelId="{2C13BA3C-000A-4B9E-80B1-E9C3A5D9B1D9}" srcId="{3071809C-42E9-4966-8BEC-E0A1B0722591}" destId="{B5B6C04A-925F-45B8-88F8-8A696B3F29B1}" srcOrd="4" destOrd="0" parTransId="{8AC8DF4F-7BE4-4093-976A-17772D33919A}" sibTransId="{1EFFAF10-B2EA-4073-B04E-88BCE7BE12F4}"/>
    <dgm:cxn modelId="{06A0B63F-587C-45E3-8C75-FCD73A65E3A7}" type="presOf" srcId="{3071809C-42E9-4966-8BEC-E0A1B0722591}" destId="{0DA5D21B-62E6-43E1-BFB8-C41F6473EB54}" srcOrd="0" destOrd="0" presId="urn:microsoft.com/office/officeart/2005/8/layout/cycle5"/>
    <dgm:cxn modelId="{5212316B-DCE7-4B63-B522-7FB90B8E8B81}" srcId="{3071809C-42E9-4966-8BEC-E0A1B0722591}" destId="{CDBBACDF-0ADF-4F5B-98D8-6BBE4FA021C0}" srcOrd="0" destOrd="0" parTransId="{7A57512D-6FCC-4707-917E-C1374EB77D4C}" sibTransId="{711415FC-4811-4990-BE75-C800FDB64DB3}"/>
    <dgm:cxn modelId="{34A3CE7C-15D6-487D-90C2-56E7DC6C383A}" type="presOf" srcId="{0EA884CE-96BD-4EBC-9D28-5BFFD3E108F0}" destId="{E1FD200F-0657-4FCC-B5F1-7F651B641090}" srcOrd="0" destOrd="0" presId="urn:microsoft.com/office/officeart/2005/8/layout/cycle5"/>
    <dgm:cxn modelId="{6B295E7E-E7FD-4C9C-9DE5-2AD8EE5AA22B}" type="presOf" srcId="{1151F788-C56B-4BBB-A295-D23C34B71082}" destId="{2953D155-A84B-4325-86BD-FFFB04CBC130}" srcOrd="0" destOrd="0" presId="urn:microsoft.com/office/officeart/2005/8/layout/cycle5"/>
    <dgm:cxn modelId="{6C9D0B97-7DB1-4981-939D-BBE3D957CB40}" type="presOf" srcId="{FF4EA026-83E4-4759-8D2C-F4EB98529BAD}" destId="{788E0EDC-FA15-470E-BE5B-2AB1E1048946}" srcOrd="0" destOrd="0" presId="urn:microsoft.com/office/officeart/2005/8/layout/cycle5"/>
    <dgm:cxn modelId="{9DBE2CA1-22FE-4D31-BA6C-FFE913081249}" srcId="{3071809C-42E9-4966-8BEC-E0A1B0722591}" destId="{0EA884CE-96BD-4EBC-9D28-5BFFD3E108F0}" srcOrd="2" destOrd="0" parTransId="{15AB49A0-678A-44D1-AAE3-30CF05FDC81B}" sibTransId="{ADD835EA-78D8-44C7-95F3-3C9BFD2A7CCE}"/>
    <dgm:cxn modelId="{5A359BAE-9E3C-4B58-9E04-EEC2BB845C73}" type="presOf" srcId="{D5461B6D-B94A-4342-A80B-AEDD11CCA648}" destId="{B302E80D-7DE4-4D7C-90B6-67EDA8A8FAE3}" srcOrd="0" destOrd="0" presId="urn:microsoft.com/office/officeart/2005/8/layout/cycle5"/>
    <dgm:cxn modelId="{71EC28B5-5179-4774-B3D9-23F32A8DB2C0}" type="presOf" srcId="{06D84C5C-1EEC-4F0A-A1AA-312E4EBEA932}" destId="{8EB2CAD2-0C29-4C94-957D-3B9478C38BAE}" srcOrd="0" destOrd="0" presId="urn:microsoft.com/office/officeart/2005/8/layout/cycle5"/>
    <dgm:cxn modelId="{475DEBE1-44B5-4DEC-B011-C27A3998DCA4}" type="presOf" srcId="{711415FC-4811-4990-BE75-C800FDB64DB3}" destId="{B9F60162-3291-4C1E-ABDF-A36A77348062}" srcOrd="0" destOrd="0" presId="urn:microsoft.com/office/officeart/2005/8/layout/cycle5"/>
    <dgm:cxn modelId="{AD7FF8F8-B864-48FF-B22F-36796CD81795}" type="presParOf" srcId="{0DA5D21B-62E6-43E1-BFB8-C41F6473EB54}" destId="{89B03251-0EEB-403C-B3A9-B91C2E03C4A1}" srcOrd="0" destOrd="0" presId="urn:microsoft.com/office/officeart/2005/8/layout/cycle5"/>
    <dgm:cxn modelId="{816C7C8C-31E8-404E-A4C4-0E471AFF5182}" type="presParOf" srcId="{0DA5D21B-62E6-43E1-BFB8-C41F6473EB54}" destId="{3D0A010B-9199-4B76-8190-BC2721F106E3}" srcOrd="1" destOrd="0" presId="urn:microsoft.com/office/officeart/2005/8/layout/cycle5"/>
    <dgm:cxn modelId="{1E464E92-40DB-4464-8480-2E204E26A07E}" type="presParOf" srcId="{0DA5D21B-62E6-43E1-BFB8-C41F6473EB54}" destId="{B9F60162-3291-4C1E-ABDF-A36A77348062}" srcOrd="2" destOrd="0" presId="urn:microsoft.com/office/officeart/2005/8/layout/cycle5"/>
    <dgm:cxn modelId="{9D8A799C-3650-4E38-9A78-005704DEED7A}" type="presParOf" srcId="{0DA5D21B-62E6-43E1-BFB8-C41F6473EB54}" destId="{B302E80D-7DE4-4D7C-90B6-67EDA8A8FAE3}" srcOrd="3" destOrd="0" presId="urn:microsoft.com/office/officeart/2005/8/layout/cycle5"/>
    <dgm:cxn modelId="{CDE9F884-1FE8-453C-B0BB-F32638E7F06B}" type="presParOf" srcId="{0DA5D21B-62E6-43E1-BFB8-C41F6473EB54}" destId="{38184949-020A-4EB7-B4F4-83DE32CAF5CF}" srcOrd="4" destOrd="0" presId="urn:microsoft.com/office/officeart/2005/8/layout/cycle5"/>
    <dgm:cxn modelId="{01831BE8-DF5C-4F43-B4FF-4D8BC23CA1D7}" type="presParOf" srcId="{0DA5D21B-62E6-43E1-BFB8-C41F6473EB54}" destId="{8EB2CAD2-0C29-4C94-957D-3B9478C38BAE}" srcOrd="5" destOrd="0" presId="urn:microsoft.com/office/officeart/2005/8/layout/cycle5"/>
    <dgm:cxn modelId="{E6DF05B0-E66C-408D-82CD-7501511ABCFB}" type="presParOf" srcId="{0DA5D21B-62E6-43E1-BFB8-C41F6473EB54}" destId="{E1FD200F-0657-4FCC-B5F1-7F651B641090}" srcOrd="6" destOrd="0" presId="urn:microsoft.com/office/officeart/2005/8/layout/cycle5"/>
    <dgm:cxn modelId="{BE795118-CB73-4B20-AE64-46C1C004D8C1}" type="presParOf" srcId="{0DA5D21B-62E6-43E1-BFB8-C41F6473EB54}" destId="{D25B3560-6EDB-48B2-87A8-FC65AE67FC9C}" srcOrd="7" destOrd="0" presId="urn:microsoft.com/office/officeart/2005/8/layout/cycle5"/>
    <dgm:cxn modelId="{A4FDF0B3-BC36-4C44-AB7A-F8E103B38345}" type="presParOf" srcId="{0DA5D21B-62E6-43E1-BFB8-C41F6473EB54}" destId="{0881B110-7D0B-4180-9DB7-17766219D3BE}" srcOrd="8" destOrd="0" presId="urn:microsoft.com/office/officeart/2005/8/layout/cycle5"/>
    <dgm:cxn modelId="{F84C8D0F-E4C9-4488-B436-3A743D306701}" type="presParOf" srcId="{0DA5D21B-62E6-43E1-BFB8-C41F6473EB54}" destId="{788E0EDC-FA15-470E-BE5B-2AB1E1048946}" srcOrd="9" destOrd="0" presId="urn:microsoft.com/office/officeart/2005/8/layout/cycle5"/>
    <dgm:cxn modelId="{1A97E98F-4923-469A-B5AC-364515CFF2E4}" type="presParOf" srcId="{0DA5D21B-62E6-43E1-BFB8-C41F6473EB54}" destId="{DF5AA531-9973-42AE-8BD8-B4CE254D08B4}" srcOrd="10" destOrd="0" presId="urn:microsoft.com/office/officeart/2005/8/layout/cycle5"/>
    <dgm:cxn modelId="{D56A82D9-9089-45CA-B26D-5560C23FDD49}" type="presParOf" srcId="{0DA5D21B-62E6-43E1-BFB8-C41F6473EB54}" destId="{2953D155-A84B-4325-86BD-FFFB04CBC130}" srcOrd="11" destOrd="0" presId="urn:microsoft.com/office/officeart/2005/8/layout/cycle5"/>
    <dgm:cxn modelId="{545A677A-59CF-4114-A765-2762DB1D12CA}" type="presParOf" srcId="{0DA5D21B-62E6-43E1-BFB8-C41F6473EB54}" destId="{922B9D71-104C-4A47-90A3-4A7B43EC6881}" srcOrd="12" destOrd="0" presId="urn:microsoft.com/office/officeart/2005/8/layout/cycle5"/>
    <dgm:cxn modelId="{19AF7488-5F93-46CE-9B06-444FE2C09EE6}" type="presParOf" srcId="{0DA5D21B-62E6-43E1-BFB8-C41F6473EB54}" destId="{2DE81C81-C077-4053-A01A-C0109E68DDD2}" srcOrd="13" destOrd="0" presId="urn:microsoft.com/office/officeart/2005/8/layout/cycle5"/>
    <dgm:cxn modelId="{9673A615-C4D7-4A41-8760-4E1EB505BA65}" type="presParOf" srcId="{0DA5D21B-62E6-43E1-BFB8-C41F6473EB54}" destId="{7223435D-718E-4980-A4BA-AAD2C432BDE7}" srcOrd="14" destOrd="0" presId="urn:microsoft.com/office/officeart/2005/8/layout/cycle5"/>
  </dgm:cxnLst>
  <dgm:bg/>
  <dgm:whole/>
  <dgm:extLst>
    <a:ext uri="http://schemas.microsoft.com/office/drawing/2008/diagram">
      <dsp:dataModelExt xmlns:dsp="http://schemas.microsoft.com/office/drawing/2008/diagram" relId="rId6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544E99-5C95-44B1-B977-D798D8735C97}" type="doc">
      <dgm:prSet loTypeId="urn:microsoft.com/office/officeart/2005/8/layout/hList1" loCatId="list" qsTypeId="urn:microsoft.com/office/officeart/2005/8/quickstyle/simple4" qsCatId="simple" csTypeId="urn:microsoft.com/office/officeart/2005/8/colors/accent1_2" csCatId="accent1" phldr="1"/>
      <dgm:spPr/>
      <dgm:t>
        <a:bodyPr/>
        <a:lstStyle/>
        <a:p>
          <a:endParaRPr lang="en-US"/>
        </a:p>
      </dgm:t>
    </dgm:pt>
    <dgm:pt modelId="{9EF3F393-4AF7-4152-8794-DDD6F3B2969C}">
      <dgm:prSet/>
      <dgm:spPr/>
      <dgm:t>
        <a:bodyPr/>
        <a:lstStyle/>
        <a:p>
          <a:r>
            <a:rPr lang="en-US" b="1"/>
            <a:t>Experiment 4: Flight Range and Duration</a:t>
          </a:r>
          <a:endParaRPr lang="en-US"/>
        </a:p>
      </dgm:t>
    </dgm:pt>
    <dgm:pt modelId="{0A194FB9-A8FE-4C13-83CA-92925553D241}" type="parTrans" cxnId="{8E4797C6-4FB5-449A-9CD2-464BBA770E40}">
      <dgm:prSet/>
      <dgm:spPr/>
      <dgm:t>
        <a:bodyPr/>
        <a:lstStyle/>
        <a:p>
          <a:endParaRPr lang="en-US"/>
        </a:p>
      </dgm:t>
    </dgm:pt>
    <dgm:pt modelId="{1A70CF91-7C86-47C5-9ED0-88EDFA56D2DF}" type="sibTrans" cxnId="{8E4797C6-4FB5-449A-9CD2-464BBA770E40}">
      <dgm:prSet/>
      <dgm:spPr/>
      <dgm:t>
        <a:bodyPr/>
        <a:lstStyle/>
        <a:p>
          <a:endParaRPr lang="en-US"/>
        </a:p>
      </dgm:t>
    </dgm:pt>
    <dgm:pt modelId="{06767941-AA59-41FD-9077-E0989F223783}">
      <dgm:prSet/>
      <dgm:spPr/>
      <dgm:t>
        <a:bodyPr/>
        <a:lstStyle/>
        <a:p>
          <a:r>
            <a:rPr lang="en-US" b="1"/>
            <a:t>Goal: Consistent flight and efficient time duration</a:t>
          </a:r>
          <a:endParaRPr lang="en-US"/>
        </a:p>
      </dgm:t>
    </dgm:pt>
    <dgm:pt modelId="{6754B56F-8DD7-4DB2-8FAC-ED8403B68C61}" type="parTrans" cxnId="{6374E9A2-0D42-44F7-B5B0-DF821EEBD4EF}">
      <dgm:prSet/>
      <dgm:spPr/>
      <dgm:t>
        <a:bodyPr/>
        <a:lstStyle/>
        <a:p>
          <a:endParaRPr lang="en-US"/>
        </a:p>
      </dgm:t>
    </dgm:pt>
    <dgm:pt modelId="{7264F6DD-7E50-42C9-A612-6EB04254509D}" type="sibTrans" cxnId="{6374E9A2-0D42-44F7-B5B0-DF821EEBD4EF}">
      <dgm:prSet/>
      <dgm:spPr/>
      <dgm:t>
        <a:bodyPr/>
        <a:lstStyle/>
        <a:p>
          <a:endParaRPr lang="en-US"/>
        </a:p>
      </dgm:t>
    </dgm:pt>
    <dgm:pt modelId="{478C53E0-B54D-432B-A831-B217562EF9FB}">
      <dgm:prSet/>
      <dgm:spPr/>
      <dgm:t>
        <a:bodyPr/>
        <a:lstStyle/>
        <a:p>
          <a:r>
            <a:rPr lang="en-US" b="1"/>
            <a:t>Experiment 1: Dynamic and Static Thrust</a:t>
          </a:r>
          <a:endParaRPr lang="en-US"/>
        </a:p>
      </dgm:t>
    </dgm:pt>
    <dgm:pt modelId="{0477C8F5-00BD-4606-8293-E74C96DD5DC6}" type="parTrans" cxnId="{5F710A7A-BE86-4E1C-A4AE-02221EC927A7}">
      <dgm:prSet/>
      <dgm:spPr/>
      <dgm:t>
        <a:bodyPr/>
        <a:lstStyle/>
        <a:p>
          <a:endParaRPr lang="en-US"/>
        </a:p>
      </dgm:t>
    </dgm:pt>
    <dgm:pt modelId="{F3D96226-A366-46B0-A1FA-62DF7A93D400}" type="sibTrans" cxnId="{5F710A7A-BE86-4E1C-A4AE-02221EC927A7}">
      <dgm:prSet/>
      <dgm:spPr/>
      <dgm:t>
        <a:bodyPr/>
        <a:lstStyle/>
        <a:p>
          <a:endParaRPr lang="en-US"/>
        </a:p>
      </dgm:t>
    </dgm:pt>
    <dgm:pt modelId="{821C9EA7-2572-4131-B647-39769D53F72A}">
      <dgm:prSet/>
      <dgm:spPr/>
      <dgm:t>
        <a:bodyPr/>
        <a:lstStyle/>
        <a:p>
          <a:r>
            <a:rPr lang="en-US" b="1"/>
            <a:t>Goal: Discover the weight threshold to stay under</a:t>
          </a:r>
          <a:endParaRPr lang="en-US"/>
        </a:p>
      </dgm:t>
    </dgm:pt>
    <dgm:pt modelId="{33F09A08-D340-4BB4-AC52-CFE09089F493}" type="parTrans" cxnId="{348593CC-5000-4127-AC37-4C6729E2965C}">
      <dgm:prSet/>
      <dgm:spPr/>
      <dgm:t>
        <a:bodyPr/>
        <a:lstStyle/>
        <a:p>
          <a:endParaRPr lang="en-US"/>
        </a:p>
      </dgm:t>
    </dgm:pt>
    <dgm:pt modelId="{4F3B4425-EBE6-4046-8E50-2D42EC5E2222}" type="sibTrans" cxnId="{348593CC-5000-4127-AC37-4C6729E2965C}">
      <dgm:prSet/>
      <dgm:spPr/>
      <dgm:t>
        <a:bodyPr/>
        <a:lstStyle/>
        <a:p>
          <a:endParaRPr lang="en-US"/>
        </a:p>
      </dgm:t>
    </dgm:pt>
    <dgm:pt modelId="{A25FF551-BC2A-4D08-8D77-22CBE49F08F7}">
      <dgm:prSet/>
      <dgm:spPr/>
      <dgm:t>
        <a:bodyPr/>
        <a:lstStyle/>
        <a:p>
          <a:r>
            <a:rPr lang="en-US" b="1"/>
            <a:t>Experiment 2: Solar Integration</a:t>
          </a:r>
          <a:endParaRPr lang="en-US"/>
        </a:p>
      </dgm:t>
    </dgm:pt>
    <dgm:pt modelId="{9BC7A47C-1DAD-4F9B-A193-81AA2048097B}" type="parTrans" cxnId="{424ACDE9-3430-4067-BED8-035D6ADB946F}">
      <dgm:prSet/>
      <dgm:spPr/>
      <dgm:t>
        <a:bodyPr/>
        <a:lstStyle/>
        <a:p>
          <a:endParaRPr lang="en-US"/>
        </a:p>
      </dgm:t>
    </dgm:pt>
    <dgm:pt modelId="{50E0A326-5074-4C24-9CA4-A1AAC997B8B5}" type="sibTrans" cxnId="{424ACDE9-3430-4067-BED8-035D6ADB946F}">
      <dgm:prSet/>
      <dgm:spPr/>
      <dgm:t>
        <a:bodyPr/>
        <a:lstStyle/>
        <a:p>
          <a:endParaRPr lang="en-US"/>
        </a:p>
      </dgm:t>
    </dgm:pt>
    <dgm:pt modelId="{64946B86-E3EE-473B-99A1-A56907346E49}">
      <dgm:prSet/>
      <dgm:spPr/>
      <dgm:t>
        <a:bodyPr/>
        <a:lstStyle/>
        <a:p>
          <a:r>
            <a:rPr lang="en-US" b="1"/>
            <a:t>Goal: Discover how much power can be harvested from the sun</a:t>
          </a:r>
          <a:endParaRPr lang="en-US"/>
        </a:p>
      </dgm:t>
    </dgm:pt>
    <dgm:pt modelId="{7527FF1B-2D93-497A-AEB2-3ADE7151DE48}" type="parTrans" cxnId="{C3291ECD-C776-4E0B-B50C-4A165EA13491}">
      <dgm:prSet/>
      <dgm:spPr/>
      <dgm:t>
        <a:bodyPr/>
        <a:lstStyle/>
        <a:p>
          <a:endParaRPr lang="en-US"/>
        </a:p>
      </dgm:t>
    </dgm:pt>
    <dgm:pt modelId="{78B73569-5EA9-46D2-AA5E-6D70B3081786}" type="sibTrans" cxnId="{C3291ECD-C776-4E0B-B50C-4A165EA13491}">
      <dgm:prSet/>
      <dgm:spPr/>
      <dgm:t>
        <a:bodyPr/>
        <a:lstStyle/>
        <a:p>
          <a:endParaRPr lang="en-US"/>
        </a:p>
      </dgm:t>
    </dgm:pt>
    <dgm:pt modelId="{378853C3-07CE-42C2-9826-7DE16B12ADBB}">
      <dgm:prSet/>
      <dgm:spPr/>
      <dgm:t>
        <a:bodyPr/>
        <a:lstStyle/>
        <a:p>
          <a:r>
            <a:rPr lang="en-US" b="1"/>
            <a:t>Experiment 3: Wing Load Test</a:t>
          </a:r>
          <a:endParaRPr lang="en-US"/>
        </a:p>
      </dgm:t>
    </dgm:pt>
    <dgm:pt modelId="{FD52DEA9-C076-4D09-A3C0-1602CE8B4248}" type="parTrans" cxnId="{AA9E8EA4-68DE-4E22-88A9-B46252B8D09A}">
      <dgm:prSet/>
      <dgm:spPr/>
      <dgm:t>
        <a:bodyPr/>
        <a:lstStyle/>
        <a:p>
          <a:endParaRPr lang="en-US"/>
        </a:p>
      </dgm:t>
    </dgm:pt>
    <dgm:pt modelId="{F10E55F4-0E7D-438C-9DA1-782182EB6C7F}" type="sibTrans" cxnId="{AA9E8EA4-68DE-4E22-88A9-B46252B8D09A}">
      <dgm:prSet/>
      <dgm:spPr/>
      <dgm:t>
        <a:bodyPr/>
        <a:lstStyle/>
        <a:p>
          <a:endParaRPr lang="en-US"/>
        </a:p>
      </dgm:t>
    </dgm:pt>
    <dgm:pt modelId="{CB6E753A-B8E3-4902-8891-3D4159C53E59}">
      <dgm:prSet/>
      <dgm:spPr/>
      <dgm:t>
        <a:bodyPr/>
        <a:lstStyle/>
        <a:p>
          <a:r>
            <a:rPr lang="en-US" b="1"/>
            <a:t>Goal: Build aircraft to handle maximum inflight loads</a:t>
          </a:r>
          <a:endParaRPr lang="en-US"/>
        </a:p>
      </dgm:t>
    </dgm:pt>
    <dgm:pt modelId="{1A6D004A-CAF3-4F6C-997E-3EFB4B4C7A33}" type="parTrans" cxnId="{C41CAFD1-5AEC-4CC9-905F-25F37E10E8AB}">
      <dgm:prSet/>
      <dgm:spPr/>
      <dgm:t>
        <a:bodyPr/>
        <a:lstStyle/>
        <a:p>
          <a:endParaRPr lang="en-US"/>
        </a:p>
      </dgm:t>
    </dgm:pt>
    <dgm:pt modelId="{DC26BE46-C4A3-49E0-A15D-BB4C14460A1C}" type="sibTrans" cxnId="{C41CAFD1-5AEC-4CC9-905F-25F37E10E8AB}">
      <dgm:prSet/>
      <dgm:spPr/>
      <dgm:t>
        <a:bodyPr/>
        <a:lstStyle/>
        <a:p>
          <a:endParaRPr lang="en-US"/>
        </a:p>
      </dgm:t>
    </dgm:pt>
    <dgm:pt modelId="{D03FA3E8-7E52-48A2-BB47-FE65761A5847}" type="pres">
      <dgm:prSet presAssocID="{FE544E99-5C95-44B1-B977-D798D8735C97}" presName="Name0" presStyleCnt="0">
        <dgm:presLayoutVars>
          <dgm:dir/>
          <dgm:animLvl val="lvl"/>
          <dgm:resizeHandles val="exact"/>
        </dgm:presLayoutVars>
      </dgm:prSet>
      <dgm:spPr/>
    </dgm:pt>
    <dgm:pt modelId="{2D650706-FE23-4639-A40A-5C77323E3136}" type="pres">
      <dgm:prSet presAssocID="{9EF3F393-4AF7-4152-8794-DDD6F3B2969C}" presName="composite" presStyleCnt="0"/>
      <dgm:spPr/>
    </dgm:pt>
    <dgm:pt modelId="{0F64373F-D7B5-494D-9D31-77FCBBFBE46C}" type="pres">
      <dgm:prSet presAssocID="{9EF3F393-4AF7-4152-8794-DDD6F3B2969C}" presName="parTx" presStyleLbl="alignNode1" presStyleIdx="0" presStyleCnt="4" custLinFactX="139227" custLinFactNeighborX="200000" custLinFactNeighborY="22394">
        <dgm:presLayoutVars>
          <dgm:chMax val="0"/>
          <dgm:chPref val="0"/>
          <dgm:bulletEnabled val="1"/>
        </dgm:presLayoutVars>
      </dgm:prSet>
      <dgm:spPr/>
    </dgm:pt>
    <dgm:pt modelId="{D81281B2-77D0-45C2-BE80-CB6BE726B88F}" type="pres">
      <dgm:prSet presAssocID="{9EF3F393-4AF7-4152-8794-DDD6F3B2969C}" presName="desTx" presStyleLbl="alignAccFollowNode1" presStyleIdx="0" presStyleCnt="4" custLinFactX="139226" custLinFactNeighborX="200000" custLinFactNeighborY="15548">
        <dgm:presLayoutVars>
          <dgm:bulletEnabled val="1"/>
        </dgm:presLayoutVars>
      </dgm:prSet>
      <dgm:spPr/>
    </dgm:pt>
    <dgm:pt modelId="{4763259F-8E95-4552-AB72-CB74EE59054C}" type="pres">
      <dgm:prSet presAssocID="{1A70CF91-7C86-47C5-9ED0-88EDFA56D2DF}" presName="space" presStyleCnt="0"/>
      <dgm:spPr/>
    </dgm:pt>
    <dgm:pt modelId="{247A11F9-4FFD-4438-937F-E3BD759EFEFF}" type="pres">
      <dgm:prSet presAssocID="{478C53E0-B54D-432B-A831-B217562EF9FB}" presName="composite" presStyleCnt="0"/>
      <dgm:spPr/>
    </dgm:pt>
    <dgm:pt modelId="{DE4A7A49-1535-437C-9C32-00C00578714B}" type="pres">
      <dgm:prSet presAssocID="{478C53E0-B54D-432B-A831-B217562EF9FB}" presName="parTx" presStyleLbl="alignNode1" presStyleIdx="1" presStyleCnt="4" custLinFactX="-15060" custLinFactNeighborX="-100000" custLinFactNeighborY="22394">
        <dgm:presLayoutVars>
          <dgm:chMax val="0"/>
          <dgm:chPref val="0"/>
          <dgm:bulletEnabled val="1"/>
        </dgm:presLayoutVars>
      </dgm:prSet>
      <dgm:spPr/>
    </dgm:pt>
    <dgm:pt modelId="{E8E8D1D6-D0A3-48DA-BCAE-A9C9D74CEA6A}" type="pres">
      <dgm:prSet presAssocID="{478C53E0-B54D-432B-A831-B217562EF9FB}" presName="desTx" presStyleLbl="alignAccFollowNode1" presStyleIdx="1" presStyleCnt="4" custLinFactX="-15060" custLinFactNeighborX="-100000" custLinFactNeighborY="15910">
        <dgm:presLayoutVars>
          <dgm:bulletEnabled val="1"/>
        </dgm:presLayoutVars>
      </dgm:prSet>
      <dgm:spPr/>
    </dgm:pt>
    <dgm:pt modelId="{F1443473-06CC-449C-8064-C4423994BFCB}" type="pres">
      <dgm:prSet presAssocID="{F3D96226-A366-46B0-A1FA-62DF7A93D400}" presName="space" presStyleCnt="0"/>
      <dgm:spPr/>
    </dgm:pt>
    <dgm:pt modelId="{951BDF66-A226-471F-836F-EA539DC8ED11}" type="pres">
      <dgm:prSet presAssocID="{A25FF551-BC2A-4D08-8D77-22CBE49F08F7}" presName="composite" presStyleCnt="0"/>
      <dgm:spPr/>
    </dgm:pt>
    <dgm:pt modelId="{1E0E51D1-70BF-4A8A-83B8-7CE5A244E89E}" type="pres">
      <dgm:prSet presAssocID="{A25FF551-BC2A-4D08-8D77-22CBE49F08F7}" presName="parTx" presStyleLbl="alignNode1" presStyleIdx="2" presStyleCnt="4" custLinFactX="-15060" custLinFactNeighborX="-100000" custLinFactNeighborY="22394">
        <dgm:presLayoutVars>
          <dgm:chMax val="0"/>
          <dgm:chPref val="0"/>
          <dgm:bulletEnabled val="1"/>
        </dgm:presLayoutVars>
      </dgm:prSet>
      <dgm:spPr/>
    </dgm:pt>
    <dgm:pt modelId="{BB133D7F-01F2-48E7-A265-953ED57888FF}" type="pres">
      <dgm:prSet presAssocID="{A25FF551-BC2A-4D08-8D77-22CBE49F08F7}" presName="desTx" presStyleLbl="alignAccFollowNode1" presStyleIdx="2" presStyleCnt="4" custLinFactX="-15060" custLinFactNeighborX="-100000" custLinFactNeighborY="15910">
        <dgm:presLayoutVars>
          <dgm:bulletEnabled val="1"/>
        </dgm:presLayoutVars>
      </dgm:prSet>
      <dgm:spPr/>
    </dgm:pt>
    <dgm:pt modelId="{CAB2C7FA-258B-4111-8E42-EB58080546D8}" type="pres">
      <dgm:prSet presAssocID="{50E0A326-5074-4C24-9CA4-A1AAC997B8B5}" presName="space" presStyleCnt="0"/>
      <dgm:spPr/>
    </dgm:pt>
    <dgm:pt modelId="{C737500C-2A72-4E3E-912C-25BF85A6F340}" type="pres">
      <dgm:prSet presAssocID="{378853C3-07CE-42C2-9826-7DE16B12ADBB}" presName="composite" presStyleCnt="0"/>
      <dgm:spPr/>
    </dgm:pt>
    <dgm:pt modelId="{0B25776F-95C9-4E1C-A901-BC4F7B6D9488}" type="pres">
      <dgm:prSet presAssocID="{378853C3-07CE-42C2-9826-7DE16B12ADBB}" presName="parTx" presStyleLbl="alignNode1" presStyleIdx="3" presStyleCnt="4" custLinFactX="-15060" custLinFactNeighborX="-100000" custLinFactNeighborY="22394">
        <dgm:presLayoutVars>
          <dgm:chMax val="0"/>
          <dgm:chPref val="0"/>
          <dgm:bulletEnabled val="1"/>
        </dgm:presLayoutVars>
      </dgm:prSet>
      <dgm:spPr/>
    </dgm:pt>
    <dgm:pt modelId="{23A14234-05FD-4970-9CC6-92A22D985D16}" type="pres">
      <dgm:prSet presAssocID="{378853C3-07CE-42C2-9826-7DE16B12ADBB}" presName="desTx" presStyleLbl="alignAccFollowNode1" presStyleIdx="3" presStyleCnt="4" custLinFactX="-15060" custLinFactNeighborX="-100000" custLinFactNeighborY="15910">
        <dgm:presLayoutVars>
          <dgm:bulletEnabled val="1"/>
        </dgm:presLayoutVars>
      </dgm:prSet>
      <dgm:spPr/>
    </dgm:pt>
  </dgm:ptLst>
  <dgm:cxnLst>
    <dgm:cxn modelId="{A9E8832E-913F-4C05-991D-1A5699E180B0}" type="presOf" srcId="{CB6E753A-B8E3-4902-8891-3D4159C53E59}" destId="{23A14234-05FD-4970-9CC6-92A22D985D16}" srcOrd="0" destOrd="0" presId="urn:microsoft.com/office/officeart/2005/8/layout/hList1"/>
    <dgm:cxn modelId="{B8B70B32-A5FC-4139-85FE-D956771849D1}" type="presOf" srcId="{FE544E99-5C95-44B1-B977-D798D8735C97}" destId="{D03FA3E8-7E52-48A2-BB47-FE65761A5847}" srcOrd="0" destOrd="0" presId="urn:microsoft.com/office/officeart/2005/8/layout/hList1"/>
    <dgm:cxn modelId="{5E37FB62-D819-455C-9E8F-74276A99A2F2}" type="presOf" srcId="{9EF3F393-4AF7-4152-8794-DDD6F3B2969C}" destId="{0F64373F-D7B5-494D-9D31-77FCBBFBE46C}" srcOrd="0" destOrd="0" presId="urn:microsoft.com/office/officeart/2005/8/layout/hList1"/>
    <dgm:cxn modelId="{2966F24D-2177-4DB1-838B-FD4AE534A3EF}" type="presOf" srcId="{A25FF551-BC2A-4D08-8D77-22CBE49F08F7}" destId="{1E0E51D1-70BF-4A8A-83B8-7CE5A244E89E}" srcOrd="0" destOrd="0" presId="urn:microsoft.com/office/officeart/2005/8/layout/hList1"/>
    <dgm:cxn modelId="{5F710A7A-BE86-4E1C-A4AE-02221EC927A7}" srcId="{FE544E99-5C95-44B1-B977-D798D8735C97}" destId="{478C53E0-B54D-432B-A831-B217562EF9FB}" srcOrd="1" destOrd="0" parTransId="{0477C8F5-00BD-4606-8293-E74C96DD5DC6}" sibTransId="{F3D96226-A366-46B0-A1FA-62DF7A93D400}"/>
    <dgm:cxn modelId="{6374E9A2-0D42-44F7-B5B0-DF821EEBD4EF}" srcId="{9EF3F393-4AF7-4152-8794-DDD6F3B2969C}" destId="{06767941-AA59-41FD-9077-E0989F223783}" srcOrd="0" destOrd="0" parTransId="{6754B56F-8DD7-4DB2-8FAC-ED8403B68C61}" sibTransId="{7264F6DD-7E50-42C9-A612-6EB04254509D}"/>
    <dgm:cxn modelId="{AA9E8EA4-68DE-4E22-88A9-B46252B8D09A}" srcId="{FE544E99-5C95-44B1-B977-D798D8735C97}" destId="{378853C3-07CE-42C2-9826-7DE16B12ADBB}" srcOrd="3" destOrd="0" parTransId="{FD52DEA9-C076-4D09-A3C0-1602CE8B4248}" sibTransId="{F10E55F4-0E7D-438C-9DA1-782182EB6C7F}"/>
    <dgm:cxn modelId="{B93B3AAA-04C5-4046-B054-57417A0B8822}" type="presOf" srcId="{64946B86-E3EE-473B-99A1-A56907346E49}" destId="{BB133D7F-01F2-48E7-A265-953ED57888FF}" srcOrd="0" destOrd="0" presId="urn:microsoft.com/office/officeart/2005/8/layout/hList1"/>
    <dgm:cxn modelId="{8E4797C6-4FB5-449A-9CD2-464BBA770E40}" srcId="{FE544E99-5C95-44B1-B977-D798D8735C97}" destId="{9EF3F393-4AF7-4152-8794-DDD6F3B2969C}" srcOrd="0" destOrd="0" parTransId="{0A194FB9-A8FE-4C13-83CA-92925553D241}" sibTransId="{1A70CF91-7C86-47C5-9ED0-88EDFA56D2DF}"/>
    <dgm:cxn modelId="{348593CC-5000-4127-AC37-4C6729E2965C}" srcId="{478C53E0-B54D-432B-A831-B217562EF9FB}" destId="{821C9EA7-2572-4131-B647-39769D53F72A}" srcOrd="0" destOrd="0" parTransId="{33F09A08-D340-4BB4-AC52-CFE09089F493}" sibTransId="{4F3B4425-EBE6-4046-8E50-2D42EC5E2222}"/>
    <dgm:cxn modelId="{C3291ECD-C776-4E0B-B50C-4A165EA13491}" srcId="{A25FF551-BC2A-4D08-8D77-22CBE49F08F7}" destId="{64946B86-E3EE-473B-99A1-A56907346E49}" srcOrd="0" destOrd="0" parTransId="{7527FF1B-2D93-497A-AEB2-3ADE7151DE48}" sibTransId="{78B73569-5EA9-46D2-AA5E-6D70B3081786}"/>
    <dgm:cxn modelId="{C41CAFD1-5AEC-4CC9-905F-25F37E10E8AB}" srcId="{378853C3-07CE-42C2-9826-7DE16B12ADBB}" destId="{CB6E753A-B8E3-4902-8891-3D4159C53E59}" srcOrd="0" destOrd="0" parTransId="{1A6D004A-CAF3-4F6C-997E-3EFB4B4C7A33}" sibTransId="{DC26BE46-C4A3-49E0-A15D-BB4C14460A1C}"/>
    <dgm:cxn modelId="{E1EE84DA-46A6-409D-9CF9-6DA43995EEED}" type="presOf" srcId="{478C53E0-B54D-432B-A831-B217562EF9FB}" destId="{DE4A7A49-1535-437C-9C32-00C00578714B}" srcOrd="0" destOrd="0" presId="urn:microsoft.com/office/officeart/2005/8/layout/hList1"/>
    <dgm:cxn modelId="{D20FC0E4-F6D4-4458-AC09-BC1A13E92E78}" type="presOf" srcId="{821C9EA7-2572-4131-B647-39769D53F72A}" destId="{E8E8D1D6-D0A3-48DA-BCAE-A9C9D74CEA6A}" srcOrd="0" destOrd="0" presId="urn:microsoft.com/office/officeart/2005/8/layout/hList1"/>
    <dgm:cxn modelId="{8391DBE4-3727-4D92-9F63-EDE318FB98E9}" type="presOf" srcId="{06767941-AA59-41FD-9077-E0989F223783}" destId="{D81281B2-77D0-45C2-BE80-CB6BE726B88F}" srcOrd="0" destOrd="0" presId="urn:microsoft.com/office/officeart/2005/8/layout/hList1"/>
    <dgm:cxn modelId="{424ACDE9-3430-4067-BED8-035D6ADB946F}" srcId="{FE544E99-5C95-44B1-B977-D798D8735C97}" destId="{A25FF551-BC2A-4D08-8D77-22CBE49F08F7}" srcOrd="2" destOrd="0" parTransId="{9BC7A47C-1DAD-4F9B-A193-81AA2048097B}" sibTransId="{50E0A326-5074-4C24-9CA4-A1AAC997B8B5}"/>
    <dgm:cxn modelId="{C194D4EB-9CAC-4AC3-859F-7519AD4DB1E8}" type="presOf" srcId="{378853C3-07CE-42C2-9826-7DE16B12ADBB}" destId="{0B25776F-95C9-4E1C-A901-BC4F7B6D9488}" srcOrd="0" destOrd="0" presId="urn:microsoft.com/office/officeart/2005/8/layout/hList1"/>
    <dgm:cxn modelId="{0168312C-C847-4A9F-B4B0-869F80D8D6E4}" type="presParOf" srcId="{D03FA3E8-7E52-48A2-BB47-FE65761A5847}" destId="{2D650706-FE23-4639-A40A-5C77323E3136}" srcOrd="0" destOrd="0" presId="urn:microsoft.com/office/officeart/2005/8/layout/hList1"/>
    <dgm:cxn modelId="{3FC0587A-C32A-40CE-AD81-D3AC452C3307}" type="presParOf" srcId="{2D650706-FE23-4639-A40A-5C77323E3136}" destId="{0F64373F-D7B5-494D-9D31-77FCBBFBE46C}" srcOrd="0" destOrd="0" presId="urn:microsoft.com/office/officeart/2005/8/layout/hList1"/>
    <dgm:cxn modelId="{A6E3F226-FBDD-47F7-A575-8CA458EE45FC}" type="presParOf" srcId="{2D650706-FE23-4639-A40A-5C77323E3136}" destId="{D81281B2-77D0-45C2-BE80-CB6BE726B88F}" srcOrd="1" destOrd="0" presId="urn:microsoft.com/office/officeart/2005/8/layout/hList1"/>
    <dgm:cxn modelId="{B27B7DFE-4106-4F7E-90CB-1C771933DF23}" type="presParOf" srcId="{D03FA3E8-7E52-48A2-BB47-FE65761A5847}" destId="{4763259F-8E95-4552-AB72-CB74EE59054C}" srcOrd="1" destOrd="0" presId="urn:microsoft.com/office/officeart/2005/8/layout/hList1"/>
    <dgm:cxn modelId="{EEEB1821-6E00-49F3-8955-77EDD861A4EE}" type="presParOf" srcId="{D03FA3E8-7E52-48A2-BB47-FE65761A5847}" destId="{247A11F9-4FFD-4438-937F-E3BD759EFEFF}" srcOrd="2" destOrd="0" presId="urn:microsoft.com/office/officeart/2005/8/layout/hList1"/>
    <dgm:cxn modelId="{1EE6087C-2305-4933-8578-8AC15366DA9F}" type="presParOf" srcId="{247A11F9-4FFD-4438-937F-E3BD759EFEFF}" destId="{DE4A7A49-1535-437C-9C32-00C00578714B}" srcOrd="0" destOrd="0" presId="urn:microsoft.com/office/officeart/2005/8/layout/hList1"/>
    <dgm:cxn modelId="{4114E70A-0190-4AD5-9BF7-746E426CF970}" type="presParOf" srcId="{247A11F9-4FFD-4438-937F-E3BD759EFEFF}" destId="{E8E8D1D6-D0A3-48DA-BCAE-A9C9D74CEA6A}" srcOrd="1" destOrd="0" presId="urn:microsoft.com/office/officeart/2005/8/layout/hList1"/>
    <dgm:cxn modelId="{D3F9BF65-EB1A-4BA6-AFF6-11080B3006FC}" type="presParOf" srcId="{D03FA3E8-7E52-48A2-BB47-FE65761A5847}" destId="{F1443473-06CC-449C-8064-C4423994BFCB}" srcOrd="3" destOrd="0" presId="urn:microsoft.com/office/officeart/2005/8/layout/hList1"/>
    <dgm:cxn modelId="{0EF2B003-9207-465B-817B-C6D1BB50D9E8}" type="presParOf" srcId="{D03FA3E8-7E52-48A2-BB47-FE65761A5847}" destId="{951BDF66-A226-471F-836F-EA539DC8ED11}" srcOrd="4" destOrd="0" presId="urn:microsoft.com/office/officeart/2005/8/layout/hList1"/>
    <dgm:cxn modelId="{EF9EE53C-F4CD-4A85-B72D-72ACA3486F71}" type="presParOf" srcId="{951BDF66-A226-471F-836F-EA539DC8ED11}" destId="{1E0E51D1-70BF-4A8A-83B8-7CE5A244E89E}" srcOrd="0" destOrd="0" presId="urn:microsoft.com/office/officeart/2005/8/layout/hList1"/>
    <dgm:cxn modelId="{435F057C-6A45-476C-9579-BA8046167F8A}" type="presParOf" srcId="{951BDF66-A226-471F-836F-EA539DC8ED11}" destId="{BB133D7F-01F2-48E7-A265-953ED57888FF}" srcOrd="1" destOrd="0" presId="urn:microsoft.com/office/officeart/2005/8/layout/hList1"/>
    <dgm:cxn modelId="{BA8B4814-66DE-419D-8E0E-E79C4985E949}" type="presParOf" srcId="{D03FA3E8-7E52-48A2-BB47-FE65761A5847}" destId="{CAB2C7FA-258B-4111-8E42-EB58080546D8}" srcOrd="5" destOrd="0" presId="urn:microsoft.com/office/officeart/2005/8/layout/hList1"/>
    <dgm:cxn modelId="{7EBD0F4B-AA36-40D3-B813-7F56D33E09D9}" type="presParOf" srcId="{D03FA3E8-7E52-48A2-BB47-FE65761A5847}" destId="{C737500C-2A72-4E3E-912C-25BF85A6F340}" srcOrd="6" destOrd="0" presId="urn:microsoft.com/office/officeart/2005/8/layout/hList1"/>
    <dgm:cxn modelId="{55B0363B-5F3D-40B5-879E-EA5A385EF8D3}" type="presParOf" srcId="{C737500C-2A72-4E3E-912C-25BF85A6F340}" destId="{0B25776F-95C9-4E1C-A901-BC4F7B6D9488}" srcOrd="0" destOrd="0" presId="urn:microsoft.com/office/officeart/2005/8/layout/hList1"/>
    <dgm:cxn modelId="{5E0B3E7E-BAFA-498C-9861-6F2D6BC6438E}" type="presParOf" srcId="{C737500C-2A72-4E3E-912C-25BF85A6F340}" destId="{23A14234-05FD-4970-9CC6-92A22D985D16}" srcOrd="1" destOrd="0" presId="urn:microsoft.com/office/officeart/2005/8/layout/hList1"/>
  </dgm:cxnLst>
  <dgm:bg/>
  <dgm:whole/>
  <dgm:extLst>
    <a:ext uri="http://schemas.microsoft.com/office/drawing/2008/diagram">
      <dsp:dataModelExt xmlns:dsp="http://schemas.microsoft.com/office/drawing/2008/diagram" relId="rId7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595EAC-486D-4269-A110-48C3D6EC494B}">
      <dsp:nvSpPr>
        <dsp:cNvPr id="0" name=""/>
        <dsp:cNvSpPr/>
      </dsp:nvSpPr>
      <dsp:spPr>
        <a:xfrm>
          <a:off x="727939" y="-9716"/>
          <a:ext cx="2266002" cy="2266002"/>
        </a:xfrm>
        <a:prstGeom prst="circularArrow">
          <a:avLst>
            <a:gd name="adj1" fmla="val 5544"/>
            <a:gd name="adj2" fmla="val 330680"/>
            <a:gd name="adj3" fmla="val 13928530"/>
            <a:gd name="adj4" fmla="val 17293773"/>
            <a:gd name="adj5" fmla="val 5757"/>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2A80F2-DC7A-4C62-9BD2-702AC8A48239}">
      <dsp:nvSpPr>
        <dsp:cNvPr id="0" name=""/>
        <dsp:cNvSpPr/>
      </dsp:nvSpPr>
      <dsp:spPr>
        <a:xfrm>
          <a:off x="1365719" y="1196"/>
          <a:ext cx="990441" cy="4952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a:solidFill>
                <a:schemeClr val="tx1"/>
              </a:solidFill>
            </a:rPr>
            <a:t>Rough Area to Calculate Lift and Weight</a:t>
          </a:r>
        </a:p>
      </dsp:txBody>
      <dsp:txXfrm>
        <a:off x="1389894" y="25371"/>
        <a:ext cx="942091" cy="446870"/>
      </dsp:txXfrm>
    </dsp:sp>
    <dsp:sp modelId="{CB202752-B72E-4F0E-B6C5-F711A65D1CE1}">
      <dsp:nvSpPr>
        <dsp:cNvPr id="0" name=""/>
        <dsp:cNvSpPr/>
      </dsp:nvSpPr>
      <dsp:spPr>
        <a:xfrm>
          <a:off x="2284737" y="668902"/>
          <a:ext cx="990441" cy="4952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a:solidFill>
                <a:schemeClr val="tx1"/>
              </a:solidFill>
            </a:rPr>
            <a:t>CAD to get higher fidelity area </a:t>
          </a:r>
        </a:p>
      </dsp:txBody>
      <dsp:txXfrm>
        <a:off x="2308912" y="693077"/>
        <a:ext cx="942091" cy="446870"/>
      </dsp:txXfrm>
    </dsp:sp>
    <dsp:sp modelId="{FC4E888D-A88F-4CE7-B85A-53BA1BE4E355}">
      <dsp:nvSpPr>
        <dsp:cNvPr id="0" name=""/>
        <dsp:cNvSpPr/>
      </dsp:nvSpPr>
      <dsp:spPr>
        <a:xfrm>
          <a:off x="1933703" y="1749272"/>
          <a:ext cx="990441" cy="4952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a:solidFill>
                <a:schemeClr val="tx1"/>
              </a:solidFill>
            </a:rPr>
            <a:t>Send exact area and weight back </a:t>
          </a:r>
        </a:p>
      </dsp:txBody>
      <dsp:txXfrm>
        <a:off x="1957878" y="1773447"/>
        <a:ext cx="942091" cy="446870"/>
      </dsp:txXfrm>
    </dsp:sp>
    <dsp:sp modelId="{6A0E4F9C-BF43-4586-B019-F9E1471A6146}">
      <dsp:nvSpPr>
        <dsp:cNvPr id="0" name=""/>
        <dsp:cNvSpPr/>
      </dsp:nvSpPr>
      <dsp:spPr>
        <a:xfrm>
          <a:off x="797735" y="1749272"/>
          <a:ext cx="990441" cy="4952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a:solidFill>
                <a:schemeClr val="tx1"/>
              </a:solidFill>
            </a:rPr>
            <a:t>Use exact area and rerun calculations to determine lift and weight</a:t>
          </a:r>
        </a:p>
      </dsp:txBody>
      <dsp:txXfrm>
        <a:off x="821910" y="1773447"/>
        <a:ext cx="942091" cy="446870"/>
      </dsp:txXfrm>
    </dsp:sp>
    <dsp:sp modelId="{68A57102-8B00-422C-B093-722D76DA3407}">
      <dsp:nvSpPr>
        <dsp:cNvPr id="0" name=""/>
        <dsp:cNvSpPr/>
      </dsp:nvSpPr>
      <dsp:spPr>
        <a:xfrm>
          <a:off x="446701" y="668902"/>
          <a:ext cx="990441" cy="4952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a:solidFill>
                <a:schemeClr val="tx1"/>
              </a:solidFill>
            </a:rPr>
            <a:t>Use exact weight to determine component purchase</a:t>
          </a:r>
        </a:p>
      </dsp:txBody>
      <dsp:txXfrm>
        <a:off x="470876" y="693077"/>
        <a:ext cx="942091" cy="4468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03251-0EEB-403C-B3A9-B91C2E03C4A1}">
      <dsp:nvSpPr>
        <dsp:cNvPr id="0" name=""/>
        <dsp:cNvSpPr/>
      </dsp:nvSpPr>
      <dsp:spPr>
        <a:xfrm>
          <a:off x="1397320" y="1564"/>
          <a:ext cx="1566542" cy="79727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GLIDE TEST PROTOTYPE ADJUST CENTER OF GRAVITY</a:t>
          </a:r>
        </a:p>
      </dsp:txBody>
      <dsp:txXfrm>
        <a:off x="1436240" y="40484"/>
        <a:ext cx="1488702" cy="719438"/>
      </dsp:txXfrm>
    </dsp:sp>
    <dsp:sp modelId="{B9F60162-3291-4C1E-ABDF-A36A77348062}">
      <dsp:nvSpPr>
        <dsp:cNvPr id="0" name=""/>
        <dsp:cNvSpPr/>
      </dsp:nvSpPr>
      <dsp:spPr>
        <a:xfrm>
          <a:off x="586305" y="400203"/>
          <a:ext cx="3188572" cy="3188572"/>
        </a:xfrm>
        <a:custGeom>
          <a:avLst/>
          <a:gdLst/>
          <a:ahLst/>
          <a:cxnLst/>
          <a:rect l="0" t="0" r="0" b="0"/>
          <a:pathLst>
            <a:path>
              <a:moveTo>
                <a:pt x="2501768" y="283475"/>
              </a:moveTo>
              <a:arcTo wR="1594286" hR="1594286" stAng="18281705" swAng="962703"/>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302E80D-7DE4-4D7C-90B6-67EDA8A8FAE3}">
      <dsp:nvSpPr>
        <dsp:cNvPr id="0" name=""/>
        <dsp:cNvSpPr/>
      </dsp:nvSpPr>
      <dsp:spPr>
        <a:xfrm>
          <a:off x="2913576" y="1103189"/>
          <a:ext cx="1566542" cy="79727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CONNECT ELECTRICAL COMPONENTS</a:t>
          </a:r>
        </a:p>
      </dsp:txBody>
      <dsp:txXfrm>
        <a:off x="2952496" y="1142109"/>
        <a:ext cx="1488702" cy="719438"/>
      </dsp:txXfrm>
    </dsp:sp>
    <dsp:sp modelId="{8EB2CAD2-0C29-4C94-957D-3B9478C38BAE}">
      <dsp:nvSpPr>
        <dsp:cNvPr id="0" name=""/>
        <dsp:cNvSpPr/>
      </dsp:nvSpPr>
      <dsp:spPr>
        <a:xfrm>
          <a:off x="586305" y="400203"/>
          <a:ext cx="3188572" cy="3188572"/>
        </a:xfrm>
        <a:custGeom>
          <a:avLst/>
          <a:gdLst/>
          <a:ahLst/>
          <a:cxnLst/>
          <a:rect l="0" t="0" r="0" b="0"/>
          <a:pathLst>
            <a:path>
              <a:moveTo>
                <a:pt x="3184765" y="1704401"/>
              </a:moveTo>
              <a:arcTo wR="1594286" hR="1594286" stAng="21837630" swAng="1360978"/>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1FD200F-0657-4FCC-B5F1-7F651B641090}">
      <dsp:nvSpPr>
        <dsp:cNvPr id="0" name=""/>
        <dsp:cNvSpPr/>
      </dsp:nvSpPr>
      <dsp:spPr>
        <a:xfrm>
          <a:off x="2334418" y="2885655"/>
          <a:ext cx="1566542" cy="79727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CRASH AND BURN</a:t>
          </a:r>
        </a:p>
      </dsp:txBody>
      <dsp:txXfrm>
        <a:off x="2373338" y="2924575"/>
        <a:ext cx="1488702" cy="719438"/>
      </dsp:txXfrm>
    </dsp:sp>
    <dsp:sp modelId="{0881B110-7D0B-4180-9DB7-17766219D3BE}">
      <dsp:nvSpPr>
        <dsp:cNvPr id="0" name=""/>
        <dsp:cNvSpPr/>
      </dsp:nvSpPr>
      <dsp:spPr>
        <a:xfrm>
          <a:off x="396669" y="430201"/>
          <a:ext cx="3188572" cy="3188572"/>
        </a:xfrm>
        <a:custGeom>
          <a:avLst/>
          <a:gdLst/>
          <a:ahLst/>
          <a:cxnLst/>
          <a:rect l="0" t="0" r="0" b="0"/>
          <a:pathLst>
            <a:path>
              <a:moveTo>
                <a:pt x="1772598" y="3178569"/>
              </a:moveTo>
              <a:arcTo wR="1594286" hR="1594286" stAng="5014701" swAng="1104913"/>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88E0EDC-FA15-470E-BE5B-2AB1E1048946}">
      <dsp:nvSpPr>
        <dsp:cNvPr id="0" name=""/>
        <dsp:cNvSpPr/>
      </dsp:nvSpPr>
      <dsp:spPr>
        <a:xfrm>
          <a:off x="156437" y="2743354"/>
          <a:ext cx="1566542" cy="79727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MAKE ADJUSTMENTS TO DESIGN</a:t>
          </a:r>
        </a:p>
      </dsp:txBody>
      <dsp:txXfrm>
        <a:off x="195357" y="2782274"/>
        <a:ext cx="1488702" cy="719438"/>
      </dsp:txXfrm>
    </dsp:sp>
    <dsp:sp modelId="{2953D155-A84B-4325-86BD-FFFB04CBC130}">
      <dsp:nvSpPr>
        <dsp:cNvPr id="0" name=""/>
        <dsp:cNvSpPr/>
      </dsp:nvSpPr>
      <dsp:spPr>
        <a:xfrm>
          <a:off x="563797" y="588985"/>
          <a:ext cx="3188572" cy="3188572"/>
        </a:xfrm>
        <a:custGeom>
          <a:avLst/>
          <a:gdLst/>
          <a:ahLst/>
          <a:cxnLst/>
          <a:rect l="0" t="0" r="0" b="0"/>
          <a:pathLst>
            <a:path>
              <a:moveTo>
                <a:pt x="50670" y="1993034"/>
              </a:moveTo>
              <a:arcTo wR="1594286" hR="1594286" stAng="9930956" swAng="1117106"/>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22B9D71-104C-4A47-90A3-4A7B43EC6881}">
      <dsp:nvSpPr>
        <dsp:cNvPr id="0" name=""/>
        <dsp:cNvSpPr/>
      </dsp:nvSpPr>
      <dsp:spPr>
        <a:xfrm>
          <a:off x="-118935" y="1103189"/>
          <a:ext cx="1566542" cy="79727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BUILD PROTOTYPE BASED OFF 2D DESIGN</a:t>
          </a:r>
        </a:p>
      </dsp:txBody>
      <dsp:txXfrm>
        <a:off x="-80015" y="1142109"/>
        <a:ext cx="1488702" cy="719438"/>
      </dsp:txXfrm>
    </dsp:sp>
    <dsp:sp modelId="{7223435D-718E-4980-A4BA-AAD2C432BDE7}">
      <dsp:nvSpPr>
        <dsp:cNvPr id="0" name=""/>
        <dsp:cNvSpPr/>
      </dsp:nvSpPr>
      <dsp:spPr>
        <a:xfrm>
          <a:off x="586305" y="400203"/>
          <a:ext cx="3188572" cy="3188572"/>
        </a:xfrm>
        <a:custGeom>
          <a:avLst/>
          <a:gdLst/>
          <a:ahLst/>
          <a:cxnLst/>
          <a:rect l="0" t="0" r="0" b="0"/>
          <a:pathLst>
            <a:path>
              <a:moveTo>
                <a:pt x="359856" y="585360"/>
              </a:moveTo>
              <a:arcTo wR="1594286" hR="1594286" stAng="13155592" swAng="962703"/>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4373F-D7B5-494D-9D31-77FCBBFBE46C}">
      <dsp:nvSpPr>
        <dsp:cNvPr id="0" name=""/>
        <dsp:cNvSpPr/>
      </dsp:nvSpPr>
      <dsp:spPr>
        <a:xfrm>
          <a:off x="7304862" y="511317"/>
          <a:ext cx="2152329" cy="85331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a:t>Experiment 4: Flight Range and Duration</a:t>
          </a:r>
          <a:endParaRPr lang="en-US" sz="1700" kern="1200"/>
        </a:p>
      </dsp:txBody>
      <dsp:txXfrm>
        <a:off x="7304862" y="511317"/>
        <a:ext cx="2152329" cy="853316"/>
      </dsp:txXfrm>
    </dsp:sp>
    <dsp:sp modelId="{D81281B2-77D0-45C2-BE80-CB6BE726B88F}">
      <dsp:nvSpPr>
        <dsp:cNvPr id="0" name=""/>
        <dsp:cNvSpPr/>
      </dsp:nvSpPr>
      <dsp:spPr>
        <a:xfrm>
          <a:off x="7304841" y="1359463"/>
          <a:ext cx="2152329" cy="119579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b="1" kern="1200"/>
            <a:t>Goal: Consistent flight and efficient time duration</a:t>
          </a:r>
          <a:endParaRPr lang="en-US" sz="1700" kern="1200"/>
        </a:p>
      </dsp:txBody>
      <dsp:txXfrm>
        <a:off x="7304841" y="1359463"/>
        <a:ext cx="2152329" cy="1195790"/>
      </dsp:txXfrm>
    </dsp:sp>
    <dsp:sp modelId="{DE4A7A49-1535-437C-9C32-00C00578714B}">
      <dsp:nvSpPr>
        <dsp:cNvPr id="0" name=""/>
        <dsp:cNvSpPr/>
      </dsp:nvSpPr>
      <dsp:spPr>
        <a:xfrm>
          <a:off x="0" y="511317"/>
          <a:ext cx="2152329" cy="85331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a:t>Experiment 1: Dynamic and Static Thrust</a:t>
          </a:r>
          <a:endParaRPr lang="en-US" sz="1700" kern="1200"/>
        </a:p>
      </dsp:txBody>
      <dsp:txXfrm>
        <a:off x="0" y="511317"/>
        <a:ext cx="2152329" cy="853316"/>
      </dsp:txXfrm>
    </dsp:sp>
    <dsp:sp modelId="{E8E8D1D6-D0A3-48DA-BCAE-A9C9D74CEA6A}">
      <dsp:nvSpPr>
        <dsp:cNvPr id="0" name=""/>
        <dsp:cNvSpPr/>
      </dsp:nvSpPr>
      <dsp:spPr>
        <a:xfrm>
          <a:off x="0" y="1363792"/>
          <a:ext cx="2152329" cy="119579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b="1" kern="1200"/>
            <a:t>Goal: Discover the weight threshold to stay under</a:t>
          </a:r>
          <a:endParaRPr lang="en-US" sz="1700" kern="1200"/>
        </a:p>
      </dsp:txBody>
      <dsp:txXfrm>
        <a:off x="0" y="1363792"/>
        <a:ext cx="2152329" cy="1195790"/>
      </dsp:txXfrm>
    </dsp:sp>
    <dsp:sp modelId="{1E0E51D1-70BF-4A8A-83B8-7CE5A244E89E}">
      <dsp:nvSpPr>
        <dsp:cNvPr id="0" name=""/>
        <dsp:cNvSpPr/>
      </dsp:nvSpPr>
      <dsp:spPr>
        <a:xfrm>
          <a:off x="2434420" y="511317"/>
          <a:ext cx="2152329" cy="85331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a:t>Experiment 2: Solar Integration</a:t>
          </a:r>
          <a:endParaRPr lang="en-US" sz="1700" kern="1200"/>
        </a:p>
      </dsp:txBody>
      <dsp:txXfrm>
        <a:off x="2434420" y="511317"/>
        <a:ext cx="2152329" cy="853316"/>
      </dsp:txXfrm>
    </dsp:sp>
    <dsp:sp modelId="{BB133D7F-01F2-48E7-A265-953ED57888FF}">
      <dsp:nvSpPr>
        <dsp:cNvPr id="0" name=""/>
        <dsp:cNvSpPr/>
      </dsp:nvSpPr>
      <dsp:spPr>
        <a:xfrm>
          <a:off x="2434420" y="1363792"/>
          <a:ext cx="2152329" cy="119579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b="1" kern="1200"/>
            <a:t>Goal: Discover how much power can be harvested from the sun</a:t>
          </a:r>
          <a:endParaRPr lang="en-US" sz="1700" kern="1200"/>
        </a:p>
      </dsp:txBody>
      <dsp:txXfrm>
        <a:off x="2434420" y="1363792"/>
        <a:ext cx="2152329" cy="1195790"/>
      </dsp:txXfrm>
    </dsp:sp>
    <dsp:sp modelId="{0B25776F-95C9-4E1C-A901-BC4F7B6D9488}">
      <dsp:nvSpPr>
        <dsp:cNvPr id="0" name=""/>
        <dsp:cNvSpPr/>
      </dsp:nvSpPr>
      <dsp:spPr>
        <a:xfrm>
          <a:off x="4888076" y="511317"/>
          <a:ext cx="2152329" cy="85331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a:t>Experiment 3: Wing Load Test</a:t>
          </a:r>
          <a:endParaRPr lang="en-US" sz="1700" kern="1200"/>
        </a:p>
      </dsp:txBody>
      <dsp:txXfrm>
        <a:off x="4888076" y="511317"/>
        <a:ext cx="2152329" cy="853316"/>
      </dsp:txXfrm>
    </dsp:sp>
    <dsp:sp modelId="{23A14234-05FD-4970-9CC6-92A22D985D16}">
      <dsp:nvSpPr>
        <dsp:cNvPr id="0" name=""/>
        <dsp:cNvSpPr/>
      </dsp:nvSpPr>
      <dsp:spPr>
        <a:xfrm>
          <a:off x="4888076" y="1363792"/>
          <a:ext cx="2152329" cy="119579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b="1" kern="1200"/>
            <a:t>Goal: Build aircraft to handle maximum inflight loads</a:t>
          </a:r>
          <a:endParaRPr lang="en-US" sz="1700" kern="1200"/>
        </a:p>
      </dsp:txBody>
      <dsp:txXfrm>
        <a:off x="4888076" y="1363792"/>
        <a:ext cx="2152329" cy="1195790"/>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C04FE3-7D91-4410-A4C2-D484337C1AD0}" type="datetimeFigureOut">
              <a:rPr lang="en-US" smtClean="0"/>
              <a:t>12/4/2022</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624DAE-2DAB-4D63-A7CA-B5FABB5ABC42}" type="slidenum">
              <a:rPr lang="en-US" smtClean="0"/>
              <a:t>‹#›</a:t>
            </a:fld>
            <a:endParaRPr lang="en-US"/>
          </a:p>
        </p:txBody>
      </p:sp>
    </p:spTree>
    <p:extLst>
      <p:ext uri="{BB962C8B-B14F-4D97-AF65-F5344CB8AC3E}">
        <p14:creationId xmlns:p14="http://schemas.microsoft.com/office/powerpoint/2010/main" val="1546556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24DAE-2DAB-4D63-A7CA-B5FABB5ABC42}" type="slidenum">
              <a:rPr lang="en-US" smtClean="0"/>
              <a:t>1</a:t>
            </a:fld>
            <a:endParaRPr lang="en-US"/>
          </a:p>
        </p:txBody>
      </p:sp>
    </p:spTree>
    <p:extLst>
      <p:ext uri="{BB962C8B-B14F-4D97-AF65-F5344CB8AC3E}">
        <p14:creationId xmlns:p14="http://schemas.microsoft.com/office/powerpoint/2010/main" val="257373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5088045"/>
            <a:ext cx="34198560" cy="10823787"/>
          </a:xfrm>
        </p:spPr>
        <p:txBody>
          <a:bodyPr anchor="b"/>
          <a:lstStyle>
            <a:lvl1pPr algn="ctr">
              <a:defRPr sz="26400"/>
            </a:lvl1pPr>
          </a:lstStyle>
          <a:p>
            <a:r>
              <a:rPr lang="en-US"/>
              <a:t>Click to edit Master title style</a:t>
            </a:r>
          </a:p>
        </p:txBody>
      </p:sp>
      <p:sp>
        <p:nvSpPr>
          <p:cNvPr id="3" name="Subtitle 2"/>
          <p:cNvSpPr>
            <a:spLocks noGrp="1"/>
          </p:cNvSpPr>
          <p:nvPr>
            <p:ph type="subTitle" idx="1"/>
          </p:nvPr>
        </p:nvSpPr>
        <p:spPr>
          <a:xfrm>
            <a:off x="5029200" y="16329239"/>
            <a:ext cx="30175200" cy="7506121"/>
          </a:xfrm>
        </p:spPr>
        <p:txBody>
          <a:bodyPr/>
          <a:lstStyle>
            <a:lvl1pPr marL="0" indent="0" algn="ctr">
              <a:buNone/>
              <a:defRPr sz="10560"/>
            </a:lvl1pPr>
            <a:lvl2pPr marL="2011680" indent="0" algn="ctr">
              <a:buNone/>
              <a:defRPr sz="8800"/>
            </a:lvl2pPr>
            <a:lvl3pPr marL="4023360" indent="0" algn="ctr">
              <a:buNone/>
              <a:defRPr sz="7920"/>
            </a:lvl3pPr>
            <a:lvl4pPr marL="6035040" indent="0" algn="ctr">
              <a:buNone/>
              <a:defRPr sz="7040"/>
            </a:lvl4pPr>
            <a:lvl5pPr marL="8046720" indent="0" algn="ctr">
              <a:buNone/>
              <a:defRPr sz="7040"/>
            </a:lvl5pPr>
            <a:lvl6pPr marL="10058400" indent="0" algn="ctr">
              <a:buNone/>
              <a:defRPr sz="7040"/>
            </a:lvl6pPr>
            <a:lvl7pPr marL="12070080" indent="0" algn="ctr">
              <a:buNone/>
              <a:defRPr sz="7040"/>
            </a:lvl7pPr>
            <a:lvl8pPr marL="14081760" indent="0" algn="ctr">
              <a:buNone/>
              <a:defRPr sz="7040"/>
            </a:lvl8pPr>
            <a:lvl9pPr marL="16093440" indent="0" algn="ctr">
              <a:buNone/>
              <a:defRPr sz="7040"/>
            </a:lvl9pPr>
          </a:lstStyle>
          <a:p>
            <a:r>
              <a:rPr lang="en-US"/>
              <a:t>Click to edit Master subtitle style</a:t>
            </a:r>
          </a:p>
        </p:txBody>
      </p:sp>
      <p:sp>
        <p:nvSpPr>
          <p:cNvPr id="4" name="Date Placeholder 3"/>
          <p:cNvSpPr>
            <a:spLocks noGrp="1"/>
          </p:cNvSpPr>
          <p:nvPr>
            <p:ph type="dt" sz="half" idx="10"/>
          </p:nvPr>
        </p:nvSpPr>
        <p:spPr/>
        <p:txBody>
          <a:bodyPr/>
          <a:lstStyle/>
          <a:p>
            <a:fld id="{37E677B0-419F-3346-AEA6-E537A8118DFA}"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2694657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E677B0-419F-3346-AEA6-E537A8118DFA}"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4070510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792172" y="1655233"/>
            <a:ext cx="8675370" cy="2634699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766062" y="1655233"/>
            <a:ext cx="25523190" cy="263469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E677B0-419F-3346-AEA6-E537A8118DFA}"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870293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E677B0-419F-3346-AEA6-E537A8118DFA}"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1040891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5107" y="7750819"/>
            <a:ext cx="34701480" cy="12932408"/>
          </a:xfrm>
        </p:spPr>
        <p:txBody>
          <a:bodyPr anchor="b"/>
          <a:lstStyle>
            <a:lvl1pPr>
              <a:defRPr sz="26400"/>
            </a:lvl1pPr>
          </a:lstStyle>
          <a:p>
            <a:r>
              <a:rPr lang="en-US"/>
              <a:t>Click to edit Master title style</a:t>
            </a:r>
          </a:p>
        </p:txBody>
      </p:sp>
      <p:sp>
        <p:nvSpPr>
          <p:cNvPr id="3" name="Text Placeholder 2"/>
          <p:cNvSpPr>
            <a:spLocks noGrp="1"/>
          </p:cNvSpPr>
          <p:nvPr>
            <p:ph type="body" idx="1"/>
          </p:nvPr>
        </p:nvSpPr>
        <p:spPr>
          <a:xfrm>
            <a:off x="2745107" y="20805572"/>
            <a:ext cx="34701480" cy="6800848"/>
          </a:xfrm>
        </p:spPr>
        <p:txBody>
          <a:bodyPr/>
          <a:lstStyle>
            <a:lvl1pPr marL="0" indent="0">
              <a:buNone/>
              <a:defRPr sz="10560">
                <a:solidFill>
                  <a:schemeClr val="tx1"/>
                </a:solidFill>
              </a:defRPr>
            </a:lvl1pPr>
            <a:lvl2pPr marL="2011680" indent="0">
              <a:buNone/>
              <a:defRPr sz="8800">
                <a:solidFill>
                  <a:schemeClr val="tx1">
                    <a:tint val="75000"/>
                  </a:schemeClr>
                </a:solidFill>
              </a:defRPr>
            </a:lvl2pPr>
            <a:lvl3pPr marL="4023360" indent="0">
              <a:buNone/>
              <a:defRPr sz="7920">
                <a:solidFill>
                  <a:schemeClr val="tx1">
                    <a:tint val="75000"/>
                  </a:schemeClr>
                </a:solidFill>
              </a:defRPr>
            </a:lvl3pPr>
            <a:lvl4pPr marL="6035040" indent="0">
              <a:buNone/>
              <a:defRPr sz="7040">
                <a:solidFill>
                  <a:schemeClr val="tx1">
                    <a:tint val="75000"/>
                  </a:schemeClr>
                </a:solidFill>
              </a:defRPr>
            </a:lvl4pPr>
            <a:lvl5pPr marL="8046720" indent="0">
              <a:buNone/>
              <a:defRPr sz="7040">
                <a:solidFill>
                  <a:schemeClr val="tx1">
                    <a:tint val="75000"/>
                  </a:schemeClr>
                </a:solidFill>
              </a:defRPr>
            </a:lvl5pPr>
            <a:lvl6pPr marL="10058400" indent="0">
              <a:buNone/>
              <a:defRPr sz="7040">
                <a:solidFill>
                  <a:schemeClr val="tx1">
                    <a:tint val="75000"/>
                  </a:schemeClr>
                </a:solidFill>
              </a:defRPr>
            </a:lvl6pPr>
            <a:lvl7pPr marL="12070080" indent="0">
              <a:buNone/>
              <a:defRPr sz="7040">
                <a:solidFill>
                  <a:schemeClr val="tx1">
                    <a:tint val="75000"/>
                  </a:schemeClr>
                </a:solidFill>
              </a:defRPr>
            </a:lvl7pPr>
            <a:lvl8pPr marL="14081760" indent="0">
              <a:buNone/>
              <a:defRPr sz="7040">
                <a:solidFill>
                  <a:schemeClr val="tx1">
                    <a:tint val="75000"/>
                  </a:schemeClr>
                </a:solidFill>
              </a:defRPr>
            </a:lvl8pPr>
            <a:lvl9pPr marL="16093440" indent="0">
              <a:buNone/>
              <a:defRPr sz="704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E677B0-419F-3346-AEA6-E537A8118DFA}"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1314636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66060" y="8276166"/>
            <a:ext cx="17099280" cy="197260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0368260" y="8276166"/>
            <a:ext cx="17099280" cy="197260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E677B0-419F-3346-AEA6-E537A8118DFA}"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2515731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71300" y="1655240"/>
            <a:ext cx="34701480" cy="6009219"/>
          </a:xfrm>
        </p:spPr>
        <p:txBody>
          <a:bodyPr/>
          <a:lstStyle/>
          <a:p>
            <a:r>
              <a:rPr lang="en-US"/>
              <a:t>Click to edit Master title style</a:t>
            </a:r>
          </a:p>
        </p:txBody>
      </p:sp>
      <p:sp>
        <p:nvSpPr>
          <p:cNvPr id="3" name="Text Placeholder 2"/>
          <p:cNvSpPr>
            <a:spLocks noGrp="1"/>
          </p:cNvSpPr>
          <p:nvPr>
            <p:ph type="body" idx="1"/>
          </p:nvPr>
        </p:nvSpPr>
        <p:spPr>
          <a:xfrm>
            <a:off x="2771305" y="7621272"/>
            <a:ext cx="17020696" cy="3735068"/>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Edit Master text styles</a:t>
            </a:r>
          </a:p>
        </p:txBody>
      </p:sp>
      <p:sp>
        <p:nvSpPr>
          <p:cNvPr id="4" name="Content Placeholder 3"/>
          <p:cNvSpPr>
            <a:spLocks noGrp="1"/>
          </p:cNvSpPr>
          <p:nvPr>
            <p:ph sz="half" idx="2"/>
          </p:nvPr>
        </p:nvSpPr>
        <p:spPr>
          <a:xfrm>
            <a:off x="2771305" y="11356340"/>
            <a:ext cx="17020696" cy="167034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0368262" y="7621272"/>
            <a:ext cx="17104520" cy="3735068"/>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Edit Master text styles</a:t>
            </a:r>
          </a:p>
        </p:txBody>
      </p:sp>
      <p:sp>
        <p:nvSpPr>
          <p:cNvPr id="6" name="Content Placeholder 5"/>
          <p:cNvSpPr>
            <a:spLocks noGrp="1"/>
          </p:cNvSpPr>
          <p:nvPr>
            <p:ph sz="quarter" idx="4"/>
          </p:nvPr>
        </p:nvSpPr>
        <p:spPr>
          <a:xfrm>
            <a:off x="20368262" y="11356340"/>
            <a:ext cx="17104520" cy="167034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E677B0-419F-3346-AEA6-E537A8118DFA}" type="datetimeFigureOut">
              <a:rPr lang="en-US" smtClean="0"/>
              <a:t>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2616926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E677B0-419F-3346-AEA6-E537A8118DFA}" type="datetimeFigureOut">
              <a:rPr lang="en-US" smtClean="0"/>
              <a:t>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172922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E677B0-419F-3346-AEA6-E537A8118DFA}" type="datetimeFigureOut">
              <a:rPr lang="en-US" smtClean="0"/>
              <a:t>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1916067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072640"/>
            <a:ext cx="12976383" cy="7254240"/>
          </a:xfrm>
        </p:spPr>
        <p:txBody>
          <a:bodyPr anchor="b"/>
          <a:lstStyle>
            <a:lvl1pPr>
              <a:defRPr sz="14080"/>
            </a:lvl1pPr>
          </a:lstStyle>
          <a:p>
            <a:r>
              <a:rPr lang="en-US"/>
              <a:t>Click to edit Master title style</a:t>
            </a:r>
          </a:p>
        </p:txBody>
      </p:sp>
      <p:sp>
        <p:nvSpPr>
          <p:cNvPr id="3" name="Content Placeholder 2"/>
          <p:cNvSpPr>
            <a:spLocks noGrp="1"/>
          </p:cNvSpPr>
          <p:nvPr>
            <p:ph idx="1"/>
          </p:nvPr>
        </p:nvSpPr>
        <p:spPr>
          <a:xfrm>
            <a:off x="17104520" y="4476333"/>
            <a:ext cx="20368260" cy="22093767"/>
          </a:xfrm>
        </p:spPr>
        <p:txBody>
          <a:bodyPr/>
          <a:lstStyle>
            <a:lvl1pPr>
              <a:defRPr sz="14080"/>
            </a:lvl1pPr>
            <a:lvl2pPr>
              <a:defRPr sz="12320"/>
            </a:lvl2pPr>
            <a:lvl3pPr>
              <a:defRPr sz="10560"/>
            </a:lvl3pPr>
            <a:lvl4pPr>
              <a:defRPr sz="8800"/>
            </a:lvl4pPr>
            <a:lvl5pPr>
              <a:defRPr sz="8800"/>
            </a:lvl5pPr>
            <a:lvl6pPr>
              <a:defRPr sz="8800"/>
            </a:lvl6pPr>
            <a:lvl7pPr>
              <a:defRPr sz="8800"/>
            </a:lvl7pPr>
            <a:lvl8pPr>
              <a:defRPr sz="8800"/>
            </a:lvl8pPr>
            <a:lvl9pPr>
              <a:defRPr sz="8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771301" y="9326880"/>
            <a:ext cx="12976383" cy="17279199"/>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Edit Master text styles</a:t>
            </a:r>
          </a:p>
        </p:txBody>
      </p:sp>
      <p:sp>
        <p:nvSpPr>
          <p:cNvPr id="5" name="Date Placeholder 4"/>
          <p:cNvSpPr>
            <a:spLocks noGrp="1"/>
          </p:cNvSpPr>
          <p:nvPr>
            <p:ph type="dt" sz="half" idx="10"/>
          </p:nvPr>
        </p:nvSpPr>
        <p:spPr/>
        <p:txBody>
          <a:bodyPr/>
          <a:lstStyle/>
          <a:p>
            <a:fld id="{37E677B0-419F-3346-AEA6-E537A8118DFA}"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1008776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072640"/>
            <a:ext cx="12976383" cy="7254240"/>
          </a:xfrm>
        </p:spPr>
        <p:txBody>
          <a:bodyPr anchor="b"/>
          <a:lstStyle>
            <a:lvl1pPr>
              <a:defRPr sz="14080"/>
            </a:lvl1pPr>
          </a:lstStyle>
          <a:p>
            <a:r>
              <a:rPr lang="en-US"/>
              <a:t>Click to edit Master title style</a:t>
            </a:r>
          </a:p>
        </p:txBody>
      </p:sp>
      <p:sp>
        <p:nvSpPr>
          <p:cNvPr id="3" name="Picture Placeholder 2"/>
          <p:cNvSpPr>
            <a:spLocks noGrp="1" noChangeAspect="1"/>
          </p:cNvSpPr>
          <p:nvPr>
            <p:ph type="pic" idx="1"/>
          </p:nvPr>
        </p:nvSpPr>
        <p:spPr>
          <a:xfrm>
            <a:off x="17104520" y="4476333"/>
            <a:ext cx="20368260" cy="22093767"/>
          </a:xfrm>
        </p:spPr>
        <p:txBody>
          <a:bodyPr anchor="t"/>
          <a:lstStyle>
            <a:lvl1pPr marL="0" indent="0">
              <a:buNone/>
              <a:defRPr sz="14080"/>
            </a:lvl1pPr>
            <a:lvl2pPr marL="2011680" indent="0">
              <a:buNone/>
              <a:defRPr sz="12320"/>
            </a:lvl2pPr>
            <a:lvl3pPr marL="4023360" indent="0">
              <a:buNone/>
              <a:defRPr sz="10560"/>
            </a:lvl3pPr>
            <a:lvl4pPr marL="6035040" indent="0">
              <a:buNone/>
              <a:defRPr sz="8800"/>
            </a:lvl4pPr>
            <a:lvl5pPr marL="8046720" indent="0">
              <a:buNone/>
              <a:defRPr sz="8800"/>
            </a:lvl5pPr>
            <a:lvl6pPr marL="10058400" indent="0">
              <a:buNone/>
              <a:defRPr sz="8800"/>
            </a:lvl6pPr>
            <a:lvl7pPr marL="12070080" indent="0">
              <a:buNone/>
              <a:defRPr sz="8800"/>
            </a:lvl7pPr>
            <a:lvl8pPr marL="14081760" indent="0">
              <a:buNone/>
              <a:defRPr sz="8800"/>
            </a:lvl8pPr>
            <a:lvl9pPr marL="16093440" indent="0">
              <a:buNone/>
              <a:defRPr sz="8800"/>
            </a:lvl9pPr>
          </a:lstStyle>
          <a:p>
            <a:r>
              <a:rPr lang="en-US"/>
              <a:t>Click icon to add picture</a:t>
            </a:r>
          </a:p>
        </p:txBody>
      </p:sp>
      <p:sp>
        <p:nvSpPr>
          <p:cNvPr id="4" name="Text Placeholder 3"/>
          <p:cNvSpPr>
            <a:spLocks noGrp="1"/>
          </p:cNvSpPr>
          <p:nvPr>
            <p:ph type="body" sz="half" idx="2"/>
          </p:nvPr>
        </p:nvSpPr>
        <p:spPr>
          <a:xfrm>
            <a:off x="2771301" y="9326880"/>
            <a:ext cx="12976383" cy="17279199"/>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Edit Master text styles</a:t>
            </a:r>
          </a:p>
        </p:txBody>
      </p:sp>
      <p:sp>
        <p:nvSpPr>
          <p:cNvPr id="5" name="Date Placeholder 4"/>
          <p:cNvSpPr>
            <a:spLocks noGrp="1"/>
          </p:cNvSpPr>
          <p:nvPr>
            <p:ph type="dt" sz="half" idx="10"/>
          </p:nvPr>
        </p:nvSpPr>
        <p:spPr/>
        <p:txBody>
          <a:bodyPr/>
          <a:lstStyle/>
          <a:p>
            <a:fld id="{37E677B0-419F-3346-AEA6-E537A8118DFA}"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2887765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6060" y="1655240"/>
            <a:ext cx="34701480" cy="600921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766060" y="8276166"/>
            <a:ext cx="34701480" cy="197260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766060" y="28815460"/>
            <a:ext cx="9052560" cy="1655233"/>
          </a:xfrm>
          <a:prstGeom prst="rect">
            <a:avLst/>
          </a:prstGeom>
        </p:spPr>
        <p:txBody>
          <a:bodyPr vert="horz" lIns="91440" tIns="45720" rIns="91440" bIns="45720" rtlCol="0" anchor="ctr"/>
          <a:lstStyle>
            <a:lvl1pPr algn="l">
              <a:defRPr sz="5280">
                <a:solidFill>
                  <a:schemeClr val="tx1">
                    <a:tint val="75000"/>
                  </a:schemeClr>
                </a:solidFill>
              </a:defRPr>
            </a:lvl1pPr>
          </a:lstStyle>
          <a:p>
            <a:fld id="{37E677B0-419F-3346-AEA6-E537A8118DFA}" type="datetimeFigureOut">
              <a:rPr lang="en-US" smtClean="0"/>
              <a:t>12/4/2022</a:t>
            </a:fld>
            <a:endParaRPr lang="en-US"/>
          </a:p>
        </p:txBody>
      </p:sp>
      <p:sp>
        <p:nvSpPr>
          <p:cNvPr id="5" name="Footer Placeholder 4"/>
          <p:cNvSpPr>
            <a:spLocks noGrp="1"/>
          </p:cNvSpPr>
          <p:nvPr>
            <p:ph type="ftr" sz="quarter" idx="3"/>
          </p:nvPr>
        </p:nvSpPr>
        <p:spPr>
          <a:xfrm>
            <a:off x="13327380" y="28815460"/>
            <a:ext cx="13578840" cy="1655233"/>
          </a:xfrm>
          <a:prstGeom prst="rect">
            <a:avLst/>
          </a:prstGeom>
        </p:spPr>
        <p:txBody>
          <a:bodyPr vert="horz" lIns="91440" tIns="45720" rIns="91440" bIns="45720" rtlCol="0" anchor="ctr"/>
          <a:lstStyle>
            <a:lvl1pPr algn="ctr">
              <a:defRPr sz="5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8414980" y="28815460"/>
            <a:ext cx="9052560" cy="1655233"/>
          </a:xfrm>
          <a:prstGeom prst="rect">
            <a:avLst/>
          </a:prstGeom>
        </p:spPr>
        <p:txBody>
          <a:bodyPr vert="horz" lIns="91440" tIns="45720" rIns="91440" bIns="45720" rtlCol="0" anchor="ctr"/>
          <a:lstStyle>
            <a:lvl1pPr algn="r">
              <a:defRPr sz="5280">
                <a:solidFill>
                  <a:schemeClr val="tx1">
                    <a:tint val="75000"/>
                  </a:schemeClr>
                </a:solidFill>
              </a:defRPr>
            </a:lvl1pPr>
          </a:lstStyle>
          <a:p>
            <a:fld id="{5E424A69-0C1F-A24F-A5DA-82687E67AB2C}" type="slidenum">
              <a:rPr lang="en-US" smtClean="0"/>
              <a:t>‹#›</a:t>
            </a:fld>
            <a:endParaRPr lang="en-US"/>
          </a:p>
        </p:txBody>
      </p:sp>
    </p:spTree>
    <p:extLst>
      <p:ext uri="{BB962C8B-B14F-4D97-AF65-F5344CB8AC3E}">
        <p14:creationId xmlns:p14="http://schemas.microsoft.com/office/powerpoint/2010/main" val="33635074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023360" rtl="0" eaLnBrk="1" latinLnBrk="0" hangingPunct="1">
        <a:lnSpc>
          <a:spcPct val="90000"/>
        </a:lnSpc>
        <a:spcBef>
          <a:spcPct val="0"/>
        </a:spcBef>
        <a:buNone/>
        <a:defRPr sz="19360" kern="1200">
          <a:solidFill>
            <a:schemeClr val="tx1"/>
          </a:solidFill>
          <a:latin typeface="+mj-lt"/>
          <a:ea typeface="+mj-ea"/>
          <a:cs typeface="+mj-cs"/>
        </a:defRPr>
      </a:lvl1pPr>
    </p:titleStyle>
    <p:bodyStyle>
      <a:lvl1pPr marL="1005840" indent="-1005840" algn="l" defTabSz="4023360" rtl="0" eaLnBrk="1" latinLnBrk="0" hangingPunct="1">
        <a:lnSpc>
          <a:spcPct val="90000"/>
        </a:lnSpc>
        <a:spcBef>
          <a:spcPts val="4400"/>
        </a:spcBef>
        <a:buFont typeface="Arial" panose="020B0604020202020204" pitchFamily="34" charset="0"/>
        <a:buChar char="•"/>
        <a:defRPr sz="12320" kern="1200">
          <a:solidFill>
            <a:schemeClr val="tx1"/>
          </a:solidFill>
          <a:latin typeface="+mn-lt"/>
          <a:ea typeface="+mn-ea"/>
          <a:cs typeface="+mn-cs"/>
        </a:defRPr>
      </a:lvl1pPr>
      <a:lvl2pPr marL="3017520" indent="-1005840" algn="l" defTabSz="4023360" rtl="0" eaLnBrk="1" latinLnBrk="0" hangingPunct="1">
        <a:lnSpc>
          <a:spcPct val="90000"/>
        </a:lnSpc>
        <a:spcBef>
          <a:spcPts val="2200"/>
        </a:spcBef>
        <a:buFont typeface="Arial" panose="020B0604020202020204" pitchFamily="34" charset="0"/>
        <a:buChar char="•"/>
        <a:defRPr sz="10560" kern="1200">
          <a:solidFill>
            <a:schemeClr val="tx1"/>
          </a:solidFill>
          <a:latin typeface="+mn-lt"/>
          <a:ea typeface="+mn-ea"/>
          <a:cs typeface="+mn-cs"/>
        </a:defRPr>
      </a:lvl2pPr>
      <a:lvl3pPr marL="5029200" indent="-1005840" algn="l" defTabSz="4023360" rtl="0" eaLnBrk="1" latinLnBrk="0" hangingPunct="1">
        <a:lnSpc>
          <a:spcPct val="90000"/>
        </a:lnSpc>
        <a:spcBef>
          <a:spcPts val="2200"/>
        </a:spcBef>
        <a:buFont typeface="Arial" panose="020B0604020202020204" pitchFamily="34" charset="0"/>
        <a:buChar char="•"/>
        <a:defRPr sz="8800" kern="1200">
          <a:solidFill>
            <a:schemeClr val="tx1"/>
          </a:solidFill>
          <a:latin typeface="+mn-lt"/>
          <a:ea typeface="+mn-ea"/>
          <a:cs typeface="+mn-cs"/>
        </a:defRPr>
      </a:lvl3pPr>
      <a:lvl4pPr marL="70408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4pPr>
      <a:lvl5pPr marL="905256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5pPr>
      <a:lvl6pPr marL="1106424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6pPr>
      <a:lvl7pPr marL="1307592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7pPr>
      <a:lvl8pPr marL="1508760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8pPr>
      <a:lvl9pPr marL="170992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9pPr>
    </p:bodyStyle>
    <p:otherStyle>
      <a:defPPr>
        <a:defRPr lang="en-US"/>
      </a:defPPr>
      <a:lvl1pPr marL="0" algn="l" defTabSz="4023360" rtl="0" eaLnBrk="1" latinLnBrk="0" hangingPunct="1">
        <a:defRPr sz="7920" kern="1200">
          <a:solidFill>
            <a:schemeClr val="tx1"/>
          </a:solidFill>
          <a:latin typeface="+mn-lt"/>
          <a:ea typeface="+mn-ea"/>
          <a:cs typeface="+mn-cs"/>
        </a:defRPr>
      </a:lvl1pPr>
      <a:lvl2pPr marL="2011680" algn="l" defTabSz="4023360" rtl="0" eaLnBrk="1" latinLnBrk="0" hangingPunct="1">
        <a:defRPr sz="7920" kern="1200">
          <a:solidFill>
            <a:schemeClr val="tx1"/>
          </a:solidFill>
          <a:latin typeface="+mn-lt"/>
          <a:ea typeface="+mn-ea"/>
          <a:cs typeface="+mn-cs"/>
        </a:defRPr>
      </a:lvl2pPr>
      <a:lvl3pPr marL="4023360" algn="l" defTabSz="4023360" rtl="0" eaLnBrk="1" latinLnBrk="0" hangingPunct="1">
        <a:defRPr sz="7920" kern="1200">
          <a:solidFill>
            <a:schemeClr val="tx1"/>
          </a:solidFill>
          <a:latin typeface="+mn-lt"/>
          <a:ea typeface="+mn-ea"/>
          <a:cs typeface="+mn-cs"/>
        </a:defRPr>
      </a:lvl3pPr>
      <a:lvl4pPr marL="6035040" algn="l" defTabSz="4023360" rtl="0" eaLnBrk="1" latinLnBrk="0" hangingPunct="1">
        <a:defRPr sz="7920" kern="1200">
          <a:solidFill>
            <a:schemeClr val="tx1"/>
          </a:solidFill>
          <a:latin typeface="+mn-lt"/>
          <a:ea typeface="+mn-ea"/>
          <a:cs typeface="+mn-cs"/>
        </a:defRPr>
      </a:lvl4pPr>
      <a:lvl5pPr marL="8046720" algn="l" defTabSz="4023360" rtl="0" eaLnBrk="1" latinLnBrk="0" hangingPunct="1">
        <a:defRPr sz="7920" kern="1200">
          <a:solidFill>
            <a:schemeClr val="tx1"/>
          </a:solidFill>
          <a:latin typeface="+mn-lt"/>
          <a:ea typeface="+mn-ea"/>
          <a:cs typeface="+mn-cs"/>
        </a:defRPr>
      </a:lvl5pPr>
      <a:lvl6pPr marL="10058400" algn="l" defTabSz="4023360" rtl="0" eaLnBrk="1" latinLnBrk="0" hangingPunct="1">
        <a:defRPr sz="7920" kern="1200">
          <a:solidFill>
            <a:schemeClr val="tx1"/>
          </a:solidFill>
          <a:latin typeface="+mn-lt"/>
          <a:ea typeface="+mn-ea"/>
          <a:cs typeface="+mn-cs"/>
        </a:defRPr>
      </a:lvl6pPr>
      <a:lvl7pPr marL="12070080" algn="l" defTabSz="4023360" rtl="0" eaLnBrk="1" latinLnBrk="0" hangingPunct="1">
        <a:defRPr sz="7920" kern="1200">
          <a:solidFill>
            <a:schemeClr val="tx1"/>
          </a:solidFill>
          <a:latin typeface="+mn-lt"/>
          <a:ea typeface="+mn-ea"/>
          <a:cs typeface="+mn-cs"/>
        </a:defRPr>
      </a:lvl7pPr>
      <a:lvl8pPr marL="14081760" algn="l" defTabSz="4023360" rtl="0" eaLnBrk="1" latinLnBrk="0" hangingPunct="1">
        <a:defRPr sz="7920" kern="1200">
          <a:solidFill>
            <a:schemeClr val="tx1"/>
          </a:solidFill>
          <a:latin typeface="+mn-lt"/>
          <a:ea typeface="+mn-ea"/>
          <a:cs typeface="+mn-cs"/>
        </a:defRPr>
      </a:lvl8pPr>
      <a:lvl9pPr marL="16093440" algn="l" defTabSz="4023360" rtl="0" eaLnBrk="1" latinLnBrk="0" hangingPunct="1">
        <a:defRPr sz="7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6" Type="http://schemas.openxmlformats.org/officeDocument/2006/relationships/image" Target="../media/image24.jpeg"/><Relationship Id="rId21" Type="http://schemas.openxmlformats.org/officeDocument/2006/relationships/image" Target="../media/image19.png"/><Relationship Id="rId42" Type="http://schemas.openxmlformats.org/officeDocument/2006/relationships/image" Target="../media/image40.png"/><Relationship Id="rId47" Type="http://schemas.openxmlformats.org/officeDocument/2006/relationships/image" Target="../media/image44.png"/><Relationship Id="rId63" Type="http://schemas.openxmlformats.org/officeDocument/2006/relationships/diagramQuickStyle" Target="../diagrams/quickStyle2.xml"/><Relationship Id="rId68" Type="http://schemas.openxmlformats.org/officeDocument/2006/relationships/diagramLayout" Target="../diagrams/layout3.xml"/><Relationship Id="rId84" Type="http://schemas.openxmlformats.org/officeDocument/2006/relationships/image" Target="../media/image66.png"/><Relationship Id="rId16" Type="http://schemas.openxmlformats.org/officeDocument/2006/relationships/image" Target="../media/image14.png"/><Relationship Id="rId11" Type="http://schemas.openxmlformats.org/officeDocument/2006/relationships/image" Target="../media/image9.png"/><Relationship Id="rId32" Type="http://schemas.openxmlformats.org/officeDocument/2006/relationships/image" Target="../media/image30.jpeg"/><Relationship Id="rId37" Type="http://schemas.openxmlformats.org/officeDocument/2006/relationships/image" Target="../media/image35.png"/><Relationship Id="rId53" Type="http://schemas.openxmlformats.org/officeDocument/2006/relationships/image" Target="../media/image50.png"/><Relationship Id="rId58" Type="http://schemas.openxmlformats.org/officeDocument/2006/relationships/diagramQuickStyle" Target="../diagrams/quickStyle1.xml"/><Relationship Id="rId74" Type="http://schemas.openxmlformats.org/officeDocument/2006/relationships/image" Target="../media/image56.png"/><Relationship Id="rId79" Type="http://schemas.openxmlformats.org/officeDocument/2006/relationships/image" Target="../media/image61.jpeg"/><Relationship Id="rId5" Type="http://schemas.openxmlformats.org/officeDocument/2006/relationships/image" Target="../media/image3.png"/><Relationship Id="rId19" Type="http://schemas.openxmlformats.org/officeDocument/2006/relationships/image" Target="../media/image1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33.jpeg"/><Relationship Id="rId43" Type="http://schemas.openxmlformats.org/officeDocument/2006/relationships/image" Target="../media/image41.png"/><Relationship Id="rId48" Type="http://schemas.openxmlformats.org/officeDocument/2006/relationships/image" Target="../media/image45.png"/><Relationship Id="rId56" Type="http://schemas.openxmlformats.org/officeDocument/2006/relationships/diagramData" Target="../diagrams/data1.xml"/><Relationship Id="rId64" Type="http://schemas.openxmlformats.org/officeDocument/2006/relationships/diagramColors" Target="../diagrams/colors2.xml"/><Relationship Id="rId69" Type="http://schemas.openxmlformats.org/officeDocument/2006/relationships/diagramQuickStyle" Target="../diagrams/quickStyle3.xml"/><Relationship Id="rId77" Type="http://schemas.openxmlformats.org/officeDocument/2006/relationships/image" Target="../media/image59.png"/><Relationship Id="rId8" Type="http://schemas.openxmlformats.org/officeDocument/2006/relationships/image" Target="../media/image6.png"/><Relationship Id="rId51" Type="http://schemas.openxmlformats.org/officeDocument/2006/relationships/image" Target="../media/image48.png"/><Relationship Id="rId72" Type="http://schemas.openxmlformats.org/officeDocument/2006/relationships/image" Target="../media/image54.png"/><Relationship Id="rId80" Type="http://schemas.openxmlformats.org/officeDocument/2006/relationships/image" Target="../media/image62.png"/><Relationship Id="rId85" Type="http://schemas.openxmlformats.org/officeDocument/2006/relationships/image" Target="../media/image67.png"/><Relationship Id="rId3" Type="http://schemas.openxmlformats.org/officeDocument/2006/relationships/image" Target="../media/image1.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jpeg"/><Relationship Id="rId38" Type="http://schemas.openxmlformats.org/officeDocument/2006/relationships/image" Target="../media/image36.png"/><Relationship Id="rId46" Type="http://schemas.openxmlformats.org/officeDocument/2006/relationships/image" Target="../media/image43.png"/><Relationship Id="rId59" Type="http://schemas.openxmlformats.org/officeDocument/2006/relationships/diagramColors" Target="../diagrams/colors1.xml"/><Relationship Id="rId67" Type="http://schemas.openxmlformats.org/officeDocument/2006/relationships/diagramData" Target="../diagrams/data3.xml"/><Relationship Id="rId20" Type="http://schemas.openxmlformats.org/officeDocument/2006/relationships/image" Target="../media/image18.png"/><Relationship Id="rId41" Type="http://schemas.openxmlformats.org/officeDocument/2006/relationships/image" Target="../media/image39.png"/><Relationship Id="rId54" Type="http://schemas.openxmlformats.org/officeDocument/2006/relationships/image" Target="../media/image51.png"/><Relationship Id="rId62" Type="http://schemas.openxmlformats.org/officeDocument/2006/relationships/diagramLayout" Target="../diagrams/layout2.xml"/><Relationship Id="rId70" Type="http://schemas.openxmlformats.org/officeDocument/2006/relationships/diagramColors" Target="../diagrams/colors3.xml"/><Relationship Id="rId75" Type="http://schemas.openxmlformats.org/officeDocument/2006/relationships/image" Target="../media/image57.png"/><Relationship Id="rId83"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4.jpeg"/><Relationship Id="rId15" Type="http://schemas.openxmlformats.org/officeDocument/2006/relationships/image" Target="../media/image13.jpeg"/><Relationship Id="rId23" Type="http://schemas.openxmlformats.org/officeDocument/2006/relationships/image" Target="../media/image21.png"/><Relationship Id="rId28" Type="http://schemas.openxmlformats.org/officeDocument/2006/relationships/image" Target="../media/image26.png"/><Relationship Id="rId36" Type="http://schemas.openxmlformats.org/officeDocument/2006/relationships/image" Target="../media/image34.jpeg"/><Relationship Id="rId49" Type="http://schemas.openxmlformats.org/officeDocument/2006/relationships/image" Target="../media/image46.png"/><Relationship Id="rId57" Type="http://schemas.openxmlformats.org/officeDocument/2006/relationships/diagramLayout" Target="../diagrams/layout1.xml"/><Relationship Id="rId10" Type="http://schemas.openxmlformats.org/officeDocument/2006/relationships/image" Target="../media/image8.png"/><Relationship Id="rId31" Type="http://schemas.openxmlformats.org/officeDocument/2006/relationships/image" Target="../media/image29.jpeg"/><Relationship Id="rId44" Type="http://schemas.openxmlformats.org/officeDocument/2006/relationships/chart" Target="../charts/chart1.xml"/><Relationship Id="rId52" Type="http://schemas.openxmlformats.org/officeDocument/2006/relationships/image" Target="../media/image49.png"/><Relationship Id="rId60" Type="http://schemas.microsoft.com/office/2007/relationships/diagramDrawing" Target="../diagrams/drawing1.xml"/><Relationship Id="rId65" Type="http://schemas.microsoft.com/office/2007/relationships/diagramDrawing" Target="../diagrams/drawing2.xml"/><Relationship Id="rId73" Type="http://schemas.openxmlformats.org/officeDocument/2006/relationships/image" Target="../media/image55.jpeg"/><Relationship Id="rId78" Type="http://schemas.openxmlformats.org/officeDocument/2006/relationships/image" Target="../media/image60.png"/><Relationship Id="rId81" Type="http://schemas.openxmlformats.org/officeDocument/2006/relationships/image" Target="../media/image63.png"/><Relationship Id="rId86" Type="http://schemas.openxmlformats.org/officeDocument/2006/relationships/image" Target="../media/image68.png"/><Relationship Id="rId4" Type="http://schemas.openxmlformats.org/officeDocument/2006/relationships/image" Target="../media/image2.png"/><Relationship Id="rId9" Type="http://schemas.openxmlformats.org/officeDocument/2006/relationships/image" Target="../media/image7.png"/><Relationship Id="rId13" Type="http://schemas.openxmlformats.org/officeDocument/2006/relationships/image" Target="../media/image11.png"/><Relationship Id="rId18" Type="http://schemas.openxmlformats.org/officeDocument/2006/relationships/image" Target="../media/image16.png"/><Relationship Id="rId39" Type="http://schemas.openxmlformats.org/officeDocument/2006/relationships/image" Target="../media/image37.png"/><Relationship Id="rId34" Type="http://schemas.openxmlformats.org/officeDocument/2006/relationships/image" Target="../media/image32.jpeg"/><Relationship Id="rId50" Type="http://schemas.openxmlformats.org/officeDocument/2006/relationships/image" Target="../media/image47.png"/><Relationship Id="rId55" Type="http://schemas.openxmlformats.org/officeDocument/2006/relationships/image" Target="../media/image52.png"/><Relationship Id="rId76" Type="http://schemas.openxmlformats.org/officeDocument/2006/relationships/image" Target="../media/image58.png"/><Relationship Id="rId7" Type="http://schemas.openxmlformats.org/officeDocument/2006/relationships/image" Target="../media/image5.png"/><Relationship Id="rId71" Type="http://schemas.microsoft.com/office/2007/relationships/diagramDrawing" Target="../diagrams/drawing3.xml"/><Relationship Id="rId2" Type="http://schemas.openxmlformats.org/officeDocument/2006/relationships/notesSlide" Target="../notesSlides/notesSlide1.xml"/><Relationship Id="rId29" Type="http://schemas.openxmlformats.org/officeDocument/2006/relationships/image" Target="../media/image27.png"/><Relationship Id="rId24" Type="http://schemas.openxmlformats.org/officeDocument/2006/relationships/image" Target="../media/image22.png"/><Relationship Id="rId40" Type="http://schemas.openxmlformats.org/officeDocument/2006/relationships/image" Target="../media/image38.png"/><Relationship Id="rId45" Type="http://schemas.openxmlformats.org/officeDocument/2006/relationships/image" Target="../media/image42.png"/><Relationship Id="rId66" Type="http://schemas.openxmlformats.org/officeDocument/2006/relationships/image" Target="../media/image53.png"/><Relationship Id="rId87" Type="http://schemas.openxmlformats.org/officeDocument/2006/relationships/image" Target="../media/image69.png"/><Relationship Id="rId61" Type="http://schemas.openxmlformats.org/officeDocument/2006/relationships/diagramData" Target="../diagrams/data2.xml"/><Relationship Id="rId82"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137" name="Shape 68">
            <a:extLst>
              <a:ext uri="{FF2B5EF4-FFF2-40B4-BE49-F238E27FC236}">
                <a16:creationId xmlns:a16="http://schemas.microsoft.com/office/drawing/2014/main" id="{64CAF25D-730A-41A0-D8B6-AF5D13E035CA}"/>
              </a:ext>
            </a:extLst>
          </p:cNvPr>
          <p:cNvSpPr txBox="1"/>
          <p:nvPr/>
        </p:nvSpPr>
        <p:spPr>
          <a:xfrm>
            <a:off x="30362494" y="23899309"/>
            <a:ext cx="9661839" cy="3007303"/>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83806" tIns="83806" rIns="83806" bIns="83806" anchor="t" anchorCtr="0">
            <a:noAutofit/>
          </a:bodyPr>
          <a:lstStyle/>
          <a:p>
            <a:pPr indent="-457200"/>
            <a:r>
              <a:rPr lang="en-US" sz="1600">
                <a:cs typeface="Times New Roman" panose="02020603050405020304" pitchFamily="18" charset="0"/>
              </a:rPr>
              <a:t>1] </a:t>
            </a:r>
            <a:r>
              <a:rPr lang="en-US" sz="1600" b="0" i="0">
                <a:solidFill>
                  <a:srgbClr val="000000"/>
                </a:solidFill>
                <a:effectLst/>
                <a:cs typeface="Times New Roman" panose="02020603050405020304" pitchFamily="18" charset="0"/>
              </a:rPr>
              <a:t>“Flite test: RC Planes, Quadcopters, Videos, articles &amp; more,” </a:t>
            </a:r>
            <a:r>
              <a:rPr lang="en-US" sz="1600" b="0" i="1">
                <a:solidFill>
                  <a:srgbClr val="000000"/>
                </a:solidFill>
                <a:effectLst/>
                <a:cs typeface="Times New Roman" panose="02020603050405020304" pitchFamily="18" charset="0"/>
              </a:rPr>
              <a:t>Flite Test | RC Planes, Quadcopters, Videos, Articles &amp; More</a:t>
            </a:r>
            <a:r>
              <a:rPr lang="en-US" sz="1600" b="0" i="0">
                <a:solidFill>
                  <a:srgbClr val="000000"/>
                </a:solidFill>
                <a:effectLst/>
                <a:cs typeface="Times New Roman" panose="02020603050405020304" pitchFamily="18" charset="0"/>
              </a:rPr>
              <a:t>, 2022. [Online]. </a:t>
            </a:r>
            <a:r>
              <a:rPr lang="en-US" sz="1600" b="0" i="0">
                <a:solidFill>
                  <a:schemeClr val="tx1"/>
                </a:solidFill>
                <a:effectLst/>
                <a:cs typeface="Times New Roman" panose="02020603050405020304" pitchFamily="18" charset="0"/>
              </a:rPr>
              <a:t>Available: </a:t>
            </a:r>
            <a:r>
              <a:rPr lang="en-US" sz="1600" b="0" i="0" strike="noStrike">
                <a:solidFill>
                  <a:schemeClr val="tx1"/>
                </a:solidFill>
                <a:effectLst/>
                <a:cs typeface="Times New Roman" panose="02020603050405020304" pitchFamily="18" charset="0"/>
              </a:rPr>
              <a:t>https://www.flitetest.com/</a:t>
            </a:r>
            <a:r>
              <a:rPr lang="en-US" sz="1600" b="0" i="0">
                <a:solidFill>
                  <a:schemeClr val="tx1"/>
                </a:solidFill>
                <a:effectLst/>
                <a:cs typeface="Times New Roman" panose="02020603050405020304" pitchFamily="18" charset="0"/>
              </a:rPr>
              <a:t>. [Accessed</a:t>
            </a:r>
            <a:r>
              <a:rPr lang="en-US" sz="1600" b="0" i="0">
                <a:solidFill>
                  <a:srgbClr val="000000"/>
                </a:solidFill>
                <a:effectLst/>
                <a:cs typeface="Times New Roman" panose="02020603050405020304" pitchFamily="18" charset="0"/>
              </a:rPr>
              <a:t>: 04-Mar-2022].   </a:t>
            </a:r>
          </a:p>
          <a:p>
            <a:pPr indent="-457200"/>
            <a:r>
              <a:rPr lang="en-US" sz="1600">
                <a:cs typeface="Times New Roman" panose="02020603050405020304" pitchFamily="18" charset="0"/>
              </a:rPr>
              <a:t>[2] </a:t>
            </a:r>
            <a:r>
              <a:rPr lang="en-US" sz="1600" b="0" i="1">
                <a:solidFill>
                  <a:srgbClr val="000000"/>
                </a:solidFill>
                <a:effectLst/>
                <a:cs typeface="Times New Roman" panose="02020603050405020304" pitchFamily="18" charset="0"/>
              </a:rPr>
              <a:t>Recreational Flyers &amp; Modeler Community-based organizations</a:t>
            </a:r>
            <a:r>
              <a:rPr lang="en-US" sz="1600" b="0" i="0">
                <a:solidFill>
                  <a:srgbClr val="000000"/>
                </a:solidFill>
                <a:effectLst/>
                <a:cs typeface="Times New Roman" panose="02020603050405020304" pitchFamily="18" charset="0"/>
              </a:rPr>
              <a:t>, 05-Jan-2022. [Online]. Available: https://www.faa.gov/uas/recreational_fliers/. [Accessed: 08-Apr-2022].  </a:t>
            </a:r>
            <a:endParaRPr lang="en-US" sz="1600">
              <a:solidFill>
                <a:srgbClr val="000000"/>
              </a:solidFill>
              <a:cs typeface="Times New Roman" panose="02020603050405020304" pitchFamily="18" charset="0"/>
            </a:endParaRPr>
          </a:p>
          <a:p>
            <a:pPr indent="-457200"/>
            <a:r>
              <a:rPr lang="en-US" sz="1600">
                <a:cs typeface="Times New Roman" panose="02020603050405020304" pitchFamily="18" charset="0"/>
              </a:rPr>
              <a:t>[3] </a:t>
            </a:r>
            <a:r>
              <a:rPr lang="en-US" sz="1600" b="0" i="0">
                <a:solidFill>
                  <a:srgbClr val="000000"/>
                </a:solidFill>
                <a:effectLst/>
                <a:cs typeface="Times New Roman" panose="02020603050405020304" pitchFamily="18" charset="0"/>
              </a:rPr>
              <a:t>Klesh, A. T., &amp; </a:t>
            </a:r>
            <a:r>
              <a:rPr lang="en-US" sz="1600" b="0" i="0">
                <a:solidFill>
                  <a:schemeClr val="tx1"/>
                </a:solidFill>
                <a:effectLst/>
                <a:cs typeface="Times New Roman" panose="02020603050405020304" pitchFamily="18" charset="0"/>
              </a:rPr>
              <a:t>Kabamba, P. T. (2009). Solar-powered aircraft: Energy-optimal path planning and perpetual endurance. </a:t>
            </a:r>
            <a:r>
              <a:rPr lang="en-US" sz="1600" b="0" i="1">
                <a:solidFill>
                  <a:schemeClr val="tx1"/>
                </a:solidFill>
                <a:effectLst/>
                <a:cs typeface="Times New Roman" panose="02020603050405020304" pitchFamily="18" charset="0"/>
              </a:rPr>
              <a:t>Journal of Guidance, Control, and Dynamics</a:t>
            </a:r>
            <a:r>
              <a:rPr lang="en-US" sz="1600" b="0" i="0">
                <a:solidFill>
                  <a:schemeClr val="tx1"/>
                </a:solidFill>
                <a:effectLst/>
                <a:cs typeface="Times New Roman" panose="02020603050405020304" pitchFamily="18" charset="0"/>
              </a:rPr>
              <a:t>, </a:t>
            </a:r>
            <a:r>
              <a:rPr lang="en-US" sz="1600" b="0" i="1">
                <a:solidFill>
                  <a:schemeClr val="tx1"/>
                </a:solidFill>
                <a:effectLst/>
                <a:cs typeface="Times New Roman" panose="02020603050405020304" pitchFamily="18" charset="0"/>
              </a:rPr>
              <a:t>32</a:t>
            </a:r>
            <a:r>
              <a:rPr lang="en-US" sz="1600" b="0" i="0">
                <a:solidFill>
                  <a:schemeClr val="tx1"/>
                </a:solidFill>
                <a:effectLst/>
                <a:cs typeface="Times New Roman" panose="02020603050405020304" pitchFamily="18" charset="0"/>
              </a:rPr>
              <a:t>(4), 1320–1329.</a:t>
            </a:r>
            <a:endParaRPr lang="en-US" sz="1600">
              <a:solidFill>
                <a:schemeClr val="tx1"/>
              </a:solidFill>
              <a:cs typeface="Times New Roman" panose="02020603050405020304" pitchFamily="18" charset="0"/>
            </a:endParaRPr>
          </a:p>
          <a:p>
            <a:pPr indent="-457200"/>
            <a:r>
              <a:rPr lang="en-US" sz="1600">
                <a:solidFill>
                  <a:schemeClr val="tx1"/>
                </a:solidFill>
                <a:cs typeface="Times New Roman" panose="02020603050405020304" pitchFamily="18" charset="0"/>
              </a:rPr>
              <a:t>[4] </a:t>
            </a:r>
            <a:r>
              <a:rPr lang="en-US" sz="1600" b="0" i="0">
                <a:solidFill>
                  <a:schemeClr val="tx1"/>
                </a:solidFill>
                <a:effectLst/>
                <a:cs typeface="Times New Roman" panose="02020603050405020304" pitchFamily="18" charset="0"/>
              </a:rPr>
              <a:t>An investigation of goertler vortices on slotted, natural-laminar-flow airfoils. (2021). </a:t>
            </a:r>
            <a:r>
              <a:rPr lang="en-US" sz="1600" b="0" i="0" strike="noStrike">
                <a:solidFill>
                  <a:schemeClr val="tx1"/>
                </a:solidFill>
                <a:effectLst/>
                <a:cs typeface="Times New Roman" panose="02020603050405020304" pitchFamily="18" charset="0"/>
              </a:rPr>
              <a:t>https://doi.org/10.2514/6.2021-2588.vid</a:t>
            </a:r>
            <a:r>
              <a:rPr lang="en-US" sz="1600" b="0" i="0">
                <a:solidFill>
                  <a:schemeClr val="tx1"/>
                </a:solidFill>
                <a:effectLst/>
                <a:cs typeface="Times New Roman" panose="02020603050405020304" pitchFamily="18" charset="0"/>
              </a:rPr>
              <a:t> </a:t>
            </a:r>
          </a:p>
          <a:p>
            <a:pPr indent="-457200"/>
            <a:r>
              <a:rPr lang="en-US" sz="1600" b="0" i="0">
                <a:solidFill>
                  <a:schemeClr val="tx1"/>
                </a:solidFill>
                <a:effectLst/>
                <a:cs typeface="Times New Roman" panose="02020603050405020304" pitchFamily="18" charset="0"/>
              </a:rPr>
              <a:t> </a:t>
            </a:r>
            <a:r>
              <a:rPr lang="en-US" sz="1600">
                <a:solidFill>
                  <a:schemeClr val="tx1"/>
                </a:solidFill>
                <a:cs typeface="Times New Roman" panose="02020603050405020304" pitchFamily="18" charset="0"/>
              </a:rPr>
              <a:t>[5] S</a:t>
            </a:r>
            <a:r>
              <a:rPr lang="en-US" sz="1600" b="0" i="1">
                <a:solidFill>
                  <a:schemeClr val="tx1"/>
                </a:solidFill>
                <a:effectLst/>
                <a:cs typeface="Times New Roman" panose="02020603050405020304" pitchFamily="18" charset="0"/>
              </a:rPr>
              <a:t>olis fur</a:t>
            </a:r>
            <a:r>
              <a:rPr lang="en-US" sz="1600" b="0" i="0">
                <a:solidFill>
                  <a:schemeClr val="tx1"/>
                </a:solidFill>
                <a:effectLst/>
                <a:cs typeface="Times New Roman" panose="02020603050405020304" pitchFamily="18" charset="0"/>
              </a:rPr>
              <a:t>. [Online]. Available: </a:t>
            </a:r>
            <a:r>
              <a:rPr lang="en-US" sz="1600" b="0" i="0" strike="noStrike">
                <a:solidFill>
                  <a:schemeClr val="tx1"/>
                </a:solidFill>
                <a:effectLst/>
                <a:cs typeface="Times New Roman" panose="02020603050405020304" pitchFamily="18" charset="0"/>
              </a:rPr>
              <a:t>https://www.ceias.nau.edu/capstone/projects/ME/2018/18F22_SolarPlane/</a:t>
            </a:r>
            <a:r>
              <a:rPr lang="en-US" sz="1600" b="0" i="0">
                <a:solidFill>
                  <a:schemeClr val="tx1"/>
                </a:solidFill>
                <a:effectLst/>
                <a:cs typeface="Times New Roman" panose="02020603050405020304" pitchFamily="18" charset="0"/>
              </a:rPr>
              <a:t>. [Accessed: 04-Mar-2022].</a:t>
            </a:r>
          </a:p>
          <a:p>
            <a:pPr indent="-457200"/>
            <a:r>
              <a:rPr lang="en-US" sz="1600">
                <a:solidFill>
                  <a:srgbClr val="000000"/>
                </a:solidFill>
                <a:ea typeface="Oswald"/>
                <a:cs typeface="Times New Roman" panose="02020603050405020304" pitchFamily="18" charset="0"/>
                <a:sym typeface="Oswald"/>
              </a:rPr>
              <a:t>[6] </a:t>
            </a:r>
            <a:r>
              <a:rPr lang="en-US" sz="1600" b="0" i="0">
                <a:solidFill>
                  <a:srgbClr val="000000"/>
                </a:solidFill>
                <a:effectLst/>
              </a:rPr>
              <a:t>“ECFR :: 14 CFR Part 107 -- small unmanned aircraft systems.” [Online]. Available: https://www.ecfr.gov/current/title-14/chapter-I/subchapter-F/part-107. [Accessed: 09-Apr-2022].  </a:t>
            </a:r>
            <a:endParaRPr lang="en-US" sz="1600">
              <a:ea typeface="Oswald"/>
              <a:cs typeface="Times New Roman" panose="02020603050405020304" pitchFamily="18" charset="0"/>
              <a:sym typeface="Oswald"/>
            </a:endParaRPr>
          </a:p>
        </p:txBody>
      </p:sp>
      <p:sp>
        <p:nvSpPr>
          <p:cNvPr id="1135" name="Shape 68">
            <a:extLst>
              <a:ext uri="{FF2B5EF4-FFF2-40B4-BE49-F238E27FC236}">
                <a16:creationId xmlns:a16="http://schemas.microsoft.com/office/drawing/2014/main" id="{FC933717-AA76-FD38-CAEF-3D153B12ED73}"/>
              </a:ext>
            </a:extLst>
          </p:cNvPr>
          <p:cNvSpPr txBox="1"/>
          <p:nvPr/>
        </p:nvSpPr>
        <p:spPr>
          <a:xfrm>
            <a:off x="20310875" y="18830695"/>
            <a:ext cx="9663448" cy="12005829"/>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83806" tIns="83806" rIns="83806" bIns="83806" anchor="t" anchorCtr="0">
            <a:noAutofit/>
          </a:bodyPr>
          <a:lstStyle/>
          <a:p>
            <a:pPr>
              <a:lnSpc>
                <a:spcPct val="115000"/>
              </a:lnSpc>
            </a:pPr>
            <a:endParaRPr sz="2200">
              <a:latin typeface="Arial" panose="020B0604020202020204" pitchFamily="34" charset="0"/>
              <a:ea typeface="Oswald"/>
              <a:cs typeface="Arial" panose="020B0604020202020204" pitchFamily="34" charset="0"/>
              <a:sym typeface="Oswald"/>
            </a:endParaRPr>
          </a:p>
        </p:txBody>
      </p:sp>
      <p:sp>
        <p:nvSpPr>
          <p:cNvPr id="1106" name="Shape 68">
            <a:extLst>
              <a:ext uri="{FF2B5EF4-FFF2-40B4-BE49-F238E27FC236}">
                <a16:creationId xmlns:a16="http://schemas.microsoft.com/office/drawing/2014/main" id="{B7182F40-57A6-7F2E-8509-91A6E592BBD8}"/>
              </a:ext>
            </a:extLst>
          </p:cNvPr>
          <p:cNvSpPr txBox="1"/>
          <p:nvPr/>
        </p:nvSpPr>
        <p:spPr>
          <a:xfrm>
            <a:off x="165116" y="22029687"/>
            <a:ext cx="9157120" cy="8806838"/>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83806" tIns="83806" rIns="83806" bIns="83806" anchor="t" anchorCtr="0">
            <a:noAutofit/>
          </a:bodyPr>
          <a:lstStyle/>
          <a:p>
            <a:pPr>
              <a:lnSpc>
                <a:spcPct val="115000"/>
              </a:lnSpc>
            </a:pPr>
            <a:r>
              <a:rPr lang="en-US" sz="2200">
                <a:latin typeface="Arial" panose="020B0604020202020204" pitchFamily="34" charset="0"/>
                <a:ea typeface="Oswald"/>
                <a:cs typeface="Arial" panose="020B0604020202020204" pitchFamily="34" charset="0"/>
                <a:sym typeface="Oswald"/>
              </a:rPr>
              <a:t> </a:t>
            </a:r>
            <a:endParaRPr sz="2200">
              <a:latin typeface="Arial" panose="020B0604020202020204" pitchFamily="34" charset="0"/>
              <a:ea typeface="Oswald"/>
              <a:cs typeface="Arial" panose="020B0604020202020204" pitchFamily="34" charset="0"/>
              <a:sym typeface="Oswald"/>
            </a:endParaRPr>
          </a:p>
        </p:txBody>
      </p:sp>
      <p:sp>
        <p:nvSpPr>
          <p:cNvPr id="19" name="Rectangle 18">
            <a:extLst>
              <a:ext uri="{FF2B5EF4-FFF2-40B4-BE49-F238E27FC236}">
                <a16:creationId xmlns:a16="http://schemas.microsoft.com/office/drawing/2014/main" id="{ABF9636B-809F-2140-9ABB-FED362148E3A}"/>
              </a:ext>
            </a:extLst>
          </p:cNvPr>
          <p:cNvSpPr/>
          <p:nvPr/>
        </p:nvSpPr>
        <p:spPr>
          <a:xfrm>
            <a:off x="0" y="0"/>
            <a:ext cx="40233600" cy="6181344"/>
          </a:xfrm>
          <a:prstGeom prst="rect">
            <a:avLst/>
          </a:prstGeom>
          <a:solidFill>
            <a:srgbClr val="083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642CF64-2D16-F449-A9DC-5613AC8D92E6}"/>
              </a:ext>
            </a:extLst>
          </p:cNvPr>
          <p:cNvSpPr txBox="1"/>
          <p:nvPr/>
        </p:nvSpPr>
        <p:spPr>
          <a:xfrm>
            <a:off x="6434035" y="390090"/>
            <a:ext cx="24535249" cy="3724096"/>
          </a:xfrm>
          <a:prstGeom prst="rect">
            <a:avLst/>
          </a:prstGeom>
          <a:noFill/>
        </p:spPr>
        <p:txBody>
          <a:bodyPr wrap="square" rtlCol="0">
            <a:spAutoFit/>
          </a:bodyPr>
          <a:lstStyle/>
          <a:p>
            <a:pPr algn="ctr"/>
            <a:r>
              <a:rPr lang="en-US" sz="11800" b="1">
                <a:solidFill>
                  <a:schemeClr val="accent4"/>
                </a:solidFill>
                <a:latin typeface="Arial" panose="020B0604020202020204" pitchFamily="34" charset="0"/>
                <a:cs typeface="Arial" panose="020B0604020202020204" pitchFamily="34" charset="0"/>
              </a:rPr>
              <a:t>Solar</a:t>
            </a:r>
            <a:r>
              <a:rPr lang="en-US" sz="11800" b="1">
                <a:solidFill>
                  <a:schemeClr val="bg1"/>
                </a:solidFill>
                <a:latin typeface="Arial" panose="020B0604020202020204" pitchFamily="34" charset="0"/>
                <a:cs typeface="Arial" panose="020B0604020202020204" pitchFamily="34" charset="0"/>
              </a:rPr>
              <a:t> </a:t>
            </a:r>
            <a:r>
              <a:rPr lang="en-US" sz="11800" b="1">
                <a:solidFill>
                  <a:schemeClr val="accent4"/>
                </a:solidFill>
                <a:latin typeface="Arial" panose="020B0604020202020204" pitchFamily="34" charset="0"/>
                <a:cs typeface="Arial" panose="020B0604020202020204" pitchFamily="34" charset="0"/>
              </a:rPr>
              <a:t>Powered</a:t>
            </a:r>
            <a:r>
              <a:rPr lang="en-US" sz="11800" b="1">
                <a:solidFill>
                  <a:schemeClr val="bg1"/>
                </a:solidFill>
                <a:latin typeface="Arial" panose="020B0604020202020204" pitchFamily="34" charset="0"/>
                <a:cs typeface="Arial" panose="020B0604020202020204" pitchFamily="34" charset="0"/>
              </a:rPr>
              <a:t> Unmanned Aerial Vehicle (UAV)</a:t>
            </a:r>
            <a:endParaRPr lang="en-US" sz="11800" b="1">
              <a:solidFill>
                <a:schemeClr val="bg1"/>
              </a:solidFill>
              <a:latin typeface="Arial" panose="020B0604020202020204" pitchFamily="34" charset="0"/>
              <a:ea typeface="Oswald"/>
              <a:cs typeface="Arial" panose="020B0604020202020204" pitchFamily="34" charset="0"/>
              <a:sym typeface="Oswald"/>
            </a:endParaRPr>
          </a:p>
        </p:txBody>
      </p:sp>
      <p:sp>
        <p:nvSpPr>
          <p:cNvPr id="33" name="Shape 68">
            <a:extLst>
              <a:ext uri="{FF2B5EF4-FFF2-40B4-BE49-F238E27FC236}">
                <a16:creationId xmlns:a16="http://schemas.microsoft.com/office/drawing/2014/main" id="{77CFE7F5-BDF6-FC43-A324-CCE525A0F54E}"/>
              </a:ext>
            </a:extLst>
          </p:cNvPr>
          <p:cNvSpPr txBox="1"/>
          <p:nvPr/>
        </p:nvSpPr>
        <p:spPr>
          <a:xfrm>
            <a:off x="9745614" y="15502058"/>
            <a:ext cx="10180719" cy="8436278"/>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83806" tIns="83806" rIns="83806" bIns="83806" anchor="t" anchorCtr="0">
            <a:noAutofit/>
          </a:bodyPr>
          <a:lstStyle/>
          <a:p>
            <a:r>
              <a:rPr lang="en-US" sz="2400" b="1"/>
              <a:t>Foam Build</a:t>
            </a:r>
          </a:p>
        </p:txBody>
      </p:sp>
      <p:sp>
        <p:nvSpPr>
          <p:cNvPr id="9" name="TextBox 8">
            <a:extLst>
              <a:ext uri="{FF2B5EF4-FFF2-40B4-BE49-F238E27FC236}">
                <a16:creationId xmlns:a16="http://schemas.microsoft.com/office/drawing/2014/main" id="{199CE728-D159-834E-9FC9-F62FBD3B6DFE}"/>
              </a:ext>
            </a:extLst>
          </p:cNvPr>
          <p:cNvSpPr txBox="1"/>
          <p:nvPr/>
        </p:nvSpPr>
        <p:spPr>
          <a:xfrm>
            <a:off x="4803170" y="5016182"/>
            <a:ext cx="33631123" cy="923330"/>
          </a:xfrm>
          <a:prstGeom prst="rect">
            <a:avLst/>
          </a:prstGeom>
          <a:noFill/>
        </p:spPr>
        <p:txBody>
          <a:bodyPr wrap="square" rtlCol="0">
            <a:spAutoFit/>
          </a:bodyPr>
          <a:lstStyle/>
          <a:p>
            <a:r>
              <a:rPr lang="en-US" sz="5400">
                <a:solidFill>
                  <a:srgbClr val="FBCE20"/>
                </a:solidFill>
                <a:latin typeface="Arial" panose="020B0604020202020204" pitchFamily="34" charset="0"/>
                <a:cs typeface="Arial" panose="020B0604020202020204" pitchFamily="34" charset="0"/>
              </a:rPr>
              <a:t>College of Engineering, Informatics and Applied Sciences, Northern Arizona University, Flagstaff, AZ 86011</a:t>
            </a:r>
            <a:endParaRPr lang="en-US" sz="5400">
              <a:solidFill>
                <a:srgbClr val="FBCE20"/>
              </a:solidFill>
              <a:latin typeface="Oswald"/>
              <a:ea typeface="Oswald"/>
              <a:cs typeface="Oswald"/>
              <a:sym typeface="Oswald"/>
            </a:endParaRPr>
          </a:p>
        </p:txBody>
      </p:sp>
      <p:sp>
        <p:nvSpPr>
          <p:cNvPr id="10" name="TextBox 9">
            <a:extLst>
              <a:ext uri="{FF2B5EF4-FFF2-40B4-BE49-F238E27FC236}">
                <a16:creationId xmlns:a16="http://schemas.microsoft.com/office/drawing/2014/main" id="{C3863D5C-B706-1A48-8A0A-585D2FB84CE3}"/>
              </a:ext>
            </a:extLst>
          </p:cNvPr>
          <p:cNvSpPr txBox="1"/>
          <p:nvPr/>
        </p:nvSpPr>
        <p:spPr>
          <a:xfrm>
            <a:off x="8165196" y="4064838"/>
            <a:ext cx="33432496" cy="923330"/>
          </a:xfrm>
          <a:prstGeom prst="rect">
            <a:avLst/>
          </a:prstGeom>
          <a:noFill/>
        </p:spPr>
        <p:txBody>
          <a:bodyPr wrap="square" lIns="91440" tIns="45720" rIns="91440" bIns="45720" rtlCol="0" anchor="t">
            <a:spAutoFit/>
          </a:bodyPr>
          <a:lstStyle/>
          <a:p>
            <a:r>
              <a:rPr lang="en-US" sz="5400">
                <a:solidFill>
                  <a:srgbClr val="FBCE20"/>
                </a:solidFill>
                <a:latin typeface="Arial"/>
                <a:cs typeface="Arial"/>
                <a:sym typeface="Droid Serif"/>
              </a:rPr>
              <a:t>Mitchell Anderson, Joel Freedman, Gage King &amp; Radley Rel</a:t>
            </a:r>
            <a:endParaRPr lang="en-US"/>
          </a:p>
        </p:txBody>
      </p:sp>
      <p:sp>
        <p:nvSpPr>
          <p:cNvPr id="18" name="Shape 68">
            <a:extLst>
              <a:ext uri="{FF2B5EF4-FFF2-40B4-BE49-F238E27FC236}">
                <a16:creationId xmlns:a16="http://schemas.microsoft.com/office/drawing/2014/main" id="{3463F1F6-E810-8942-8242-8AB925924B63}"/>
              </a:ext>
            </a:extLst>
          </p:cNvPr>
          <p:cNvSpPr txBox="1"/>
          <p:nvPr/>
        </p:nvSpPr>
        <p:spPr>
          <a:xfrm>
            <a:off x="139602" y="7463522"/>
            <a:ext cx="9157122" cy="6344176"/>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83806" tIns="83806" rIns="83806" bIns="83806" anchor="t" anchorCtr="0">
            <a:noAutofit/>
          </a:bodyPr>
          <a:lstStyle/>
          <a:p>
            <a:pPr algn="ctr">
              <a:lnSpc>
                <a:spcPct val="115000"/>
              </a:lnSpc>
            </a:pPr>
            <a:r>
              <a:rPr lang="en-US" sz="2200">
                <a:solidFill>
                  <a:prstClr val="black"/>
                </a:solidFill>
                <a:cs typeface="Arial" panose="020B0604020202020204" pitchFamily="34" charset="0"/>
              </a:rPr>
              <a:t>Renewable energy is currently surpassing gas and oil in efficiency and ROI [3]. Therefore, renewable technologies such as wind power and photovoltaic cells (solar power) are being applied to every industry. Team Sol Avem is a multidisciplinary capstone team comprised of four Mechanical Engineers and two Electrical Engineers studying out of Northern Arizona University. The goal of this capstone project was to design and manufacture an aircraft that would utilize the sun’s energy to prolong its original flight duration. We approached this problem by completing extensive research in the field of aerospace and renewable technology to aid in the design of our delta shaped, solar powered flying wing. We constructed multiple iterations, learning from each failure and applying it to the next. We conclude that a single wing aircraft with an area of 6.8 ft</a:t>
            </a:r>
            <a:r>
              <a:rPr lang="en-US" sz="2200" baseline="30000">
                <a:solidFill>
                  <a:prstClr val="black"/>
                </a:solidFill>
                <a:cs typeface="Arial" panose="020B0604020202020204" pitchFamily="34" charset="0"/>
              </a:rPr>
              <a:t>2</a:t>
            </a:r>
            <a:r>
              <a:rPr lang="en-US" sz="2200">
                <a:solidFill>
                  <a:prstClr val="black"/>
                </a:solidFill>
                <a:cs typeface="Arial" panose="020B0604020202020204" pitchFamily="34" charset="0"/>
              </a:rPr>
              <a:t> , weight of 6.1 lb. and 24 C60 solar cells integrated, can achieve one and a half times the flight only using batteries. We believe these findings could be introduced into the aerospace industry for future research. The principles can be used to survey large bodies of land with limited input or possibly be integrated with current aerospace projects. The possibilities are endless.</a:t>
            </a:r>
            <a:endParaRPr lang="en-US" sz="2200">
              <a:solidFill>
                <a:prstClr val="black"/>
              </a:solidFill>
              <a:cs typeface="Arial" panose="020B0604020202020204" pitchFamily="34" charset="0"/>
              <a:sym typeface="Oswald"/>
            </a:endParaRPr>
          </a:p>
          <a:p>
            <a:pPr algn="ctr">
              <a:lnSpc>
                <a:spcPct val="115000"/>
              </a:lnSpc>
            </a:pPr>
            <a:endParaRPr sz="2200">
              <a:solidFill>
                <a:prstClr val="black"/>
              </a:solidFill>
              <a:cs typeface="Arial" panose="020B0604020202020204" pitchFamily="34" charset="0"/>
              <a:sym typeface="Oswald"/>
            </a:endParaRPr>
          </a:p>
        </p:txBody>
      </p:sp>
      <p:sp>
        <p:nvSpPr>
          <p:cNvPr id="17" name="Shape 63">
            <a:extLst>
              <a:ext uri="{FF2B5EF4-FFF2-40B4-BE49-F238E27FC236}">
                <a16:creationId xmlns:a16="http://schemas.microsoft.com/office/drawing/2014/main" id="{D4FA2EE0-800B-4C4F-9CE5-566078DE4E21}"/>
              </a:ext>
            </a:extLst>
          </p:cNvPr>
          <p:cNvSpPr txBox="1"/>
          <p:nvPr/>
        </p:nvSpPr>
        <p:spPr>
          <a:xfrm>
            <a:off x="165117" y="6365934"/>
            <a:ext cx="9157122" cy="928290"/>
          </a:xfrm>
          <a:prstGeom prst="rect">
            <a:avLst/>
          </a:prstGeom>
          <a:solidFill>
            <a:schemeClr val="accent1"/>
          </a:solidFill>
          <a:ln>
            <a:noFill/>
          </a:ln>
        </p:spPr>
        <p:txBody>
          <a:bodyPr spcFirstLastPara="1" wrap="square" lIns="83806" tIns="83806" rIns="83806" bIns="83806" anchor="t" anchorCtr="0">
            <a:noAutofit/>
          </a:bodyPr>
          <a:lstStyle/>
          <a:p>
            <a:pPr algn="ctr">
              <a:lnSpc>
                <a:spcPct val="115000"/>
              </a:lnSpc>
              <a:buClr>
                <a:schemeClr val="dk1"/>
              </a:buClr>
              <a:buSzPts val="1100"/>
            </a:pPr>
            <a:r>
              <a:rPr lang="en-US" sz="5000" b="1">
                <a:solidFill>
                  <a:schemeClr val="bg1"/>
                </a:solidFill>
                <a:latin typeface="Arial" panose="020B0604020202020204" pitchFamily="34" charset="0"/>
                <a:ea typeface="Oswald"/>
                <a:cs typeface="Arial" panose="020B0604020202020204" pitchFamily="34" charset="0"/>
                <a:sym typeface="Oswald"/>
              </a:rPr>
              <a:t>ABSTRACT</a:t>
            </a:r>
            <a:endParaRPr sz="5000" b="1">
              <a:solidFill>
                <a:schemeClr val="bg1"/>
              </a:solidFill>
              <a:latin typeface="Arial" panose="020B0604020202020204" pitchFamily="34" charset="0"/>
              <a:ea typeface="Oswald"/>
              <a:cs typeface="Arial" panose="020B0604020202020204" pitchFamily="34" charset="0"/>
              <a:sym typeface="Oswald"/>
            </a:endParaRPr>
          </a:p>
          <a:p>
            <a:pPr algn="ctr"/>
            <a:endParaRPr sz="1532">
              <a:solidFill>
                <a:srgbClr val="003366"/>
              </a:solidFill>
              <a:latin typeface="Oswald"/>
              <a:ea typeface="Oswald"/>
              <a:cs typeface="Oswald"/>
              <a:sym typeface="Oswald"/>
            </a:endParaRPr>
          </a:p>
        </p:txBody>
      </p:sp>
      <p:pic>
        <p:nvPicPr>
          <p:cNvPr id="21" name="Picture 20">
            <a:extLst>
              <a:ext uri="{FF2B5EF4-FFF2-40B4-BE49-F238E27FC236}">
                <a16:creationId xmlns:a16="http://schemas.microsoft.com/office/drawing/2014/main" id="{C62D080D-52BD-5A44-BE21-B28F322DB081}"/>
              </a:ext>
            </a:extLst>
          </p:cNvPr>
          <p:cNvPicPr>
            <a:picLocks noChangeAspect="1"/>
          </p:cNvPicPr>
          <p:nvPr/>
        </p:nvPicPr>
        <p:blipFill>
          <a:blip r:embed="rId3"/>
          <a:srcRect/>
          <a:stretch/>
        </p:blipFill>
        <p:spPr>
          <a:xfrm>
            <a:off x="498789" y="525941"/>
            <a:ext cx="4538487" cy="4325744"/>
          </a:xfrm>
          <a:prstGeom prst="rect">
            <a:avLst/>
          </a:prstGeom>
        </p:spPr>
      </p:pic>
      <p:sp>
        <p:nvSpPr>
          <p:cNvPr id="24" name="Shape 63">
            <a:extLst>
              <a:ext uri="{FF2B5EF4-FFF2-40B4-BE49-F238E27FC236}">
                <a16:creationId xmlns:a16="http://schemas.microsoft.com/office/drawing/2014/main" id="{B372B3D2-5966-644C-B559-B2F5592F0C08}"/>
              </a:ext>
            </a:extLst>
          </p:cNvPr>
          <p:cNvSpPr txBox="1"/>
          <p:nvPr/>
        </p:nvSpPr>
        <p:spPr>
          <a:xfrm>
            <a:off x="9729236" y="6367979"/>
            <a:ext cx="10181381" cy="920479"/>
          </a:xfrm>
          <a:prstGeom prst="rect">
            <a:avLst/>
          </a:prstGeom>
          <a:solidFill>
            <a:schemeClr val="accent1"/>
          </a:solidFill>
          <a:ln>
            <a:noFill/>
          </a:ln>
        </p:spPr>
        <p:txBody>
          <a:bodyPr spcFirstLastPara="1" wrap="square" lIns="83806" tIns="83806" rIns="83806" bIns="83806" anchor="t" anchorCtr="0">
            <a:noAutofit/>
          </a:bodyPr>
          <a:lstStyle>
            <a:defPPr>
              <a:defRPr lang="en-US"/>
            </a:defPPr>
            <a:lvl1pPr algn="ctr">
              <a:lnSpc>
                <a:spcPct val="115000"/>
              </a:lnSpc>
              <a:buClr>
                <a:schemeClr val="dk1"/>
              </a:buClr>
              <a:buSzPts val="1100"/>
              <a:defRPr sz="5000" b="1">
                <a:solidFill>
                  <a:schemeClr val="bg1"/>
                </a:solidFill>
                <a:latin typeface="Arial" panose="020B0604020202020204" pitchFamily="34" charset="0"/>
                <a:ea typeface="Oswald"/>
                <a:cs typeface="Arial" panose="020B0604020202020204" pitchFamily="34" charset="0"/>
              </a:defRPr>
            </a:lvl1pPr>
          </a:lstStyle>
          <a:p>
            <a:r>
              <a:rPr lang="en-US">
                <a:sym typeface="Oswald"/>
              </a:rPr>
              <a:t>DESIGN ITERATIONS</a:t>
            </a:r>
            <a:endParaRPr>
              <a:sym typeface="Oswald"/>
            </a:endParaRPr>
          </a:p>
          <a:p>
            <a:endParaRPr>
              <a:sym typeface="Oswald"/>
            </a:endParaRPr>
          </a:p>
        </p:txBody>
      </p:sp>
      <p:sp>
        <p:nvSpPr>
          <p:cNvPr id="29" name="Shape 63">
            <a:extLst>
              <a:ext uri="{FF2B5EF4-FFF2-40B4-BE49-F238E27FC236}">
                <a16:creationId xmlns:a16="http://schemas.microsoft.com/office/drawing/2014/main" id="{CFEB8CDB-2F46-5847-BD01-970E8AC7FF18}"/>
              </a:ext>
            </a:extLst>
          </p:cNvPr>
          <p:cNvSpPr txBox="1"/>
          <p:nvPr/>
        </p:nvSpPr>
        <p:spPr>
          <a:xfrm>
            <a:off x="9734370" y="24035858"/>
            <a:ext cx="10208848" cy="928290"/>
          </a:xfrm>
          <a:prstGeom prst="rect">
            <a:avLst/>
          </a:prstGeom>
          <a:solidFill>
            <a:schemeClr val="accent1"/>
          </a:solidFill>
          <a:ln>
            <a:noFill/>
          </a:ln>
        </p:spPr>
        <p:txBody>
          <a:bodyPr spcFirstLastPara="1" wrap="square" lIns="83806" tIns="83806" rIns="83806" bIns="83806" anchor="t" anchorCtr="0">
            <a:noAutofit/>
          </a:bodyPr>
          <a:lstStyle/>
          <a:p>
            <a:pPr algn="ctr">
              <a:lnSpc>
                <a:spcPct val="115000"/>
              </a:lnSpc>
              <a:buClr>
                <a:schemeClr val="dk1"/>
              </a:buClr>
              <a:buSzPts val="1100"/>
            </a:pPr>
            <a:r>
              <a:rPr lang="en-US" sz="5000" b="1">
                <a:solidFill>
                  <a:schemeClr val="accent4"/>
                </a:solidFill>
                <a:latin typeface="Arial" panose="020B0604020202020204" pitchFamily="34" charset="0"/>
                <a:ea typeface="Oswald"/>
                <a:cs typeface="Arial" panose="020B0604020202020204" pitchFamily="34" charset="0"/>
                <a:sym typeface="Oswald"/>
              </a:rPr>
              <a:t>SOLAR POWER</a:t>
            </a:r>
          </a:p>
          <a:p>
            <a:pPr algn="ctr"/>
            <a:endParaRPr lang="en-US" sz="1532">
              <a:solidFill>
                <a:srgbClr val="003366"/>
              </a:solidFill>
              <a:latin typeface="Oswald"/>
              <a:ea typeface="Oswald"/>
              <a:cs typeface="Oswald"/>
              <a:sym typeface="Oswald"/>
            </a:endParaRPr>
          </a:p>
        </p:txBody>
      </p:sp>
      <p:sp>
        <p:nvSpPr>
          <p:cNvPr id="30" name="Shape 68">
            <a:extLst>
              <a:ext uri="{FF2B5EF4-FFF2-40B4-BE49-F238E27FC236}">
                <a16:creationId xmlns:a16="http://schemas.microsoft.com/office/drawing/2014/main" id="{B5EE25DB-2A8F-704E-9FF7-9771B5D83101}"/>
              </a:ext>
            </a:extLst>
          </p:cNvPr>
          <p:cNvSpPr txBox="1"/>
          <p:nvPr/>
        </p:nvSpPr>
        <p:spPr>
          <a:xfrm>
            <a:off x="25431530" y="7961995"/>
            <a:ext cx="14149593" cy="5872625"/>
          </a:xfrm>
          <a:prstGeom prst="rect">
            <a:avLst/>
          </a:prstGeom>
          <a:noFill/>
          <a:ln>
            <a:noFill/>
          </a:ln>
        </p:spPr>
        <p:txBody>
          <a:bodyPr spcFirstLastPara="1" wrap="square" lIns="83806" tIns="83806" rIns="83806" bIns="83806" anchor="t" anchorCtr="0">
            <a:noAutofit/>
          </a:bodyPr>
          <a:lstStyle/>
          <a:p>
            <a:pPr>
              <a:lnSpc>
                <a:spcPct val="115000"/>
              </a:lnSpc>
            </a:pPr>
            <a:endParaRPr sz="2200">
              <a:latin typeface="Arial" panose="020B0604020202020204" pitchFamily="34" charset="0"/>
              <a:ea typeface="Oswald"/>
              <a:cs typeface="Arial" panose="020B0604020202020204" pitchFamily="34" charset="0"/>
              <a:sym typeface="Oswald"/>
            </a:endParaRPr>
          </a:p>
        </p:txBody>
      </p:sp>
      <p:sp>
        <p:nvSpPr>
          <p:cNvPr id="32" name="Shape 68">
            <a:extLst>
              <a:ext uri="{FF2B5EF4-FFF2-40B4-BE49-F238E27FC236}">
                <a16:creationId xmlns:a16="http://schemas.microsoft.com/office/drawing/2014/main" id="{A6BAED58-4C1F-A14A-A44E-084F6FEC7936}"/>
              </a:ext>
            </a:extLst>
          </p:cNvPr>
          <p:cNvSpPr txBox="1"/>
          <p:nvPr/>
        </p:nvSpPr>
        <p:spPr>
          <a:xfrm>
            <a:off x="21618732" y="7961994"/>
            <a:ext cx="17254347" cy="3669174"/>
          </a:xfrm>
          <a:prstGeom prst="rect">
            <a:avLst/>
          </a:prstGeom>
          <a:noFill/>
          <a:ln>
            <a:noFill/>
          </a:ln>
        </p:spPr>
        <p:txBody>
          <a:bodyPr spcFirstLastPara="1" wrap="square" lIns="83806" tIns="83806" rIns="83806" bIns="83806" anchor="t" anchorCtr="0">
            <a:noAutofit/>
          </a:bodyPr>
          <a:lstStyle/>
          <a:p>
            <a:pPr>
              <a:lnSpc>
                <a:spcPct val="115000"/>
              </a:lnSpc>
            </a:pPr>
            <a:endParaRPr sz="2200">
              <a:latin typeface="Arial" panose="020B0604020202020204" pitchFamily="34" charset="0"/>
              <a:ea typeface="Oswald"/>
              <a:cs typeface="Arial" panose="020B0604020202020204" pitchFamily="34" charset="0"/>
              <a:sym typeface="Oswald"/>
            </a:endParaRPr>
          </a:p>
        </p:txBody>
      </p:sp>
      <p:sp>
        <p:nvSpPr>
          <p:cNvPr id="52" name="Rectangle 51">
            <a:extLst>
              <a:ext uri="{FF2B5EF4-FFF2-40B4-BE49-F238E27FC236}">
                <a16:creationId xmlns:a16="http://schemas.microsoft.com/office/drawing/2014/main" id="{16FDEA0F-E87F-044D-B491-D80AD80FC8EB}"/>
              </a:ext>
            </a:extLst>
          </p:cNvPr>
          <p:cNvSpPr/>
          <p:nvPr/>
        </p:nvSpPr>
        <p:spPr>
          <a:xfrm>
            <a:off x="9727007" y="7399611"/>
            <a:ext cx="10197604" cy="68644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49" name="Rectangle: Rounded Corners 1248">
            <a:extLst>
              <a:ext uri="{FF2B5EF4-FFF2-40B4-BE49-F238E27FC236}">
                <a16:creationId xmlns:a16="http://schemas.microsoft.com/office/drawing/2014/main" id="{ACADF959-EBC0-79E5-3DE5-1C6F6E8FFD37}"/>
              </a:ext>
            </a:extLst>
          </p:cNvPr>
          <p:cNvSpPr/>
          <p:nvPr/>
        </p:nvSpPr>
        <p:spPr>
          <a:xfrm>
            <a:off x="9864912" y="7586863"/>
            <a:ext cx="4737201" cy="211745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a:t>  </a:t>
            </a:r>
          </a:p>
        </p:txBody>
      </p:sp>
      <p:sp>
        <p:nvSpPr>
          <p:cNvPr id="46" name="Shape 63">
            <a:extLst>
              <a:ext uri="{FF2B5EF4-FFF2-40B4-BE49-F238E27FC236}">
                <a16:creationId xmlns:a16="http://schemas.microsoft.com/office/drawing/2014/main" id="{98D00785-3B22-8445-BFB6-F2B6486DFEB4}"/>
              </a:ext>
            </a:extLst>
          </p:cNvPr>
          <p:cNvSpPr txBox="1"/>
          <p:nvPr/>
        </p:nvSpPr>
        <p:spPr>
          <a:xfrm>
            <a:off x="20317614" y="6365935"/>
            <a:ext cx="9656709" cy="922523"/>
          </a:xfrm>
          <a:prstGeom prst="rect">
            <a:avLst/>
          </a:prstGeom>
          <a:solidFill>
            <a:schemeClr val="accent1"/>
          </a:solidFill>
          <a:ln>
            <a:noFill/>
          </a:ln>
        </p:spPr>
        <p:txBody>
          <a:bodyPr spcFirstLastPara="1" wrap="square" lIns="83806" tIns="83806" rIns="83806" bIns="83806" anchor="t" anchorCtr="0">
            <a:noAutofit/>
          </a:bodyPr>
          <a:lstStyle/>
          <a:p>
            <a:pPr algn="ctr">
              <a:lnSpc>
                <a:spcPct val="115000"/>
              </a:lnSpc>
              <a:buClr>
                <a:schemeClr val="dk1"/>
              </a:buClr>
              <a:buSzPts val="1100"/>
            </a:pPr>
            <a:r>
              <a:rPr lang="en-US" sz="5000" b="1">
                <a:solidFill>
                  <a:schemeClr val="bg1"/>
                </a:solidFill>
                <a:latin typeface="Arial" panose="020B0604020202020204" pitchFamily="34" charset="0"/>
                <a:cs typeface="Arial" panose="020B0604020202020204" pitchFamily="34" charset="0"/>
                <a:sym typeface="Oswald"/>
              </a:rPr>
              <a:t>AIRCRAFT SUBSYSTEMS</a:t>
            </a:r>
            <a:endParaRPr sz="5000" b="1">
              <a:solidFill>
                <a:schemeClr val="bg1"/>
              </a:solidFill>
              <a:latin typeface="Arial" panose="020B0604020202020204" pitchFamily="34" charset="0"/>
              <a:cs typeface="Arial" panose="020B0604020202020204" pitchFamily="34" charset="0"/>
              <a:sym typeface="Oswald"/>
            </a:endParaRPr>
          </a:p>
          <a:p>
            <a:pPr algn="ctr"/>
            <a:endParaRPr sz="1532">
              <a:solidFill>
                <a:srgbClr val="003366"/>
              </a:solidFill>
              <a:latin typeface="Oswald"/>
              <a:ea typeface="Oswald"/>
              <a:cs typeface="Oswald"/>
              <a:sym typeface="Oswald"/>
            </a:endParaRPr>
          </a:p>
        </p:txBody>
      </p:sp>
      <p:sp>
        <p:nvSpPr>
          <p:cNvPr id="48" name="Shape 68">
            <a:extLst>
              <a:ext uri="{FF2B5EF4-FFF2-40B4-BE49-F238E27FC236}">
                <a16:creationId xmlns:a16="http://schemas.microsoft.com/office/drawing/2014/main" id="{5AABC876-F20B-F148-8B9C-C3B6EBAEC0D5}"/>
              </a:ext>
            </a:extLst>
          </p:cNvPr>
          <p:cNvSpPr txBox="1"/>
          <p:nvPr/>
        </p:nvSpPr>
        <p:spPr>
          <a:xfrm>
            <a:off x="20293085" y="7393758"/>
            <a:ext cx="9662691" cy="10308810"/>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83806" tIns="83806" rIns="83806" bIns="83806" anchor="t" anchorCtr="0">
            <a:noAutofit/>
          </a:bodyPr>
          <a:lstStyle/>
          <a:p>
            <a:pPr>
              <a:lnSpc>
                <a:spcPct val="115000"/>
              </a:lnSpc>
            </a:pPr>
            <a:endParaRPr sz="2200">
              <a:latin typeface="Arial" panose="020B0604020202020204" pitchFamily="34" charset="0"/>
              <a:ea typeface="Oswald"/>
              <a:cs typeface="Arial" panose="020B0604020202020204" pitchFamily="34" charset="0"/>
              <a:sym typeface="Oswald"/>
            </a:endParaRPr>
          </a:p>
        </p:txBody>
      </p:sp>
      <p:sp>
        <p:nvSpPr>
          <p:cNvPr id="53" name="Shape 63">
            <a:extLst>
              <a:ext uri="{FF2B5EF4-FFF2-40B4-BE49-F238E27FC236}">
                <a16:creationId xmlns:a16="http://schemas.microsoft.com/office/drawing/2014/main" id="{80C0D93F-5806-C44F-84E4-48D9ACDD1144}"/>
              </a:ext>
            </a:extLst>
          </p:cNvPr>
          <p:cNvSpPr txBox="1"/>
          <p:nvPr/>
        </p:nvSpPr>
        <p:spPr>
          <a:xfrm>
            <a:off x="30381195" y="17034440"/>
            <a:ext cx="9643139" cy="920479"/>
          </a:xfrm>
          <a:prstGeom prst="rect">
            <a:avLst/>
          </a:prstGeom>
          <a:solidFill>
            <a:schemeClr val="accent1"/>
          </a:solidFill>
          <a:ln>
            <a:noFill/>
          </a:ln>
        </p:spPr>
        <p:txBody>
          <a:bodyPr spcFirstLastPara="1" wrap="square" lIns="83806" tIns="83806" rIns="83806" bIns="83806" anchor="t" anchorCtr="0">
            <a:noAutofit/>
          </a:bodyPr>
          <a:lstStyle/>
          <a:p>
            <a:pPr algn="ctr">
              <a:lnSpc>
                <a:spcPct val="115000"/>
              </a:lnSpc>
              <a:buClr>
                <a:schemeClr val="dk1"/>
              </a:buClr>
              <a:buSzPts val="1100"/>
            </a:pPr>
            <a:r>
              <a:rPr lang="en-US" sz="5000" b="1">
                <a:solidFill>
                  <a:schemeClr val="bg1"/>
                </a:solidFill>
                <a:latin typeface="Arial" panose="020B0604020202020204" pitchFamily="34" charset="0"/>
                <a:cs typeface="Arial" panose="020B0604020202020204" pitchFamily="34" charset="0"/>
                <a:sym typeface="Oswald"/>
              </a:rPr>
              <a:t>PROJECT CONCLUSIONS</a:t>
            </a:r>
          </a:p>
          <a:p>
            <a:endParaRPr sz="1532">
              <a:solidFill>
                <a:srgbClr val="003366"/>
              </a:solidFill>
              <a:latin typeface="Oswald"/>
              <a:ea typeface="Oswald"/>
              <a:cs typeface="Oswald"/>
              <a:sym typeface="Oswald"/>
            </a:endParaRPr>
          </a:p>
        </p:txBody>
      </p:sp>
      <p:sp>
        <p:nvSpPr>
          <p:cNvPr id="54" name="Shape 68">
            <a:extLst>
              <a:ext uri="{FF2B5EF4-FFF2-40B4-BE49-F238E27FC236}">
                <a16:creationId xmlns:a16="http://schemas.microsoft.com/office/drawing/2014/main" id="{E6B44C92-91DF-934E-896F-776D99682005}"/>
              </a:ext>
            </a:extLst>
          </p:cNvPr>
          <p:cNvSpPr txBox="1"/>
          <p:nvPr/>
        </p:nvSpPr>
        <p:spPr>
          <a:xfrm>
            <a:off x="30390464" y="18066399"/>
            <a:ext cx="9643013" cy="4536457"/>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83806" tIns="83806" rIns="83806" bIns="83806" anchor="t" anchorCtr="0">
            <a:noAutofit/>
          </a:bodyPr>
          <a:lstStyle/>
          <a:p>
            <a:pPr algn="ctr">
              <a:lnSpc>
                <a:spcPct val="115000"/>
              </a:lnSpc>
            </a:pPr>
            <a:r>
              <a:rPr lang="en-US" sz="2200">
                <a:cs typeface="Times New Roman" panose="02020603050405020304" pitchFamily="18" charset="0"/>
              </a:rPr>
              <a:t>After spending half a year working to research/design aircrafts and photovoltaic arrays. Then the other half of the year working to build the final product. The team is confident that our design is successful at completing the customer requirements of flying one and half times with solar integration. All requirements established by the testing procedure have been satisfied and additional testing has led the team to conclude that the designed solar aircraft has the ability of indefinite flight if scaled correctly. Possible future work on the aircraft includes further optimizing the solar efficiency to increase maximum power output and reducing the overall weight of the aircraft. Our team believes this is only the beginning for renewable energy integration with established sectors, such as aerospace. We are excited for the future and the technology it holds.</a:t>
            </a:r>
          </a:p>
        </p:txBody>
      </p:sp>
      <p:sp>
        <p:nvSpPr>
          <p:cNvPr id="55" name="Shape 63">
            <a:extLst>
              <a:ext uri="{FF2B5EF4-FFF2-40B4-BE49-F238E27FC236}">
                <a16:creationId xmlns:a16="http://schemas.microsoft.com/office/drawing/2014/main" id="{DC93CC0C-B97D-634C-B5F8-E39CF748FB0C}"/>
              </a:ext>
            </a:extLst>
          </p:cNvPr>
          <p:cNvSpPr txBox="1"/>
          <p:nvPr/>
        </p:nvSpPr>
        <p:spPr>
          <a:xfrm>
            <a:off x="30390464" y="27059946"/>
            <a:ext cx="9661838" cy="924310"/>
          </a:xfrm>
          <a:prstGeom prst="rect">
            <a:avLst/>
          </a:prstGeom>
          <a:solidFill>
            <a:schemeClr val="accent1"/>
          </a:solidFill>
          <a:ln>
            <a:noFill/>
          </a:ln>
        </p:spPr>
        <p:txBody>
          <a:bodyPr spcFirstLastPara="1" wrap="square" lIns="83806" tIns="83806" rIns="83806" bIns="83806" anchor="t" anchorCtr="0">
            <a:noAutofit/>
          </a:bodyPr>
          <a:lstStyle/>
          <a:p>
            <a:pPr algn="ctr">
              <a:lnSpc>
                <a:spcPct val="115000"/>
              </a:lnSpc>
              <a:buClr>
                <a:schemeClr val="dk1"/>
              </a:buClr>
              <a:buSzPts val="1100"/>
            </a:pPr>
            <a:r>
              <a:rPr lang="en-US" sz="5000" b="1">
                <a:solidFill>
                  <a:schemeClr val="bg1"/>
                </a:solidFill>
                <a:latin typeface="Arial" panose="020B0604020202020204" pitchFamily="34" charset="0"/>
                <a:ea typeface="Oswald"/>
                <a:cs typeface="Arial" panose="020B0604020202020204" pitchFamily="34" charset="0"/>
                <a:sym typeface="Oswald"/>
              </a:rPr>
              <a:t>ACKNOWLEDGEMENTS</a:t>
            </a:r>
            <a:endParaRPr sz="5000" b="1">
              <a:solidFill>
                <a:schemeClr val="bg1"/>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56" name="Shape 68">
            <a:extLst>
              <a:ext uri="{FF2B5EF4-FFF2-40B4-BE49-F238E27FC236}">
                <a16:creationId xmlns:a16="http://schemas.microsoft.com/office/drawing/2014/main" id="{EB3CDB43-C2A1-3344-86EF-7546AF36F2D1}"/>
              </a:ext>
            </a:extLst>
          </p:cNvPr>
          <p:cNvSpPr txBox="1"/>
          <p:nvPr/>
        </p:nvSpPr>
        <p:spPr>
          <a:xfrm>
            <a:off x="30419046" y="28093625"/>
            <a:ext cx="9670783" cy="2742898"/>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83806" tIns="83806" rIns="83806" bIns="83806" anchor="t" anchorCtr="0">
            <a:noAutofit/>
          </a:bodyPr>
          <a:lstStyle/>
          <a:p>
            <a:pPr>
              <a:lnSpc>
                <a:spcPct val="115000"/>
              </a:lnSpc>
            </a:pPr>
            <a:endParaRPr sz="2200">
              <a:latin typeface="Arial" panose="020B0604020202020204" pitchFamily="34" charset="0"/>
              <a:ea typeface="Oswald"/>
              <a:cs typeface="Arial" panose="020B0604020202020204" pitchFamily="34" charset="0"/>
              <a:sym typeface="Oswald"/>
            </a:endParaRPr>
          </a:p>
        </p:txBody>
      </p:sp>
      <p:sp>
        <p:nvSpPr>
          <p:cNvPr id="26" name="Shape 68">
            <a:extLst>
              <a:ext uri="{FF2B5EF4-FFF2-40B4-BE49-F238E27FC236}">
                <a16:creationId xmlns:a16="http://schemas.microsoft.com/office/drawing/2014/main" id="{9455778B-2A91-4EFD-A66F-C9F5CB54AA17}"/>
              </a:ext>
            </a:extLst>
          </p:cNvPr>
          <p:cNvSpPr txBox="1"/>
          <p:nvPr/>
        </p:nvSpPr>
        <p:spPr>
          <a:xfrm>
            <a:off x="165115" y="14949965"/>
            <a:ext cx="9157121" cy="5919779"/>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83806" tIns="83806" rIns="83806" bIns="83806" anchor="t" anchorCtr="0">
            <a:noAutofit/>
          </a:bodyPr>
          <a:lstStyle/>
          <a:p>
            <a:r>
              <a:rPr lang="en-US" sz="2400" b="1">
                <a:ea typeface="+mj-lt"/>
                <a:cs typeface="+mj-lt"/>
              </a:rPr>
              <a:t>Team Goal: </a:t>
            </a:r>
          </a:p>
          <a:p>
            <a:endParaRPr lang="en-US" sz="2400">
              <a:ea typeface="+mj-lt"/>
              <a:cs typeface="+mj-lt"/>
            </a:endParaRPr>
          </a:p>
          <a:p>
            <a:endParaRPr lang="en-US" sz="2400" b="1">
              <a:ea typeface="+mj-lt"/>
              <a:cs typeface="+mj-lt"/>
            </a:endParaRPr>
          </a:p>
          <a:p>
            <a:endParaRPr lang="en-US" sz="2400">
              <a:ea typeface="+mj-lt"/>
              <a:cs typeface="+mj-lt"/>
            </a:endParaRPr>
          </a:p>
          <a:p>
            <a:endParaRPr lang="en-US" sz="2400">
              <a:ea typeface="+mj-lt"/>
              <a:cs typeface="+mj-lt"/>
            </a:endParaRPr>
          </a:p>
        </p:txBody>
      </p:sp>
      <p:sp>
        <p:nvSpPr>
          <p:cNvPr id="27" name="Shape 63">
            <a:extLst>
              <a:ext uri="{FF2B5EF4-FFF2-40B4-BE49-F238E27FC236}">
                <a16:creationId xmlns:a16="http://schemas.microsoft.com/office/drawing/2014/main" id="{DDD75E56-4932-49EE-9FB9-166E28AC6FFF}"/>
              </a:ext>
            </a:extLst>
          </p:cNvPr>
          <p:cNvSpPr txBox="1"/>
          <p:nvPr/>
        </p:nvSpPr>
        <p:spPr>
          <a:xfrm>
            <a:off x="165116" y="13913998"/>
            <a:ext cx="9157120" cy="928290"/>
          </a:xfrm>
          <a:prstGeom prst="rect">
            <a:avLst/>
          </a:prstGeom>
          <a:solidFill>
            <a:schemeClr val="accent1"/>
          </a:solidFill>
          <a:ln>
            <a:noFill/>
          </a:ln>
        </p:spPr>
        <p:txBody>
          <a:bodyPr spcFirstLastPara="1" wrap="square" lIns="83806" tIns="83806" rIns="83806" bIns="83806" anchor="t" anchorCtr="0">
            <a:noAutofit/>
          </a:bodyPr>
          <a:lstStyle/>
          <a:p>
            <a:pPr algn="ctr">
              <a:lnSpc>
                <a:spcPct val="115000"/>
              </a:lnSpc>
              <a:buClr>
                <a:schemeClr val="dk1"/>
              </a:buClr>
              <a:buSzPts val="1100"/>
            </a:pPr>
            <a:r>
              <a:rPr lang="en-US" sz="5000" b="1">
                <a:solidFill>
                  <a:schemeClr val="bg1"/>
                </a:solidFill>
                <a:latin typeface="Arial" panose="020B0604020202020204" pitchFamily="34" charset="0"/>
                <a:ea typeface="Oswald"/>
                <a:cs typeface="Arial" panose="020B0604020202020204" pitchFamily="34" charset="0"/>
                <a:sym typeface="Oswald"/>
              </a:rPr>
              <a:t>PROJECT CONSTRAINTS</a:t>
            </a:r>
            <a:endParaRPr sz="5000" b="1">
              <a:solidFill>
                <a:schemeClr val="bg1"/>
              </a:solidFill>
              <a:latin typeface="Arial" panose="020B0604020202020204" pitchFamily="34" charset="0"/>
              <a:ea typeface="Oswald"/>
              <a:cs typeface="Arial" panose="020B0604020202020204" pitchFamily="34" charset="0"/>
              <a:sym typeface="Oswald"/>
            </a:endParaRPr>
          </a:p>
        </p:txBody>
      </p:sp>
      <p:sp>
        <p:nvSpPr>
          <p:cNvPr id="11" name="Shape 63">
            <a:extLst>
              <a:ext uri="{FF2B5EF4-FFF2-40B4-BE49-F238E27FC236}">
                <a16:creationId xmlns:a16="http://schemas.microsoft.com/office/drawing/2014/main" id="{67BE03B0-4BC7-4811-2DEF-2E38E43DB8EA}"/>
              </a:ext>
            </a:extLst>
          </p:cNvPr>
          <p:cNvSpPr txBox="1"/>
          <p:nvPr/>
        </p:nvSpPr>
        <p:spPr>
          <a:xfrm>
            <a:off x="165115" y="20989592"/>
            <a:ext cx="9157120" cy="920247"/>
          </a:xfrm>
          <a:prstGeom prst="rect">
            <a:avLst/>
          </a:prstGeom>
          <a:solidFill>
            <a:schemeClr val="accent1"/>
          </a:solidFill>
          <a:ln>
            <a:noFill/>
          </a:ln>
        </p:spPr>
        <p:txBody>
          <a:bodyPr spcFirstLastPara="1" wrap="square" lIns="83806" tIns="83806" rIns="83806" bIns="83806" anchor="t" anchorCtr="0">
            <a:noAutofit/>
          </a:bodyPr>
          <a:lstStyle/>
          <a:p>
            <a:pPr algn="ctr">
              <a:lnSpc>
                <a:spcPct val="115000"/>
              </a:lnSpc>
              <a:buClr>
                <a:schemeClr val="dk1"/>
              </a:buClr>
              <a:buSzPts val="1100"/>
            </a:pPr>
            <a:r>
              <a:rPr lang="en-US" sz="5000" b="1">
                <a:solidFill>
                  <a:schemeClr val="bg1"/>
                </a:solidFill>
                <a:latin typeface="Arial" panose="020B0604020202020204" pitchFamily="34" charset="0"/>
                <a:ea typeface="Oswald"/>
                <a:cs typeface="Arial" panose="020B0604020202020204" pitchFamily="34" charset="0"/>
                <a:sym typeface="Oswald"/>
              </a:rPr>
              <a:t>DESIGN PROCESS</a:t>
            </a:r>
            <a:endParaRPr sz="5000" b="1">
              <a:solidFill>
                <a:schemeClr val="bg1"/>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22" name="Rectangle: Rounded Corners 21">
            <a:extLst>
              <a:ext uri="{FF2B5EF4-FFF2-40B4-BE49-F238E27FC236}">
                <a16:creationId xmlns:a16="http://schemas.microsoft.com/office/drawing/2014/main" id="{85C6FA0B-0964-AB11-9E4E-F3E77EDC530F}"/>
              </a:ext>
            </a:extLst>
          </p:cNvPr>
          <p:cNvSpPr/>
          <p:nvPr/>
        </p:nvSpPr>
        <p:spPr>
          <a:xfrm>
            <a:off x="448704" y="22143570"/>
            <a:ext cx="8428595" cy="261601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a:t>  </a:t>
            </a:r>
          </a:p>
        </p:txBody>
      </p:sp>
      <p:pic>
        <p:nvPicPr>
          <p:cNvPr id="51" name="Picture 50" descr="Shape&#10;&#10;Description automatically generated">
            <a:extLst>
              <a:ext uri="{FF2B5EF4-FFF2-40B4-BE49-F238E27FC236}">
                <a16:creationId xmlns:a16="http://schemas.microsoft.com/office/drawing/2014/main" id="{13CF7981-A4EF-7C2A-8B06-1406AE530E8B}"/>
              </a:ext>
            </a:extLst>
          </p:cNvPr>
          <p:cNvPicPr>
            <a:picLocks noChangeAspect="1"/>
          </p:cNvPicPr>
          <p:nvPr/>
        </p:nvPicPr>
        <p:blipFill rotWithShape="1">
          <a:blip r:embed="rId4">
            <a:extLst>
              <a:ext uri="{28A0092B-C50C-407E-A947-70E740481C1C}">
                <a14:useLocalDpi xmlns:a14="http://schemas.microsoft.com/office/drawing/2010/main" val="0"/>
              </a:ext>
            </a:extLst>
          </a:blip>
          <a:srcRect r="49115"/>
          <a:stretch/>
        </p:blipFill>
        <p:spPr bwMode="auto">
          <a:xfrm>
            <a:off x="35042637" y="479056"/>
            <a:ext cx="4538487" cy="4372629"/>
          </a:xfrm>
          <a:prstGeom prst="rect">
            <a:avLst/>
          </a:prstGeom>
          <a:noFill/>
          <a:ln>
            <a:noFill/>
          </a:ln>
        </p:spPr>
      </p:pic>
      <p:sp>
        <p:nvSpPr>
          <p:cNvPr id="61" name="Shape 68">
            <a:extLst>
              <a:ext uri="{FF2B5EF4-FFF2-40B4-BE49-F238E27FC236}">
                <a16:creationId xmlns:a16="http://schemas.microsoft.com/office/drawing/2014/main" id="{94F5C8EE-76BF-A544-5E6B-3E5C08BE64E2}"/>
              </a:ext>
            </a:extLst>
          </p:cNvPr>
          <p:cNvSpPr txBox="1"/>
          <p:nvPr/>
        </p:nvSpPr>
        <p:spPr>
          <a:xfrm>
            <a:off x="9745613" y="25071261"/>
            <a:ext cx="10202465" cy="5765262"/>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83806" tIns="83806" rIns="83806" bIns="83806" anchor="t" anchorCtr="0">
            <a:noAutofit/>
          </a:bodyPr>
          <a:lstStyle/>
          <a:p>
            <a:pPr>
              <a:lnSpc>
                <a:spcPct val="115000"/>
              </a:lnSpc>
            </a:pPr>
            <a:r>
              <a:rPr lang="en-US" sz="2200">
                <a:latin typeface="Arial" panose="020B0604020202020204" pitchFamily="34" charset="0"/>
                <a:ea typeface="Oswald"/>
                <a:cs typeface="Arial" panose="020B0604020202020204" pitchFamily="34" charset="0"/>
                <a:sym typeface="Oswald"/>
              </a:rPr>
              <a:t> </a:t>
            </a:r>
            <a:endParaRPr sz="2200">
              <a:latin typeface="Arial" panose="020B0604020202020204" pitchFamily="34" charset="0"/>
              <a:ea typeface="Oswald"/>
              <a:cs typeface="Arial" panose="020B0604020202020204" pitchFamily="34" charset="0"/>
              <a:sym typeface="Oswald"/>
            </a:endParaRPr>
          </a:p>
        </p:txBody>
      </p:sp>
      <p:sp>
        <p:nvSpPr>
          <p:cNvPr id="62" name="Shape 63">
            <a:extLst>
              <a:ext uri="{FF2B5EF4-FFF2-40B4-BE49-F238E27FC236}">
                <a16:creationId xmlns:a16="http://schemas.microsoft.com/office/drawing/2014/main" id="{8DE994D9-2077-0C02-8157-8E5A36FD52B0}"/>
              </a:ext>
            </a:extLst>
          </p:cNvPr>
          <p:cNvSpPr txBox="1"/>
          <p:nvPr/>
        </p:nvSpPr>
        <p:spPr>
          <a:xfrm>
            <a:off x="9745614" y="14438664"/>
            <a:ext cx="10197604" cy="945714"/>
          </a:xfrm>
          <a:prstGeom prst="rect">
            <a:avLst/>
          </a:prstGeom>
          <a:solidFill>
            <a:schemeClr val="accent1"/>
          </a:solidFill>
          <a:ln>
            <a:noFill/>
          </a:ln>
        </p:spPr>
        <p:txBody>
          <a:bodyPr spcFirstLastPara="1" wrap="square" lIns="83806" tIns="83806" rIns="83806" bIns="83806" anchor="t" anchorCtr="0">
            <a:noAutofit/>
          </a:bodyPr>
          <a:lstStyle/>
          <a:p>
            <a:pPr algn="ctr">
              <a:lnSpc>
                <a:spcPct val="115000"/>
              </a:lnSpc>
              <a:buClr>
                <a:schemeClr val="dk1"/>
              </a:buClr>
              <a:buSzPts val="1100"/>
            </a:pPr>
            <a:r>
              <a:rPr lang="en-US" sz="5000" b="1">
                <a:solidFill>
                  <a:schemeClr val="bg1"/>
                </a:solidFill>
                <a:latin typeface="Arial" panose="020B0604020202020204" pitchFamily="34" charset="0"/>
                <a:ea typeface="Oswald"/>
                <a:cs typeface="Arial" panose="020B0604020202020204" pitchFamily="34" charset="0"/>
                <a:sym typeface="Oswald"/>
              </a:rPr>
              <a:t> FABRICATION</a:t>
            </a:r>
            <a:endParaRPr sz="5000" b="1">
              <a:solidFill>
                <a:schemeClr val="bg1"/>
              </a:solidFill>
              <a:latin typeface="Arial" panose="020B0604020202020204" pitchFamily="34" charset="0"/>
              <a:ea typeface="Oswald"/>
              <a:cs typeface="Arial" panose="020B0604020202020204" pitchFamily="34" charset="0"/>
              <a:sym typeface="Oswald"/>
            </a:endParaRPr>
          </a:p>
          <a:p>
            <a:pPr algn="ctr"/>
            <a:endParaRPr sz="1532">
              <a:solidFill>
                <a:srgbClr val="003366"/>
              </a:solidFill>
              <a:latin typeface="Oswald"/>
              <a:ea typeface="Oswald"/>
              <a:cs typeface="Oswald"/>
              <a:sym typeface="Oswald"/>
            </a:endParaRPr>
          </a:p>
        </p:txBody>
      </p:sp>
      <p:pic>
        <p:nvPicPr>
          <p:cNvPr id="1031" name="Picture 7" descr="Gore | Improving lives through advanced materials">
            <a:extLst>
              <a:ext uri="{FF2B5EF4-FFF2-40B4-BE49-F238E27FC236}">
                <a16:creationId xmlns:a16="http://schemas.microsoft.com/office/drawing/2014/main" id="{991D7BEA-434E-0349-9B2B-2D44791339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264" t="17178" r="6811" b="20200"/>
          <a:stretch/>
        </p:blipFill>
        <p:spPr bwMode="auto">
          <a:xfrm>
            <a:off x="36135024" y="28126120"/>
            <a:ext cx="2353711" cy="10627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11" descr="Flagstaff Flyers RC Club | Facebook">
            <a:extLst>
              <a:ext uri="{FF2B5EF4-FFF2-40B4-BE49-F238E27FC236}">
                <a16:creationId xmlns:a16="http://schemas.microsoft.com/office/drawing/2014/main" id="{276AC1E7-83A6-3D35-FDE1-456007FFE5B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3665"/>
          <a:stretch/>
        </p:blipFill>
        <p:spPr bwMode="auto">
          <a:xfrm>
            <a:off x="32965760" y="28202685"/>
            <a:ext cx="3117353" cy="1138578"/>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Northern Arizona Lumberjacks - Wikipedia">
            <a:extLst>
              <a:ext uri="{FF2B5EF4-FFF2-40B4-BE49-F238E27FC236}">
                <a16:creationId xmlns:a16="http://schemas.microsoft.com/office/drawing/2014/main" id="{4EBA95B0-81BA-67E1-4A9B-377199B4C7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47635" y="29618984"/>
            <a:ext cx="1674104" cy="1071932"/>
          </a:xfrm>
          <a:prstGeom prst="rect">
            <a:avLst/>
          </a:prstGeom>
          <a:noFill/>
          <a:extLst>
            <a:ext uri="{909E8E84-426E-40DD-AFC4-6F175D3DCCD1}">
              <a14:hiddenFill xmlns:a14="http://schemas.microsoft.com/office/drawing/2010/main">
                <a:solidFill>
                  <a:srgbClr val="FFFFFF"/>
                </a:solidFill>
              </a14:hiddenFill>
            </a:ext>
          </a:extLst>
        </p:spPr>
      </p:pic>
      <p:sp>
        <p:nvSpPr>
          <p:cNvPr id="1049" name="TextBox 1048">
            <a:extLst>
              <a:ext uri="{FF2B5EF4-FFF2-40B4-BE49-F238E27FC236}">
                <a16:creationId xmlns:a16="http://schemas.microsoft.com/office/drawing/2014/main" id="{C3A3D8F2-FD82-1472-90F7-47CDA8C65643}"/>
              </a:ext>
            </a:extLst>
          </p:cNvPr>
          <p:cNvSpPr txBox="1"/>
          <p:nvPr/>
        </p:nvSpPr>
        <p:spPr>
          <a:xfrm>
            <a:off x="10054490" y="7568429"/>
            <a:ext cx="4007390" cy="830997"/>
          </a:xfrm>
          <a:prstGeom prst="rect">
            <a:avLst/>
          </a:prstGeom>
          <a:noFill/>
        </p:spPr>
        <p:txBody>
          <a:bodyPr wrap="square" rtlCol="0">
            <a:spAutoFit/>
          </a:bodyPr>
          <a:lstStyle/>
          <a:p>
            <a:r>
              <a:rPr lang="en-US" sz="2000" b="1"/>
              <a:t>Iteration 1: Low Fidelity Prototype</a:t>
            </a:r>
          </a:p>
          <a:p>
            <a:pPr marL="857250" indent="-857250">
              <a:buFont typeface="Arial" panose="020B0604020202020204" pitchFamily="34" charset="0"/>
              <a:buChar char="•"/>
            </a:pPr>
            <a:endParaRPr lang="en-US" sz="2800"/>
          </a:p>
        </p:txBody>
      </p:sp>
      <p:sp>
        <p:nvSpPr>
          <p:cNvPr id="1071" name="Rectangle: Rounded Corners 1070">
            <a:extLst>
              <a:ext uri="{FF2B5EF4-FFF2-40B4-BE49-F238E27FC236}">
                <a16:creationId xmlns:a16="http://schemas.microsoft.com/office/drawing/2014/main" id="{30B68994-E7A8-3AB3-4776-10C7F59BE8C8}"/>
              </a:ext>
            </a:extLst>
          </p:cNvPr>
          <p:cNvSpPr/>
          <p:nvPr/>
        </p:nvSpPr>
        <p:spPr>
          <a:xfrm>
            <a:off x="10120094" y="25354189"/>
            <a:ext cx="5234877" cy="5260134"/>
          </a:xfrm>
          <a:prstGeom prst="round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5" name="Picture 6" descr="Logo&#10;&#10;Description automatically generated">
            <a:extLst>
              <a:ext uri="{FF2B5EF4-FFF2-40B4-BE49-F238E27FC236}">
                <a16:creationId xmlns:a16="http://schemas.microsoft.com/office/drawing/2014/main" id="{5138A658-A56F-24D3-6CE5-F12D0421DEE7}"/>
              </a:ext>
            </a:extLst>
          </p:cNvPr>
          <p:cNvPicPr>
            <a:picLocks noChangeAspect="1"/>
          </p:cNvPicPr>
          <p:nvPr/>
        </p:nvPicPr>
        <p:blipFill>
          <a:blip r:embed="rId8"/>
          <a:stretch>
            <a:fillRect/>
          </a:stretch>
        </p:blipFill>
        <p:spPr>
          <a:xfrm>
            <a:off x="38470334" y="28127995"/>
            <a:ext cx="1446766" cy="1456619"/>
          </a:xfrm>
          <a:prstGeom prst="rect">
            <a:avLst/>
          </a:prstGeom>
        </p:spPr>
      </p:pic>
      <p:sp>
        <p:nvSpPr>
          <p:cNvPr id="14" name="TextBox 13">
            <a:extLst>
              <a:ext uri="{FF2B5EF4-FFF2-40B4-BE49-F238E27FC236}">
                <a16:creationId xmlns:a16="http://schemas.microsoft.com/office/drawing/2014/main" id="{11ED8E74-829E-B979-1D5B-8F515AB4ACB9}"/>
              </a:ext>
            </a:extLst>
          </p:cNvPr>
          <p:cNvSpPr txBox="1"/>
          <p:nvPr/>
        </p:nvSpPr>
        <p:spPr>
          <a:xfrm>
            <a:off x="10164757" y="25627933"/>
            <a:ext cx="5244865"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endParaRPr lang="en-US" sz="2200">
              <a:cs typeface="Times New Roman" panose="02020603050405020304" pitchFamily="18" charset="0"/>
            </a:endParaRPr>
          </a:p>
          <a:p>
            <a:pPr marL="457200" indent="-457200">
              <a:buFont typeface="Arial"/>
              <a:buChar char="•"/>
            </a:pPr>
            <a:r>
              <a:rPr lang="en-US" sz="2000">
                <a:cs typeface="Times New Roman" panose="02020603050405020304" pitchFamily="18" charset="0"/>
              </a:rPr>
              <a:t>Solar harvesting provided to the 22.2V 6S 3200 </a:t>
            </a:r>
            <a:r>
              <a:rPr lang="en-US" sz="2000" err="1">
                <a:cs typeface="Times New Roman" panose="02020603050405020304" pitchFamily="18" charset="0"/>
              </a:rPr>
              <a:t>mAh</a:t>
            </a:r>
            <a:r>
              <a:rPr lang="en-US" sz="2000">
                <a:cs typeface="Times New Roman" panose="02020603050405020304" pitchFamily="18" charset="0"/>
              </a:rPr>
              <a:t> battery to trickle charge it during flight</a:t>
            </a:r>
          </a:p>
          <a:p>
            <a:pPr marL="457200" indent="-457200">
              <a:buFont typeface="Arial"/>
              <a:buChar char="•"/>
            </a:pPr>
            <a:r>
              <a:rPr lang="en-US" sz="2000">
                <a:cs typeface="Times New Roman" panose="02020603050405020304" pitchFamily="18" charset="0"/>
              </a:rPr>
              <a:t>There are 24 C60 monocrystalline solar cells integrated onto the top of the wings and fuselage of the plane</a:t>
            </a:r>
          </a:p>
          <a:p>
            <a:pPr lvl="1"/>
            <a:r>
              <a:rPr lang="en-US" sz="2000" b="1">
                <a:cs typeface="Times New Roman" panose="02020603050405020304" pitchFamily="18" charset="0"/>
              </a:rPr>
              <a:t>VOC = 13.7V : ISC = 5 AMPS</a:t>
            </a:r>
          </a:p>
          <a:p>
            <a:pPr marL="457200" indent="-457200">
              <a:buFont typeface="Arial"/>
              <a:buChar char="•"/>
            </a:pPr>
            <a:r>
              <a:rPr lang="en-US" sz="2000">
                <a:cs typeface="Times New Roman" panose="02020603050405020304" pitchFamily="18" charset="0"/>
              </a:rPr>
              <a:t>MPPT Charge controller used to boost up the nominal voltage of the panels from 13V to  24V in order to recharge the battery</a:t>
            </a:r>
          </a:p>
          <a:p>
            <a:pPr marL="457200" indent="-457200">
              <a:buFont typeface="Arial"/>
              <a:buChar char="•"/>
            </a:pPr>
            <a:r>
              <a:rPr lang="en-US" sz="2000">
                <a:cs typeface="Times New Roman" panose="02020603050405020304" pitchFamily="18" charset="0"/>
              </a:rPr>
              <a:t>Special soldering techniques were used to limit resistance</a:t>
            </a:r>
          </a:p>
          <a:p>
            <a:pPr marL="457200" indent="-457200">
              <a:buFont typeface="Arial"/>
              <a:buChar char="•"/>
            </a:pPr>
            <a:r>
              <a:rPr lang="en-US" sz="2000">
                <a:cs typeface="Times New Roman" panose="02020603050405020304" pitchFamily="18" charset="0"/>
              </a:rPr>
              <a:t>These cells add up in voltage in order to produce </a:t>
            </a:r>
            <a:r>
              <a:rPr lang="en-US" sz="2000" b="1">
                <a:cs typeface="Times New Roman" panose="02020603050405020304" pitchFamily="18" charset="0"/>
              </a:rPr>
              <a:t>75 Watts </a:t>
            </a:r>
            <a:r>
              <a:rPr lang="en-US" sz="2000">
                <a:cs typeface="Times New Roman" panose="02020603050405020304" pitchFamily="18" charset="0"/>
              </a:rPr>
              <a:t>of power</a:t>
            </a:r>
          </a:p>
          <a:p>
            <a:pPr marL="457200" indent="-457200">
              <a:buFont typeface="Arial"/>
              <a:buChar char="•"/>
            </a:pPr>
            <a:endParaRPr lang="en-US" sz="2400">
              <a:cs typeface="Calibri"/>
            </a:endParaRPr>
          </a:p>
        </p:txBody>
      </p:sp>
      <p:sp>
        <p:nvSpPr>
          <p:cNvPr id="44" name="Shape 63">
            <a:extLst>
              <a:ext uri="{FF2B5EF4-FFF2-40B4-BE49-F238E27FC236}">
                <a16:creationId xmlns:a16="http://schemas.microsoft.com/office/drawing/2014/main" id="{3D98F262-771B-DF01-7185-E33F54426E29}"/>
              </a:ext>
            </a:extLst>
          </p:cNvPr>
          <p:cNvSpPr txBox="1"/>
          <p:nvPr/>
        </p:nvSpPr>
        <p:spPr>
          <a:xfrm>
            <a:off x="30381320" y="6362590"/>
            <a:ext cx="9643013" cy="920479"/>
          </a:xfrm>
          <a:prstGeom prst="rect">
            <a:avLst/>
          </a:prstGeom>
          <a:solidFill>
            <a:schemeClr val="accent1"/>
          </a:solidFill>
          <a:ln>
            <a:noFill/>
          </a:ln>
        </p:spPr>
        <p:txBody>
          <a:bodyPr spcFirstLastPara="1" wrap="square" lIns="83806" tIns="83806" rIns="83806" bIns="83806" anchor="t" anchorCtr="0">
            <a:noAutofit/>
          </a:bodyPr>
          <a:lstStyle/>
          <a:p>
            <a:pPr algn="ctr">
              <a:lnSpc>
                <a:spcPct val="115000"/>
              </a:lnSpc>
              <a:buClr>
                <a:schemeClr val="dk1"/>
              </a:buClr>
              <a:buSzPts val="1100"/>
            </a:pPr>
            <a:r>
              <a:rPr lang="en-US" sz="5000" b="1">
                <a:solidFill>
                  <a:schemeClr val="bg1"/>
                </a:solidFill>
                <a:latin typeface="Arial" panose="020B0604020202020204" pitchFamily="34" charset="0"/>
                <a:cs typeface="Arial" panose="020B0604020202020204" pitchFamily="34" charset="0"/>
                <a:sym typeface="Oswald"/>
              </a:rPr>
              <a:t>FINAL SPECIFICATIONS</a:t>
            </a:r>
            <a:endParaRPr sz="5000" b="1">
              <a:solidFill>
                <a:schemeClr val="bg1"/>
              </a:solidFill>
              <a:latin typeface="Arial" panose="020B0604020202020204" pitchFamily="34" charset="0"/>
              <a:cs typeface="Arial" panose="020B0604020202020204" pitchFamily="34" charset="0"/>
              <a:sym typeface="Oswald"/>
            </a:endParaRPr>
          </a:p>
          <a:p>
            <a:pPr algn="ctr"/>
            <a:endParaRPr sz="1532">
              <a:solidFill>
                <a:srgbClr val="003366"/>
              </a:solidFill>
              <a:latin typeface="Oswald"/>
              <a:ea typeface="Oswald"/>
              <a:cs typeface="Oswald"/>
              <a:sym typeface="Oswald"/>
            </a:endParaRPr>
          </a:p>
        </p:txBody>
      </p:sp>
      <p:pic>
        <p:nvPicPr>
          <p:cNvPr id="45" name="Picture 27" descr="Qr code&#10;&#10;Description automatically generated">
            <a:extLst>
              <a:ext uri="{FF2B5EF4-FFF2-40B4-BE49-F238E27FC236}">
                <a16:creationId xmlns:a16="http://schemas.microsoft.com/office/drawing/2014/main" id="{AF9EF1BA-8C6B-CD27-1C34-4FDD631C9E1F}"/>
              </a:ext>
            </a:extLst>
          </p:cNvPr>
          <p:cNvPicPr>
            <a:picLocks noChangeAspect="1"/>
          </p:cNvPicPr>
          <p:nvPr/>
        </p:nvPicPr>
        <p:blipFill>
          <a:blip r:embed="rId9"/>
          <a:stretch>
            <a:fillRect/>
          </a:stretch>
        </p:blipFill>
        <p:spPr>
          <a:xfrm>
            <a:off x="30876143" y="28655237"/>
            <a:ext cx="2012493" cy="2006695"/>
          </a:xfrm>
          <a:prstGeom prst="rect">
            <a:avLst/>
          </a:prstGeom>
        </p:spPr>
      </p:pic>
      <p:sp>
        <p:nvSpPr>
          <p:cNvPr id="47" name="Shape 63">
            <a:extLst>
              <a:ext uri="{FF2B5EF4-FFF2-40B4-BE49-F238E27FC236}">
                <a16:creationId xmlns:a16="http://schemas.microsoft.com/office/drawing/2014/main" id="{6E8FB395-B351-1EA7-1403-7B976CB97957}"/>
              </a:ext>
            </a:extLst>
          </p:cNvPr>
          <p:cNvSpPr txBox="1"/>
          <p:nvPr/>
        </p:nvSpPr>
        <p:spPr>
          <a:xfrm>
            <a:off x="30390789" y="22854979"/>
            <a:ext cx="9642688" cy="935867"/>
          </a:xfrm>
          <a:prstGeom prst="rect">
            <a:avLst/>
          </a:prstGeom>
          <a:solidFill>
            <a:schemeClr val="accent1"/>
          </a:solidFill>
          <a:ln>
            <a:noFill/>
          </a:ln>
        </p:spPr>
        <p:txBody>
          <a:bodyPr spcFirstLastPara="1" wrap="square" lIns="83806" tIns="83806" rIns="83806" bIns="83806" anchor="t" anchorCtr="0">
            <a:noAutofit/>
          </a:bodyPr>
          <a:lstStyle/>
          <a:p>
            <a:pPr algn="ctr">
              <a:lnSpc>
                <a:spcPct val="115000"/>
              </a:lnSpc>
              <a:buClr>
                <a:schemeClr val="dk1"/>
              </a:buClr>
              <a:buSzPts val="1100"/>
            </a:pPr>
            <a:r>
              <a:rPr lang="en-US" sz="5000" b="1">
                <a:solidFill>
                  <a:schemeClr val="bg1"/>
                </a:solidFill>
                <a:latin typeface="Arial" panose="020B0604020202020204" pitchFamily="34" charset="0"/>
                <a:cs typeface="Arial" panose="020B0604020202020204" pitchFamily="34" charset="0"/>
                <a:sym typeface="Oswald"/>
              </a:rPr>
              <a:t>REFERENCES</a:t>
            </a:r>
          </a:p>
          <a:p>
            <a:endParaRPr sz="1532">
              <a:solidFill>
                <a:srgbClr val="003366"/>
              </a:solidFill>
              <a:latin typeface="Oswald"/>
              <a:ea typeface="Oswald"/>
              <a:cs typeface="Oswald"/>
              <a:sym typeface="Oswald"/>
            </a:endParaRPr>
          </a:p>
        </p:txBody>
      </p:sp>
      <p:pic>
        <p:nvPicPr>
          <p:cNvPr id="50" name="Picture 49">
            <a:extLst>
              <a:ext uri="{FF2B5EF4-FFF2-40B4-BE49-F238E27FC236}">
                <a16:creationId xmlns:a16="http://schemas.microsoft.com/office/drawing/2014/main" id="{D3837C8C-2D05-B1B3-CD12-B9A00096B219}"/>
              </a:ext>
            </a:extLst>
          </p:cNvPr>
          <p:cNvPicPr>
            <a:picLocks noChangeAspect="1"/>
          </p:cNvPicPr>
          <p:nvPr/>
        </p:nvPicPr>
        <p:blipFill>
          <a:blip r:embed="rId10"/>
          <a:stretch>
            <a:fillRect/>
          </a:stretch>
        </p:blipFill>
        <p:spPr>
          <a:xfrm>
            <a:off x="15657618" y="26889259"/>
            <a:ext cx="3776121" cy="1727324"/>
          </a:xfrm>
          <a:prstGeom prst="rect">
            <a:avLst/>
          </a:prstGeom>
        </p:spPr>
      </p:pic>
      <p:pic>
        <p:nvPicPr>
          <p:cNvPr id="60" name="Picture 59">
            <a:extLst>
              <a:ext uri="{FF2B5EF4-FFF2-40B4-BE49-F238E27FC236}">
                <a16:creationId xmlns:a16="http://schemas.microsoft.com/office/drawing/2014/main" id="{DD677C34-737F-2600-48BD-E1B192131971}"/>
              </a:ext>
            </a:extLst>
          </p:cNvPr>
          <p:cNvPicPr>
            <a:picLocks noChangeAspect="1"/>
          </p:cNvPicPr>
          <p:nvPr/>
        </p:nvPicPr>
        <p:blipFill>
          <a:blip r:embed="rId11"/>
          <a:stretch>
            <a:fillRect/>
          </a:stretch>
        </p:blipFill>
        <p:spPr>
          <a:xfrm>
            <a:off x="15898507" y="25123657"/>
            <a:ext cx="3298175" cy="1657437"/>
          </a:xfrm>
          <a:prstGeom prst="rect">
            <a:avLst/>
          </a:prstGeom>
        </p:spPr>
      </p:pic>
      <p:pic>
        <p:nvPicPr>
          <p:cNvPr id="1039" name="Picture 1038">
            <a:extLst>
              <a:ext uri="{FF2B5EF4-FFF2-40B4-BE49-F238E27FC236}">
                <a16:creationId xmlns:a16="http://schemas.microsoft.com/office/drawing/2014/main" id="{D8723F08-142B-5DD6-4695-1C801E1DE81C}"/>
              </a:ext>
            </a:extLst>
          </p:cNvPr>
          <p:cNvPicPr>
            <a:picLocks noChangeAspect="1"/>
          </p:cNvPicPr>
          <p:nvPr/>
        </p:nvPicPr>
        <p:blipFill>
          <a:blip r:embed="rId12"/>
          <a:stretch>
            <a:fillRect/>
          </a:stretch>
        </p:blipFill>
        <p:spPr>
          <a:xfrm>
            <a:off x="539594" y="17044912"/>
            <a:ext cx="3524293" cy="1329392"/>
          </a:xfrm>
          <a:prstGeom prst="rect">
            <a:avLst/>
          </a:prstGeom>
        </p:spPr>
      </p:pic>
      <p:pic>
        <p:nvPicPr>
          <p:cNvPr id="1040" name="Picture 1039" descr="Diagram&#10;&#10;Description automatically generated">
            <a:extLst>
              <a:ext uri="{FF2B5EF4-FFF2-40B4-BE49-F238E27FC236}">
                <a16:creationId xmlns:a16="http://schemas.microsoft.com/office/drawing/2014/main" id="{5C95528C-DC75-EC76-DF84-89E195B6766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56877" y="17481348"/>
            <a:ext cx="4380708" cy="30391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42" name="Rectangle: Rounded Corners 1041">
            <a:extLst>
              <a:ext uri="{FF2B5EF4-FFF2-40B4-BE49-F238E27FC236}">
                <a16:creationId xmlns:a16="http://schemas.microsoft.com/office/drawing/2014/main" id="{1C23B151-6B40-3ADE-A2F3-DD1F4F275158}"/>
              </a:ext>
            </a:extLst>
          </p:cNvPr>
          <p:cNvSpPr/>
          <p:nvPr/>
        </p:nvSpPr>
        <p:spPr>
          <a:xfrm>
            <a:off x="448704" y="25159256"/>
            <a:ext cx="8462569" cy="248715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43" name="Rectangle: Rounded Corners 1042">
            <a:extLst>
              <a:ext uri="{FF2B5EF4-FFF2-40B4-BE49-F238E27FC236}">
                <a16:creationId xmlns:a16="http://schemas.microsoft.com/office/drawing/2014/main" id="{462DBE15-E204-808C-F5C6-64E7DCF6141B}"/>
              </a:ext>
            </a:extLst>
          </p:cNvPr>
          <p:cNvSpPr/>
          <p:nvPr/>
        </p:nvSpPr>
        <p:spPr>
          <a:xfrm>
            <a:off x="414730" y="28097687"/>
            <a:ext cx="8462570" cy="260182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52" name="TextBox 1051">
            <a:extLst>
              <a:ext uri="{FF2B5EF4-FFF2-40B4-BE49-F238E27FC236}">
                <a16:creationId xmlns:a16="http://schemas.microsoft.com/office/drawing/2014/main" id="{2DA02EFA-095C-B414-7F5B-AB9B347B06BA}"/>
              </a:ext>
            </a:extLst>
          </p:cNvPr>
          <p:cNvSpPr txBox="1"/>
          <p:nvPr/>
        </p:nvSpPr>
        <p:spPr>
          <a:xfrm rot="16200000">
            <a:off x="-238045" y="23199004"/>
            <a:ext cx="2381060" cy="461665"/>
          </a:xfrm>
          <a:prstGeom prst="rect">
            <a:avLst/>
          </a:prstGeom>
          <a:noFill/>
        </p:spPr>
        <p:txBody>
          <a:bodyPr wrap="square" rtlCol="0">
            <a:spAutoFit/>
          </a:bodyPr>
          <a:lstStyle/>
          <a:p>
            <a:r>
              <a:rPr lang="en-US" sz="2400" b="1">
                <a:solidFill>
                  <a:schemeClr val="bg1"/>
                </a:solidFill>
              </a:rPr>
              <a:t>BENCHMARKING</a:t>
            </a:r>
            <a:r>
              <a:rPr lang="en-US" sz="2400"/>
              <a:t> </a:t>
            </a:r>
          </a:p>
        </p:txBody>
      </p:sp>
      <p:sp>
        <p:nvSpPr>
          <p:cNvPr id="1053" name="TextBox 1052">
            <a:extLst>
              <a:ext uri="{FF2B5EF4-FFF2-40B4-BE49-F238E27FC236}">
                <a16:creationId xmlns:a16="http://schemas.microsoft.com/office/drawing/2014/main" id="{CE6FF71B-4A8A-08B2-331D-DFBB93887ECD}"/>
              </a:ext>
            </a:extLst>
          </p:cNvPr>
          <p:cNvSpPr txBox="1"/>
          <p:nvPr/>
        </p:nvSpPr>
        <p:spPr>
          <a:xfrm rot="16200000">
            <a:off x="-794323" y="25715741"/>
            <a:ext cx="3526076" cy="400110"/>
          </a:xfrm>
          <a:prstGeom prst="rect">
            <a:avLst/>
          </a:prstGeom>
          <a:noFill/>
        </p:spPr>
        <p:txBody>
          <a:bodyPr wrap="square" rtlCol="0">
            <a:spAutoFit/>
          </a:bodyPr>
          <a:lstStyle/>
          <a:p>
            <a:r>
              <a:rPr lang="en-US" sz="1950" b="1">
                <a:solidFill>
                  <a:schemeClr val="bg1"/>
                </a:solidFill>
              </a:rPr>
              <a:t>CONCEPT GENERATION</a:t>
            </a:r>
            <a:endParaRPr lang="en-US" sz="1950" b="1"/>
          </a:p>
        </p:txBody>
      </p:sp>
      <p:sp>
        <p:nvSpPr>
          <p:cNvPr id="1055" name="TextBox 1054">
            <a:extLst>
              <a:ext uri="{FF2B5EF4-FFF2-40B4-BE49-F238E27FC236}">
                <a16:creationId xmlns:a16="http://schemas.microsoft.com/office/drawing/2014/main" id="{403A3704-A921-CB59-289E-FCB01C3C219B}"/>
              </a:ext>
            </a:extLst>
          </p:cNvPr>
          <p:cNvSpPr txBox="1"/>
          <p:nvPr/>
        </p:nvSpPr>
        <p:spPr>
          <a:xfrm rot="16200000">
            <a:off x="-423949" y="29061275"/>
            <a:ext cx="2729259" cy="461665"/>
          </a:xfrm>
          <a:prstGeom prst="rect">
            <a:avLst/>
          </a:prstGeom>
          <a:noFill/>
        </p:spPr>
        <p:txBody>
          <a:bodyPr wrap="square" rtlCol="0">
            <a:spAutoFit/>
          </a:bodyPr>
          <a:lstStyle/>
          <a:p>
            <a:r>
              <a:rPr lang="en-US" sz="2400" b="1">
                <a:solidFill>
                  <a:schemeClr val="bg1"/>
                </a:solidFill>
              </a:rPr>
              <a:t>DESIGN ANALYSIS</a:t>
            </a:r>
            <a:endParaRPr lang="en-US" sz="2400" b="1"/>
          </a:p>
        </p:txBody>
      </p:sp>
      <p:pic>
        <p:nvPicPr>
          <p:cNvPr id="1065" name="Picture 1064" descr="Chart, surface chart&#10;&#10;Description automatically generated">
            <a:extLst>
              <a:ext uri="{FF2B5EF4-FFF2-40B4-BE49-F238E27FC236}">
                <a16:creationId xmlns:a16="http://schemas.microsoft.com/office/drawing/2014/main" id="{2C92CA0A-73F8-2BE9-F3BA-08713996D48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318225" y="24318205"/>
            <a:ext cx="2187084" cy="11027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77" name="Picture 1076" descr="A picture containing person, indoor&#10;&#10;Description automatically generated">
            <a:extLst>
              <a:ext uri="{FF2B5EF4-FFF2-40B4-BE49-F238E27FC236}">
                <a16:creationId xmlns:a16="http://schemas.microsoft.com/office/drawing/2014/main" id="{BC3C5172-962A-450A-908D-D83E1942F5A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400000">
            <a:off x="10065671" y="8003592"/>
            <a:ext cx="1566414" cy="15631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86" name="Picture 4" descr="Table">
            <a:extLst>
              <a:ext uri="{FF2B5EF4-FFF2-40B4-BE49-F238E27FC236}">
                <a16:creationId xmlns:a16="http://schemas.microsoft.com/office/drawing/2014/main" id="{E6D70B3F-FB21-03C1-AE72-B9D0771D7459}"/>
              </a:ext>
            </a:extLst>
          </p:cNvPr>
          <p:cNvPicPr>
            <a:picLocks noChangeAspect="1"/>
          </p:cNvPicPr>
          <p:nvPr/>
        </p:nvPicPr>
        <p:blipFill rotWithShape="1">
          <a:blip r:embed="rId16"/>
          <a:srcRect r="35972"/>
          <a:stretch/>
        </p:blipFill>
        <p:spPr>
          <a:xfrm>
            <a:off x="386855" y="18977855"/>
            <a:ext cx="3802864" cy="1657344"/>
          </a:xfrm>
          <a:prstGeom prst="rect">
            <a:avLst/>
          </a:prstGeom>
        </p:spPr>
      </p:pic>
      <p:sp>
        <p:nvSpPr>
          <p:cNvPr id="1087" name="Shape 68">
            <a:extLst>
              <a:ext uri="{FF2B5EF4-FFF2-40B4-BE49-F238E27FC236}">
                <a16:creationId xmlns:a16="http://schemas.microsoft.com/office/drawing/2014/main" id="{8128B425-B235-4F56-F942-34D59A776A79}"/>
              </a:ext>
            </a:extLst>
          </p:cNvPr>
          <p:cNvSpPr txBox="1"/>
          <p:nvPr/>
        </p:nvSpPr>
        <p:spPr>
          <a:xfrm>
            <a:off x="30378726" y="7406268"/>
            <a:ext cx="9643013" cy="9443332"/>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83806" tIns="83806" rIns="83806" bIns="83806" anchor="t" anchorCtr="0">
            <a:noAutofit/>
          </a:bodyPr>
          <a:lstStyle/>
          <a:p>
            <a:pPr>
              <a:lnSpc>
                <a:spcPct val="115000"/>
              </a:lnSpc>
            </a:pPr>
            <a:endParaRPr sz="2200" baseline="-25000">
              <a:latin typeface="Arial" panose="020B0604020202020204" pitchFamily="34" charset="0"/>
              <a:ea typeface="Oswald"/>
              <a:cs typeface="Arial" panose="020B0604020202020204" pitchFamily="34" charset="0"/>
              <a:sym typeface="Oswald"/>
            </a:endParaRPr>
          </a:p>
        </p:txBody>
      </p:sp>
      <p:pic>
        <p:nvPicPr>
          <p:cNvPr id="1090" name="Picture 1089">
            <a:extLst>
              <a:ext uri="{FF2B5EF4-FFF2-40B4-BE49-F238E27FC236}">
                <a16:creationId xmlns:a16="http://schemas.microsoft.com/office/drawing/2014/main" id="{F818992A-F9A3-B320-0734-CA22FA3437C8}"/>
              </a:ext>
            </a:extLst>
          </p:cNvPr>
          <p:cNvPicPr>
            <a:picLocks noChangeAspect="1"/>
          </p:cNvPicPr>
          <p:nvPr/>
        </p:nvPicPr>
        <p:blipFill rotWithShape="1">
          <a:blip r:embed="rId17"/>
          <a:srcRect b="5932"/>
          <a:stretch/>
        </p:blipFill>
        <p:spPr>
          <a:xfrm>
            <a:off x="15092811" y="16163412"/>
            <a:ext cx="1985331" cy="13494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92" name="Picture 1091">
            <a:extLst>
              <a:ext uri="{FF2B5EF4-FFF2-40B4-BE49-F238E27FC236}">
                <a16:creationId xmlns:a16="http://schemas.microsoft.com/office/drawing/2014/main" id="{E632D146-16AC-E592-690B-E616FCD287D8}"/>
              </a:ext>
            </a:extLst>
          </p:cNvPr>
          <p:cNvPicPr>
            <a:picLocks noChangeAspect="1"/>
          </p:cNvPicPr>
          <p:nvPr/>
        </p:nvPicPr>
        <p:blipFill>
          <a:blip r:embed="rId18"/>
          <a:stretch>
            <a:fillRect/>
          </a:stretch>
        </p:blipFill>
        <p:spPr>
          <a:xfrm>
            <a:off x="12647039" y="16194444"/>
            <a:ext cx="1732465" cy="13155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94" name="Picture 1093">
            <a:extLst>
              <a:ext uri="{FF2B5EF4-FFF2-40B4-BE49-F238E27FC236}">
                <a16:creationId xmlns:a16="http://schemas.microsoft.com/office/drawing/2014/main" id="{A777D572-89F6-27D8-CAF0-FD4F19D97D5C}"/>
              </a:ext>
            </a:extLst>
          </p:cNvPr>
          <p:cNvPicPr>
            <a:picLocks noChangeAspect="1"/>
          </p:cNvPicPr>
          <p:nvPr/>
        </p:nvPicPr>
        <p:blipFill>
          <a:blip r:embed="rId19"/>
          <a:stretch>
            <a:fillRect/>
          </a:stretch>
        </p:blipFill>
        <p:spPr>
          <a:xfrm rot="10800000" flipV="1">
            <a:off x="10201269" y="16156374"/>
            <a:ext cx="1732463" cy="12998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95" name="TextBox 1094">
            <a:extLst>
              <a:ext uri="{FF2B5EF4-FFF2-40B4-BE49-F238E27FC236}">
                <a16:creationId xmlns:a16="http://schemas.microsoft.com/office/drawing/2014/main" id="{3B5B38C2-8F4E-8E35-3704-B7488ADB1FF3}"/>
              </a:ext>
            </a:extLst>
          </p:cNvPr>
          <p:cNvSpPr txBox="1"/>
          <p:nvPr/>
        </p:nvSpPr>
        <p:spPr>
          <a:xfrm>
            <a:off x="9783462" y="17846364"/>
            <a:ext cx="3072398" cy="461665"/>
          </a:xfrm>
          <a:prstGeom prst="rect">
            <a:avLst/>
          </a:prstGeom>
          <a:noFill/>
        </p:spPr>
        <p:txBody>
          <a:bodyPr wrap="square" rtlCol="0">
            <a:spAutoFit/>
          </a:bodyPr>
          <a:lstStyle/>
          <a:p>
            <a:r>
              <a:rPr lang="en-US" sz="2400" b="1"/>
              <a:t>Transparent Wrap</a:t>
            </a:r>
            <a:endParaRPr lang="en-US" sz="2400"/>
          </a:p>
        </p:txBody>
      </p:sp>
      <p:pic>
        <p:nvPicPr>
          <p:cNvPr id="1097" name="Picture 1096">
            <a:extLst>
              <a:ext uri="{FF2B5EF4-FFF2-40B4-BE49-F238E27FC236}">
                <a16:creationId xmlns:a16="http://schemas.microsoft.com/office/drawing/2014/main" id="{00829FA6-E4FE-4625-3C72-2005D9B8C714}"/>
              </a:ext>
            </a:extLst>
          </p:cNvPr>
          <p:cNvPicPr>
            <a:picLocks noChangeAspect="1"/>
          </p:cNvPicPr>
          <p:nvPr/>
        </p:nvPicPr>
        <p:blipFill>
          <a:blip r:embed="rId20"/>
          <a:stretch>
            <a:fillRect/>
          </a:stretch>
        </p:blipFill>
        <p:spPr>
          <a:xfrm flipH="1">
            <a:off x="17710446" y="16319218"/>
            <a:ext cx="1743102" cy="11011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05" name="Picture 1104">
            <a:extLst>
              <a:ext uri="{FF2B5EF4-FFF2-40B4-BE49-F238E27FC236}">
                <a16:creationId xmlns:a16="http://schemas.microsoft.com/office/drawing/2014/main" id="{24BFA973-CD01-C38F-9E71-26F3949D56D3}"/>
              </a:ext>
            </a:extLst>
          </p:cNvPr>
          <p:cNvPicPr>
            <a:picLocks noChangeAspect="1"/>
          </p:cNvPicPr>
          <p:nvPr/>
        </p:nvPicPr>
        <p:blipFill>
          <a:blip r:embed="rId21"/>
          <a:stretch>
            <a:fillRect/>
          </a:stretch>
        </p:blipFill>
        <p:spPr>
          <a:xfrm>
            <a:off x="18025771" y="18916609"/>
            <a:ext cx="1512859" cy="10750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113" name="Straight Connector 1112">
            <a:extLst>
              <a:ext uri="{FF2B5EF4-FFF2-40B4-BE49-F238E27FC236}">
                <a16:creationId xmlns:a16="http://schemas.microsoft.com/office/drawing/2014/main" id="{0A594845-2861-B379-0A76-22F631465282}"/>
              </a:ext>
            </a:extLst>
          </p:cNvPr>
          <p:cNvCxnSpPr>
            <a:cxnSpLocks/>
          </p:cNvCxnSpPr>
          <p:nvPr/>
        </p:nvCxnSpPr>
        <p:spPr>
          <a:xfrm flipV="1">
            <a:off x="10302259" y="17757069"/>
            <a:ext cx="8906173" cy="26615"/>
          </a:xfrm>
          <a:prstGeom prst="line">
            <a:avLst/>
          </a:prstGeom>
        </p:spPr>
        <p:style>
          <a:lnRef idx="1">
            <a:schemeClr val="dk1"/>
          </a:lnRef>
          <a:fillRef idx="0">
            <a:schemeClr val="dk1"/>
          </a:fillRef>
          <a:effectRef idx="0">
            <a:schemeClr val="dk1"/>
          </a:effectRef>
          <a:fontRef idx="minor">
            <a:schemeClr val="tx1"/>
          </a:fontRef>
        </p:style>
      </p:cxnSp>
      <p:cxnSp>
        <p:nvCxnSpPr>
          <p:cNvPr id="1118" name="Straight Connector 1117">
            <a:extLst>
              <a:ext uri="{FF2B5EF4-FFF2-40B4-BE49-F238E27FC236}">
                <a16:creationId xmlns:a16="http://schemas.microsoft.com/office/drawing/2014/main" id="{A4CD6D1C-CD00-4319-9F72-4F8560FB06CC}"/>
              </a:ext>
            </a:extLst>
          </p:cNvPr>
          <p:cNvCxnSpPr>
            <a:cxnSpLocks/>
          </p:cNvCxnSpPr>
          <p:nvPr/>
        </p:nvCxnSpPr>
        <p:spPr>
          <a:xfrm flipV="1">
            <a:off x="10207265" y="20781910"/>
            <a:ext cx="8906173" cy="26615"/>
          </a:xfrm>
          <a:prstGeom prst="line">
            <a:avLst/>
          </a:prstGeom>
        </p:spPr>
        <p:style>
          <a:lnRef idx="1">
            <a:schemeClr val="dk1"/>
          </a:lnRef>
          <a:fillRef idx="0">
            <a:schemeClr val="dk1"/>
          </a:fillRef>
          <a:effectRef idx="0">
            <a:schemeClr val="dk1"/>
          </a:effectRef>
          <a:fontRef idx="minor">
            <a:schemeClr val="tx1"/>
          </a:fontRef>
        </p:style>
      </p:cxnSp>
      <p:sp>
        <p:nvSpPr>
          <p:cNvPr id="1120" name="TextBox 1119">
            <a:extLst>
              <a:ext uri="{FF2B5EF4-FFF2-40B4-BE49-F238E27FC236}">
                <a16:creationId xmlns:a16="http://schemas.microsoft.com/office/drawing/2014/main" id="{D670AB88-380E-F905-7884-821BC768B249}"/>
              </a:ext>
            </a:extLst>
          </p:cNvPr>
          <p:cNvSpPr txBox="1"/>
          <p:nvPr/>
        </p:nvSpPr>
        <p:spPr>
          <a:xfrm>
            <a:off x="9919992" y="20948059"/>
            <a:ext cx="3178304" cy="461665"/>
          </a:xfrm>
          <a:prstGeom prst="rect">
            <a:avLst/>
          </a:prstGeom>
          <a:noFill/>
        </p:spPr>
        <p:txBody>
          <a:bodyPr wrap="square" rtlCol="0">
            <a:spAutoFit/>
          </a:bodyPr>
          <a:lstStyle/>
          <a:p>
            <a:r>
              <a:rPr lang="en-US" sz="2400" b="1"/>
              <a:t>Carbon Fiber Frame</a:t>
            </a:r>
            <a:endParaRPr lang="en-US" sz="2400"/>
          </a:p>
        </p:txBody>
      </p:sp>
      <p:pic>
        <p:nvPicPr>
          <p:cNvPr id="1127" name="Picture 1126">
            <a:extLst>
              <a:ext uri="{FF2B5EF4-FFF2-40B4-BE49-F238E27FC236}">
                <a16:creationId xmlns:a16="http://schemas.microsoft.com/office/drawing/2014/main" id="{EE234043-1222-6594-703A-B0DD8AAECB85}"/>
              </a:ext>
            </a:extLst>
          </p:cNvPr>
          <p:cNvPicPr>
            <a:picLocks noChangeAspect="1"/>
          </p:cNvPicPr>
          <p:nvPr/>
        </p:nvPicPr>
        <p:blipFill>
          <a:blip r:embed="rId22"/>
          <a:stretch>
            <a:fillRect/>
          </a:stretch>
        </p:blipFill>
        <p:spPr>
          <a:xfrm>
            <a:off x="10263077" y="18495303"/>
            <a:ext cx="1168028" cy="16865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28" name="Picture 1127">
            <a:extLst>
              <a:ext uri="{FF2B5EF4-FFF2-40B4-BE49-F238E27FC236}">
                <a16:creationId xmlns:a16="http://schemas.microsoft.com/office/drawing/2014/main" id="{A20AF379-E9CE-9F98-B94C-98AAD4C9A30A}"/>
              </a:ext>
            </a:extLst>
          </p:cNvPr>
          <p:cNvPicPr>
            <a:picLocks noChangeAspect="1"/>
          </p:cNvPicPr>
          <p:nvPr/>
        </p:nvPicPr>
        <p:blipFill>
          <a:blip r:embed="rId23"/>
          <a:stretch>
            <a:fillRect/>
          </a:stretch>
        </p:blipFill>
        <p:spPr>
          <a:xfrm>
            <a:off x="12300054" y="18437452"/>
            <a:ext cx="2666177" cy="1740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29" name="Picture 1128">
            <a:extLst>
              <a:ext uri="{FF2B5EF4-FFF2-40B4-BE49-F238E27FC236}">
                <a16:creationId xmlns:a16="http://schemas.microsoft.com/office/drawing/2014/main" id="{D22BF18A-EC42-3D3C-1D3F-2EAB9A5F0EB3}"/>
              </a:ext>
            </a:extLst>
          </p:cNvPr>
          <p:cNvPicPr>
            <a:picLocks noChangeAspect="1"/>
          </p:cNvPicPr>
          <p:nvPr/>
        </p:nvPicPr>
        <p:blipFill>
          <a:blip r:embed="rId24"/>
          <a:stretch>
            <a:fillRect/>
          </a:stretch>
        </p:blipFill>
        <p:spPr>
          <a:xfrm>
            <a:off x="15689218" y="18308029"/>
            <a:ext cx="1480734" cy="21031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34" name="Shape 63">
            <a:extLst>
              <a:ext uri="{FF2B5EF4-FFF2-40B4-BE49-F238E27FC236}">
                <a16:creationId xmlns:a16="http://schemas.microsoft.com/office/drawing/2014/main" id="{352A5295-B17D-6E7D-BDB4-1A2FFE16D450}"/>
              </a:ext>
            </a:extLst>
          </p:cNvPr>
          <p:cNvSpPr txBox="1"/>
          <p:nvPr/>
        </p:nvSpPr>
        <p:spPr>
          <a:xfrm>
            <a:off x="20289725" y="17794341"/>
            <a:ext cx="9684598" cy="913806"/>
          </a:xfrm>
          <a:prstGeom prst="rect">
            <a:avLst/>
          </a:prstGeom>
          <a:solidFill>
            <a:schemeClr val="accent1"/>
          </a:solidFill>
          <a:ln>
            <a:noFill/>
          </a:ln>
        </p:spPr>
        <p:txBody>
          <a:bodyPr spcFirstLastPara="1" wrap="square" lIns="83806" tIns="83806" rIns="83806" bIns="83806" anchor="t" anchorCtr="0">
            <a:noAutofit/>
          </a:bodyPr>
          <a:lstStyle/>
          <a:p>
            <a:pPr algn="ctr">
              <a:lnSpc>
                <a:spcPct val="115000"/>
              </a:lnSpc>
              <a:buClr>
                <a:schemeClr val="dk1"/>
              </a:buClr>
              <a:buSzPts val="1100"/>
            </a:pPr>
            <a:r>
              <a:rPr lang="en-US" sz="5000" b="1">
                <a:solidFill>
                  <a:schemeClr val="bg1"/>
                </a:solidFill>
                <a:latin typeface="Arial" panose="020B0604020202020204" pitchFamily="34" charset="0"/>
                <a:cs typeface="Arial" panose="020B0604020202020204" pitchFamily="34" charset="0"/>
                <a:sym typeface="Oswald"/>
              </a:rPr>
              <a:t>TESTING</a:t>
            </a:r>
            <a:endParaRPr sz="5000" b="1">
              <a:solidFill>
                <a:schemeClr val="bg1"/>
              </a:solidFill>
              <a:latin typeface="Arial" panose="020B0604020202020204" pitchFamily="34" charset="0"/>
              <a:cs typeface="Arial" panose="020B0604020202020204" pitchFamily="34" charset="0"/>
              <a:sym typeface="Oswald"/>
            </a:endParaRPr>
          </a:p>
          <a:p>
            <a:pPr algn="ctr"/>
            <a:endParaRPr sz="1532">
              <a:solidFill>
                <a:srgbClr val="003366"/>
              </a:solidFill>
              <a:latin typeface="Oswald"/>
              <a:ea typeface="Oswald"/>
              <a:cs typeface="Oswald"/>
              <a:sym typeface="Oswald"/>
            </a:endParaRPr>
          </a:p>
        </p:txBody>
      </p:sp>
      <p:pic>
        <p:nvPicPr>
          <p:cNvPr id="1167" name="Picture 1166">
            <a:extLst>
              <a:ext uri="{FF2B5EF4-FFF2-40B4-BE49-F238E27FC236}">
                <a16:creationId xmlns:a16="http://schemas.microsoft.com/office/drawing/2014/main" id="{325440A4-8858-6DAE-215A-9058DC74CC78}"/>
              </a:ext>
            </a:extLst>
          </p:cNvPr>
          <p:cNvPicPr>
            <a:picLocks noChangeAspect="1"/>
          </p:cNvPicPr>
          <p:nvPr/>
        </p:nvPicPr>
        <p:blipFill>
          <a:blip r:embed="rId25"/>
          <a:srcRect/>
          <a:stretch/>
        </p:blipFill>
        <p:spPr>
          <a:xfrm>
            <a:off x="20651263" y="11803733"/>
            <a:ext cx="3218955" cy="21265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69" name="Picture 1168">
            <a:extLst>
              <a:ext uri="{FF2B5EF4-FFF2-40B4-BE49-F238E27FC236}">
                <a16:creationId xmlns:a16="http://schemas.microsoft.com/office/drawing/2014/main" id="{3B7B8922-B9DF-53BA-5160-1F8096AA66C9}"/>
              </a:ext>
            </a:extLst>
          </p:cNvPr>
          <p:cNvPicPr>
            <a:picLocks noChangeAspect="1"/>
          </p:cNvPicPr>
          <p:nvPr/>
        </p:nvPicPr>
        <p:blipFill>
          <a:blip r:embed="rId26"/>
          <a:srcRect/>
          <a:stretch/>
        </p:blipFill>
        <p:spPr>
          <a:xfrm>
            <a:off x="25713601" y="9586752"/>
            <a:ext cx="2817555" cy="19493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72" name="TextBox 1171">
            <a:extLst>
              <a:ext uri="{FF2B5EF4-FFF2-40B4-BE49-F238E27FC236}">
                <a16:creationId xmlns:a16="http://schemas.microsoft.com/office/drawing/2014/main" id="{B678E5A7-8076-D605-D544-F2F6154CDAAB}"/>
              </a:ext>
            </a:extLst>
          </p:cNvPr>
          <p:cNvSpPr txBox="1"/>
          <p:nvPr/>
        </p:nvSpPr>
        <p:spPr>
          <a:xfrm>
            <a:off x="21039751" y="8873426"/>
            <a:ext cx="2607140" cy="492443"/>
          </a:xfrm>
          <a:prstGeom prst="rect">
            <a:avLst/>
          </a:prstGeom>
          <a:noFill/>
        </p:spPr>
        <p:txBody>
          <a:bodyPr wrap="square" rtlCol="0">
            <a:spAutoFit/>
          </a:bodyPr>
          <a:lstStyle/>
          <a:p>
            <a:r>
              <a:rPr lang="en-US" sz="2600" b="1">
                <a:cs typeface="Times New Roman" panose="02020603050405020304" pitchFamily="18" charset="0"/>
              </a:rPr>
              <a:t>Airfoil: Clark Y</a:t>
            </a:r>
          </a:p>
        </p:txBody>
      </p:sp>
      <p:sp>
        <p:nvSpPr>
          <p:cNvPr id="1173" name="TextBox 1172">
            <a:extLst>
              <a:ext uri="{FF2B5EF4-FFF2-40B4-BE49-F238E27FC236}">
                <a16:creationId xmlns:a16="http://schemas.microsoft.com/office/drawing/2014/main" id="{C469CBE5-14B8-47AF-11AE-341BB9466325}"/>
              </a:ext>
            </a:extLst>
          </p:cNvPr>
          <p:cNvSpPr txBox="1"/>
          <p:nvPr/>
        </p:nvSpPr>
        <p:spPr>
          <a:xfrm>
            <a:off x="20374359" y="7465670"/>
            <a:ext cx="9110328" cy="144655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200">
                <a:cs typeface="Times New Roman" panose="02020603050405020304" pitchFamily="18" charset="0"/>
              </a:rPr>
              <a:t>A remote-controlled aircraft is primarily comprised of the following subsystems: Airfoil, Wing Design, Control and Electronic Systems. When these systems are correctly sized and assembled flight is inevitable. The moto for each subsystem is K.I.S.S (Keep It Simple Stupid). </a:t>
            </a:r>
          </a:p>
        </p:txBody>
      </p:sp>
      <p:sp>
        <p:nvSpPr>
          <p:cNvPr id="1175" name="TextBox 1174">
            <a:extLst>
              <a:ext uri="{FF2B5EF4-FFF2-40B4-BE49-F238E27FC236}">
                <a16:creationId xmlns:a16="http://schemas.microsoft.com/office/drawing/2014/main" id="{8D506961-D3E4-430B-2E80-817EBFE6F9AA}"/>
              </a:ext>
            </a:extLst>
          </p:cNvPr>
          <p:cNvSpPr txBox="1"/>
          <p:nvPr/>
        </p:nvSpPr>
        <p:spPr>
          <a:xfrm>
            <a:off x="20450342" y="11229807"/>
            <a:ext cx="3978745" cy="492443"/>
          </a:xfrm>
          <a:prstGeom prst="rect">
            <a:avLst/>
          </a:prstGeom>
          <a:noFill/>
        </p:spPr>
        <p:txBody>
          <a:bodyPr wrap="square" rtlCol="0">
            <a:spAutoFit/>
          </a:bodyPr>
          <a:lstStyle/>
          <a:p>
            <a:r>
              <a:rPr lang="en-US" sz="2600" b="1">
                <a:cs typeface="Times New Roman" panose="02020603050405020304" pitchFamily="18" charset="0"/>
              </a:rPr>
              <a:t>Flight Control: Ailerons</a:t>
            </a:r>
          </a:p>
        </p:txBody>
      </p:sp>
      <p:sp>
        <p:nvSpPr>
          <p:cNvPr id="1176" name="TextBox 1175">
            <a:extLst>
              <a:ext uri="{FF2B5EF4-FFF2-40B4-BE49-F238E27FC236}">
                <a16:creationId xmlns:a16="http://schemas.microsoft.com/office/drawing/2014/main" id="{849F9FC2-5131-7230-C458-D4D341F4BBF2}"/>
              </a:ext>
            </a:extLst>
          </p:cNvPr>
          <p:cNvSpPr txBox="1"/>
          <p:nvPr/>
        </p:nvSpPr>
        <p:spPr>
          <a:xfrm>
            <a:off x="26108007" y="8993197"/>
            <a:ext cx="3064326" cy="492443"/>
          </a:xfrm>
          <a:prstGeom prst="rect">
            <a:avLst/>
          </a:prstGeom>
          <a:noFill/>
        </p:spPr>
        <p:txBody>
          <a:bodyPr wrap="square" rtlCol="0">
            <a:spAutoFit/>
          </a:bodyPr>
          <a:lstStyle/>
          <a:p>
            <a:r>
              <a:rPr lang="en-US" sz="2600" b="1">
                <a:cs typeface="Times New Roman" panose="02020603050405020304" pitchFamily="18" charset="0"/>
              </a:rPr>
              <a:t>Wing: Delta</a:t>
            </a:r>
          </a:p>
        </p:txBody>
      </p:sp>
      <p:sp>
        <p:nvSpPr>
          <p:cNvPr id="1177" name="TextBox 1176">
            <a:extLst>
              <a:ext uri="{FF2B5EF4-FFF2-40B4-BE49-F238E27FC236}">
                <a16:creationId xmlns:a16="http://schemas.microsoft.com/office/drawing/2014/main" id="{38557443-9CDD-47EC-CBB3-56A93E316B9E}"/>
              </a:ext>
            </a:extLst>
          </p:cNvPr>
          <p:cNvSpPr txBox="1"/>
          <p:nvPr/>
        </p:nvSpPr>
        <p:spPr>
          <a:xfrm>
            <a:off x="20664857" y="10371580"/>
            <a:ext cx="4058629" cy="769441"/>
          </a:xfrm>
          <a:prstGeom prst="rect">
            <a:avLst/>
          </a:prstGeom>
          <a:noFill/>
        </p:spPr>
        <p:txBody>
          <a:bodyPr wrap="square" rtlCol="0">
            <a:spAutoFit/>
          </a:bodyPr>
          <a:lstStyle/>
          <a:p>
            <a:pPr indent="-342900" algn="just">
              <a:buFont typeface="Arial" panose="020B0604020202020204" pitchFamily="34" charset="0"/>
              <a:buChar char="•"/>
            </a:pPr>
            <a:r>
              <a:rPr lang="en-US" sz="2200">
                <a:cs typeface="Times New Roman" panose="02020603050405020304" pitchFamily="18" charset="0"/>
              </a:rPr>
              <a:t>Deep Camber for low speeds</a:t>
            </a:r>
          </a:p>
          <a:p>
            <a:pPr indent="-342900" algn="just">
              <a:buFont typeface="Arial" panose="020B0604020202020204" pitchFamily="34" charset="0"/>
              <a:buChar char="•"/>
            </a:pPr>
            <a:r>
              <a:rPr lang="en-US" sz="2200">
                <a:cs typeface="Times New Roman" panose="02020603050405020304" pitchFamily="18" charset="0"/>
              </a:rPr>
              <a:t>Large Coefficient of Lift: </a:t>
            </a:r>
            <a:r>
              <a:rPr lang="en-US" sz="2200" b="1">
                <a:cs typeface="Times New Roman" panose="02020603050405020304" pitchFamily="18" charset="0"/>
              </a:rPr>
              <a:t>1.2</a:t>
            </a:r>
          </a:p>
        </p:txBody>
      </p:sp>
      <p:pic>
        <p:nvPicPr>
          <p:cNvPr id="1179" name="Picture 1178">
            <a:extLst>
              <a:ext uri="{FF2B5EF4-FFF2-40B4-BE49-F238E27FC236}">
                <a16:creationId xmlns:a16="http://schemas.microsoft.com/office/drawing/2014/main" id="{9E1BB442-2F71-9708-1D5E-43BD27788A2C}"/>
              </a:ext>
            </a:extLst>
          </p:cNvPr>
          <p:cNvPicPr>
            <a:picLocks noChangeAspect="1"/>
          </p:cNvPicPr>
          <p:nvPr/>
        </p:nvPicPr>
        <p:blipFill rotWithShape="1">
          <a:blip r:embed="rId27"/>
          <a:srcRect l="3864" r="3864"/>
          <a:stretch/>
        </p:blipFill>
        <p:spPr>
          <a:xfrm>
            <a:off x="25713601" y="12969588"/>
            <a:ext cx="3199535" cy="17906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88" name="TextBox 1187">
            <a:extLst>
              <a:ext uri="{FF2B5EF4-FFF2-40B4-BE49-F238E27FC236}">
                <a16:creationId xmlns:a16="http://schemas.microsoft.com/office/drawing/2014/main" id="{3A6A82F2-0EB9-7DD6-5F89-A62B589DF227}"/>
              </a:ext>
            </a:extLst>
          </p:cNvPr>
          <p:cNvSpPr txBox="1"/>
          <p:nvPr/>
        </p:nvSpPr>
        <p:spPr>
          <a:xfrm>
            <a:off x="20359837" y="14028363"/>
            <a:ext cx="4467185" cy="769441"/>
          </a:xfrm>
          <a:prstGeom prst="rect">
            <a:avLst/>
          </a:prstGeom>
          <a:noFill/>
        </p:spPr>
        <p:txBody>
          <a:bodyPr wrap="square" rtlCol="0">
            <a:spAutoFit/>
          </a:bodyPr>
          <a:lstStyle/>
          <a:p>
            <a:pPr indent="-342900" algn="just">
              <a:buFont typeface="Arial" panose="020B0604020202020204" pitchFamily="34" charset="0"/>
              <a:buChar char="•"/>
            </a:pPr>
            <a:r>
              <a:rPr lang="en-US" sz="2200">
                <a:cs typeface="Times New Roman" panose="02020603050405020304" pitchFamily="18" charset="0"/>
              </a:rPr>
              <a:t>Fewer Control Systems (K.I.S.S)</a:t>
            </a:r>
          </a:p>
          <a:p>
            <a:pPr indent="-342900" algn="just">
              <a:buFont typeface="Arial" panose="020B0604020202020204" pitchFamily="34" charset="0"/>
              <a:buChar char="•"/>
            </a:pPr>
            <a:r>
              <a:rPr lang="en-US" sz="2200">
                <a:cs typeface="Times New Roman" panose="02020603050405020304" pitchFamily="18" charset="0"/>
              </a:rPr>
              <a:t>Less Channels</a:t>
            </a:r>
          </a:p>
        </p:txBody>
      </p:sp>
      <mc:AlternateContent xmlns:mc="http://schemas.openxmlformats.org/markup-compatibility/2006" xmlns:a14="http://schemas.microsoft.com/office/drawing/2010/main">
        <mc:Choice Requires="a14">
          <p:sp>
            <p:nvSpPr>
              <p:cNvPr id="1189" name="TextBox 1188">
                <a:extLst>
                  <a:ext uri="{FF2B5EF4-FFF2-40B4-BE49-F238E27FC236}">
                    <a16:creationId xmlns:a16="http://schemas.microsoft.com/office/drawing/2014/main" id="{A653587B-A375-4533-708A-6D01F2C56B3B}"/>
                  </a:ext>
                </a:extLst>
              </p:cNvPr>
              <p:cNvSpPr txBox="1"/>
              <p:nvPr/>
            </p:nvSpPr>
            <p:spPr>
              <a:xfrm>
                <a:off x="25253528" y="11594722"/>
                <a:ext cx="3916061" cy="777136"/>
              </a:xfrm>
              <a:prstGeom prst="rect">
                <a:avLst/>
              </a:prstGeom>
              <a:noFill/>
            </p:spPr>
            <p:txBody>
              <a:bodyPr wrap="square" rtlCol="0">
                <a:spAutoFit/>
              </a:bodyPr>
              <a:lstStyle/>
              <a:p>
                <a:pPr indent="-342900" algn="just">
                  <a:buFont typeface="Arial" panose="020B0604020202020204" pitchFamily="34" charset="0"/>
                  <a:buChar char="•"/>
                </a:pPr>
                <a:r>
                  <a:rPr lang="en-US" sz="2200">
                    <a:cs typeface="Times New Roman" panose="02020603050405020304" pitchFamily="18" charset="0"/>
                  </a:rPr>
                  <a:t>Fewer Subsystems</a:t>
                </a:r>
              </a:p>
              <a:p>
                <a:pPr indent="-342900" algn="just">
                  <a:buFont typeface="Arial" panose="020B0604020202020204" pitchFamily="34" charset="0"/>
                  <a:buChar char="•"/>
                </a:pPr>
                <a:r>
                  <a:rPr lang="en-US" sz="2200">
                    <a:cs typeface="Times New Roman" panose="02020603050405020304" pitchFamily="18" charset="0"/>
                  </a:rPr>
                  <a:t>Large Surface Area: </a:t>
                </a:r>
                <a:r>
                  <a:rPr lang="en-US" sz="2200" b="1"/>
                  <a:t>6.8 </a:t>
                </a:r>
                <a14:m>
                  <m:oMath xmlns:m="http://schemas.openxmlformats.org/officeDocument/2006/math">
                    <m:sSup>
                      <m:sSupPr>
                        <m:ctrlPr>
                          <a:rPr lang="en-US" sz="2200" b="1" i="1" smtClean="0">
                            <a:latin typeface="Cambria Math" panose="02040503050406030204" pitchFamily="18" charset="0"/>
                          </a:rPr>
                        </m:ctrlPr>
                      </m:sSupPr>
                      <m:e>
                        <m:r>
                          <a:rPr lang="en-US" sz="2200" b="1" i="1" smtClean="0">
                            <a:latin typeface="Cambria Math" panose="02040503050406030204" pitchFamily="18" charset="0"/>
                          </a:rPr>
                          <m:t>𝒇𝒕</m:t>
                        </m:r>
                      </m:e>
                      <m:sup>
                        <m:r>
                          <a:rPr lang="en-US" sz="2200" b="1" i="1" smtClean="0">
                            <a:latin typeface="Cambria Math" panose="02040503050406030204" pitchFamily="18" charset="0"/>
                          </a:rPr>
                          <m:t>𝟐</m:t>
                        </m:r>
                      </m:sup>
                    </m:sSup>
                  </m:oMath>
                </a14:m>
                <a:endParaRPr lang="en-US" sz="2200" b="1">
                  <a:cs typeface="Times New Roman" panose="02020603050405020304" pitchFamily="18" charset="0"/>
                </a:endParaRPr>
              </a:p>
            </p:txBody>
          </p:sp>
        </mc:Choice>
        <mc:Fallback xmlns="">
          <p:sp>
            <p:nvSpPr>
              <p:cNvPr id="1189" name="TextBox 1188">
                <a:extLst>
                  <a:ext uri="{FF2B5EF4-FFF2-40B4-BE49-F238E27FC236}">
                    <a16:creationId xmlns:a16="http://schemas.microsoft.com/office/drawing/2014/main" id="{A653587B-A375-4533-708A-6D01F2C56B3B}"/>
                  </a:ext>
                </a:extLst>
              </p:cNvPr>
              <p:cNvSpPr txBox="1">
                <a:spLocks noRot="1" noChangeAspect="1" noMove="1" noResize="1" noEditPoints="1" noAdjustHandles="1" noChangeArrowheads="1" noChangeShapeType="1" noTextEdit="1"/>
              </p:cNvSpPr>
              <p:nvPr/>
            </p:nvSpPr>
            <p:spPr>
              <a:xfrm>
                <a:off x="25253528" y="11594722"/>
                <a:ext cx="3916061" cy="777136"/>
              </a:xfrm>
              <a:prstGeom prst="rect">
                <a:avLst/>
              </a:prstGeom>
              <a:blipFill>
                <a:blip r:embed="rId28"/>
                <a:stretch>
                  <a:fillRect l="-1869" t="-5469" b="-15625"/>
                </a:stretch>
              </a:blipFill>
            </p:spPr>
            <p:txBody>
              <a:bodyPr/>
              <a:lstStyle/>
              <a:p>
                <a:r>
                  <a:rPr lang="en-US">
                    <a:noFill/>
                  </a:rPr>
                  <a:t> </a:t>
                </a:r>
              </a:p>
            </p:txBody>
          </p:sp>
        </mc:Fallback>
      </mc:AlternateContent>
      <p:pic>
        <p:nvPicPr>
          <p:cNvPr id="1141" name="Picture 1140">
            <a:extLst>
              <a:ext uri="{FF2B5EF4-FFF2-40B4-BE49-F238E27FC236}">
                <a16:creationId xmlns:a16="http://schemas.microsoft.com/office/drawing/2014/main" id="{3EC772D7-81D7-7E0E-0A3B-BF6EC6380F71}"/>
              </a:ext>
            </a:extLst>
          </p:cNvPr>
          <p:cNvPicPr>
            <a:picLocks noChangeAspect="1"/>
          </p:cNvPicPr>
          <p:nvPr/>
        </p:nvPicPr>
        <p:blipFill>
          <a:blip r:embed="rId29"/>
          <a:stretch>
            <a:fillRect/>
          </a:stretch>
        </p:blipFill>
        <p:spPr>
          <a:xfrm>
            <a:off x="20597645" y="9357784"/>
            <a:ext cx="3765284" cy="6858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91" name="TextBox 1190">
            <a:extLst>
              <a:ext uri="{FF2B5EF4-FFF2-40B4-BE49-F238E27FC236}">
                <a16:creationId xmlns:a16="http://schemas.microsoft.com/office/drawing/2014/main" id="{2C738AAB-04C5-107E-AD17-05EA99C51D16}"/>
              </a:ext>
            </a:extLst>
          </p:cNvPr>
          <p:cNvSpPr txBox="1"/>
          <p:nvPr/>
        </p:nvSpPr>
        <p:spPr>
          <a:xfrm>
            <a:off x="25965148" y="12408622"/>
            <a:ext cx="3199535" cy="492443"/>
          </a:xfrm>
          <a:prstGeom prst="rect">
            <a:avLst/>
          </a:prstGeom>
          <a:noFill/>
        </p:spPr>
        <p:txBody>
          <a:bodyPr wrap="square" rtlCol="0">
            <a:spAutoFit/>
          </a:bodyPr>
          <a:lstStyle/>
          <a:p>
            <a:r>
              <a:rPr lang="en-US" sz="2600" b="1">
                <a:cs typeface="Times New Roman" panose="02020603050405020304" pitchFamily="18" charset="0"/>
              </a:rPr>
              <a:t>Electronic Systems </a:t>
            </a:r>
          </a:p>
        </p:txBody>
      </p:sp>
      <p:sp>
        <p:nvSpPr>
          <p:cNvPr id="1192" name="TextBox 1191">
            <a:extLst>
              <a:ext uri="{FF2B5EF4-FFF2-40B4-BE49-F238E27FC236}">
                <a16:creationId xmlns:a16="http://schemas.microsoft.com/office/drawing/2014/main" id="{6E2177EF-F395-7BE5-1670-2957F99BB4C9}"/>
              </a:ext>
            </a:extLst>
          </p:cNvPr>
          <p:cNvSpPr txBox="1"/>
          <p:nvPr/>
        </p:nvSpPr>
        <p:spPr>
          <a:xfrm>
            <a:off x="20435321" y="19249348"/>
            <a:ext cx="4908458" cy="212365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200">
                <a:solidFill>
                  <a:srgbClr val="000000"/>
                </a:solidFill>
                <a:effectLst/>
                <a:ea typeface="Times New Roman" panose="02020603050405020304" pitchFamily="18" charset="0"/>
              </a:rPr>
              <a:t>The four tests that </a:t>
            </a:r>
            <a:r>
              <a:rPr lang="en-US" sz="2200">
                <a:solidFill>
                  <a:srgbClr val="000000"/>
                </a:solidFill>
                <a:ea typeface="Times New Roman" panose="02020603050405020304" pitchFamily="18" charset="0"/>
              </a:rPr>
              <a:t>we </a:t>
            </a:r>
            <a:r>
              <a:rPr lang="en-US" sz="2200">
                <a:solidFill>
                  <a:srgbClr val="000000"/>
                </a:solidFill>
                <a:effectLst/>
                <a:ea typeface="Times New Roman" panose="02020603050405020304" pitchFamily="18" charset="0"/>
              </a:rPr>
              <a:t>focused on were dynamic/thrust, solar panel efficiency, flight duration, and wing load testing. The group focused on testing these components as they are the most important for a successful flight</a:t>
            </a:r>
            <a:endParaRPr lang="en-US" sz="2200"/>
          </a:p>
        </p:txBody>
      </p:sp>
      <p:graphicFrame>
        <p:nvGraphicFramePr>
          <p:cNvPr id="1193" name="Table 1192">
            <a:extLst>
              <a:ext uri="{FF2B5EF4-FFF2-40B4-BE49-F238E27FC236}">
                <a16:creationId xmlns:a16="http://schemas.microsoft.com/office/drawing/2014/main" id="{F107A495-A390-4080-AF57-FCAD73382FFA}"/>
              </a:ext>
            </a:extLst>
          </p:cNvPr>
          <p:cNvGraphicFramePr>
            <a:graphicFrameLocks noGrp="1"/>
          </p:cNvGraphicFramePr>
          <p:nvPr>
            <p:extLst>
              <p:ext uri="{D42A27DB-BD31-4B8C-83A1-F6EECF244321}">
                <p14:modId xmlns:p14="http://schemas.microsoft.com/office/powerpoint/2010/main" val="1036164537"/>
              </p:ext>
            </p:extLst>
          </p:nvPr>
        </p:nvGraphicFramePr>
        <p:xfrm>
          <a:off x="25536050" y="19247996"/>
          <a:ext cx="4219356" cy="2125010"/>
        </p:xfrm>
        <a:graphic>
          <a:graphicData uri="http://schemas.openxmlformats.org/drawingml/2006/table">
            <a:tbl>
              <a:tblPr firstRow="1" firstCol="1" bandRow="1">
                <a:tableStyleId>{35758FB7-9AC5-4552-8A53-C91805E547FA}</a:tableStyleId>
              </a:tblPr>
              <a:tblGrid>
                <a:gridCol w="2688201">
                  <a:extLst>
                    <a:ext uri="{9D8B030D-6E8A-4147-A177-3AD203B41FA5}">
                      <a16:colId xmlns:a16="http://schemas.microsoft.com/office/drawing/2014/main" val="4084157380"/>
                    </a:ext>
                  </a:extLst>
                </a:gridCol>
                <a:gridCol w="1531155">
                  <a:extLst>
                    <a:ext uri="{9D8B030D-6E8A-4147-A177-3AD203B41FA5}">
                      <a16:colId xmlns:a16="http://schemas.microsoft.com/office/drawing/2014/main" val="3042753467"/>
                    </a:ext>
                  </a:extLst>
                </a:gridCol>
              </a:tblGrid>
              <a:tr h="563830">
                <a:tc>
                  <a:txBody>
                    <a:bodyPr/>
                    <a:lstStyle/>
                    <a:p>
                      <a:pPr marL="0" marR="0" algn="ctr">
                        <a:lnSpc>
                          <a:spcPct val="115000"/>
                        </a:lnSpc>
                        <a:spcBef>
                          <a:spcPts val="0"/>
                        </a:spcBef>
                        <a:spcAft>
                          <a:spcPts val="0"/>
                        </a:spcAft>
                      </a:pPr>
                      <a:r>
                        <a:rPr lang="en-US" sz="1600">
                          <a:effectLst/>
                        </a:rPr>
                        <a:t>Experiment/Test</a:t>
                      </a:r>
                      <a:endParaRPr lang="en-US" sz="16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lnSpc>
                          <a:spcPct val="115000"/>
                        </a:lnSpc>
                        <a:spcBef>
                          <a:spcPts val="0"/>
                        </a:spcBef>
                        <a:spcAft>
                          <a:spcPts val="0"/>
                        </a:spcAft>
                      </a:pPr>
                      <a:r>
                        <a:rPr lang="en-US" sz="1600">
                          <a:effectLst/>
                        </a:rPr>
                        <a:t>Relevant ERs</a:t>
                      </a:r>
                      <a:endParaRPr lang="en-US" sz="16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2771985122"/>
                  </a:ext>
                </a:extLst>
              </a:tr>
              <a:tr h="347741">
                <a:tc>
                  <a:txBody>
                    <a:bodyPr/>
                    <a:lstStyle/>
                    <a:p>
                      <a:pPr marL="0" marR="0">
                        <a:lnSpc>
                          <a:spcPct val="115000"/>
                        </a:lnSpc>
                        <a:spcBef>
                          <a:spcPts val="0"/>
                        </a:spcBef>
                        <a:spcAft>
                          <a:spcPts val="0"/>
                        </a:spcAft>
                      </a:pPr>
                      <a:r>
                        <a:rPr lang="en-US" sz="1400">
                          <a:effectLst/>
                          <a:latin typeface="Calibri" panose="020F0502020204030204" pitchFamily="34" charset="0"/>
                          <a:ea typeface="Calibri" panose="020F0502020204030204" pitchFamily="34" charset="0"/>
                        </a:rPr>
                        <a:t>Ex1 – Dynamic and Static Thrust</a:t>
                      </a:r>
                    </a:p>
                  </a:txBody>
                  <a:tcPr marL="68580" marR="68580" marT="0" marB="0" anchor="b"/>
                </a:tc>
                <a:tc>
                  <a:txBody>
                    <a:bodyPr/>
                    <a:lstStyle/>
                    <a:p>
                      <a:pPr marL="0" marR="0" lvl="0" indent="0" algn="l" defTabSz="4023360" rtl="0" eaLnBrk="1" fontAlgn="auto" latinLnBrk="0" hangingPunct="1">
                        <a:lnSpc>
                          <a:spcPct val="115000"/>
                        </a:lnSpc>
                        <a:spcBef>
                          <a:spcPts val="0"/>
                        </a:spcBef>
                        <a:spcAft>
                          <a:spcPts val="0"/>
                        </a:spcAft>
                        <a:buClrTx/>
                        <a:buSzTx/>
                        <a:buFontTx/>
                        <a:buNone/>
                        <a:tabLst/>
                        <a:defRPr/>
                      </a:pPr>
                      <a:r>
                        <a:rPr lang="en-US" sz="1400">
                          <a:effectLst/>
                        </a:rPr>
                        <a:t>ER3, ER4, </a:t>
                      </a:r>
                      <a:endParaRPr lang="en-US" sz="14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2533792543"/>
                  </a:ext>
                </a:extLst>
              </a:tr>
              <a:tr h="517957">
                <a:tc>
                  <a:txBody>
                    <a:bodyPr/>
                    <a:lstStyle/>
                    <a:p>
                      <a:pPr marL="0" marR="0">
                        <a:lnSpc>
                          <a:spcPct val="115000"/>
                        </a:lnSpc>
                        <a:spcBef>
                          <a:spcPts val="0"/>
                        </a:spcBef>
                        <a:spcAft>
                          <a:spcPts val="0"/>
                        </a:spcAft>
                      </a:pPr>
                      <a:r>
                        <a:rPr lang="en-US" sz="1400">
                          <a:effectLst/>
                        </a:rPr>
                        <a:t>Ex2 - Solar Efficiency</a:t>
                      </a:r>
                      <a:endParaRPr lang="en-US" sz="14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nSpc>
                          <a:spcPct val="115000"/>
                        </a:lnSpc>
                        <a:spcBef>
                          <a:spcPts val="0"/>
                        </a:spcBef>
                        <a:spcAft>
                          <a:spcPts val="0"/>
                        </a:spcAft>
                      </a:pPr>
                      <a:r>
                        <a:rPr lang="en-US" sz="1400">
                          <a:effectLst/>
                        </a:rPr>
                        <a:t>ER2,ER9,ER5, CR1, CR2</a:t>
                      </a:r>
                      <a:endParaRPr lang="en-US" sz="14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247018353"/>
                  </a:ext>
                </a:extLst>
              </a:tr>
              <a:tr h="347741">
                <a:tc>
                  <a:txBody>
                    <a:bodyPr/>
                    <a:lstStyle/>
                    <a:p>
                      <a:pPr marL="0" marR="0">
                        <a:lnSpc>
                          <a:spcPct val="115000"/>
                        </a:lnSpc>
                        <a:spcBef>
                          <a:spcPts val="0"/>
                        </a:spcBef>
                        <a:spcAft>
                          <a:spcPts val="0"/>
                        </a:spcAft>
                      </a:pPr>
                      <a:r>
                        <a:rPr lang="en-US" sz="1400">
                          <a:effectLst/>
                        </a:rPr>
                        <a:t>Ex3 - Wing Loading</a:t>
                      </a:r>
                      <a:endParaRPr lang="en-US" sz="14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nSpc>
                          <a:spcPct val="115000"/>
                        </a:lnSpc>
                        <a:spcBef>
                          <a:spcPts val="0"/>
                        </a:spcBef>
                        <a:spcAft>
                          <a:spcPts val="0"/>
                        </a:spcAft>
                      </a:pPr>
                      <a:r>
                        <a:rPr lang="en-US" sz="1400">
                          <a:effectLst/>
                        </a:rPr>
                        <a:t>ER2, ER3, ER7</a:t>
                      </a:r>
                      <a:endParaRPr lang="en-US" sz="14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3549706451"/>
                  </a:ext>
                </a:extLst>
              </a:tr>
              <a:tr h="347741">
                <a:tc>
                  <a:txBody>
                    <a:bodyPr/>
                    <a:lstStyle/>
                    <a:p>
                      <a:pPr marL="0" marR="0">
                        <a:lnSpc>
                          <a:spcPct val="115000"/>
                        </a:lnSpc>
                        <a:spcBef>
                          <a:spcPts val="0"/>
                        </a:spcBef>
                        <a:spcAft>
                          <a:spcPts val="0"/>
                        </a:spcAft>
                      </a:pPr>
                      <a:r>
                        <a:rPr lang="en-US" sz="1400">
                          <a:effectLst/>
                        </a:rPr>
                        <a:t>Ex4 - Operating Range/Duration</a:t>
                      </a:r>
                      <a:endParaRPr lang="en-US" sz="14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lvl="0" indent="0" algn="l" defTabSz="4023360" rtl="0" eaLnBrk="1" fontAlgn="auto" latinLnBrk="0" hangingPunct="1">
                        <a:lnSpc>
                          <a:spcPct val="115000"/>
                        </a:lnSpc>
                        <a:spcBef>
                          <a:spcPts val="0"/>
                        </a:spcBef>
                        <a:spcAft>
                          <a:spcPts val="0"/>
                        </a:spcAft>
                        <a:buClrTx/>
                        <a:buSzTx/>
                        <a:buFontTx/>
                        <a:buNone/>
                        <a:tabLst/>
                        <a:defRPr/>
                      </a:pPr>
                      <a:r>
                        <a:rPr lang="en-US" sz="1400">
                          <a:effectLst/>
                        </a:rPr>
                        <a:t>ER5, ER8</a:t>
                      </a:r>
                      <a:endParaRPr lang="en-US" sz="14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3472100611"/>
                  </a:ext>
                </a:extLst>
              </a:tr>
            </a:tbl>
          </a:graphicData>
        </a:graphic>
      </p:graphicFrame>
      <p:cxnSp>
        <p:nvCxnSpPr>
          <p:cNvPr id="1200" name="Straight Connector 1199">
            <a:extLst>
              <a:ext uri="{FF2B5EF4-FFF2-40B4-BE49-F238E27FC236}">
                <a16:creationId xmlns:a16="http://schemas.microsoft.com/office/drawing/2014/main" id="{6DB9EFC1-9C07-28BC-8285-CC84F8CD4609}"/>
              </a:ext>
            </a:extLst>
          </p:cNvPr>
          <p:cNvCxnSpPr>
            <a:cxnSpLocks/>
          </p:cNvCxnSpPr>
          <p:nvPr/>
        </p:nvCxnSpPr>
        <p:spPr>
          <a:xfrm flipV="1">
            <a:off x="20450342" y="21870056"/>
            <a:ext cx="8906173" cy="26615"/>
          </a:xfrm>
          <a:prstGeom prst="line">
            <a:avLst/>
          </a:prstGeom>
        </p:spPr>
        <p:style>
          <a:lnRef idx="1">
            <a:schemeClr val="dk1"/>
          </a:lnRef>
          <a:fillRef idx="0">
            <a:schemeClr val="dk1"/>
          </a:fillRef>
          <a:effectRef idx="0">
            <a:schemeClr val="dk1"/>
          </a:effectRef>
          <a:fontRef idx="minor">
            <a:schemeClr val="tx1"/>
          </a:fontRef>
        </p:style>
      </p:cxnSp>
      <p:pic>
        <p:nvPicPr>
          <p:cNvPr id="1206" name="Picture 1205">
            <a:extLst>
              <a:ext uri="{FF2B5EF4-FFF2-40B4-BE49-F238E27FC236}">
                <a16:creationId xmlns:a16="http://schemas.microsoft.com/office/drawing/2014/main" id="{8F761595-300D-3A3C-9D02-517B0091AD4F}"/>
              </a:ext>
            </a:extLst>
          </p:cNvPr>
          <p:cNvPicPr>
            <a:picLocks noChangeAspect="1"/>
          </p:cNvPicPr>
          <p:nvPr/>
        </p:nvPicPr>
        <p:blipFill>
          <a:blip r:embed="rId30"/>
          <a:stretch>
            <a:fillRect/>
          </a:stretch>
        </p:blipFill>
        <p:spPr>
          <a:xfrm>
            <a:off x="20489732" y="26007024"/>
            <a:ext cx="2050705" cy="1227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13" name="Picture 2" descr="Avian 4260-480Kv Outrunner Brushless Motor">
            <a:extLst>
              <a:ext uri="{FF2B5EF4-FFF2-40B4-BE49-F238E27FC236}">
                <a16:creationId xmlns:a16="http://schemas.microsoft.com/office/drawing/2014/main" id="{E55F09CD-F5E5-9F89-CF65-84AC82310F35}"/>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0623769" y="15985743"/>
            <a:ext cx="1192437" cy="1192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14" name="Picture 4" descr="Amazon.com: Spektrum 22.2V 3200mAh 6S 50C Smart LiPo G2: IC3, SPMX326S50 :  Toys &amp; Games">
            <a:extLst>
              <a:ext uri="{FF2B5EF4-FFF2-40B4-BE49-F238E27FC236}">
                <a16:creationId xmlns:a16="http://schemas.microsoft.com/office/drawing/2014/main" id="{60307346-C580-61CF-49E7-54BAF6F2D7E8}"/>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5104298" y="16448211"/>
            <a:ext cx="1460004" cy="8545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15" name="Picture 6" descr="Hitec RCD Inc. HS-430BH Standard Analog HV Deluxe Servo | Horizon Hobby">
            <a:extLst>
              <a:ext uri="{FF2B5EF4-FFF2-40B4-BE49-F238E27FC236}">
                <a16:creationId xmlns:a16="http://schemas.microsoft.com/office/drawing/2014/main" id="{65FC9B63-479E-648A-3CAF-A59435979F2B}"/>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9024220" y="15629699"/>
            <a:ext cx="796667" cy="796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16" name="Picture 8" descr="AR410 DSMX 4-Channel Sport Receiver | Spektrum">
            <a:extLst>
              <a:ext uri="{FF2B5EF4-FFF2-40B4-BE49-F238E27FC236}">
                <a16:creationId xmlns:a16="http://schemas.microsoft.com/office/drawing/2014/main" id="{BC557E13-FDC4-B410-A0B1-3BA578A06B70}"/>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7507494" y="16751914"/>
            <a:ext cx="990605" cy="8171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17" name="Picture 10" descr="Amazon.com: Spektrum Avian 45 Amp Brushless Smart ESC, 3S-6S, SPMXAE1045 ,  White : Toys &amp; Games">
            <a:extLst>
              <a:ext uri="{FF2B5EF4-FFF2-40B4-BE49-F238E27FC236}">
                <a16:creationId xmlns:a16="http://schemas.microsoft.com/office/drawing/2014/main" id="{98BFEA10-FE53-5537-DD0D-486707485D28}"/>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2782366" y="16554077"/>
            <a:ext cx="1124953" cy="1024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18" name="TextBox 1217">
            <a:extLst>
              <a:ext uri="{FF2B5EF4-FFF2-40B4-BE49-F238E27FC236}">
                <a16:creationId xmlns:a16="http://schemas.microsoft.com/office/drawing/2014/main" id="{3E946150-5330-B89E-6564-B49EC362BEF0}"/>
              </a:ext>
            </a:extLst>
          </p:cNvPr>
          <p:cNvSpPr txBox="1"/>
          <p:nvPr/>
        </p:nvSpPr>
        <p:spPr>
          <a:xfrm>
            <a:off x="20511640" y="15221044"/>
            <a:ext cx="2323771" cy="954107"/>
          </a:xfrm>
          <a:prstGeom prst="rect">
            <a:avLst/>
          </a:prstGeom>
          <a:noFill/>
        </p:spPr>
        <p:txBody>
          <a:bodyPr wrap="square" rtlCol="0">
            <a:spAutoFit/>
          </a:bodyPr>
          <a:lstStyle/>
          <a:p>
            <a:r>
              <a:rPr lang="en-US" sz="1600" b="1">
                <a:cs typeface="Times New Roman" panose="02020603050405020304" pitchFamily="18" charset="0"/>
              </a:rPr>
              <a:t>Motor:</a:t>
            </a:r>
            <a:r>
              <a:rPr lang="en-US" sz="1600">
                <a:cs typeface="Times New Roman" panose="02020603050405020304" pitchFamily="18" charset="0"/>
              </a:rPr>
              <a:t> Avian4260-480Kv Outrunner Brushless </a:t>
            </a:r>
          </a:p>
          <a:p>
            <a:endParaRPr lang="en-US" sz="2400"/>
          </a:p>
        </p:txBody>
      </p:sp>
      <p:sp>
        <p:nvSpPr>
          <p:cNvPr id="1220" name="TextBox 1219">
            <a:extLst>
              <a:ext uri="{FF2B5EF4-FFF2-40B4-BE49-F238E27FC236}">
                <a16:creationId xmlns:a16="http://schemas.microsoft.com/office/drawing/2014/main" id="{AEDE07F8-1EDA-A090-680B-EE11C3A1ABC2}"/>
              </a:ext>
            </a:extLst>
          </p:cNvPr>
          <p:cNvSpPr txBox="1"/>
          <p:nvPr/>
        </p:nvSpPr>
        <p:spPr>
          <a:xfrm>
            <a:off x="22182958" y="15909693"/>
            <a:ext cx="2323771" cy="830997"/>
          </a:xfrm>
          <a:prstGeom prst="rect">
            <a:avLst/>
          </a:prstGeom>
          <a:noFill/>
        </p:spPr>
        <p:txBody>
          <a:bodyPr wrap="square" rtlCol="0">
            <a:spAutoFit/>
          </a:bodyPr>
          <a:lstStyle/>
          <a:p>
            <a:r>
              <a:rPr lang="en-US" sz="1600" b="1">
                <a:cs typeface="Times New Roman" panose="02020603050405020304" pitchFamily="18" charset="0"/>
              </a:rPr>
              <a:t>ESC: </a:t>
            </a:r>
            <a:r>
              <a:rPr lang="en-US" sz="1600">
                <a:cs typeface="Times New Roman" panose="02020603050405020304" pitchFamily="18" charset="0"/>
              </a:rPr>
              <a:t>Avian 45 Amp Brushless Smart ESC, 3S-6S</a:t>
            </a:r>
            <a:endParaRPr lang="en-US" sz="2400"/>
          </a:p>
        </p:txBody>
      </p:sp>
      <p:sp>
        <p:nvSpPr>
          <p:cNvPr id="1221" name="TextBox 1220">
            <a:extLst>
              <a:ext uri="{FF2B5EF4-FFF2-40B4-BE49-F238E27FC236}">
                <a16:creationId xmlns:a16="http://schemas.microsoft.com/office/drawing/2014/main" id="{5077FAF7-158E-165F-DBFE-7E706D11DFA5}"/>
              </a:ext>
            </a:extLst>
          </p:cNvPr>
          <p:cNvSpPr txBox="1"/>
          <p:nvPr/>
        </p:nvSpPr>
        <p:spPr>
          <a:xfrm>
            <a:off x="24362929" y="15489063"/>
            <a:ext cx="2323771" cy="830997"/>
          </a:xfrm>
          <a:prstGeom prst="rect">
            <a:avLst/>
          </a:prstGeom>
          <a:noFill/>
        </p:spPr>
        <p:txBody>
          <a:bodyPr wrap="square" rtlCol="0">
            <a:spAutoFit/>
          </a:bodyPr>
          <a:lstStyle/>
          <a:p>
            <a:pPr algn="just"/>
            <a:r>
              <a:rPr lang="en-US" sz="1600" b="1">
                <a:cs typeface="Times New Roman" panose="02020603050405020304" pitchFamily="18" charset="0"/>
              </a:rPr>
              <a:t>Battery: </a:t>
            </a:r>
            <a:r>
              <a:rPr lang="en-US" sz="1600">
                <a:cs typeface="Times New Roman" panose="02020603050405020304" pitchFamily="18" charset="0"/>
              </a:rPr>
              <a:t>22.2V 3200mAh 6S 50C Smart G2 LiPo Battery: IC5</a:t>
            </a:r>
            <a:endParaRPr lang="en-US" sz="1600" b="1">
              <a:cs typeface="Times New Roman" panose="02020603050405020304" pitchFamily="18" charset="0"/>
            </a:endParaRPr>
          </a:p>
        </p:txBody>
      </p:sp>
      <p:sp>
        <p:nvSpPr>
          <p:cNvPr id="1222" name="TextBox 1221">
            <a:extLst>
              <a:ext uri="{FF2B5EF4-FFF2-40B4-BE49-F238E27FC236}">
                <a16:creationId xmlns:a16="http://schemas.microsoft.com/office/drawing/2014/main" id="{0ED33BC0-CD59-E8DD-0DFB-B583FB328A06}"/>
              </a:ext>
            </a:extLst>
          </p:cNvPr>
          <p:cNvSpPr txBox="1"/>
          <p:nvPr/>
        </p:nvSpPr>
        <p:spPr>
          <a:xfrm>
            <a:off x="26840912" y="16417997"/>
            <a:ext cx="2323771" cy="338554"/>
          </a:xfrm>
          <a:prstGeom prst="rect">
            <a:avLst/>
          </a:prstGeom>
          <a:noFill/>
        </p:spPr>
        <p:txBody>
          <a:bodyPr wrap="square" rtlCol="0">
            <a:spAutoFit/>
          </a:bodyPr>
          <a:lstStyle/>
          <a:p>
            <a:pPr algn="just"/>
            <a:r>
              <a:rPr lang="en-US" sz="1600" b="1">
                <a:cs typeface="Times New Roman" panose="02020603050405020304" pitchFamily="18" charset="0"/>
              </a:rPr>
              <a:t>Receiver: </a:t>
            </a:r>
            <a:r>
              <a:rPr lang="en-US" sz="1600">
                <a:cs typeface="Times New Roman" panose="02020603050405020304" pitchFamily="18" charset="0"/>
              </a:rPr>
              <a:t>AR410 Receiver</a:t>
            </a:r>
          </a:p>
        </p:txBody>
      </p:sp>
      <p:sp>
        <p:nvSpPr>
          <p:cNvPr id="1223" name="TextBox 1222">
            <a:extLst>
              <a:ext uri="{FF2B5EF4-FFF2-40B4-BE49-F238E27FC236}">
                <a16:creationId xmlns:a16="http://schemas.microsoft.com/office/drawing/2014/main" id="{71CC36F2-F45F-E82B-5BED-A2D483027DBF}"/>
              </a:ext>
            </a:extLst>
          </p:cNvPr>
          <p:cNvSpPr txBox="1"/>
          <p:nvPr/>
        </p:nvSpPr>
        <p:spPr>
          <a:xfrm>
            <a:off x="27300799" y="15063804"/>
            <a:ext cx="2019025" cy="830997"/>
          </a:xfrm>
          <a:prstGeom prst="rect">
            <a:avLst/>
          </a:prstGeom>
          <a:noFill/>
        </p:spPr>
        <p:txBody>
          <a:bodyPr wrap="square" rtlCol="0">
            <a:spAutoFit/>
          </a:bodyPr>
          <a:lstStyle/>
          <a:p>
            <a:pPr algn="just"/>
            <a:r>
              <a:rPr lang="en-US" sz="1600" b="1">
                <a:cs typeface="Times New Roman" panose="02020603050405020304" pitchFamily="18" charset="0"/>
              </a:rPr>
              <a:t>Servo (x2): </a:t>
            </a:r>
            <a:r>
              <a:rPr lang="en-US" sz="1600">
                <a:cs typeface="Times New Roman" panose="02020603050405020304" pitchFamily="18" charset="0"/>
              </a:rPr>
              <a:t>HS-430BH Standard Analog HV Deluxe Servo</a:t>
            </a:r>
          </a:p>
        </p:txBody>
      </p:sp>
      <p:cxnSp>
        <p:nvCxnSpPr>
          <p:cNvPr id="1224" name="Straight Connector 1223">
            <a:extLst>
              <a:ext uri="{FF2B5EF4-FFF2-40B4-BE49-F238E27FC236}">
                <a16:creationId xmlns:a16="http://schemas.microsoft.com/office/drawing/2014/main" id="{1AC6DEE8-68C7-809C-74BF-40C6A7DB207F}"/>
              </a:ext>
            </a:extLst>
          </p:cNvPr>
          <p:cNvCxnSpPr>
            <a:cxnSpLocks/>
          </p:cNvCxnSpPr>
          <p:nvPr/>
        </p:nvCxnSpPr>
        <p:spPr>
          <a:xfrm>
            <a:off x="20403950" y="14969423"/>
            <a:ext cx="9438646" cy="22244"/>
          </a:xfrm>
          <a:prstGeom prst="line">
            <a:avLst/>
          </a:prstGeom>
        </p:spPr>
        <p:style>
          <a:lnRef idx="1">
            <a:schemeClr val="dk1"/>
          </a:lnRef>
          <a:fillRef idx="0">
            <a:schemeClr val="dk1"/>
          </a:fillRef>
          <a:effectRef idx="0">
            <a:schemeClr val="dk1"/>
          </a:effectRef>
          <a:fontRef idx="minor">
            <a:schemeClr val="tx1"/>
          </a:fontRef>
        </p:style>
      </p:cxnSp>
      <p:sp>
        <p:nvSpPr>
          <p:cNvPr id="1229" name="Arrow: Right 1228">
            <a:extLst>
              <a:ext uri="{FF2B5EF4-FFF2-40B4-BE49-F238E27FC236}">
                <a16:creationId xmlns:a16="http://schemas.microsoft.com/office/drawing/2014/main" id="{801AB113-36F4-4874-9708-82E579D2CFF3}"/>
              </a:ext>
            </a:extLst>
          </p:cNvPr>
          <p:cNvSpPr/>
          <p:nvPr/>
        </p:nvSpPr>
        <p:spPr>
          <a:xfrm>
            <a:off x="12043269" y="16721098"/>
            <a:ext cx="459152" cy="281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 name="Arrow: Right 1229">
            <a:extLst>
              <a:ext uri="{FF2B5EF4-FFF2-40B4-BE49-F238E27FC236}">
                <a16:creationId xmlns:a16="http://schemas.microsoft.com/office/drawing/2014/main" id="{8338FF49-A7A7-B7B1-69D4-D10151E8078D}"/>
              </a:ext>
            </a:extLst>
          </p:cNvPr>
          <p:cNvSpPr/>
          <p:nvPr/>
        </p:nvSpPr>
        <p:spPr>
          <a:xfrm>
            <a:off x="14555192" y="16752921"/>
            <a:ext cx="459152" cy="281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1" name="Arrow: Right 1230">
            <a:extLst>
              <a:ext uri="{FF2B5EF4-FFF2-40B4-BE49-F238E27FC236}">
                <a16:creationId xmlns:a16="http://schemas.microsoft.com/office/drawing/2014/main" id="{C00924CD-2F6D-404D-1E1E-B08F7DCCB2B1}"/>
              </a:ext>
            </a:extLst>
          </p:cNvPr>
          <p:cNvSpPr/>
          <p:nvPr/>
        </p:nvSpPr>
        <p:spPr>
          <a:xfrm>
            <a:off x="17200777" y="16748340"/>
            <a:ext cx="459152" cy="281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2" name="Arrow: Right 1231">
            <a:extLst>
              <a:ext uri="{FF2B5EF4-FFF2-40B4-BE49-F238E27FC236}">
                <a16:creationId xmlns:a16="http://schemas.microsoft.com/office/drawing/2014/main" id="{73C8EE0F-248A-2410-F19D-3292A64117DD}"/>
              </a:ext>
            </a:extLst>
          </p:cNvPr>
          <p:cNvSpPr/>
          <p:nvPr/>
        </p:nvSpPr>
        <p:spPr>
          <a:xfrm>
            <a:off x="11691936" y="19313388"/>
            <a:ext cx="459152" cy="281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3" name="Arrow: Right 1232">
            <a:extLst>
              <a:ext uri="{FF2B5EF4-FFF2-40B4-BE49-F238E27FC236}">
                <a16:creationId xmlns:a16="http://schemas.microsoft.com/office/drawing/2014/main" id="{4E7DBBCF-1B61-D522-C759-D4C3866E821F}"/>
              </a:ext>
            </a:extLst>
          </p:cNvPr>
          <p:cNvSpPr/>
          <p:nvPr/>
        </p:nvSpPr>
        <p:spPr>
          <a:xfrm>
            <a:off x="15158603" y="19334667"/>
            <a:ext cx="459152" cy="281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4" name="Arrow: Right 1233">
            <a:extLst>
              <a:ext uri="{FF2B5EF4-FFF2-40B4-BE49-F238E27FC236}">
                <a16:creationId xmlns:a16="http://schemas.microsoft.com/office/drawing/2014/main" id="{D380DC70-28CD-0BF1-E20B-CED7424496C6}"/>
              </a:ext>
            </a:extLst>
          </p:cNvPr>
          <p:cNvSpPr/>
          <p:nvPr/>
        </p:nvSpPr>
        <p:spPr>
          <a:xfrm>
            <a:off x="17442328" y="19330442"/>
            <a:ext cx="459152" cy="281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35" name="Picture 19" descr="A picture containing floor, indoor&#10;&#10;Description automatically generated">
            <a:extLst>
              <a:ext uri="{FF2B5EF4-FFF2-40B4-BE49-F238E27FC236}">
                <a16:creationId xmlns:a16="http://schemas.microsoft.com/office/drawing/2014/main" id="{9668CEA2-0C57-7632-5024-6CD54B9C924C}"/>
              </a:ext>
            </a:extLst>
          </p:cNvPr>
          <p:cNvPicPr>
            <a:picLocks noChangeAspect="1"/>
          </p:cNvPicPr>
          <p:nvPr/>
        </p:nvPicPr>
        <p:blipFill>
          <a:blip r:embed="rId36"/>
          <a:stretch>
            <a:fillRect/>
          </a:stretch>
        </p:blipFill>
        <p:spPr>
          <a:xfrm>
            <a:off x="10120674" y="21869951"/>
            <a:ext cx="1870086" cy="1226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36" name="Picture 1235">
            <a:extLst>
              <a:ext uri="{FF2B5EF4-FFF2-40B4-BE49-F238E27FC236}">
                <a16:creationId xmlns:a16="http://schemas.microsoft.com/office/drawing/2014/main" id="{3E57D861-0988-551A-940D-9B6AF9B219C4}"/>
              </a:ext>
            </a:extLst>
          </p:cNvPr>
          <p:cNvPicPr>
            <a:picLocks noChangeAspect="1"/>
          </p:cNvPicPr>
          <p:nvPr/>
        </p:nvPicPr>
        <p:blipFill>
          <a:blip r:embed="rId37"/>
          <a:stretch>
            <a:fillRect/>
          </a:stretch>
        </p:blipFill>
        <p:spPr>
          <a:xfrm>
            <a:off x="12720192" y="21506151"/>
            <a:ext cx="1371047" cy="1713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37" name="Picture 1236">
            <a:extLst>
              <a:ext uri="{FF2B5EF4-FFF2-40B4-BE49-F238E27FC236}">
                <a16:creationId xmlns:a16="http://schemas.microsoft.com/office/drawing/2014/main" id="{D569681D-6396-BBDA-ECE1-7CDD4654172B}"/>
              </a:ext>
            </a:extLst>
          </p:cNvPr>
          <p:cNvPicPr>
            <a:picLocks noChangeAspect="1"/>
          </p:cNvPicPr>
          <p:nvPr/>
        </p:nvPicPr>
        <p:blipFill>
          <a:blip r:embed="rId38"/>
          <a:stretch>
            <a:fillRect/>
          </a:stretch>
        </p:blipFill>
        <p:spPr>
          <a:xfrm>
            <a:off x="15046074" y="21585093"/>
            <a:ext cx="1974595" cy="15745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38" name="Picture 1237">
            <a:extLst>
              <a:ext uri="{FF2B5EF4-FFF2-40B4-BE49-F238E27FC236}">
                <a16:creationId xmlns:a16="http://schemas.microsoft.com/office/drawing/2014/main" id="{C59DC47C-E02C-2D35-84B7-354948B96D0B}"/>
              </a:ext>
            </a:extLst>
          </p:cNvPr>
          <p:cNvPicPr>
            <a:picLocks noChangeAspect="1"/>
          </p:cNvPicPr>
          <p:nvPr/>
        </p:nvPicPr>
        <p:blipFill>
          <a:blip r:embed="rId39"/>
          <a:stretch>
            <a:fillRect/>
          </a:stretch>
        </p:blipFill>
        <p:spPr>
          <a:xfrm>
            <a:off x="17672299" y="21654855"/>
            <a:ext cx="1831407" cy="14938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39" name="Arrow: Right 1238">
            <a:extLst>
              <a:ext uri="{FF2B5EF4-FFF2-40B4-BE49-F238E27FC236}">
                <a16:creationId xmlns:a16="http://schemas.microsoft.com/office/drawing/2014/main" id="{54D35382-E64A-DDD1-B7AA-FB6D663BD41F}"/>
              </a:ext>
            </a:extLst>
          </p:cNvPr>
          <p:cNvSpPr/>
          <p:nvPr/>
        </p:nvSpPr>
        <p:spPr>
          <a:xfrm>
            <a:off x="12151088" y="22322950"/>
            <a:ext cx="459152" cy="281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0" name="Arrow: Right 1239">
            <a:extLst>
              <a:ext uri="{FF2B5EF4-FFF2-40B4-BE49-F238E27FC236}">
                <a16:creationId xmlns:a16="http://schemas.microsoft.com/office/drawing/2014/main" id="{CA674FE4-6CA3-FB62-8B20-C82140265B26}"/>
              </a:ext>
            </a:extLst>
          </p:cNvPr>
          <p:cNvSpPr/>
          <p:nvPr/>
        </p:nvSpPr>
        <p:spPr>
          <a:xfrm>
            <a:off x="14393376" y="22309565"/>
            <a:ext cx="459152" cy="281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1" name="Arrow: Right 1240">
            <a:extLst>
              <a:ext uri="{FF2B5EF4-FFF2-40B4-BE49-F238E27FC236}">
                <a16:creationId xmlns:a16="http://schemas.microsoft.com/office/drawing/2014/main" id="{2928EE16-CA9B-998F-3C73-3A1574EEBBF4}"/>
              </a:ext>
            </a:extLst>
          </p:cNvPr>
          <p:cNvSpPr/>
          <p:nvPr/>
        </p:nvSpPr>
        <p:spPr>
          <a:xfrm>
            <a:off x="17140652" y="22305963"/>
            <a:ext cx="459152" cy="281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3" name="Rectangle: Rounded Corners 1252">
            <a:extLst>
              <a:ext uri="{FF2B5EF4-FFF2-40B4-BE49-F238E27FC236}">
                <a16:creationId xmlns:a16="http://schemas.microsoft.com/office/drawing/2014/main" id="{421061EE-71FC-5A50-143E-E8E87A8E0F4B}"/>
              </a:ext>
            </a:extLst>
          </p:cNvPr>
          <p:cNvSpPr/>
          <p:nvPr/>
        </p:nvSpPr>
        <p:spPr>
          <a:xfrm>
            <a:off x="9888648" y="9807900"/>
            <a:ext cx="4737201" cy="211745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a:t>  </a:t>
            </a:r>
          </a:p>
        </p:txBody>
      </p:sp>
      <p:sp>
        <p:nvSpPr>
          <p:cNvPr id="1254" name="TextBox 1253">
            <a:extLst>
              <a:ext uri="{FF2B5EF4-FFF2-40B4-BE49-F238E27FC236}">
                <a16:creationId xmlns:a16="http://schemas.microsoft.com/office/drawing/2014/main" id="{02602514-E690-BF41-0CF8-A4A9C14F61E8}"/>
              </a:ext>
            </a:extLst>
          </p:cNvPr>
          <p:cNvSpPr txBox="1"/>
          <p:nvPr/>
        </p:nvSpPr>
        <p:spPr>
          <a:xfrm>
            <a:off x="10125863" y="9882412"/>
            <a:ext cx="3768470" cy="769441"/>
          </a:xfrm>
          <a:prstGeom prst="rect">
            <a:avLst/>
          </a:prstGeom>
          <a:noFill/>
        </p:spPr>
        <p:txBody>
          <a:bodyPr wrap="square" rtlCol="0">
            <a:spAutoFit/>
          </a:bodyPr>
          <a:lstStyle/>
          <a:p>
            <a:r>
              <a:rPr lang="en-US" sz="2000" b="1"/>
              <a:t>Iteration 2: Foam Build (7.5lb.)</a:t>
            </a:r>
          </a:p>
          <a:p>
            <a:pPr marL="857250" indent="-857250">
              <a:buFont typeface="Arial" panose="020B0604020202020204" pitchFamily="34" charset="0"/>
              <a:buChar char="•"/>
            </a:pPr>
            <a:endParaRPr lang="en-US" sz="2400"/>
          </a:p>
        </p:txBody>
      </p:sp>
      <p:pic>
        <p:nvPicPr>
          <p:cNvPr id="1255" name="Picture 1254">
            <a:extLst>
              <a:ext uri="{FF2B5EF4-FFF2-40B4-BE49-F238E27FC236}">
                <a16:creationId xmlns:a16="http://schemas.microsoft.com/office/drawing/2014/main" id="{DFE5FA88-029E-6F68-2E89-2F3FCE27B098}"/>
              </a:ext>
            </a:extLst>
          </p:cNvPr>
          <p:cNvPicPr>
            <a:picLocks noChangeAspect="1"/>
          </p:cNvPicPr>
          <p:nvPr/>
        </p:nvPicPr>
        <p:blipFill>
          <a:blip r:embed="rId40"/>
          <a:stretch>
            <a:fillRect/>
          </a:stretch>
        </p:blipFill>
        <p:spPr>
          <a:xfrm>
            <a:off x="10209480" y="10412701"/>
            <a:ext cx="1690845" cy="13987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56" name="TextBox 1255">
            <a:extLst>
              <a:ext uri="{FF2B5EF4-FFF2-40B4-BE49-F238E27FC236}">
                <a16:creationId xmlns:a16="http://schemas.microsoft.com/office/drawing/2014/main" id="{54B259AF-BFCD-653D-9DB7-5E5E7DAF29D7}"/>
              </a:ext>
            </a:extLst>
          </p:cNvPr>
          <p:cNvSpPr txBox="1"/>
          <p:nvPr/>
        </p:nvSpPr>
        <p:spPr>
          <a:xfrm>
            <a:off x="11939622" y="10552680"/>
            <a:ext cx="2603334" cy="1107996"/>
          </a:xfrm>
          <a:prstGeom prst="rect">
            <a:avLst/>
          </a:prstGeom>
          <a:noFill/>
        </p:spPr>
        <p:txBody>
          <a:bodyPr wrap="square" rtlCol="0">
            <a:spAutoFit/>
          </a:bodyPr>
          <a:lstStyle/>
          <a:p>
            <a:pPr marL="857250" indent="-857250">
              <a:buFont typeface="Wingdings" panose="05000000000000000000" pitchFamily="2" charset="2"/>
              <a:buChar char="q"/>
            </a:pPr>
            <a:r>
              <a:rPr lang="en-US" sz="2200"/>
              <a:t>Repairable</a:t>
            </a:r>
          </a:p>
          <a:p>
            <a:pPr marL="857250" indent="-857250">
              <a:buFont typeface="Wingdings" panose="05000000000000000000" pitchFamily="2" charset="2"/>
              <a:buChar char="q"/>
            </a:pPr>
            <a:r>
              <a:rPr lang="en-US" sz="2200"/>
              <a:t>Rigid Airfoil</a:t>
            </a:r>
          </a:p>
          <a:p>
            <a:pPr marL="857250" indent="-857250">
              <a:buFont typeface="Wingdings" panose="05000000000000000000" pitchFamily="2" charset="2"/>
              <a:buChar char="q"/>
            </a:pPr>
            <a:r>
              <a:rPr lang="en-US" sz="2200" b="1">
                <a:solidFill>
                  <a:schemeClr val="accent2"/>
                </a:solidFill>
              </a:rPr>
              <a:t>Weak Chassis</a:t>
            </a:r>
          </a:p>
        </p:txBody>
      </p:sp>
      <p:sp>
        <p:nvSpPr>
          <p:cNvPr id="1257" name="Rectangle: Rounded Corners 1256">
            <a:extLst>
              <a:ext uri="{FF2B5EF4-FFF2-40B4-BE49-F238E27FC236}">
                <a16:creationId xmlns:a16="http://schemas.microsoft.com/office/drawing/2014/main" id="{2A9D9413-FE0C-ECD7-7D70-E28B6016F4C9}"/>
              </a:ext>
            </a:extLst>
          </p:cNvPr>
          <p:cNvSpPr/>
          <p:nvPr/>
        </p:nvSpPr>
        <p:spPr>
          <a:xfrm>
            <a:off x="9912691" y="12108606"/>
            <a:ext cx="4876760" cy="203621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a:t>  </a:t>
            </a:r>
          </a:p>
        </p:txBody>
      </p:sp>
      <p:sp>
        <p:nvSpPr>
          <p:cNvPr id="1259" name="TextBox 1258">
            <a:extLst>
              <a:ext uri="{FF2B5EF4-FFF2-40B4-BE49-F238E27FC236}">
                <a16:creationId xmlns:a16="http://schemas.microsoft.com/office/drawing/2014/main" id="{68F8C40A-2195-7849-F78E-8A5FA9DC7CD5}"/>
              </a:ext>
            </a:extLst>
          </p:cNvPr>
          <p:cNvSpPr txBox="1"/>
          <p:nvPr/>
        </p:nvSpPr>
        <p:spPr>
          <a:xfrm>
            <a:off x="10034728" y="12249531"/>
            <a:ext cx="4247954" cy="830997"/>
          </a:xfrm>
          <a:prstGeom prst="rect">
            <a:avLst/>
          </a:prstGeom>
          <a:noFill/>
        </p:spPr>
        <p:txBody>
          <a:bodyPr wrap="square" rtlCol="0">
            <a:spAutoFit/>
          </a:bodyPr>
          <a:lstStyle/>
          <a:p>
            <a:r>
              <a:rPr lang="en-US" sz="2000" b="1"/>
              <a:t>Iteration 3: Transparent Wrap (9.7lb.)</a:t>
            </a:r>
          </a:p>
          <a:p>
            <a:pPr marL="857250" indent="-857250">
              <a:buFont typeface="Arial" panose="020B0604020202020204" pitchFamily="34" charset="0"/>
              <a:buChar char="•"/>
            </a:pPr>
            <a:endParaRPr lang="en-US" sz="2800"/>
          </a:p>
        </p:txBody>
      </p:sp>
      <p:sp>
        <p:nvSpPr>
          <p:cNvPr id="1260" name="TextBox 1259">
            <a:extLst>
              <a:ext uri="{FF2B5EF4-FFF2-40B4-BE49-F238E27FC236}">
                <a16:creationId xmlns:a16="http://schemas.microsoft.com/office/drawing/2014/main" id="{0E7CFA36-49BC-B95D-3A81-FD415555F3D8}"/>
              </a:ext>
            </a:extLst>
          </p:cNvPr>
          <p:cNvSpPr txBox="1"/>
          <p:nvPr/>
        </p:nvSpPr>
        <p:spPr>
          <a:xfrm>
            <a:off x="12091744" y="12616485"/>
            <a:ext cx="2775854" cy="1446550"/>
          </a:xfrm>
          <a:prstGeom prst="rect">
            <a:avLst/>
          </a:prstGeom>
          <a:noFill/>
        </p:spPr>
        <p:txBody>
          <a:bodyPr wrap="square" rtlCol="0">
            <a:spAutoFit/>
          </a:bodyPr>
          <a:lstStyle/>
          <a:p>
            <a:pPr marL="857250" indent="-857250">
              <a:buFont typeface="Wingdings" panose="05000000000000000000" pitchFamily="2" charset="2"/>
              <a:buChar char="q"/>
            </a:pPr>
            <a:r>
              <a:rPr lang="en-US" sz="2200"/>
              <a:t>Precise manufacturing</a:t>
            </a:r>
          </a:p>
          <a:p>
            <a:pPr marL="857250" indent="-857250">
              <a:buFont typeface="Wingdings" panose="05000000000000000000" pitchFamily="2" charset="2"/>
              <a:buChar char="q"/>
            </a:pPr>
            <a:r>
              <a:rPr lang="en-US" sz="2200"/>
              <a:t>Rigid Wrap</a:t>
            </a:r>
          </a:p>
          <a:p>
            <a:pPr marL="857250" indent="-857250">
              <a:buFont typeface="Wingdings" panose="05000000000000000000" pitchFamily="2" charset="2"/>
              <a:buChar char="q"/>
            </a:pPr>
            <a:r>
              <a:rPr lang="en-US" sz="2200" b="1">
                <a:solidFill>
                  <a:srgbClr val="FF0000"/>
                </a:solidFill>
              </a:rPr>
              <a:t>Heavy Frame</a:t>
            </a:r>
          </a:p>
        </p:txBody>
      </p:sp>
      <p:sp>
        <p:nvSpPr>
          <p:cNvPr id="1261" name="Rectangle: Rounded Corners 1260">
            <a:extLst>
              <a:ext uri="{FF2B5EF4-FFF2-40B4-BE49-F238E27FC236}">
                <a16:creationId xmlns:a16="http://schemas.microsoft.com/office/drawing/2014/main" id="{68F308AF-EE44-A56E-DEDE-CFCE8203A2A5}"/>
              </a:ext>
            </a:extLst>
          </p:cNvPr>
          <p:cNvSpPr/>
          <p:nvPr/>
        </p:nvSpPr>
        <p:spPr>
          <a:xfrm>
            <a:off x="15142962" y="11619015"/>
            <a:ext cx="4552420" cy="2151957"/>
          </a:xfrm>
          <a:prstGeom prst="roundRect">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a:t>  </a:t>
            </a:r>
          </a:p>
        </p:txBody>
      </p:sp>
      <p:pic>
        <p:nvPicPr>
          <p:cNvPr id="1262" name="Picture 1261">
            <a:extLst>
              <a:ext uri="{FF2B5EF4-FFF2-40B4-BE49-F238E27FC236}">
                <a16:creationId xmlns:a16="http://schemas.microsoft.com/office/drawing/2014/main" id="{633E5533-F004-5F7A-6508-5D97864482A4}"/>
              </a:ext>
            </a:extLst>
          </p:cNvPr>
          <p:cNvPicPr>
            <a:picLocks noChangeAspect="1"/>
          </p:cNvPicPr>
          <p:nvPr/>
        </p:nvPicPr>
        <p:blipFill>
          <a:blip r:embed="rId41"/>
          <a:stretch>
            <a:fillRect/>
          </a:stretch>
        </p:blipFill>
        <p:spPr>
          <a:xfrm>
            <a:off x="10187334" y="12726143"/>
            <a:ext cx="1862365" cy="13087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63" name="TextBox 1262">
            <a:extLst>
              <a:ext uri="{FF2B5EF4-FFF2-40B4-BE49-F238E27FC236}">
                <a16:creationId xmlns:a16="http://schemas.microsoft.com/office/drawing/2014/main" id="{D2912884-4DEB-7A5C-C994-04D1FA65D002}"/>
              </a:ext>
            </a:extLst>
          </p:cNvPr>
          <p:cNvSpPr txBox="1"/>
          <p:nvPr/>
        </p:nvSpPr>
        <p:spPr>
          <a:xfrm>
            <a:off x="15230048" y="11667089"/>
            <a:ext cx="4588250" cy="400110"/>
          </a:xfrm>
          <a:prstGeom prst="rect">
            <a:avLst/>
          </a:prstGeom>
          <a:noFill/>
        </p:spPr>
        <p:txBody>
          <a:bodyPr wrap="square" rtlCol="0">
            <a:spAutoFit/>
          </a:bodyPr>
          <a:lstStyle/>
          <a:p>
            <a:r>
              <a:rPr lang="en-US" sz="2000" b="1"/>
              <a:t>Iteration 4: Carbon Fiber Frame (5.07 lb.)</a:t>
            </a:r>
          </a:p>
        </p:txBody>
      </p:sp>
      <p:sp>
        <p:nvSpPr>
          <p:cNvPr id="1264" name="TextBox 1263">
            <a:extLst>
              <a:ext uri="{FF2B5EF4-FFF2-40B4-BE49-F238E27FC236}">
                <a16:creationId xmlns:a16="http://schemas.microsoft.com/office/drawing/2014/main" id="{AE85BA1C-A663-BDB6-1933-4B13514BD6C1}"/>
              </a:ext>
            </a:extLst>
          </p:cNvPr>
          <p:cNvSpPr txBox="1"/>
          <p:nvPr/>
        </p:nvSpPr>
        <p:spPr>
          <a:xfrm>
            <a:off x="17278694" y="12101532"/>
            <a:ext cx="2766555" cy="1477328"/>
          </a:xfrm>
          <a:prstGeom prst="rect">
            <a:avLst/>
          </a:prstGeom>
          <a:noFill/>
        </p:spPr>
        <p:txBody>
          <a:bodyPr wrap="square" rtlCol="0" anchor="ctr">
            <a:spAutoFit/>
          </a:bodyPr>
          <a:lstStyle/>
          <a:p>
            <a:pPr marL="857250" indent="-857250">
              <a:buFont typeface="Wingdings" panose="05000000000000000000" pitchFamily="2" charset="2"/>
              <a:buChar char="q"/>
            </a:pPr>
            <a:r>
              <a:rPr lang="en-US" sz="1800" b="1"/>
              <a:t>Light Weight</a:t>
            </a:r>
          </a:p>
          <a:p>
            <a:pPr marL="857250" indent="-857250">
              <a:buFont typeface="Wingdings" panose="05000000000000000000" pitchFamily="2" charset="2"/>
              <a:buChar char="q"/>
            </a:pPr>
            <a:r>
              <a:rPr lang="en-US" sz="1800" b="1"/>
              <a:t>Repairable</a:t>
            </a:r>
          </a:p>
          <a:p>
            <a:pPr marL="857250" indent="-857250">
              <a:buFont typeface="Wingdings" panose="05000000000000000000" pitchFamily="2" charset="2"/>
              <a:buChar char="q"/>
            </a:pPr>
            <a:r>
              <a:rPr lang="en-US" sz="1800" b="1"/>
              <a:t>Durable</a:t>
            </a:r>
          </a:p>
          <a:p>
            <a:pPr marL="857250" indent="-857250">
              <a:buFont typeface="Wingdings" panose="05000000000000000000" pitchFamily="2" charset="2"/>
              <a:buChar char="q"/>
            </a:pPr>
            <a:r>
              <a:rPr lang="en-US" sz="1800" b="1"/>
              <a:t>Large Surface Area</a:t>
            </a:r>
          </a:p>
        </p:txBody>
      </p:sp>
      <p:pic>
        <p:nvPicPr>
          <p:cNvPr id="1266" name="Picture 14">
            <a:extLst>
              <a:ext uri="{FF2B5EF4-FFF2-40B4-BE49-F238E27FC236}">
                <a16:creationId xmlns:a16="http://schemas.microsoft.com/office/drawing/2014/main" id="{6E0B654C-A1AE-F1AC-6CED-E69363865B60}"/>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33391566" y="15101622"/>
            <a:ext cx="1548919" cy="1619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67" name="TextBox 1266">
            <a:extLst>
              <a:ext uri="{FF2B5EF4-FFF2-40B4-BE49-F238E27FC236}">
                <a16:creationId xmlns:a16="http://schemas.microsoft.com/office/drawing/2014/main" id="{38A477D7-0126-8075-B491-C9DB36E46415}"/>
              </a:ext>
            </a:extLst>
          </p:cNvPr>
          <p:cNvSpPr txBox="1"/>
          <p:nvPr/>
        </p:nvSpPr>
        <p:spPr>
          <a:xfrm>
            <a:off x="11090746" y="23408092"/>
            <a:ext cx="7466511" cy="400110"/>
          </a:xfrm>
          <a:prstGeom prst="rect">
            <a:avLst/>
          </a:prstGeom>
          <a:noFill/>
        </p:spPr>
        <p:txBody>
          <a:bodyPr wrap="square" rtlCol="0">
            <a:spAutoFit/>
          </a:bodyPr>
          <a:lstStyle/>
          <a:p>
            <a:r>
              <a:rPr lang="en-US" sz="2000" b="1"/>
              <a:t>Total Manufacturing Time for all iterations and solar: 450 manhours</a:t>
            </a:r>
          </a:p>
        </p:txBody>
      </p:sp>
      <p:pic>
        <p:nvPicPr>
          <p:cNvPr id="1268" name="Picture 16">
            <a:extLst>
              <a:ext uri="{FF2B5EF4-FFF2-40B4-BE49-F238E27FC236}">
                <a16:creationId xmlns:a16="http://schemas.microsoft.com/office/drawing/2014/main" id="{BD3276DF-9755-B6AC-75D6-26F60CEF7185}"/>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3472497" y="29515123"/>
            <a:ext cx="4912130" cy="1024304"/>
          </a:xfrm>
          <a:prstGeom prst="rect">
            <a:avLst/>
          </a:prstGeom>
          <a:noFill/>
          <a:extLst>
            <a:ext uri="{909E8E84-426E-40DD-AFC4-6F175D3DCCD1}">
              <a14:hiddenFill xmlns:a14="http://schemas.microsoft.com/office/drawing/2010/main">
                <a:solidFill>
                  <a:srgbClr val="FFFFFF"/>
                </a:solidFill>
              </a14:hiddenFill>
            </a:ext>
          </a:extLst>
        </p:spPr>
      </p:pic>
      <p:sp>
        <p:nvSpPr>
          <p:cNvPr id="1271" name="TextBox 1270">
            <a:extLst>
              <a:ext uri="{FF2B5EF4-FFF2-40B4-BE49-F238E27FC236}">
                <a16:creationId xmlns:a16="http://schemas.microsoft.com/office/drawing/2014/main" id="{A1843158-F14D-5D7B-D6FC-500C16B546FD}"/>
              </a:ext>
            </a:extLst>
          </p:cNvPr>
          <p:cNvSpPr txBox="1"/>
          <p:nvPr/>
        </p:nvSpPr>
        <p:spPr>
          <a:xfrm>
            <a:off x="472114" y="16589505"/>
            <a:ext cx="3587507" cy="461665"/>
          </a:xfrm>
          <a:prstGeom prst="rect">
            <a:avLst/>
          </a:prstGeom>
          <a:noFill/>
        </p:spPr>
        <p:txBody>
          <a:bodyPr wrap="square" rtlCol="0">
            <a:spAutoFit/>
          </a:bodyPr>
          <a:lstStyle/>
          <a:p>
            <a:r>
              <a:rPr lang="en-US" sz="2400" b="1"/>
              <a:t>Customer Requirements </a:t>
            </a:r>
          </a:p>
        </p:txBody>
      </p:sp>
      <p:sp>
        <p:nvSpPr>
          <p:cNvPr id="1272" name="TextBox 1271">
            <a:extLst>
              <a:ext uri="{FF2B5EF4-FFF2-40B4-BE49-F238E27FC236}">
                <a16:creationId xmlns:a16="http://schemas.microsoft.com/office/drawing/2014/main" id="{185F91DD-485B-52C0-9C06-B1B04D0705FA}"/>
              </a:ext>
            </a:extLst>
          </p:cNvPr>
          <p:cNvSpPr txBox="1"/>
          <p:nvPr/>
        </p:nvSpPr>
        <p:spPr>
          <a:xfrm>
            <a:off x="498789" y="18417077"/>
            <a:ext cx="3587507" cy="461665"/>
          </a:xfrm>
          <a:prstGeom prst="rect">
            <a:avLst/>
          </a:prstGeom>
          <a:noFill/>
        </p:spPr>
        <p:txBody>
          <a:bodyPr wrap="square" rtlCol="0">
            <a:spAutoFit/>
          </a:bodyPr>
          <a:lstStyle/>
          <a:p>
            <a:r>
              <a:rPr lang="en-US" sz="2400" b="1"/>
              <a:t>Engineering Requirements </a:t>
            </a:r>
          </a:p>
        </p:txBody>
      </p:sp>
      <p:cxnSp>
        <p:nvCxnSpPr>
          <p:cNvPr id="1274" name="Straight Connector 1273">
            <a:extLst>
              <a:ext uri="{FF2B5EF4-FFF2-40B4-BE49-F238E27FC236}">
                <a16:creationId xmlns:a16="http://schemas.microsoft.com/office/drawing/2014/main" id="{9FB7CB88-0BEA-1239-E155-68AD21893172}"/>
              </a:ext>
            </a:extLst>
          </p:cNvPr>
          <p:cNvCxnSpPr>
            <a:cxnSpLocks/>
          </p:cNvCxnSpPr>
          <p:nvPr/>
        </p:nvCxnSpPr>
        <p:spPr>
          <a:xfrm>
            <a:off x="4372226" y="17456270"/>
            <a:ext cx="0" cy="295039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4" name="Chart 3">
            <a:extLst>
              <a:ext uri="{FF2B5EF4-FFF2-40B4-BE49-F238E27FC236}">
                <a16:creationId xmlns:a16="http://schemas.microsoft.com/office/drawing/2014/main" id="{CFD0257B-F252-ADF2-E09B-E585440C3DE9}"/>
              </a:ext>
            </a:extLst>
          </p:cNvPr>
          <p:cNvGraphicFramePr>
            <a:graphicFrameLocks/>
          </p:cNvGraphicFramePr>
          <p:nvPr>
            <p:extLst>
              <p:ext uri="{D42A27DB-BD31-4B8C-83A1-F6EECF244321}">
                <p14:modId xmlns:p14="http://schemas.microsoft.com/office/powerpoint/2010/main" val="1935159910"/>
              </p:ext>
            </p:extLst>
          </p:nvPr>
        </p:nvGraphicFramePr>
        <p:xfrm>
          <a:off x="26627192" y="27642870"/>
          <a:ext cx="3263258" cy="2719330"/>
        </p:xfrm>
        <a:graphic>
          <a:graphicData uri="http://schemas.openxmlformats.org/drawingml/2006/chart">
            <c:chart xmlns:c="http://schemas.openxmlformats.org/drawingml/2006/chart" xmlns:r="http://schemas.openxmlformats.org/officeDocument/2006/relationships" r:id="rId44"/>
          </a:graphicData>
        </a:graphic>
      </p:graphicFrame>
      <p:grpSp>
        <p:nvGrpSpPr>
          <p:cNvPr id="1024" name="Group 1023">
            <a:extLst>
              <a:ext uri="{FF2B5EF4-FFF2-40B4-BE49-F238E27FC236}">
                <a16:creationId xmlns:a16="http://schemas.microsoft.com/office/drawing/2014/main" id="{78F96735-73D3-C9BC-76E6-6EC39B54F006}"/>
              </a:ext>
            </a:extLst>
          </p:cNvPr>
          <p:cNvGrpSpPr/>
          <p:nvPr/>
        </p:nvGrpSpPr>
        <p:grpSpPr>
          <a:xfrm>
            <a:off x="25393659" y="25695046"/>
            <a:ext cx="2050705" cy="1740307"/>
            <a:chOff x="25216732" y="24904492"/>
            <a:chExt cx="1707286" cy="1374365"/>
          </a:xfrm>
        </p:grpSpPr>
        <p:pic>
          <p:nvPicPr>
            <p:cNvPr id="7" name="Picture 6">
              <a:extLst>
                <a:ext uri="{FF2B5EF4-FFF2-40B4-BE49-F238E27FC236}">
                  <a16:creationId xmlns:a16="http://schemas.microsoft.com/office/drawing/2014/main" id="{8B60329C-F0E0-93A5-4A29-90ECF89EEC1D}"/>
                </a:ext>
              </a:extLst>
            </p:cNvPr>
            <p:cNvPicPr>
              <a:picLocks noChangeAspect="1"/>
            </p:cNvPicPr>
            <p:nvPr/>
          </p:nvPicPr>
          <p:blipFill>
            <a:blip r:embed="rId45"/>
            <a:stretch>
              <a:fillRect/>
            </a:stretch>
          </p:blipFill>
          <p:spPr>
            <a:xfrm>
              <a:off x="25216732" y="24904492"/>
              <a:ext cx="1707286" cy="13743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Arrow: Down 7">
              <a:extLst>
                <a:ext uri="{FF2B5EF4-FFF2-40B4-BE49-F238E27FC236}">
                  <a16:creationId xmlns:a16="http://schemas.microsoft.com/office/drawing/2014/main" id="{C7332CCB-2A8A-07D6-5F1A-A164014F8D6A}"/>
                </a:ext>
              </a:extLst>
            </p:cNvPr>
            <p:cNvSpPr/>
            <p:nvPr/>
          </p:nvSpPr>
          <p:spPr>
            <a:xfrm>
              <a:off x="26531431" y="25478083"/>
              <a:ext cx="84620" cy="455233"/>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50000"/>
                  </a:schemeClr>
                </a:solidFill>
              </a:endParaRPr>
            </a:p>
          </p:txBody>
        </p:sp>
      </p:grpSp>
      <p:pic>
        <p:nvPicPr>
          <p:cNvPr id="15" name="Picture 14">
            <a:extLst>
              <a:ext uri="{FF2B5EF4-FFF2-40B4-BE49-F238E27FC236}">
                <a16:creationId xmlns:a16="http://schemas.microsoft.com/office/drawing/2014/main" id="{B495F446-2647-4F97-EAF2-E04E5B73F718}"/>
              </a:ext>
            </a:extLst>
          </p:cNvPr>
          <p:cNvPicPr>
            <a:picLocks noChangeAspect="1"/>
          </p:cNvPicPr>
          <p:nvPr/>
        </p:nvPicPr>
        <p:blipFill>
          <a:blip r:embed="rId46"/>
          <a:stretch>
            <a:fillRect/>
          </a:stretch>
        </p:blipFill>
        <p:spPr>
          <a:xfrm rot="16200000">
            <a:off x="20984456" y="23957662"/>
            <a:ext cx="1015099" cy="20507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Content Placeholder 4">
            <a:extLst>
              <a:ext uri="{FF2B5EF4-FFF2-40B4-BE49-F238E27FC236}">
                <a16:creationId xmlns:a16="http://schemas.microsoft.com/office/drawing/2014/main" id="{12F92701-4F7F-2B1D-6CAF-0707DDC46939}"/>
              </a:ext>
            </a:extLst>
          </p:cNvPr>
          <p:cNvPicPr>
            <a:picLocks noChangeAspect="1"/>
          </p:cNvPicPr>
          <p:nvPr/>
        </p:nvPicPr>
        <p:blipFill rotWithShape="1">
          <a:blip r:embed="rId47"/>
          <a:srcRect l="12212" r="10134" b="1"/>
          <a:stretch/>
        </p:blipFill>
        <p:spPr>
          <a:xfrm>
            <a:off x="23122552" y="26078875"/>
            <a:ext cx="1736125" cy="11122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9B62CBFD-F469-27C7-934B-300A7415B6FD}"/>
              </a:ext>
            </a:extLst>
          </p:cNvPr>
          <p:cNvPicPr>
            <a:picLocks noChangeAspect="1"/>
          </p:cNvPicPr>
          <p:nvPr/>
        </p:nvPicPr>
        <p:blipFill rotWithShape="1">
          <a:blip r:embed="rId48"/>
          <a:srcRect t="14064" b="11622"/>
          <a:stretch/>
        </p:blipFill>
        <p:spPr>
          <a:xfrm>
            <a:off x="22917613" y="24341247"/>
            <a:ext cx="2065867" cy="13241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a:extLst>
              <a:ext uri="{FF2B5EF4-FFF2-40B4-BE49-F238E27FC236}">
                <a16:creationId xmlns:a16="http://schemas.microsoft.com/office/drawing/2014/main" id="{5BC10096-2BF2-6700-B834-7BF391D7DF4E}"/>
              </a:ext>
            </a:extLst>
          </p:cNvPr>
          <p:cNvPicPr>
            <a:picLocks noChangeAspect="1"/>
          </p:cNvPicPr>
          <p:nvPr/>
        </p:nvPicPr>
        <p:blipFill rotWithShape="1">
          <a:blip r:embed="rId49"/>
          <a:srcRect b="23730"/>
          <a:stretch/>
        </p:blipFill>
        <p:spPr>
          <a:xfrm>
            <a:off x="27774622" y="24197893"/>
            <a:ext cx="2067974" cy="1242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467EE3D8-289D-7194-5283-BC3228ABD92F}"/>
              </a:ext>
            </a:extLst>
          </p:cNvPr>
          <p:cNvPicPr>
            <a:picLocks noChangeAspect="1"/>
          </p:cNvPicPr>
          <p:nvPr/>
        </p:nvPicPr>
        <p:blipFill>
          <a:blip r:embed="rId50"/>
          <a:stretch>
            <a:fillRect/>
          </a:stretch>
        </p:blipFill>
        <p:spPr>
          <a:xfrm>
            <a:off x="35529454" y="9509059"/>
            <a:ext cx="4346068" cy="30523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8" name="Picture 37">
            <a:extLst>
              <a:ext uri="{FF2B5EF4-FFF2-40B4-BE49-F238E27FC236}">
                <a16:creationId xmlns:a16="http://schemas.microsoft.com/office/drawing/2014/main" id="{46A77732-D251-E00F-A1A6-AE26A98CF14C}"/>
              </a:ext>
            </a:extLst>
          </p:cNvPr>
          <p:cNvPicPr>
            <a:picLocks noChangeAspect="1"/>
          </p:cNvPicPr>
          <p:nvPr/>
        </p:nvPicPr>
        <p:blipFill>
          <a:blip r:embed="rId51"/>
          <a:stretch>
            <a:fillRect/>
          </a:stretch>
        </p:blipFill>
        <p:spPr>
          <a:xfrm>
            <a:off x="1200312" y="22339993"/>
            <a:ext cx="7378966" cy="2252045"/>
          </a:xfrm>
          <a:prstGeom prst="rect">
            <a:avLst/>
          </a:prstGeom>
        </p:spPr>
      </p:pic>
      <p:pic>
        <p:nvPicPr>
          <p:cNvPr id="39" name="Picture 38">
            <a:extLst>
              <a:ext uri="{FF2B5EF4-FFF2-40B4-BE49-F238E27FC236}">
                <a16:creationId xmlns:a16="http://schemas.microsoft.com/office/drawing/2014/main" id="{C482C745-E374-8CF3-8EC4-B406AFE9F4AF}"/>
              </a:ext>
            </a:extLst>
          </p:cNvPr>
          <p:cNvPicPr>
            <a:picLocks noChangeAspect="1"/>
          </p:cNvPicPr>
          <p:nvPr/>
        </p:nvPicPr>
        <p:blipFill>
          <a:blip r:embed="rId52"/>
          <a:stretch>
            <a:fillRect/>
          </a:stretch>
        </p:blipFill>
        <p:spPr>
          <a:xfrm>
            <a:off x="1887667" y="25320493"/>
            <a:ext cx="1134816" cy="564804"/>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40" name="Picture 39">
            <a:extLst>
              <a:ext uri="{FF2B5EF4-FFF2-40B4-BE49-F238E27FC236}">
                <a16:creationId xmlns:a16="http://schemas.microsoft.com/office/drawing/2014/main" id="{6E5FC0E0-FD93-AFF9-530E-061173CB843E}"/>
              </a:ext>
            </a:extLst>
          </p:cNvPr>
          <p:cNvPicPr>
            <a:picLocks noChangeAspect="1"/>
          </p:cNvPicPr>
          <p:nvPr/>
        </p:nvPicPr>
        <p:blipFill>
          <a:blip r:embed="rId53"/>
          <a:stretch>
            <a:fillRect/>
          </a:stretch>
        </p:blipFill>
        <p:spPr>
          <a:xfrm>
            <a:off x="1887667" y="25976270"/>
            <a:ext cx="1134816" cy="712277"/>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41" name="Picture 40">
            <a:extLst>
              <a:ext uri="{FF2B5EF4-FFF2-40B4-BE49-F238E27FC236}">
                <a16:creationId xmlns:a16="http://schemas.microsoft.com/office/drawing/2014/main" id="{0107C92C-8B97-A7F3-6C99-806EE86877B1}"/>
              </a:ext>
            </a:extLst>
          </p:cNvPr>
          <p:cNvPicPr>
            <a:picLocks noChangeAspect="1"/>
          </p:cNvPicPr>
          <p:nvPr/>
        </p:nvPicPr>
        <p:blipFill>
          <a:blip r:embed="rId54"/>
          <a:stretch>
            <a:fillRect/>
          </a:stretch>
        </p:blipFill>
        <p:spPr>
          <a:xfrm rot="16200000">
            <a:off x="2094316" y="26574558"/>
            <a:ext cx="723207" cy="1133127"/>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49" name="Picture 48">
            <a:extLst>
              <a:ext uri="{FF2B5EF4-FFF2-40B4-BE49-F238E27FC236}">
                <a16:creationId xmlns:a16="http://schemas.microsoft.com/office/drawing/2014/main" id="{36B9B433-B5AD-54C1-C3FC-526E5BE3FFF5}"/>
              </a:ext>
            </a:extLst>
          </p:cNvPr>
          <p:cNvPicPr>
            <a:picLocks noChangeAspect="1"/>
          </p:cNvPicPr>
          <p:nvPr/>
        </p:nvPicPr>
        <p:blipFill>
          <a:blip r:embed="rId55"/>
          <a:stretch>
            <a:fillRect/>
          </a:stretch>
        </p:blipFill>
        <p:spPr>
          <a:xfrm>
            <a:off x="3438624" y="25320493"/>
            <a:ext cx="5031077" cy="2182232"/>
          </a:xfrm>
          <a:prstGeom prst="rect">
            <a:avLst/>
          </a:prstGeom>
        </p:spPr>
      </p:pic>
      <p:graphicFrame>
        <p:nvGraphicFramePr>
          <p:cNvPr id="57" name="Diagram 56">
            <a:extLst>
              <a:ext uri="{FF2B5EF4-FFF2-40B4-BE49-F238E27FC236}">
                <a16:creationId xmlns:a16="http://schemas.microsoft.com/office/drawing/2014/main" id="{F17E4558-DA41-F727-831D-AC656B32DB59}"/>
              </a:ext>
            </a:extLst>
          </p:cNvPr>
          <p:cNvGraphicFramePr/>
          <p:nvPr>
            <p:extLst>
              <p:ext uri="{D42A27DB-BD31-4B8C-83A1-F6EECF244321}">
                <p14:modId xmlns:p14="http://schemas.microsoft.com/office/powerpoint/2010/main" val="1139768659"/>
              </p:ext>
            </p:extLst>
          </p:nvPr>
        </p:nvGraphicFramePr>
        <p:xfrm>
          <a:off x="744325" y="28229246"/>
          <a:ext cx="3721881" cy="2245690"/>
        </p:xfrm>
        <a:graphic>
          <a:graphicData uri="http://schemas.openxmlformats.org/drawingml/2006/diagram">
            <dgm:relIds xmlns:dgm="http://schemas.openxmlformats.org/drawingml/2006/diagram" xmlns:r="http://schemas.openxmlformats.org/officeDocument/2006/relationships" r:dm="rId56" r:lo="rId57" r:qs="rId58" r:cs="rId59"/>
          </a:graphicData>
        </a:graphic>
      </p:graphicFrame>
      <p:graphicFrame>
        <p:nvGraphicFramePr>
          <p:cNvPr id="58" name="Diagram 57">
            <a:extLst>
              <a:ext uri="{FF2B5EF4-FFF2-40B4-BE49-F238E27FC236}">
                <a16:creationId xmlns:a16="http://schemas.microsoft.com/office/drawing/2014/main" id="{ADC856AD-3CD5-D865-0388-ABD1BF8113A4}"/>
              </a:ext>
            </a:extLst>
          </p:cNvPr>
          <p:cNvGraphicFramePr/>
          <p:nvPr>
            <p:extLst>
              <p:ext uri="{D42A27DB-BD31-4B8C-83A1-F6EECF244321}">
                <p14:modId xmlns:p14="http://schemas.microsoft.com/office/powerpoint/2010/main" val="1513405602"/>
              </p:ext>
            </p:extLst>
          </p:nvPr>
        </p:nvGraphicFramePr>
        <p:xfrm>
          <a:off x="15005748" y="7580860"/>
          <a:ext cx="4361184" cy="3737531"/>
        </p:xfrm>
        <a:graphic>
          <a:graphicData uri="http://schemas.openxmlformats.org/drawingml/2006/diagram">
            <dgm:relIds xmlns:dgm="http://schemas.openxmlformats.org/drawingml/2006/diagram" xmlns:r="http://schemas.openxmlformats.org/officeDocument/2006/relationships" r:dm="rId61" r:lo="rId62" r:qs="rId63" r:cs="rId64"/>
          </a:graphicData>
        </a:graphic>
      </p:graphicFrame>
      <p:pic>
        <p:nvPicPr>
          <p:cNvPr id="1258" name="Picture 1257">
            <a:extLst>
              <a:ext uri="{FF2B5EF4-FFF2-40B4-BE49-F238E27FC236}">
                <a16:creationId xmlns:a16="http://schemas.microsoft.com/office/drawing/2014/main" id="{33F5A866-5A0D-D76E-1D46-661EF8666705}"/>
              </a:ext>
            </a:extLst>
          </p:cNvPr>
          <p:cNvPicPr>
            <a:picLocks noChangeAspect="1"/>
          </p:cNvPicPr>
          <p:nvPr/>
        </p:nvPicPr>
        <p:blipFill>
          <a:blip r:embed="rId66"/>
          <a:stretch>
            <a:fillRect/>
          </a:stretch>
        </p:blipFill>
        <p:spPr>
          <a:xfrm>
            <a:off x="15526749" y="12164721"/>
            <a:ext cx="1731620" cy="1371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9" name="TextBox 58">
            <a:extLst>
              <a:ext uri="{FF2B5EF4-FFF2-40B4-BE49-F238E27FC236}">
                <a16:creationId xmlns:a16="http://schemas.microsoft.com/office/drawing/2014/main" id="{9518C9E0-1C7F-5689-C0C6-99445575EE4E}"/>
              </a:ext>
            </a:extLst>
          </p:cNvPr>
          <p:cNvSpPr txBox="1"/>
          <p:nvPr/>
        </p:nvSpPr>
        <p:spPr>
          <a:xfrm>
            <a:off x="432026" y="15397274"/>
            <a:ext cx="8348317"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a:ea typeface="+mj-lt"/>
                <a:cs typeface="+mj-lt"/>
              </a:rPr>
              <a:t>The goal of this project is to design and manufacture a </a:t>
            </a:r>
            <a:r>
              <a:rPr lang="en-US" sz="2400" b="1">
                <a:ea typeface="+mj-lt"/>
                <a:cs typeface="+mj-lt"/>
              </a:rPr>
              <a:t>Solar Powered Unmanned Aerial Vehicle</a:t>
            </a:r>
            <a:r>
              <a:rPr lang="en-US" sz="2400">
                <a:ea typeface="+mj-lt"/>
                <a:cs typeface="+mj-lt"/>
              </a:rPr>
              <a:t> (UAV) that can fly </a:t>
            </a:r>
            <a:r>
              <a:rPr lang="en-US" sz="2400" b="1">
                <a:ea typeface="+mj-lt"/>
                <a:cs typeface="+mj-lt"/>
              </a:rPr>
              <a:t>1.5X</a:t>
            </a:r>
            <a:r>
              <a:rPr lang="en-US" sz="2400">
                <a:ea typeface="+mj-lt"/>
                <a:cs typeface="+mj-lt"/>
              </a:rPr>
              <a:t> its battery powered duration</a:t>
            </a:r>
          </a:p>
        </p:txBody>
      </p:sp>
      <p:graphicFrame>
        <p:nvGraphicFramePr>
          <p:cNvPr id="63" name="Content Placeholder 2">
            <a:extLst>
              <a:ext uri="{FF2B5EF4-FFF2-40B4-BE49-F238E27FC236}">
                <a16:creationId xmlns:a16="http://schemas.microsoft.com/office/drawing/2014/main" id="{98F94426-FF77-70FF-1AAE-EBAEED1B5AB2}"/>
              </a:ext>
            </a:extLst>
          </p:cNvPr>
          <p:cNvGraphicFramePr>
            <a:graphicFrameLocks/>
          </p:cNvGraphicFramePr>
          <p:nvPr>
            <p:extLst>
              <p:ext uri="{D42A27DB-BD31-4B8C-83A1-F6EECF244321}">
                <p14:modId xmlns:p14="http://schemas.microsoft.com/office/powerpoint/2010/main" val="1705000377"/>
              </p:ext>
            </p:extLst>
          </p:nvPr>
        </p:nvGraphicFramePr>
        <p:xfrm>
          <a:off x="20393536" y="21528737"/>
          <a:ext cx="9520456" cy="2689558"/>
        </p:xfrm>
        <a:graphic>
          <a:graphicData uri="http://schemas.openxmlformats.org/drawingml/2006/diagram">
            <dgm:relIds xmlns:dgm="http://schemas.openxmlformats.org/drawingml/2006/diagram" xmlns:r="http://schemas.openxmlformats.org/officeDocument/2006/relationships" r:dm="rId67" r:lo="rId68" r:qs="rId69" r:cs="rId70"/>
          </a:graphicData>
        </a:graphic>
      </p:graphicFrame>
      <p:sp>
        <p:nvSpPr>
          <p:cNvPr id="1025" name="TextBox 1024">
            <a:extLst>
              <a:ext uri="{FF2B5EF4-FFF2-40B4-BE49-F238E27FC236}">
                <a16:creationId xmlns:a16="http://schemas.microsoft.com/office/drawing/2014/main" id="{3078A263-3E61-F4CC-770B-9A275C577F4C}"/>
              </a:ext>
            </a:extLst>
          </p:cNvPr>
          <p:cNvSpPr txBox="1"/>
          <p:nvPr/>
        </p:nvSpPr>
        <p:spPr>
          <a:xfrm>
            <a:off x="20331487" y="27549388"/>
            <a:ext cx="1247277" cy="461665"/>
          </a:xfrm>
          <a:prstGeom prst="rect">
            <a:avLst/>
          </a:prstGeom>
          <a:noFill/>
        </p:spPr>
        <p:txBody>
          <a:bodyPr wrap="square" rtlCol="0">
            <a:spAutoFit/>
          </a:bodyPr>
          <a:lstStyle/>
          <a:p>
            <a:r>
              <a:rPr lang="en-US" sz="3600" b="1" baseline="-25000"/>
              <a:t>Results</a:t>
            </a:r>
          </a:p>
        </p:txBody>
      </p:sp>
      <p:cxnSp>
        <p:nvCxnSpPr>
          <p:cNvPr id="1041" name="Straight Connector 1040">
            <a:extLst>
              <a:ext uri="{FF2B5EF4-FFF2-40B4-BE49-F238E27FC236}">
                <a16:creationId xmlns:a16="http://schemas.microsoft.com/office/drawing/2014/main" id="{7939B60C-F689-BFD8-63B3-50D90AD5AE73}"/>
              </a:ext>
            </a:extLst>
          </p:cNvPr>
          <p:cNvCxnSpPr>
            <a:cxnSpLocks/>
          </p:cNvCxnSpPr>
          <p:nvPr/>
        </p:nvCxnSpPr>
        <p:spPr>
          <a:xfrm>
            <a:off x="22703721" y="22145732"/>
            <a:ext cx="14259" cy="5133103"/>
          </a:xfrm>
          <a:prstGeom prst="line">
            <a:avLst/>
          </a:prstGeom>
        </p:spPr>
        <p:style>
          <a:lnRef idx="1">
            <a:schemeClr val="dk1"/>
          </a:lnRef>
          <a:fillRef idx="0">
            <a:schemeClr val="dk1"/>
          </a:fillRef>
          <a:effectRef idx="0">
            <a:schemeClr val="dk1"/>
          </a:effectRef>
          <a:fontRef idx="minor">
            <a:schemeClr val="tx1"/>
          </a:fontRef>
        </p:style>
      </p:cxnSp>
      <p:cxnSp>
        <p:nvCxnSpPr>
          <p:cNvPr id="1047" name="Straight Connector 1046">
            <a:extLst>
              <a:ext uri="{FF2B5EF4-FFF2-40B4-BE49-F238E27FC236}">
                <a16:creationId xmlns:a16="http://schemas.microsoft.com/office/drawing/2014/main" id="{9D74ADF6-7F3E-6EB5-B3D8-D8EC54092462}"/>
              </a:ext>
            </a:extLst>
          </p:cNvPr>
          <p:cNvCxnSpPr>
            <a:cxnSpLocks/>
          </p:cNvCxnSpPr>
          <p:nvPr/>
        </p:nvCxnSpPr>
        <p:spPr>
          <a:xfrm>
            <a:off x="25174180" y="22145732"/>
            <a:ext cx="14259" cy="5133103"/>
          </a:xfrm>
          <a:prstGeom prst="line">
            <a:avLst/>
          </a:prstGeom>
        </p:spPr>
        <p:style>
          <a:lnRef idx="1">
            <a:schemeClr val="dk1"/>
          </a:lnRef>
          <a:fillRef idx="0">
            <a:schemeClr val="dk1"/>
          </a:fillRef>
          <a:effectRef idx="0">
            <a:schemeClr val="dk1"/>
          </a:effectRef>
          <a:fontRef idx="minor">
            <a:schemeClr val="tx1"/>
          </a:fontRef>
        </p:style>
      </p:cxnSp>
      <p:cxnSp>
        <p:nvCxnSpPr>
          <p:cNvPr id="1048" name="Straight Connector 1047">
            <a:extLst>
              <a:ext uri="{FF2B5EF4-FFF2-40B4-BE49-F238E27FC236}">
                <a16:creationId xmlns:a16="http://schemas.microsoft.com/office/drawing/2014/main" id="{C393E8D3-7D86-664D-39B6-79E5A187277E}"/>
              </a:ext>
            </a:extLst>
          </p:cNvPr>
          <p:cNvCxnSpPr>
            <a:cxnSpLocks/>
          </p:cNvCxnSpPr>
          <p:nvPr/>
        </p:nvCxnSpPr>
        <p:spPr>
          <a:xfrm>
            <a:off x="27596731" y="22135243"/>
            <a:ext cx="14259" cy="5133103"/>
          </a:xfrm>
          <a:prstGeom prst="line">
            <a:avLst/>
          </a:prstGeom>
        </p:spPr>
        <p:style>
          <a:lnRef idx="1">
            <a:schemeClr val="dk1"/>
          </a:lnRef>
          <a:fillRef idx="0">
            <a:schemeClr val="dk1"/>
          </a:fillRef>
          <a:effectRef idx="0">
            <a:schemeClr val="dk1"/>
          </a:effectRef>
          <a:fontRef idx="minor">
            <a:schemeClr val="tx1"/>
          </a:fontRef>
        </p:style>
      </p:cxnSp>
      <p:pic>
        <p:nvPicPr>
          <p:cNvPr id="1059" name="Picture 1058">
            <a:extLst>
              <a:ext uri="{FF2B5EF4-FFF2-40B4-BE49-F238E27FC236}">
                <a16:creationId xmlns:a16="http://schemas.microsoft.com/office/drawing/2014/main" id="{40BA794F-79A0-4682-738F-61B38FF22A0C}"/>
              </a:ext>
            </a:extLst>
          </p:cNvPr>
          <p:cNvPicPr>
            <a:picLocks noChangeAspect="1"/>
          </p:cNvPicPr>
          <p:nvPr/>
        </p:nvPicPr>
        <p:blipFill>
          <a:blip r:embed="rId72"/>
          <a:stretch>
            <a:fillRect/>
          </a:stretch>
        </p:blipFill>
        <p:spPr>
          <a:xfrm>
            <a:off x="16042166" y="28730627"/>
            <a:ext cx="3179186" cy="198755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cxnSp>
        <p:nvCxnSpPr>
          <p:cNvPr id="1064" name="Straight Connector 1063">
            <a:extLst>
              <a:ext uri="{FF2B5EF4-FFF2-40B4-BE49-F238E27FC236}">
                <a16:creationId xmlns:a16="http://schemas.microsoft.com/office/drawing/2014/main" id="{C357E18E-42D6-9EFB-54C4-209E8310C645}"/>
              </a:ext>
            </a:extLst>
          </p:cNvPr>
          <p:cNvCxnSpPr>
            <a:cxnSpLocks/>
          </p:cNvCxnSpPr>
          <p:nvPr/>
        </p:nvCxnSpPr>
        <p:spPr>
          <a:xfrm flipV="1">
            <a:off x="20393536" y="27613403"/>
            <a:ext cx="9496914" cy="44343"/>
          </a:xfrm>
          <a:prstGeom prst="line">
            <a:avLst/>
          </a:prstGeom>
        </p:spPr>
        <p:style>
          <a:lnRef idx="1">
            <a:schemeClr val="dk1"/>
          </a:lnRef>
          <a:fillRef idx="0">
            <a:schemeClr val="dk1"/>
          </a:fillRef>
          <a:effectRef idx="0">
            <a:schemeClr val="dk1"/>
          </a:effectRef>
          <a:fontRef idx="minor">
            <a:schemeClr val="tx1"/>
          </a:fontRef>
        </p:style>
      </p:cxnSp>
      <p:sp>
        <p:nvSpPr>
          <p:cNvPr id="1072" name="Arrow: Right 1071">
            <a:extLst>
              <a:ext uri="{FF2B5EF4-FFF2-40B4-BE49-F238E27FC236}">
                <a16:creationId xmlns:a16="http://schemas.microsoft.com/office/drawing/2014/main" id="{705174B3-91DC-8091-5B62-029A159973AC}"/>
              </a:ext>
            </a:extLst>
          </p:cNvPr>
          <p:cNvSpPr/>
          <p:nvPr/>
        </p:nvSpPr>
        <p:spPr>
          <a:xfrm rot="5400000">
            <a:off x="4551018" y="24528773"/>
            <a:ext cx="300241" cy="8895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Arrow: Right 1072">
            <a:extLst>
              <a:ext uri="{FF2B5EF4-FFF2-40B4-BE49-F238E27FC236}">
                <a16:creationId xmlns:a16="http://schemas.microsoft.com/office/drawing/2014/main" id="{C9A9091B-D8E5-9710-8DAB-EE57C3AE3C04}"/>
              </a:ext>
            </a:extLst>
          </p:cNvPr>
          <p:cNvSpPr/>
          <p:nvPr/>
        </p:nvSpPr>
        <p:spPr>
          <a:xfrm rot="5400000">
            <a:off x="4553246" y="27435895"/>
            <a:ext cx="300241" cy="8895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5" name="Picture 1074" descr="A picture containing text, electronics&#10;&#10;Description automatically generated">
            <a:extLst>
              <a:ext uri="{FF2B5EF4-FFF2-40B4-BE49-F238E27FC236}">
                <a16:creationId xmlns:a16="http://schemas.microsoft.com/office/drawing/2014/main" id="{8AEFDB2C-3416-BCBF-3584-41E292868727}"/>
              </a:ext>
            </a:extLst>
          </p:cNvPr>
          <p:cNvPicPr>
            <a:picLocks noChangeAspect="1"/>
          </p:cNvPicPr>
          <p:nvPr/>
        </p:nvPicPr>
        <p:blipFill rotWithShape="1">
          <a:blip r:embed="rId73"/>
          <a:srcRect l="4879" r="18831" b="5511"/>
          <a:stretch/>
        </p:blipFill>
        <p:spPr>
          <a:xfrm rot="16200000">
            <a:off x="31916805" y="9844850"/>
            <a:ext cx="1761206" cy="4003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89" name="Picture 1088">
            <a:extLst>
              <a:ext uri="{FF2B5EF4-FFF2-40B4-BE49-F238E27FC236}">
                <a16:creationId xmlns:a16="http://schemas.microsoft.com/office/drawing/2014/main" id="{3C7E0439-0BA8-5B94-46B3-0D40B50527AC}"/>
              </a:ext>
            </a:extLst>
          </p:cNvPr>
          <p:cNvPicPr>
            <a:picLocks noChangeAspect="1"/>
          </p:cNvPicPr>
          <p:nvPr/>
        </p:nvPicPr>
        <p:blipFill>
          <a:blip r:embed="rId74"/>
          <a:stretch>
            <a:fillRect/>
          </a:stretch>
        </p:blipFill>
        <p:spPr>
          <a:xfrm>
            <a:off x="27777493" y="25667803"/>
            <a:ext cx="2065104" cy="15669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98" name="Picture 1097" descr="A picture containing grass, outdoor, lawn, aircraft">
            <a:extLst>
              <a:ext uri="{FF2B5EF4-FFF2-40B4-BE49-F238E27FC236}">
                <a16:creationId xmlns:a16="http://schemas.microsoft.com/office/drawing/2014/main" id="{73547193-2403-74FB-D699-08E2A0B5BED1}"/>
              </a:ext>
            </a:extLst>
          </p:cNvPr>
          <p:cNvPicPr>
            <a:picLocks noChangeAspect="1"/>
          </p:cNvPicPr>
          <p:nvPr/>
        </p:nvPicPr>
        <p:blipFill>
          <a:blip r:embed="rId75"/>
          <a:stretch>
            <a:fillRect/>
          </a:stretch>
        </p:blipFill>
        <p:spPr>
          <a:xfrm>
            <a:off x="35409696" y="7560919"/>
            <a:ext cx="4417258" cy="17141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a14="http://schemas.microsoft.com/office/drawing/2010/main">
        <mc:Choice Requires="a14">
          <p:sp>
            <p:nvSpPr>
              <p:cNvPr id="1099" name="TextBox 1098">
                <a:extLst>
                  <a:ext uri="{FF2B5EF4-FFF2-40B4-BE49-F238E27FC236}">
                    <a16:creationId xmlns:a16="http://schemas.microsoft.com/office/drawing/2014/main" id="{AB654DAE-B216-1FC0-6F42-6F768EBFFDF6}"/>
                  </a:ext>
                </a:extLst>
              </p:cNvPr>
              <p:cNvSpPr txBox="1"/>
              <p:nvPr/>
            </p:nvSpPr>
            <p:spPr>
              <a:xfrm>
                <a:off x="30560154" y="7549986"/>
                <a:ext cx="4679809" cy="32210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200" b="1"/>
                  <a:t>Aircraft:</a:t>
                </a:r>
              </a:p>
              <a:p>
                <a:r>
                  <a:rPr lang="en-US" sz="2200"/>
                  <a:t>Weight: 5.7 lbs. (2600g)</a:t>
                </a:r>
              </a:p>
              <a:p>
                <a:r>
                  <a:rPr lang="en-US" sz="2200"/>
                  <a:t>Thrust to Weight Ratio: 0.81</a:t>
                </a:r>
              </a:p>
              <a:p>
                <a:r>
                  <a:rPr lang="en-US" sz="2200"/>
                  <a:t>Wingspan: 5 ft</a:t>
                </a:r>
              </a:p>
              <a:p>
                <a:r>
                  <a:rPr lang="en-US" sz="2200"/>
                  <a:t>Chord Length (Max): 19.5”</a:t>
                </a:r>
              </a:p>
              <a:p>
                <a:r>
                  <a:rPr lang="en-US" sz="2200"/>
                  <a:t>Chord Length (Min): 8”</a:t>
                </a:r>
              </a:p>
              <a:p>
                <a:r>
                  <a:rPr lang="en-US" sz="2200"/>
                  <a:t>Surface Area: 6.8 </a:t>
                </a:r>
                <a14:m>
                  <m:oMath xmlns:m="http://schemas.openxmlformats.org/officeDocument/2006/math">
                    <m:sSup>
                      <m:sSupPr>
                        <m:ctrlPr>
                          <a:rPr lang="en-US" sz="2200" i="1" smtClean="0">
                            <a:latin typeface="Cambria Math" panose="02040503050406030204" pitchFamily="18" charset="0"/>
                          </a:rPr>
                        </m:ctrlPr>
                      </m:sSupPr>
                      <m:e>
                        <m:r>
                          <a:rPr lang="en-US" sz="2200" b="0" i="1" smtClean="0">
                            <a:latin typeface="Cambria Math" panose="02040503050406030204" pitchFamily="18" charset="0"/>
                          </a:rPr>
                          <m:t>𝑓𝑡</m:t>
                        </m:r>
                      </m:e>
                      <m:sup>
                        <m:r>
                          <a:rPr lang="en-US" sz="2200" b="0" i="1" smtClean="0">
                            <a:latin typeface="Cambria Math" panose="02040503050406030204" pitchFamily="18" charset="0"/>
                          </a:rPr>
                          <m:t>2</m:t>
                        </m:r>
                      </m:sup>
                    </m:sSup>
                  </m:oMath>
                </a14:m>
                <a:endParaRPr lang="en-US" sz="2200"/>
              </a:p>
              <a:p>
                <a:r>
                  <a:rPr lang="en-US" sz="2200"/>
                  <a:t>Max Speed: 50 mph</a:t>
                </a:r>
              </a:p>
              <a:p>
                <a:r>
                  <a:rPr lang="en-US" sz="2200"/>
                  <a:t>Max Duration without solar: </a:t>
                </a:r>
                <a:r>
                  <a:rPr lang="en-US" sz="2200" b="1"/>
                  <a:t>6 minutes</a:t>
                </a:r>
              </a:p>
            </p:txBody>
          </p:sp>
        </mc:Choice>
        <mc:Fallback xmlns="">
          <p:sp>
            <p:nvSpPr>
              <p:cNvPr id="1099" name="TextBox 1098">
                <a:extLst>
                  <a:ext uri="{FF2B5EF4-FFF2-40B4-BE49-F238E27FC236}">
                    <a16:creationId xmlns:a16="http://schemas.microsoft.com/office/drawing/2014/main" id="{AB654DAE-B216-1FC0-6F42-6F768EBFFDF6}"/>
                  </a:ext>
                </a:extLst>
              </p:cNvPr>
              <p:cNvSpPr txBox="1">
                <a:spLocks noRot="1" noChangeAspect="1" noMove="1" noResize="1" noEditPoints="1" noAdjustHandles="1" noChangeArrowheads="1" noChangeShapeType="1" noTextEdit="1"/>
              </p:cNvSpPr>
              <p:nvPr/>
            </p:nvSpPr>
            <p:spPr>
              <a:xfrm>
                <a:off x="30560154" y="7549986"/>
                <a:ext cx="4679809" cy="3221075"/>
              </a:xfrm>
              <a:prstGeom prst="rect">
                <a:avLst/>
              </a:prstGeom>
              <a:blipFill>
                <a:blip r:embed="rId76"/>
                <a:stretch>
                  <a:fillRect l="-1558" t="-1132" b="-189"/>
                </a:stretch>
              </a:blipFill>
            </p:spPr>
            <p:txBody>
              <a:bodyPr/>
              <a:lstStyle/>
              <a:p>
                <a:r>
                  <a:rPr lang="en-US">
                    <a:noFill/>
                  </a:rPr>
                  <a:t> </a:t>
                </a:r>
              </a:p>
            </p:txBody>
          </p:sp>
        </mc:Fallback>
      </mc:AlternateContent>
      <p:sp>
        <p:nvSpPr>
          <p:cNvPr id="1101" name="TextBox 1100">
            <a:extLst>
              <a:ext uri="{FF2B5EF4-FFF2-40B4-BE49-F238E27FC236}">
                <a16:creationId xmlns:a16="http://schemas.microsoft.com/office/drawing/2014/main" id="{5CEE222B-53B7-AC03-7F18-5E6FF613E794}"/>
              </a:ext>
            </a:extLst>
          </p:cNvPr>
          <p:cNvSpPr txBox="1"/>
          <p:nvPr/>
        </p:nvSpPr>
        <p:spPr>
          <a:xfrm>
            <a:off x="35409697" y="12781048"/>
            <a:ext cx="4417258" cy="38164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200" b="1"/>
              <a:t>Photovoltaic System:</a:t>
            </a:r>
          </a:p>
          <a:p>
            <a:r>
              <a:rPr lang="en-US" sz="2200"/>
              <a:t>24 solar panels (series)</a:t>
            </a:r>
          </a:p>
          <a:p>
            <a:r>
              <a:rPr lang="en-US" sz="2200"/>
              <a:t>Total Array Voltage (VOC): 13.7 V</a:t>
            </a:r>
          </a:p>
          <a:p>
            <a:r>
              <a:rPr lang="en-US" sz="2200"/>
              <a:t>Total Array Amperage (ISC): 5 AMPS</a:t>
            </a:r>
          </a:p>
          <a:p>
            <a:r>
              <a:rPr lang="en-US" sz="2200"/>
              <a:t>Max Power Output: 50 Watts</a:t>
            </a:r>
          </a:p>
          <a:p>
            <a:r>
              <a:rPr lang="en-US" sz="2200"/>
              <a:t>MPPT Charge Controller Voltage Output: 23 Volts</a:t>
            </a:r>
          </a:p>
          <a:p>
            <a:r>
              <a:rPr lang="en-US" sz="2200"/>
              <a:t>MPPT Charge Controller Amperage: 3.3 AMPS</a:t>
            </a:r>
          </a:p>
          <a:p>
            <a:r>
              <a:rPr lang="en-US" sz="2200"/>
              <a:t>Flight Duration with solar panels: </a:t>
            </a:r>
            <a:r>
              <a:rPr lang="en-US" sz="2200" b="1"/>
              <a:t>9 minutes 27 seconds</a:t>
            </a:r>
          </a:p>
        </p:txBody>
      </p:sp>
      <p:pic>
        <p:nvPicPr>
          <p:cNvPr id="1103" name="Picture 1102">
            <a:extLst>
              <a:ext uri="{FF2B5EF4-FFF2-40B4-BE49-F238E27FC236}">
                <a16:creationId xmlns:a16="http://schemas.microsoft.com/office/drawing/2014/main" id="{721FC154-E29C-4953-A575-BB8BF4918D05}"/>
              </a:ext>
            </a:extLst>
          </p:cNvPr>
          <p:cNvPicPr>
            <a:picLocks noChangeAspect="1"/>
          </p:cNvPicPr>
          <p:nvPr/>
        </p:nvPicPr>
        <p:blipFill>
          <a:blip r:embed="rId77"/>
          <a:stretch>
            <a:fillRect/>
          </a:stretch>
        </p:blipFill>
        <p:spPr>
          <a:xfrm>
            <a:off x="30646148" y="15101622"/>
            <a:ext cx="2362530" cy="1619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07" name="Picture 1106">
            <a:extLst>
              <a:ext uri="{FF2B5EF4-FFF2-40B4-BE49-F238E27FC236}">
                <a16:creationId xmlns:a16="http://schemas.microsoft.com/office/drawing/2014/main" id="{813601C1-2348-5CC7-D692-6348CB777672}"/>
              </a:ext>
            </a:extLst>
          </p:cNvPr>
          <p:cNvPicPr>
            <a:picLocks noChangeAspect="1"/>
          </p:cNvPicPr>
          <p:nvPr/>
        </p:nvPicPr>
        <p:blipFill>
          <a:blip r:embed="rId78"/>
          <a:stretch>
            <a:fillRect/>
          </a:stretch>
        </p:blipFill>
        <p:spPr>
          <a:xfrm>
            <a:off x="30632662" y="13017569"/>
            <a:ext cx="4318927" cy="18574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11" name="TextBox 1110">
            <a:extLst>
              <a:ext uri="{FF2B5EF4-FFF2-40B4-BE49-F238E27FC236}">
                <a16:creationId xmlns:a16="http://schemas.microsoft.com/office/drawing/2014/main" id="{A37DECE2-C85C-C424-F3C9-4AF185D5052C}"/>
              </a:ext>
            </a:extLst>
          </p:cNvPr>
          <p:cNvSpPr txBox="1"/>
          <p:nvPr/>
        </p:nvSpPr>
        <p:spPr>
          <a:xfrm>
            <a:off x="11695911" y="8068830"/>
            <a:ext cx="3148505" cy="1446550"/>
          </a:xfrm>
          <a:prstGeom prst="rect">
            <a:avLst/>
          </a:prstGeom>
          <a:noFill/>
        </p:spPr>
        <p:txBody>
          <a:bodyPr wrap="square" rtlCol="0">
            <a:spAutoFit/>
          </a:bodyPr>
          <a:lstStyle/>
          <a:p>
            <a:pPr marL="857250" indent="-857250">
              <a:buFont typeface="Wingdings" panose="05000000000000000000" pitchFamily="2" charset="2"/>
              <a:buChar char="q"/>
            </a:pPr>
            <a:r>
              <a:rPr lang="en-US" sz="2200"/>
              <a:t>Proof of concept</a:t>
            </a:r>
          </a:p>
          <a:p>
            <a:pPr marL="857250" indent="-857250">
              <a:buFont typeface="Wingdings" panose="05000000000000000000" pitchFamily="2" charset="2"/>
              <a:buChar char="q"/>
            </a:pPr>
            <a:r>
              <a:rPr lang="en-US" sz="2200" b="1">
                <a:solidFill>
                  <a:schemeClr val="accent2"/>
                </a:solidFill>
              </a:rPr>
              <a:t>Not to scale</a:t>
            </a:r>
          </a:p>
          <a:p>
            <a:pPr marL="857250" indent="-857250">
              <a:buFont typeface="Wingdings" panose="05000000000000000000" pitchFamily="2" charset="2"/>
              <a:buChar char="q"/>
            </a:pPr>
            <a:r>
              <a:rPr lang="en-US" sz="2200" b="1">
                <a:solidFill>
                  <a:schemeClr val="accent2"/>
                </a:solidFill>
              </a:rPr>
              <a:t>Incorrect components</a:t>
            </a:r>
          </a:p>
        </p:txBody>
      </p:sp>
      <p:sp>
        <p:nvSpPr>
          <p:cNvPr id="1114" name="Explosion: 8 Points 1113">
            <a:extLst>
              <a:ext uri="{FF2B5EF4-FFF2-40B4-BE49-F238E27FC236}">
                <a16:creationId xmlns:a16="http://schemas.microsoft.com/office/drawing/2014/main" id="{F09D5E2F-D060-D72C-8764-6155EF9C9370}"/>
              </a:ext>
            </a:extLst>
          </p:cNvPr>
          <p:cNvSpPr/>
          <p:nvPr/>
        </p:nvSpPr>
        <p:spPr>
          <a:xfrm rot="20657092">
            <a:off x="29580324" y="26863638"/>
            <a:ext cx="2270524" cy="2322646"/>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b="1">
                <a:solidFill>
                  <a:schemeClr val="tx1"/>
                </a:solidFill>
              </a:rPr>
              <a:t>CHECK OUT OUR WEBSITE!</a:t>
            </a:r>
          </a:p>
        </p:txBody>
      </p:sp>
      <p:pic>
        <p:nvPicPr>
          <p:cNvPr id="12" name="Picture 11">
            <a:extLst>
              <a:ext uri="{FF2B5EF4-FFF2-40B4-BE49-F238E27FC236}">
                <a16:creationId xmlns:a16="http://schemas.microsoft.com/office/drawing/2014/main" id="{CCEE7F74-B21F-C7FC-4031-3510C49F38A6}"/>
              </a:ext>
            </a:extLst>
          </p:cNvPr>
          <p:cNvPicPr>
            <a:picLocks noChangeAspect="1"/>
          </p:cNvPicPr>
          <p:nvPr/>
        </p:nvPicPr>
        <p:blipFill>
          <a:blip r:embed="rId79"/>
          <a:srcRect l="2424" r="2424"/>
          <a:stretch/>
        </p:blipFill>
        <p:spPr>
          <a:xfrm>
            <a:off x="23588887" y="27810986"/>
            <a:ext cx="3084273" cy="2431085"/>
          </a:xfrm>
          <a:prstGeom prst="rect">
            <a:avLst/>
          </a:prstGeom>
        </p:spPr>
      </p:pic>
      <p:sp>
        <p:nvSpPr>
          <p:cNvPr id="1115" name="TextBox 1114">
            <a:extLst>
              <a:ext uri="{FF2B5EF4-FFF2-40B4-BE49-F238E27FC236}">
                <a16:creationId xmlns:a16="http://schemas.microsoft.com/office/drawing/2014/main" id="{017C78ED-1F7D-EB4D-467D-D009963EB179}"/>
              </a:ext>
            </a:extLst>
          </p:cNvPr>
          <p:cNvSpPr txBox="1"/>
          <p:nvPr/>
        </p:nvSpPr>
        <p:spPr>
          <a:xfrm>
            <a:off x="4766124" y="16781111"/>
            <a:ext cx="4060830" cy="461665"/>
          </a:xfrm>
          <a:prstGeom prst="rect">
            <a:avLst/>
          </a:prstGeom>
          <a:noFill/>
        </p:spPr>
        <p:txBody>
          <a:bodyPr wrap="square" rtlCol="0">
            <a:spAutoFit/>
          </a:bodyPr>
          <a:lstStyle/>
          <a:p>
            <a:r>
              <a:rPr lang="en-US" sz="2400" b="1"/>
              <a:t>Requirement Relationships </a:t>
            </a:r>
          </a:p>
        </p:txBody>
      </p:sp>
      <p:pic>
        <p:nvPicPr>
          <p:cNvPr id="1283" name="Picture 1282">
            <a:extLst>
              <a:ext uri="{FF2B5EF4-FFF2-40B4-BE49-F238E27FC236}">
                <a16:creationId xmlns:a16="http://schemas.microsoft.com/office/drawing/2014/main" id="{93CF5927-DA29-5353-E88A-F838BDD29BBA}"/>
              </a:ext>
            </a:extLst>
          </p:cNvPr>
          <p:cNvPicPr>
            <a:picLocks noChangeAspect="1"/>
          </p:cNvPicPr>
          <p:nvPr/>
        </p:nvPicPr>
        <p:blipFill rotWithShape="1">
          <a:blip r:embed="rId80"/>
          <a:srcRect l="1637" t="3967" r="22170" b="5781"/>
          <a:stretch/>
        </p:blipFill>
        <p:spPr>
          <a:xfrm>
            <a:off x="20415314" y="28193371"/>
            <a:ext cx="3031034" cy="1916488"/>
          </a:xfrm>
          <a:prstGeom prst="rect">
            <a:avLst/>
          </a:prstGeom>
        </p:spPr>
      </p:pic>
      <p:cxnSp>
        <p:nvCxnSpPr>
          <p:cNvPr id="28" name="Straight Connector 27">
            <a:extLst>
              <a:ext uri="{FF2B5EF4-FFF2-40B4-BE49-F238E27FC236}">
                <a16:creationId xmlns:a16="http://schemas.microsoft.com/office/drawing/2014/main" id="{98D3F6E9-503C-52E9-0DF7-0953D1BAAB31}"/>
              </a:ext>
            </a:extLst>
          </p:cNvPr>
          <p:cNvCxnSpPr/>
          <p:nvPr/>
        </p:nvCxnSpPr>
        <p:spPr>
          <a:xfrm flipH="1">
            <a:off x="26754759" y="27753424"/>
            <a:ext cx="300" cy="2917120"/>
          </a:xfrm>
          <a:prstGeom prst="line">
            <a:avLst/>
          </a:prstGeom>
        </p:spPr>
        <p:style>
          <a:lnRef idx="1">
            <a:schemeClr val="dk1"/>
          </a:lnRef>
          <a:fillRef idx="0">
            <a:schemeClr val="dk1"/>
          </a:fillRef>
          <a:effectRef idx="0">
            <a:schemeClr val="dk1"/>
          </a:effectRef>
          <a:fontRef idx="minor">
            <a:schemeClr val="tx1"/>
          </a:fontRef>
        </p:style>
      </p:cxnSp>
      <p:sp>
        <p:nvSpPr>
          <p:cNvPr id="31" name="Rectangle: Rounded Corners 30">
            <a:extLst>
              <a:ext uri="{FF2B5EF4-FFF2-40B4-BE49-F238E27FC236}">
                <a16:creationId xmlns:a16="http://schemas.microsoft.com/office/drawing/2014/main" id="{187184C5-8D3D-57E6-5E3C-AD0E688A3B78}"/>
              </a:ext>
            </a:extLst>
          </p:cNvPr>
          <p:cNvSpPr/>
          <p:nvPr/>
        </p:nvSpPr>
        <p:spPr>
          <a:xfrm>
            <a:off x="20451277" y="29019673"/>
            <a:ext cx="2960340" cy="338398"/>
          </a:xfrm>
          <a:prstGeom prst="roundRect">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0F335F61-A6A7-45F1-62C0-0E724FE45649}"/>
              </a:ext>
            </a:extLst>
          </p:cNvPr>
          <p:cNvCxnSpPr/>
          <p:nvPr/>
        </p:nvCxnSpPr>
        <p:spPr>
          <a:xfrm flipH="1">
            <a:off x="23544469" y="27744812"/>
            <a:ext cx="300" cy="2917120"/>
          </a:xfrm>
          <a:prstGeom prst="line">
            <a:avLst/>
          </a:prstGeom>
        </p:spPr>
        <p:style>
          <a:lnRef idx="1">
            <a:schemeClr val="dk1"/>
          </a:lnRef>
          <a:fillRef idx="0">
            <a:schemeClr val="dk1"/>
          </a:fillRef>
          <a:effectRef idx="0">
            <a:schemeClr val="dk1"/>
          </a:effectRef>
          <a:fontRef idx="minor">
            <a:schemeClr val="tx1"/>
          </a:fontRef>
        </p:style>
      </p:cxnSp>
      <p:sp>
        <p:nvSpPr>
          <p:cNvPr id="1026" name="TextBox 1025">
            <a:extLst>
              <a:ext uri="{FF2B5EF4-FFF2-40B4-BE49-F238E27FC236}">
                <a16:creationId xmlns:a16="http://schemas.microsoft.com/office/drawing/2014/main" id="{5F7C172D-1B1C-965D-8BBE-03A1D608A4DE}"/>
              </a:ext>
            </a:extLst>
          </p:cNvPr>
          <p:cNvSpPr txBox="1"/>
          <p:nvPr/>
        </p:nvSpPr>
        <p:spPr>
          <a:xfrm>
            <a:off x="20242280" y="30212849"/>
            <a:ext cx="3370655" cy="800219"/>
          </a:xfrm>
          <a:prstGeom prst="rect">
            <a:avLst/>
          </a:prstGeom>
          <a:noFill/>
        </p:spPr>
        <p:txBody>
          <a:bodyPr wrap="square" rtlCol="0">
            <a:spAutoFit/>
          </a:bodyPr>
          <a:lstStyle/>
          <a:p>
            <a:pPr algn="ctr"/>
            <a:r>
              <a:rPr lang="en-US" sz="1400"/>
              <a:t>Weight &lt; 2800g (</a:t>
            </a:r>
            <a:r>
              <a:rPr lang="en-US" sz="1400" b="1"/>
              <a:t>6.17 lb.</a:t>
            </a:r>
            <a:r>
              <a:rPr lang="en-US" sz="1400"/>
              <a:t>)  for Thrust to Weight &gt; 0.7</a:t>
            </a:r>
          </a:p>
          <a:p>
            <a:pPr algn="ctr"/>
            <a:endParaRPr lang="en-US" sz="1800"/>
          </a:p>
        </p:txBody>
      </p:sp>
      <p:sp>
        <p:nvSpPr>
          <p:cNvPr id="1027" name="TextBox 1026">
            <a:extLst>
              <a:ext uri="{FF2B5EF4-FFF2-40B4-BE49-F238E27FC236}">
                <a16:creationId xmlns:a16="http://schemas.microsoft.com/office/drawing/2014/main" id="{423B723A-1480-8A04-F7A5-2D0B90D2DB8B}"/>
              </a:ext>
            </a:extLst>
          </p:cNvPr>
          <p:cNvSpPr txBox="1"/>
          <p:nvPr/>
        </p:nvSpPr>
        <p:spPr>
          <a:xfrm>
            <a:off x="23635755" y="30301760"/>
            <a:ext cx="3179603" cy="307777"/>
          </a:xfrm>
          <a:prstGeom prst="rect">
            <a:avLst/>
          </a:prstGeom>
          <a:noFill/>
        </p:spPr>
        <p:txBody>
          <a:bodyPr wrap="square" rtlCol="0">
            <a:spAutoFit/>
          </a:bodyPr>
          <a:lstStyle/>
          <a:p>
            <a:pPr algn="ctr"/>
            <a:r>
              <a:rPr lang="en-US" sz="1400"/>
              <a:t>MPPT at </a:t>
            </a:r>
            <a:r>
              <a:rPr lang="en-US" sz="1400" b="1"/>
              <a:t>12 Volts </a:t>
            </a:r>
            <a:r>
              <a:rPr lang="en-US" sz="1400"/>
              <a:t>@ Ideal Conditions</a:t>
            </a:r>
          </a:p>
        </p:txBody>
      </p:sp>
      <p:sp>
        <p:nvSpPr>
          <p:cNvPr id="1028" name="TextBox 1027">
            <a:extLst>
              <a:ext uri="{FF2B5EF4-FFF2-40B4-BE49-F238E27FC236}">
                <a16:creationId xmlns:a16="http://schemas.microsoft.com/office/drawing/2014/main" id="{818807E5-0A07-F850-6A33-F389E36FA51A}"/>
              </a:ext>
            </a:extLst>
          </p:cNvPr>
          <p:cNvSpPr txBox="1"/>
          <p:nvPr/>
        </p:nvSpPr>
        <p:spPr>
          <a:xfrm>
            <a:off x="26851968" y="30285122"/>
            <a:ext cx="3085737" cy="738664"/>
          </a:xfrm>
          <a:prstGeom prst="rect">
            <a:avLst/>
          </a:prstGeom>
          <a:noFill/>
        </p:spPr>
        <p:txBody>
          <a:bodyPr wrap="square" rtlCol="0">
            <a:spAutoFit/>
          </a:bodyPr>
          <a:lstStyle/>
          <a:p>
            <a:pPr algn="ctr"/>
            <a:r>
              <a:rPr lang="en-US" sz="1400"/>
              <a:t>Each winged trussed structure can withstand </a:t>
            </a:r>
            <a:r>
              <a:rPr lang="en-US" sz="1400" b="1"/>
              <a:t>32 LBS</a:t>
            </a:r>
            <a:r>
              <a:rPr lang="en-US" sz="1400"/>
              <a:t>  of load</a:t>
            </a:r>
          </a:p>
          <a:p>
            <a:pPr algn="ctr"/>
            <a:endParaRPr lang="en-US" sz="1400"/>
          </a:p>
        </p:txBody>
      </p:sp>
      <p:sp>
        <p:nvSpPr>
          <p:cNvPr id="1170" name="Parallelogram 1169">
            <a:extLst>
              <a:ext uri="{FF2B5EF4-FFF2-40B4-BE49-F238E27FC236}">
                <a16:creationId xmlns:a16="http://schemas.microsoft.com/office/drawing/2014/main" id="{A717499E-B9FB-93E3-7A20-96B0D2D22087}"/>
              </a:ext>
            </a:extLst>
          </p:cNvPr>
          <p:cNvSpPr/>
          <p:nvPr/>
        </p:nvSpPr>
        <p:spPr>
          <a:xfrm>
            <a:off x="4969617" y="28172429"/>
            <a:ext cx="2708079" cy="512763"/>
          </a:xfrm>
          <a:prstGeom prst="parallelogram">
            <a:avLst/>
          </a:prstGeom>
          <a:solidFill>
            <a:srgbClr val="FFFFFF"/>
          </a:solidFill>
          <a:ln w="12700" cap="flat" cmpd="sng" algn="ctr">
            <a:solidFill>
              <a:srgbClr val="FFC000"/>
            </a:solidFill>
            <a:prstDash val="solid"/>
            <a:miter lim="800000"/>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000" b="1" kern="0">
                <a:solidFill>
                  <a:srgbClr val="000000"/>
                </a:solidFill>
                <a:latin typeface="Univers Condensed Light"/>
                <a:cs typeface="Arial" pitchFamily="34" charset="0"/>
              </a:rPr>
              <a:t>Weight Estimation</a:t>
            </a:r>
          </a:p>
        </p:txBody>
      </p:sp>
      <mc:AlternateContent xmlns:mc="http://schemas.openxmlformats.org/markup-compatibility/2006" xmlns:a14="http://schemas.microsoft.com/office/drawing/2010/main">
        <mc:Choice Requires="a14">
          <p:sp>
            <p:nvSpPr>
              <p:cNvPr id="1171" name="Rectangle 1170">
                <a:extLst>
                  <a:ext uri="{FF2B5EF4-FFF2-40B4-BE49-F238E27FC236}">
                    <a16:creationId xmlns:a16="http://schemas.microsoft.com/office/drawing/2014/main" id="{FC56F358-6975-6BC7-7B02-64DBA6B8B19C}"/>
                  </a:ext>
                </a:extLst>
              </p:cNvPr>
              <p:cNvSpPr/>
              <p:nvPr/>
            </p:nvSpPr>
            <p:spPr>
              <a:xfrm>
                <a:off x="4182285" y="28771974"/>
                <a:ext cx="2026539" cy="512763"/>
              </a:xfrm>
              <a:prstGeom prst="rect">
                <a:avLst/>
              </a:prstGeom>
              <a:solidFill>
                <a:srgbClr val="FFFFFF"/>
              </a:solidFill>
              <a:ln w="12700" cap="flat" cmpd="sng" algn="ctr">
                <a:solidFill>
                  <a:srgbClr val="FFC000"/>
                </a:solidFill>
                <a:prstDash val="solid"/>
                <a:miter lim="800000"/>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Univers Condensed Light"/>
                    <a:ea typeface="+mn-ea"/>
                    <a:cs typeface="Arial" pitchFamily="34" charset="0"/>
                  </a:rPr>
                  <a:t>Main Program Loop:</a:t>
                </a:r>
                <a:endParaRPr kumimoji="0" lang="en-US" sz="1000" b="0" i="0" u="none" strike="noStrike" kern="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itchFamily="34" charset="0"/>
                    <a:ea typeface="+mn-ea"/>
                    <a:cs typeface="Arial" pitchFamily="34" charset="0"/>
                  </a:rPr>
                  <a:t>Lift Force: </a:t>
                </a:r>
                <a14:m>
                  <m:oMath xmlns:m="http://schemas.openxmlformats.org/officeDocument/2006/math">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𝐿</m:t>
                    </m:r>
                    <m:r>
                      <a:rPr kumimoji="0" lang="en-US" sz="1000" b="0" i="1" u="none" strike="noStrike" kern="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1000" b="0" i="1" u="none" strike="noStrike" kern="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000" b="0" i="1" u="none" strike="noStrike" kern="0" cap="none" spc="0" normalizeH="0" baseline="0" noProof="0">
                            <a:ln>
                              <a:noFill/>
                            </a:ln>
                            <a:solidFill>
                              <a:srgbClr val="000000"/>
                            </a:solidFill>
                            <a:effectLst/>
                            <a:uLnTx/>
                            <a:uFillTx/>
                            <a:latin typeface="Cambria Math" panose="02040503050406030204" pitchFamily="18" charset="0"/>
                            <a:ea typeface="+mn-ea"/>
                            <a:cs typeface="+mn-cs"/>
                          </a:rPr>
                          <m:t>𝐶</m:t>
                        </m:r>
                      </m:e>
                      <m:sub>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𝐿</m:t>
                        </m:r>
                      </m:sub>
                    </m:sSub>
                    <m:sSub>
                      <m:sSubPr>
                        <m:ctrlP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𝑞</m:t>
                        </m:r>
                      </m:e>
                      <m:sub>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ub>
                    </m:sSub>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𝐴</m:t>
                        </m:r>
                      </m:e>
                      <m:sub>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𝑝</m:t>
                        </m:r>
                      </m:sub>
                    </m:sSub>
                  </m:oMath>
                </a14:m>
                <a:endParaRPr kumimoji="0" lang="en-US" sz="1000" b="0" i="0" u="none" strike="noStrike" kern="0" cap="none" spc="0" normalizeH="0" baseline="0" noProof="0">
                  <a:ln>
                    <a:noFill/>
                  </a:ln>
                  <a:solidFill>
                    <a:srgbClr val="FFFFFF"/>
                  </a:solidFill>
                  <a:effectLst/>
                  <a:uLnTx/>
                  <a:uFillTx/>
                  <a:latin typeface="Univers Condensed Light"/>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pitchFamily="34" charset="0"/>
                  <a:ea typeface="+mn-ea"/>
                  <a:cs typeface="Arial" pitchFamily="34" charset="0"/>
                </a:endParaRPr>
              </a:p>
            </p:txBody>
          </p:sp>
        </mc:Choice>
        <mc:Fallback xmlns="">
          <p:sp>
            <p:nvSpPr>
              <p:cNvPr id="1171" name="Rectangle 1170">
                <a:extLst>
                  <a:ext uri="{FF2B5EF4-FFF2-40B4-BE49-F238E27FC236}">
                    <a16:creationId xmlns:a16="http://schemas.microsoft.com/office/drawing/2014/main" id="{FC56F358-6975-6BC7-7B02-64DBA6B8B19C}"/>
                  </a:ext>
                </a:extLst>
              </p:cNvPr>
              <p:cNvSpPr>
                <a:spLocks noRot="1" noChangeAspect="1" noMove="1" noResize="1" noEditPoints="1" noAdjustHandles="1" noChangeArrowheads="1" noChangeShapeType="1" noTextEdit="1"/>
              </p:cNvSpPr>
              <p:nvPr/>
            </p:nvSpPr>
            <p:spPr>
              <a:xfrm>
                <a:off x="4182285" y="28771974"/>
                <a:ext cx="2026539" cy="512763"/>
              </a:xfrm>
              <a:prstGeom prst="rect">
                <a:avLst/>
              </a:prstGeom>
              <a:blipFill>
                <a:blip r:embed="rId81"/>
                <a:stretch>
                  <a:fillRect/>
                </a:stretch>
              </a:blipFill>
              <a:ln w="12700" cap="flat" cmpd="sng" algn="ctr">
                <a:solidFill>
                  <a:srgbClr val="FFC000"/>
                </a:solidFill>
                <a:prstDash val="solid"/>
                <a:miter lim="800000"/>
              </a:ln>
              <a:effectLst/>
            </p:spPr>
            <p:txBody>
              <a:bodyPr/>
              <a:lstStyle/>
              <a:p>
                <a:r>
                  <a:rPr lang="en-US">
                    <a:noFill/>
                  </a:rPr>
                  <a:t> </a:t>
                </a:r>
              </a:p>
            </p:txBody>
          </p:sp>
        </mc:Fallback>
      </mc:AlternateContent>
      <p:cxnSp>
        <p:nvCxnSpPr>
          <p:cNvPr id="1174" name="Straight Connector 1173">
            <a:extLst>
              <a:ext uri="{FF2B5EF4-FFF2-40B4-BE49-F238E27FC236}">
                <a16:creationId xmlns:a16="http://schemas.microsoft.com/office/drawing/2014/main" id="{4365CAEA-E28B-679A-6BAD-0E33C06F386E}"/>
              </a:ext>
            </a:extLst>
          </p:cNvPr>
          <p:cNvCxnSpPr>
            <a:cxnSpLocks/>
            <a:stCxn id="1170" idx="3"/>
            <a:endCxn id="1171" idx="0"/>
          </p:cNvCxnSpPr>
          <p:nvPr/>
        </p:nvCxnSpPr>
        <p:spPr>
          <a:xfrm flipH="1">
            <a:off x="5195555" y="28685192"/>
            <a:ext cx="1064006" cy="86782"/>
          </a:xfrm>
          <a:prstGeom prst="line">
            <a:avLst/>
          </a:prstGeom>
          <a:noFill/>
          <a:ln w="19050" cap="flat" cmpd="sng" algn="ctr">
            <a:solidFill>
              <a:srgbClr val="000000"/>
            </a:solidFill>
            <a:prstDash val="solid"/>
            <a:round/>
            <a:headEnd type="none" w="med" len="med"/>
            <a:tailEnd type="arrow" w="med" len="med"/>
          </a:ln>
          <a:effectLst/>
        </p:spPr>
      </p:cxnSp>
      <p:cxnSp>
        <p:nvCxnSpPr>
          <p:cNvPr id="1178" name="Straight Connector 8">
            <a:extLst>
              <a:ext uri="{FF2B5EF4-FFF2-40B4-BE49-F238E27FC236}">
                <a16:creationId xmlns:a16="http://schemas.microsoft.com/office/drawing/2014/main" id="{1B28D0B5-2370-3914-645F-D150E3F772CE}"/>
              </a:ext>
            </a:extLst>
          </p:cNvPr>
          <p:cNvCxnSpPr>
            <a:cxnSpLocks/>
            <a:stCxn id="1182" idx="2"/>
            <a:endCxn id="1181" idx="0"/>
          </p:cNvCxnSpPr>
          <p:nvPr/>
        </p:nvCxnSpPr>
        <p:spPr>
          <a:xfrm rot="16200000" flipH="1">
            <a:off x="7675962" y="29488786"/>
            <a:ext cx="574560" cy="252661"/>
          </a:xfrm>
          <a:prstGeom prst="bentConnector3">
            <a:avLst>
              <a:gd name="adj1" fmla="val 50000"/>
            </a:avLst>
          </a:prstGeom>
          <a:noFill/>
          <a:ln w="19050" cap="flat" cmpd="sng" algn="ctr">
            <a:solidFill>
              <a:srgbClr val="000000"/>
            </a:solidFill>
            <a:prstDash val="solid"/>
            <a:round/>
            <a:headEnd type="none" w="med" len="med"/>
            <a:tailEnd type="arrow" w="med" len="med"/>
          </a:ln>
          <a:effectLst/>
        </p:spPr>
      </p:cxnSp>
      <mc:AlternateContent xmlns:mc="http://schemas.openxmlformats.org/markup-compatibility/2006" xmlns:a14="http://schemas.microsoft.com/office/drawing/2010/main">
        <mc:Choice Requires="a14">
          <p:sp>
            <p:nvSpPr>
              <p:cNvPr id="1180" name="Object 3">
                <a:extLst>
                  <a:ext uri="{FF2B5EF4-FFF2-40B4-BE49-F238E27FC236}">
                    <a16:creationId xmlns:a16="http://schemas.microsoft.com/office/drawing/2014/main" id="{E05891A1-96EC-5851-C0AC-495B2054FD25}"/>
                  </a:ext>
                </a:extLst>
              </p:cNvPr>
              <p:cNvSpPr txBox="1"/>
              <p:nvPr/>
            </p:nvSpPr>
            <p:spPr bwMode="auto">
              <a:xfrm>
                <a:off x="6239879" y="28193209"/>
                <a:ext cx="1437817" cy="517571"/>
              </a:xfrm>
              <a:prstGeom prst="rect">
                <a:avLst/>
              </a:prstGeom>
              <a:noFill/>
            </p:spPr>
            <p:txBody>
              <a:bodyPr>
                <a:normAutofit fontScale="92500"/>
              </a:bodyPr>
              <a:lstStyle/>
              <a:p>
                <a:pPr defTabSz="914400"/>
                <a14:m>
                  <m:oMathPara xmlns:m="http://schemas.openxmlformats.org/officeDocument/2006/math">
                    <m:oMathParaPr>
                      <m:jc m:val="left"/>
                    </m:oMathParaPr>
                    <m:oMath xmlns:m="http://schemas.openxmlformats.org/officeDocument/2006/math">
                      <m:sSub>
                        <m:sSubPr>
                          <m:ctrlPr>
                            <a:rPr lang="en-US" sz="1050" i="1" smtClean="0">
                              <a:solidFill>
                                <a:srgbClr val="000000"/>
                              </a:solidFill>
                              <a:latin typeface="Cambria Math" panose="02040503050406030204" pitchFamily="18" charset="0"/>
                            </a:rPr>
                          </m:ctrlPr>
                        </m:sSubPr>
                        <m:e>
                          <m:r>
                            <a:rPr lang="en-US" sz="1050" i="1">
                              <a:solidFill>
                                <a:srgbClr val="000000"/>
                              </a:solidFill>
                              <a:latin typeface="Cambria Math" panose="02040503050406030204" pitchFamily="18" charset="0"/>
                            </a:rPr>
                            <m:t>𝑊</m:t>
                          </m:r>
                        </m:e>
                        <m:sub>
                          <m:r>
                            <a:rPr lang="en-US" sz="1050" i="1">
                              <a:solidFill>
                                <a:srgbClr val="000000"/>
                              </a:solidFill>
                              <a:latin typeface="Cambria Math" panose="02040503050406030204" pitchFamily="18" charset="0"/>
                            </a:rPr>
                            <m:t>𝑇𝑂</m:t>
                          </m:r>
                        </m:sub>
                      </m:sSub>
                      <m:r>
                        <a:rPr lang="en-US" sz="1050" i="1">
                          <a:solidFill>
                            <a:srgbClr val="000000"/>
                          </a:solidFill>
                          <a:latin typeface="Cambria Math" panose="02040503050406030204" pitchFamily="18" charset="0"/>
                        </a:rPr>
                        <m:t>=</m:t>
                      </m:r>
                      <m:nary>
                        <m:naryPr>
                          <m:chr m:val="∑"/>
                          <m:subHide m:val="on"/>
                          <m:supHide m:val="on"/>
                          <m:ctrlPr>
                            <a:rPr lang="en-US" sz="1050" i="1" smtClean="0">
                              <a:solidFill>
                                <a:srgbClr val="000000"/>
                              </a:solidFill>
                              <a:latin typeface="Cambria Math" panose="02040503050406030204" pitchFamily="18" charset="0"/>
                            </a:rPr>
                          </m:ctrlPr>
                        </m:naryPr>
                        <m:sub/>
                        <m:sup/>
                        <m:e>
                          <m:sSub>
                            <m:sSubPr>
                              <m:ctrlPr>
                                <a:rPr lang="en-US" sz="1050" i="1">
                                  <a:solidFill>
                                    <a:srgbClr val="000000"/>
                                  </a:solidFill>
                                  <a:latin typeface="Cambria Math" panose="02040503050406030204" pitchFamily="18" charset="0"/>
                                </a:rPr>
                              </m:ctrlPr>
                            </m:sSubPr>
                            <m:e>
                              <m:r>
                                <a:rPr lang="en-US" sz="1050" i="1">
                                  <a:solidFill>
                                    <a:srgbClr val="000000"/>
                                  </a:solidFill>
                                  <a:latin typeface="Cambria Math" panose="02040503050406030204" pitchFamily="18" charset="0"/>
                                </a:rPr>
                                <m:t>𝑊</m:t>
                              </m:r>
                            </m:e>
                            <m:sub>
                              <m:r>
                                <a:rPr lang="en-US" sz="1050" i="1">
                                  <a:solidFill>
                                    <a:srgbClr val="000000"/>
                                  </a:solidFill>
                                  <a:latin typeface="Cambria Math" panose="02040503050406030204" pitchFamily="18" charset="0"/>
                                </a:rPr>
                                <m:t>𝑀𝐸</m:t>
                              </m:r>
                            </m:sub>
                          </m:sSub>
                          <m:r>
                            <a:rPr lang="en-US" sz="1050" i="1">
                              <a:solidFill>
                                <a:srgbClr val="000000"/>
                              </a:solidFill>
                              <a:latin typeface="Cambria Math" panose="02040503050406030204" pitchFamily="18" charset="0"/>
                            </a:rPr>
                            <m:t>+</m:t>
                          </m:r>
                          <m:sSub>
                            <m:sSubPr>
                              <m:ctrlPr>
                                <a:rPr lang="en-US" sz="1050" i="1">
                                  <a:solidFill>
                                    <a:srgbClr val="000000"/>
                                  </a:solidFill>
                                  <a:latin typeface="Cambria Math" panose="02040503050406030204" pitchFamily="18" charset="0"/>
                                </a:rPr>
                              </m:ctrlPr>
                            </m:sSubPr>
                            <m:e>
                              <m:r>
                                <a:rPr lang="en-US" sz="1050" i="1">
                                  <a:solidFill>
                                    <a:srgbClr val="000000"/>
                                  </a:solidFill>
                                  <a:latin typeface="Cambria Math" panose="02040503050406030204" pitchFamily="18" charset="0"/>
                                </a:rPr>
                                <m:t>𝑊</m:t>
                              </m:r>
                            </m:e>
                            <m:sub>
                              <m:r>
                                <a:rPr lang="en-US" sz="1050" i="1">
                                  <a:solidFill>
                                    <a:srgbClr val="000000"/>
                                  </a:solidFill>
                                  <a:latin typeface="Cambria Math" panose="02040503050406030204" pitchFamily="18" charset="0"/>
                                </a:rPr>
                                <m:t>𝐸𝐸</m:t>
                              </m:r>
                            </m:sub>
                          </m:sSub>
                        </m:e>
                      </m:nary>
                    </m:oMath>
                  </m:oMathPara>
                </a14:m>
                <a:endParaRPr lang="en-US" sz="1050">
                  <a:solidFill>
                    <a:srgbClr val="000000"/>
                  </a:solidFill>
                  <a:latin typeface="Univers Condensed Light"/>
                </a:endParaRPr>
              </a:p>
            </p:txBody>
          </p:sp>
        </mc:Choice>
        <mc:Fallback xmlns="">
          <p:sp>
            <p:nvSpPr>
              <p:cNvPr id="1180" name="Object 3">
                <a:extLst>
                  <a:ext uri="{FF2B5EF4-FFF2-40B4-BE49-F238E27FC236}">
                    <a16:creationId xmlns:a16="http://schemas.microsoft.com/office/drawing/2014/main" id="{E05891A1-96EC-5851-C0AC-495B2054FD25}"/>
                  </a:ext>
                </a:extLst>
              </p:cNvPr>
              <p:cNvSpPr txBox="1">
                <a:spLocks noRot="1" noChangeAspect="1" noMove="1" noResize="1" noEditPoints="1" noAdjustHandles="1" noChangeArrowheads="1" noChangeShapeType="1" noTextEdit="1"/>
              </p:cNvSpPr>
              <p:nvPr/>
            </p:nvSpPr>
            <p:spPr bwMode="auto">
              <a:xfrm>
                <a:off x="6239879" y="28193209"/>
                <a:ext cx="1437817" cy="517571"/>
              </a:xfrm>
              <a:prstGeom prst="rect">
                <a:avLst/>
              </a:prstGeom>
              <a:blipFill>
                <a:blip r:embed="rId82"/>
                <a:stretch>
                  <a:fillRect t="-100000" r="-12766" b="-130588"/>
                </a:stretch>
              </a:blipFill>
            </p:spPr>
            <p:txBody>
              <a:bodyPr/>
              <a:lstStyle/>
              <a:p>
                <a:r>
                  <a:rPr lang="en-US">
                    <a:noFill/>
                  </a:rPr>
                  <a:t> </a:t>
                </a:r>
              </a:p>
            </p:txBody>
          </p:sp>
        </mc:Fallback>
      </mc:AlternateContent>
      <p:sp>
        <p:nvSpPr>
          <p:cNvPr id="1181" name="Rounded Rectangle 18">
            <a:extLst>
              <a:ext uri="{FF2B5EF4-FFF2-40B4-BE49-F238E27FC236}">
                <a16:creationId xmlns:a16="http://schemas.microsoft.com/office/drawing/2014/main" id="{600E446C-3CFA-27DF-E5FD-DA15BB0FAC5F}"/>
              </a:ext>
            </a:extLst>
          </p:cNvPr>
          <p:cNvSpPr/>
          <p:nvPr/>
        </p:nvSpPr>
        <p:spPr>
          <a:xfrm>
            <a:off x="7401488" y="29902397"/>
            <a:ext cx="1376169" cy="656973"/>
          </a:xfrm>
          <a:prstGeom prst="roundRect">
            <a:avLst/>
          </a:prstGeom>
          <a:solidFill>
            <a:srgbClr val="FFFFFF"/>
          </a:solidFill>
          <a:ln w="12700" cap="flat" cmpd="sng" algn="ctr">
            <a:solidFill>
              <a:srgbClr val="FFC000"/>
            </a:solidFill>
            <a:prstDash val="solid"/>
            <a:miter lim="800000"/>
          </a:ln>
          <a:effectLst/>
        </p:spPr>
        <p:txBody>
          <a:bodyPr tIns="0"/>
          <a:lstStyle/>
          <a:p>
            <a:pPr marL="0" marR="0" lvl="0" indent="0" algn="ctr" defTabSz="914400" eaLnBrk="1" fontAlgn="auto" latinLnBrk="0" hangingPunct="1">
              <a:lnSpc>
                <a:spcPts val="18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Univers Condensed Light"/>
                <a:ea typeface="+mn-ea"/>
                <a:cs typeface="Arial" pitchFamily="34" charset="0"/>
              </a:rPr>
              <a:t>Thrust-To-Weight</a:t>
            </a:r>
          </a:p>
          <a:p>
            <a:pPr marL="0" marR="0" lvl="0" indent="0" defTabSz="914400" eaLnBrk="1" fontAlgn="auto" latinLnBrk="0" hangingPunct="1">
              <a:lnSpc>
                <a:spcPts val="1800"/>
              </a:lnSpc>
              <a:spcBef>
                <a:spcPts val="0"/>
              </a:spcBef>
              <a:spcAft>
                <a:spcPts val="0"/>
              </a:spcAft>
              <a:buClrTx/>
              <a:buSzTx/>
              <a:buFontTx/>
              <a:buNone/>
              <a:tabLst/>
              <a:defRPr/>
            </a:pPr>
            <a:endParaRPr kumimoji="0" lang="en-US" sz="1200" b="1" i="0" u="none" strike="noStrike" kern="0" cap="none" spc="0" normalizeH="0" baseline="0" noProof="0">
              <a:ln>
                <a:noFill/>
              </a:ln>
              <a:solidFill>
                <a:srgbClr val="000000"/>
              </a:solidFill>
              <a:effectLst/>
              <a:uLnTx/>
              <a:uFillTx/>
              <a:latin typeface="Arial" pitchFamily="34" charset="0"/>
              <a:ea typeface="+mn-ea"/>
              <a:cs typeface="Arial" pitchFamily="34" charset="0"/>
            </a:endParaRPr>
          </a:p>
        </p:txBody>
      </p:sp>
      <mc:AlternateContent xmlns:mc="http://schemas.openxmlformats.org/markup-compatibility/2006" xmlns:a14="http://schemas.microsoft.com/office/drawing/2010/main">
        <mc:Choice Requires="a14">
          <p:sp>
            <p:nvSpPr>
              <p:cNvPr id="1182" name="Rectangle 1181">
                <a:extLst>
                  <a:ext uri="{FF2B5EF4-FFF2-40B4-BE49-F238E27FC236}">
                    <a16:creationId xmlns:a16="http://schemas.microsoft.com/office/drawing/2014/main" id="{924A206E-FCF1-492A-522B-66C8FC316F17}"/>
                  </a:ext>
                </a:extLst>
              </p:cNvPr>
              <p:cNvSpPr/>
              <p:nvPr/>
            </p:nvSpPr>
            <p:spPr>
              <a:xfrm>
                <a:off x="6846869" y="28823034"/>
                <a:ext cx="1980086" cy="504803"/>
              </a:xfrm>
              <a:prstGeom prst="rect">
                <a:avLst/>
              </a:prstGeom>
              <a:solidFill>
                <a:srgbClr val="FFFFFF"/>
              </a:solidFill>
              <a:ln w="12700" cap="flat" cmpd="sng" algn="ctr">
                <a:solidFill>
                  <a:srgbClr val="FFC000"/>
                </a:solidFill>
                <a:prstDash val="solid"/>
                <a:miter lim="800000"/>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Univers Condensed Light"/>
                    <a:ea typeface="+mn-ea"/>
                    <a:cs typeface="Arial" pitchFamily="34" charset="0"/>
                  </a:rPr>
                  <a:t>Main Program Loop:</a:t>
                </a:r>
                <a:endParaRPr kumimoji="0" lang="en-US" sz="1000" b="0" i="0" u="none" strike="noStrike" kern="0" cap="none" spc="0" normalizeH="0" baseline="0" noProof="0">
                  <a:ln>
                    <a:noFill/>
                  </a:ln>
                  <a:solidFill>
                    <a:srgbClr val="000000"/>
                  </a:solidFill>
                  <a:effectLst/>
                  <a:uLnTx/>
                  <a:uFillTx/>
                  <a:latin typeface="Univers Condensed Light"/>
                  <a:ea typeface="+mn-ea"/>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itchFamily="34" charset="0"/>
                    <a:ea typeface="+mn-ea"/>
                    <a:cs typeface="Arial" pitchFamily="34" charset="0"/>
                  </a:rPr>
                  <a:t>Drag Force: </a:t>
                </a:r>
                <a14:m>
                  <m:oMath xmlns:m="http://schemas.openxmlformats.org/officeDocument/2006/math">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𝐷</m:t>
                    </m:r>
                    <m:r>
                      <a:rPr kumimoji="0" lang="en-US" sz="1000" b="0" i="1" u="none" strike="noStrike" kern="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1000" b="0" i="1" u="none" strike="noStrike" kern="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000" b="0" i="1" u="none" strike="noStrike" kern="0" cap="none" spc="0" normalizeH="0" baseline="0" noProof="0">
                            <a:ln>
                              <a:noFill/>
                            </a:ln>
                            <a:solidFill>
                              <a:srgbClr val="000000"/>
                            </a:solidFill>
                            <a:effectLst/>
                            <a:uLnTx/>
                            <a:uFillTx/>
                            <a:latin typeface="Cambria Math" panose="02040503050406030204" pitchFamily="18" charset="0"/>
                            <a:ea typeface="+mn-ea"/>
                            <a:cs typeface="+mn-cs"/>
                          </a:rPr>
                          <m:t>𝐶</m:t>
                        </m:r>
                      </m:e>
                      <m:sub>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𝐷</m:t>
                        </m:r>
                      </m:sub>
                    </m:sSub>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𝑞</m:t>
                        </m:r>
                      </m:e>
                      <m:sub>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ub>
                    </m:sSub>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𝐴</m:t>
                        </m:r>
                      </m:e>
                      <m:sub>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𝑥</m:t>
                        </m:r>
                      </m:sub>
                    </m:sSub>
                  </m:oMath>
                </a14:m>
                <a:endParaRPr kumimoji="0" lang="en-US" sz="1000" b="1" i="0" u="none" strike="noStrike" kern="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pitchFamily="34" charset="0"/>
                  <a:ea typeface="+mn-ea"/>
                  <a:cs typeface="Arial" pitchFamily="34" charset="0"/>
                </a:endParaRPr>
              </a:p>
            </p:txBody>
          </p:sp>
        </mc:Choice>
        <mc:Fallback xmlns="">
          <p:sp>
            <p:nvSpPr>
              <p:cNvPr id="1182" name="Rectangle 1181">
                <a:extLst>
                  <a:ext uri="{FF2B5EF4-FFF2-40B4-BE49-F238E27FC236}">
                    <a16:creationId xmlns:a16="http://schemas.microsoft.com/office/drawing/2014/main" id="{924A206E-FCF1-492A-522B-66C8FC316F17}"/>
                  </a:ext>
                </a:extLst>
              </p:cNvPr>
              <p:cNvSpPr>
                <a:spLocks noRot="1" noChangeAspect="1" noMove="1" noResize="1" noEditPoints="1" noAdjustHandles="1" noChangeArrowheads="1" noChangeShapeType="1" noTextEdit="1"/>
              </p:cNvSpPr>
              <p:nvPr/>
            </p:nvSpPr>
            <p:spPr>
              <a:xfrm>
                <a:off x="6846869" y="28823034"/>
                <a:ext cx="1980086" cy="504803"/>
              </a:xfrm>
              <a:prstGeom prst="rect">
                <a:avLst/>
              </a:prstGeom>
              <a:blipFill>
                <a:blip r:embed="rId83"/>
                <a:stretch>
                  <a:fillRect/>
                </a:stretch>
              </a:blipFill>
              <a:ln w="12700" cap="flat" cmpd="sng" algn="ctr">
                <a:solidFill>
                  <a:srgbClr val="FFC000"/>
                </a:solidFill>
                <a:prstDash val="solid"/>
                <a:miter lim="800000"/>
              </a:ln>
              <a:effectLst/>
            </p:spPr>
            <p:txBody>
              <a:bodyPr/>
              <a:lstStyle/>
              <a:p>
                <a:r>
                  <a:rPr lang="en-US">
                    <a:noFill/>
                  </a:rPr>
                  <a:t> </a:t>
                </a:r>
              </a:p>
            </p:txBody>
          </p:sp>
        </mc:Fallback>
      </mc:AlternateContent>
      <p:cxnSp>
        <p:nvCxnSpPr>
          <p:cNvPr id="1183" name="Straight Connector 1182">
            <a:extLst>
              <a:ext uri="{FF2B5EF4-FFF2-40B4-BE49-F238E27FC236}">
                <a16:creationId xmlns:a16="http://schemas.microsoft.com/office/drawing/2014/main" id="{B3A9EA80-5F56-74EF-7DB5-6843C7E3C5F8}"/>
              </a:ext>
            </a:extLst>
          </p:cNvPr>
          <p:cNvCxnSpPr>
            <a:cxnSpLocks/>
            <a:stCxn id="1170" idx="3"/>
            <a:endCxn id="1182" idx="0"/>
          </p:cNvCxnSpPr>
          <p:nvPr/>
        </p:nvCxnSpPr>
        <p:spPr>
          <a:xfrm>
            <a:off x="6259561" y="28685192"/>
            <a:ext cx="1577351" cy="137842"/>
          </a:xfrm>
          <a:prstGeom prst="line">
            <a:avLst/>
          </a:prstGeom>
          <a:noFill/>
          <a:ln w="19050" cap="flat" cmpd="sng" algn="ctr">
            <a:solidFill>
              <a:srgbClr val="000000"/>
            </a:solidFill>
            <a:prstDash val="solid"/>
            <a:round/>
            <a:headEnd type="none" w="med" len="med"/>
            <a:tailEnd type="arrow" w="med" len="med"/>
          </a:ln>
          <a:effectLst/>
        </p:spPr>
      </p:cxnSp>
      <mc:AlternateContent xmlns:mc="http://schemas.openxmlformats.org/markup-compatibility/2006" xmlns:a14="http://schemas.microsoft.com/office/drawing/2010/main">
        <mc:Choice Requires="a14">
          <p:sp>
            <p:nvSpPr>
              <p:cNvPr id="1184" name="Object 8">
                <a:extLst>
                  <a:ext uri="{FF2B5EF4-FFF2-40B4-BE49-F238E27FC236}">
                    <a16:creationId xmlns:a16="http://schemas.microsoft.com/office/drawing/2014/main" id="{4723F429-2312-6DFA-FACD-BD56B8E9812C}"/>
                  </a:ext>
                </a:extLst>
              </p:cNvPr>
              <p:cNvSpPr txBox="1"/>
              <p:nvPr/>
            </p:nvSpPr>
            <p:spPr bwMode="auto">
              <a:xfrm>
                <a:off x="7569845" y="30147391"/>
                <a:ext cx="1163249" cy="386024"/>
              </a:xfrm>
              <a:prstGeom prst="rect">
                <a:avLst/>
              </a:prstGeom>
              <a:solidFill>
                <a:srgbClr val="FFFFFF"/>
              </a:solidFill>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rPr>
                        <m:t>𝑇</m:t>
                      </m:r>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rPr>
                        <m:t>=</m:t>
                      </m:r>
                      <m:f>
                        <m:fPr>
                          <m:ctrlP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rPr>
                          </m:ctrlPr>
                        </m:fPr>
                        <m:num>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𝜋</m:t>
                          </m:r>
                        </m:num>
                        <m:den>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rPr>
                            <m:t>4</m:t>
                          </m:r>
                        </m:den>
                      </m:f>
                      <m:sSup>
                        <m:sSupPr>
                          <m:ctrlP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rPr>
                          </m:ctrlPr>
                        </m:sSupPr>
                        <m:e>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rPr>
                            <m:t>𝐷</m:t>
                          </m:r>
                        </m:e>
                        <m:sup>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rPr>
                            <m:t>2</m:t>
                          </m:r>
                        </m:sup>
                      </m:sSup>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𝜌</m:t>
                      </m:r>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𝑉</m:t>
                      </m:r>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m:t>
                      </m:r>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𝑉</m:t>
                      </m:r>
                    </m:oMath>
                  </m:oMathPara>
                </a14:m>
                <a:endParaRPr kumimoji="0" lang="en-US" sz="1000" b="0" i="0" u="none" strike="noStrike" kern="0" cap="none" spc="0" normalizeH="0" baseline="0" noProof="0">
                  <a:ln>
                    <a:noFill/>
                  </a:ln>
                  <a:solidFill>
                    <a:srgbClr val="000000"/>
                  </a:solidFill>
                  <a:effectLst/>
                  <a:uLnTx/>
                  <a:uFillTx/>
                  <a:latin typeface="Univers Condensed Light"/>
                </a:endParaRPr>
              </a:p>
            </p:txBody>
          </p:sp>
        </mc:Choice>
        <mc:Fallback xmlns="">
          <p:sp>
            <p:nvSpPr>
              <p:cNvPr id="1184" name="Object 8">
                <a:extLst>
                  <a:ext uri="{FF2B5EF4-FFF2-40B4-BE49-F238E27FC236}">
                    <a16:creationId xmlns:a16="http://schemas.microsoft.com/office/drawing/2014/main" id="{4723F429-2312-6DFA-FACD-BD56B8E9812C}"/>
                  </a:ext>
                </a:extLst>
              </p:cNvPr>
              <p:cNvSpPr txBox="1">
                <a:spLocks noRot="1" noChangeAspect="1" noMove="1" noResize="1" noEditPoints="1" noAdjustHandles="1" noChangeArrowheads="1" noChangeShapeType="1" noTextEdit="1"/>
              </p:cNvSpPr>
              <p:nvPr/>
            </p:nvSpPr>
            <p:spPr bwMode="auto">
              <a:xfrm>
                <a:off x="7569845" y="30147391"/>
                <a:ext cx="1163249" cy="386024"/>
              </a:xfrm>
              <a:prstGeom prst="rect">
                <a:avLst/>
              </a:prstGeom>
              <a:blipFill>
                <a:blip r:embed="rId8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5" name="Rectangle 1184">
                <a:extLst>
                  <a:ext uri="{FF2B5EF4-FFF2-40B4-BE49-F238E27FC236}">
                    <a16:creationId xmlns:a16="http://schemas.microsoft.com/office/drawing/2014/main" id="{997A5C92-E2D2-0949-B38D-4FDFD2D86E2B}"/>
                  </a:ext>
                </a:extLst>
              </p:cNvPr>
              <p:cNvSpPr/>
              <p:nvPr/>
            </p:nvSpPr>
            <p:spPr>
              <a:xfrm>
                <a:off x="5868396" y="29372266"/>
                <a:ext cx="1337475" cy="455199"/>
              </a:xfrm>
              <a:prstGeom prst="rect">
                <a:avLst/>
              </a:prstGeom>
              <a:solidFill>
                <a:srgbClr val="FFFFFF"/>
              </a:solidFill>
              <a:ln w="12700" cap="flat" cmpd="sng" algn="ctr">
                <a:solidFill>
                  <a:srgbClr val="FFC000"/>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Univers Condensed Light"/>
                    <a:ea typeface="+mn-ea"/>
                    <a:cs typeface="Arial" pitchFamily="34" charset="0"/>
                  </a:rPr>
                  <a:t>Lift-To-Drag Ratio:</a:t>
                </a:r>
                <a:endParaRPr kumimoji="0" lang="en-US" sz="1000" b="0" i="1" u="none" strike="noStrike" kern="0" cap="none" spc="0" normalizeH="0" baseline="0" noProof="0">
                  <a:ln>
                    <a:noFill/>
                  </a:ln>
                  <a:solidFill>
                    <a:srgbClr val="000000"/>
                  </a:solidFill>
                  <a:effectLst/>
                  <a:uLnTx/>
                  <a:uFillTx/>
                  <a:latin typeface="Cambria Math" panose="02040503050406030204" pitchFamily="18"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𝐿</m:t>
                      </m:r>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𝐷</m:t>
                      </m:r>
                    </m:oMath>
                  </m:oMathPara>
                </a14:m>
                <a:endParaRPr kumimoji="0" lang="en-US" sz="1000" b="0" i="0" u="none" strike="noStrike" kern="0" cap="none" spc="0" normalizeH="0" baseline="0" noProof="0">
                  <a:ln>
                    <a:noFill/>
                  </a:ln>
                  <a:solidFill>
                    <a:srgbClr val="FFFFFF"/>
                  </a:solidFill>
                  <a:effectLst/>
                  <a:uLnTx/>
                  <a:uFillTx/>
                  <a:latin typeface="Univers Condensed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pitchFamily="34" charset="0"/>
                  <a:ea typeface="+mn-ea"/>
                  <a:cs typeface="Arial" pitchFamily="34" charset="0"/>
                </a:endParaRPr>
              </a:p>
            </p:txBody>
          </p:sp>
        </mc:Choice>
        <mc:Fallback xmlns="">
          <p:sp>
            <p:nvSpPr>
              <p:cNvPr id="1185" name="Rectangle 1184">
                <a:extLst>
                  <a:ext uri="{FF2B5EF4-FFF2-40B4-BE49-F238E27FC236}">
                    <a16:creationId xmlns:a16="http://schemas.microsoft.com/office/drawing/2014/main" id="{997A5C92-E2D2-0949-B38D-4FDFD2D86E2B}"/>
                  </a:ext>
                </a:extLst>
              </p:cNvPr>
              <p:cNvSpPr>
                <a:spLocks noRot="1" noChangeAspect="1" noMove="1" noResize="1" noEditPoints="1" noAdjustHandles="1" noChangeArrowheads="1" noChangeShapeType="1" noTextEdit="1"/>
              </p:cNvSpPr>
              <p:nvPr/>
            </p:nvSpPr>
            <p:spPr>
              <a:xfrm>
                <a:off x="5868396" y="29372266"/>
                <a:ext cx="1337475" cy="455199"/>
              </a:xfrm>
              <a:prstGeom prst="rect">
                <a:avLst/>
              </a:prstGeom>
              <a:blipFill>
                <a:blip r:embed="rId85"/>
                <a:stretch>
                  <a:fillRect/>
                </a:stretch>
              </a:blipFill>
              <a:ln w="12700" cap="flat" cmpd="sng" algn="ctr">
                <a:solidFill>
                  <a:srgbClr val="FFC000"/>
                </a:solidFill>
                <a:prstDash val="solid"/>
                <a:miter lim="800000"/>
              </a:ln>
              <a:effectLst/>
            </p:spPr>
            <p:txBody>
              <a:bodyPr/>
              <a:lstStyle/>
              <a:p>
                <a:r>
                  <a:rPr lang="en-US">
                    <a:noFill/>
                  </a:rPr>
                  <a:t> </a:t>
                </a:r>
              </a:p>
            </p:txBody>
          </p:sp>
        </mc:Fallback>
      </mc:AlternateContent>
      <p:cxnSp>
        <p:nvCxnSpPr>
          <p:cNvPr id="1186" name="Straight Connector 1185">
            <a:extLst>
              <a:ext uri="{FF2B5EF4-FFF2-40B4-BE49-F238E27FC236}">
                <a16:creationId xmlns:a16="http://schemas.microsoft.com/office/drawing/2014/main" id="{3DA96351-FEE1-CFF1-AA93-562E53EE8180}"/>
              </a:ext>
            </a:extLst>
          </p:cNvPr>
          <p:cNvCxnSpPr>
            <a:cxnSpLocks/>
            <a:stCxn id="1171" idx="2"/>
            <a:endCxn id="1185" idx="1"/>
          </p:cNvCxnSpPr>
          <p:nvPr/>
        </p:nvCxnSpPr>
        <p:spPr>
          <a:xfrm>
            <a:off x="5195555" y="29284737"/>
            <a:ext cx="672841" cy="315129"/>
          </a:xfrm>
          <a:prstGeom prst="line">
            <a:avLst/>
          </a:prstGeom>
          <a:noFill/>
          <a:ln w="19050" cap="flat" cmpd="sng" algn="ctr">
            <a:solidFill>
              <a:srgbClr val="000000"/>
            </a:solidFill>
            <a:prstDash val="solid"/>
            <a:round/>
            <a:headEnd type="none" w="med" len="med"/>
            <a:tailEnd type="arrow" w="med" len="med"/>
          </a:ln>
          <a:effectLst/>
        </p:spPr>
      </p:cxnSp>
      <p:cxnSp>
        <p:nvCxnSpPr>
          <p:cNvPr id="1187" name="Straight Connector 1186">
            <a:extLst>
              <a:ext uri="{FF2B5EF4-FFF2-40B4-BE49-F238E27FC236}">
                <a16:creationId xmlns:a16="http://schemas.microsoft.com/office/drawing/2014/main" id="{6706CDA6-DE8B-5C5E-74E1-771493653B7A}"/>
              </a:ext>
            </a:extLst>
          </p:cNvPr>
          <p:cNvCxnSpPr>
            <a:cxnSpLocks/>
            <a:stCxn id="1182" idx="2"/>
            <a:endCxn id="1185" idx="3"/>
          </p:cNvCxnSpPr>
          <p:nvPr/>
        </p:nvCxnSpPr>
        <p:spPr>
          <a:xfrm flipH="1">
            <a:off x="7205871" y="29327837"/>
            <a:ext cx="631041" cy="272029"/>
          </a:xfrm>
          <a:prstGeom prst="line">
            <a:avLst/>
          </a:prstGeom>
          <a:noFill/>
          <a:ln w="19050" cap="flat" cmpd="sng" algn="ctr">
            <a:solidFill>
              <a:srgbClr val="000000"/>
            </a:solidFill>
            <a:prstDash val="solid"/>
            <a:round/>
            <a:headEnd type="none" w="med" len="med"/>
            <a:tailEnd type="arrow" w="med" len="med"/>
          </a:ln>
          <a:effectLst/>
        </p:spPr>
      </p:cxnSp>
      <mc:AlternateContent xmlns:mc="http://schemas.openxmlformats.org/markup-compatibility/2006" xmlns:a14="http://schemas.microsoft.com/office/drawing/2010/main">
        <mc:Choice Requires="a14">
          <p:sp>
            <p:nvSpPr>
              <p:cNvPr id="1190" name="Rounded Rectangle 5">
                <a:extLst>
                  <a:ext uri="{FF2B5EF4-FFF2-40B4-BE49-F238E27FC236}">
                    <a16:creationId xmlns:a16="http://schemas.microsoft.com/office/drawing/2014/main" id="{DFA905AD-2E19-98A3-F6FD-E287B9A03FC9}"/>
                  </a:ext>
                </a:extLst>
              </p:cNvPr>
              <p:cNvSpPr/>
              <p:nvPr/>
            </p:nvSpPr>
            <p:spPr>
              <a:xfrm>
                <a:off x="3886145" y="29572338"/>
                <a:ext cx="1376741" cy="661797"/>
              </a:xfrm>
              <a:prstGeom prst="roundRect">
                <a:avLst/>
              </a:prstGeom>
              <a:solidFill>
                <a:srgbClr val="FFFFFF"/>
              </a:solidFill>
              <a:ln w="12700" cap="flat" cmpd="sng" algn="ctr">
                <a:solidFill>
                  <a:srgbClr val="FFC000"/>
                </a:solidFill>
                <a:prstDash val="solid"/>
                <a:miter lim="800000"/>
              </a:ln>
              <a:effectLst/>
            </p:spPr>
            <p:txBody>
              <a:bodyPr tIns="0"/>
              <a:lstStyle/>
              <a:p>
                <a:pPr marL="0" marR="0" lvl="0" indent="0" algn="ctr" defTabSz="914400" eaLnBrk="1" fontAlgn="auto" latinLnBrk="0" hangingPunct="1">
                  <a:lnSpc>
                    <a:spcPts val="18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Univers Condensed Light"/>
                    <a:ea typeface="+mn-ea"/>
                    <a:cs typeface="Arial" pitchFamily="34" charset="0"/>
                  </a:rPr>
                  <a:t>Wing Loading</a:t>
                </a:r>
                <a:endParaRPr kumimoji="0" lang="en-US" sz="1000" b="0" i="1" u="none" strike="noStrike" kern="0" cap="none" spc="0" normalizeH="0" baseline="0" noProof="0">
                  <a:ln>
                    <a:noFill/>
                  </a:ln>
                  <a:solidFill>
                    <a:srgbClr val="000000"/>
                  </a:solidFill>
                  <a:effectLst/>
                  <a:uLnTx/>
                  <a:uFillTx/>
                  <a:latin typeface="Cambria Math" panose="02040503050406030204" pitchFamily="18" charset="0"/>
                  <a:ea typeface="+mn-ea"/>
                  <a:cs typeface="+mn-cs"/>
                </a:endParaRPr>
              </a:p>
              <a:p>
                <a:pPr marL="0" marR="0" lvl="0" indent="0" algn="ctr" defTabSz="914400" eaLnBrk="1" fontAlgn="auto" latinLnBrk="0" hangingPunct="1">
                  <a:lnSpc>
                    <a:spcPts val="1800"/>
                  </a:lnSpc>
                  <a:spcBef>
                    <a:spcPts val="0"/>
                  </a:spcBef>
                  <a:spcAft>
                    <a:spcPts val="0"/>
                  </a:spcAft>
                  <a:buClrTx/>
                  <a:buSzTx/>
                  <a:buFontTx/>
                  <a:buNone/>
                  <a:tabLst/>
                  <a:defRPr/>
                </a:pPr>
                <a14:m>
                  <m:oMath xmlns:m="http://schemas.openxmlformats.org/officeDocument/2006/math">
                    <m:f>
                      <m:fPr>
                        <m:ctrlP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𝑊</m:t>
                        </m:r>
                      </m:num>
                      <m:den>
                        <m:sSub>
                          <m:sSubPr>
                            <m:ctrlPr>
                              <a:rPr kumimoji="0" lang="en-US" sz="1000" b="0" i="1" u="none" strike="noStrike" kern="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000" b="0" i="1" u="none" strike="noStrike" kern="0" cap="none" spc="0" normalizeH="0" baseline="0" noProof="0">
                                <a:ln>
                                  <a:noFill/>
                                </a:ln>
                                <a:solidFill>
                                  <a:srgbClr val="000000"/>
                                </a:solidFill>
                                <a:effectLst/>
                                <a:uLnTx/>
                                <a:uFillTx/>
                                <a:latin typeface="Cambria Math" panose="02040503050406030204" pitchFamily="18" charset="0"/>
                                <a:ea typeface="+mn-ea"/>
                                <a:cs typeface="+mn-cs"/>
                              </a:rPr>
                              <m:t>𝐴</m:t>
                            </m:r>
                          </m:e>
                          <m:sub>
                            <m:r>
                              <a:rPr kumimoji="0" lang="en-US" sz="1000" b="0" i="1" u="none" strike="noStrike" kern="0" cap="none" spc="0" normalizeH="0" baseline="0" noProof="0">
                                <a:ln>
                                  <a:noFill/>
                                </a:ln>
                                <a:solidFill>
                                  <a:srgbClr val="000000"/>
                                </a:solidFill>
                                <a:effectLst/>
                                <a:uLnTx/>
                                <a:uFillTx/>
                                <a:latin typeface="Cambria Math" panose="02040503050406030204" pitchFamily="18" charset="0"/>
                                <a:ea typeface="+mn-ea"/>
                                <a:cs typeface="+mn-cs"/>
                              </a:rPr>
                              <m:t>𝑝</m:t>
                            </m:r>
                          </m:sub>
                        </m:sSub>
                      </m:den>
                    </m:f>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m:t>
                    </m:r>
                  </m:oMath>
                </a14:m>
                <a:r>
                  <a:rPr kumimoji="0" lang="en-US" sz="1000" b="0" i="0" u="none" strike="noStrike" kern="0" cap="none" spc="0" normalizeH="0" baseline="0" noProof="0">
                    <a:ln>
                      <a:noFill/>
                    </a:ln>
                    <a:solidFill>
                      <a:srgbClr val="000000"/>
                    </a:solidFill>
                    <a:effectLst/>
                    <a:uLnTx/>
                    <a:uFillTx/>
                    <a:latin typeface="Univers Condensed Light"/>
                    <a:ea typeface="+mn-ea"/>
                    <a:cs typeface="+mn-cs"/>
                  </a:rPr>
                  <a:t> </a:t>
                </a:r>
                <a14:m>
                  <m:oMath xmlns:m="http://schemas.openxmlformats.org/officeDocument/2006/math">
                    <m:sSub>
                      <m:sSubPr>
                        <m:ctrlPr>
                          <a:rPr kumimoji="0" lang="en-US" sz="1000" b="0" i="1" u="none" strike="noStrike" kern="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000" b="0" i="1" u="none" strike="noStrike" kern="0" cap="none" spc="0" normalizeH="0" baseline="0" noProof="0">
                            <a:ln>
                              <a:noFill/>
                            </a:ln>
                            <a:solidFill>
                              <a:srgbClr val="000000"/>
                            </a:solidFill>
                            <a:effectLst/>
                            <a:uLnTx/>
                            <a:uFillTx/>
                            <a:latin typeface="Cambria Math" panose="02040503050406030204" pitchFamily="18" charset="0"/>
                            <a:ea typeface="+mn-ea"/>
                            <a:cs typeface="+mn-cs"/>
                          </a:rPr>
                          <m:t>𝑞</m:t>
                        </m:r>
                      </m:e>
                      <m:sub>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𝑠𝑡𝑎𝑙𝑙</m:t>
                        </m:r>
                      </m:sub>
                    </m:sSub>
                  </m:oMath>
                </a14:m>
                <a:r>
                  <a:rPr kumimoji="0" lang="en-US" sz="1000" b="0" i="0" u="none" strike="noStrike" kern="0" cap="none" spc="0" normalizeH="0" baseline="0" noProof="0">
                    <a:ln>
                      <a:noFill/>
                    </a:ln>
                    <a:solidFill>
                      <a:srgbClr val="000000"/>
                    </a:solidFill>
                    <a:effectLst/>
                    <a:uLnTx/>
                    <a:uFillTx/>
                    <a:latin typeface="Univers Condensed Light"/>
                    <a:ea typeface="+mn-ea"/>
                    <a:cs typeface="+mn-cs"/>
                  </a:rPr>
                  <a:t> </a:t>
                </a:r>
                <a14:m>
                  <m:oMath xmlns:m="http://schemas.openxmlformats.org/officeDocument/2006/math">
                    <m:sSub>
                      <m:sSubPr>
                        <m:ctrlPr>
                          <a:rPr kumimoji="0" lang="en-US" sz="1000" b="0" i="1" u="none" strike="noStrike" kern="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000" b="0" i="1" u="none" strike="noStrike" kern="0" cap="none" spc="0" normalizeH="0" baseline="0" noProof="0">
                            <a:ln>
                              <a:noFill/>
                            </a:ln>
                            <a:solidFill>
                              <a:srgbClr val="000000"/>
                            </a:solidFill>
                            <a:effectLst/>
                            <a:uLnTx/>
                            <a:uFillTx/>
                            <a:latin typeface="Cambria Math" panose="02040503050406030204" pitchFamily="18" charset="0"/>
                            <a:ea typeface="+mn-ea"/>
                            <a:cs typeface="+mn-cs"/>
                          </a:rPr>
                          <m:t>𝐶</m:t>
                        </m:r>
                      </m:e>
                      <m:sub>
                        <m:r>
                          <a:rPr kumimoji="0" lang="en-US" sz="1000" b="0" i="1" u="none" strike="noStrike" kern="0" cap="none" spc="0" normalizeH="0" baseline="0" noProof="0">
                            <a:ln>
                              <a:noFill/>
                            </a:ln>
                            <a:solidFill>
                              <a:srgbClr val="000000"/>
                            </a:solidFill>
                            <a:effectLst/>
                            <a:uLnTx/>
                            <a:uFillTx/>
                            <a:latin typeface="Cambria Math" panose="02040503050406030204" pitchFamily="18" charset="0"/>
                            <a:ea typeface="+mn-ea"/>
                            <a:cs typeface="+mn-cs"/>
                          </a:rPr>
                          <m:t>𝐿</m:t>
                        </m:r>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𝑚𝑎𝑥</m:t>
                        </m:r>
                      </m:sub>
                    </m:sSub>
                  </m:oMath>
                </a14:m>
                <a:endParaRPr kumimoji="0" lang="en-US" sz="1000" b="1" i="0" u="none" strike="noStrike" kern="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ctr" defTabSz="914400" eaLnBrk="1" fontAlgn="auto" latinLnBrk="0" hangingPunct="1">
                  <a:lnSpc>
                    <a:spcPts val="1800"/>
                  </a:lnSpc>
                  <a:spcBef>
                    <a:spcPts val="0"/>
                  </a:spcBef>
                  <a:spcAft>
                    <a:spcPts val="0"/>
                  </a:spcAft>
                  <a:buClrTx/>
                  <a:buSzTx/>
                  <a:buFontTx/>
                  <a:buNone/>
                  <a:tabLst/>
                  <a:defRPr/>
                </a:pPr>
                <a:endParaRPr kumimoji="0" lang="en-US" sz="1200" b="1" i="0" u="none" strike="noStrike" kern="0" cap="none" spc="0" normalizeH="0" baseline="0" noProof="0">
                  <a:ln>
                    <a:noFill/>
                  </a:ln>
                  <a:solidFill>
                    <a:srgbClr val="000000"/>
                  </a:solidFill>
                  <a:effectLst/>
                  <a:uLnTx/>
                  <a:uFillTx/>
                  <a:latin typeface="Arial" pitchFamily="34" charset="0"/>
                  <a:ea typeface="+mn-ea"/>
                  <a:cs typeface="Arial" pitchFamily="34" charset="0"/>
                </a:endParaRPr>
              </a:p>
            </p:txBody>
          </p:sp>
        </mc:Choice>
        <mc:Fallback xmlns="">
          <p:sp>
            <p:nvSpPr>
              <p:cNvPr id="1190" name="Rounded Rectangle 5">
                <a:extLst>
                  <a:ext uri="{FF2B5EF4-FFF2-40B4-BE49-F238E27FC236}">
                    <a16:creationId xmlns:a16="http://schemas.microsoft.com/office/drawing/2014/main" id="{DFA905AD-2E19-98A3-F6FD-E287B9A03FC9}"/>
                  </a:ext>
                </a:extLst>
              </p:cNvPr>
              <p:cNvSpPr>
                <a:spLocks noRot="1" noChangeAspect="1" noMove="1" noResize="1" noEditPoints="1" noAdjustHandles="1" noChangeArrowheads="1" noChangeShapeType="1" noTextEdit="1"/>
              </p:cNvSpPr>
              <p:nvPr/>
            </p:nvSpPr>
            <p:spPr>
              <a:xfrm>
                <a:off x="3886145" y="29572338"/>
                <a:ext cx="1376741" cy="661797"/>
              </a:xfrm>
              <a:prstGeom prst="roundRect">
                <a:avLst/>
              </a:prstGeom>
              <a:blipFill>
                <a:blip r:embed="rId86"/>
                <a:stretch>
                  <a:fillRect/>
                </a:stretch>
              </a:blipFill>
              <a:ln w="12700" cap="flat" cmpd="sng" algn="ctr">
                <a:solidFill>
                  <a:srgbClr val="FFC000"/>
                </a:solidFill>
                <a:prstDash val="solid"/>
                <a:miter lim="800000"/>
              </a:ln>
              <a:effectLst/>
            </p:spPr>
            <p:txBody>
              <a:bodyPr/>
              <a:lstStyle/>
              <a:p>
                <a:r>
                  <a:rPr lang="en-US">
                    <a:noFill/>
                  </a:rPr>
                  <a:t> </a:t>
                </a:r>
              </a:p>
            </p:txBody>
          </p:sp>
        </mc:Fallback>
      </mc:AlternateContent>
      <p:sp>
        <p:nvSpPr>
          <p:cNvPr id="1195" name="Rounded Rectangle 5">
            <a:extLst>
              <a:ext uri="{FF2B5EF4-FFF2-40B4-BE49-F238E27FC236}">
                <a16:creationId xmlns:a16="http://schemas.microsoft.com/office/drawing/2014/main" id="{69A0E144-8773-9A4F-D0B8-3DB331CA84CB}"/>
              </a:ext>
            </a:extLst>
          </p:cNvPr>
          <p:cNvSpPr/>
          <p:nvPr/>
        </p:nvSpPr>
        <p:spPr>
          <a:xfrm>
            <a:off x="5783304" y="29976205"/>
            <a:ext cx="1483443" cy="694339"/>
          </a:xfrm>
          <a:prstGeom prst="roundRect">
            <a:avLst/>
          </a:prstGeom>
          <a:solidFill>
            <a:srgbClr val="FFFFFF"/>
          </a:solidFill>
          <a:ln w="12700" cap="flat" cmpd="sng" algn="ctr">
            <a:solidFill>
              <a:srgbClr val="FFC000"/>
            </a:solidFill>
            <a:prstDash val="solid"/>
            <a:miter lim="800000"/>
          </a:ln>
          <a:effectLst/>
        </p:spPr>
        <p:txBody>
          <a:bodyPr tIns="0"/>
          <a:lstStyle/>
          <a:p>
            <a:pPr marL="0" marR="0" lvl="0" indent="0" algn="ctr" defTabSz="914400" eaLnBrk="1" fontAlgn="auto" latinLnBrk="0" hangingPunct="1">
              <a:lnSpc>
                <a:spcPts val="18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Univers Condensed Light"/>
                <a:ea typeface="+mn-ea"/>
                <a:cs typeface="Arial" pitchFamily="34" charset="0"/>
              </a:rPr>
              <a:t>Velocity</a:t>
            </a:r>
          </a:p>
        </p:txBody>
      </p:sp>
      <mc:AlternateContent xmlns:mc="http://schemas.openxmlformats.org/markup-compatibility/2006" xmlns:a14="http://schemas.microsoft.com/office/drawing/2010/main">
        <mc:Choice Requires="a14">
          <p:sp>
            <p:nvSpPr>
              <p:cNvPr id="1197" name="Object 5">
                <a:extLst>
                  <a:ext uri="{FF2B5EF4-FFF2-40B4-BE49-F238E27FC236}">
                    <a16:creationId xmlns:a16="http://schemas.microsoft.com/office/drawing/2014/main" id="{8A1FD2E7-6318-DD30-1977-44F02EC55EB0}"/>
                  </a:ext>
                </a:extLst>
              </p:cNvPr>
              <p:cNvSpPr txBox="1"/>
              <p:nvPr/>
            </p:nvSpPr>
            <p:spPr bwMode="auto">
              <a:xfrm>
                <a:off x="5954713" y="30160180"/>
                <a:ext cx="1405404" cy="539330"/>
              </a:xfrm>
              <a:prstGeom prst="rect">
                <a:avLst/>
              </a:prstGeom>
              <a:noFill/>
            </p:spPr>
            <p:txBody>
              <a:bodyPr>
                <a:normAutofit/>
              </a:bodyPr>
              <a:lstStyle/>
              <a:p>
                <a:pPr defTabSz="914400"/>
                <a14:m>
                  <m:oMathPara xmlns:m="http://schemas.openxmlformats.org/officeDocument/2006/math">
                    <m:oMathParaPr>
                      <m:jc m:val="left"/>
                    </m:oMathParaPr>
                    <m:oMath xmlns:m="http://schemas.openxmlformats.org/officeDocument/2006/math">
                      <m:sSub>
                        <m:sSubPr>
                          <m:ctrlPr>
                            <a:rPr lang="en-US" sz="900" i="1" smtClean="0">
                              <a:solidFill>
                                <a:srgbClr val="000000"/>
                              </a:solidFill>
                              <a:latin typeface="Cambria Math" panose="02040503050406030204" pitchFamily="18" charset="0"/>
                            </a:rPr>
                          </m:ctrlPr>
                        </m:sSubPr>
                        <m:e>
                          <m:r>
                            <a:rPr lang="en-US" sz="900" i="1" smtClean="0">
                              <a:solidFill>
                                <a:srgbClr val="000000"/>
                              </a:solidFill>
                              <a:latin typeface="Cambria Math" panose="02040503050406030204" pitchFamily="18" charset="0"/>
                            </a:rPr>
                            <m:t>𝑉</m:t>
                          </m:r>
                        </m:e>
                        <m:sub>
                          <m:r>
                            <a:rPr lang="en-US" sz="900" i="1" smtClean="0">
                              <a:solidFill>
                                <a:srgbClr val="000000"/>
                              </a:solidFill>
                              <a:latin typeface="Cambria Math" panose="02040503050406030204" pitchFamily="18" charset="0"/>
                            </a:rPr>
                            <m:t>𝑇</m:t>
                          </m:r>
                          <m:r>
                            <a:rPr lang="en-US" sz="900" i="1">
                              <a:solidFill>
                                <a:srgbClr val="000000"/>
                              </a:solidFill>
                              <a:latin typeface="Cambria Math" panose="02040503050406030204" pitchFamily="18" charset="0"/>
                            </a:rPr>
                            <m:t>𝑂</m:t>
                          </m:r>
                        </m:sub>
                      </m:sSub>
                      <m:r>
                        <a:rPr lang="en-US" sz="900" i="1">
                          <a:solidFill>
                            <a:srgbClr val="000000"/>
                          </a:solidFill>
                          <a:latin typeface="Cambria Math" panose="02040503050406030204" pitchFamily="18" charset="0"/>
                        </a:rPr>
                        <m:t>=1.2</m:t>
                      </m:r>
                      <m:rad>
                        <m:radPr>
                          <m:degHide m:val="on"/>
                          <m:ctrlPr>
                            <a:rPr lang="en-US" sz="900" i="1">
                              <a:solidFill>
                                <a:srgbClr val="000000"/>
                              </a:solidFill>
                              <a:latin typeface="Cambria Math" panose="02040503050406030204" pitchFamily="18" charset="0"/>
                            </a:rPr>
                          </m:ctrlPr>
                        </m:radPr>
                        <m:deg/>
                        <m:e>
                          <m:f>
                            <m:fPr>
                              <m:ctrlPr>
                                <a:rPr lang="en-US" sz="900" i="1">
                                  <a:solidFill>
                                    <a:srgbClr val="000000"/>
                                  </a:solidFill>
                                  <a:latin typeface="Cambria Math" panose="02040503050406030204" pitchFamily="18" charset="0"/>
                                </a:rPr>
                              </m:ctrlPr>
                            </m:fPr>
                            <m:num>
                              <m:r>
                                <a:rPr lang="en-US" sz="900" i="1">
                                  <a:solidFill>
                                    <a:srgbClr val="000000"/>
                                  </a:solidFill>
                                  <a:latin typeface="Cambria Math" panose="02040503050406030204" pitchFamily="18" charset="0"/>
                                </a:rPr>
                                <m:t>2</m:t>
                              </m:r>
                              <m:d>
                                <m:dPr>
                                  <m:ctrlPr>
                                    <a:rPr lang="en-US" sz="900" i="1">
                                      <a:solidFill>
                                        <a:srgbClr val="000000"/>
                                      </a:solidFill>
                                      <a:latin typeface="Cambria Math" panose="02040503050406030204" pitchFamily="18" charset="0"/>
                                    </a:rPr>
                                  </m:ctrlPr>
                                </m:dPr>
                                <m:e>
                                  <m:sSub>
                                    <m:sSubPr>
                                      <m:ctrlPr>
                                        <a:rPr lang="en-US" sz="900" i="1">
                                          <a:solidFill>
                                            <a:srgbClr val="000000"/>
                                          </a:solidFill>
                                          <a:latin typeface="Cambria Math" panose="02040503050406030204" pitchFamily="18" charset="0"/>
                                        </a:rPr>
                                      </m:ctrlPr>
                                    </m:sSubPr>
                                    <m:e>
                                      <m:r>
                                        <a:rPr lang="en-US" sz="900" i="1">
                                          <a:solidFill>
                                            <a:srgbClr val="000000"/>
                                          </a:solidFill>
                                          <a:latin typeface="Cambria Math" panose="02040503050406030204" pitchFamily="18" charset="0"/>
                                        </a:rPr>
                                        <m:t>𝑊</m:t>
                                      </m:r>
                                    </m:e>
                                    <m:sub>
                                      <m:r>
                                        <a:rPr lang="en-US" sz="900" i="1">
                                          <a:solidFill>
                                            <a:srgbClr val="000000"/>
                                          </a:solidFill>
                                          <a:latin typeface="Cambria Math" panose="02040503050406030204" pitchFamily="18" charset="0"/>
                                        </a:rPr>
                                        <m:t>𝑇𝑂</m:t>
                                      </m:r>
                                    </m:sub>
                                  </m:sSub>
                                  <m:r>
                                    <a:rPr lang="en-US" sz="900" i="1">
                                      <a:solidFill>
                                        <a:srgbClr val="000000"/>
                                      </a:solidFill>
                                      <a:latin typeface="Cambria Math" panose="02040503050406030204" pitchFamily="18" charset="0"/>
                                    </a:rPr>
                                    <m:t>/</m:t>
                                  </m:r>
                                  <m:sSub>
                                    <m:sSubPr>
                                      <m:ctrlPr>
                                        <a:rPr lang="en-US" sz="900" i="1">
                                          <a:solidFill>
                                            <a:srgbClr val="000000"/>
                                          </a:solidFill>
                                          <a:latin typeface="Cambria Math" panose="02040503050406030204" pitchFamily="18" charset="0"/>
                                        </a:rPr>
                                      </m:ctrlPr>
                                    </m:sSubPr>
                                    <m:e>
                                      <m:r>
                                        <a:rPr lang="en-US" sz="900" i="1">
                                          <a:solidFill>
                                            <a:srgbClr val="000000"/>
                                          </a:solidFill>
                                          <a:latin typeface="Cambria Math" panose="02040503050406030204" pitchFamily="18" charset="0"/>
                                        </a:rPr>
                                        <m:t>𝐴</m:t>
                                      </m:r>
                                    </m:e>
                                    <m:sub>
                                      <m:r>
                                        <a:rPr lang="en-US" sz="900" i="1">
                                          <a:solidFill>
                                            <a:srgbClr val="000000"/>
                                          </a:solidFill>
                                          <a:latin typeface="Cambria Math" panose="02040503050406030204" pitchFamily="18" charset="0"/>
                                        </a:rPr>
                                        <m:t>𝑝</m:t>
                                      </m:r>
                                    </m:sub>
                                  </m:sSub>
                                </m:e>
                              </m:d>
                            </m:num>
                            <m:den>
                              <m:r>
                                <a:rPr lang="en-US" sz="900" i="1">
                                  <a:solidFill>
                                    <a:srgbClr val="000000"/>
                                  </a:solidFill>
                                  <a:latin typeface="Cambria Math" panose="02040503050406030204" pitchFamily="18" charset="0"/>
                                </a:rPr>
                                <m:t>𝜌</m:t>
                              </m:r>
                              <m:sSub>
                                <m:sSubPr>
                                  <m:ctrlPr>
                                    <a:rPr lang="en-US" sz="900" i="1">
                                      <a:solidFill>
                                        <a:srgbClr val="000000"/>
                                      </a:solidFill>
                                      <a:latin typeface="Cambria Math" panose="02040503050406030204" pitchFamily="18" charset="0"/>
                                    </a:rPr>
                                  </m:ctrlPr>
                                </m:sSubPr>
                                <m:e>
                                  <m:r>
                                    <a:rPr lang="en-US" sz="900" i="1">
                                      <a:solidFill>
                                        <a:srgbClr val="000000"/>
                                      </a:solidFill>
                                      <a:latin typeface="Cambria Math" panose="02040503050406030204" pitchFamily="18" charset="0"/>
                                    </a:rPr>
                                    <m:t>𝐶</m:t>
                                  </m:r>
                                </m:e>
                                <m:sub>
                                  <m:sSub>
                                    <m:sSubPr>
                                      <m:ctrlPr>
                                        <a:rPr lang="en-US" sz="900" i="1">
                                          <a:solidFill>
                                            <a:srgbClr val="000000"/>
                                          </a:solidFill>
                                          <a:latin typeface="Cambria Math" panose="02040503050406030204" pitchFamily="18" charset="0"/>
                                        </a:rPr>
                                      </m:ctrlPr>
                                    </m:sSubPr>
                                    <m:e>
                                      <m:r>
                                        <a:rPr lang="en-US" sz="900" i="1">
                                          <a:solidFill>
                                            <a:srgbClr val="000000"/>
                                          </a:solidFill>
                                          <a:latin typeface="Cambria Math" panose="02040503050406030204" pitchFamily="18" charset="0"/>
                                        </a:rPr>
                                        <m:t>𝐿</m:t>
                                      </m:r>
                                    </m:e>
                                    <m:sub>
                                      <m:r>
                                        <m:rPr>
                                          <m:sty m:val="p"/>
                                        </m:rPr>
                                        <a:rPr lang="en-US" sz="900">
                                          <a:solidFill>
                                            <a:srgbClr val="000000"/>
                                          </a:solidFill>
                                          <a:latin typeface="Cambria Math" panose="02040503050406030204" pitchFamily="18" charset="0"/>
                                        </a:rPr>
                                        <m:t>max</m:t>
                                      </m:r>
                                    </m:sub>
                                  </m:sSub>
                                </m:sub>
                              </m:sSub>
                            </m:den>
                          </m:f>
                        </m:e>
                      </m:rad>
                    </m:oMath>
                  </m:oMathPara>
                </a14:m>
                <a:endParaRPr lang="en-US" sz="900">
                  <a:solidFill>
                    <a:srgbClr val="000000"/>
                  </a:solidFill>
                  <a:latin typeface="Univers Condensed Light"/>
                </a:endParaRPr>
              </a:p>
            </p:txBody>
          </p:sp>
        </mc:Choice>
        <mc:Fallback xmlns="">
          <p:sp>
            <p:nvSpPr>
              <p:cNvPr id="1197" name="Object 5">
                <a:extLst>
                  <a:ext uri="{FF2B5EF4-FFF2-40B4-BE49-F238E27FC236}">
                    <a16:creationId xmlns:a16="http://schemas.microsoft.com/office/drawing/2014/main" id="{8A1FD2E7-6318-DD30-1977-44F02EC55EB0}"/>
                  </a:ext>
                </a:extLst>
              </p:cNvPr>
              <p:cNvSpPr txBox="1">
                <a:spLocks noRot="1" noChangeAspect="1" noMove="1" noResize="1" noEditPoints="1" noAdjustHandles="1" noChangeArrowheads="1" noChangeShapeType="1" noTextEdit="1"/>
              </p:cNvSpPr>
              <p:nvPr/>
            </p:nvSpPr>
            <p:spPr bwMode="auto">
              <a:xfrm>
                <a:off x="5954713" y="30160180"/>
                <a:ext cx="1405404" cy="539330"/>
              </a:xfrm>
              <a:prstGeom prst="rect">
                <a:avLst/>
              </a:prstGeom>
              <a:blipFill>
                <a:blip r:embed="rId87"/>
                <a:stretch>
                  <a:fillRect/>
                </a:stretch>
              </a:blipFill>
            </p:spPr>
            <p:txBody>
              <a:bodyPr/>
              <a:lstStyle/>
              <a:p>
                <a:r>
                  <a:rPr lang="en-US">
                    <a:noFill/>
                  </a:rPr>
                  <a:t> </a:t>
                </a:r>
              </a:p>
            </p:txBody>
          </p:sp>
        </mc:Fallback>
      </mc:AlternateContent>
      <p:cxnSp>
        <p:nvCxnSpPr>
          <p:cNvPr id="1198" name="Straight Connector 84">
            <a:extLst>
              <a:ext uri="{FF2B5EF4-FFF2-40B4-BE49-F238E27FC236}">
                <a16:creationId xmlns:a16="http://schemas.microsoft.com/office/drawing/2014/main" id="{BAAC5F30-9ED2-7113-A8F1-EAE7FC387C5A}"/>
              </a:ext>
            </a:extLst>
          </p:cNvPr>
          <p:cNvCxnSpPr>
            <a:cxnSpLocks/>
            <a:stCxn id="1171" idx="2"/>
            <a:endCxn id="1190" idx="0"/>
          </p:cNvCxnSpPr>
          <p:nvPr/>
        </p:nvCxnSpPr>
        <p:spPr>
          <a:xfrm rot="5400000">
            <a:off x="4741236" y="29118018"/>
            <a:ext cx="287601" cy="621039"/>
          </a:xfrm>
          <a:prstGeom prst="bentConnector3">
            <a:avLst>
              <a:gd name="adj1" fmla="val 50000"/>
            </a:avLst>
          </a:prstGeom>
          <a:noFill/>
          <a:ln w="19050" cap="flat" cmpd="sng" algn="ctr">
            <a:solidFill>
              <a:srgbClr val="000000"/>
            </a:solidFill>
            <a:prstDash val="solid"/>
            <a:round/>
            <a:headEnd type="none" w="med" len="med"/>
            <a:tailEnd type="arrow" w="med" len="med"/>
          </a:ln>
          <a:effectLst/>
        </p:spPr>
      </p:cxnSp>
      <p:cxnSp>
        <p:nvCxnSpPr>
          <p:cNvPr id="1199" name="Straight Connector 103">
            <a:extLst>
              <a:ext uri="{FF2B5EF4-FFF2-40B4-BE49-F238E27FC236}">
                <a16:creationId xmlns:a16="http://schemas.microsoft.com/office/drawing/2014/main" id="{3BA269D3-2AFF-1B18-C721-FC4FF86F9589}"/>
              </a:ext>
            </a:extLst>
          </p:cNvPr>
          <p:cNvCxnSpPr>
            <a:cxnSpLocks/>
            <a:stCxn id="1190" idx="3"/>
            <a:endCxn id="1195" idx="1"/>
          </p:cNvCxnSpPr>
          <p:nvPr/>
        </p:nvCxnSpPr>
        <p:spPr>
          <a:xfrm>
            <a:off x="5262886" y="29903237"/>
            <a:ext cx="520418" cy="420138"/>
          </a:xfrm>
          <a:prstGeom prst="bentConnector3">
            <a:avLst>
              <a:gd name="adj1" fmla="val 50000"/>
            </a:avLst>
          </a:prstGeom>
          <a:noFill/>
          <a:ln w="19050" cap="flat" cmpd="sng" algn="ctr">
            <a:solidFill>
              <a:srgbClr val="000000"/>
            </a:solidFill>
            <a:prstDash val="solid"/>
            <a:round/>
            <a:headEnd type="none" w="med" len="med"/>
            <a:tailEnd type="arrow" w="med" len="med"/>
          </a:ln>
          <a:effectLst/>
        </p:spPr>
      </p:cxnSp>
    </p:spTree>
    <p:extLst>
      <p:ext uri="{BB962C8B-B14F-4D97-AF65-F5344CB8AC3E}">
        <p14:creationId xmlns:p14="http://schemas.microsoft.com/office/powerpoint/2010/main" val="27658882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ec51be9-0308-4ab2-8ed3-0190beeb44cf">
      <Terms xmlns="http://schemas.microsoft.com/office/infopath/2007/PartnerControls"/>
    </lcf76f155ced4ddcb4097134ff3c332f>
    <TaxCatchAll xmlns="dd26419d-fafd-4535-a2ce-e1ad1abb118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D2069814ADAF944AC5C58C2CBAB434A" ma:contentTypeVersion="16" ma:contentTypeDescription="Create a new document." ma:contentTypeScope="" ma:versionID="f414403340f81f9bb75c413148e323b9">
  <xsd:schema xmlns:xsd="http://www.w3.org/2001/XMLSchema" xmlns:xs="http://www.w3.org/2001/XMLSchema" xmlns:p="http://schemas.microsoft.com/office/2006/metadata/properties" xmlns:ns2="3ec51be9-0308-4ab2-8ed3-0190beeb44cf" xmlns:ns3="dd26419d-fafd-4535-a2ce-e1ad1abb1183" targetNamespace="http://schemas.microsoft.com/office/2006/metadata/properties" ma:root="true" ma:fieldsID="ce6442b642bddda4af75830c08bb7a0a" ns2:_="" ns3:_="">
    <xsd:import namespace="3ec51be9-0308-4ab2-8ed3-0190beeb44cf"/>
    <xsd:import namespace="dd26419d-fafd-4535-a2ce-e1ad1abb118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c51be9-0308-4ab2-8ed3-0190beeb44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ab86591-d70f-4a96-900c-bfbe5e6a318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d26419d-fafd-4535-a2ce-e1ad1abb118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64a1d88-0a23-4d0d-a6c5-cc56b32817c4}" ma:internalName="TaxCatchAll" ma:showField="CatchAllData" ma:web="dd26419d-fafd-4535-a2ce-e1ad1abb118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838F92-9E7C-4CA6-AA29-BFDDF378B58D}">
  <ds:schemaRefs>
    <ds:schemaRef ds:uri="http://schemas.microsoft.com/office/2006/documentManagement/types"/>
    <ds:schemaRef ds:uri="http://purl.org/dc/terms/"/>
    <ds:schemaRef ds:uri="dd26419d-fafd-4535-a2ce-e1ad1abb1183"/>
    <ds:schemaRef ds:uri="http://schemas.openxmlformats.org/package/2006/metadata/core-properties"/>
    <ds:schemaRef ds:uri="http://schemas.microsoft.com/office/infopath/2007/PartnerControls"/>
    <ds:schemaRef ds:uri="http://purl.org/dc/elements/1.1/"/>
    <ds:schemaRef ds:uri="http://schemas.microsoft.com/office/2006/metadata/properties"/>
    <ds:schemaRef ds:uri="3ec51be9-0308-4ab2-8ed3-0190beeb44cf"/>
    <ds:schemaRef ds:uri="http://www.w3.org/XML/1998/namespace"/>
    <ds:schemaRef ds:uri="http://purl.org/dc/dcmitype/"/>
  </ds:schemaRefs>
</ds:datastoreItem>
</file>

<file path=customXml/itemProps2.xml><?xml version="1.0" encoding="utf-8"?>
<ds:datastoreItem xmlns:ds="http://schemas.openxmlformats.org/officeDocument/2006/customXml" ds:itemID="{A9CF1822-D260-4962-A968-0416292E7B74}">
  <ds:schemaRefs>
    <ds:schemaRef ds:uri="3ec51be9-0308-4ab2-8ed3-0190beeb44cf"/>
    <ds:schemaRef ds:uri="dd26419d-fafd-4535-a2ce-e1ad1abb11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9FC2BFF-1EFD-4CB6-B825-D00E8A264B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0</TotalTime>
  <Words>1432</Words>
  <Application>Microsoft Office PowerPoint</Application>
  <PresentationFormat>Custom</PresentationFormat>
  <Paragraphs>153</Paragraphs>
  <Slides>1</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vt:i4>
      </vt:variant>
    </vt:vector>
  </HeadingPairs>
  <TitlesOfParts>
    <vt:vector size="11" baseType="lpstr">
      <vt:lpstr>Droid Serif</vt:lpstr>
      <vt:lpstr>Oswald</vt:lpstr>
      <vt:lpstr>Arial</vt:lpstr>
      <vt:lpstr>Calibri</vt:lpstr>
      <vt:lpstr>Calibri Light</vt:lpstr>
      <vt:lpstr>Cambria Math</vt:lpstr>
      <vt:lpstr>Times New Roman</vt:lpstr>
      <vt:lpstr>Univers Condensed Light</vt:lpstr>
      <vt:lpstr>Wingdings</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Sultan Ali O Alhazawbar</cp:lastModifiedBy>
  <cp:revision>1</cp:revision>
  <dcterms:created xsi:type="dcterms:W3CDTF">2018-10-09T15:34:40Z</dcterms:created>
  <dcterms:modified xsi:type="dcterms:W3CDTF">2022-12-05T02:07:43Z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0x0101008D2069814ADAF944AC5C58C2CBAB434A</vt:lpwstr>
  </property>
  <property fmtid="{D5CDD505-2E9C-101B-9397-08002B2CF9AE}" pid="3" name="MediaServiceImageTags">
    <vt:lpwstr/>
  </property>
</Properties>
</file>