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21"/>
  </p:notesMasterIdLst>
  <p:sldIdLst>
    <p:sldId id="256" r:id="rId5"/>
    <p:sldId id="265" r:id="rId6"/>
    <p:sldId id="261" r:id="rId7"/>
    <p:sldId id="271" r:id="rId8"/>
    <p:sldId id="270" r:id="rId9"/>
    <p:sldId id="273" r:id="rId10"/>
    <p:sldId id="272" r:id="rId11"/>
    <p:sldId id="258" r:id="rId12"/>
    <p:sldId id="266" r:id="rId13"/>
    <p:sldId id="267" r:id="rId14"/>
    <p:sldId id="275" r:id="rId15"/>
    <p:sldId id="269" r:id="rId16"/>
    <p:sldId id="274" r:id="rId17"/>
    <p:sldId id="260" r:id="rId18"/>
    <p:sldId id="277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8F5EF0-912E-4018-A6CB-F8C7BD01B71C}" v="2073" dt="2022-03-03T06:40:46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C7986-ABC7-476D-B740-72B5DF8A3EA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56E474-1E80-4FF2-897A-FFCAF5FA88EC}">
      <dgm:prSet/>
      <dgm:spPr/>
      <dgm:t>
        <a:bodyPr/>
        <a:lstStyle/>
        <a:p>
          <a:r>
            <a:rPr lang="en-US" b="0" i="0"/>
            <a:t>Project Description </a:t>
          </a:r>
          <a:endParaRPr lang="en-US"/>
        </a:p>
      </dgm:t>
    </dgm:pt>
    <dgm:pt modelId="{D4693E55-DBBB-4695-8E02-7F58CEEC47B7}" type="parTrans" cxnId="{BA4CA095-AE22-4E7F-93D2-5D867D6198C0}">
      <dgm:prSet/>
      <dgm:spPr/>
      <dgm:t>
        <a:bodyPr/>
        <a:lstStyle/>
        <a:p>
          <a:endParaRPr lang="en-US"/>
        </a:p>
      </dgm:t>
    </dgm:pt>
    <dgm:pt modelId="{92ED6D34-3CDF-4A4B-9BD9-1C2CBBE622CC}" type="sibTrans" cxnId="{BA4CA095-AE22-4E7F-93D2-5D867D6198C0}">
      <dgm:prSet/>
      <dgm:spPr/>
      <dgm:t>
        <a:bodyPr/>
        <a:lstStyle/>
        <a:p>
          <a:endParaRPr lang="en-US"/>
        </a:p>
      </dgm:t>
    </dgm:pt>
    <dgm:pt modelId="{22B38B42-03D2-4A79-9F2A-7D02A3E708C7}">
      <dgm:prSet/>
      <dgm:spPr/>
      <dgm:t>
        <a:bodyPr/>
        <a:lstStyle/>
        <a:p>
          <a:r>
            <a:rPr lang="en-US" b="0" i="0"/>
            <a:t>Black Box Model</a:t>
          </a:r>
          <a:endParaRPr lang="en-US"/>
        </a:p>
      </dgm:t>
    </dgm:pt>
    <dgm:pt modelId="{44E47299-2AE5-4E93-B053-5AD39AF2D236}" type="parTrans" cxnId="{28292C47-528E-41B3-9235-54AC7DC86F3B}">
      <dgm:prSet/>
      <dgm:spPr/>
      <dgm:t>
        <a:bodyPr/>
        <a:lstStyle/>
        <a:p>
          <a:endParaRPr lang="en-US"/>
        </a:p>
      </dgm:t>
    </dgm:pt>
    <dgm:pt modelId="{9283717F-1667-427C-834D-733947426FDB}" type="sibTrans" cxnId="{28292C47-528E-41B3-9235-54AC7DC86F3B}">
      <dgm:prSet/>
      <dgm:spPr/>
      <dgm:t>
        <a:bodyPr/>
        <a:lstStyle/>
        <a:p>
          <a:endParaRPr lang="en-US"/>
        </a:p>
      </dgm:t>
    </dgm:pt>
    <dgm:pt modelId="{F845C29B-08B5-4560-A28A-52F3F3B116D2}">
      <dgm:prSet/>
      <dgm:spPr/>
      <dgm:t>
        <a:bodyPr/>
        <a:lstStyle/>
        <a:p>
          <a:r>
            <a:rPr lang="en-US" b="0" i="0"/>
            <a:t>Decomposition Chart</a:t>
          </a:r>
          <a:endParaRPr lang="en-US"/>
        </a:p>
      </dgm:t>
    </dgm:pt>
    <dgm:pt modelId="{87A4C5B6-E95C-4A7E-93C6-99B0CB62D4F0}" type="parTrans" cxnId="{3BA2839C-0266-476D-8CD9-4CCC2B07F2BD}">
      <dgm:prSet/>
      <dgm:spPr/>
      <dgm:t>
        <a:bodyPr/>
        <a:lstStyle/>
        <a:p>
          <a:endParaRPr lang="en-US"/>
        </a:p>
      </dgm:t>
    </dgm:pt>
    <dgm:pt modelId="{D3B1E774-3F90-408B-90D2-931CD4B07F92}" type="sibTrans" cxnId="{3BA2839C-0266-476D-8CD9-4CCC2B07F2BD}">
      <dgm:prSet/>
      <dgm:spPr/>
      <dgm:t>
        <a:bodyPr/>
        <a:lstStyle/>
        <a:p>
          <a:endParaRPr lang="en-US"/>
        </a:p>
      </dgm:t>
    </dgm:pt>
    <dgm:pt modelId="{D1E78229-8CA4-4B05-880A-4D91FDC7AE00}">
      <dgm:prSet/>
      <dgm:spPr/>
      <dgm:t>
        <a:bodyPr/>
        <a:lstStyle/>
        <a:p>
          <a:r>
            <a:rPr lang="en-US" b="0" i="0"/>
            <a:t>Concept Generation </a:t>
          </a:r>
          <a:endParaRPr lang="en-US"/>
        </a:p>
      </dgm:t>
    </dgm:pt>
    <dgm:pt modelId="{985654E1-6BD1-49F8-9AA5-4ABE7CF63717}" type="parTrans" cxnId="{F69FCC43-2FF0-4447-A23A-32CAA29CE3E4}">
      <dgm:prSet/>
      <dgm:spPr/>
      <dgm:t>
        <a:bodyPr/>
        <a:lstStyle/>
        <a:p>
          <a:endParaRPr lang="en-US"/>
        </a:p>
      </dgm:t>
    </dgm:pt>
    <dgm:pt modelId="{E0A56D38-7930-4557-B221-CF4638E836E9}" type="sibTrans" cxnId="{F69FCC43-2FF0-4447-A23A-32CAA29CE3E4}">
      <dgm:prSet/>
      <dgm:spPr/>
      <dgm:t>
        <a:bodyPr/>
        <a:lstStyle/>
        <a:p>
          <a:endParaRPr lang="en-US"/>
        </a:p>
      </dgm:t>
    </dgm:pt>
    <dgm:pt modelId="{34868118-80D4-46F1-9975-EE33E63B9EC9}">
      <dgm:prSet/>
      <dgm:spPr/>
      <dgm:t>
        <a:bodyPr/>
        <a:lstStyle/>
        <a:p>
          <a:r>
            <a:rPr lang="en-US" b="0" i="0"/>
            <a:t>Concept Evaluation </a:t>
          </a:r>
          <a:endParaRPr lang="en-US"/>
        </a:p>
      </dgm:t>
    </dgm:pt>
    <dgm:pt modelId="{38FC2814-74A3-476F-929D-8B01F1F374FD}" type="parTrans" cxnId="{542042AF-9358-4460-9920-0987999816C6}">
      <dgm:prSet/>
      <dgm:spPr/>
      <dgm:t>
        <a:bodyPr/>
        <a:lstStyle/>
        <a:p>
          <a:endParaRPr lang="en-US"/>
        </a:p>
      </dgm:t>
    </dgm:pt>
    <dgm:pt modelId="{6590461E-AFBC-43E4-8B4A-C3057332C71E}" type="sibTrans" cxnId="{542042AF-9358-4460-9920-0987999816C6}">
      <dgm:prSet/>
      <dgm:spPr/>
      <dgm:t>
        <a:bodyPr/>
        <a:lstStyle/>
        <a:p>
          <a:endParaRPr lang="en-US"/>
        </a:p>
      </dgm:t>
    </dgm:pt>
    <dgm:pt modelId="{0C89D033-5C70-436A-8B90-120D5CD3DCC8}">
      <dgm:prSet/>
      <dgm:spPr/>
      <dgm:t>
        <a:bodyPr/>
        <a:lstStyle/>
        <a:p>
          <a:r>
            <a:rPr lang="en-US" b="0" i="0"/>
            <a:t>Budget and Materials </a:t>
          </a:r>
          <a:endParaRPr lang="en-US"/>
        </a:p>
      </dgm:t>
    </dgm:pt>
    <dgm:pt modelId="{E29D7093-759B-47D3-8BF4-8DB555783B21}" type="parTrans" cxnId="{A2FDC0D1-F627-46FF-84EE-66739DCDD71D}">
      <dgm:prSet/>
      <dgm:spPr/>
      <dgm:t>
        <a:bodyPr/>
        <a:lstStyle/>
        <a:p>
          <a:endParaRPr lang="en-US"/>
        </a:p>
      </dgm:t>
    </dgm:pt>
    <dgm:pt modelId="{A1738450-B4AB-4BF1-9908-BEA796ED79D4}" type="sibTrans" cxnId="{A2FDC0D1-F627-46FF-84EE-66739DCDD71D}">
      <dgm:prSet/>
      <dgm:spPr/>
      <dgm:t>
        <a:bodyPr/>
        <a:lstStyle/>
        <a:p>
          <a:endParaRPr lang="en-US"/>
        </a:p>
      </dgm:t>
    </dgm:pt>
    <dgm:pt modelId="{51E77744-3E9C-46A4-9BDF-87E23BD99851}">
      <dgm:prSet/>
      <dgm:spPr/>
      <dgm:t>
        <a:bodyPr/>
        <a:lstStyle/>
        <a:p>
          <a:r>
            <a:rPr lang="en-US">
              <a:latin typeface="Century Gothic" panose="020B0502020202020204"/>
            </a:rPr>
            <a:t>Questions</a:t>
          </a:r>
          <a:endParaRPr lang="en-US"/>
        </a:p>
      </dgm:t>
    </dgm:pt>
    <dgm:pt modelId="{3BA283B7-47D7-448B-9BB9-D38E7CE2FCB6}" type="parTrans" cxnId="{05DB39CC-3C48-4F3F-AE96-5E563BD64700}">
      <dgm:prSet/>
      <dgm:spPr/>
      <dgm:t>
        <a:bodyPr/>
        <a:lstStyle/>
        <a:p>
          <a:endParaRPr lang="en-US"/>
        </a:p>
      </dgm:t>
    </dgm:pt>
    <dgm:pt modelId="{E9967317-D35C-4791-AE8A-51FD9DD4932F}" type="sibTrans" cxnId="{05DB39CC-3C48-4F3F-AE96-5E563BD64700}">
      <dgm:prSet/>
      <dgm:spPr/>
      <dgm:t>
        <a:bodyPr/>
        <a:lstStyle/>
        <a:p>
          <a:endParaRPr lang="en-US"/>
        </a:p>
      </dgm:t>
    </dgm:pt>
    <dgm:pt modelId="{C1B790DE-75A8-4BB6-AC13-E3059A9B7037}">
      <dgm:prSet/>
      <dgm:spPr/>
      <dgm:t>
        <a:bodyPr/>
        <a:lstStyle/>
        <a:p>
          <a:r>
            <a:rPr lang="en-US"/>
            <a:t>Schedule &amp; Design Phase</a:t>
          </a:r>
        </a:p>
      </dgm:t>
    </dgm:pt>
    <dgm:pt modelId="{A87E46D9-564D-4F9F-A865-26063AFA8ACC}" type="parTrans" cxnId="{4AA461F1-8B63-498B-B7A7-8F24B083C928}">
      <dgm:prSet/>
      <dgm:spPr/>
      <dgm:t>
        <a:bodyPr/>
        <a:lstStyle/>
        <a:p>
          <a:endParaRPr lang="en-US"/>
        </a:p>
      </dgm:t>
    </dgm:pt>
    <dgm:pt modelId="{F8A9D532-6EED-4E8B-8EC2-60E605558295}" type="sibTrans" cxnId="{4AA461F1-8B63-498B-B7A7-8F24B083C928}">
      <dgm:prSet/>
      <dgm:spPr/>
      <dgm:t>
        <a:bodyPr/>
        <a:lstStyle/>
        <a:p>
          <a:endParaRPr lang="en-US"/>
        </a:p>
      </dgm:t>
    </dgm:pt>
    <dgm:pt modelId="{A0FCA65D-4070-4B8D-912E-838081141D54}" type="pres">
      <dgm:prSet presAssocID="{8DCC7986-ABC7-476D-B740-72B5DF8A3EA2}" presName="linear" presStyleCnt="0">
        <dgm:presLayoutVars>
          <dgm:animLvl val="lvl"/>
          <dgm:resizeHandles val="exact"/>
        </dgm:presLayoutVars>
      </dgm:prSet>
      <dgm:spPr/>
    </dgm:pt>
    <dgm:pt modelId="{DF87952B-1805-4118-B55E-AD7814F8C8C9}" type="pres">
      <dgm:prSet presAssocID="{C1B790DE-75A8-4BB6-AC13-E3059A9B7037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2675ABBC-8D8A-42E6-934F-04B5EC527937}" type="pres">
      <dgm:prSet presAssocID="{F8A9D532-6EED-4E8B-8EC2-60E605558295}" presName="spacer" presStyleCnt="0"/>
      <dgm:spPr/>
    </dgm:pt>
    <dgm:pt modelId="{F8111E58-1CDF-42C7-9CCD-041E1C319D1D}" type="pres">
      <dgm:prSet presAssocID="{8656E474-1E80-4FF2-897A-FFCAF5FA88E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A4975F0-C726-44ED-83D4-EB744B246B68}" type="pres">
      <dgm:prSet presAssocID="{92ED6D34-3CDF-4A4B-9BD9-1C2CBBE622CC}" presName="spacer" presStyleCnt="0"/>
      <dgm:spPr/>
    </dgm:pt>
    <dgm:pt modelId="{13277076-E573-4891-9F0C-3D5CF4061865}" type="pres">
      <dgm:prSet presAssocID="{22B38B42-03D2-4A79-9F2A-7D02A3E708C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9838CC86-5B4E-4288-9B85-9DB0675A1D48}" type="pres">
      <dgm:prSet presAssocID="{9283717F-1667-427C-834D-733947426FDB}" presName="spacer" presStyleCnt="0"/>
      <dgm:spPr/>
    </dgm:pt>
    <dgm:pt modelId="{BCD98B27-D7F0-4996-997A-F5F02A698371}" type="pres">
      <dgm:prSet presAssocID="{F845C29B-08B5-4560-A28A-52F3F3B116D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659C38F3-8CD2-4AD7-89F5-01412A23944D}" type="pres">
      <dgm:prSet presAssocID="{D3B1E774-3F90-408B-90D2-931CD4B07F92}" presName="spacer" presStyleCnt="0"/>
      <dgm:spPr/>
    </dgm:pt>
    <dgm:pt modelId="{8B58E9FE-E0C8-47DC-AF38-9E37C92521B5}" type="pres">
      <dgm:prSet presAssocID="{D1E78229-8CA4-4B05-880A-4D91FDC7AE00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DC283071-395F-499F-A4F4-B529BDD9E18C}" type="pres">
      <dgm:prSet presAssocID="{E0A56D38-7930-4557-B221-CF4638E836E9}" presName="spacer" presStyleCnt="0"/>
      <dgm:spPr/>
    </dgm:pt>
    <dgm:pt modelId="{86F08F11-185C-48C0-90F6-3AC3A03A7AAE}" type="pres">
      <dgm:prSet presAssocID="{34868118-80D4-46F1-9975-EE33E63B9EC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560761E-B4B0-4D9B-BEA0-1206D56BC66F}" type="pres">
      <dgm:prSet presAssocID="{6590461E-AFBC-43E4-8B4A-C3057332C71E}" presName="spacer" presStyleCnt="0"/>
      <dgm:spPr/>
    </dgm:pt>
    <dgm:pt modelId="{1A0199B7-73B0-4817-9ED6-A30C9F37695D}" type="pres">
      <dgm:prSet presAssocID="{0C89D033-5C70-436A-8B90-120D5CD3DCC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B780DDF-1D4C-4049-B323-AD3FABE770A4}" type="pres">
      <dgm:prSet presAssocID="{A1738450-B4AB-4BF1-9908-BEA796ED79D4}" presName="spacer" presStyleCnt="0"/>
      <dgm:spPr/>
    </dgm:pt>
    <dgm:pt modelId="{7721B9F2-799D-4BFD-BBB8-6F7BE8AB8F3B}" type="pres">
      <dgm:prSet presAssocID="{51E77744-3E9C-46A4-9BDF-87E23BD99851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B2CB6B1D-8FA6-4DE5-A6B5-3D61A5010549}" type="presOf" srcId="{22B38B42-03D2-4A79-9F2A-7D02A3E708C7}" destId="{13277076-E573-4891-9F0C-3D5CF4061865}" srcOrd="0" destOrd="0" presId="urn:microsoft.com/office/officeart/2005/8/layout/vList2"/>
    <dgm:cxn modelId="{9F3C4921-9334-4E28-BE24-DA1B91708DB1}" type="presOf" srcId="{51E77744-3E9C-46A4-9BDF-87E23BD99851}" destId="{7721B9F2-799D-4BFD-BBB8-6F7BE8AB8F3B}" srcOrd="0" destOrd="0" presId="urn:microsoft.com/office/officeart/2005/8/layout/vList2"/>
    <dgm:cxn modelId="{1ABC5D2F-FC76-4D17-BF16-680A282783FB}" type="presOf" srcId="{D1E78229-8CA4-4B05-880A-4D91FDC7AE00}" destId="{8B58E9FE-E0C8-47DC-AF38-9E37C92521B5}" srcOrd="0" destOrd="0" presId="urn:microsoft.com/office/officeart/2005/8/layout/vList2"/>
    <dgm:cxn modelId="{F69FCC43-2FF0-4447-A23A-32CAA29CE3E4}" srcId="{8DCC7986-ABC7-476D-B740-72B5DF8A3EA2}" destId="{D1E78229-8CA4-4B05-880A-4D91FDC7AE00}" srcOrd="4" destOrd="0" parTransId="{985654E1-6BD1-49F8-9AA5-4ABE7CF63717}" sibTransId="{E0A56D38-7930-4557-B221-CF4638E836E9}"/>
    <dgm:cxn modelId="{5AC46846-DEA8-48ED-9F4C-46D67F557C65}" type="presOf" srcId="{0C89D033-5C70-436A-8B90-120D5CD3DCC8}" destId="{1A0199B7-73B0-4817-9ED6-A30C9F37695D}" srcOrd="0" destOrd="0" presId="urn:microsoft.com/office/officeart/2005/8/layout/vList2"/>
    <dgm:cxn modelId="{28292C47-528E-41B3-9235-54AC7DC86F3B}" srcId="{8DCC7986-ABC7-476D-B740-72B5DF8A3EA2}" destId="{22B38B42-03D2-4A79-9F2A-7D02A3E708C7}" srcOrd="2" destOrd="0" parTransId="{44E47299-2AE5-4E93-B053-5AD39AF2D236}" sibTransId="{9283717F-1667-427C-834D-733947426FDB}"/>
    <dgm:cxn modelId="{7F89BD88-FD5E-4E13-A004-8FC4D75BA334}" type="presOf" srcId="{8656E474-1E80-4FF2-897A-FFCAF5FA88EC}" destId="{F8111E58-1CDF-42C7-9CCD-041E1C319D1D}" srcOrd="0" destOrd="0" presId="urn:microsoft.com/office/officeart/2005/8/layout/vList2"/>
    <dgm:cxn modelId="{BA4CA095-AE22-4E7F-93D2-5D867D6198C0}" srcId="{8DCC7986-ABC7-476D-B740-72B5DF8A3EA2}" destId="{8656E474-1E80-4FF2-897A-FFCAF5FA88EC}" srcOrd="1" destOrd="0" parTransId="{D4693E55-DBBB-4695-8E02-7F58CEEC47B7}" sibTransId="{92ED6D34-3CDF-4A4B-9BD9-1C2CBBE622CC}"/>
    <dgm:cxn modelId="{3BA2839C-0266-476D-8CD9-4CCC2B07F2BD}" srcId="{8DCC7986-ABC7-476D-B740-72B5DF8A3EA2}" destId="{F845C29B-08B5-4560-A28A-52F3F3B116D2}" srcOrd="3" destOrd="0" parTransId="{87A4C5B6-E95C-4A7E-93C6-99B0CB62D4F0}" sibTransId="{D3B1E774-3F90-408B-90D2-931CD4B07F92}"/>
    <dgm:cxn modelId="{F535FCA9-478C-43AF-BBBA-0E64DC5D5105}" type="presOf" srcId="{F845C29B-08B5-4560-A28A-52F3F3B116D2}" destId="{BCD98B27-D7F0-4996-997A-F5F02A698371}" srcOrd="0" destOrd="0" presId="urn:microsoft.com/office/officeart/2005/8/layout/vList2"/>
    <dgm:cxn modelId="{542042AF-9358-4460-9920-0987999816C6}" srcId="{8DCC7986-ABC7-476D-B740-72B5DF8A3EA2}" destId="{34868118-80D4-46F1-9975-EE33E63B9EC9}" srcOrd="5" destOrd="0" parTransId="{38FC2814-74A3-476F-929D-8B01F1F374FD}" sibTransId="{6590461E-AFBC-43E4-8B4A-C3057332C71E}"/>
    <dgm:cxn modelId="{05DB39CC-3C48-4F3F-AE96-5E563BD64700}" srcId="{8DCC7986-ABC7-476D-B740-72B5DF8A3EA2}" destId="{51E77744-3E9C-46A4-9BDF-87E23BD99851}" srcOrd="7" destOrd="0" parTransId="{3BA283B7-47D7-448B-9BB9-D38E7CE2FCB6}" sibTransId="{E9967317-D35C-4791-AE8A-51FD9DD4932F}"/>
    <dgm:cxn modelId="{A2FDC0D1-F627-46FF-84EE-66739DCDD71D}" srcId="{8DCC7986-ABC7-476D-B740-72B5DF8A3EA2}" destId="{0C89D033-5C70-436A-8B90-120D5CD3DCC8}" srcOrd="6" destOrd="0" parTransId="{E29D7093-759B-47D3-8BF4-8DB555783B21}" sibTransId="{A1738450-B4AB-4BF1-9908-BEA796ED79D4}"/>
    <dgm:cxn modelId="{842624D2-3F6E-416C-8B42-F16E162F9020}" type="presOf" srcId="{8DCC7986-ABC7-476D-B740-72B5DF8A3EA2}" destId="{A0FCA65D-4070-4B8D-912E-838081141D54}" srcOrd="0" destOrd="0" presId="urn:microsoft.com/office/officeart/2005/8/layout/vList2"/>
    <dgm:cxn modelId="{130C46E0-64C5-40DF-9EBD-3E734BC27A3A}" type="presOf" srcId="{34868118-80D4-46F1-9975-EE33E63B9EC9}" destId="{86F08F11-185C-48C0-90F6-3AC3A03A7AAE}" srcOrd="0" destOrd="0" presId="urn:microsoft.com/office/officeart/2005/8/layout/vList2"/>
    <dgm:cxn modelId="{07F71BEC-0F74-4795-B92C-1FFA77196342}" type="presOf" srcId="{C1B790DE-75A8-4BB6-AC13-E3059A9B7037}" destId="{DF87952B-1805-4118-B55E-AD7814F8C8C9}" srcOrd="0" destOrd="0" presId="urn:microsoft.com/office/officeart/2005/8/layout/vList2"/>
    <dgm:cxn modelId="{4AA461F1-8B63-498B-B7A7-8F24B083C928}" srcId="{8DCC7986-ABC7-476D-B740-72B5DF8A3EA2}" destId="{C1B790DE-75A8-4BB6-AC13-E3059A9B7037}" srcOrd="0" destOrd="0" parTransId="{A87E46D9-564D-4F9F-A865-26063AFA8ACC}" sibTransId="{F8A9D532-6EED-4E8B-8EC2-60E605558295}"/>
    <dgm:cxn modelId="{60B179E3-DF93-4C5D-8796-806A797A5F42}" type="presParOf" srcId="{A0FCA65D-4070-4B8D-912E-838081141D54}" destId="{DF87952B-1805-4118-B55E-AD7814F8C8C9}" srcOrd="0" destOrd="0" presId="urn:microsoft.com/office/officeart/2005/8/layout/vList2"/>
    <dgm:cxn modelId="{87F71615-38AB-40B7-B823-93B4BC6FFAEA}" type="presParOf" srcId="{A0FCA65D-4070-4B8D-912E-838081141D54}" destId="{2675ABBC-8D8A-42E6-934F-04B5EC527937}" srcOrd="1" destOrd="0" presId="urn:microsoft.com/office/officeart/2005/8/layout/vList2"/>
    <dgm:cxn modelId="{CE7D9F8C-3BDE-4C62-80F7-413AAA9F70F2}" type="presParOf" srcId="{A0FCA65D-4070-4B8D-912E-838081141D54}" destId="{F8111E58-1CDF-42C7-9CCD-041E1C319D1D}" srcOrd="2" destOrd="0" presId="urn:microsoft.com/office/officeart/2005/8/layout/vList2"/>
    <dgm:cxn modelId="{B56D7F43-EF0D-479B-AD19-B7FB2CF81D3A}" type="presParOf" srcId="{A0FCA65D-4070-4B8D-912E-838081141D54}" destId="{BA4975F0-C726-44ED-83D4-EB744B246B68}" srcOrd="3" destOrd="0" presId="urn:microsoft.com/office/officeart/2005/8/layout/vList2"/>
    <dgm:cxn modelId="{7DACE569-EC63-49FE-A568-C0E1FF6044E3}" type="presParOf" srcId="{A0FCA65D-4070-4B8D-912E-838081141D54}" destId="{13277076-E573-4891-9F0C-3D5CF4061865}" srcOrd="4" destOrd="0" presId="urn:microsoft.com/office/officeart/2005/8/layout/vList2"/>
    <dgm:cxn modelId="{EAE76031-246C-4EF0-9046-31CEC0428A68}" type="presParOf" srcId="{A0FCA65D-4070-4B8D-912E-838081141D54}" destId="{9838CC86-5B4E-4288-9B85-9DB0675A1D48}" srcOrd="5" destOrd="0" presId="urn:microsoft.com/office/officeart/2005/8/layout/vList2"/>
    <dgm:cxn modelId="{E4AC5B4D-BA1A-4476-A4F4-8B3DA2DB9A60}" type="presParOf" srcId="{A0FCA65D-4070-4B8D-912E-838081141D54}" destId="{BCD98B27-D7F0-4996-997A-F5F02A698371}" srcOrd="6" destOrd="0" presId="urn:microsoft.com/office/officeart/2005/8/layout/vList2"/>
    <dgm:cxn modelId="{E2C06844-7336-4066-A889-20D773086BE6}" type="presParOf" srcId="{A0FCA65D-4070-4B8D-912E-838081141D54}" destId="{659C38F3-8CD2-4AD7-89F5-01412A23944D}" srcOrd="7" destOrd="0" presId="urn:microsoft.com/office/officeart/2005/8/layout/vList2"/>
    <dgm:cxn modelId="{6BAACDC9-63DC-44D5-8135-76047224ED3F}" type="presParOf" srcId="{A0FCA65D-4070-4B8D-912E-838081141D54}" destId="{8B58E9FE-E0C8-47DC-AF38-9E37C92521B5}" srcOrd="8" destOrd="0" presId="urn:microsoft.com/office/officeart/2005/8/layout/vList2"/>
    <dgm:cxn modelId="{4968F714-F2A7-48D1-9FE5-EFB71CB07371}" type="presParOf" srcId="{A0FCA65D-4070-4B8D-912E-838081141D54}" destId="{DC283071-395F-499F-A4F4-B529BDD9E18C}" srcOrd="9" destOrd="0" presId="urn:microsoft.com/office/officeart/2005/8/layout/vList2"/>
    <dgm:cxn modelId="{97CC0440-6DE2-4572-831B-5E755E8D9C36}" type="presParOf" srcId="{A0FCA65D-4070-4B8D-912E-838081141D54}" destId="{86F08F11-185C-48C0-90F6-3AC3A03A7AAE}" srcOrd="10" destOrd="0" presId="urn:microsoft.com/office/officeart/2005/8/layout/vList2"/>
    <dgm:cxn modelId="{72522EFA-E3B9-478B-88A5-1CF821BEA97E}" type="presParOf" srcId="{A0FCA65D-4070-4B8D-912E-838081141D54}" destId="{1560761E-B4B0-4D9B-BEA0-1206D56BC66F}" srcOrd="11" destOrd="0" presId="urn:microsoft.com/office/officeart/2005/8/layout/vList2"/>
    <dgm:cxn modelId="{2F700081-F258-4988-9BDD-CDD20420906E}" type="presParOf" srcId="{A0FCA65D-4070-4B8D-912E-838081141D54}" destId="{1A0199B7-73B0-4817-9ED6-A30C9F37695D}" srcOrd="12" destOrd="0" presId="urn:microsoft.com/office/officeart/2005/8/layout/vList2"/>
    <dgm:cxn modelId="{D3035329-BB97-4DDC-8443-B5C92BDE8AD4}" type="presParOf" srcId="{A0FCA65D-4070-4B8D-912E-838081141D54}" destId="{7B780DDF-1D4C-4049-B323-AD3FABE770A4}" srcOrd="13" destOrd="0" presId="urn:microsoft.com/office/officeart/2005/8/layout/vList2"/>
    <dgm:cxn modelId="{6F2B6932-922C-4577-A7A9-EEA42947FB93}" type="presParOf" srcId="{A0FCA65D-4070-4B8D-912E-838081141D54}" destId="{7721B9F2-799D-4BFD-BBB8-6F7BE8AB8F3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0CEA02-00FA-41E0-8A72-1DF80489841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1F490-6C10-42D2-A7E8-16D05CFAA823}">
      <dgm:prSet/>
      <dgm:spPr/>
      <dgm:t>
        <a:bodyPr/>
        <a:lstStyle/>
        <a:p>
          <a:r>
            <a:rPr lang="en-US" b="1" dirty="0"/>
            <a:t>First Semester Requirements:</a:t>
          </a:r>
          <a:endParaRPr lang="en-US" dirty="0"/>
        </a:p>
      </dgm:t>
    </dgm:pt>
    <dgm:pt modelId="{58868379-3E81-4258-8CF2-36B079149614}" type="parTrans" cxnId="{33513946-EE01-4EA7-AAC0-FCE87B1A11EC}">
      <dgm:prSet/>
      <dgm:spPr/>
      <dgm:t>
        <a:bodyPr/>
        <a:lstStyle/>
        <a:p>
          <a:endParaRPr lang="en-US"/>
        </a:p>
      </dgm:t>
    </dgm:pt>
    <dgm:pt modelId="{3802CBF1-E4CE-4396-8613-7464E96756D3}" type="sibTrans" cxnId="{33513946-EE01-4EA7-AAC0-FCE87B1A11EC}">
      <dgm:prSet/>
      <dgm:spPr/>
      <dgm:t>
        <a:bodyPr/>
        <a:lstStyle/>
        <a:p>
          <a:endParaRPr lang="en-US"/>
        </a:p>
      </dgm:t>
    </dgm:pt>
    <dgm:pt modelId="{A262FC7D-46E5-4DCE-8A68-85773B3F24B4}">
      <dgm:prSet/>
      <dgm:spPr/>
      <dgm:t>
        <a:bodyPr/>
        <a:lstStyle/>
        <a:p>
          <a:pPr rtl="0"/>
          <a:r>
            <a:rPr lang="en-US" dirty="0">
              <a:latin typeface="Century Gothic" panose="020B0502020202020204"/>
            </a:rPr>
            <a:t>Aircraft Research &amp; Benchmarking</a:t>
          </a:r>
          <a:endParaRPr lang="en-US" dirty="0"/>
        </a:p>
      </dgm:t>
    </dgm:pt>
    <dgm:pt modelId="{E20D62E2-3FEF-4570-B6E2-1F1EE1BA2002}" type="parTrans" cxnId="{A23CF394-1DC7-408C-9100-B21295CCE9F1}">
      <dgm:prSet/>
      <dgm:spPr/>
      <dgm:t>
        <a:bodyPr/>
        <a:lstStyle/>
        <a:p>
          <a:endParaRPr lang="en-US"/>
        </a:p>
      </dgm:t>
    </dgm:pt>
    <dgm:pt modelId="{B70F7C49-5B7B-4C7A-BCDE-69CD3E00B135}" type="sibTrans" cxnId="{A23CF394-1DC7-408C-9100-B21295CCE9F1}">
      <dgm:prSet/>
      <dgm:spPr/>
      <dgm:t>
        <a:bodyPr/>
        <a:lstStyle/>
        <a:p>
          <a:endParaRPr lang="en-US"/>
        </a:p>
      </dgm:t>
    </dgm:pt>
    <dgm:pt modelId="{2C318082-D381-48BA-A576-F43B076C258E}">
      <dgm:prSet/>
      <dgm:spPr/>
      <dgm:t>
        <a:bodyPr/>
        <a:lstStyle/>
        <a:p>
          <a:pPr rtl="0"/>
          <a:r>
            <a:rPr lang="en-US" dirty="0">
              <a:latin typeface="Century Gothic" panose="020B0502020202020204"/>
            </a:rPr>
            <a:t>Aircraft Design &amp;Testing</a:t>
          </a:r>
          <a:endParaRPr lang="en-US" dirty="0"/>
        </a:p>
      </dgm:t>
    </dgm:pt>
    <dgm:pt modelId="{714E9359-73D3-4D02-98A5-385533B0EB20}" type="parTrans" cxnId="{E0E6E375-7150-4985-8C26-DEE0D5D7FBDA}">
      <dgm:prSet/>
      <dgm:spPr/>
      <dgm:t>
        <a:bodyPr/>
        <a:lstStyle/>
        <a:p>
          <a:endParaRPr lang="en-US"/>
        </a:p>
      </dgm:t>
    </dgm:pt>
    <dgm:pt modelId="{1694D169-EDA2-4A42-91B4-BB3D0579C7AA}" type="sibTrans" cxnId="{E0E6E375-7150-4985-8C26-DEE0D5D7FBDA}">
      <dgm:prSet/>
      <dgm:spPr/>
      <dgm:t>
        <a:bodyPr/>
        <a:lstStyle/>
        <a:p>
          <a:endParaRPr lang="en-US"/>
        </a:p>
      </dgm:t>
    </dgm:pt>
    <dgm:pt modelId="{E93FE658-9548-4744-8FBF-790FFF846272}">
      <dgm:prSet/>
      <dgm:spPr/>
      <dgm:t>
        <a:bodyPr/>
        <a:lstStyle/>
        <a:p>
          <a:r>
            <a:rPr lang="en-US" dirty="0"/>
            <a:t>Final Prototype Design</a:t>
          </a:r>
        </a:p>
      </dgm:t>
    </dgm:pt>
    <dgm:pt modelId="{1983511E-D9A8-4A59-B53D-C2D7D02C9BC7}" type="parTrans" cxnId="{3E565F2D-8C87-4764-91FC-EA964F93DA91}">
      <dgm:prSet/>
      <dgm:spPr/>
      <dgm:t>
        <a:bodyPr/>
        <a:lstStyle/>
        <a:p>
          <a:endParaRPr lang="en-US"/>
        </a:p>
      </dgm:t>
    </dgm:pt>
    <dgm:pt modelId="{AD88F175-338B-4FE6-83C3-0F2A972E2E6A}" type="sibTrans" cxnId="{3E565F2D-8C87-4764-91FC-EA964F93DA91}">
      <dgm:prSet/>
      <dgm:spPr/>
      <dgm:t>
        <a:bodyPr/>
        <a:lstStyle/>
        <a:p>
          <a:endParaRPr lang="en-US"/>
        </a:p>
      </dgm:t>
    </dgm:pt>
    <dgm:pt modelId="{DC23DD45-7013-4BE5-BFA2-633EA59B6377}">
      <dgm:prSet/>
      <dgm:spPr/>
      <dgm:t>
        <a:bodyPr/>
        <a:lstStyle/>
        <a:p>
          <a:r>
            <a:rPr lang="en-US" dirty="0"/>
            <a:t>Second Semester:</a:t>
          </a:r>
        </a:p>
      </dgm:t>
    </dgm:pt>
    <dgm:pt modelId="{04DDB723-717B-4D5F-9B30-8C8E7955D6A0}" type="parTrans" cxnId="{EFFB6A67-FAC5-4D35-A15E-DEE2728E0B3C}">
      <dgm:prSet/>
      <dgm:spPr/>
      <dgm:t>
        <a:bodyPr/>
        <a:lstStyle/>
        <a:p>
          <a:endParaRPr lang="en-US"/>
        </a:p>
      </dgm:t>
    </dgm:pt>
    <dgm:pt modelId="{B842D845-FB7E-40A0-993D-DB111B61C303}" type="sibTrans" cxnId="{EFFB6A67-FAC5-4D35-A15E-DEE2728E0B3C}">
      <dgm:prSet/>
      <dgm:spPr/>
      <dgm:t>
        <a:bodyPr/>
        <a:lstStyle/>
        <a:p>
          <a:endParaRPr lang="en-US"/>
        </a:p>
      </dgm:t>
    </dgm:pt>
    <dgm:pt modelId="{38A85C62-409B-4C3C-9594-442DAA17B473}">
      <dgm:prSet/>
      <dgm:spPr/>
      <dgm:t>
        <a:bodyPr/>
        <a:lstStyle/>
        <a:p>
          <a:r>
            <a:rPr lang="en-US" dirty="0"/>
            <a:t>Final Iteration of Aircraft Design</a:t>
          </a:r>
        </a:p>
      </dgm:t>
    </dgm:pt>
    <dgm:pt modelId="{C85DC28E-147D-49BF-838B-12D3119697DE}" type="parTrans" cxnId="{9B4F8D32-47A8-41F1-90A1-94007D9FF235}">
      <dgm:prSet/>
      <dgm:spPr/>
      <dgm:t>
        <a:bodyPr/>
        <a:lstStyle/>
        <a:p>
          <a:endParaRPr lang="en-US"/>
        </a:p>
      </dgm:t>
    </dgm:pt>
    <dgm:pt modelId="{0EE09ED0-ADD8-4677-B531-8EE3CE95E47F}" type="sibTrans" cxnId="{9B4F8D32-47A8-41F1-90A1-94007D9FF235}">
      <dgm:prSet/>
      <dgm:spPr/>
      <dgm:t>
        <a:bodyPr/>
        <a:lstStyle/>
        <a:p>
          <a:endParaRPr lang="en-US"/>
        </a:p>
      </dgm:t>
    </dgm:pt>
    <dgm:pt modelId="{D6843B72-1412-4CFB-9B89-061F2AC58888}">
      <dgm:prSet/>
      <dgm:spPr/>
      <dgm:t>
        <a:bodyPr/>
        <a:lstStyle/>
        <a:p>
          <a:r>
            <a:rPr lang="en-US" dirty="0"/>
            <a:t>Solar Output Integration</a:t>
          </a:r>
        </a:p>
      </dgm:t>
    </dgm:pt>
    <dgm:pt modelId="{91A96482-05D9-4393-94A0-1024820E3BB0}" type="parTrans" cxnId="{7DBD811F-A655-4AB5-9473-6E9F1ED22FDB}">
      <dgm:prSet/>
      <dgm:spPr/>
      <dgm:t>
        <a:bodyPr/>
        <a:lstStyle/>
        <a:p>
          <a:endParaRPr lang="en-US"/>
        </a:p>
      </dgm:t>
    </dgm:pt>
    <dgm:pt modelId="{1C28C565-1981-40AD-B21D-4CA33808EC5D}" type="sibTrans" cxnId="{7DBD811F-A655-4AB5-9473-6E9F1ED22FDB}">
      <dgm:prSet/>
      <dgm:spPr/>
      <dgm:t>
        <a:bodyPr/>
        <a:lstStyle/>
        <a:p>
          <a:endParaRPr lang="en-US"/>
        </a:p>
      </dgm:t>
    </dgm:pt>
    <dgm:pt modelId="{A1CB4F87-890D-479F-905F-5D805F4E9B21}">
      <dgm:prSet/>
      <dgm:spPr/>
      <dgm:t>
        <a:bodyPr/>
        <a:lstStyle/>
        <a:p>
          <a:r>
            <a:rPr lang="en-US" dirty="0"/>
            <a:t>Solar Flight by Week 30 </a:t>
          </a:r>
        </a:p>
      </dgm:t>
    </dgm:pt>
    <dgm:pt modelId="{F861178D-A612-4437-862E-2AB9493630AE}" type="parTrans" cxnId="{4C4D76C9-8E2E-4E30-AA31-A85D6F4EFA3D}">
      <dgm:prSet/>
      <dgm:spPr/>
      <dgm:t>
        <a:bodyPr/>
        <a:lstStyle/>
        <a:p>
          <a:endParaRPr lang="en-US"/>
        </a:p>
      </dgm:t>
    </dgm:pt>
    <dgm:pt modelId="{70E34DB0-6927-4845-83E4-8D01367ED685}" type="sibTrans" cxnId="{4C4D76C9-8E2E-4E30-AA31-A85D6F4EFA3D}">
      <dgm:prSet/>
      <dgm:spPr/>
      <dgm:t>
        <a:bodyPr/>
        <a:lstStyle/>
        <a:p>
          <a:endParaRPr lang="en-US"/>
        </a:p>
      </dgm:t>
    </dgm:pt>
    <dgm:pt modelId="{BB00B2FC-0EE9-4F5B-8440-88FD78D62813}" type="pres">
      <dgm:prSet presAssocID="{B20CEA02-00FA-41E0-8A72-1DF804898415}" presName="diagram" presStyleCnt="0">
        <dgm:presLayoutVars>
          <dgm:dir/>
          <dgm:resizeHandles val="exact"/>
        </dgm:presLayoutVars>
      </dgm:prSet>
      <dgm:spPr/>
    </dgm:pt>
    <dgm:pt modelId="{431E46FF-DD48-4554-B2EF-84A4E6A66BCA}" type="pres">
      <dgm:prSet presAssocID="{04F1F490-6C10-42D2-A7E8-16D05CFAA823}" presName="node" presStyleLbl="node1" presStyleIdx="0" presStyleCnt="8">
        <dgm:presLayoutVars>
          <dgm:bulletEnabled val="1"/>
        </dgm:presLayoutVars>
      </dgm:prSet>
      <dgm:spPr/>
    </dgm:pt>
    <dgm:pt modelId="{F93833E4-030E-415B-B126-FCB4F228ABED}" type="pres">
      <dgm:prSet presAssocID="{3802CBF1-E4CE-4396-8613-7464E96756D3}" presName="sibTrans" presStyleCnt="0"/>
      <dgm:spPr/>
    </dgm:pt>
    <dgm:pt modelId="{9E7E4802-3910-4D80-B8E5-66D45183544B}" type="pres">
      <dgm:prSet presAssocID="{A262FC7D-46E5-4DCE-8A68-85773B3F24B4}" presName="node" presStyleLbl="node1" presStyleIdx="1" presStyleCnt="8">
        <dgm:presLayoutVars>
          <dgm:bulletEnabled val="1"/>
        </dgm:presLayoutVars>
      </dgm:prSet>
      <dgm:spPr/>
    </dgm:pt>
    <dgm:pt modelId="{83A22B3E-AB96-45AD-8356-A2EA1B138E61}" type="pres">
      <dgm:prSet presAssocID="{B70F7C49-5B7B-4C7A-BCDE-69CD3E00B135}" presName="sibTrans" presStyleCnt="0"/>
      <dgm:spPr/>
    </dgm:pt>
    <dgm:pt modelId="{41BFA4BE-8B84-4887-B781-BC1160E6B3F1}" type="pres">
      <dgm:prSet presAssocID="{2C318082-D381-48BA-A576-F43B076C258E}" presName="node" presStyleLbl="node1" presStyleIdx="2" presStyleCnt="8">
        <dgm:presLayoutVars>
          <dgm:bulletEnabled val="1"/>
        </dgm:presLayoutVars>
      </dgm:prSet>
      <dgm:spPr/>
    </dgm:pt>
    <dgm:pt modelId="{87879B4C-F377-47E1-96FE-57E08635F961}" type="pres">
      <dgm:prSet presAssocID="{1694D169-EDA2-4A42-91B4-BB3D0579C7AA}" presName="sibTrans" presStyleCnt="0"/>
      <dgm:spPr/>
    </dgm:pt>
    <dgm:pt modelId="{9424FB73-D98D-4653-AACF-5A30FB9E036B}" type="pres">
      <dgm:prSet presAssocID="{E93FE658-9548-4744-8FBF-790FFF846272}" presName="node" presStyleLbl="node1" presStyleIdx="3" presStyleCnt="8">
        <dgm:presLayoutVars>
          <dgm:bulletEnabled val="1"/>
        </dgm:presLayoutVars>
      </dgm:prSet>
      <dgm:spPr/>
    </dgm:pt>
    <dgm:pt modelId="{72FBACEF-72D0-463F-AB4B-C90A94E2EEE0}" type="pres">
      <dgm:prSet presAssocID="{AD88F175-338B-4FE6-83C3-0F2A972E2E6A}" presName="sibTrans" presStyleCnt="0"/>
      <dgm:spPr/>
    </dgm:pt>
    <dgm:pt modelId="{E0A4AA71-C52C-4B6A-9FE2-C4C86E4ACD8E}" type="pres">
      <dgm:prSet presAssocID="{DC23DD45-7013-4BE5-BFA2-633EA59B6377}" presName="node" presStyleLbl="node1" presStyleIdx="4" presStyleCnt="8">
        <dgm:presLayoutVars>
          <dgm:bulletEnabled val="1"/>
        </dgm:presLayoutVars>
      </dgm:prSet>
      <dgm:spPr/>
    </dgm:pt>
    <dgm:pt modelId="{8B2FED35-5A19-4D07-9A47-AD90FA77A855}" type="pres">
      <dgm:prSet presAssocID="{B842D845-FB7E-40A0-993D-DB111B61C303}" presName="sibTrans" presStyleCnt="0"/>
      <dgm:spPr/>
    </dgm:pt>
    <dgm:pt modelId="{8E2B8083-495E-424E-9261-26694F57F10D}" type="pres">
      <dgm:prSet presAssocID="{38A85C62-409B-4C3C-9594-442DAA17B473}" presName="node" presStyleLbl="node1" presStyleIdx="5" presStyleCnt="8">
        <dgm:presLayoutVars>
          <dgm:bulletEnabled val="1"/>
        </dgm:presLayoutVars>
      </dgm:prSet>
      <dgm:spPr/>
    </dgm:pt>
    <dgm:pt modelId="{4D03F0FE-77E6-4B53-9DAF-6A80AD7B2776}" type="pres">
      <dgm:prSet presAssocID="{0EE09ED0-ADD8-4677-B531-8EE3CE95E47F}" presName="sibTrans" presStyleCnt="0"/>
      <dgm:spPr/>
    </dgm:pt>
    <dgm:pt modelId="{60752CFB-5ED8-42F1-9A1B-92ECD0914C0A}" type="pres">
      <dgm:prSet presAssocID="{D6843B72-1412-4CFB-9B89-061F2AC58888}" presName="node" presStyleLbl="node1" presStyleIdx="6" presStyleCnt="8">
        <dgm:presLayoutVars>
          <dgm:bulletEnabled val="1"/>
        </dgm:presLayoutVars>
      </dgm:prSet>
      <dgm:spPr/>
    </dgm:pt>
    <dgm:pt modelId="{8E4974F4-4525-43A3-8344-38669D38A696}" type="pres">
      <dgm:prSet presAssocID="{1C28C565-1981-40AD-B21D-4CA33808EC5D}" presName="sibTrans" presStyleCnt="0"/>
      <dgm:spPr/>
    </dgm:pt>
    <dgm:pt modelId="{500B60EA-92C5-4619-A341-D7967B62AC6A}" type="pres">
      <dgm:prSet presAssocID="{A1CB4F87-890D-479F-905F-5D805F4E9B21}" presName="node" presStyleLbl="node1" presStyleIdx="7" presStyleCnt="8">
        <dgm:presLayoutVars>
          <dgm:bulletEnabled val="1"/>
        </dgm:presLayoutVars>
      </dgm:prSet>
      <dgm:spPr/>
    </dgm:pt>
  </dgm:ptLst>
  <dgm:cxnLst>
    <dgm:cxn modelId="{7DBD811F-A655-4AB5-9473-6E9F1ED22FDB}" srcId="{B20CEA02-00FA-41E0-8A72-1DF804898415}" destId="{D6843B72-1412-4CFB-9B89-061F2AC58888}" srcOrd="6" destOrd="0" parTransId="{91A96482-05D9-4393-94A0-1024820E3BB0}" sibTransId="{1C28C565-1981-40AD-B21D-4CA33808EC5D}"/>
    <dgm:cxn modelId="{3E565F2D-8C87-4764-91FC-EA964F93DA91}" srcId="{B20CEA02-00FA-41E0-8A72-1DF804898415}" destId="{E93FE658-9548-4744-8FBF-790FFF846272}" srcOrd="3" destOrd="0" parTransId="{1983511E-D9A8-4A59-B53D-C2D7D02C9BC7}" sibTransId="{AD88F175-338B-4FE6-83C3-0F2A972E2E6A}"/>
    <dgm:cxn modelId="{9B4F8D32-47A8-41F1-90A1-94007D9FF235}" srcId="{B20CEA02-00FA-41E0-8A72-1DF804898415}" destId="{38A85C62-409B-4C3C-9594-442DAA17B473}" srcOrd="5" destOrd="0" parTransId="{C85DC28E-147D-49BF-838B-12D3119697DE}" sibTransId="{0EE09ED0-ADD8-4677-B531-8EE3CE95E47F}"/>
    <dgm:cxn modelId="{45829E36-C2EB-410C-A91D-6A5F20D492F1}" type="presOf" srcId="{2C318082-D381-48BA-A576-F43B076C258E}" destId="{41BFA4BE-8B84-4887-B781-BC1160E6B3F1}" srcOrd="0" destOrd="0" presId="urn:microsoft.com/office/officeart/2005/8/layout/default"/>
    <dgm:cxn modelId="{D30AD03B-0155-40C1-918A-90014F77A926}" type="presOf" srcId="{D6843B72-1412-4CFB-9B89-061F2AC58888}" destId="{60752CFB-5ED8-42F1-9A1B-92ECD0914C0A}" srcOrd="0" destOrd="0" presId="urn:microsoft.com/office/officeart/2005/8/layout/default"/>
    <dgm:cxn modelId="{33513946-EE01-4EA7-AAC0-FCE87B1A11EC}" srcId="{B20CEA02-00FA-41E0-8A72-1DF804898415}" destId="{04F1F490-6C10-42D2-A7E8-16D05CFAA823}" srcOrd="0" destOrd="0" parTransId="{58868379-3E81-4258-8CF2-36B079149614}" sibTransId="{3802CBF1-E4CE-4396-8613-7464E96756D3}"/>
    <dgm:cxn modelId="{EFFB6A67-FAC5-4D35-A15E-DEE2728E0B3C}" srcId="{B20CEA02-00FA-41E0-8A72-1DF804898415}" destId="{DC23DD45-7013-4BE5-BFA2-633EA59B6377}" srcOrd="4" destOrd="0" parTransId="{04DDB723-717B-4D5F-9B30-8C8E7955D6A0}" sibTransId="{B842D845-FB7E-40A0-993D-DB111B61C303}"/>
    <dgm:cxn modelId="{E0E6E375-7150-4985-8C26-DEE0D5D7FBDA}" srcId="{B20CEA02-00FA-41E0-8A72-1DF804898415}" destId="{2C318082-D381-48BA-A576-F43B076C258E}" srcOrd="2" destOrd="0" parTransId="{714E9359-73D3-4D02-98A5-385533B0EB20}" sibTransId="{1694D169-EDA2-4A42-91B4-BB3D0579C7AA}"/>
    <dgm:cxn modelId="{934DB17B-3CDA-4BCE-AE94-409B5CA5F9B2}" type="presOf" srcId="{E93FE658-9548-4744-8FBF-790FFF846272}" destId="{9424FB73-D98D-4653-AACF-5A30FB9E036B}" srcOrd="0" destOrd="0" presId="urn:microsoft.com/office/officeart/2005/8/layout/default"/>
    <dgm:cxn modelId="{A23CF394-1DC7-408C-9100-B21295CCE9F1}" srcId="{B20CEA02-00FA-41E0-8A72-1DF804898415}" destId="{A262FC7D-46E5-4DCE-8A68-85773B3F24B4}" srcOrd="1" destOrd="0" parTransId="{E20D62E2-3FEF-4570-B6E2-1F1EE1BA2002}" sibTransId="{B70F7C49-5B7B-4C7A-BCDE-69CD3E00B135}"/>
    <dgm:cxn modelId="{E19A0898-9460-4F9F-A3F7-DE07560CEC54}" type="presOf" srcId="{04F1F490-6C10-42D2-A7E8-16D05CFAA823}" destId="{431E46FF-DD48-4554-B2EF-84A4E6A66BCA}" srcOrd="0" destOrd="0" presId="urn:microsoft.com/office/officeart/2005/8/layout/default"/>
    <dgm:cxn modelId="{7DB8DBBB-023D-4E8B-AE03-1F04FFEA28D1}" type="presOf" srcId="{38A85C62-409B-4C3C-9594-442DAA17B473}" destId="{8E2B8083-495E-424E-9261-26694F57F10D}" srcOrd="0" destOrd="0" presId="urn:microsoft.com/office/officeart/2005/8/layout/default"/>
    <dgm:cxn modelId="{60730AC4-7D8D-4707-B02F-D2D9B8C1AA3D}" type="presOf" srcId="{A262FC7D-46E5-4DCE-8A68-85773B3F24B4}" destId="{9E7E4802-3910-4D80-B8E5-66D45183544B}" srcOrd="0" destOrd="0" presId="urn:microsoft.com/office/officeart/2005/8/layout/default"/>
    <dgm:cxn modelId="{0B4E8CC7-C9D9-45B4-8EE4-84365D07FB2D}" type="presOf" srcId="{DC23DD45-7013-4BE5-BFA2-633EA59B6377}" destId="{E0A4AA71-C52C-4B6A-9FE2-C4C86E4ACD8E}" srcOrd="0" destOrd="0" presId="urn:microsoft.com/office/officeart/2005/8/layout/default"/>
    <dgm:cxn modelId="{4C4D76C9-8E2E-4E30-AA31-A85D6F4EFA3D}" srcId="{B20CEA02-00FA-41E0-8A72-1DF804898415}" destId="{A1CB4F87-890D-479F-905F-5D805F4E9B21}" srcOrd="7" destOrd="0" parTransId="{F861178D-A612-4437-862E-2AB9493630AE}" sibTransId="{70E34DB0-6927-4845-83E4-8D01367ED685}"/>
    <dgm:cxn modelId="{307470DD-BABD-4909-8EBF-C1DAE9782DA5}" type="presOf" srcId="{A1CB4F87-890D-479F-905F-5D805F4E9B21}" destId="{500B60EA-92C5-4619-A341-D7967B62AC6A}" srcOrd="0" destOrd="0" presId="urn:microsoft.com/office/officeart/2005/8/layout/default"/>
    <dgm:cxn modelId="{F2AED0F0-4386-43D6-B5D9-9FD747FF77CF}" type="presOf" srcId="{B20CEA02-00FA-41E0-8A72-1DF804898415}" destId="{BB00B2FC-0EE9-4F5B-8440-88FD78D62813}" srcOrd="0" destOrd="0" presId="urn:microsoft.com/office/officeart/2005/8/layout/default"/>
    <dgm:cxn modelId="{6BFBF463-1A96-4FC5-8D9C-2C495F0C11DA}" type="presParOf" srcId="{BB00B2FC-0EE9-4F5B-8440-88FD78D62813}" destId="{431E46FF-DD48-4554-B2EF-84A4E6A66BCA}" srcOrd="0" destOrd="0" presId="urn:microsoft.com/office/officeart/2005/8/layout/default"/>
    <dgm:cxn modelId="{1EA0C045-4301-459E-A709-63A5C161DB11}" type="presParOf" srcId="{BB00B2FC-0EE9-4F5B-8440-88FD78D62813}" destId="{F93833E4-030E-415B-B126-FCB4F228ABED}" srcOrd="1" destOrd="0" presId="urn:microsoft.com/office/officeart/2005/8/layout/default"/>
    <dgm:cxn modelId="{DF06DE46-482D-43B0-A73C-68A7B0ABF7BA}" type="presParOf" srcId="{BB00B2FC-0EE9-4F5B-8440-88FD78D62813}" destId="{9E7E4802-3910-4D80-B8E5-66D45183544B}" srcOrd="2" destOrd="0" presId="urn:microsoft.com/office/officeart/2005/8/layout/default"/>
    <dgm:cxn modelId="{A2F5113B-6928-4B5E-9ABA-C9CEA9B934FC}" type="presParOf" srcId="{BB00B2FC-0EE9-4F5B-8440-88FD78D62813}" destId="{83A22B3E-AB96-45AD-8356-A2EA1B138E61}" srcOrd="3" destOrd="0" presId="urn:microsoft.com/office/officeart/2005/8/layout/default"/>
    <dgm:cxn modelId="{43FF59A2-AC32-40B5-BA10-FED80B2673F2}" type="presParOf" srcId="{BB00B2FC-0EE9-4F5B-8440-88FD78D62813}" destId="{41BFA4BE-8B84-4887-B781-BC1160E6B3F1}" srcOrd="4" destOrd="0" presId="urn:microsoft.com/office/officeart/2005/8/layout/default"/>
    <dgm:cxn modelId="{5CFE8D7C-D16D-4EAE-A079-1420F2B8D1E9}" type="presParOf" srcId="{BB00B2FC-0EE9-4F5B-8440-88FD78D62813}" destId="{87879B4C-F377-47E1-96FE-57E08635F961}" srcOrd="5" destOrd="0" presId="urn:microsoft.com/office/officeart/2005/8/layout/default"/>
    <dgm:cxn modelId="{D64A848C-ACDB-48EE-950C-0A6F34F305C0}" type="presParOf" srcId="{BB00B2FC-0EE9-4F5B-8440-88FD78D62813}" destId="{9424FB73-D98D-4653-AACF-5A30FB9E036B}" srcOrd="6" destOrd="0" presId="urn:microsoft.com/office/officeart/2005/8/layout/default"/>
    <dgm:cxn modelId="{744770A9-96BB-4570-BEF5-A6DECD8037D4}" type="presParOf" srcId="{BB00B2FC-0EE9-4F5B-8440-88FD78D62813}" destId="{72FBACEF-72D0-463F-AB4B-C90A94E2EEE0}" srcOrd="7" destOrd="0" presId="urn:microsoft.com/office/officeart/2005/8/layout/default"/>
    <dgm:cxn modelId="{FC470332-746E-4229-8CE8-AA384DE1409D}" type="presParOf" srcId="{BB00B2FC-0EE9-4F5B-8440-88FD78D62813}" destId="{E0A4AA71-C52C-4B6A-9FE2-C4C86E4ACD8E}" srcOrd="8" destOrd="0" presId="urn:microsoft.com/office/officeart/2005/8/layout/default"/>
    <dgm:cxn modelId="{399BCAB1-9D6F-443B-963B-859EF1B3EA02}" type="presParOf" srcId="{BB00B2FC-0EE9-4F5B-8440-88FD78D62813}" destId="{8B2FED35-5A19-4D07-9A47-AD90FA77A855}" srcOrd="9" destOrd="0" presId="urn:microsoft.com/office/officeart/2005/8/layout/default"/>
    <dgm:cxn modelId="{D5834544-8AD6-4F41-A6B8-C6DB3E839489}" type="presParOf" srcId="{BB00B2FC-0EE9-4F5B-8440-88FD78D62813}" destId="{8E2B8083-495E-424E-9261-26694F57F10D}" srcOrd="10" destOrd="0" presId="urn:microsoft.com/office/officeart/2005/8/layout/default"/>
    <dgm:cxn modelId="{2D54A4EE-3EEB-45C7-A4A8-2E21C1B41C4A}" type="presParOf" srcId="{BB00B2FC-0EE9-4F5B-8440-88FD78D62813}" destId="{4D03F0FE-77E6-4B53-9DAF-6A80AD7B2776}" srcOrd="11" destOrd="0" presId="urn:microsoft.com/office/officeart/2005/8/layout/default"/>
    <dgm:cxn modelId="{8BD9421D-1034-42C7-8EFC-6D0723B28AB2}" type="presParOf" srcId="{BB00B2FC-0EE9-4F5B-8440-88FD78D62813}" destId="{60752CFB-5ED8-42F1-9A1B-92ECD0914C0A}" srcOrd="12" destOrd="0" presId="urn:microsoft.com/office/officeart/2005/8/layout/default"/>
    <dgm:cxn modelId="{8E1EC46B-BC1C-426C-878A-D83F93A7EEF0}" type="presParOf" srcId="{BB00B2FC-0EE9-4F5B-8440-88FD78D62813}" destId="{8E4974F4-4525-43A3-8344-38669D38A696}" srcOrd="13" destOrd="0" presId="urn:microsoft.com/office/officeart/2005/8/layout/default"/>
    <dgm:cxn modelId="{D1B14F2C-4753-403A-99ED-629EA58AB713}" type="presParOf" srcId="{BB00B2FC-0EE9-4F5B-8440-88FD78D62813}" destId="{500B60EA-92C5-4619-A341-D7967B62AC6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7952B-1805-4118-B55E-AD7814F8C8C9}">
      <dsp:nvSpPr>
        <dsp:cNvPr id="0" name=""/>
        <dsp:cNvSpPr/>
      </dsp:nvSpPr>
      <dsp:spPr>
        <a:xfrm>
          <a:off x="0" y="54366"/>
          <a:ext cx="5614987" cy="52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Schedule &amp; Design Phase</a:t>
          </a:r>
        </a:p>
      </dsp:txBody>
      <dsp:txXfrm>
        <a:off x="25759" y="80125"/>
        <a:ext cx="5563469" cy="476152"/>
      </dsp:txXfrm>
    </dsp:sp>
    <dsp:sp modelId="{F8111E58-1CDF-42C7-9CCD-041E1C319D1D}">
      <dsp:nvSpPr>
        <dsp:cNvPr id="0" name=""/>
        <dsp:cNvSpPr/>
      </dsp:nvSpPr>
      <dsp:spPr>
        <a:xfrm>
          <a:off x="0" y="645396"/>
          <a:ext cx="5614987" cy="527670"/>
        </a:xfrm>
        <a:prstGeom prst="roundRect">
          <a:avLst/>
        </a:prstGeom>
        <a:solidFill>
          <a:schemeClr val="accent5">
            <a:hueOff val="-375420"/>
            <a:satOff val="-2550"/>
            <a:lumOff val="-106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Project Description </a:t>
          </a:r>
          <a:endParaRPr lang="en-US" sz="2200" kern="1200"/>
        </a:p>
      </dsp:txBody>
      <dsp:txXfrm>
        <a:off x="25759" y="671155"/>
        <a:ext cx="5563469" cy="476152"/>
      </dsp:txXfrm>
    </dsp:sp>
    <dsp:sp modelId="{13277076-E573-4891-9F0C-3D5CF4061865}">
      <dsp:nvSpPr>
        <dsp:cNvPr id="0" name=""/>
        <dsp:cNvSpPr/>
      </dsp:nvSpPr>
      <dsp:spPr>
        <a:xfrm>
          <a:off x="0" y="1236426"/>
          <a:ext cx="5614987" cy="527670"/>
        </a:xfrm>
        <a:prstGeom prst="roundRect">
          <a:avLst/>
        </a:prstGeom>
        <a:solidFill>
          <a:schemeClr val="accent5">
            <a:hueOff val="-750839"/>
            <a:satOff val="-5099"/>
            <a:lumOff val="-21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Black Box Model</a:t>
          </a:r>
          <a:endParaRPr lang="en-US" sz="2200" kern="1200"/>
        </a:p>
      </dsp:txBody>
      <dsp:txXfrm>
        <a:off x="25759" y="1262185"/>
        <a:ext cx="5563469" cy="476152"/>
      </dsp:txXfrm>
    </dsp:sp>
    <dsp:sp modelId="{BCD98B27-D7F0-4996-997A-F5F02A698371}">
      <dsp:nvSpPr>
        <dsp:cNvPr id="0" name=""/>
        <dsp:cNvSpPr/>
      </dsp:nvSpPr>
      <dsp:spPr>
        <a:xfrm>
          <a:off x="0" y="1827456"/>
          <a:ext cx="5614987" cy="527670"/>
        </a:xfrm>
        <a:prstGeom prst="roundRect">
          <a:avLst/>
        </a:prstGeom>
        <a:solidFill>
          <a:schemeClr val="accent5">
            <a:hueOff val="-1126259"/>
            <a:satOff val="-7649"/>
            <a:lumOff val="-319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Decomposition Chart</a:t>
          </a:r>
          <a:endParaRPr lang="en-US" sz="2200" kern="1200"/>
        </a:p>
      </dsp:txBody>
      <dsp:txXfrm>
        <a:off x="25759" y="1853215"/>
        <a:ext cx="5563469" cy="476152"/>
      </dsp:txXfrm>
    </dsp:sp>
    <dsp:sp modelId="{8B58E9FE-E0C8-47DC-AF38-9E37C92521B5}">
      <dsp:nvSpPr>
        <dsp:cNvPr id="0" name=""/>
        <dsp:cNvSpPr/>
      </dsp:nvSpPr>
      <dsp:spPr>
        <a:xfrm>
          <a:off x="0" y="2418486"/>
          <a:ext cx="5614987" cy="527670"/>
        </a:xfrm>
        <a:prstGeom prst="roundRect">
          <a:avLst/>
        </a:prstGeom>
        <a:solidFill>
          <a:schemeClr val="accent5">
            <a:hueOff val="-1501678"/>
            <a:satOff val="-10199"/>
            <a:lumOff val="-42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Concept Generation </a:t>
          </a:r>
          <a:endParaRPr lang="en-US" sz="2200" kern="1200"/>
        </a:p>
      </dsp:txBody>
      <dsp:txXfrm>
        <a:off x="25759" y="2444245"/>
        <a:ext cx="5563469" cy="476152"/>
      </dsp:txXfrm>
    </dsp:sp>
    <dsp:sp modelId="{86F08F11-185C-48C0-90F6-3AC3A03A7AAE}">
      <dsp:nvSpPr>
        <dsp:cNvPr id="0" name=""/>
        <dsp:cNvSpPr/>
      </dsp:nvSpPr>
      <dsp:spPr>
        <a:xfrm>
          <a:off x="0" y="3009516"/>
          <a:ext cx="5614987" cy="527670"/>
        </a:xfrm>
        <a:prstGeom prst="roundRect">
          <a:avLst/>
        </a:prstGeom>
        <a:solidFill>
          <a:schemeClr val="accent5">
            <a:hueOff val="-1877098"/>
            <a:satOff val="-12749"/>
            <a:lumOff val="-532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Concept Evaluation </a:t>
          </a:r>
          <a:endParaRPr lang="en-US" sz="2200" kern="1200"/>
        </a:p>
      </dsp:txBody>
      <dsp:txXfrm>
        <a:off x="25759" y="3035275"/>
        <a:ext cx="5563469" cy="476152"/>
      </dsp:txXfrm>
    </dsp:sp>
    <dsp:sp modelId="{1A0199B7-73B0-4817-9ED6-A30C9F37695D}">
      <dsp:nvSpPr>
        <dsp:cNvPr id="0" name=""/>
        <dsp:cNvSpPr/>
      </dsp:nvSpPr>
      <dsp:spPr>
        <a:xfrm>
          <a:off x="0" y="3600546"/>
          <a:ext cx="5614987" cy="527670"/>
        </a:xfrm>
        <a:prstGeom prst="roundRect">
          <a:avLst/>
        </a:prstGeom>
        <a:solidFill>
          <a:schemeClr val="accent5">
            <a:hueOff val="-2252517"/>
            <a:satOff val="-15298"/>
            <a:lumOff val="-638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Budget and Materials </a:t>
          </a:r>
          <a:endParaRPr lang="en-US" sz="2200" kern="1200"/>
        </a:p>
      </dsp:txBody>
      <dsp:txXfrm>
        <a:off x="25759" y="3626305"/>
        <a:ext cx="5563469" cy="476152"/>
      </dsp:txXfrm>
    </dsp:sp>
    <dsp:sp modelId="{7721B9F2-799D-4BFD-BBB8-6F7BE8AB8F3B}">
      <dsp:nvSpPr>
        <dsp:cNvPr id="0" name=""/>
        <dsp:cNvSpPr/>
      </dsp:nvSpPr>
      <dsp:spPr>
        <a:xfrm>
          <a:off x="0" y="4191576"/>
          <a:ext cx="5614987" cy="527670"/>
        </a:xfrm>
        <a:prstGeom prst="roundRect">
          <a:avLst/>
        </a:prstGeom>
        <a:solidFill>
          <a:schemeClr val="accent5">
            <a:hueOff val="-2627937"/>
            <a:satOff val="-17848"/>
            <a:lumOff val="-745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entury Gothic" panose="020B0502020202020204"/>
            </a:rPr>
            <a:t>Questions</a:t>
          </a:r>
          <a:endParaRPr lang="en-US" sz="2200" kern="1200"/>
        </a:p>
      </dsp:txBody>
      <dsp:txXfrm>
        <a:off x="25759" y="4217335"/>
        <a:ext cx="5563469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E46FF-DD48-4554-B2EF-84A4E6A66BCA}">
      <dsp:nvSpPr>
        <dsp:cNvPr id="0" name=""/>
        <dsp:cNvSpPr/>
      </dsp:nvSpPr>
      <dsp:spPr>
        <a:xfrm>
          <a:off x="1986" y="435653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First Semester Requirements:</a:t>
          </a:r>
          <a:endParaRPr lang="en-US" sz="1300" kern="1200" dirty="0"/>
        </a:p>
      </dsp:txBody>
      <dsp:txXfrm>
        <a:off x="1986" y="435653"/>
        <a:ext cx="1576019" cy="945611"/>
      </dsp:txXfrm>
    </dsp:sp>
    <dsp:sp modelId="{9E7E4802-3910-4D80-B8E5-66D45183544B}">
      <dsp:nvSpPr>
        <dsp:cNvPr id="0" name=""/>
        <dsp:cNvSpPr/>
      </dsp:nvSpPr>
      <dsp:spPr>
        <a:xfrm>
          <a:off x="1735608" y="435653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entury Gothic" panose="020B0502020202020204"/>
            </a:rPr>
            <a:t>Aircraft Research &amp; Benchmarking</a:t>
          </a:r>
          <a:endParaRPr lang="en-US" sz="1300" kern="1200" dirty="0"/>
        </a:p>
      </dsp:txBody>
      <dsp:txXfrm>
        <a:off x="1735608" y="435653"/>
        <a:ext cx="1576019" cy="945611"/>
      </dsp:txXfrm>
    </dsp:sp>
    <dsp:sp modelId="{41BFA4BE-8B84-4887-B781-BC1160E6B3F1}">
      <dsp:nvSpPr>
        <dsp:cNvPr id="0" name=""/>
        <dsp:cNvSpPr/>
      </dsp:nvSpPr>
      <dsp:spPr>
        <a:xfrm>
          <a:off x="3469229" y="435653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entury Gothic" panose="020B0502020202020204"/>
            </a:rPr>
            <a:t>Aircraft Design &amp;Testing</a:t>
          </a:r>
          <a:endParaRPr lang="en-US" sz="1300" kern="1200" dirty="0"/>
        </a:p>
      </dsp:txBody>
      <dsp:txXfrm>
        <a:off x="3469229" y="435653"/>
        <a:ext cx="1576019" cy="945611"/>
      </dsp:txXfrm>
    </dsp:sp>
    <dsp:sp modelId="{9424FB73-D98D-4653-AACF-5A30FB9E036B}">
      <dsp:nvSpPr>
        <dsp:cNvPr id="0" name=""/>
        <dsp:cNvSpPr/>
      </dsp:nvSpPr>
      <dsp:spPr>
        <a:xfrm>
          <a:off x="5202850" y="435653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Final Prototype Design</a:t>
          </a:r>
        </a:p>
      </dsp:txBody>
      <dsp:txXfrm>
        <a:off x="5202850" y="435653"/>
        <a:ext cx="1576019" cy="945611"/>
      </dsp:txXfrm>
    </dsp:sp>
    <dsp:sp modelId="{E0A4AA71-C52C-4B6A-9FE2-C4C86E4ACD8E}">
      <dsp:nvSpPr>
        <dsp:cNvPr id="0" name=""/>
        <dsp:cNvSpPr/>
      </dsp:nvSpPr>
      <dsp:spPr>
        <a:xfrm>
          <a:off x="1986" y="1538867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Second Semester:</a:t>
          </a:r>
        </a:p>
      </dsp:txBody>
      <dsp:txXfrm>
        <a:off x="1986" y="1538867"/>
        <a:ext cx="1576019" cy="945611"/>
      </dsp:txXfrm>
    </dsp:sp>
    <dsp:sp modelId="{8E2B8083-495E-424E-9261-26694F57F10D}">
      <dsp:nvSpPr>
        <dsp:cNvPr id="0" name=""/>
        <dsp:cNvSpPr/>
      </dsp:nvSpPr>
      <dsp:spPr>
        <a:xfrm>
          <a:off x="1735608" y="1538867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Final Iteration of Aircraft Design</a:t>
          </a:r>
        </a:p>
      </dsp:txBody>
      <dsp:txXfrm>
        <a:off x="1735608" y="1538867"/>
        <a:ext cx="1576019" cy="945611"/>
      </dsp:txXfrm>
    </dsp:sp>
    <dsp:sp modelId="{60752CFB-5ED8-42F1-9A1B-92ECD0914C0A}">
      <dsp:nvSpPr>
        <dsp:cNvPr id="0" name=""/>
        <dsp:cNvSpPr/>
      </dsp:nvSpPr>
      <dsp:spPr>
        <a:xfrm>
          <a:off x="3469229" y="1538867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Solar Output Integration</a:t>
          </a:r>
        </a:p>
      </dsp:txBody>
      <dsp:txXfrm>
        <a:off x="3469229" y="1538867"/>
        <a:ext cx="1576019" cy="945611"/>
      </dsp:txXfrm>
    </dsp:sp>
    <dsp:sp modelId="{500B60EA-92C5-4619-A341-D7967B62AC6A}">
      <dsp:nvSpPr>
        <dsp:cNvPr id="0" name=""/>
        <dsp:cNvSpPr/>
      </dsp:nvSpPr>
      <dsp:spPr>
        <a:xfrm>
          <a:off x="5202850" y="1538867"/>
          <a:ext cx="1576019" cy="945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Solar Flight by Week 30 </a:t>
          </a:r>
        </a:p>
      </dsp:txBody>
      <dsp:txXfrm>
        <a:off x="5202850" y="1538867"/>
        <a:ext cx="1576019" cy="945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C3A3D-4629-40F5-9E17-29F2DFE6A06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4BA09-A9B7-43E7-8335-B261F3B28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9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4BA09-A9B7-43E7-8335-B261F3B284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1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16819-7CA1-458D-940F-5933252D8E0E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5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1C98-1210-4BA5-9766-ECF14F2D0E01}" type="datetime1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8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3E01-C790-4570-B592-47F32898BC80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6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94AAF-3E07-4068-ACB5-2AD9F067614E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8729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2638-92F6-4DFA-8828-EAAC426B5C67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61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375C-3447-405D-8D29-122D5EE62FA9}" type="datetime1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85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BD91-3807-4E3A-B6CE-0B6A4F68371B}" type="datetime1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E2EA-1416-43F0-BFD1-88BEEFF4CEA6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D2EA-ED16-4726-9EDE-3C5473E0BF4C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DF0F-1CA8-4222-B7B3-7175EBD87803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8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86DD3-1840-4703-BC42-EAFB361D4CAE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C6F33-78EA-4234-B7B0-1264B16269A9}" type="datetime1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8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6C371-7F59-4F74-B8A0-AAB9DC47DB52}" type="datetime1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618D-C9E4-4F52-BDD2-3E9012D9E889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8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D337-AED0-400C-95EF-BD737ECDD430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8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B440-7224-440D-82E6-50649F507809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4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0F88-6119-4E8F-AD69-6D3069F80BB1}" type="datetime1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6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074B3DB-A0C4-46BA-BB8A-D1F0ECAC9327}" type="datetime1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15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wcastle.edu.au/newsroom/featured/public-debut-for-printed-solar" TargetMode="External"/><Relationship Id="rId3" Type="http://schemas.openxmlformats.org/officeDocument/2006/relationships/hyperlink" Target="https://www.solarreviews.com/blog/pros-and-cons-of-monocrystalline-vs-polycrystalline-solar-panels" TargetMode="External"/><Relationship Id="rId7" Type="http://schemas.openxmlformats.org/officeDocument/2006/relationships/hyperlink" Target="https://www.sciencedirect.com/topics/earth-and-planetary-sciences/gallium-arsenides#:~:text=Gallium%20arsenide%2Dbased%20multijunction%20solar,as%20satellites%20and%20space%20investigation" TargetMode="External"/><Relationship Id="rId2" Type="http://schemas.openxmlformats.org/officeDocument/2006/relationships/hyperlink" Target="https://www.boldmethod.com/learn-to-fly/aircraft-systems/how-does-aspect-ratio-affect-a-w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hysicscamp.weebly.com/uploads/1/4/4/2/14428600/glider_design.pdf" TargetMode="External"/><Relationship Id="rId11" Type="http://schemas.openxmlformats.org/officeDocument/2006/relationships/hyperlink" Target="https://www.rc-airplane-world.com/propeller-size.html" TargetMode="External"/><Relationship Id="rId5" Type="http://schemas.openxmlformats.org/officeDocument/2006/relationships/hyperlink" Target="https://arc.aiaa.org/doi/pdf/10.2514/1.C034415" TargetMode="External"/><Relationship Id="rId10" Type="http://schemas.openxmlformats.org/officeDocument/2006/relationships/hyperlink" Target="https://www.youtube.com/watch?v=kI7qaYa9j3Q" TargetMode="External"/><Relationship Id="rId4" Type="http://schemas.openxmlformats.org/officeDocument/2006/relationships/hyperlink" Target="https://www.internationaljournalssrg.org/IJME/2015/Volume2-Issue6/IJME-V2I6P104.pdf" TargetMode="External"/><Relationship Id="rId9" Type="http://schemas.openxmlformats.org/officeDocument/2006/relationships/hyperlink" Target="https://www.youtube.com/watch?v=xhNWSxHbFjw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jpe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1925" y="1325880"/>
            <a:ext cx="3664989" cy="306650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/>
              <a:t>Solar UAV:</a:t>
            </a:r>
            <a:br>
              <a:rPr lang="en-US" sz="3800"/>
            </a:br>
            <a:r>
              <a:rPr lang="en-US" sz="3800"/>
              <a:t>Presentation 2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1925" y="4588329"/>
            <a:ext cx="3352375" cy="1621508"/>
          </a:xfrm>
        </p:spPr>
        <p:txBody>
          <a:bodyPr>
            <a:normAutofit/>
          </a:bodyPr>
          <a:lstStyle/>
          <a:p>
            <a:pPr marL="285750" indent="-285750" algn="ctr">
              <a:buFont typeface="Arial" charset="2"/>
              <a:buChar char="•"/>
            </a:pPr>
            <a:r>
              <a:rPr lang="en-US" sz="1800"/>
              <a:t>Team #6: Mitch Anderson, Joel Freedman, gage king, and Radley </a:t>
            </a:r>
            <a:r>
              <a:rPr lang="en-US" sz="1800" err="1"/>
              <a:t>rel</a:t>
            </a:r>
            <a:endParaRPr lang="en-US" err="1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Picture 4" descr="Shape&#10;&#10;Description automatically generated">
            <a:extLst>
              <a:ext uri="{FF2B5EF4-FFF2-40B4-BE49-F238E27FC236}">
                <a16:creationId xmlns:a16="http://schemas.microsoft.com/office/drawing/2014/main" id="{32B6142F-C851-4A85-980C-3D6D8E8B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4" y="1876779"/>
            <a:ext cx="6270662" cy="3103977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E761A-5B9E-4AED-921F-A04BFD3E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2">
            <a:extLst>
              <a:ext uri="{FF2B5EF4-FFF2-40B4-BE49-F238E27FC236}">
                <a16:creationId xmlns:a16="http://schemas.microsoft.com/office/drawing/2014/main" id="{D2E20686-BA27-44D3-8886-87E4DB95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5" name="Picture 14">
            <a:extLst>
              <a:ext uri="{FF2B5EF4-FFF2-40B4-BE49-F238E27FC236}">
                <a16:creationId xmlns:a16="http://schemas.microsoft.com/office/drawing/2014/main" id="{46141683-172F-422B-8E85-E2BAF9A3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6" name="Oval 16">
            <a:extLst>
              <a:ext uri="{FF2B5EF4-FFF2-40B4-BE49-F238E27FC236}">
                <a16:creationId xmlns:a16="http://schemas.microsoft.com/office/drawing/2014/main" id="{56C8FBEC-2227-4822-B955-4D40B2A7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7" name="Picture 18">
            <a:extLst>
              <a:ext uri="{FF2B5EF4-FFF2-40B4-BE49-F238E27FC236}">
                <a16:creationId xmlns:a16="http://schemas.microsoft.com/office/drawing/2014/main" id="{E2FD85A9-DD91-4BD5-A893-D9048D39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8" name="Picture 20">
            <a:extLst>
              <a:ext uri="{FF2B5EF4-FFF2-40B4-BE49-F238E27FC236}">
                <a16:creationId xmlns:a16="http://schemas.microsoft.com/office/drawing/2014/main" id="{3DC4D3AE-6612-4A24-A4EE-D305432AA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69" name="Rectangle 22">
            <a:extLst>
              <a:ext uri="{FF2B5EF4-FFF2-40B4-BE49-F238E27FC236}">
                <a16:creationId xmlns:a16="http://schemas.microsoft.com/office/drawing/2014/main" id="{E9036EB8-50BA-47CB-9685-84CEA1CC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1E35C-DE46-4348-9464-20963E4C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54" y="268974"/>
            <a:ext cx="4084853" cy="9507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/>
              <a:t>Design Alternatives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80797-4E0E-4D4B-BC03-5497CF47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330EA680-D336-4FF7-8B7A-9848BB0A1C32}" type="slidenum">
              <a:rPr lang="en-US" smtClean="0"/>
              <a:pPr defTabSz="914400"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D6735-A0A6-419F-B56D-24E1EA0FA3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762" b="23195"/>
          <a:stretch/>
        </p:blipFill>
        <p:spPr>
          <a:xfrm rot="16200000">
            <a:off x="4082680" y="1934600"/>
            <a:ext cx="4190770" cy="38060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F8D84CE-5EF8-43D1-A28E-AEB75FD29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59" y="1742264"/>
            <a:ext cx="3638392" cy="419076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93428F1-4FC4-4752-9170-102A90561730}"/>
              </a:ext>
            </a:extLst>
          </p:cNvPr>
          <p:cNvSpPr txBox="1"/>
          <p:nvPr/>
        </p:nvSpPr>
        <p:spPr>
          <a:xfrm>
            <a:off x="11123612" y="6477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B78B37-DCAD-4AF8-AD83-70547701EBF0}"/>
              </a:ext>
            </a:extLst>
          </p:cNvPr>
          <p:cNvSpPr txBox="1"/>
          <p:nvPr/>
        </p:nvSpPr>
        <p:spPr>
          <a:xfrm>
            <a:off x="1452485" y="6026184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SOL AVEM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74C23F1-C7F2-4D2A-B6E9-76F1EF88F790}"/>
              </a:ext>
            </a:extLst>
          </p:cNvPr>
          <p:cNvSpPr txBox="1"/>
          <p:nvPr/>
        </p:nvSpPr>
        <p:spPr>
          <a:xfrm>
            <a:off x="9452691" y="6026184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FLYING WING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87352F4-76C1-4564-936A-282B23443457}"/>
              </a:ext>
            </a:extLst>
          </p:cNvPr>
          <p:cNvSpPr txBox="1"/>
          <p:nvPr/>
        </p:nvSpPr>
        <p:spPr>
          <a:xfrm>
            <a:off x="5529979" y="602618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GLIDER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B4B625B-8B06-44A4-87F9-385674CC19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923327" y="2310521"/>
            <a:ext cx="4190770" cy="30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77B6-3674-4422-8A64-5FB9C4BA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Selection: Decision Matrix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E334C69-75B9-4D93-83C7-7A996FF23D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467901"/>
              </p:ext>
            </p:extLst>
          </p:nvPr>
        </p:nvGraphicFramePr>
        <p:xfrm>
          <a:off x="3367431" y="1932735"/>
          <a:ext cx="7324725" cy="4299585"/>
        </p:xfrm>
        <a:graphic>
          <a:graphicData uri="http://schemas.openxmlformats.org/drawingml/2006/table">
            <a:tbl>
              <a:tblPr/>
              <a:tblGrid>
                <a:gridCol w="1394283">
                  <a:extLst>
                    <a:ext uri="{9D8B030D-6E8A-4147-A177-3AD203B41FA5}">
                      <a16:colId xmlns:a16="http://schemas.microsoft.com/office/drawing/2014/main" val="3843354975"/>
                    </a:ext>
                  </a:extLst>
                </a:gridCol>
                <a:gridCol w="622170">
                  <a:extLst>
                    <a:ext uri="{9D8B030D-6E8A-4147-A177-3AD203B41FA5}">
                      <a16:colId xmlns:a16="http://schemas.microsoft.com/office/drawing/2014/main" val="2134411719"/>
                    </a:ext>
                  </a:extLst>
                </a:gridCol>
                <a:gridCol w="688647">
                  <a:extLst>
                    <a:ext uri="{9D8B030D-6E8A-4147-A177-3AD203B41FA5}">
                      <a16:colId xmlns:a16="http://schemas.microsoft.com/office/drawing/2014/main" val="3404503637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3063066991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4077119327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376560865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91016559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3884550855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</a:rPr>
                        <a:t> 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</a:rPr>
                        <a:t> 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SOL AVEM</a:t>
                      </a:r>
                      <a:endParaRPr lang="en-US" sz="2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GLIDER</a:t>
                      </a:r>
                      <a:endParaRPr lang="en-US" sz="2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FLYING WING</a:t>
                      </a:r>
                      <a:endParaRPr lang="en-US" sz="2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746317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Criteria (from QFD)</a:t>
                      </a:r>
                      <a:endParaRPr lang="en-US" sz="1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Weight (%)</a:t>
                      </a:r>
                      <a:endParaRPr lang="en-US" sz="1400" b="1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Score</a:t>
                      </a:r>
                      <a:endParaRPr lang="en-US" sz="1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Weighted Score</a:t>
                      </a:r>
                      <a:endParaRPr lang="en-US" sz="1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Score</a:t>
                      </a:r>
                      <a:endParaRPr lang="en-US" sz="1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Weighted Score</a:t>
                      </a:r>
                      <a:endParaRPr lang="en-US" sz="1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Score</a:t>
                      </a:r>
                      <a:endParaRPr lang="en-US" sz="1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Weighted Score</a:t>
                      </a:r>
                      <a:endParaRPr lang="en-US" sz="14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33021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Simplicity</a:t>
                      </a:r>
                      <a:endParaRPr lang="en-US" sz="20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0.6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0.3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0.6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83134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Solar Integration</a:t>
                      </a:r>
                      <a:endParaRPr lang="en-US" sz="20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0.9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0.9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1.2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75456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Flight</a:t>
                      </a:r>
                      <a:endParaRPr lang="en-US" sz="20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5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1.2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1.6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59245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Payload</a:t>
                      </a:r>
                      <a:endParaRPr lang="en-US" sz="20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0.3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61076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Reusability/Modular</a:t>
                      </a:r>
                      <a:endParaRPr lang="en-US" sz="20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0.2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0.1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5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0.2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49549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2000" b="1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20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>
                          <a:effectLst/>
                        </a:rPr>
                        <a:t>4.1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13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2.8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21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dirty="0">
                          <a:effectLst/>
                        </a:rPr>
                        <a:t>4</a:t>
                      </a: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19874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22F56-8B85-418D-BE21-1715B1C0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F70D223-2005-495C-A899-5592C22E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3131" y="25231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C3E36CE-0C2D-437C-A7E6-616DDC03C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853248"/>
            <a:ext cx="1521624" cy="118292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3DD0C1B-0310-4CDB-81B9-132BBCF0A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3429001"/>
            <a:ext cx="1528779" cy="149179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A072B49-B774-4061-9F32-922D64ABE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9582" y="5178138"/>
            <a:ext cx="1514686" cy="152162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1D6AAB8-D606-46E9-8ADF-D0041F715864}"/>
              </a:ext>
            </a:extLst>
          </p:cNvPr>
          <p:cNvSpPr/>
          <p:nvPr/>
        </p:nvSpPr>
        <p:spPr>
          <a:xfrm>
            <a:off x="646111" y="1853248"/>
            <a:ext cx="1528779" cy="121046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A5F6C5-0675-46AB-8976-23B2255F669B}"/>
              </a:ext>
            </a:extLst>
          </p:cNvPr>
          <p:cNvSpPr/>
          <p:nvPr/>
        </p:nvSpPr>
        <p:spPr>
          <a:xfrm>
            <a:off x="638956" y="5194819"/>
            <a:ext cx="1528779" cy="14917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17E96-C2D6-477A-A761-088B194A9036}"/>
              </a:ext>
            </a:extLst>
          </p:cNvPr>
          <p:cNvSpPr txBox="1"/>
          <p:nvPr/>
        </p:nvSpPr>
        <p:spPr>
          <a:xfrm>
            <a:off x="10916092" y="6377605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Mitch </a:t>
            </a:r>
          </a:p>
        </p:txBody>
      </p:sp>
    </p:spTree>
    <p:extLst>
      <p:ext uri="{BB962C8B-B14F-4D97-AF65-F5344CB8AC3E}">
        <p14:creationId xmlns:p14="http://schemas.microsoft.com/office/powerpoint/2010/main" val="117936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BD6B-F9F6-4F1E-8E4E-698046EF8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8C208-5B39-4999-B8D0-74073C1B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FDD872-52B6-4888-8BD3-D17622E6D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2052918"/>
            <a:ext cx="3428484" cy="3984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769A6D-DDC9-4EB8-A4B9-EA72C437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7"/>
          <a:stretch/>
        </p:blipFill>
        <p:spPr>
          <a:xfrm>
            <a:off x="5522067" y="2836506"/>
            <a:ext cx="5668672" cy="2815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5671FE-9B1C-4D8D-8343-412FA27C448E}"/>
              </a:ext>
            </a:extLst>
          </p:cNvPr>
          <p:cNvSpPr txBox="1"/>
          <p:nvPr/>
        </p:nvSpPr>
        <p:spPr>
          <a:xfrm>
            <a:off x="10916092" y="637760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81EB0-B6E6-4A37-B08C-F97FC13B5C39}"/>
              </a:ext>
            </a:extLst>
          </p:cNvPr>
          <p:cNvSpPr txBox="1"/>
          <p:nvPr/>
        </p:nvSpPr>
        <p:spPr>
          <a:xfrm>
            <a:off x="1470603" y="6169388"/>
            <a:ext cx="32609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Figure 7: SOL AVEM Final Design​​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380EC79-331E-46B3-BF6A-0BBEA8DF61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3" y="2052638"/>
            <a:ext cx="8947150" cy="4195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Figure 4: Airfoil Selection​​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C5D40-93DA-49E5-935E-B15CF5CDCCA2}"/>
              </a:ext>
            </a:extLst>
          </p:cNvPr>
          <p:cNvSpPr txBox="1"/>
          <p:nvPr/>
        </p:nvSpPr>
        <p:spPr>
          <a:xfrm>
            <a:off x="6725918" y="5852423"/>
            <a:ext cx="32609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Figure 8: Flying Wing Final Design</a:t>
            </a:r>
          </a:p>
        </p:txBody>
      </p:sp>
    </p:spTree>
    <p:extLst>
      <p:ext uri="{BB962C8B-B14F-4D97-AF65-F5344CB8AC3E}">
        <p14:creationId xmlns:p14="http://schemas.microsoft.com/office/powerpoint/2010/main" val="685301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B56FE1-6944-43D7-8440-1190DAED6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89412C-5C0E-4547-8705-988BE3ED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DBE258A-7E75-4D51-B4CB-C95FB702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EFF789-5B8D-402B-A041-F15E9276D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D1ECE8-0DC1-4BED-8616-8EC623A9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630FC49-2A84-4315-BFDF-2CEF7B0BD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88311-391D-4B72-9ACE-6D13F2AE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/>
              <a:t>Aircraft Body CAD Drawing 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EFF595-B732-43B2-9CDA-B082DE0D0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28AE95E9-4CFD-4A56-B9C1-294D7AB72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392" y="2279174"/>
            <a:ext cx="3039745" cy="2302606"/>
          </a:xfrm>
          <a:prstGeom prst="rect">
            <a:avLst/>
          </a:prstGeom>
          <a:effectLst/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EF58DA64-9A45-48A6-A28E-08FE73F45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230" y="1087035"/>
            <a:ext cx="3039745" cy="2120222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25356-B396-4B5C-AC5E-8362DEAA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330EA680-D336-4FF7-8B7A-9848BB0A1C32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2AE1FB-F027-4A13-823A-5E04EAABC7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230" y="3729692"/>
            <a:ext cx="3039745" cy="1968234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858E4-40BF-447E-9933-4035440C11A3}"/>
              </a:ext>
            </a:extLst>
          </p:cNvPr>
          <p:cNvSpPr txBox="1"/>
          <p:nvPr/>
        </p:nvSpPr>
        <p:spPr>
          <a:xfrm>
            <a:off x="11003455" y="6292334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BC55FD-37A6-422D-ABBA-58DBFFBAC5C7}"/>
              </a:ext>
            </a:extLst>
          </p:cNvPr>
          <p:cNvSpPr txBox="1"/>
          <p:nvPr/>
        </p:nvSpPr>
        <p:spPr>
          <a:xfrm>
            <a:off x="2364652" y="6232937"/>
            <a:ext cx="32609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Figure 9: Flying Wing CAD Design </a:t>
            </a:r>
          </a:p>
        </p:txBody>
      </p:sp>
    </p:spTree>
    <p:extLst>
      <p:ext uri="{BB962C8B-B14F-4D97-AF65-F5344CB8AC3E}">
        <p14:creationId xmlns:p14="http://schemas.microsoft.com/office/powerpoint/2010/main" val="2048632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5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7" name="Picture 47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9" name="Oval 49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1" name="Picture 51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BE2DD-219F-41CB-B8EF-C5482C6C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492" y="1325880"/>
            <a:ext cx="3354807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Budget and Materials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B5ED3-2038-4003-9C79-392EC7DBB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1B800-4668-4953-819A-48DC0177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330EA680-D336-4FF7-8B7A-9848BB0A1C32}" type="slidenum">
              <a:rPr lang="en-US" smtClean="0"/>
              <a:pPr defTabSz="914400"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60" name="Rounded Rectangle 4">
            <a:extLst>
              <a:ext uri="{FF2B5EF4-FFF2-40B4-BE49-F238E27FC236}">
                <a16:creationId xmlns:a16="http://schemas.microsoft.com/office/drawing/2014/main" id="{60066950-B73B-4359-B169-435F774D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591673"/>
            <a:ext cx="6272784" cy="562624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" name="Content Placeholder 7">
            <a:extLst>
              <a:ext uri="{FF2B5EF4-FFF2-40B4-BE49-F238E27FC236}">
                <a16:creationId xmlns:a16="http://schemas.microsoft.com/office/drawing/2014/main" id="{5ACAA5BB-99C9-4E6D-856B-60ABB5B9FD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165068"/>
              </p:ext>
            </p:extLst>
          </p:nvPr>
        </p:nvGraphicFramePr>
        <p:xfrm>
          <a:off x="799389" y="999415"/>
          <a:ext cx="5967495" cy="4810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942">
                  <a:extLst>
                    <a:ext uri="{9D8B030D-6E8A-4147-A177-3AD203B41FA5}">
                      <a16:colId xmlns:a16="http://schemas.microsoft.com/office/drawing/2014/main" val="711744979"/>
                    </a:ext>
                  </a:extLst>
                </a:gridCol>
                <a:gridCol w="1100410">
                  <a:extLst>
                    <a:ext uri="{9D8B030D-6E8A-4147-A177-3AD203B41FA5}">
                      <a16:colId xmlns:a16="http://schemas.microsoft.com/office/drawing/2014/main" val="2680431944"/>
                    </a:ext>
                  </a:extLst>
                </a:gridCol>
                <a:gridCol w="832577">
                  <a:extLst>
                    <a:ext uri="{9D8B030D-6E8A-4147-A177-3AD203B41FA5}">
                      <a16:colId xmlns:a16="http://schemas.microsoft.com/office/drawing/2014/main" val="4112723890"/>
                    </a:ext>
                  </a:extLst>
                </a:gridCol>
                <a:gridCol w="784015">
                  <a:extLst>
                    <a:ext uri="{9D8B030D-6E8A-4147-A177-3AD203B41FA5}">
                      <a16:colId xmlns:a16="http://schemas.microsoft.com/office/drawing/2014/main" val="52384049"/>
                    </a:ext>
                  </a:extLst>
                </a:gridCol>
                <a:gridCol w="589763">
                  <a:extLst>
                    <a:ext uri="{9D8B030D-6E8A-4147-A177-3AD203B41FA5}">
                      <a16:colId xmlns:a16="http://schemas.microsoft.com/office/drawing/2014/main" val="1113205433"/>
                    </a:ext>
                  </a:extLst>
                </a:gridCol>
                <a:gridCol w="758998">
                  <a:extLst>
                    <a:ext uri="{9D8B030D-6E8A-4147-A177-3AD203B41FA5}">
                      <a16:colId xmlns:a16="http://schemas.microsoft.com/office/drawing/2014/main" val="446232252"/>
                    </a:ext>
                  </a:extLst>
                </a:gridCol>
                <a:gridCol w="823748">
                  <a:extLst>
                    <a:ext uri="{9D8B030D-6E8A-4147-A177-3AD203B41FA5}">
                      <a16:colId xmlns:a16="http://schemas.microsoft.com/office/drawing/2014/main" val="3087360452"/>
                    </a:ext>
                  </a:extLst>
                </a:gridCol>
                <a:gridCol w="653042">
                  <a:extLst>
                    <a:ext uri="{9D8B030D-6E8A-4147-A177-3AD203B41FA5}">
                      <a16:colId xmlns:a16="http://schemas.microsoft.com/office/drawing/2014/main" val="2398109360"/>
                    </a:ext>
                  </a:extLst>
                </a:gridCol>
              </a:tblGrid>
              <a:tr h="28488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000000"/>
                          </a:solidFill>
                          <a:effectLst/>
                        </a:rPr>
                        <a:t>Bill of Materials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1499084847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000000"/>
                          </a:solidFill>
                          <a:effectLst/>
                        </a:rPr>
                        <a:t>Part #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000000"/>
                          </a:solidFill>
                          <a:effectLst/>
                        </a:rPr>
                        <a:t>Description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000000"/>
                          </a:solidFill>
                          <a:effectLst/>
                        </a:rPr>
                        <a:t>Quantity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000000"/>
                          </a:solidFill>
                          <a:effectLst/>
                        </a:rPr>
                        <a:t>Mass (g)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000000"/>
                          </a:solidFill>
                          <a:effectLst/>
                        </a:rPr>
                        <a:t>Part Price ($)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solidFill>
                            <a:srgbClr val="000000"/>
                          </a:solidFill>
                          <a:effectLst/>
                        </a:rPr>
                        <a:t>Source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385369367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Motor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189.1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25.99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Amazon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1698907182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Prop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22.96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9.49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Amazon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4090972558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Servo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21.98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Amazon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3804220835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Radio Reciever</a:t>
                      </a:r>
                      <a:endParaRPr lang="en-US" sz="800" b="0" i="0" u="none" strike="noStrike" err="1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27.22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49.99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Amazon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2248367139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Battery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9.99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Amazon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1271798232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Solar Cells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14.72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Amazon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45948253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Speed Controller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14.8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8.99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Amazon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3078706355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Airfoil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22.1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35.98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Amazon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933968259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mo"/>
                        </a:rPr>
                        <a:t>9</a:t>
                      </a: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Chasis (Fuselage)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3D printer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1177530308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Chassis (Wings)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3D printer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2698979103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Wiring harness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various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282124307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Hardware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various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3030044487"/>
                  </a:ext>
                </a:extLst>
              </a:tr>
              <a:tr h="25258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136084794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FINAL MASS=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547.08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Total Price=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247.13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525296797"/>
                  </a:ext>
                </a:extLst>
              </a:tr>
              <a:tr h="28488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1.205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lbs</a:t>
                      </a:r>
                      <a:endParaRPr lang="en-US" sz="800" b="0" i="0" u="none" strike="noStrike" err="1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mo"/>
                      </a:endParaRPr>
                    </a:p>
                  </a:txBody>
                  <a:tcPr marL="6256" marR="6256" marT="6256" marB="30030" anchor="b"/>
                </a:tc>
                <a:extLst>
                  <a:ext uri="{0D108BD9-81ED-4DB2-BD59-A6C34878D82A}">
                    <a16:rowId xmlns:a16="http://schemas.microsoft.com/office/drawing/2014/main" val="14593305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3E6B2A1-7BEE-4038-895A-DBFADC979046}"/>
              </a:ext>
            </a:extLst>
          </p:cNvPr>
          <p:cNvSpPr txBox="1"/>
          <p:nvPr/>
        </p:nvSpPr>
        <p:spPr>
          <a:xfrm>
            <a:off x="10916092" y="6377605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Radley </a:t>
            </a:r>
          </a:p>
        </p:txBody>
      </p:sp>
    </p:spTree>
    <p:extLst>
      <p:ext uri="{BB962C8B-B14F-4D97-AF65-F5344CB8AC3E}">
        <p14:creationId xmlns:p14="http://schemas.microsoft.com/office/powerpoint/2010/main" val="378332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6F9F4-0343-4607-B294-A00FCEE80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Questions?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8" name="Graphic 7" descr="Question mark">
            <a:extLst>
              <a:ext uri="{FF2B5EF4-FFF2-40B4-BE49-F238E27FC236}">
                <a16:creationId xmlns:a16="http://schemas.microsoft.com/office/drawing/2014/main" id="{F2192E27-12F2-47C6-9F74-1DF5492AC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115" y="647698"/>
            <a:ext cx="5562139" cy="5562139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DA4A5-0203-4544-8125-A2683978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330EA680-D336-4FF7-8B7A-9848BB0A1C32}" type="slidenum">
              <a:rPr lang="en-US" smtClean="0"/>
              <a:pPr defTabSz="914400"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8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EE3E-620E-4D53-A2CE-5FB4C646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6B63F-C842-4BD9-86DF-BA6F98DB5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l" rtl="0" fontAlgn="base"/>
            <a:r>
              <a:rPr lang="en-US" sz="1600" b="0" i="0" u="sng" strike="noStrike">
                <a:solidFill>
                  <a:srgbClr val="0563C1"/>
                </a:solidFill>
                <a:effectLst/>
                <a:latin typeface="Calibri"/>
                <a:cs typeface="Calibri"/>
                <a:hlinkClick r:id="rId2"/>
              </a:rPr>
              <a:t>https://www.boldmethod.com/learn-to-fly/aircraft-systems/how-does-aspect-ratio-affect-a-wing/</a:t>
            </a:r>
            <a:r>
              <a:rPr lang="en-US" sz="16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 </a:t>
            </a:r>
          </a:p>
          <a:p>
            <a:pPr algn="l" rtl="0" fontAlgn="base"/>
            <a:r>
              <a:rPr lang="en-US" sz="1600" b="0" i="0" u="sng" strike="noStrike">
                <a:solidFill>
                  <a:srgbClr val="0563C1"/>
                </a:solidFill>
                <a:effectLst/>
                <a:latin typeface="Calibri"/>
                <a:cs typeface="Calibri"/>
                <a:hlinkClick r:id="rId3"/>
              </a:rPr>
              <a:t>https://www.solarreviews.com/blog/pros-and-cons-of-monocrystalline-vs-polycrystalline-solar-panels</a:t>
            </a:r>
            <a:r>
              <a:rPr lang="en-US" sz="16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 </a:t>
            </a:r>
          </a:p>
          <a:p>
            <a:pPr algn="l" rtl="0" fontAlgn="base"/>
            <a:r>
              <a:rPr lang="en-US" sz="1600" b="0" i="0" u="sng" strike="noStrike">
                <a:solidFill>
                  <a:srgbClr val="0563C1"/>
                </a:solidFill>
                <a:effectLst/>
                <a:latin typeface="Calibri"/>
                <a:cs typeface="Calibri"/>
                <a:hlinkClick r:id="rId4"/>
              </a:rPr>
              <a:t>https://www.internationaljournalssrg.org/IJME/2015/Volume2-Issue6/IJME-V2I6P104.pdf</a:t>
            </a:r>
            <a:r>
              <a:rPr lang="en-US" sz="16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 </a:t>
            </a:r>
          </a:p>
          <a:p>
            <a:pPr algn="l" rtl="0" fontAlgn="base"/>
            <a:r>
              <a:rPr lang="en-US" sz="1600" b="0" i="0" u="sng" strike="noStrike">
                <a:solidFill>
                  <a:srgbClr val="0563C1"/>
                </a:solidFill>
                <a:effectLst/>
                <a:latin typeface="Calibri"/>
                <a:cs typeface="Calibri"/>
                <a:hlinkClick r:id="rId5"/>
              </a:rPr>
              <a:t>https://arc.aiaa.org/doi/pdf/10.2514/1.C034415</a:t>
            </a:r>
            <a:r>
              <a:rPr lang="en-US" sz="16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 </a:t>
            </a:r>
          </a:p>
          <a:p>
            <a:pPr fontAlgn="base"/>
            <a:r>
              <a:rPr lang="en-US" sz="1600">
                <a:latin typeface="Segoe UI"/>
                <a:cs typeface="Segoe UI"/>
                <a:hlinkClick r:id="rId6"/>
              </a:rPr>
              <a:t>http://physicscamp.weebly.com/uploads/1/4/4/2/14428600/glider_design.pdf</a:t>
            </a:r>
            <a:r>
              <a:rPr lang="en-US" sz="1600">
                <a:latin typeface="Segoe UI"/>
                <a:cs typeface="Segoe UI"/>
              </a:rPr>
              <a:t> </a:t>
            </a:r>
          </a:p>
          <a:p>
            <a:pPr fontAlgn="base"/>
            <a:r>
              <a:rPr lang="en-US" sz="1600" b="0" i="0">
                <a:effectLst/>
                <a:latin typeface="Segoe UI"/>
                <a:cs typeface="Segoe UI"/>
                <a:hlinkClick r:id="rId7" tooltip="https://www.sciencedirect.com/topics/earth-and-planetary-sciences/gallium-arsenides#:~:text=gallium%20arsenide%2dbased%20multijunction%20solar,as%20satellites%20and%20space%20investigation"/>
              </a:rPr>
              <a:t>https://www.sciencedirect.com/topics/earth-and-planetary-sciences/gallium-arsenides#:~:text=Gallium%20arsenide%2Dbased%20multijunction%20solar,as%20satellites%20and%20space%20investigation</a:t>
            </a:r>
            <a:r>
              <a:rPr lang="en-US" sz="1600" b="0" i="0">
                <a:effectLst/>
                <a:latin typeface="Segoe UI"/>
                <a:cs typeface="Segoe UI"/>
              </a:rPr>
              <a:t>.</a:t>
            </a:r>
          </a:p>
          <a:p>
            <a:pPr fontAlgn="base"/>
            <a:r>
              <a:rPr lang="en-US" sz="1600" b="0" i="0">
                <a:effectLst/>
                <a:latin typeface="Segoe UI"/>
                <a:cs typeface="Segoe UI"/>
                <a:hlinkClick r:id="rId8" tooltip="https://www.newcastle.edu.au/newsroom/featured/public-debut-for-printed-solar"/>
              </a:rPr>
              <a:t>https://www.newcastle.edu.au/newsroom/featured/public-debut-for-printed-solar</a:t>
            </a:r>
            <a:endParaRPr lang="en-US" sz="1600" b="0" i="0">
              <a:effectLst/>
              <a:latin typeface="Segoe UI"/>
              <a:cs typeface="Segoe UI"/>
            </a:endParaRPr>
          </a:p>
          <a:p>
            <a:pPr fontAlgn="base"/>
            <a:r>
              <a:rPr lang="en-US" sz="1600" b="0" i="0">
                <a:effectLst/>
                <a:latin typeface="Segoe UI"/>
                <a:cs typeface="Segoe UI"/>
                <a:hlinkClick r:id="rId9" tooltip="https://www.youtube.com/watch?v=xhnwsxhbfjw"/>
              </a:rPr>
              <a:t>https://www.youtube.com/watch?v=xhNWSxHbFjw</a:t>
            </a:r>
            <a:endParaRPr lang="en-US" sz="1600" b="0" i="0">
              <a:effectLst/>
              <a:latin typeface="Segoe UI"/>
              <a:cs typeface="Segoe UI"/>
            </a:endParaRPr>
          </a:p>
          <a:p>
            <a:pPr fontAlgn="base"/>
            <a:r>
              <a:rPr lang="en-US" sz="1600" b="0" i="0">
                <a:effectLst/>
                <a:latin typeface="Segoe UI"/>
                <a:cs typeface="Segoe UI"/>
                <a:hlinkClick r:id="rId10" tooltip="https://www.youtube.com/watch?v=ki7qaya9j3q"/>
              </a:rPr>
              <a:t>https://www.youtube.com/watch?v=kI7qaYa9j3Q</a:t>
            </a:r>
            <a:endParaRPr lang="en-US" sz="1600" b="0" i="0">
              <a:effectLst/>
              <a:latin typeface="Segoe UI"/>
              <a:cs typeface="Segoe UI"/>
            </a:endParaRPr>
          </a:p>
          <a:p>
            <a:pPr fontAlgn="base"/>
            <a:r>
              <a:rPr lang="en-US" sz="1600">
                <a:ea typeface="+mj-lt"/>
                <a:cs typeface="+mj-lt"/>
                <a:hlinkClick r:id="rId11"/>
              </a:rPr>
              <a:t>https://www.rc-airplane-world.com/propeller-size.html</a:t>
            </a:r>
            <a:endParaRPr lang="en-US" sz="1600" b="0" i="0">
              <a:effectLst/>
              <a:latin typeface="Segoe UI" panose="020B0502040204020203" pitchFamily="34" charset="0"/>
              <a:cs typeface="Segoe UI"/>
            </a:endParaRP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EAAD1-7126-45BB-ADD0-27C50D37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1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2BBC0-DE4A-4C35-9A7E-C2218388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23" y="58446"/>
            <a:ext cx="9404723" cy="1400530"/>
          </a:xfrm>
        </p:spPr>
        <p:txBody>
          <a:bodyPr/>
          <a:lstStyle/>
          <a:p>
            <a:pPr algn="ctr"/>
            <a:r>
              <a:rPr lang="en-US"/>
              <a:t>Our Team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6A88332-58E8-483E-B84A-3586BF4DD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6" t="26253" r="1596" b="30310"/>
          <a:stretch/>
        </p:blipFill>
        <p:spPr>
          <a:xfrm>
            <a:off x="3631958" y="1037193"/>
            <a:ext cx="2154213" cy="20900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6" descr="A person with curly hair&#10;&#10;Description automatically generated">
            <a:extLst>
              <a:ext uri="{FF2B5EF4-FFF2-40B4-BE49-F238E27FC236}">
                <a16:creationId xmlns:a16="http://schemas.microsoft.com/office/drawing/2014/main" id="{54DD8740-945E-4F8E-98A6-01F0A9EA9C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6" r="7216"/>
          <a:stretch>
            <a:fillRect/>
          </a:stretch>
        </p:blipFill>
        <p:spPr>
          <a:xfrm>
            <a:off x="879589" y="1076941"/>
            <a:ext cx="2049585" cy="20105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BFA7CE2-1373-4F78-82B5-141E1855C1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50" r="16450"/>
          <a:stretch>
            <a:fillRect/>
          </a:stretch>
        </p:blipFill>
        <p:spPr>
          <a:xfrm>
            <a:off x="6224086" y="1191578"/>
            <a:ext cx="1942123" cy="19356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98A6558-0666-4891-8CC4-C22F1A3317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626" b="12626"/>
          <a:stretch>
            <a:fillRect/>
          </a:stretch>
        </p:blipFill>
        <p:spPr>
          <a:xfrm>
            <a:off x="8823817" y="1114386"/>
            <a:ext cx="1942123" cy="1935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6F822-03D5-4AB2-A52E-71390205000C}"/>
              </a:ext>
            </a:extLst>
          </p:cNvPr>
          <p:cNvSpPr txBox="1"/>
          <p:nvPr/>
        </p:nvSpPr>
        <p:spPr>
          <a:xfrm>
            <a:off x="486322" y="3236034"/>
            <a:ext cx="27431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/>
              <a:t>Mitchell Anderson</a:t>
            </a:r>
            <a:r>
              <a:rPr lang="en-US" sz="1400" dirty="0"/>
              <a:t>: Project Manager and Airfoil/Aircraft Design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020A5-64B4-4AA9-BA98-5E05BB665606}"/>
              </a:ext>
            </a:extLst>
          </p:cNvPr>
          <p:cNvSpPr txBox="1"/>
          <p:nvPr/>
        </p:nvSpPr>
        <p:spPr>
          <a:xfrm>
            <a:off x="3226463" y="3236034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Joel Freedman</a:t>
            </a:r>
            <a:r>
              <a:rPr lang="en-US" sz="1400"/>
              <a:t>: Logistics Manager/Test Engineer and Wing Selection/Flight Control Design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45351-061E-4C87-A8B4-D850996D9F9D}"/>
              </a:ext>
            </a:extLst>
          </p:cNvPr>
          <p:cNvSpPr txBox="1"/>
          <p:nvPr/>
        </p:nvSpPr>
        <p:spPr>
          <a:xfrm>
            <a:off x="5966604" y="3236034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Gage King</a:t>
            </a:r>
            <a:r>
              <a:rPr lang="en-US" sz="1400"/>
              <a:t>: CAD Engineer/Manufacturing and Engine/On-Board Component Selection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9FD4C-4499-42A8-85E1-18B73125001D}"/>
              </a:ext>
            </a:extLst>
          </p:cNvPr>
          <p:cNvSpPr txBox="1"/>
          <p:nvPr/>
        </p:nvSpPr>
        <p:spPr>
          <a:xfrm>
            <a:off x="8423278" y="3236034"/>
            <a:ext cx="27431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Radley Rel</a:t>
            </a:r>
            <a:r>
              <a:rPr lang="en-US" sz="1400"/>
              <a:t>: Financial Manager and On-Board System/Solar Design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806DF-8B91-4B54-9E41-26EB52DBB71D}"/>
              </a:ext>
            </a:extLst>
          </p:cNvPr>
          <p:cNvSpPr txBox="1"/>
          <p:nvPr/>
        </p:nvSpPr>
        <p:spPr>
          <a:xfrm>
            <a:off x="1892060" y="1963948"/>
            <a:ext cx="81490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5A7ACC40-21B7-4DA9-8086-6CF8964C14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0" b="10858"/>
          <a:stretch/>
        </p:blipFill>
        <p:spPr>
          <a:xfrm>
            <a:off x="2451918" y="4453128"/>
            <a:ext cx="1623481" cy="1592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3C7BC7A-6065-4034-BF2B-C6F4DB21BB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16099" r="22465" b="31842"/>
          <a:stretch/>
        </p:blipFill>
        <p:spPr>
          <a:xfrm>
            <a:off x="5195118" y="4453128"/>
            <a:ext cx="1623480" cy="1592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C719B08-ABE7-4B83-9870-2F00C1972F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" b="953"/>
          <a:stretch/>
        </p:blipFill>
        <p:spPr>
          <a:xfrm>
            <a:off x="7611537" y="4405585"/>
            <a:ext cx="1623481" cy="1592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5244FF-B91D-4307-945D-C19C86A289BF}"/>
              </a:ext>
            </a:extLst>
          </p:cNvPr>
          <p:cNvSpPr txBox="1"/>
          <p:nvPr/>
        </p:nvSpPr>
        <p:spPr>
          <a:xfrm>
            <a:off x="1892060" y="6150531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Gabriel</a:t>
            </a:r>
            <a:r>
              <a:rPr lang="en-US" sz="14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400" b="1"/>
              <a:t>Martin </a:t>
            </a:r>
            <a:r>
              <a:rPr lang="en-US" sz="1400"/>
              <a:t>: Electrical Engineering Lead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0CE343-B6F5-4A2C-9100-7361744BF7FC}"/>
              </a:ext>
            </a:extLst>
          </p:cNvPr>
          <p:cNvSpPr txBox="1"/>
          <p:nvPr/>
        </p:nvSpPr>
        <p:spPr>
          <a:xfrm>
            <a:off x="4635259" y="6150531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Sultan</a:t>
            </a:r>
            <a:r>
              <a:rPr lang="en-US" sz="14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400" b="1"/>
              <a:t>Alhazawbar</a:t>
            </a:r>
            <a:r>
              <a:rPr lang="en-US" sz="1400"/>
              <a:t>: Electrical Engineering Team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EA52D6-BB53-410E-BB9A-F5334B213B7A}"/>
              </a:ext>
            </a:extLst>
          </p:cNvPr>
          <p:cNvSpPr txBox="1"/>
          <p:nvPr/>
        </p:nvSpPr>
        <p:spPr>
          <a:xfrm>
            <a:off x="7195147" y="6150531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Kelly Gallagher</a:t>
            </a:r>
            <a:r>
              <a:rPr lang="en-US" sz="1400"/>
              <a:t>: Team Sponsor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1C72-483C-4E59-97F3-D8A6CC7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8C7B6-3F71-4EAC-9209-552C65940EFC}"/>
              </a:ext>
            </a:extLst>
          </p:cNvPr>
          <p:cNvSpPr txBox="1"/>
          <p:nvPr/>
        </p:nvSpPr>
        <p:spPr>
          <a:xfrm>
            <a:off x="10504939" y="64612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318030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E3A446B6-2204-48B8-A7C5-606E45BCA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81FE7-47E1-4C1B-8CC3-665BCCA0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965201"/>
            <a:ext cx="3505495" cy="477361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Table of Content </a:t>
            </a: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FBF70932-2C39-4BA6-AA08-EF3AD899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ounded Rectangle 9">
            <a:extLst>
              <a:ext uri="{FF2B5EF4-FFF2-40B4-BE49-F238E27FC236}">
                <a16:creationId xmlns:a16="http://schemas.microsoft.com/office/drawing/2014/main" id="{0FD39269-4644-4CAE-8A56-899A62A9C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302302A5-B07A-48BB-9A56-89192DCCA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97D8D0A5-A12E-4340-8E26-054A41D386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652681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32609-200D-4DB4-B958-AB63FD21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F3DC2-2FBF-47D0-B779-80DA98808A68}"/>
              </a:ext>
            </a:extLst>
          </p:cNvPr>
          <p:cNvSpPr txBox="1"/>
          <p:nvPr/>
        </p:nvSpPr>
        <p:spPr>
          <a:xfrm>
            <a:off x="10916092" y="6377605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Joel </a:t>
            </a:r>
          </a:p>
        </p:txBody>
      </p:sp>
    </p:spTree>
    <p:extLst>
      <p:ext uri="{BB962C8B-B14F-4D97-AF65-F5344CB8AC3E}">
        <p14:creationId xmlns:p14="http://schemas.microsoft.com/office/powerpoint/2010/main" val="2304434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2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3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5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0">
            <a:extLst>
              <a:ext uri="{FF2B5EF4-FFF2-40B4-BE49-F238E27FC236}">
                <a16:creationId xmlns:a16="http://schemas.microsoft.com/office/drawing/2014/main" id="{BC8E541E-F46D-4823-8DB2-872BC4A72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22">
            <a:extLst>
              <a:ext uri="{FF2B5EF4-FFF2-40B4-BE49-F238E27FC236}">
                <a16:creationId xmlns:a16="http://schemas.microsoft.com/office/drawing/2014/main" id="{15DFA58F-DE6F-4232-907E-6B5DB371D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id="{8DB971D8-C6E3-4485-8895-8ABD7A9AB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2835162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9" name="Rectangle 26">
            <a:extLst>
              <a:ext uri="{FF2B5EF4-FFF2-40B4-BE49-F238E27FC236}">
                <a16:creationId xmlns:a16="http://schemas.microsoft.com/office/drawing/2014/main" id="{4526474A-480D-4539-BBC4-C39D5B71B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0824"/>
            <a:ext cx="12191695" cy="1487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Freeform 5">
            <a:extLst>
              <a:ext uri="{FF2B5EF4-FFF2-40B4-BE49-F238E27FC236}">
                <a16:creationId xmlns:a16="http://schemas.microsoft.com/office/drawing/2014/main" id="{1BBBFF8E-A51B-4081-B134-B1E893A89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3136999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225EF-713E-42F7-B87C-15280D33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3928983"/>
            <a:ext cx="9149350" cy="17933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/>
              <a:t>Schedule</a:t>
            </a:r>
            <a:br>
              <a:rPr lang="en-US" sz="7200"/>
            </a:br>
            <a:r>
              <a:rPr lang="en-US" sz="7200"/>
              <a:t> &amp; Phase</a:t>
            </a:r>
          </a:p>
        </p:txBody>
      </p:sp>
      <p:pic>
        <p:nvPicPr>
          <p:cNvPr id="4" name="Picture 4" descr="Table, Excel&#10;&#10;Description automatically generated">
            <a:extLst>
              <a:ext uri="{FF2B5EF4-FFF2-40B4-BE49-F238E27FC236}">
                <a16:creationId xmlns:a16="http://schemas.microsoft.com/office/drawing/2014/main" id="{FF41CC92-14A0-46FD-A2E2-3CA45D81C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01408" y="366367"/>
            <a:ext cx="10057084" cy="2114999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6E7BCA-8B75-4435-852D-B969BE78E320}"/>
              </a:ext>
            </a:extLst>
          </p:cNvPr>
          <p:cNvSpPr/>
          <p:nvPr/>
        </p:nvSpPr>
        <p:spPr>
          <a:xfrm>
            <a:off x="402903" y="1594132"/>
            <a:ext cx="10052023" cy="9085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3DABB9C-FBF6-4997-9839-E28B168A46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666561"/>
              </p:ext>
            </p:extLst>
          </p:nvPr>
        </p:nvGraphicFramePr>
        <p:xfrm>
          <a:off x="5275288" y="3556866"/>
          <a:ext cx="6780857" cy="292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6B8E4E2E-4146-44EE-A097-10F22B8B698E}"/>
              </a:ext>
            </a:extLst>
          </p:cNvPr>
          <p:cNvSpPr/>
          <p:nvPr/>
        </p:nvSpPr>
        <p:spPr>
          <a:xfrm>
            <a:off x="7031736" y="4005072"/>
            <a:ext cx="1520825" cy="902565"/>
          </a:xfrm>
          <a:prstGeom prst="noSmoking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17F7A3-0EB5-4A0E-97FD-87FEC17E984D}"/>
              </a:ext>
            </a:extLst>
          </p:cNvPr>
          <p:cNvSpPr/>
          <p:nvPr/>
        </p:nvSpPr>
        <p:spPr>
          <a:xfrm>
            <a:off x="8718885" y="4006516"/>
            <a:ext cx="1580147" cy="9063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EFAE4-8872-4CF7-9AEF-6E67B43C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A92F11-177A-4C69-A278-B96B4CAF3A69}"/>
              </a:ext>
            </a:extLst>
          </p:cNvPr>
          <p:cNvSpPr txBox="1"/>
          <p:nvPr/>
        </p:nvSpPr>
        <p:spPr>
          <a:xfrm>
            <a:off x="10504939" y="6461236"/>
            <a:ext cx="13716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Radley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2E8333-CBE3-4485-9333-A23953F3F62D}"/>
              </a:ext>
            </a:extLst>
          </p:cNvPr>
          <p:cNvSpPr txBox="1"/>
          <p:nvPr/>
        </p:nvSpPr>
        <p:spPr>
          <a:xfrm>
            <a:off x="4463927" y="2671911"/>
            <a:ext cx="32609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Figure 1: Gantt Chart</a:t>
            </a:r>
          </a:p>
        </p:txBody>
      </p:sp>
    </p:spTree>
    <p:extLst>
      <p:ext uri="{BB962C8B-B14F-4D97-AF65-F5344CB8AC3E}">
        <p14:creationId xmlns:p14="http://schemas.microsoft.com/office/powerpoint/2010/main" val="1703183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A7C1D-2CA9-40E8-8A81-9B5BF26F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Description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57AA-0CEC-4E07-9E88-3F83C0A93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j-lt"/>
                <a:cs typeface="+mj-lt"/>
              </a:rPr>
              <a:t>Team Goal: The goal of this project is to design and manufacture a </a:t>
            </a:r>
            <a:r>
              <a:rPr lang="en-US" b="1">
                <a:ea typeface="+mj-lt"/>
                <a:cs typeface="+mj-lt"/>
              </a:rPr>
              <a:t>Solar Powered </a:t>
            </a:r>
            <a:r>
              <a:rPr lang="en-US">
                <a:ea typeface="+mj-lt"/>
                <a:cs typeface="+mj-lt"/>
              </a:rPr>
              <a:t>Unmanned Aerial Vehicle (UAV).</a:t>
            </a:r>
          </a:p>
          <a:p>
            <a:pPr>
              <a:buClr>
                <a:srgbClr val="8AD0D6"/>
              </a:buClr>
            </a:pPr>
            <a:r>
              <a:rPr lang="en-US">
                <a:ea typeface="+mj-lt"/>
                <a:cs typeface="+mj-lt"/>
              </a:rPr>
              <a:t>Team Purpose: Our team's focus is creating an aircraft that can fly off solar power and battery system with a designated payload. </a:t>
            </a:r>
          </a:p>
          <a:p>
            <a:pPr>
              <a:buClr>
                <a:srgbClr val="8AD0D6"/>
              </a:buClr>
            </a:pPr>
            <a:r>
              <a:rPr lang="en-US">
                <a:ea typeface="+mj-lt"/>
                <a:cs typeface="+mj-lt"/>
              </a:rPr>
              <a:t>Importance: Offers a huge opportunity to not only design an aircraft and fly it successfully, but to power it with renewable solar energy.   </a:t>
            </a:r>
            <a:endParaRPr lang="en-US"/>
          </a:p>
          <a:p>
            <a:pPr>
              <a:buClr>
                <a:srgbClr val="8AD0D6"/>
              </a:buClr>
            </a:pPr>
            <a:endParaRPr lang="en-US"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5F3A0-39E5-470B-8D1F-9945ED332B0E}"/>
              </a:ext>
            </a:extLst>
          </p:cNvPr>
          <p:cNvSpPr txBox="1"/>
          <p:nvPr/>
        </p:nvSpPr>
        <p:spPr>
          <a:xfrm>
            <a:off x="4724400" y="61728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Client: David Willy 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EA8A650-2C1A-4105-A4A2-4E98F693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312" y="4401196"/>
            <a:ext cx="1857375" cy="1771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069B1-FE26-4ECE-B6C7-6F96FC56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F0A07-A50B-4B6D-AFF1-DF1E3E4CF648}"/>
              </a:ext>
            </a:extLst>
          </p:cNvPr>
          <p:cNvSpPr txBox="1"/>
          <p:nvPr/>
        </p:nvSpPr>
        <p:spPr>
          <a:xfrm>
            <a:off x="10916092" y="6377605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Joel </a:t>
            </a:r>
          </a:p>
        </p:txBody>
      </p:sp>
    </p:spTree>
    <p:extLst>
      <p:ext uri="{BB962C8B-B14F-4D97-AF65-F5344CB8AC3E}">
        <p14:creationId xmlns:p14="http://schemas.microsoft.com/office/powerpoint/2010/main" val="186992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BBCAC8-848C-4170-8D28-32527F595E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507"/>
          <a:stretch/>
        </p:blipFill>
        <p:spPr>
          <a:xfrm>
            <a:off x="643467" y="1437136"/>
            <a:ext cx="10905066" cy="45136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A9626-59E4-4978-8E26-1977F6D0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69361-1185-4934-8505-3A02A7C27A7B}"/>
              </a:ext>
            </a:extLst>
          </p:cNvPr>
          <p:cNvSpPr txBox="1"/>
          <p:nvPr/>
        </p:nvSpPr>
        <p:spPr>
          <a:xfrm>
            <a:off x="4470400" y="5730631"/>
            <a:ext cx="32609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Figure 2: Black Box Model​​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474012-EA18-4659-89A0-736ACB9EDD35}"/>
              </a:ext>
            </a:extLst>
          </p:cNvPr>
          <p:cNvSpPr txBox="1"/>
          <p:nvPr/>
        </p:nvSpPr>
        <p:spPr>
          <a:xfrm>
            <a:off x="10504939" y="64612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Gage</a:t>
            </a:r>
          </a:p>
        </p:txBody>
      </p:sp>
    </p:spTree>
    <p:extLst>
      <p:ext uri="{BB962C8B-B14F-4D97-AF65-F5344CB8AC3E}">
        <p14:creationId xmlns:p14="http://schemas.microsoft.com/office/powerpoint/2010/main" val="3788091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F1C62AA6-CB5A-4BB9-8D30-AF36DE3CB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904" y="643467"/>
            <a:ext cx="8878192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F8DEE-8646-4A76-BCE4-486DCE626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B399C-3122-4091-9A91-8AC5743A723B}"/>
              </a:ext>
            </a:extLst>
          </p:cNvPr>
          <p:cNvSpPr txBox="1"/>
          <p:nvPr/>
        </p:nvSpPr>
        <p:spPr>
          <a:xfrm>
            <a:off x="592015" y="5847862"/>
            <a:ext cx="36908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Figure 3: Decomposition Figure​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18A77-B7FD-4D84-8E68-0CA6E853A5EB}"/>
              </a:ext>
            </a:extLst>
          </p:cNvPr>
          <p:cNvSpPr txBox="1"/>
          <p:nvPr/>
        </p:nvSpPr>
        <p:spPr>
          <a:xfrm>
            <a:off x="10916092" y="6377605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Gage </a:t>
            </a:r>
          </a:p>
        </p:txBody>
      </p:sp>
    </p:spTree>
    <p:extLst>
      <p:ext uri="{BB962C8B-B14F-4D97-AF65-F5344CB8AC3E}">
        <p14:creationId xmlns:p14="http://schemas.microsoft.com/office/powerpoint/2010/main" val="2940449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288B-8310-4FB2-AB17-CED0667B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29C13-715E-489E-A5C4-428015EE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72C67-C077-4966-A657-4F8BD2B7C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85" y="2293679"/>
            <a:ext cx="5807311" cy="3029268"/>
          </a:xfrm>
          <a:prstGeom prst="rect">
            <a:avLst/>
          </a:prstGeom>
        </p:spPr>
      </p:pic>
      <p:pic>
        <p:nvPicPr>
          <p:cNvPr id="2050" name="Picture 2" descr="Aircraft Propeller Location">
            <a:extLst>
              <a:ext uri="{FF2B5EF4-FFF2-40B4-BE49-F238E27FC236}">
                <a16:creationId xmlns:a16="http://schemas.microsoft.com/office/drawing/2014/main" id="{7986D3CE-6A6A-4A0B-BF0E-D55C8CBF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85" y="1144266"/>
            <a:ext cx="4436430" cy="20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 picture containing plane, outdoor, ground, airplane&#10;&#10;Description automatically generated">
            <a:extLst>
              <a:ext uri="{FF2B5EF4-FFF2-40B4-BE49-F238E27FC236}">
                <a16:creationId xmlns:a16="http://schemas.microsoft.com/office/drawing/2014/main" id="{7BFE986D-725D-4D79-B914-C7737080A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700" y="3563665"/>
            <a:ext cx="4368800" cy="2488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DC4E6D-A29F-4812-B18D-96826251893C}"/>
              </a:ext>
            </a:extLst>
          </p:cNvPr>
          <p:cNvSpPr txBox="1"/>
          <p:nvPr/>
        </p:nvSpPr>
        <p:spPr>
          <a:xfrm>
            <a:off x="10272885" y="6433633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Mitch and Joel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07057-10AA-4A07-87C9-A93C71A82D0D}"/>
              </a:ext>
            </a:extLst>
          </p:cNvPr>
          <p:cNvSpPr txBox="1"/>
          <p:nvPr/>
        </p:nvSpPr>
        <p:spPr>
          <a:xfrm>
            <a:off x="1772355" y="5472477"/>
            <a:ext cx="32609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Figure 4: Airfoil Selection​​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B4317-5BA7-4C96-B303-72642450C563}"/>
              </a:ext>
            </a:extLst>
          </p:cNvPr>
          <p:cNvSpPr txBox="1"/>
          <p:nvPr/>
        </p:nvSpPr>
        <p:spPr>
          <a:xfrm>
            <a:off x="7510668" y="3223360"/>
            <a:ext cx="32609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Figure 5: Motor Selection​​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67024E-7DCC-4DC9-BB4B-D647D465421F}"/>
              </a:ext>
            </a:extLst>
          </p:cNvPr>
          <p:cNvSpPr txBox="1"/>
          <p:nvPr/>
        </p:nvSpPr>
        <p:spPr>
          <a:xfrm>
            <a:off x="7165615" y="6052567"/>
            <a:ext cx="32609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Figure 6: Wing Selection​​</a:t>
            </a:r>
          </a:p>
        </p:txBody>
      </p:sp>
    </p:spTree>
    <p:extLst>
      <p:ext uri="{BB962C8B-B14F-4D97-AF65-F5344CB8AC3E}">
        <p14:creationId xmlns:p14="http://schemas.microsoft.com/office/powerpoint/2010/main" val="2419980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FE98-0B57-4BC4-9414-A57215B20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Morphological Matrix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398E82D-39B1-45F8-B829-B4953ADCDD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966534"/>
              </p:ext>
            </p:extLst>
          </p:nvPr>
        </p:nvGraphicFramePr>
        <p:xfrm>
          <a:off x="227545" y="1275756"/>
          <a:ext cx="10939991" cy="550610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303636">
                  <a:extLst>
                    <a:ext uri="{9D8B030D-6E8A-4147-A177-3AD203B41FA5}">
                      <a16:colId xmlns:a16="http://schemas.microsoft.com/office/drawing/2014/main" val="4256038909"/>
                    </a:ext>
                  </a:extLst>
                </a:gridCol>
                <a:gridCol w="1775411">
                  <a:extLst>
                    <a:ext uri="{9D8B030D-6E8A-4147-A177-3AD203B41FA5}">
                      <a16:colId xmlns:a16="http://schemas.microsoft.com/office/drawing/2014/main" val="3146104171"/>
                    </a:ext>
                  </a:extLst>
                </a:gridCol>
                <a:gridCol w="1624815">
                  <a:extLst>
                    <a:ext uri="{9D8B030D-6E8A-4147-A177-3AD203B41FA5}">
                      <a16:colId xmlns:a16="http://schemas.microsoft.com/office/drawing/2014/main" val="738914987"/>
                    </a:ext>
                  </a:extLst>
                </a:gridCol>
                <a:gridCol w="1589463">
                  <a:extLst>
                    <a:ext uri="{9D8B030D-6E8A-4147-A177-3AD203B41FA5}">
                      <a16:colId xmlns:a16="http://schemas.microsoft.com/office/drawing/2014/main" val="1536746787"/>
                    </a:ext>
                  </a:extLst>
                </a:gridCol>
                <a:gridCol w="1823333">
                  <a:extLst>
                    <a:ext uri="{9D8B030D-6E8A-4147-A177-3AD203B41FA5}">
                      <a16:colId xmlns:a16="http://schemas.microsoft.com/office/drawing/2014/main" val="2528741046"/>
                    </a:ext>
                  </a:extLst>
                </a:gridCol>
                <a:gridCol w="1823333">
                  <a:extLst>
                    <a:ext uri="{9D8B030D-6E8A-4147-A177-3AD203B41FA5}">
                      <a16:colId xmlns:a16="http://schemas.microsoft.com/office/drawing/2014/main" val="3995668161"/>
                    </a:ext>
                  </a:extLst>
                </a:gridCol>
              </a:tblGrid>
              <a:tr h="101219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Airfoil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Flight Control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Wing Selection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On-board Systems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Solar Selection 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Motor Selection</a:t>
                      </a:r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428942"/>
                  </a:ext>
                </a:extLst>
              </a:tr>
              <a:tr h="89878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/>
                        <a:t>NACA CLARK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Ailerons/Rutter/Elevator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Flying Wing Glider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Channel Simple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Thin Cell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Brushed Motor in Fuselage</a:t>
                      </a:r>
                    </a:p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731277"/>
                  </a:ext>
                </a:extLst>
              </a:tr>
              <a:tr h="89878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NACA 4412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Tri-Tip Tail with Rudder and Elevator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 Aspect Ratio Glider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BTU/3 Channel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C60 Cells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Modular Battery</a:t>
                      </a: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143456"/>
                  </a:ext>
                </a:extLst>
              </a:tr>
              <a:tr h="89878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NACA 2414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Dual Tail Rudder/Elevator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Flying Wing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Channel/GPS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Thin Cell Parallel 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Brushless Motor</a:t>
                      </a:r>
                    </a:p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564045"/>
                  </a:ext>
                </a:extLst>
              </a:tr>
              <a:tr h="89878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NACA 6412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Rudder/Elevator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Jet Design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 Logger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Thin/Classic Cell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Tractor Design</a:t>
                      </a:r>
                    </a:p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708540"/>
                  </a:ext>
                </a:extLst>
              </a:tr>
              <a:tr h="89878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NACA 2418</a:t>
                      </a:r>
                    </a:p>
                    <a:p>
                      <a:pPr lvl="0">
                        <a:buNone/>
                      </a:pP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Tail Elevator/Rudder</a:t>
                      </a:r>
                    </a:p>
                    <a:p>
                      <a:pPr algn="ctr"/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Traditional Design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Channel/ RPM Sensor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Amorphous Thin Cell</a:t>
                      </a:r>
                    </a:p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Pusher Design</a:t>
                      </a:r>
                    </a:p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335361"/>
                  </a:ext>
                </a:extLst>
              </a:tr>
            </a:tbl>
          </a:graphicData>
        </a:graphic>
      </p:graphicFrame>
      <p:pic>
        <p:nvPicPr>
          <p:cNvPr id="3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E5A54A2-7833-42BF-9177-629946886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55" r="47210" b="980"/>
          <a:stretch/>
        </p:blipFill>
        <p:spPr>
          <a:xfrm>
            <a:off x="9685294" y="2513258"/>
            <a:ext cx="1121820" cy="555812"/>
          </a:xfrm>
          <a:prstGeom prst="rect">
            <a:avLst/>
          </a:prstGeom>
        </p:spPr>
      </p:pic>
      <p:pic>
        <p:nvPicPr>
          <p:cNvPr id="5" name="Picture 5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AD43DD28-339B-441F-9444-BDC0B9C0A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98"/>
          <a:stretch/>
        </p:blipFill>
        <p:spPr>
          <a:xfrm>
            <a:off x="9530863" y="5260670"/>
            <a:ext cx="1482386" cy="603853"/>
          </a:xfrm>
          <a:prstGeom prst="rect">
            <a:avLst/>
          </a:prstGeom>
        </p:spPr>
      </p:pic>
      <p:pic>
        <p:nvPicPr>
          <p:cNvPr id="7" name="Picture 6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7411FFFE-C7A1-4059-9863-0246F5D7FD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6" t="20040" r="6455"/>
          <a:stretch/>
        </p:blipFill>
        <p:spPr>
          <a:xfrm>
            <a:off x="2967489" y="2512537"/>
            <a:ext cx="934021" cy="582624"/>
          </a:xfrm>
          <a:prstGeom prst="rect">
            <a:avLst/>
          </a:prstGeom>
        </p:spPr>
      </p:pic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87A8A228-3615-4031-A1C5-37C2BAFEE3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28" t="4418" r="18034" b="7907"/>
          <a:stretch/>
        </p:blipFill>
        <p:spPr>
          <a:xfrm>
            <a:off x="4817138" y="5205588"/>
            <a:ext cx="589306" cy="657007"/>
          </a:xfrm>
          <a:prstGeom prst="rect">
            <a:avLst/>
          </a:prstGeom>
        </p:spPr>
      </p:pic>
      <p:pic>
        <p:nvPicPr>
          <p:cNvPr id="8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CFE1F11A-B2AA-41D7-9478-0591A1F15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647" y="2512537"/>
            <a:ext cx="990648" cy="610260"/>
          </a:xfrm>
          <a:prstGeom prst="rect">
            <a:avLst/>
          </a:prstGeom>
        </p:spPr>
      </p:pic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2136C391-822E-4AC0-9A0E-0E50F33DB1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610" b="16509"/>
          <a:stretch/>
        </p:blipFill>
        <p:spPr>
          <a:xfrm>
            <a:off x="7680915" y="4300330"/>
            <a:ext cx="1550177" cy="601622"/>
          </a:xfrm>
          <a:prstGeom prst="rect">
            <a:avLst/>
          </a:prstGeom>
        </p:spPr>
      </p:pic>
      <p:pic>
        <p:nvPicPr>
          <p:cNvPr id="11" name="Picture 11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7ADF0028-93BB-4AB5-B639-86D29D12C1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09" t="37278" r="25611"/>
          <a:stretch/>
        </p:blipFill>
        <p:spPr>
          <a:xfrm>
            <a:off x="7810366" y="2506191"/>
            <a:ext cx="1149099" cy="582623"/>
          </a:xfrm>
          <a:prstGeom prst="rect">
            <a:avLst/>
          </a:prstGeom>
        </p:spPr>
      </p:pic>
      <p:pic>
        <p:nvPicPr>
          <p:cNvPr id="12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41DB5866-AFBA-44E7-A9EE-EC70A24FD5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42346" r="972"/>
          <a:stretch/>
        </p:blipFill>
        <p:spPr>
          <a:xfrm>
            <a:off x="7810366" y="3452169"/>
            <a:ext cx="1291277" cy="499901"/>
          </a:xfrm>
          <a:prstGeom prst="rect">
            <a:avLst/>
          </a:prstGeom>
        </p:spPr>
      </p:pic>
      <p:pic>
        <p:nvPicPr>
          <p:cNvPr id="15" name="Picture 15" descr="Diagram, engineering drawing&#10;&#10;Description automatically generated">
            <a:extLst>
              <a:ext uri="{FF2B5EF4-FFF2-40B4-BE49-F238E27FC236}">
                <a16:creationId xmlns:a16="http://schemas.microsoft.com/office/drawing/2014/main" id="{84F5E0EC-45B4-4F24-AE20-28BA0A604D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7813" y="3400484"/>
            <a:ext cx="1198315" cy="603272"/>
          </a:xfrm>
          <a:prstGeom prst="rect">
            <a:avLst/>
          </a:prstGeom>
        </p:spPr>
      </p:pic>
      <p:pic>
        <p:nvPicPr>
          <p:cNvPr id="13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5617D5AC-DD99-4EF6-832C-81824E0382C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123"/>
          <a:stretch/>
        </p:blipFill>
        <p:spPr>
          <a:xfrm>
            <a:off x="9671538" y="3400483"/>
            <a:ext cx="1121820" cy="603273"/>
          </a:xfrm>
          <a:prstGeom prst="rect">
            <a:avLst/>
          </a:prstGeom>
        </p:spPr>
      </p:pic>
      <p:pic>
        <p:nvPicPr>
          <p:cNvPr id="14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A727AEE7-69D6-40C0-BD97-FB9480F9CC5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1412"/>
          <a:stretch/>
        </p:blipFill>
        <p:spPr>
          <a:xfrm>
            <a:off x="9530862" y="4301555"/>
            <a:ext cx="1325984" cy="6258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AF97EA-4033-4B30-8484-49E65D2DFD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166275" y="3212417"/>
            <a:ext cx="582622" cy="958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10980D-FD20-46EC-92D8-20EA55D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3153825" y="4071097"/>
            <a:ext cx="607522" cy="11425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F5C8C5-FE02-4789-87BF-3CAB2D627AE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808" t="6585" r="5374" b="6144"/>
          <a:stretch/>
        </p:blipFill>
        <p:spPr>
          <a:xfrm rot="16200000">
            <a:off x="3157941" y="4829886"/>
            <a:ext cx="553115" cy="14146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2D5D1A-2964-4D91-BD65-0C94A2BAF6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79235" y="4315097"/>
            <a:ext cx="912539" cy="662289"/>
          </a:xfrm>
          <a:prstGeom prst="rect">
            <a:avLst/>
          </a:prstGeom>
        </p:spPr>
      </p:pic>
      <p:pic>
        <p:nvPicPr>
          <p:cNvPr id="6" name="Picture 15" descr="Diagram&#10;&#10;Description automatically generated">
            <a:extLst>
              <a:ext uri="{FF2B5EF4-FFF2-40B4-BE49-F238E27FC236}">
                <a16:creationId xmlns:a16="http://schemas.microsoft.com/office/drawing/2014/main" id="{BA332697-0A4C-40DE-A4AD-9204B7447E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44126" y="2576162"/>
            <a:ext cx="1164636" cy="546635"/>
          </a:xfrm>
          <a:prstGeom prst="rect">
            <a:avLst/>
          </a:prstGeom>
        </p:spPr>
      </p:pic>
      <p:pic>
        <p:nvPicPr>
          <p:cNvPr id="16" name="Picture 16" descr="Diagram&#10;&#10;Description automatically generated">
            <a:extLst>
              <a:ext uri="{FF2B5EF4-FFF2-40B4-BE49-F238E27FC236}">
                <a16:creationId xmlns:a16="http://schemas.microsoft.com/office/drawing/2014/main" id="{E7D48861-B16E-4E99-9C73-2A2F862B5C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3930" y="3436547"/>
            <a:ext cx="1118550" cy="544047"/>
          </a:xfrm>
          <a:prstGeom prst="rect">
            <a:avLst/>
          </a:prstGeom>
        </p:spPr>
      </p:pic>
      <p:pic>
        <p:nvPicPr>
          <p:cNvPr id="17" name="Picture 17" descr="Diagram&#10;&#10;Description automatically generated">
            <a:extLst>
              <a:ext uri="{FF2B5EF4-FFF2-40B4-BE49-F238E27FC236}">
                <a16:creationId xmlns:a16="http://schemas.microsoft.com/office/drawing/2014/main" id="{E1A7C6F6-937D-44A2-A191-D225C33800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13104" y="4301555"/>
            <a:ext cx="1255646" cy="608198"/>
          </a:xfrm>
          <a:prstGeom prst="rect">
            <a:avLst/>
          </a:prstGeom>
        </p:spPr>
      </p:pic>
      <p:pic>
        <p:nvPicPr>
          <p:cNvPr id="18" name="Picture 18" descr="Diagram&#10;&#10;Description automatically generated">
            <a:extLst>
              <a:ext uri="{FF2B5EF4-FFF2-40B4-BE49-F238E27FC236}">
                <a16:creationId xmlns:a16="http://schemas.microsoft.com/office/drawing/2014/main" id="{2C2D2956-2FEB-424D-97AC-3E03E181FD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3116" y="5205588"/>
            <a:ext cx="1341711" cy="608198"/>
          </a:xfrm>
          <a:prstGeom prst="rect">
            <a:avLst/>
          </a:prstGeom>
        </p:spPr>
      </p:pic>
      <p:pic>
        <p:nvPicPr>
          <p:cNvPr id="19" name="Picture 20" descr="Diagram&#10;&#10;Description automatically generated">
            <a:extLst>
              <a:ext uri="{FF2B5EF4-FFF2-40B4-BE49-F238E27FC236}">
                <a16:creationId xmlns:a16="http://schemas.microsoft.com/office/drawing/2014/main" id="{C16C771B-9DF8-49F9-B1C2-C6740621433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53116" y="6121541"/>
            <a:ext cx="1255646" cy="5734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91F117E-048D-4E9C-817E-F60B05E2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C21F38-FCA0-4D3B-9742-F4C546D764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6262" y="2642845"/>
            <a:ext cx="1962453" cy="3093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142AE2-75A1-4F4A-85B9-04B1A351F26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4274" y="3528769"/>
            <a:ext cx="1926427" cy="3260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A0BF5B-923F-40EC-9B3B-070045428F2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67489" y="6125226"/>
            <a:ext cx="928677" cy="610178"/>
          </a:xfrm>
          <a:prstGeom prst="rect">
            <a:avLst/>
          </a:prstGeom>
        </p:spPr>
      </p:pic>
      <p:pic>
        <p:nvPicPr>
          <p:cNvPr id="35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C8245C4-E093-4F38-8FF2-7AC703AB7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991" y="6133673"/>
            <a:ext cx="990648" cy="6102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30AFB61-39F2-4E57-B61E-D3ECB38D4E23}"/>
              </a:ext>
            </a:extLst>
          </p:cNvPr>
          <p:cNvSpPr txBox="1"/>
          <p:nvPr/>
        </p:nvSpPr>
        <p:spPr>
          <a:xfrm>
            <a:off x="11278655" y="638688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Team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C1666D-A477-4F55-AFC4-B68A921D9B0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8602" y="4431429"/>
            <a:ext cx="2017763" cy="326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C34773-B7CF-4186-A8CC-C3E74CA71EE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4004" y="5221426"/>
            <a:ext cx="1976697" cy="3411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413E03-A59C-4807-86E0-F0454BD835F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4004" y="6236750"/>
            <a:ext cx="1976697" cy="361303"/>
          </a:xfrm>
          <a:prstGeom prst="rect">
            <a:avLst/>
          </a:prstGeom>
        </p:spPr>
      </p:pic>
      <p:pic>
        <p:nvPicPr>
          <p:cNvPr id="23" name="Picture 27" descr="Diagram&#10;&#10;Description automatically generated">
            <a:extLst>
              <a:ext uri="{FF2B5EF4-FFF2-40B4-BE49-F238E27FC236}">
                <a16:creationId xmlns:a16="http://schemas.microsoft.com/office/drawing/2014/main" id="{B7D08348-3DCD-4E31-B5B7-7D8610BD0C1F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6453" t="15835" r="20766" b="17451"/>
          <a:stretch/>
        </p:blipFill>
        <p:spPr>
          <a:xfrm rot="-5400000">
            <a:off x="8089927" y="5721153"/>
            <a:ext cx="625033" cy="1374270"/>
          </a:xfrm>
          <a:prstGeom prst="rect">
            <a:avLst/>
          </a:prstGeom>
        </p:spPr>
      </p:pic>
      <p:pic>
        <p:nvPicPr>
          <p:cNvPr id="28" name="Picture 29" descr="Diagram&#10;&#10;Description automatically generated">
            <a:extLst>
              <a:ext uri="{FF2B5EF4-FFF2-40B4-BE49-F238E27FC236}">
                <a16:creationId xmlns:a16="http://schemas.microsoft.com/office/drawing/2014/main" id="{2BDB7B67-AEDC-486D-B7EE-0C16F0580190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-939" t="11674" r="488" b="16910"/>
          <a:stretch/>
        </p:blipFill>
        <p:spPr>
          <a:xfrm rot="-5400000">
            <a:off x="8089928" y="4788910"/>
            <a:ext cx="625031" cy="14430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CD8389-45C6-461B-B707-814EA2694E8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15659" y="6177395"/>
            <a:ext cx="1434184" cy="5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210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2069814ADAF944AC5C58C2CBAB434A" ma:contentTypeVersion="16" ma:contentTypeDescription="Create a new document." ma:contentTypeScope="" ma:versionID="f414403340f81f9bb75c413148e323b9">
  <xsd:schema xmlns:xsd="http://www.w3.org/2001/XMLSchema" xmlns:xs="http://www.w3.org/2001/XMLSchema" xmlns:p="http://schemas.microsoft.com/office/2006/metadata/properties" xmlns:ns2="3ec51be9-0308-4ab2-8ed3-0190beeb44cf" xmlns:ns3="dd26419d-fafd-4535-a2ce-e1ad1abb1183" targetNamespace="http://schemas.microsoft.com/office/2006/metadata/properties" ma:root="true" ma:fieldsID="ce6442b642bddda4af75830c08bb7a0a" ns2:_="" ns3:_="">
    <xsd:import namespace="3ec51be9-0308-4ab2-8ed3-0190beeb44cf"/>
    <xsd:import namespace="dd26419d-fafd-4535-a2ce-e1ad1abb11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51be9-0308-4ab2-8ed3-0190beeb44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6419d-fafd-4535-a2ce-e1ad1abb11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64a1d88-0a23-4d0d-a6c5-cc56b32817c4}" ma:internalName="TaxCatchAll" ma:showField="CatchAllData" ma:web="dd26419d-fafd-4535-a2ce-e1ad1abb11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c51be9-0308-4ab2-8ed3-0190beeb44cf">
      <Terms xmlns="http://schemas.microsoft.com/office/infopath/2007/PartnerControls"/>
    </lcf76f155ced4ddcb4097134ff3c332f>
    <TaxCatchAll xmlns="dd26419d-fafd-4535-a2ce-e1ad1abb1183" xsi:nil="true"/>
  </documentManagement>
</p:properties>
</file>

<file path=customXml/itemProps1.xml><?xml version="1.0" encoding="utf-8"?>
<ds:datastoreItem xmlns:ds="http://schemas.openxmlformats.org/officeDocument/2006/customXml" ds:itemID="{6CD02305-C2C8-4A85-8F59-5A5692F92A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D7D5B3-8D55-4988-8E57-1276999B3E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c51be9-0308-4ab2-8ed3-0190beeb44cf"/>
    <ds:schemaRef ds:uri="dd26419d-fafd-4535-a2ce-e1ad1abb11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79636F-08AD-4560-8AFB-DD7D8FB33B4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dd26419d-fafd-4535-a2ce-e1ad1abb1183"/>
    <ds:schemaRef ds:uri="3ec51be9-0308-4ab2-8ed3-0190beeb44c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</TotalTime>
  <Words>832</Words>
  <Application>Microsoft Office PowerPoint</Application>
  <PresentationFormat>Widescreen</PresentationFormat>
  <Paragraphs>278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Arimo</vt:lpstr>
      <vt:lpstr>Arial</vt:lpstr>
      <vt:lpstr>Calibri</vt:lpstr>
      <vt:lpstr>Century Gothic</vt:lpstr>
      <vt:lpstr>Segoe UI</vt:lpstr>
      <vt:lpstr>Wingdings 3</vt:lpstr>
      <vt:lpstr>Ion</vt:lpstr>
      <vt:lpstr>Solar UAV: Presentation 2</vt:lpstr>
      <vt:lpstr>Our Team</vt:lpstr>
      <vt:lpstr>Table of Content </vt:lpstr>
      <vt:lpstr>Schedule  &amp; Phase</vt:lpstr>
      <vt:lpstr>Project Description </vt:lpstr>
      <vt:lpstr>PowerPoint Presentation</vt:lpstr>
      <vt:lpstr>PowerPoint Presentation</vt:lpstr>
      <vt:lpstr>Concept Generation</vt:lpstr>
      <vt:lpstr>Morphological Matrix</vt:lpstr>
      <vt:lpstr>Design Alternatives</vt:lpstr>
      <vt:lpstr>Concept Selection: Decision Matrix</vt:lpstr>
      <vt:lpstr>Final Design</vt:lpstr>
      <vt:lpstr>Aircraft Body CAD Drawing </vt:lpstr>
      <vt:lpstr>Budget and Materials</vt:lpstr>
      <vt:lpstr>Questions?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Sultan Ali O Alhazawbar</dc:creator>
  <cp:lastModifiedBy>Sultan Ali O Alhazawbar</cp:lastModifiedBy>
  <cp:revision>8</cp:revision>
  <dcterms:created xsi:type="dcterms:W3CDTF">2022-02-19T21:49:23Z</dcterms:created>
  <dcterms:modified xsi:type="dcterms:W3CDTF">2022-12-05T00:54:11Z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0x0101008D2069814ADAF944AC5C58C2CBAB434A</vt:lpwstr>
  </property>
  <property fmtid="{D5CDD505-2E9C-101B-9397-08002B2CF9AE}" pid="3" name="MediaServiceImageTags">
    <vt:lpwstr/>
  </property>
</Properties>
</file>