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mp4" ContentType="video/mp4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2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93" r:id="rId4"/>
  </p:sldMasterIdLst>
  <p:notesMasterIdLst>
    <p:notesMasterId r:id="rId45"/>
  </p:notesMasterIdLst>
  <p:sldIdLst>
    <p:sldId id="256" r:id="rId5"/>
    <p:sldId id="280" r:id="rId6"/>
    <p:sldId id="267" r:id="rId7"/>
    <p:sldId id="281" r:id="rId8"/>
    <p:sldId id="271" r:id="rId9"/>
    <p:sldId id="282" r:id="rId10"/>
    <p:sldId id="272" r:id="rId11"/>
    <p:sldId id="283" r:id="rId12"/>
    <p:sldId id="284" r:id="rId13"/>
    <p:sldId id="289" r:id="rId14"/>
    <p:sldId id="291" r:id="rId15"/>
    <p:sldId id="285" r:id="rId16"/>
    <p:sldId id="262" r:id="rId17"/>
    <p:sldId id="290" r:id="rId18"/>
    <p:sldId id="287" r:id="rId19"/>
    <p:sldId id="288" r:id="rId20"/>
    <p:sldId id="293" r:id="rId21"/>
    <p:sldId id="286" r:id="rId22"/>
    <p:sldId id="294" r:id="rId23"/>
    <p:sldId id="298" r:id="rId24"/>
    <p:sldId id="301" r:id="rId25"/>
    <p:sldId id="302" r:id="rId26"/>
    <p:sldId id="297" r:id="rId27"/>
    <p:sldId id="295" r:id="rId28"/>
    <p:sldId id="296" r:id="rId29"/>
    <p:sldId id="299" r:id="rId30"/>
    <p:sldId id="303" r:id="rId31"/>
    <p:sldId id="304" r:id="rId32"/>
    <p:sldId id="264" r:id="rId33"/>
    <p:sldId id="306" r:id="rId34"/>
    <p:sldId id="265" r:id="rId35"/>
    <p:sldId id="307" r:id="rId36"/>
    <p:sldId id="266" r:id="rId37"/>
    <p:sldId id="300" r:id="rId38"/>
    <p:sldId id="263" r:id="rId39"/>
    <p:sldId id="257" r:id="rId40"/>
    <p:sldId id="258" r:id="rId41"/>
    <p:sldId id="259" r:id="rId42"/>
    <p:sldId id="260" r:id="rId43"/>
    <p:sldId id="26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182A58"/>
    <a:srgbClr val="F8B700"/>
    <a:srgbClr val="003466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49" autoAdjust="0"/>
    <p:restoredTop sz="94660"/>
  </p:normalViewPr>
  <p:slideViewPr>
    <p:cSldViewPr snapToGrid="0">
      <p:cViewPr varScale="1">
        <p:scale>
          <a:sx n="56" d="100"/>
          <a:sy n="56" d="100"/>
        </p:scale>
        <p:origin x="624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../embeddings/oleObject1.bin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oleObject" Target="https://nau0.sharepoint.com/sites/SeniorCapstone-SolarUAV/Shared%20Documents/General/Fall%20Semester%20Assignments/Testing/ExcelTesting.xlsx" TargetMode="Externa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nau0.sharepoint.com/sites/SeniorCapstone-SolarUAV/Shared%20Documents/General/Bill%20Of%20Materials/RunningBudget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Wing Load Testing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952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>
                  <a:shade val="80000"/>
                  <a:satMod val="150000"/>
                </a:schemeClr>
              </a:solidFill>
              <a:ln w="9525">
                <a:solidFill>
                  <a:schemeClr val="accent1"/>
                </a:solidFill>
                <a:round/>
              </a:ln>
              <a:effectLst/>
            </c:spPr>
          </c:marker>
          <c:xVal>
            <c:numRef>
              <c:f>'Wing Load Testing'!$A$3:$A$22</c:f>
              <c:numCache>
                <c:formatCode>General</c:formatCode>
                <c:ptCount val="20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</c:numCache>
            </c:numRef>
          </c:xVal>
          <c:yVal>
            <c:numRef>
              <c:f>'Wing Load Testing'!$B$3:$B$22</c:f>
              <c:numCache>
                <c:formatCode>General</c:formatCode>
                <c:ptCount val="20"/>
                <c:pt idx="0">
                  <c:v>0</c:v>
                </c:pt>
                <c:pt idx="1">
                  <c:v>10</c:v>
                </c:pt>
                <c:pt idx="2">
                  <c:v>15</c:v>
                </c:pt>
                <c:pt idx="3">
                  <c:v>17</c:v>
                </c:pt>
                <c:pt idx="4">
                  <c:v>19</c:v>
                </c:pt>
                <c:pt idx="5">
                  <c:v>20</c:v>
                </c:pt>
                <c:pt idx="6">
                  <c:v>22</c:v>
                </c:pt>
                <c:pt idx="7">
                  <c:v>25</c:v>
                </c:pt>
                <c:pt idx="8">
                  <c:v>28</c:v>
                </c:pt>
                <c:pt idx="9">
                  <c:v>30</c:v>
                </c:pt>
                <c:pt idx="10">
                  <c:v>32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A27B-4622-9885-C4968D2EFD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33793327"/>
        <c:axId val="1533793743"/>
      </c:scatterChart>
      <c:valAx>
        <c:axId val="153379332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33793743"/>
        <c:crosses val="autoZero"/>
        <c:crossBetween val="midCat"/>
      </c:valAx>
      <c:valAx>
        <c:axId val="15337937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Force (lbs)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33793327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cap="all" spc="15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Battery Capacity with Varying Motor Speeds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spc="15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Battery Capacity </c:v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cat>
            <c:numRef>
              <c:f>'Motor(nosolar)'!$A$2:$A$13</c:f>
              <c:numCache>
                <c:formatCode>General</c:formatCode>
                <c:ptCount val="12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</c:numCache>
            </c:numRef>
          </c:cat>
          <c:val>
            <c:numRef>
              <c:f>'Motor(nosolar)'!$C$2:$C$13</c:f>
              <c:numCache>
                <c:formatCode>General</c:formatCode>
                <c:ptCount val="12"/>
                <c:pt idx="0">
                  <c:v>100</c:v>
                </c:pt>
                <c:pt idx="1">
                  <c:v>64</c:v>
                </c:pt>
                <c:pt idx="2">
                  <c:v>29</c:v>
                </c:pt>
                <c:pt idx="3">
                  <c:v>27</c:v>
                </c:pt>
                <c:pt idx="4">
                  <c:v>23</c:v>
                </c:pt>
                <c:pt idx="5">
                  <c:v>18</c:v>
                </c:pt>
                <c:pt idx="6">
                  <c:v>14</c:v>
                </c:pt>
                <c:pt idx="7">
                  <c:v>11</c:v>
                </c:pt>
                <c:pt idx="8">
                  <c:v>9</c:v>
                </c:pt>
                <c:pt idx="9">
                  <c:v>7</c:v>
                </c:pt>
                <c:pt idx="10">
                  <c:v>5</c:v>
                </c:pt>
                <c:pt idx="1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D7-4B75-8BCE-1A49230280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100218719"/>
        <c:axId val="100220383"/>
      </c:barChart>
      <c:lineChart>
        <c:grouping val="standard"/>
        <c:varyColors val="0"/>
        <c:ser>
          <c:idx val="1"/>
          <c:order val="1"/>
          <c:tx>
            <c:v>Throttle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val>
            <c:numRef>
              <c:f>'Motor(nosolar)'!$B$2:$B$13</c:f>
              <c:numCache>
                <c:formatCode>General</c:formatCode>
                <c:ptCount val="12"/>
                <c:pt idx="0">
                  <c:v>100</c:v>
                </c:pt>
                <c:pt idx="1">
                  <c:v>75</c:v>
                </c:pt>
                <c:pt idx="2">
                  <c:v>60</c:v>
                </c:pt>
                <c:pt idx="3">
                  <c:v>60</c:v>
                </c:pt>
                <c:pt idx="4">
                  <c:v>60</c:v>
                </c:pt>
                <c:pt idx="5">
                  <c:v>60</c:v>
                </c:pt>
                <c:pt idx="6">
                  <c:v>60</c:v>
                </c:pt>
                <c:pt idx="7">
                  <c:v>60</c:v>
                </c:pt>
                <c:pt idx="8">
                  <c:v>60</c:v>
                </c:pt>
                <c:pt idx="9">
                  <c:v>60</c:v>
                </c:pt>
                <c:pt idx="10">
                  <c:v>60</c:v>
                </c:pt>
                <c:pt idx="11">
                  <c:v>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D7-4B75-8BCE-1A49230280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63148720"/>
        <c:axId val="1963143728"/>
      </c:lineChart>
      <c:catAx>
        <c:axId val="100218719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Time (min)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220383"/>
        <c:crosses val="autoZero"/>
        <c:auto val="1"/>
        <c:lblAlgn val="ctr"/>
        <c:lblOffset val="100"/>
        <c:noMultiLvlLbl val="0"/>
      </c:catAx>
      <c:valAx>
        <c:axId val="100220383"/>
        <c:scaling>
          <c:orientation val="minMax"/>
        </c:scaling>
        <c:delete val="0"/>
        <c:axPos val="l"/>
        <c:majorGridlines>
          <c:spPr>
            <a:ln>
              <a:solidFill>
                <a:schemeClr val="tx1">
                  <a:lumMod val="15000"/>
                  <a:lumOff val="85000"/>
                </a:schemeClr>
              </a:solidFill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Battery Capacity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218719"/>
        <c:crosses val="autoZero"/>
        <c:crossBetween val="between"/>
      </c:valAx>
      <c:valAx>
        <c:axId val="1963143728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Throttle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3148720"/>
        <c:crosses val="max"/>
        <c:crossBetween val="between"/>
      </c:valAx>
      <c:catAx>
        <c:axId val="1963148720"/>
        <c:scaling>
          <c:orientation val="minMax"/>
        </c:scaling>
        <c:delete val="1"/>
        <c:axPos val="b"/>
        <c:majorTickMark val="none"/>
        <c:minorTickMark val="none"/>
        <c:tickLblPos val="nextTo"/>
        <c:crossAx val="19631437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Individual Panel Quality</a:t>
            </a:r>
            <a:r>
              <a:rPr lang="en-US" baseline="0" dirty="0"/>
              <a:t> Control Test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'Individual Solar Testing'!$A$3:$A$26</c:f>
              <c:numCache>
                <c:formatCode>General</c:formatCode>
                <c:ptCount val="2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</c:numCache>
            </c:numRef>
          </c:xVal>
          <c:yVal>
            <c:numRef>
              <c:f>'Individual Solar Testing'!$D$3:$D$26</c:f>
              <c:numCache>
                <c:formatCode>General</c:formatCode>
                <c:ptCount val="24"/>
                <c:pt idx="0">
                  <c:v>3.2831999999999995</c:v>
                </c:pt>
                <c:pt idx="1">
                  <c:v>3.1879200000000001</c:v>
                </c:pt>
                <c:pt idx="2">
                  <c:v>3.1139989999999997</c:v>
                </c:pt>
                <c:pt idx="3">
                  <c:v>3.1772999999999998</c:v>
                </c:pt>
                <c:pt idx="4">
                  <c:v>3.0493499999999996</c:v>
                </c:pt>
                <c:pt idx="5">
                  <c:v>3.1875419999999997</c:v>
                </c:pt>
                <c:pt idx="6">
                  <c:v>3.254845</c:v>
                </c:pt>
                <c:pt idx="7">
                  <c:v>3.4271249999999998</c:v>
                </c:pt>
                <c:pt idx="8">
                  <c:v>3.3097050000000001</c:v>
                </c:pt>
                <c:pt idx="9">
                  <c:v>3.1013760000000001</c:v>
                </c:pt>
                <c:pt idx="10">
                  <c:v>3.2143199999999998</c:v>
                </c:pt>
                <c:pt idx="11">
                  <c:v>3.2837130000000001</c:v>
                </c:pt>
                <c:pt idx="12">
                  <c:v>3.3240349999999999</c:v>
                </c:pt>
                <c:pt idx="13">
                  <c:v>3.5257849999999999</c:v>
                </c:pt>
                <c:pt idx="14">
                  <c:v>3.6178559999999997</c:v>
                </c:pt>
                <c:pt idx="15">
                  <c:v>3.5778750000000001</c:v>
                </c:pt>
                <c:pt idx="16">
                  <c:v>3.1860419999999996</c:v>
                </c:pt>
                <c:pt idx="17">
                  <c:v>3.3850950000000002</c:v>
                </c:pt>
                <c:pt idx="18">
                  <c:v>3.2381700000000002</c:v>
                </c:pt>
                <c:pt idx="19">
                  <c:v>3.2470020000000002</c:v>
                </c:pt>
                <c:pt idx="20">
                  <c:v>3.5443350000000002</c:v>
                </c:pt>
                <c:pt idx="21">
                  <c:v>3.6637719999999998</c:v>
                </c:pt>
                <c:pt idx="22">
                  <c:v>3.5646239999999998</c:v>
                </c:pt>
                <c:pt idx="23">
                  <c:v>3.5170199999999996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879-4AA6-928C-ACBEAC8AF3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69357280"/>
        <c:axId val="1669358112"/>
      </c:scatterChart>
      <c:valAx>
        <c:axId val="1669357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Panel Quanitity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9358112"/>
        <c:crosses val="autoZero"/>
        <c:crossBetween val="midCat"/>
      </c:valAx>
      <c:valAx>
        <c:axId val="1669358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Power (W)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935728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pattFill prst="ltUpDiag">
                <a:fgClr>
                  <a:schemeClr val="accent2"/>
                </a:fgClr>
                <a:bgClr>
                  <a:schemeClr val="accent2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2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1-F850-4FE3-99EE-1E74579E8526}"/>
              </c:ext>
            </c:extLst>
          </c:dPt>
          <c:dPt>
            <c:idx val="1"/>
            <c:bubble3D val="0"/>
            <c:spPr>
              <a:pattFill prst="ltUpDiag">
                <a:fgClr>
                  <a:schemeClr val="accent4"/>
                </a:fgClr>
                <a:bgClr>
                  <a:schemeClr val="accent4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4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3-F850-4FE3-99EE-1E74579E8526}"/>
              </c:ext>
            </c:extLst>
          </c:dPt>
          <c:dPt>
            <c:idx val="2"/>
            <c:bubble3D val="0"/>
            <c:spPr>
              <a:pattFill prst="ltUpDiag">
                <a:fgClr>
                  <a:schemeClr val="accent6"/>
                </a:fgClr>
                <a:bgClr>
                  <a:schemeClr val="accent6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6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5-F850-4FE3-99EE-1E74579E852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rgbClr val="0000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'Ledger _ Budget'!$A$8:$A$9</c:f>
              <c:strCache>
                <c:ptCount val="2"/>
                <c:pt idx="0">
                  <c:v>ME Spent</c:v>
                </c:pt>
                <c:pt idx="1">
                  <c:v>EE Spent</c:v>
                </c:pt>
              </c:strCache>
            </c:strRef>
          </c:cat>
          <c:val>
            <c:numRef>
              <c:f>'Ledger _ Budget'!$C$8:$C$9</c:f>
              <c:numCache>
                <c:formatCode>General</c:formatCode>
                <c:ptCount val="2"/>
                <c:pt idx="0">
                  <c:v>1533.7200000000007</c:v>
                </c:pt>
                <c:pt idx="1">
                  <c:v>762.65000000000009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F850-4FE3-99EE-1E74579E8526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40E-6342-A224-3ED01FA70B0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40E-6342-A224-3ED01FA70B0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40E-6342-A224-3ED01FA70B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08674879"/>
        <c:axId val="1274294575"/>
      </c:barChart>
      <c:catAx>
        <c:axId val="130867487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4294575"/>
        <c:crosses val="autoZero"/>
        <c:auto val="1"/>
        <c:lblAlgn val="ctr"/>
        <c:lblOffset val="100"/>
        <c:noMultiLvlLbl val="0"/>
      </c:catAx>
      <c:valAx>
        <c:axId val="127429457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0867487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2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2"/>
    <cs:fontRef idx="minor">
      <a:schemeClr val="tx2"/>
    </cs:fontRef>
    <cs:spPr>
      <a:ln w="9525">
        <a:solidFill>
          <a:schemeClr val="phClr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spPr>
      <a:ln>
        <a:solidFill>
          <a:schemeClr val="tx2">
            <a:lumMod val="40000"/>
            <a:lumOff val="6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2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15875" cap="flat" cmpd="sng" algn="ctr">
        <a:solidFill>
          <a:schemeClr val="tx1">
            <a:lumMod val="65000"/>
            <a:lumOff val="3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ltUp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 w="19050">
        <a:solidFill>
          <a:schemeClr val="lt1"/>
        </a:solidFill>
      </a:ln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 w="19050">
        <a:solidFill>
          <a:schemeClr val="lt1"/>
        </a:solidFill>
      </a:ln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image" Target="../media/image25.jpeg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image" Target="../media/image25.jpeg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CC7986-ABC7-476D-B740-72B5DF8A3EA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656E474-1E80-4FF2-897A-FFCAF5FA88EC}">
      <dgm:prSet/>
      <dgm:spPr/>
      <dgm:t>
        <a:bodyPr/>
        <a:lstStyle/>
        <a:p>
          <a:r>
            <a:rPr lang="en-US" b="0" i="0" kern="1200" dirty="0">
              <a:latin typeface="Walbaum Display Light"/>
              <a:ea typeface="+mn-ea"/>
              <a:cs typeface="+mn-cs"/>
            </a:rPr>
            <a:t>Project</a:t>
          </a:r>
          <a:r>
            <a:rPr lang="en-US" b="0" i="0" kern="1200" dirty="0"/>
            <a:t> </a:t>
          </a:r>
          <a:r>
            <a:rPr lang="en-US" b="0" i="0" kern="1200" dirty="0">
              <a:latin typeface="Walbaum Display Light"/>
              <a:ea typeface="+mn-ea"/>
              <a:cs typeface="+mn-cs"/>
            </a:rPr>
            <a:t>Description</a:t>
          </a:r>
          <a:r>
            <a:rPr lang="en-US" b="0" i="0" kern="1200" dirty="0"/>
            <a:t> </a:t>
          </a:r>
          <a:endParaRPr lang="en-US" kern="1200" dirty="0"/>
        </a:p>
      </dgm:t>
    </dgm:pt>
    <dgm:pt modelId="{D4693E55-DBBB-4695-8E02-7F58CEEC47B7}" type="parTrans" cxnId="{BA4CA095-AE22-4E7F-93D2-5D867D6198C0}">
      <dgm:prSet/>
      <dgm:spPr/>
      <dgm:t>
        <a:bodyPr/>
        <a:lstStyle/>
        <a:p>
          <a:endParaRPr lang="en-US"/>
        </a:p>
      </dgm:t>
    </dgm:pt>
    <dgm:pt modelId="{92ED6D34-3CDF-4A4B-9BD9-1C2CBBE622CC}" type="sibTrans" cxnId="{BA4CA095-AE22-4E7F-93D2-5D867D6198C0}">
      <dgm:prSet/>
      <dgm:spPr/>
      <dgm:t>
        <a:bodyPr/>
        <a:lstStyle/>
        <a:p>
          <a:endParaRPr lang="en-US"/>
        </a:p>
      </dgm:t>
    </dgm:pt>
    <dgm:pt modelId="{F845C29B-08B5-4560-A28A-52F3F3B116D2}">
      <dgm:prSet/>
      <dgm:spPr/>
      <dgm:t>
        <a:bodyPr/>
        <a:lstStyle/>
        <a:p>
          <a:pPr rtl="0"/>
          <a:r>
            <a:rPr lang="en-US"/>
            <a:t>Computational Analysis</a:t>
          </a:r>
        </a:p>
      </dgm:t>
    </dgm:pt>
    <dgm:pt modelId="{87A4C5B6-E95C-4A7E-93C6-99B0CB62D4F0}" type="parTrans" cxnId="{3BA2839C-0266-476D-8CD9-4CCC2B07F2BD}">
      <dgm:prSet/>
      <dgm:spPr/>
      <dgm:t>
        <a:bodyPr/>
        <a:lstStyle/>
        <a:p>
          <a:endParaRPr lang="en-US"/>
        </a:p>
      </dgm:t>
    </dgm:pt>
    <dgm:pt modelId="{D3B1E774-3F90-408B-90D2-931CD4B07F92}" type="sibTrans" cxnId="{3BA2839C-0266-476D-8CD9-4CCC2B07F2BD}">
      <dgm:prSet/>
      <dgm:spPr/>
      <dgm:t>
        <a:bodyPr/>
        <a:lstStyle/>
        <a:p>
          <a:endParaRPr lang="en-US"/>
        </a:p>
      </dgm:t>
    </dgm:pt>
    <dgm:pt modelId="{D1E78229-8CA4-4B05-880A-4D91FDC7AE00}">
      <dgm:prSet/>
      <dgm:spPr/>
      <dgm:t>
        <a:bodyPr/>
        <a:lstStyle/>
        <a:p>
          <a:pPr rtl="0"/>
          <a:r>
            <a:rPr lang="en-US" b="0" i="0">
              <a:latin typeface="Walbaum Display Light"/>
            </a:rPr>
            <a:t>Design Requirements</a:t>
          </a:r>
          <a:r>
            <a:rPr lang="en-US">
              <a:latin typeface="Walbaum Display Light"/>
            </a:rPr>
            <a:t> </a:t>
          </a:r>
          <a:endParaRPr lang="en-US"/>
        </a:p>
      </dgm:t>
    </dgm:pt>
    <dgm:pt modelId="{985654E1-6BD1-49F8-9AA5-4ABE7CF63717}" type="parTrans" cxnId="{F69FCC43-2FF0-4447-A23A-32CAA29CE3E4}">
      <dgm:prSet/>
      <dgm:spPr/>
      <dgm:t>
        <a:bodyPr/>
        <a:lstStyle/>
        <a:p>
          <a:endParaRPr lang="en-US"/>
        </a:p>
      </dgm:t>
    </dgm:pt>
    <dgm:pt modelId="{E0A56D38-7930-4557-B221-CF4638E836E9}" type="sibTrans" cxnId="{F69FCC43-2FF0-4447-A23A-32CAA29CE3E4}">
      <dgm:prSet/>
      <dgm:spPr/>
      <dgm:t>
        <a:bodyPr/>
        <a:lstStyle/>
        <a:p>
          <a:endParaRPr lang="en-US"/>
        </a:p>
      </dgm:t>
    </dgm:pt>
    <dgm:pt modelId="{34868118-80D4-46F1-9975-EE33E63B9EC9}">
      <dgm:prSet/>
      <dgm:spPr/>
      <dgm:t>
        <a:bodyPr/>
        <a:lstStyle/>
        <a:p>
          <a:pPr rtl="0"/>
          <a:r>
            <a:rPr lang="en-US" b="0" i="0">
              <a:latin typeface="Walbaum Display Light"/>
            </a:rPr>
            <a:t>Design</a:t>
          </a:r>
          <a:r>
            <a:rPr lang="en-US">
              <a:latin typeface="Walbaum Display Light"/>
            </a:rPr>
            <a:t> Validation</a:t>
          </a:r>
          <a:endParaRPr lang="en-US"/>
        </a:p>
      </dgm:t>
    </dgm:pt>
    <dgm:pt modelId="{38FC2814-74A3-476F-929D-8B01F1F374FD}" type="parTrans" cxnId="{542042AF-9358-4460-9920-0987999816C6}">
      <dgm:prSet/>
      <dgm:spPr/>
      <dgm:t>
        <a:bodyPr/>
        <a:lstStyle/>
        <a:p>
          <a:endParaRPr lang="en-US"/>
        </a:p>
      </dgm:t>
    </dgm:pt>
    <dgm:pt modelId="{6590461E-AFBC-43E4-8B4A-C3057332C71E}" type="sibTrans" cxnId="{542042AF-9358-4460-9920-0987999816C6}">
      <dgm:prSet/>
      <dgm:spPr/>
      <dgm:t>
        <a:bodyPr/>
        <a:lstStyle/>
        <a:p>
          <a:endParaRPr lang="en-US"/>
        </a:p>
      </dgm:t>
    </dgm:pt>
    <dgm:pt modelId="{D3BCE3DA-E939-457D-BE04-CDFD93C4D9A8}">
      <dgm:prSet/>
      <dgm:spPr/>
      <dgm:t>
        <a:bodyPr/>
        <a:lstStyle/>
        <a:p>
          <a:pPr marL="0" lvl="0" indent="0" defTabSz="1022350" rtl="0">
            <a:spcBef>
              <a:spcPct val="0"/>
            </a:spcBef>
            <a:spcAft>
              <a:spcPct val="35000"/>
            </a:spcAft>
            <a:buNone/>
          </a:pPr>
          <a:r>
            <a:rPr lang="en-US" b="0" i="0" kern="1200">
              <a:latin typeface="Walbaum Display Light"/>
              <a:ea typeface="+mn-ea"/>
              <a:cs typeface="+mn-cs"/>
            </a:rPr>
            <a:t>Questions</a:t>
          </a:r>
        </a:p>
      </dgm:t>
    </dgm:pt>
    <dgm:pt modelId="{695E0BEB-E21A-4CAD-B283-D66FC5D4CC6A}" type="parTrans" cxnId="{AD7B2BC4-A84D-4BD7-82B9-70154820C126}">
      <dgm:prSet/>
      <dgm:spPr/>
      <dgm:t>
        <a:bodyPr/>
        <a:lstStyle/>
        <a:p>
          <a:endParaRPr lang="en-US"/>
        </a:p>
      </dgm:t>
    </dgm:pt>
    <dgm:pt modelId="{78DD90A6-DE8D-4CA0-B35A-3572635678F1}" type="sibTrans" cxnId="{AD7B2BC4-A84D-4BD7-82B9-70154820C126}">
      <dgm:prSet/>
      <dgm:spPr/>
      <dgm:t>
        <a:bodyPr/>
        <a:lstStyle/>
        <a:p>
          <a:endParaRPr lang="en-US"/>
        </a:p>
      </dgm:t>
    </dgm:pt>
    <dgm:pt modelId="{5038EB16-E0FB-4A32-85B4-8AA2DFEE1D70}">
      <dgm:prSet/>
      <dgm:spPr/>
      <dgm:t>
        <a:bodyPr/>
        <a:lstStyle/>
        <a:p>
          <a:pPr rtl="0">
            <a:buNone/>
          </a:pPr>
          <a:r>
            <a:rPr lang="en-US" b="0" i="0" kern="1200">
              <a:latin typeface="Walbaum Display Light"/>
              <a:ea typeface="+mn-ea"/>
              <a:cs typeface="+mn-cs"/>
            </a:rPr>
            <a:t>Schedule &amp; Design Phase</a:t>
          </a:r>
        </a:p>
      </dgm:t>
    </dgm:pt>
    <dgm:pt modelId="{A2431E4F-570C-48D6-A129-67C4422D67F7}" type="parTrans" cxnId="{46B8A986-E081-47CF-976F-47F9EAA40E3D}">
      <dgm:prSet/>
      <dgm:spPr/>
      <dgm:t>
        <a:bodyPr/>
        <a:lstStyle/>
        <a:p>
          <a:endParaRPr lang="en-US"/>
        </a:p>
      </dgm:t>
    </dgm:pt>
    <dgm:pt modelId="{14CE16B4-E1BD-4774-9078-FEC3EC094F0B}" type="sibTrans" cxnId="{46B8A986-E081-47CF-976F-47F9EAA40E3D}">
      <dgm:prSet/>
      <dgm:spPr/>
      <dgm:t>
        <a:bodyPr/>
        <a:lstStyle/>
        <a:p>
          <a:endParaRPr lang="en-US"/>
        </a:p>
      </dgm:t>
    </dgm:pt>
    <dgm:pt modelId="{E8A5843B-BE22-4F91-971C-71AC6241CE31}">
      <dgm:prSet/>
      <dgm:spPr/>
      <dgm:t>
        <a:bodyPr/>
        <a:lstStyle/>
        <a:p>
          <a:r>
            <a:rPr lang="en-US" kern="1200"/>
            <a:t>Refresher</a:t>
          </a:r>
        </a:p>
      </dgm:t>
    </dgm:pt>
    <dgm:pt modelId="{70F5E539-A715-411F-AA26-641C7E2FB089}" type="parTrans" cxnId="{BF7F8DBA-DC26-45D5-8B28-ECDB6EE09631}">
      <dgm:prSet/>
      <dgm:spPr/>
      <dgm:t>
        <a:bodyPr/>
        <a:lstStyle/>
        <a:p>
          <a:endParaRPr lang="en-US"/>
        </a:p>
      </dgm:t>
    </dgm:pt>
    <dgm:pt modelId="{DB52DB84-773E-4DA2-9604-04ED9F1B36D8}" type="sibTrans" cxnId="{BF7F8DBA-DC26-45D5-8B28-ECDB6EE09631}">
      <dgm:prSet/>
      <dgm:spPr/>
      <dgm:t>
        <a:bodyPr/>
        <a:lstStyle/>
        <a:p>
          <a:endParaRPr lang="en-US"/>
        </a:p>
      </dgm:t>
    </dgm:pt>
    <dgm:pt modelId="{54506056-F828-4B0B-B6DB-D0FE0E3FFACA}">
      <dgm:prSet/>
      <dgm:spPr/>
      <dgm:t>
        <a:bodyPr/>
        <a:lstStyle/>
        <a:p>
          <a:pPr rtl="0"/>
          <a:r>
            <a:rPr lang="en-US"/>
            <a:t>Testing</a:t>
          </a:r>
        </a:p>
      </dgm:t>
    </dgm:pt>
    <dgm:pt modelId="{8ED2AE63-66C3-439F-9028-FC65990F0B1C}" type="parTrans" cxnId="{31F039F6-29C6-4526-9FD1-747583E2098D}">
      <dgm:prSet/>
      <dgm:spPr/>
      <dgm:t>
        <a:bodyPr/>
        <a:lstStyle/>
        <a:p>
          <a:endParaRPr lang="en-US"/>
        </a:p>
      </dgm:t>
    </dgm:pt>
    <dgm:pt modelId="{D9CF6BC1-B938-4D57-B68F-B538216AC646}" type="sibTrans" cxnId="{31F039F6-29C6-4526-9FD1-747583E2098D}">
      <dgm:prSet/>
      <dgm:spPr/>
      <dgm:t>
        <a:bodyPr/>
        <a:lstStyle/>
        <a:p>
          <a:endParaRPr lang="en-US"/>
        </a:p>
      </dgm:t>
    </dgm:pt>
    <dgm:pt modelId="{0C89D033-5C70-436A-8B90-120D5CD3DCC8}">
      <dgm:prSet/>
      <dgm:spPr/>
      <dgm:t>
        <a:bodyPr/>
        <a:lstStyle/>
        <a:p>
          <a:pPr rtl="0"/>
          <a:r>
            <a:rPr lang="en-US" b="0" i="0" kern="1200">
              <a:latin typeface="Walbaum Display Light"/>
              <a:ea typeface="+mn-ea"/>
              <a:cs typeface="+mn-cs"/>
            </a:rPr>
            <a:t>Budget </a:t>
          </a:r>
        </a:p>
      </dgm:t>
    </dgm:pt>
    <dgm:pt modelId="{A1738450-B4AB-4BF1-9908-BEA796ED79D4}" type="sibTrans" cxnId="{A2FDC0D1-F627-46FF-84EE-66739DCDD71D}">
      <dgm:prSet/>
      <dgm:spPr/>
      <dgm:t>
        <a:bodyPr/>
        <a:lstStyle/>
        <a:p>
          <a:endParaRPr lang="en-US"/>
        </a:p>
      </dgm:t>
    </dgm:pt>
    <dgm:pt modelId="{E29D7093-759B-47D3-8BF4-8DB555783B21}" type="parTrans" cxnId="{A2FDC0D1-F627-46FF-84EE-66739DCDD71D}">
      <dgm:prSet/>
      <dgm:spPr/>
      <dgm:t>
        <a:bodyPr/>
        <a:lstStyle/>
        <a:p>
          <a:endParaRPr lang="en-US"/>
        </a:p>
      </dgm:t>
    </dgm:pt>
    <dgm:pt modelId="{03FB5E80-CD3E-4374-89A0-BA76A4DDF2B0}">
      <dgm:prSet/>
      <dgm:spPr/>
      <dgm:t>
        <a:bodyPr/>
        <a:lstStyle/>
        <a:p>
          <a:pPr rtl="0"/>
          <a:r>
            <a:rPr lang="en-US" kern="1200"/>
            <a:t>Final CAD</a:t>
          </a:r>
          <a:endParaRPr lang="en-US" b="0" i="0" kern="1200">
            <a:latin typeface="Walbaum Display Light"/>
            <a:ea typeface="+mn-ea"/>
            <a:cs typeface="+mn-cs"/>
          </a:endParaRPr>
        </a:p>
      </dgm:t>
    </dgm:pt>
    <dgm:pt modelId="{BB8861F6-AF73-4020-B0EC-8D5D722AC8FB}" type="parTrans" cxnId="{053631DC-0674-4A60-AA3E-DB975470157C}">
      <dgm:prSet/>
      <dgm:spPr/>
      <dgm:t>
        <a:bodyPr/>
        <a:lstStyle/>
        <a:p>
          <a:endParaRPr lang="en-US"/>
        </a:p>
      </dgm:t>
    </dgm:pt>
    <dgm:pt modelId="{518F5795-EF6D-4AF3-A052-852FBC60324B}" type="sibTrans" cxnId="{053631DC-0674-4A60-AA3E-DB975470157C}">
      <dgm:prSet/>
      <dgm:spPr/>
      <dgm:t>
        <a:bodyPr/>
        <a:lstStyle/>
        <a:p>
          <a:endParaRPr lang="en-US"/>
        </a:p>
      </dgm:t>
    </dgm:pt>
    <dgm:pt modelId="{07677307-2580-4675-AA02-45A32125BE95}" type="pres">
      <dgm:prSet presAssocID="{8DCC7986-ABC7-476D-B740-72B5DF8A3EA2}" presName="linear" presStyleCnt="0">
        <dgm:presLayoutVars>
          <dgm:animLvl val="lvl"/>
          <dgm:resizeHandles val="exact"/>
        </dgm:presLayoutVars>
      </dgm:prSet>
      <dgm:spPr/>
    </dgm:pt>
    <dgm:pt modelId="{5CC54EB1-DAEE-4C95-9AAE-E1CC1B0F06B9}" type="pres">
      <dgm:prSet presAssocID="{8656E474-1E80-4FF2-897A-FFCAF5FA88EC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CAE8F938-2A27-44F0-B551-B63A41E5DCE8}" type="pres">
      <dgm:prSet presAssocID="{92ED6D34-3CDF-4A4B-9BD9-1C2CBBE622CC}" presName="spacer" presStyleCnt="0"/>
      <dgm:spPr/>
    </dgm:pt>
    <dgm:pt modelId="{B18EBB82-FE14-4011-A99E-DFBF7D739B41}" type="pres">
      <dgm:prSet presAssocID="{E8A5843B-BE22-4F91-971C-71AC6241CE31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0D033C69-76B9-4B19-B06F-1DD2FA5B7ABA}" type="pres">
      <dgm:prSet presAssocID="{DB52DB84-773E-4DA2-9604-04ED9F1B36D8}" presName="spacer" presStyleCnt="0"/>
      <dgm:spPr/>
    </dgm:pt>
    <dgm:pt modelId="{BCB6A6F4-3642-4243-8561-901C03048C88}" type="pres">
      <dgm:prSet presAssocID="{F845C29B-08B5-4560-A28A-52F3F3B116D2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2BE861BB-3500-4E5E-8159-EA151E9F6951}" type="pres">
      <dgm:prSet presAssocID="{D3B1E774-3F90-408B-90D2-931CD4B07F92}" presName="spacer" presStyleCnt="0"/>
      <dgm:spPr/>
    </dgm:pt>
    <dgm:pt modelId="{D446E9D7-6D79-46E6-895B-92F724E0FC92}" type="pres">
      <dgm:prSet presAssocID="{D1E78229-8CA4-4B05-880A-4D91FDC7AE00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2EA5749C-A5E9-4A8B-879A-AEF7ABAC0F8E}" type="pres">
      <dgm:prSet presAssocID="{E0A56D38-7930-4557-B221-CF4638E836E9}" presName="spacer" presStyleCnt="0"/>
      <dgm:spPr/>
    </dgm:pt>
    <dgm:pt modelId="{4712393A-C7C0-4DB6-888A-0204F8A72FB2}" type="pres">
      <dgm:prSet presAssocID="{54506056-F828-4B0B-B6DB-D0FE0E3FFACA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31D24494-FF51-419D-BBBF-4E3E5C35B1E2}" type="pres">
      <dgm:prSet presAssocID="{D9CF6BC1-B938-4D57-B68F-B538216AC646}" presName="spacer" presStyleCnt="0"/>
      <dgm:spPr/>
    </dgm:pt>
    <dgm:pt modelId="{428053BE-AD4A-43F8-B77D-609705E40F09}" type="pres">
      <dgm:prSet presAssocID="{34868118-80D4-46F1-9975-EE33E63B9EC9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D8FD6D61-DF4D-407F-8D90-19754CA18410}" type="pres">
      <dgm:prSet presAssocID="{6590461E-AFBC-43E4-8B4A-C3057332C71E}" presName="spacer" presStyleCnt="0"/>
      <dgm:spPr/>
    </dgm:pt>
    <dgm:pt modelId="{F76E60BF-04F2-45EA-B27C-AC0AFD77F438}" type="pres">
      <dgm:prSet presAssocID="{0C89D033-5C70-436A-8B90-120D5CD3DCC8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5D5C45D1-94C0-4646-9F38-41E42CACF9BA}" type="pres">
      <dgm:prSet presAssocID="{A1738450-B4AB-4BF1-9908-BEA796ED79D4}" presName="spacer" presStyleCnt="0"/>
      <dgm:spPr/>
    </dgm:pt>
    <dgm:pt modelId="{45434499-14CA-4163-9A81-F8355855EED7}" type="pres">
      <dgm:prSet presAssocID="{5038EB16-E0FB-4A32-85B4-8AA2DFEE1D70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503E9306-5FEE-4B73-9B7E-7BC6A57554C1}" type="pres">
      <dgm:prSet presAssocID="{14CE16B4-E1BD-4774-9078-FEC3EC094F0B}" presName="spacer" presStyleCnt="0"/>
      <dgm:spPr/>
    </dgm:pt>
    <dgm:pt modelId="{BCBDE534-610F-44F1-B06C-A303CA619AF0}" type="pres">
      <dgm:prSet presAssocID="{03FB5E80-CD3E-4374-89A0-BA76A4DDF2B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9B6DE300-C31F-46F8-BE5D-D49D0F3DA1CA}" type="pres">
      <dgm:prSet presAssocID="{518F5795-EF6D-4AF3-A052-852FBC60324B}" presName="spacer" presStyleCnt="0"/>
      <dgm:spPr/>
    </dgm:pt>
    <dgm:pt modelId="{8124DA74-47B1-40A1-8C4C-74B0BC71BDB2}" type="pres">
      <dgm:prSet presAssocID="{D3BCE3DA-E939-457D-BE04-CDFD93C4D9A8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331A2F09-BF58-4EBD-AC24-8F76539A28F6}" type="presOf" srcId="{D3BCE3DA-E939-457D-BE04-CDFD93C4D9A8}" destId="{8124DA74-47B1-40A1-8C4C-74B0BC71BDB2}" srcOrd="0" destOrd="0" presId="urn:microsoft.com/office/officeart/2005/8/layout/vList2"/>
    <dgm:cxn modelId="{09E86325-8D6C-4BF2-9C52-2E00C41402E2}" type="presOf" srcId="{8656E474-1E80-4FF2-897A-FFCAF5FA88EC}" destId="{5CC54EB1-DAEE-4C95-9AAE-E1CC1B0F06B9}" srcOrd="0" destOrd="0" presId="urn:microsoft.com/office/officeart/2005/8/layout/vList2"/>
    <dgm:cxn modelId="{8EFFDF62-80CD-4E97-94F1-C6562E2FAED9}" type="presOf" srcId="{03FB5E80-CD3E-4374-89A0-BA76A4DDF2B0}" destId="{BCBDE534-610F-44F1-B06C-A303CA619AF0}" srcOrd="0" destOrd="0" presId="urn:microsoft.com/office/officeart/2005/8/layout/vList2"/>
    <dgm:cxn modelId="{6CBF6543-5721-434D-8F18-F831311B5810}" type="presOf" srcId="{E8A5843B-BE22-4F91-971C-71AC6241CE31}" destId="{B18EBB82-FE14-4011-A99E-DFBF7D739B41}" srcOrd="0" destOrd="0" presId="urn:microsoft.com/office/officeart/2005/8/layout/vList2"/>
    <dgm:cxn modelId="{F69FCC43-2FF0-4447-A23A-32CAA29CE3E4}" srcId="{8DCC7986-ABC7-476D-B740-72B5DF8A3EA2}" destId="{D1E78229-8CA4-4B05-880A-4D91FDC7AE00}" srcOrd="3" destOrd="0" parTransId="{985654E1-6BD1-49F8-9AA5-4ABE7CF63717}" sibTransId="{E0A56D38-7930-4557-B221-CF4638E836E9}"/>
    <dgm:cxn modelId="{697A096F-8AA9-476D-97D3-A25BD7D39322}" type="presOf" srcId="{34868118-80D4-46F1-9975-EE33E63B9EC9}" destId="{428053BE-AD4A-43F8-B77D-609705E40F09}" srcOrd="0" destOrd="0" presId="urn:microsoft.com/office/officeart/2005/8/layout/vList2"/>
    <dgm:cxn modelId="{E14C0C58-9B04-4DB5-912E-80658D30196D}" type="presOf" srcId="{F845C29B-08B5-4560-A28A-52F3F3B116D2}" destId="{BCB6A6F4-3642-4243-8561-901C03048C88}" srcOrd="0" destOrd="0" presId="urn:microsoft.com/office/officeart/2005/8/layout/vList2"/>
    <dgm:cxn modelId="{46B8A986-E081-47CF-976F-47F9EAA40E3D}" srcId="{8DCC7986-ABC7-476D-B740-72B5DF8A3EA2}" destId="{5038EB16-E0FB-4A32-85B4-8AA2DFEE1D70}" srcOrd="7" destOrd="0" parTransId="{A2431E4F-570C-48D6-A129-67C4422D67F7}" sibTransId="{14CE16B4-E1BD-4774-9078-FEC3EC094F0B}"/>
    <dgm:cxn modelId="{F4EB9C8F-2D97-43F5-A8A6-418194E41B61}" type="presOf" srcId="{54506056-F828-4B0B-B6DB-D0FE0E3FFACA}" destId="{4712393A-C7C0-4DB6-888A-0204F8A72FB2}" srcOrd="0" destOrd="0" presId="urn:microsoft.com/office/officeart/2005/8/layout/vList2"/>
    <dgm:cxn modelId="{7875AE92-535B-48D9-898D-99043E95AF2A}" type="presOf" srcId="{0C89D033-5C70-436A-8B90-120D5CD3DCC8}" destId="{F76E60BF-04F2-45EA-B27C-AC0AFD77F438}" srcOrd="0" destOrd="0" presId="urn:microsoft.com/office/officeart/2005/8/layout/vList2"/>
    <dgm:cxn modelId="{BA4CA095-AE22-4E7F-93D2-5D867D6198C0}" srcId="{8DCC7986-ABC7-476D-B740-72B5DF8A3EA2}" destId="{8656E474-1E80-4FF2-897A-FFCAF5FA88EC}" srcOrd="0" destOrd="0" parTransId="{D4693E55-DBBB-4695-8E02-7F58CEEC47B7}" sibTransId="{92ED6D34-3CDF-4A4B-9BD9-1C2CBBE622CC}"/>
    <dgm:cxn modelId="{3BA2839C-0266-476D-8CD9-4CCC2B07F2BD}" srcId="{8DCC7986-ABC7-476D-B740-72B5DF8A3EA2}" destId="{F845C29B-08B5-4560-A28A-52F3F3B116D2}" srcOrd="2" destOrd="0" parTransId="{87A4C5B6-E95C-4A7E-93C6-99B0CB62D4F0}" sibTransId="{D3B1E774-3F90-408B-90D2-931CD4B07F92}"/>
    <dgm:cxn modelId="{210034A0-B38D-440B-B480-0892DF442623}" type="presOf" srcId="{5038EB16-E0FB-4A32-85B4-8AA2DFEE1D70}" destId="{45434499-14CA-4163-9A81-F8355855EED7}" srcOrd="0" destOrd="0" presId="urn:microsoft.com/office/officeart/2005/8/layout/vList2"/>
    <dgm:cxn modelId="{18C685A2-901F-41EC-B953-72B04322DA9E}" type="presOf" srcId="{D1E78229-8CA4-4B05-880A-4D91FDC7AE00}" destId="{D446E9D7-6D79-46E6-895B-92F724E0FC92}" srcOrd="0" destOrd="0" presId="urn:microsoft.com/office/officeart/2005/8/layout/vList2"/>
    <dgm:cxn modelId="{F512F7AE-9350-493B-B91B-82C17B2DDEA7}" type="presOf" srcId="{8DCC7986-ABC7-476D-B740-72B5DF8A3EA2}" destId="{07677307-2580-4675-AA02-45A32125BE95}" srcOrd="0" destOrd="0" presId="urn:microsoft.com/office/officeart/2005/8/layout/vList2"/>
    <dgm:cxn modelId="{542042AF-9358-4460-9920-0987999816C6}" srcId="{8DCC7986-ABC7-476D-B740-72B5DF8A3EA2}" destId="{34868118-80D4-46F1-9975-EE33E63B9EC9}" srcOrd="5" destOrd="0" parTransId="{38FC2814-74A3-476F-929D-8B01F1F374FD}" sibTransId="{6590461E-AFBC-43E4-8B4A-C3057332C71E}"/>
    <dgm:cxn modelId="{BF7F8DBA-DC26-45D5-8B28-ECDB6EE09631}" srcId="{8DCC7986-ABC7-476D-B740-72B5DF8A3EA2}" destId="{E8A5843B-BE22-4F91-971C-71AC6241CE31}" srcOrd="1" destOrd="0" parTransId="{70F5E539-A715-411F-AA26-641C7E2FB089}" sibTransId="{DB52DB84-773E-4DA2-9604-04ED9F1B36D8}"/>
    <dgm:cxn modelId="{AD7B2BC4-A84D-4BD7-82B9-70154820C126}" srcId="{8DCC7986-ABC7-476D-B740-72B5DF8A3EA2}" destId="{D3BCE3DA-E939-457D-BE04-CDFD93C4D9A8}" srcOrd="9" destOrd="0" parTransId="{695E0BEB-E21A-4CAD-B283-D66FC5D4CC6A}" sibTransId="{78DD90A6-DE8D-4CA0-B35A-3572635678F1}"/>
    <dgm:cxn modelId="{A2FDC0D1-F627-46FF-84EE-66739DCDD71D}" srcId="{8DCC7986-ABC7-476D-B740-72B5DF8A3EA2}" destId="{0C89D033-5C70-436A-8B90-120D5CD3DCC8}" srcOrd="6" destOrd="0" parTransId="{E29D7093-759B-47D3-8BF4-8DB555783B21}" sibTransId="{A1738450-B4AB-4BF1-9908-BEA796ED79D4}"/>
    <dgm:cxn modelId="{053631DC-0674-4A60-AA3E-DB975470157C}" srcId="{8DCC7986-ABC7-476D-B740-72B5DF8A3EA2}" destId="{03FB5E80-CD3E-4374-89A0-BA76A4DDF2B0}" srcOrd="8" destOrd="0" parTransId="{BB8861F6-AF73-4020-B0EC-8D5D722AC8FB}" sibTransId="{518F5795-EF6D-4AF3-A052-852FBC60324B}"/>
    <dgm:cxn modelId="{31F039F6-29C6-4526-9FD1-747583E2098D}" srcId="{8DCC7986-ABC7-476D-B740-72B5DF8A3EA2}" destId="{54506056-F828-4B0B-B6DB-D0FE0E3FFACA}" srcOrd="4" destOrd="0" parTransId="{8ED2AE63-66C3-439F-9028-FC65990F0B1C}" sibTransId="{D9CF6BC1-B938-4D57-B68F-B538216AC646}"/>
    <dgm:cxn modelId="{B95E02B9-23F9-418A-9F73-B44740332E21}" type="presParOf" srcId="{07677307-2580-4675-AA02-45A32125BE95}" destId="{5CC54EB1-DAEE-4C95-9AAE-E1CC1B0F06B9}" srcOrd="0" destOrd="0" presId="urn:microsoft.com/office/officeart/2005/8/layout/vList2"/>
    <dgm:cxn modelId="{735A27D0-7E4A-4DF6-AA74-6E8B87731675}" type="presParOf" srcId="{07677307-2580-4675-AA02-45A32125BE95}" destId="{CAE8F938-2A27-44F0-B551-B63A41E5DCE8}" srcOrd="1" destOrd="0" presId="urn:microsoft.com/office/officeart/2005/8/layout/vList2"/>
    <dgm:cxn modelId="{644F42EA-2726-444F-881F-D84326E47FEF}" type="presParOf" srcId="{07677307-2580-4675-AA02-45A32125BE95}" destId="{B18EBB82-FE14-4011-A99E-DFBF7D739B41}" srcOrd="2" destOrd="0" presId="urn:microsoft.com/office/officeart/2005/8/layout/vList2"/>
    <dgm:cxn modelId="{0E0A5FEC-DC5F-4956-8996-5EFD0F260C53}" type="presParOf" srcId="{07677307-2580-4675-AA02-45A32125BE95}" destId="{0D033C69-76B9-4B19-B06F-1DD2FA5B7ABA}" srcOrd="3" destOrd="0" presId="urn:microsoft.com/office/officeart/2005/8/layout/vList2"/>
    <dgm:cxn modelId="{5ED28311-9E36-47C7-A610-9C799C2770F4}" type="presParOf" srcId="{07677307-2580-4675-AA02-45A32125BE95}" destId="{BCB6A6F4-3642-4243-8561-901C03048C88}" srcOrd="4" destOrd="0" presId="urn:microsoft.com/office/officeart/2005/8/layout/vList2"/>
    <dgm:cxn modelId="{0459A551-1116-4F8B-A5D4-2595AB0E9F41}" type="presParOf" srcId="{07677307-2580-4675-AA02-45A32125BE95}" destId="{2BE861BB-3500-4E5E-8159-EA151E9F6951}" srcOrd="5" destOrd="0" presId="urn:microsoft.com/office/officeart/2005/8/layout/vList2"/>
    <dgm:cxn modelId="{39992521-1935-4907-BDA4-5FF883ECDE3A}" type="presParOf" srcId="{07677307-2580-4675-AA02-45A32125BE95}" destId="{D446E9D7-6D79-46E6-895B-92F724E0FC92}" srcOrd="6" destOrd="0" presId="urn:microsoft.com/office/officeart/2005/8/layout/vList2"/>
    <dgm:cxn modelId="{38C55155-88C0-4C24-BFFE-5078F951F8D3}" type="presParOf" srcId="{07677307-2580-4675-AA02-45A32125BE95}" destId="{2EA5749C-A5E9-4A8B-879A-AEF7ABAC0F8E}" srcOrd="7" destOrd="0" presId="urn:microsoft.com/office/officeart/2005/8/layout/vList2"/>
    <dgm:cxn modelId="{1C9BB555-CB92-4607-93E8-5AD1C7A5CB86}" type="presParOf" srcId="{07677307-2580-4675-AA02-45A32125BE95}" destId="{4712393A-C7C0-4DB6-888A-0204F8A72FB2}" srcOrd="8" destOrd="0" presId="urn:microsoft.com/office/officeart/2005/8/layout/vList2"/>
    <dgm:cxn modelId="{505449E7-2260-4B03-9C10-8A16D77A3A4E}" type="presParOf" srcId="{07677307-2580-4675-AA02-45A32125BE95}" destId="{31D24494-FF51-419D-BBBF-4E3E5C35B1E2}" srcOrd="9" destOrd="0" presId="urn:microsoft.com/office/officeart/2005/8/layout/vList2"/>
    <dgm:cxn modelId="{152A3419-26BE-4C53-862A-19942B7C4072}" type="presParOf" srcId="{07677307-2580-4675-AA02-45A32125BE95}" destId="{428053BE-AD4A-43F8-B77D-609705E40F09}" srcOrd="10" destOrd="0" presId="urn:microsoft.com/office/officeart/2005/8/layout/vList2"/>
    <dgm:cxn modelId="{076CFEA3-479F-41D7-A486-35D0C985BB44}" type="presParOf" srcId="{07677307-2580-4675-AA02-45A32125BE95}" destId="{D8FD6D61-DF4D-407F-8D90-19754CA18410}" srcOrd="11" destOrd="0" presId="urn:microsoft.com/office/officeart/2005/8/layout/vList2"/>
    <dgm:cxn modelId="{DF49BA49-03F7-4224-B1F1-369C18B32B4F}" type="presParOf" srcId="{07677307-2580-4675-AA02-45A32125BE95}" destId="{F76E60BF-04F2-45EA-B27C-AC0AFD77F438}" srcOrd="12" destOrd="0" presId="urn:microsoft.com/office/officeart/2005/8/layout/vList2"/>
    <dgm:cxn modelId="{945FFF58-0BDC-482C-8CFC-EDF01C439700}" type="presParOf" srcId="{07677307-2580-4675-AA02-45A32125BE95}" destId="{5D5C45D1-94C0-4646-9F38-41E42CACF9BA}" srcOrd="13" destOrd="0" presId="urn:microsoft.com/office/officeart/2005/8/layout/vList2"/>
    <dgm:cxn modelId="{87405499-3C46-41A6-BB13-52BAF3FC684B}" type="presParOf" srcId="{07677307-2580-4675-AA02-45A32125BE95}" destId="{45434499-14CA-4163-9A81-F8355855EED7}" srcOrd="14" destOrd="0" presId="urn:microsoft.com/office/officeart/2005/8/layout/vList2"/>
    <dgm:cxn modelId="{31C5A462-D893-4632-831D-0D0777EC665A}" type="presParOf" srcId="{07677307-2580-4675-AA02-45A32125BE95}" destId="{503E9306-5FEE-4B73-9B7E-7BC6A57554C1}" srcOrd="15" destOrd="0" presId="urn:microsoft.com/office/officeart/2005/8/layout/vList2"/>
    <dgm:cxn modelId="{80E624E3-4973-44C8-A163-512935BD7C82}" type="presParOf" srcId="{07677307-2580-4675-AA02-45A32125BE95}" destId="{BCBDE534-610F-44F1-B06C-A303CA619AF0}" srcOrd="16" destOrd="0" presId="urn:microsoft.com/office/officeart/2005/8/layout/vList2"/>
    <dgm:cxn modelId="{556CC1FA-F4E5-43C3-AE04-6A8321496560}" type="presParOf" srcId="{07677307-2580-4675-AA02-45A32125BE95}" destId="{9B6DE300-C31F-46F8-BE5D-D49D0F3DA1CA}" srcOrd="17" destOrd="0" presId="urn:microsoft.com/office/officeart/2005/8/layout/vList2"/>
    <dgm:cxn modelId="{F3736108-1207-4404-938B-F5CF3401C568}" type="presParOf" srcId="{07677307-2580-4675-AA02-45A32125BE95}" destId="{8124DA74-47B1-40A1-8C4C-74B0BC71BDB2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6ABE0C-EB16-4CEB-B32A-8283B4FA230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4D53111E-182C-4B04-A6E5-47D1032CC13F}">
      <dgm:prSet phldrT="[Text]"/>
      <dgm:spPr/>
      <dgm:t>
        <a:bodyPr/>
        <a:lstStyle/>
        <a:p>
          <a:r>
            <a:rPr lang="en-US"/>
            <a:t>Powered Flight</a:t>
          </a:r>
        </a:p>
      </dgm:t>
    </dgm:pt>
    <dgm:pt modelId="{4A343EC7-F05D-4878-BDDF-DA55632C8168}" type="parTrans" cxnId="{E7C1311B-E731-423C-A31E-14FEAA41EF56}">
      <dgm:prSet/>
      <dgm:spPr/>
      <dgm:t>
        <a:bodyPr/>
        <a:lstStyle/>
        <a:p>
          <a:endParaRPr lang="en-US"/>
        </a:p>
      </dgm:t>
    </dgm:pt>
    <dgm:pt modelId="{2E16F394-235D-413C-975D-1A4D6EF2BFB4}" type="sibTrans" cxnId="{E7C1311B-E731-423C-A31E-14FEAA41EF56}">
      <dgm:prSet/>
      <dgm:spPr/>
      <dgm:t>
        <a:bodyPr/>
        <a:lstStyle/>
        <a:p>
          <a:endParaRPr lang="en-US"/>
        </a:p>
      </dgm:t>
    </dgm:pt>
    <dgm:pt modelId="{A95A9DCC-3CFE-4D23-BF3F-8D9E9B424A1A}">
      <dgm:prSet phldrT="[Text]"/>
      <dgm:spPr/>
      <dgm:t>
        <a:bodyPr/>
        <a:lstStyle/>
        <a:p>
          <a:r>
            <a:rPr lang="en-US" dirty="0"/>
            <a:t>Solar Integration</a:t>
          </a:r>
        </a:p>
      </dgm:t>
    </dgm:pt>
    <dgm:pt modelId="{22A03931-2421-45FD-841A-3F53219AC796}" type="parTrans" cxnId="{A7565630-7F97-47DD-8B1C-8EA3E857A829}">
      <dgm:prSet/>
      <dgm:spPr/>
      <dgm:t>
        <a:bodyPr/>
        <a:lstStyle/>
        <a:p>
          <a:endParaRPr lang="en-US"/>
        </a:p>
      </dgm:t>
    </dgm:pt>
    <dgm:pt modelId="{F9B05384-B978-456B-A945-E212D79A30A8}" type="sibTrans" cxnId="{A7565630-7F97-47DD-8B1C-8EA3E857A829}">
      <dgm:prSet/>
      <dgm:spPr/>
      <dgm:t>
        <a:bodyPr/>
        <a:lstStyle/>
        <a:p>
          <a:endParaRPr lang="en-US"/>
        </a:p>
      </dgm:t>
    </dgm:pt>
    <dgm:pt modelId="{A8B99DD5-B651-4BC1-9CF2-B1BD7ADA16C9}">
      <dgm:prSet phldrT="[Text]"/>
      <dgm:spPr/>
      <dgm:t>
        <a:bodyPr/>
        <a:lstStyle/>
        <a:p>
          <a:r>
            <a:rPr lang="en-US" dirty="0"/>
            <a:t>Payload</a:t>
          </a:r>
        </a:p>
      </dgm:t>
    </dgm:pt>
    <dgm:pt modelId="{355ABBC1-108E-4C8A-A62E-B8673891F6C7}" type="parTrans" cxnId="{4BB2A4EE-CBD9-4360-81E5-49AC25856061}">
      <dgm:prSet/>
      <dgm:spPr/>
      <dgm:t>
        <a:bodyPr/>
        <a:lstStyle/>
        <a:p>
          <a:endParaRPr lang="en-US"/>
        </a:p>
      </dgm:t>
    </dgm:pt>
    <dgm:pt modelId="{0F5F89D2-3A2B-45F8-9A2C-3E5B48FFB74C}" type="sibTrans" cxnId="{4BB2A4EE-CBD9-4360-81E5-49AC25856061}">
      <dgm:prSet/>
      <dgm:spPr/>
      <dgm:t>
        <a:bodyPr/>
        <a:lstStyle/>
        <a:p>
          <a:endParaRPr lang="en-US"/>
        </a:p>
      </dgm:t>
    </dgm:pt>
    <dgm:pt modelId="{28777424-75E5-4EBD-996C-5E749B4346F2}">
      <dgm:prSet phldrT="[Text]"/>
      <dgm:spPr/>
      <dgm:t>
        <a:bodyPr/>
        <a:lstStyle/>
        <a:p>
          <a:r>
            <a:rPr lang="en-US"/>
            <a:t>Affordability</a:t>
          </a:r>
        </a:p>
      </dgm:t>
    </dgm:pt>
    <dgm:pt modelId="{74F85769-6C85-48D6-A706-60FC9590C490}" type="parTrans" cxnId="{4032C37E-C7EE-4CB2-B622-869F5AAA36AB}">
      <dgm:prSet/>
      <dgm:spPr/>
      <dgm:t>
        <a:bodyPr/>
        <a:lstStyle/>
        <a:p>
          <a:endParaRPr lang="en-US"/>
        </a:p>
      </dgm:t>
    </dgm:pt>
    <dgm:pt modelId="{C811A57A-BC0E-49EC-9ABB-90A348415C98}" type="sibTrans" cxnId="{4032C37E-C7EE-4CB2-B622-869F5AAA36AB}">
      <dgm:prSet/>
      <dgm:spPr/>
      <dgm:t>
        <a:bodyPr/>
        <a:lstStyle/>
        <a:p>
          <a:endParaRPr lang="en-US"/>
        </a:p>
      </dgm:t>
    </dgm:pt>
    <dgm:pt modelId="{13DB1754-A254-479E-9577-6911CB46E99B}">
      <dgm:prSet phldrT="[Text]"/>
      <dgm:spPr/>
      <dgm:t>
        <a:bodyPr/>
        <a:lstStyle/>
        <a:p>
          <a:r>
            <a:rPr lang="en-US"/>
            <a:t>Simplicity </a:t>
          </a:r>
        </a:p>
      </dgm:t>
    </dgm:pt>
    <dgm:pt modelId="{DAFDB240-7EE6-44C3-BFEE-8E505BE7AE92}" type="parTrans" cxnId="{D3EC177F-A61B-4076-873A-E9CFF35EE102}">
      <dgm:prSet/>
      <dgm:spPr/>
      <dgm:t>
        <a:bodyPr/>
        <a:lstStyle/>
        <a:p>
          <a:endParaRPr lang="en-US"/>
        </a:p>
      </dgm:t>
    </dgm:pt>
    <dgm:pt modelId="{10BC6169-14D0-4B07-AD49-4B85B1A1D611}" type="sibTrans" cxnId="{D3EC177F-A61B-4076-873A-E9CFF35EE102}">
      <dgm:prSet/>
      <dgm:spPr/>
      <dgm:t>
        <a:bodyPr/>
        <a:lstStyle/>
        <a:p>
          <a:endParaRPr lang="en-US"/>
        </a:p>
      </dgm:t>
    </dgm:pt>
    <dgm:pt modelId="{67913508-5E5F-4930-B89A-B2C4A61E957E}" type="pres">
      <dgm:prSet presAssocID="{506ABE0C-EB16-4CEB-B32A-8283B4FA230B}" presName="linearFlow" presStyleCnt="0">
        <dgm:presLayoutVars>
          <dgm:dir/>
          <dgm:resizeHandles val="exact"/>
        </dgm:presLayoutVars>
      </dgm:prSet>
      <dgm:spPr/>
    </dgm:pt>
    <dgm:pt modelId="{73CBEEF5-B9F5-431B-8B09-C4016399098D}" type="pres">
      <dgm:prSet presAssocID="{4D53111E-182C-4B04-A6E5-47D1032CC13F}" presName="composite" presStyleCnt="0"/>
      <dgm:spPr/>
    </dgm:pt>
    <dgm:pt modelId="{05C6F85F-007E-449F-8B32-E695E5E1322D}" type="pres">
      <dgm:prSet presAssocID="{4D53111E-182C-4B04-A6E5-47D1032CC13F}" presName="imgShp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A3AF693E-0379-4896-B104-F9C0D29A0447}" type="pres">
      <dgm:prSet presAssocID="{4D53111E-182C-4B04-A6E5-47D1032CC13F}" presName="txShp" presStyleLbl="node1" presStyleIdx="0" presStyleCnt="5">
        <dgm:presLayoutVars>
          <dgm:bulletEnabled val="1"/>
        </dgm:presLayoutVars>
      </dgm:prSet>
      <dgm:spPr/>
    </dgm:pt>
    <dgm:pt modelId="{9EFC172D-275D-4E7C-BB3F-D72327831C02}" type="pres">
      <dgm:prSet presAssocID="{2E16F394-235D-413C-975D-1A4D6EF2BFB4}" presName="spacing" presStyleCnt="0"/>
      <dgm:spPr/>
    </dgm:pt>
    <dgm:pt modelId="{04C84A5C-0F8B-4756-8246-4335F38DAC17}" type="pres">
      <dgm:prSet presAssocID="{A95A9DCC-3CFE-4D23-BF3F-8D9E9B424A1A}" presName="composite" presStyleCnt="0"/>
      <dgm:spPr/>
    </dgm:pt>
    <dgm:pt modelId="{9B29C4E3-CB1E-4678-A351-1C006492664C}" type="pres">
      <dgm:prSet presAssocID="{A95A9DCC-3CFE-4D23-BF3F-8D9E9B424A1A}" presName="imgShp" presStyleLbl="fgImgPlace1" presStyleIdx="1" presStyleCnt="5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Rows of solar panels"/>
        </a:ext>
      </dgm:extLst>
    </dgm:pt>
    <dgm:pt modelId="{A8363F68-9064-4129-88A6-919A6C53D2B4}" type="pres">
      <dgm:prSet presAssocID="{A95A9DCC-3CFE-4D23-BF3F-8D9E9B424A1A}" presName="txShp" presStyleLbl="node1" presStyleIdx="1" presStyleCnt="5">
        <dgm:presLayoutVars>
          <dgm:bulletEnabled val="1"/>
        </dgm:presLayoutVars>
      </dgm:prSet>
      <dgm:spPr/>
    </dgm:pt>
    <dgm:pt modelId="{5D919F8D-EDDF-4D80-960E-BDC61FB70F59}" type="pres">
      <dgm:prSet presAssocID="{F9B05384-B978-456B-A945-E212D79A30A8}" presName="spacing" presStyleCnt="0"/>
      <dgm:spPr/>
    </dgm:pt>
    <dgm:pt modelId="{7CFFABB2-C867-42ED-A30A-0EBA09F2208B}" type="pres">
      <dgm:prSet presAssocID="{A8B99DD5-B651-4BC1-9CF2-B1BD7ADA16C9}" presName="composite" presStyleCnt="0"/>
      <dgm:spPr/>
    </dgm:pt>
    <dgm:pt modelId="{5B95FD9F-FA71-4657-830B-4AFD524F1003}" type="pres">
      <dgm:prSet presAssocID="{A8B99DD5-B651-4BC1-9CF2-B1BD7ADA16C9}" presName="imgShp" presStyleLbl="fgImgPlace1" presStyleIdx="2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40 kgs kettlebell on black floor"/>
        </a:ext>
      </dgm:extLst>
    </dgm:pt>
    <dgm:pt modelId="{2D83CF7D-9CDE-4278-A72B-A4AFB444F1F7}" type="pres">
      <dgm:prSet presAssocID="{A8B99DD5-B651-4BC1-9CF2-B1BD7ADA16C9}" presName="txShp" presStyleLbl="node1" presStyleIdx="2" presStyleCnt="5">
        <dgm:presLayoutVars>
          <dgm:bulletEnabled val="1"/>
        </dgm:presLayoutVars>
      </dgm:prSet>
      <dgm:spPr/>
    </dgm:pt>
    <dgm:pt modelId="{8588F1EC-D5D9-4D3E-8D14-08AA2401DD3F}" type="pres">
      <dgm:prSet presAssocID="{0F5F89D2-3A2B-45F8-9A2C-3E5B48FFB74C}" presName="spacing" presStyleCnt="0"/>
      <dgm:spPr/>
    </dgm:pt>
    <dgm:pt modelId="{E2D0D0E0-2D60-4622-8950-6E2986EB35B2}" type="pres">
      <dgm:prSet presAssocID="{28777424-75E5-4EBD-996C-5E749B4346F2}" presName="composite" presStyleCnt="0"/>
      <dgm:spPr/>
    </dgm:pt>
    <dgm:pt modelId="{8FEBA071-6350-45E9-BBEF-7DBF8FACEF41}" type="pres">
      <dgm:prSet presAssocID="{28777424-75E5-4EBD-996C-5E749B4346F2}" presName="imgShp" presStyleLbl="fgImgPlace1" presStyleIdx="3" presStyleCnt="5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09862DAB-3B20-41E2-AD84-4442E90E9522}" type="pres">
      <dgm:prSet presAssocID="{28777424-75E5-4EBD-996C-5E749B4346F2}" presName="txShp" presStyleLbl="node1" presStyleIdx="3" presStyleCnt="5">
        <dgm:presLayoutVars>
          <dgm:bulletEnabled val="1"/>
        </dgm:presLayoutVars>
      </dgm:prSet>
      <dgm:spPr/>
    </dgm:pt>
    <dgm:pt modelId="{34754143-3FBE-40F3-9418-699A267996DC}" type="pres">
      <dgm:prSet presAssocID="{C811A57A-BC0E-49EC-9ABB-90A348415C98}" presName="spacing" presStyleCnt="0"/>
      <dgm:spPr/>
    </dgm:pt>
    <dgm:pt modelId="{666B137A-314E-498E-862C-3F24E5B3F631}" type="pres">
      <dgm:prSet presAssocID="{13DB1754-A254-479E-9577-6911CB46E99B}" presName="composite" presStyleCnt="0"/>
      <dgm:spPr/>
    </dgm:pt>
    <dgm:pt modelId="{51B2B00F-752C-4640-AD8E-38A1A7BE434F}" type="pres">
      <dgm:prSet presAssocID="{13DB1754-A254-479E-9577-6911CB46E99B}" presName="imgShp" presStyleLbl="fgImgPlace1" presStyleIdx="4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Circle patterns on sand"/>
        </a:ext>
      </dgm:extLst>
    </dgm:pt>
    <dgm:pt modelId="{902ADA34-6FC8-4B54-8633-D598701D99CD}" type="pres">
      <dgm:prSet presAssocID="{13DB1754-A254-479E-9577-6911CB46E99B}" presName="txShp" presStyleLbl="node1" presStyleIdx="4" presStyleCnt="5">
        <dgm:presLayoutVars>
          <dgm:bulletEnabled val="1"/>
        </dgm:presLayoutVars>
      </dgm:prSet>
      <dgm:spPr/>
    </dgm:pt>
  </dgm:ptLst>
  <dgm:cxnLst>
    <dgm:cxn modelId="{8BD2B010-18F4-4602-8F6A-0158C11F696A}" type="presOf" srcId="{4D53111E-182C-4B04-A6E5-47D1032CC13F}" destId="{A3AF693E-0379-4896-B104-F9C0D29A0447}" srcOrd="0" destOrd="0" presId="urn:microsoft.com/office/officeart/2005/8/layout/vList3"/>
    <dgm:cxn modelId="{E7C1311B-E731-423C-A31E-14FEAA41EF56}" srcId="{506ABE0C-EB16-4CEB-B32A-8283B4FA230B}" destId="{4D53111E-182C-4B04-A6E5-47D1032CC13F}" srcOrd="0" destOrd="0" parTransId="{4A343EC7-F05D-4878-BDDF-DA55632C8168}" sibTransId="{2E16F394-235D-413C-975D-1A4D6EF2BFB4}"/>
    <dgm:cxn modelId="{25083723-F423-4F60-B7A3-15522A020006}" type="presOf" srcId="{506ABE0C-EB16-4CEB-B32A-8283B4FA230B}" destId="{67913508-5E5F-4930-B89A-B2C4A61E957E}" srcOrd="0" destOrd="0" presId="urn:microsoft.com/office/officeart/2005/8/layout/vList3"/>
    <dgm:cxn modelId="{A7565630-7F97-47DD-8B1C-8EA3E857A829}" srcId="{506ABE0C-EB16-4CEB-B32A-8283B4FA230B}" destId="{A95A9DCC-3CFE-4D23-BF3F-8D9E9B424A1A}" srcOrd="1" destOrd="0" parTransId="{22A03931-2421-45FD-841A-3F53219AC796}" sibTransId="{F9B05384-B978-456B-A945-E212D79A30A8}"/>
    <dgm:cxn modelId="{3C622761-90B9-46D0-8BB2-AB22820F7051}" type="presOf" srcId="{A95A9DCC-3CFE-4D23-BF3F-8D9E9B424A1A}" destId="{A8363F68-9064-4129-88A6-919A6C53D2B4}" srcOrd="0" destOrd="0" presId="urn:microsoft.com/office/officeart/2005/8/layout/vList3"/>
    <dgm:cxn modelId="{4032C37E-C7EE-4CB2-B622-869F5AAA36AB}" srcId="{506ABE0C-EB16-4CEB-B32A-8283B4FA230B}" destId="{28777424-75E5-4EBD-996C-5E749B4346F2}" srcOrd="3" destOrd="0" parTransId="{74F85769-6C85-48D6-A706-60FC9590C490}" sibTransId="{C811A57A-BC0E-49EC-9ABB-90A348415C98}"/>
    <dgm:cxn modelId="{D3EC177F-A61B-4076-873A-E9CFF35EE102}" srcId="{506ABE0C-EB16-4CEB-B32A-8283B4FA230B}" destId="{13DB1754-A254-479E-9577-6911CB46E99B}" srcOrd="4" destOrd="0" parTransId="{DAFDB240-7EE6-44C3-BFEE-8E505BE7AE92}" sibTransId="{10BC6169-14D0-4B07-AD49-4B85B1A1D611}"/>
    <dgm:cxn modelId="{DA3B92AD-69C2-4E5F-A6EE-97357ECE194B}" type="presOf" srcId="{13DB1754-A254-479E-9577-6911CB46E99B}" destId="{902ADA34-6FC8-4B54-8633-D598701D99CD}" srcOrd="0" destOrd="0" presId="urn:microsoft.com/office/officeart/2005/8/layout/vList3"/>
    <dgm:cxn modelId="{B77444B7-733E-4544-8CE0-72C6403BEBF1}" type="presOf" srcId="{A8B99DD5-B651-4BC1-9CF2-B1BD7ADA16C9}" destId="{2D83CF7D-9CDE-4278-A72B-A4AFB444F1F7}" srcOrd="0" destOrd="0" presId="urn:microsoft.com/office/officeart/2005/8/layout/vList3"/>
    <dgm:cxn modelId="{BDD3AED0-F021-40BB-BF4A-FE22CF8F0BA5}" type="presOf" srcId="{28777424-75E5-4EBD-996C-5E749B4346F2}" destId="{09862DAB-3B20-41E2-AD84-4442E90E9522}" srcOrd="0" destOrd="0" presId="urn:microsoft.com/office/officeart/2005/8/layout/vList3"/>
    <dgm:cxn modelId="{4BB2A4EE-CBD9-4360-81E5-49AC25856061}" srcId="{506ABE0C-EB16-4CEB-B32A-8283B4FA230B}" destId="{A8B99DD5-B651-4BC1-9CF2-B1BD7ADA16C9}" srcOrd="2" destOrd="0" parTransId="{355ABBC1-108E-4C8A-A62E-B8673891F6C7}" sibTransId="{0F5F89D2-3A2B-45F8-9A2C-3E5B48FFB74C}"/>
    <dgm:cxn modelId="{8719AA04-8987-47C8-9D91-B99A83BBF258}" type="presParOf" srcId="{67913508-5E5F-4930-B89A-B2C4A61E957E}" destId="{73CBEEF5-B9F5-431B-8B09-C4016399098D}" srcOrd="0" destOrd="0" presId="urn:microsoft.com/office/officeart/2005/8/layout/vList3"/>
    <dgm:cxn modelId="{CF777B3B-E931-4D87-A619-167E2EDC5632}" type="presParOf" srcId="{73CBEEF5-B9F5-431B-8B09-C4016399098D}" destId="{05C6F85F-007E-449F-8B32-E695E5E1322D}" srcOrd="0" destOrd="0" presId="urn:microsoft.com/office/officeart/2005/8/layout/vList3"/>
    <dgm:cxn modelId="{29A35FB2-8C94-4CFD-8EEA-2BF3C34DE215}" type="presParOf" srcId="{73CBEEF5-B9F5-431B-8B09-C4016399098D}" destId="{A3AF693E-0379-4896-B104-F9C0D29A0447}" srcOrd="1" destOrd="0" presId="urn:microsoft.com/office/officeart/2005/8/layout/vList3"/>
    <dgm:cxn modelId="{F62C26E7-398B-40C7-B46E-9832A5447AB8}" type="presParOf" srcId="{67913508-5E5F-4930-B89A-B2C4A61E957E}" destId="{9EFC172D-275D-4E7C-BB3F-D72327831C02}" srcOrd="1" destOrd="0" presId="urn:microsoft.com/office/officeart/2005/8/layout/vList3"/>
    <dgm:cxn modelId="{26483690-AF7D-4401-8F4F-36A1DDCDB13B}" type="presParOf" srcId="{67913508-5E5F-4930-B89A-B2C4A61E957E}" destId="{04C84A5C-0F8B-4756-8246-4335F38DAC17}" srcOrd="2" destOrd="0" presId="urn:microsoft.com/office/officeart/2005/8/layout/vList3"/>
    <dgm:cxn modelId="{E493B629-F08B-4C79-A6A9-D8FCC1C70B0E}" type="presParOf" srcId="{04C84A5C-0F8B-4756-8246-4335F38DAC17}" destId="{9B29C4E3-CB1E-4678-A351-1C006492664C}" srcOrd="0" destOrd="0" presId="urn:microsoft.com/office/officeart/2005/8/layout/vList3"/>
    <dgm:cxn modelId="{969B011F-DB0B-45DC-95E4-CA66DC2ADEB7}" type="presParOf" srcId="{04C84A5C-0F8B-4756-8246-4335F38DAC17}" destId="{A8363F68-9064-4129-88A6-919A6C53D2B4}" srcOrd="1" destOrd="0" presId="urn:microsoft.com/office/officeart/2005/8/layout/vList3"/>
    <dgm:cxn modelId="{8CB4A58C-44C8-45AD-9351-A61D34108287}" type="presParOf" srcId="{67913508-5E5F-4930-B89A-B2C4A61E957E}" destId="{5D919F8D-EDDF-4D80-960E-BDC61FB70F59}" srcOrd="3" destOrd="0" presId="urn:microsoft.com/office/officeart/2005/8/layout/vList3"/>
    <dgm:cxn modelId="{05508FC8-4DDF-462D-8369-491D92DC79A8}" type="presParOf" srcId="{67913508-5E5F-4930-B89A-B2C4A61E957E}" destId="{7CFFABB2-C867-42ED-A30A-0EBA09F2208B}" srcOrd="4" destOrd="0" presId="urn:microsoft.com/office/officeart/2005/8/layout/vList3"/>
    <dgm:cxn modelId="{E1EB5339-EF26-4CE7-9031-34CED232B1F5}" type="presParOf" srcId="{7CFFABB2-C867-42ED-A30A-0EBA09F2208B}" destId="{5B95FD9F-FA71-4657-830B-4AFD524F1003}" srcOrd="0" destOrd="0" presId="urn:microsoft.com/office/officeart/2005/8/layout/vList3"/>
    <dgm:cxn modelId="{4D0FC6C1-AB6E-4B3A-ABB0-7BC586B02E56}" type="presParOf" srcId="{7CFFABB2-C867-42ED-A30A-0EBA09F2208B}" destId="{2D83CF7D-9CDE-4278-A72B-A4AFB444F1F7}" srcOrd="1" destOrd="0" presId="urn:microsoft.com/office/officeart/2005/8/layout/vList3"/>
    <dgm:cxn modelId="{85F953F4-AB6E-407F-BCEE-B992F9D68BF3}" type="presParOf" srcId="{67913508-5E5F-4930-B89A-B2C4A61E957E}" destId="{8588F1EC-D5D9-4D3E-8D14-08AA2401DD3F}" srcOrd="5" destOrd="0" presId="urn:microsoft.com/office/officeart/2005/8/layout/vList3"/>
    <dgm:cxn modelId="{89995A2E-9662-4075-A11E-8DCE0A8CED7F}" type="presParOf" srcId="{67913508-5E5F-4930-B89A-B2C4A61E957E}" destId="{E2D0D0E0-2D60-4622-8950-6E2986EB35B2}" srcOrd="6" destOrd="0" presId="urn:microsoft.com/office/officeart/2005/8/layout/vList3"/>
    <dgm:cxn modelId="{DD70CFDD-F3A4-48C9-8FA6-F0127EC064C7}" type="presParOf" srcId="{E2D0D0E0-2D60-4622-8950-6E2986EB35B2}" destId="{8FEBA071-6350-45E9-BBEF-7DBF8FACEF41}" srcOrd="0" destOrd="0" presId="urn:microsoft.com/office/officeart/2005/8/layout/vList3"/>
    <dgm:cxn modelId="{CB6B8A0F-ACBB-492B-8EDB-8FF38B351D92}" type="presParOf" srcId="{E2D0D0E0-2D60-4622-8950-6E2986EB35B2}" destId="{09862DAB-3B20-41E2-AD84-4442E90E9522}" srcOrd="1" destOrd="0" presId="urn:microsoft.com/office/officeart/2005/8/layout/vList3"/>
    <dgm:cxn modelId="{D3FB980F-ACED-4E16-9FB4-7A5B745CF0F9}" type="presParOf" srcId="{67913508-5E5F-4930-B89A-B2C4A61E957E}" destId="{34754143-3FBE-40F3-9418-699A267996DC}" srcOrd="7" destOrd="0" presId="urn:microsoft.com/office/officeart/2005/8/layout/vList3"/>
    <dgm:cxn modelId="{FA9E8A2D-6598-4BE7-AFAB-328577C7D46A}" type="presParOf" srcId="{67913508-5E5F-4930-B89A-B2C4A61E957E}" destId="{666B137A-314E-498E-862C-3F24E5B3F631}" srcOrd="8" destOrd="0" presId="urn:microsoft.com/office/officeart/2005/8/layout/vList3"/>
    <dgm:cxn modelId="{F6C63E80-BD42-4ED0-92F0-D31E4B365344}" type="presParOf" srcId="{666B137A-314E-498E-862C-3F24E5B3F631}" destId="{51B2B00F-752C-4640-AD8E-38A1A7BE434F}" srcOrd="0" destOrd="0" presId="urn:microsoft.com/office/officeart/2005/8/layout/vList3"/>
    <dgm:cxn modelId="{2C07464D-9D43-444F-8C88-7246F3E5E459}" type="presParOf" srcId="{666B137A-314E-498E-862C-3F24E5B3F631}" destId="{902ADA34-6FC8-4B54-8633-D598701D99C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6ABE0C-EB16-4CEB-B32A-8283B4FA230B}" type="doc">
      <dgm:prSet loTypeId="urn:microsoft.com/office/officeart/2005/8/layout/vList3" loCatId="list" qsTypeId="urn:microsoft.com/office/officeart/2005/8/quickstyle/simple1" qsCatId="simple" csTypeId="urn:microsoft.com/office/officeart/2005/8/colors/accent4_4" csCatId="accent4" phldr="1"/>
      <dgm:spPr/>
    </dgm:pt>
    <dgm:pt modelId="{4D53111E-182C-4B04-A6E5-47D1032CC13F}">
      <dgm:prSet phldrT="[Text]"/>
      <dgm:spPr/>
      <dgm:t>
        <a:bodyPr/>
        <a:lstStyle/>
        <a:p>
          <a:r>
            <a:rPr lang="en-US"/>
            <a:t>Flight Time</a:t>
          </a:r>
        </a:p>
      </dgm:t>
    </dgm:pt>
    <dgm:pt modelId="{4A343EC7-F05D-4878-BDDF-DA55632C8168}" type="parTrans" cxnId="{E7C1311B-E731-423C-A31E-14FEAA41EF56}">
      <dgm:prSet/>
      <dgm:spPr/>
      <dgm:t>
        <a:bodyPr/>
        <a:lstStyle/>
        <a:p>
          <a:endParaRPr lang="en-US"/>
        </a:p>
      </dgm:t>
    </dgm:pt>
    <dgm:pt modelId="{2E16F394-235D-413C-975D-1A4D6EF2BFB4}" type="sibTrans" cxnId="{E7C1311B-E731-423C-A31E-14FEAA41EF56}">
      <dgm:prSet/>
      <dgm:spPr/>
      <dgm:t>
        <a:bodyPr/>
        <a:lstStyle/>
        <a:p>
          <a:endParaRPr lang="en-US"/>
        </a:p>
      </dgm:t>
    </dgm:pt>
    <dgm:pt modelId="{A95A9DCC-3CFE-4D23-BF3F-8D9E9B424A1A}">
      <dgm:prSet phldrT="[Text]"/>
      <dgm:spPr/>
      <dgm:t>
        <a:bodyPr/>
        <a:lstStyle/>
        <a:p>
          <a:r>
            <a:rPr lang="en-US"/>
            <a:t>Operating Radius</a:t>
          </a:r>
        </a:p>
      </dgm:t>
    </dgm:pt>
    <dgm:pt modelId="{22A03931-2421-45FD-841A-3F53219AC796}" type="parTrans" cxnId="{A7565630-7F97-47DD-8B1C-8EA3E857A829}">
      <dgm:prSet/>
      <dgm:spPr/>
      <dgm:t>
        <a:bodyPr/>
        <a:lstStyle/>
        <a:p>
          <a:endParaRPr lang="en-US"/>
        </a:p>
      </dgm:t>
    </dgm:pt>
    <dgm:pt modelId="{F9B05384-B978-456B-A945-E212D79A30A8}" type="sibTrans" cxnId="{A7565630-7F97-47DD-8B1C-8EA3E857A829}">
      <dgm:prSet/>
      <dgm:spPr/>
      <dgm:t>
        <a:bodyPr/>
        <a:lstStyle/>
        <a:p>
          <a:endParaRPr lang="en-US"/>
        </a:p>
      </dgm:t>
    </dgm:pt>
    <dgm:pt modelId="{A8B99DD5-B651-4BC1-9CF2-B1BD7ADA16C9}">
      <dgm:prSet phldrT="[Text]"/>
      <dgm:spPr/>
      <dgm:t>
        <a:bodyPr/>
        <a:lstStyle/>
        <a:p>
          <a:r>
            <a:rPr lang="en-US"/>
            <a:t>Cargo Capacity</a:t>
          </a:r>
        </a:p>
      </dgm:t>
    </dgm:pt>
    <dgm:pt modelId="{355ABBC1-108E-4C8A-A62E-B8673891F6C7}" type="parTrans" cxnId="{4BB2A4EE-CBD9-4360-81E5-49AC25856061}">
      <dgm:prSet/>
      <dgm:spPr/>
      <dgm:t>
        <a:bodyPr/>
        <a:lstStyle/>
        <a:p>
          <a:endParaRPr lang="en-US"/>
        </a:p>
      </dgm:t>
    </dgm:pt>
    <dgm:pt modelId="{0F5F89D2-3A2B-45F8-9A2C-3E5B48FFB74C}" type="sibTrans" cxnId="{4BB2A4EE-CBD9-4360-81E5-49AC25856061}">
      <dgm:prSet/>
      <dgm:spPr/>
      <dgm:t>
        <a:bodyPr/>
        <a:lstStyle/>
        <a:p>
          <a:endParaRPr lang="en-US"/>
        </a:p>
      </dgm:t>
    </dgm:pt>
    <dgm:pt modelId="{13DB1754-A254-479E-9577-6911CB46E99B}">
      <dgm:prSet phldrT="[Text]"/>
      <dgm:spPr/>
      <dgm:t>
        <a:bodyPr/>
        <a:lstStyle/>
        <a:p>
          <a:r>
            <a:rPr lang="en-US"/>
            <a:t>Total Mass</a:t>
          </a:r>
        </a:p>
      </dgm:t>
    </dgm:pt>
    <dgm:pt modelId="{DAFDB240-7EE6-44C3-BFEE-8E505BE7AE92}" type="parTrans" cxnId="{D3EC177F-A61B-4076-873A-E9CFF35EE102}">
      <dgm:prSet/>
      <dgm:spPr/>
      <dgm:t>
        <a:bodyPr/>
        <a:lstStyle/>
        <a:p>
          <a:endParaRPr lang="en-US"/>
        </a:p>
      </dgm:t>
    </dgm:pt>
    <dgm:pt modelId="{10BC6169-14D0-4B07-AD49-4B85B1A1D611}" type="sibTrans" cxnId="{D3EC177F-A61B-4076-873A-E9CFF35EE102}">
      <dgm:prSet/>
      <dgm:spPr/>
      <dgm:t>
        <a:bodyPr/>
        <a:lstStyle/>
        <a:p>
          <a:endParaRPr lang="en-US"/>
        </a:p>
      </dgm:t>
    </dgm:pt>
    <dgm:pt modelId="{686EDBA4-0631-4B21-83E7-5777D383D38A}">
      <dgm:prSet phldrT="[Text]"/>
      <dgm:spPr/>
      <dgm:t>
        <a:bodyPr/>
        <a:lstStyle/>
        <a:p>
          <a:r>
            <a:rPr lang="en-US"/>
            <a:t>Reparable/Reusable</a:t>
          </a:r>
        </a:p>
      </dgm:t>
    </dgm:pt>
    <dgm:pt modelId="{5F2CF2BF-1B6A-435B-A910-858146034370}" type="parTrans" cxnId="{191220A7-B73B-46D2-BD90-4B057DE8A244}">
      <dgm:prSet/>
      <dgm:spPr/>
      <dgm:t>
        <a:bodyPr/>
        <a:lstStyle/>
        <a:p>
          <a:endParaRPr lang="en-US"/>
        </a:p>
      </dgm:t>
    </dgm:pt>
    <dgm:pt modelId="{2EEA2C0B-CCF8-4AC6-95E2-A47866B38EC1}" type="sibTrans" cxnId="{191220A7-B73B-46D2-BD90-4B057DE8A244}">
      <dgm:prSet/>
      <dgm:spPr/>
      <dgm:t>
        <a:bodyPr/>
        <a:lstStyle/>
        <a:p>
          <a:endParaRPr lang="en-US"/>
        </a:p>
      </dgm:t>
    </dgm:pt>
    <dgm:pt modelId="{CF94A767-C81B-4E7D-9338-F69120808760}">
      <dgm:prSet phldrT="[Text]"/>
      <dgm:spPr/>
      <dgm:t>
        <a:bodyPr/>
        <a:lstStyle/>
        <a:p>
          <a:r>
            <a:rPr lang="en-US"/>
            <a:t>Solar Energy Harvest</a:t>
          </a:r>
        </a:p>
      </dgm:t>
    </dgm:pt>
    <dgm:pt modelId="{E6B17135-55E0-4B18-91D5-B52CEACB5712}" type="parTrans" cxnId="{7A8AF3C4-AD10-4AD0-B35E-87349BA337BF}">
      <dgm:prSet/>
      <dgm:spPr/>
      <dgm:t>
        <a:bodyPr/>
        <a:lstStyle/>
        <a:p>
          <a:endParaRPr lang="en-US"/>
        </a:p>
      </dgm:t>
    </dgm:pt>
    <dgm:pt modelId="{A382A1B8-F478-4EE7-87E5-ABD3A6180437}" type="sibTrans" cxnId="{7A8AF3C4-AD10-4AD0-B35E-87349BA337BF}">
      <dgm:prSet/>
      <dgm:spPr/>
      <dgm:t>
        <a:bodyPr/>
        <a:lstStyle/>
        <a:p>
          <a:endParaRPr lang="en-US"/>
        </a:p>
      </dgm:t>
    </dgm:pt>
    <dgm:pt modelId="{E06C8B3B-ACE1-4858-9B99-F9863442E6EE}">
      <dgm:prSet phldrT="[Text]"/>
      <dgm:spPr/>
      <dgm:t>
        <a:bodyPr/>
        <a:lstStyle/>
        <a:p>
          <a:r>
            <a:rPr lang="en-US"/>
            <a:t>Thrust</a:t>
          </a:r>
        </a:p>
      </dgm:t>
    </dgm:pt>
    <dgm:pt modelId="{17BBE558-F364-437F-9552-FCE35FC30C99}" type="parTrans" cxnId="{CA3C2F64-CC89-4D0C-AFE3-27F115FDB5F1}">
      <dgm:prSet/>
      <dgm:spPr/>
      <dgm:t>
        <a:bodyPr/>
        <a:lstStyle/>
        <a:p>
          <a:endParaRPr lang="en-US"/>
        </a:p>
      </dgm:t>
    </dgm:pt>
    <dgm:pt modelId="{E8AB105D-A66B-44CC-8A23-7C58A04E6CA7}" type="sibTrans" cxnId="{CA3C2F64-CC89-4D0C-AFE3-27F115FDB5F1}">
      <dgm:prSet/>
      <dgm:spPr/>
      <dgm:t>
        <a:bodyPr/>
        <a:lstStyle/>
        <a:p>
          <a:endParaRPr lang="en-US"/>
        </a:p>
      </dgm:t>
    </dgm:pt>
    <dgm:pt modelId="{67913508-5E5F-4930-B89A-B2C4A61E957E}" type="pres">
      <dgm:prSet presAssocID="{506ABE0C-EB16-4CEB-B32A-8283B4FA230B}" presName="linearFlow" presStyleCnt="0">
        <dgm:presLayoutVars>
          <dgm:dir/>
          <dgm:resizeHandles val="exact"/>
        </dgm:presLayoutVars>
      </dgm:prSet>
      <dgm:spPr/>
    </dgm:pt>
    <dgm:pt modelId="{73CBEEF5-B9F5-431B-8B09-C4016399098D}" type="pres">
      <dgm:prSet presAssocID="{4D53111E-182C-4B04-A6E5-47D1032CC13F}" presName="composite" presStyleCnt="0"/>
      <dgm:spPr/>
    </dgm:pt>
    <dgm:pt modelId="{05C6F85F-007E-449F-8B32-E695E5E1322D}" type="pres">
      <dgm:prSet presAssocID="{4D53111E-182C-4B04-A6E5-47D1032CC13F}" presName="imgShp" presStyleLbl="fgImgPlace1" presStyleIdx="0" presStyleCnt="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A3AF693E-0379-4896-B104-F9C0D29A0447}" type="pres">
      <dgm:prSet presAssocID="{4D53111E-182C-4B04-A6E5-47D1032CC13F}" presName="txShp" presStyleLbl="node1" presStyleIdx="0" presStyleCnt="7">
        <dgm:presLayoutVars>
          <dgm:bulletEnabled val="1"/>
        </dgm:presLayoutVars>
      </dgm:prSet>
      <dgm:spPr/>
    </dgm:pt>
    <dgm:pt modelId="{9EFC172D-275D-4E7C-BB3F-D72327831C02}" type="pres">
      <dgm:prSet presAssocID="{2E16F394-235D-413C-975D-1A4D6EF2BFB4}" presName="spacing" presStyleCnt="0"/>
      <dgm:spPr/>
    </dgm:pt>
    <dgm:pt modelId="{04C84A5C-0F8B-4756-8246-4335F38DAC17}" type="pres">
      <dgm:prSet presAssocID="{A95A9DCC-3CFE-4D23-BF3F-8D9E9B424A1A}" presName="composite" presStyleCnt="0"/>
      <dgm:spPr/>
    </dgm:pt>
    <dgm:pt modelId="{9B29C4E3-CB1E-4678-A351-1C006492664C}" type="pres">
      <dgm:prSet presAssocID="{A95A9DCC-3CFE-4D23-BF3F-8D9E9B424A1A}" presName="imgShp" presStyleLbl="fgImgPlace1" presStyleIdx="1" presStyleCnt="7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A8363F68-9064-4129-88A6-919A6C53D2B4}" type="pres">
      <dgm:prSet presAssocID="{A95A9DCC-3CFE-4D23-BF3F-8D9E9B424A1A}" presName="txShp" presStyleLbl="node1" presStyleIdx="1" presStyleCnt="7">
        <dgm:presLayoutVars>
          <dgm:bulletEnabled val="1"/>
        </dgm:presLayoutVars>
      </dgm:prSet>
      <dgm:spPr/>
    </dgm:pt>
    <dgm:pt modelId="{5D919F8D-EDDF-4D80-960E-BDC61FB70F59}" type="pres">
      <dgm:prSet presAssocID="{F9B05384-B978-456B-A945-E212D79A30A8}" presName="spacing" presStyleCnt="0"/>
      <dgm:spPr/>
    </dgm:pt>
    <dgm:pt modelId="{2689E5BC-71CA-49E9-9344-CE314CB4D85C}" type="pres">
      <dgm:prSet presAssocID="{E06C8B3B-ACE1-4858-9B99-F9863442E6EE}" presName="composite" presStyleCnt="0"/>
      <dgm:spPr/>
    </dgm:pt>
    <dgm:pt modelId="{9C088E27-1ADF-4D8D-9462-687119346225}" type="pres">
      <dgm:prSet presAssocID="{E06C8B3B-ACE1-4858-9B99-F9863442E6EE}" presName="imgShp" presStyleLbl="fgImgPlace1" presStyleIdx="2" presStyleCnt="7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4CC1DEEA-760F-44F9-9E10-F4264864E3B1}" type="pres">
      <dgm:prSet presAssocID="{E06C8B3B-ACE1-4858-9B99-F9863442E6EE}" presName="txShp" presStyleLbl="node1" presStyleIdx="2" presStyleCnt="7">
        <dgm:presLayoutVars>
          <dgm:bulletEnabled val="1"/>
        </dgm:presLayoutVars>
      </dgm:prSet>
      <dgm:spPr/>
    </dgm:pt>
    <dgm:pt modelId="{2C04A466-F2A5-4DFD-96C9-FFF14D0D453B}" type="pres">
      <dgm:prSet presAssocID="{E8AB105D-A66B-44CC-8A23-7C58A04E6CA7}" presName="spacing" presStyleCnt="0"/>
      <dgm:spPr/>
    </dgm:pt>
    <dgm:pt modelId="{7A77926B-3359-44C8-AEB4-55082C20B740}" type="pres">
      <dgm:prSet presAssocID="{CF94A767-C81B-4E7D-9338-F69120808760}" presName="composite" presStyleCnt="0"/>
      <dgm:spPr/>
    </dgm:pt>
    <dgm:pt modelId="{F7DA4130-177E-4664-8DD9-E00F419D0234}" type="pres">
      <dgm:prSet presAssocID="{CF94A767-C81B-4E7D-9338-F69120808760}" presName="imgShp" presStyleLbl="fgImgPlace1" presStyleIdx="3" presStyleCnt="7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73203E87-19E7-4B89-90A4-7691C6E5BD7D}" type="pres">
      <dgm:prSet presAssocID="{CF94A767-C81B-4E7D-9338-F69120808760}" presName="txShp" presStyleLbl="node1" presStyleIdx="3" presStyleCnt="7">
        <dgm:presLayoutVars>
          <dgm:bulletEnabled val="1"/>
        </dgm:presLayoutVars>
      </dgm:prSet>
      <dgm:spPr/>
    </dgm:pt>
    <dgm:pt modelId="{4192A857-0A67-40A3-AADD-957A3CFB2651}" type="pres">
      <dgm:prSet presAssocID="{A382A1B8-F478-4EE7-87E5-ABD3A6180437}" presName="spacing" presStyleCnt="0"/>
      <dgm:spPr/>
    </dgm:pt>
    <dgm:pt modelId="{7CFFABB2-C867-42ED-A30A-0EBA09F2208B}" type="pres">
      <dgm:prSet presAssocID="{A8B99DD5-B651-4BC1-9CF2-B1BD7ADA16C9}" presName="composite" presStyleCnt="0"/>
      <dgm:spPr/>
    </dgm:pt>
    <dgm:pt modelId="{5B95FD9F-FA71-4657-830B-4AFD524F1003}" type="pres">
      <dgm:prSet presAssocID="{A8B99DD5-B651-4BC1-9CF2-B1BD7ADA16C9}" presName="imgShp" presStyleLbl="fgImgPlace1" presStyleIdx="4" presStyleCnt="7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</dgm:spPr>
    </dgm:pt>
    <dgm:pt modelId="{2D83CF7D-9CDE-4278-A72B-A4AFB444F1F7}" type="pres">
      <dgm:prSet presAssocID="{A8B99DD5-B651-4BC1-9CF2-B1BD7ADA16C9}" presName="txShp" presStyleLbl="node1" presStyleIdx="4" presStyleCnt="7">
        <dgm:presLayoutVars>
          <dgm:bulletEnabled val="1"/>
        </dgm:presLayoutVars>
      </dgm:prSet>
      <dgm:spPr/>
    </dgm:pt>
    <dgm:pt modelId="{8588F1EC-D5D9-4D3E-8D14-08AA2401DD3F}" type="pres">
      <dgm:prSet presAssocID="{0F5F89D2-3A2B-45F8-9A2C-3E5B48FFB74C}" presName="spacing" presStyleCnt="0"/>
      <dgm:spPr/>
    </dgm:pt>
    <dgm:pt modelId="{666B137A-314E-498E-862C-3F24E5B3F631}" type="pres">
      <dgm:prSet presAssocID="{13DB1754-A254-479E-9577-6911CB46E99B}" presName="composite" presStyleCnt="0"/>
      <dgm:spPr/>
    </dgm:pt>
    <dgm:pt modelId="{51B2B00F-752C-4640-AD8E-38A1A7BE434F}" type="pres">
      <dgm:prSet presAssocID="{13DB1754-A254-479E-9577-6911CB46E99B}" presName="imgShp" presStyleLbl="fgImgPlace1" presStyleIdx="5" presStyleCnt="7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902ADA34-6FC8-4B54-8633-D598701D99CD}" type="pres">
      <dgm:prSet presAssocID="{13DB1754-A254-479E-9577-6911CB46E99B}" presName="txShp" presStyleLbl="node1" presStyleIdx="5" presStyleCnt="7">
        <dgm:presLayoutVars>
          <dgm:bulletEnabled val="1"/>
        </dgm:presLayoutVars>
      </dgm:prSet>
      <dgm:spPr/>
    </dgm:pt>
    <dgm:pt modelId="{79BE99D0-31EB-4662-B723-4FCFB8F42D16}" type="pres">
      <dgm:prSet presAssocID="{10BC6169-14D0-4B07-AD49-4B85B1A1D611}" presName="spacing" presStyleCnt="0"/>
      <dgm:spPr/>
    </dgm:pt>
    <dgm:pt modelId="{DFCDCC64-946D-4038-9B9A-542A26CD5014}" type="pres">
      <dgm:prSet presAssocID="{686EDBA4-0631-4B21-83E7-5777D383D38A}" presName="composite" presStyleCnt="0"/>
      <dgm:spPr/>
    </dgm:pt>
    <dgm:pt modelId="{2E0CEEC2-5F89-42E6-BEEF-5A14A1E6C247}" type="pres">
      <dgm:prSet presAssocID="{686EDBA4-0631-4B21-83E7-5777D383D38A}" presName="imgShp" presStyleLbl="fgImgPlace1" presStyleIdx="6" presStyleCnt="7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Work tools and supplies"/>
        </a:ext>
      </dgm:extLst>
    </dgm:pt>
    <dgm:pt modelId="{132D1E23-3818-4921-88D1-EEF6B94439EC}" type="pres">
      <dgm:prSet presAssocID="{686EDBA4-0631-4B21-83E7-5777D383D38A}" presName="txShp" presStyleLbl="node1" presStyleIdx="6" presStyleCnt="7">
        <dgm:presLayoutVars>
          <dgm:bulletEnabled val="1"/>
        </dgm:presLayoutVars>
      </dgm:prSet>
      <dgm:spPr/>
    </dgm:pt>
  </dgm:ptLst>
  <dgm:cxnLst>
    <dgm:cxn modelId="{8BD2B010-18F4-4602-8F6A-0158C11F696A}" type="presOf" srcId="{4D53111E-182C-4B04-A6E5-47D1032CC13F}" destId="{A3AF693E-0379-4896-B104-F9C0D29A0447}" srcOrd="0" destOrd="0" presId="urn:microsoft.com/office/officeart/2005/8/layout/vList3"/>
    <dgm:cxn modelId="{E7C1311B-E731-423C-A31E-14FEAA41EF56}" srcId="{506ABE0C-EB16-4CEB-B32A-8283B4FA230B}" destId="{4D53111E-182C-4B04-A6E5-47D1032CC13F}" srcOrd="0" destOrd="0" parTransId="{4A343EC7-F05D-4878-BDDF-DA55632C8168}" sibTransId="{2E16F394-235D-413C-975D-1A4D6EF2BFB4}"/>
    <dgm:cxn modelId="{25083723-F423-4F60-B7A3-15522A020006}" type="presOf" srcId="{506ABE0C-EB16-4CEB-B32A-8283B4FA230B}" destId="{67913508-5E5F-4930-B89A-B2C4A61E957E}" srcOrd="0" destOrd="0" presId="urn:microsoft.com/office/officeart/2005/8/layout/vList3"/>
    <dgm:cxn modelId="{A7565630-7F97-47DD-8B1C-8EA3E857A829}" srcId="{506ABE0C-EB16-4CEB-B32A-8283B4FA230B}" destId="{A95A9DCC-3CFE-4D23-BF3F-8D9E9B424A1A}" srcOrd="1" destOrd="0" parTransId="{22A03931-2421-45FD-841A-3F53219AC796}" sibTransId="{F9B05384-B978-456B-A945-E212D79A30A8}"/>
    <dgm:cxn modelId="{3C622761-90B9-46D0-8BB2-AB22820F7051}" type="presOf" srcId="{A95A9DCC-3CFE-4D23-BF3F-8D9E9B424A1A}" destId="{A8363F68-9064-4129-88A6-919A6C53D2B4}" srcOrd="0" destOrd="0" presId="urn:microsoft.com/office/officeart/2005/8/layout/vList3"/>
    <dgm:cxn modelId="{CA3C2F64-CC89-4D0C-AFE3-27F115FDB5F1}" srcId="{506ABE0C-EB16-4CEB-B32A-8283B4FA230B}" destId="{E06C8B3B-ACE1-4858-9B99-F9863442E6EE}" srcOrd="2" destOrd="0" parTransId="{17BBE558-F364-437F-9552-FCE35FC30C99}" sibTransId="{E8AB105D-A66B-44CC-8A23-7C58A04E6CA7}"/>
    <dgm:cxn modelId="{7CE6A24F-484D-49AF-8C28-BB10DD3B367C}" type="presOf" srcId="{686EDBA4-0631-4B21-83E7-5777D383D38A}" destId="{132D1E23-3818-4921-88D1-EEF6B94439EC}" srcOrd="0" destOrd="0" presId="urn:microsoft.com/office/officeart/2005/8/layout/vList3"/>
    <dgm:cxn modelId="{D3EC177F-A61B-4076-873A-E9CFF35EE102}" srcId="{506ABE0C-EB16-4CEB-B32A-8283B4FA230B}" destId="{13DB1754-A254-479E-9577-6911CB46E99B}" srcOrd="5" destOrd="0" parTransId="{DAFDB240-7EE6-44C3-BFEE-8E505BE7AE92}" sibTransId="{10BC6169-14D0-4B07-AD49-4B85B1A1D611}"/>
    <dgm:cxn modelId="{B33CBC8B-7D39-4670-A10B-6EA2587D93FF}" type="presOf" srcId="{E06C8B3B-ACE1-4858-9B99-F9863442E6EE}" destId="{4CC1DEEA-760F-44F9-9E10-F4264864E3B1}" srcOrd="0" destOrd="0" presId="urn:microsoft.com/office/officeart/2005/8/layout/vList3"/>
    <dgm:cxn modelId="{191220A7-B73B-46D2-BD90-4B057DE8A244}" srcId="{506ABE0C-EB16-4CEB-B32A-8283B4FA230B}" destId="{686EDBA4-0631-4B21-83E7-5777D383D38A}" srcOrd="6" destOrd="0" parTransId="{5F2CF2BF-1B6A-435B-A910-858146034370}" sibTransId="{2EEA2C0B-CCF8-4AC6-95E2-A47866B38EC1}"/>
    <dgm:cxn modelId="{DA3B92AD-69C2-4E5F-A6EE-97357ECE194B}" type="presOf" srcId="{13DB1754-A254-479E-9577-6911CB46E99B}" destId="{902ADA34-6FC8-4B54-8633-D598701D99CD}" srcOrd="0" destOrd="0" presId="urn:microsoft.com/office/officeart/2005/8/layout/vList3"/>
    <dgm:cxn modelId="{B77444B7-733E-4544-8CE0-72C6403BEBF1}" type="presOf" srcId="{A8B99DD5-B651-4BC1-9CF2-B1BD7ADA16C9}" destId="{2D83CF7D-9CDE-4278-A72B-A4AFB444F1F7}" srcOrd="0" destOrd="0" presId="urn:microsoft.com/office/officeart/2005/8/layout/vList3"/>
    <dgm:cxn modelId="{2D759BBB-37D6-4D2F-AD09-3224A8D5728D}" type="presOf" srcId="{CF94A767-C81B-4E7D-9338-F69120808760}" destId="{73203E87-19E7-4B89-90A4-7691C6E5BD7D}" srcOrd="0" destOrd="0" presId="urn:microsoft.com/office/officeart/2005/8/layout/vList3"/>
    <dgm:cxn modelId="{7A8AF3C4-AD10-4AD0-B35E-87349BA337BF}" srcId="{506ABE0C-EB16-4CEB-B32A-8283B4FA230B}" destId="{CF94A767-C81B-4E7D-9338-F69120808760}" srcOrd="3" destOrd="0" parTransId="{E6B17135-55E0-4B18-91D5-B52CEACB5712}" sibTransId="{A382A1B8-F478-4EE7-87E5-ABD3A6180437}"/>
    <dgm:cxn modelId="{4BB2A4EE-CBD9-4360-81E5-49AC25856061}" srcId="{506ABE0C-EB16-4CEB-B32A-8283B4FA230B}" destId="{A8B99DD5-B651-4BC1-9CF2-B1BD7ADA16C9}" srcOrd="4" destOrd="0" parTransId="{355ABBC1-108E-4C8A-A62E-B8673891F6C7}" sibTransId="{0F5F89D2-3A2B-45F8-9A2C-3E5B48FFB74C}"/>
    <dgm:cxn modelId="{8719AA04-8987-47C8-9D91-B99A83BBF258}" type="presParOf" srcId="{67913508-5E5F-4930-B89A-B2C4A61E957E}" destId="{73CBEEF5-B9F5-431B-8B09-C4016399098D}" srcOrd="0" destOrd="0" presId="urn:microsoft.com/office/officeart/2005/8/layout/vList3"/>
    <dgm:cxn modelId="{CF777B3B-E931-4D87-A619-167E2EDC5632}" type="presParOf" srcId="{73CBEEF5-B9F5-431B-8B09-C4016399098D}" destId="{05C6F85F-007E-449F-8B32-E695E5E1322D}" srcOrd="0" destOrd="0" presId="urn:microsoft.com/office/officeart/2005/8/layout/vList3"/>
    <dgm:cxn modelId="{29A35FB2-8C94-4CFD-8EEA-2BF3C34DE215}" type="presParOf" srcId="{73CBEEF5-B9F5-431B-8B09-C4016399098D}" destId="{A3AF693E-0379-4896-B104-F9C0D29A0447}" srcOrd="1" destOrd="0" presId="urn:microsoft.com/office/officeart/2005/8/layout/vList3"/>
    <dgm:cxn modelId="{F62C26E7-398B-40C7-B46E-9832A5447AB8}" type="presParOf" srcId="{67913508-5E5F-4930-B89A-B2C4A61E957E}" destId="{9EFC172D-275D-4E7C-BB3F-D72327831C02}" srcOrd="1" destOrd="0" presId="urn:microsoft.com/office/officeart/2005/8/layout/vList3"/>
    <dgm:cxn modelId="{26483690-AF7D-4401-8F4F-36A1DDCDB13B}" type="presParOf" srcId="{67913508-5E5F-4930-B89A-B2C4A61E957E}" destId="{04C84A5C-0F8B-4756-8246-4335F38DAC17}" srcOrd="2" destOrd="0" presId="urn:microsoft.com/office/officeart/2005/8/layout/vList3"/>
    <dgm:cxn modelId="{E493B629-F08B-4C79-A6A9-D8FCC1C70B0E}" type="presParOf" srcId="{04C84A5C-0F8B-4756-8246-4335F38DAC17}" destId="{9B29C4E3-CB1E-4678-A351-1C006492664C}" srcOrd="0" destOrd="0" presId="urn:microsoft.com/office/officeart/2005/8/layout/vList3"/>
    <dgm:cxn modelId="{969B011F-DB0B-45DC-95E4-CA66DC2ADEB7}" type="presParOf" srcId="{04C84A5C-0F8B-4756-8246-4335F38DAC17}" destId="{A8363F68-9064-4129-88A6-919A6C53D2B4}" srcOrd="1" destOrd="0" presId="urn:microsoft.com/office/officeart/2005/8/layout/vList3"/>
    <dgm:cxn modelId="{8CB4A58C-44C8-45AD-9351-A61D34108287}" type="presParOf" srcId="{67913508-5E5F-4930-B89A-B2C4A61E957E}" destId="{5D919F8D-EDDF-4D80-960E-BDC61FB70F59}" srcOrd="3" destOrd="0" presId="urn:microsoft.com/office/officeart/2005/8/layout/vList3"/>
    <dgm:cxn modelId="{DA7ED192-96EE-4919-9F35-85E9B90AA2F1}" type="presParOf" srcId="{67913508-5E5F-4930-B89A-B2C4A61E957E}" destId="{2689E5BC-71CA-49E9-9344-CE314CB4D85C}" srcOrd="4" destOrd="0" presId="urn:microsoft.com/office/officeart/2005/8/layout/vList3"/>
    <dgm:cxn modelId="{8902B203-A155-448C-9D3D-FE3A2C03B669}" type="presParOf" srcId="{2689E5BC-71CA-49E9-9344-CE314CB4D85C}" destId="{9C088E27-1ADF-4D8D-9462-687119346225}" srcOrd="0" destOrd="0" presId="urn:microsoft.com/office/officeart/2005/8/layout/vList3"/>
    <dgm:cxn modelId="{A6C58052-0C76-4BA9-8FFA-62C1C064FC1A}" type="presParOf" srcId="{2689E5BC-71CA-49E9-9344-CE314CB4D85C}" destId="{4CC1DEEA-760F-44F9-9E10-F4264864E3B1}" srcOrd="1" destOrd="0" presId="urn:microsoft.com/office/officeart/2005/8/layout/vList3"/>
    <dgm:cxn modelId="{B6A92380-F288-44BF-890F-15E75D5A0714}" type="presParOf" srcId="{67913508-5E5F-4930-B89A-B2C4A61E957E}" destId="{2C04A466-F2A5-4DFD-96C9-FFF14D0D453B}" srcOrd="5" destOrd="0" presId="urn:microsoft.com/office/officeart/2005/8/layout/vList3"/>
    <dgm:cxn modelId="{93AE77CC-B551-4BF8-95C7-6F37DF0A19E3}" type="presParOf" srcId="{67913508-5E5F-4930-B89A-B2C4A61E957E}" destId="{7A77926B-3359-44C8-AEB4-55082C20B740}" srcOrd="6" destOrd="0" presId="urn:microsoft.com/office/officeart/2005/8/layout/vList3"/>
    <dgm:cxn modelId="{2E96DA8A-F81C-481C-B721-9EF4047B8B52}" type="presParOf" srcId="{7A77926B-3359-44C8-AEB4-55082C20B740}" destId="{F7DA4130-177E-4664-8DD9-E00F419D0234}" srcOrd="0" destOrd="0" presId="urn:microsoft.com/office/officeart/2005/8/layout/vList3"/>
    <dgm:cxn modelId="{DC529384-A938-4D8F-805E-F387672BC145}" type="presParOf" srcId="{7A77926B-3359-44C8-AEB4-55082C20B740}" destId="{73203E87-19E7-4B89-90A4-7691C6E5BD7D}" srcOrd="1" destOrd="0" presId="urn:microsoft.com/office/officeart/2005/8/layout/vList3"/>
    <dgm:cxn modelId="{78C140E8-4671-43AD-8EEF-C89D9D3429EB}" type="presParOf" srcId="{67913508-5E5F-4930-B89A-B2C4A61E957E}" destId="{4192A857-0A67-40A3-AADD-957A3CFB2651}" srcOrd="7" destOrd="0" presId="urn:microsoft.com/office/officeart/2005/8/layout/vList3"/>
    <dgm:cxn modelId="{05508FC8-4DDF-462D-8369-491D92DC79A8}" type="presParOf" srcId="{67913508-5E5F-4930-B89A-B2C4A61E957E}" destId="{7CFFABB2-C867-42ED-A30A-0EBA09F2208B}" srcOrd="8" destOrd="0" presId="urn:microsoft.com/office/officeart/2005/8/layout/vList3"/>
    <dgm:cxn modelId="{E1EB5339-EF26-4CE7-9031-34CED232B1F5}" type="presParOf" srcId="{7CFFABB2-C867-42ED-A30A-0EBA09F2208B}" destId="{5B95FD9F-FA71-4657-830B-4AFD524F1003}" srcOrd="0" destOrd="0" presId="urn:microsoft.com/office/officeart/2005/8/layout/vList3"/>
    <dgm:cxn modelId="{4D0FC6C1-AB6E-4B3A-ABB0-7BC586B02E56}" type="presParOf" srcId="{7CFFABB2-C867-42ED-A30A-0EBA09F2208B}" destId="{2D83CF7D-9CDE-4278-A72B-A4AFB444F1F7}" srcOrd="1" destOrd="0" presId="urn:microsoft.com/office/officeart/2005/8/layout/vList3"/>
    <dgm:cxn modelId="{85F953F4-AB6E-407F-BCEE-B992F9D68BF3}" type="presParOf" srcId="{67913508-5E5F-4930-B89A-B2C4A61E957E}" destId="{8588F1EC-D5D9-4D3E-8D14-08AA2401DD3F}" srcOrd="9" destOrd="0" presId="urn:microsoft.com/office/officeart/2005/8/layout/vList3"/>
    <dgm:cxn modelId="{FA9E8A2D-6598-4BE7-AFAB-328577C7D46A}" type="presParOf" srcId="{67913508-5E5F-4930-B89A-B2C4A61E957E}" destId="{666B137A-314E-498E-862C-3F24E5B3F631}" srcOrd="10" destOrd="0" presId="urn:microsoft.com/office/officeart/2005/8/layout/vList3"/>
    <dgm:cxn modelId="{F6C63E80-BD42-4ED0-92F0-D31E4B365344}" type="presParOf" srcId="{666B137A-314E-498E-862C-3F24E5B3F631}" destId="{51B2B00F-752C-4640-AD8E-38A1A7BE434F}" srcOrd="0" destOrd="0" presId="urn:microsoft.com/office/officeart/2005/8/layout/vList3"/>
    <dgm:cxn modelId="{2C07464D-9D43-444F-8C88-7246F3E5E459}" type="presParOf" srcId="{666B137A-314E-498E-862C-3F24E5B3F631}" destId="{902ADA34-6FC8-4B54-8633-D598701D99CD}" srcOrd="1" destOrd="0" presId="urn:microsoft.com/office/officeart/2005/8/layout/vList3"/>
    <dgm:cxn modelId="{4B78E8BF-B18C-41AA-ACF6-F5DDC3CD3335}" type="presParOf" srcId="{67913508-5E5F-4930-B89A-B2C4A61E957E}" destId="{79BE99D0-31EB-4662-B723-4FCFB8F42D16}" srcOrd="11" destOrd="0" presId="urn:microsoft.com/office/officeart/2005/8/layout/vList3"/>
    <dgm:cxn modelId="{49C99CB8-28CC-40B8-BE52-6604918E04AA}" type="presParOf" srcId="{67913508-5E5F-4930-B89A-B2C4A61E957E}" destId="{DFCDCC64-946D-4038-9B9A-542A26CD5014}" srcOrd="12" destOrd="0" presId="urn:microsoft.com/office/officeart/2005/8/layout/vList3"/>
    <dgm:cxn modelId="{4EB187CD-6049-4E8C-A1A4-92C08D66EC70}" type="presParOf" srcId="{DFCDCC64-946D-4038-9B9A-542A26CD5014}" destId="{2E0CEEC2-5F89-42E6-BEEF-5A14A1E6C247}" srcOrd="0" destOrd="0" presId="urn:microsoft.com/office/officeart/2005/8/layout/vList3"/>
    <dgm:cxn modelId="{06C09705-027B-42A6-BEE5-59E1A440C697}" type="presParOf" srcId="{DFCDCC64-946D-4038-9B9A-542A26CD5014}" destId="{132D1E23-3818-4921-88D1-EEF6B94439E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71809C-42E9-4966-8BEC-E0A1B0722591}" type="doc">
      <dgm:prSet loTypeId="urn:microsoft.com/office/officeart/2005/8/layout/cycle4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DBBACDF-0ADF-4F5B-98D8-6BBE4FA021C0}">
      <dgm:prSet phldrT="[Text]"/>
      <dgm:spPr/>
      <dgm:t>
        <a:bodyPr/>
        <a:lstStyle/>
        <a:p>
          <a:r>
            <a:rPr lang="en-US" b="1" dirty="0"/>
            <a:t>Rough Area to Calculate Lift and Weight</a:t>
          </a:r>
        </a:p>
      </dgm:t>
    </dgm:pt>
    <dgm:pt modelId="{7A57512D-6FCC-4707-917E-C1374EB77D4C}" type="parTrans" cxnId="{5212316B-DCE7-4B63-B522-7FB90B8E8B81}">
      <dgm:prSet/>
      <dgm:spPr/>
      <dgm:t>
        <a:bodyPr/>
        <a:lstStyle/>
        <a:p>
          <a:endParaRPr lang="en-US"/>
        </a:p>
      </dgm:t>
    </dgm:pt>
    <dgm:pt modelId="{711415FC-4811-4990-BE75-C800FDB64DB3}" type="sibTrans" cxnId="{5212316B-DCE7-4B63-B522-7FB90B8E8B81}">
      <dgm:prSet/>
      <dgm:spPr/>
      <dgm:t>
        <a:bodyPr/>
        <a:lstStyle/>
        <a:p>
          <a:endParaRPr lang="en-US"/>
        </a:p>
      </dgm:t>
    </dgm:pt>
    <dgm:pt modelId="{D5461B6D-B94A-4342-A80B-AEDD11CCA648}">
      <dgm:prSet phldrT="[Text]"/>
      <dgm:spPr/>
      <dgm:t>
        <a:bodyPr/>
        <a:lstStyle/>
        <a:p>
          <a:r>
            <a:rPr lang="en-US" b="1" dirty="0"/>
            <a:t>CAD to get higher fidelity area </a:t>
          </a:r>
        </a:p>
      </dgm:t>
    </dgm:pt>
    <dgm:pt modelId="{213D321A-BDFB-4960-A381-3FE523641910}" type="parTrans" cxnId="{C73DC724-AC1D-4DAC-8A89-050E436C543C}">
      <dgm:prSet/>
      <dgm:spPr/>
      <dgm:t>
        <a:bodyPr/>
        <a:lstStyle/>
        <a:p>
          <a:endParaRPr lang="en-US"/>
        </a:p>
      </dgm:t>
    </dgm:pt>
    <dgm:pt modelId="{06D84C5C-1EEC-4F0A-A1AA-312E4EBEA932}" type="sibTrans" cxnId="{C73DC724-AC1D-4DAC-8A89-050E436C543C}">
      <dgm:prSet/>
      <dgm:spPr/>
      <dgm:t>
        <a:bodyPr/>
        <a:lstStyle/>
        <a:p>
          <a:endParaRPr lang="en-US"/>
        </a:p>
      </dgm:t>
    </dgm:pt>
    <dgm:pt modelId="{0EA884CE-96BD-4EBC-9D28-5BFFD3E108F0}">
      <dgm:prSet phldrT="[Text]"/>
      <dgm:spPr/>
      <dgm:t>
        <a:bodyPr/>
        <a:lstStyle/>
        <a:p>
          <a:r>
            <a:rPr lang="en-US" b="1" dirty="0"/>
            <a:t>Send exact area and weight back </a:t>
          </a:r>
        </a:p>
      </dgm:t>
    </dgm:pt>
    <dgm:pt modelId="{15AB49A0-678A-44D1-AAE3-30CF05FDC81B}" type="parTrans" cxnId="{9DBE2CA1-22FE-4D31-BA6C-FFE913081249}">
      <dgm:prSet/>
      <dgm:spPr/>
      <dgm:t>
        <a:bodyPr/>
        <a:lstStyle/>
        <a:p>
          <a:endParaRPr lang="en-US"/>
        </a:p>
      </dgm:t>
    </dgm:pt>
    <dgm:pt modelId="{ADD835EA-78D8-44C7-95F3-3C9BFD2A7CCE}" type="sibTrans" cxnId="{9DBE2CA1-22FE-4D31-BA6C-FFE913081249}">
      <dgm:prSet/>
      <dgm:spPr/>
      <dgm:t>
        <a:bodyPr/>
        <a:lstStyle/>
        <a:p>
          <a:endParaRPr lang="en-US"/>
        </a:p>
      </dgm:t>
    </dgm:pt>
    <dgm:pt modelId="{FF4EA026-83E4-4759-8D2C-F4EB98529BAD}">
      <dgm:prSet phldrT="[Text]"/>
      <dgm:spPr/>
      <dgm:t>
        <a:bodyPr/>
        <a:lstStyle/>
        <a:p>
          <a:r>
            <a:rPr lang="en-US" b="1" dirty="0"/>
            <a:t>Use exact results and rerun calculations to determine lift and weight</a:t>
          </a:r>
        </a:p>
      </dgm:t>
    </dgm:pt>
    <dgm:pt modelId="{4D54078C-29A9-42CF-9B05-6AE6854C7B36}" type="parTrans" cxnId="{40425C22-F338-4BEE-B829-4759B38D2728}">
      <dgm:prSet/>
      <dgm:spPr/>
      <dgm:t>
        <a:bodyPr/>
        <a:lstStyle/>
        <a:p>
          <a:endParaRPr lang="en-US"/>
        </a:p>
      </dgm:t>
    </dgm:pt>
    <dgm:pt modelId="{1151F788-C56B-4BBB-A295-D23C34B71082}" type="sibTrans" cxnId="{40425C22-F338-4BEE-B829-4759B38D2728}">
      <dgm:prSet/>
      <dgm:spPr/>
      <dgm:t>
        <a:bodyPr/>
        <a:lstStyle/>
        <a:p>
          <a:endParaRPr lang="en-US"/>
        </a:p>
      </dgm:t>
    </dgm:pt>
    <dgm:pt modelId="{B5B6C04A-925F-45B8-88F8-8A696B3F29B1}">
      <dgm:prSet phldrT="[Text]"/>
      <dgm:spPr/>
      <dgm:t>
        <a:bodyPr/>
        <a:lstStyle/>
        <a:p>
          <a:endParaRPr lang="en-US"/>
        </a:p>
      </dgm:t>
    </dgm:pt>
    <dgm:pt modelId="{8AC8DF4F-7BE4-4093-976A-17772D33919A}" type="parTrans" cxnId="{2C13BA3C-000A-4B9E-80B1-E9C3A5D9B1D9}">
      <dgm:prSet/>
      <dgm:spPr/>
      <dgm:t>
        <a:bodyPr/>
        <a:lstStyle/>
        <a:p>
          <a:endParaRPr lang="en-US"/>
        </a:p>
      </dgm:t>
    </dgm:pt>
    <dgm:pt modelId="{1EFFAF10-B2EA-4073-B04E-88BCE7BE12F4}" type="sibTrans" cxnId="{2C13BA3C-000A-4B9E-80B1-E9C3A5D9B1D9}">
      <dgm:prSet/>
      <dgm:spPr/>
      <dgm:t>
        <a:bodyPr/>
        <a:lstStyle/>
        <a:p>
          <a:endParaRPr lang="en-US"/>
        </a:p>
      </dgm:t>
    </dgm:pt>
    <dgm:pt modelId="{A040CAEB-84B9-498B-91FC-F31F2D97B492}" type="pres">
      <dgm:prSet presAssocID="{3071809C-42E9-4966-8BEC-E0A1B072259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AE8ACD5B-93E5-4223-A1AB-D71E34A1B14E}" type="pres">
      <dgm:prSet presAssocID="{3071809C-42E9-4966-8BEC-E0A1B0722591}" presName="children" presStyleCnt="0"/>
      <dgm:spPr/>
    </dgm:pt>
    <dgm:pt modelId="{E4068C2C-C681-48AC-9D4B-1FF595BE3289}" type="pres">
      <dgm:prSet presAssocID="{3071809C-42E9-4966-8BEC-E0A1B0722591}" presName="childPlaceholder" presStyleCnt="0"/>
      <dgm:spPr/>
    </dgm:pt>
    <dgm:pt modelId="{E9B26F86-7ACB-4A7C-A610-79A9455247C9}" type="pres">
      <dgm:prSet presAssocID="{3071809C-42E9-4966-8BEC-E0A1B0722591}" presName="circle" presStyleCnt="0"/>
      <dgm:spPr/>
    </dgm:pt>
    <dgm:pt modelId="{9F09F905-BF90-491E-8DEA-F4FC05469127}" type="pres">
      <dgm:prSet presAssocID="{3071809C-42E9-4966-8BEC-E0A1B072259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6D632277-D1F5-4BFB-A6B9-A327D047D7FB}" type="pres">
      <dgm:prSet presAssocID="{3071809C-42E9-4966-8BEC-E0A1B072259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208FBA4-934F-417B-9FE7-07846653283F}" type="pres">
      <dgm:prSet presAssocID="{3071809C-42E9-4966-8BEC-E0A1B072259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CF3E4897-6D54-4118-A244-8CEDAEF59074}" type="pres">
      <dgm:prSet presAssocID="{3071809C-42E9-4966-8BEC-E0A1B072259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608AD1E5-9FFB-4F7D-BF98-57CA8B85B1C1}" type="pres">
      <dgm:prSet presAssocID="{3071809C-42E9-4966-8BEC-E0A1B0722591}" presName="quadrantPlaceholder" presStyleCnt="0"/>
      <dgm:spPr/>
    </dgm:pt>
    <dgm:pt modelId="{78E76B76-2B54-4407-A579-8BF80C6B6A67}" type="pres">
      <dgm:prSet presAssocID="{3071809C-42E9-4966-8BEC-E0A1B0722591}" presName="center1" presStyleLbl="fgShp" presStyleIdx="0" presStyleCnt="2"/>
      <dgm:spPr/>
    </dgm:pt>
    <dgm:pt modelId="{2545F067-6F91-44E2-811E-173E25EC907C}" type="pres">
      <dgm:prSet presAssocID="{3071809C-42E9-4966-8BEC-E0A1B0722591}" presName="center2" presStyleLbl="fgShp" presStyleIdx="1" presStyleCnt="2"/>
      <dgm:spPr/>
    </dgm:pt>
  </dgm:ptLst>
  <dgm:cxnLst>
    <dgm:cxn modelId="{4055CA15-2110-42F2-A0A7-36DBA5E79C65}" type="presOf" srcId="{D5461B6D-B94A-4342-A80B-AEDD11CCA648}" destId="{6D632277-D1F5-4BFB-A6B9-A327D047D7FB}" srcOrd="0" destOrd="0" presId="urn:microsoft.com/office/officeart/2005/8/layout/cycle4"/>
    <dgm:cxn modelId="{4C8BF01C-E594-41BC-B9B1-A28662C455F6}" type="presOf" srcId="{FF4EA026-83E4-4759-8D2C-F4EB98529BAD}" destId="{CF3E4897-6D54-4118-A244-8CEDAEF59074}" srcOrd="0" destOrd="0" presId="urn:microsoft.com/office/officeart/2005/8/layout/cycle4"/>
    <dgm:cxn modelId="{40425C22-F338-4BEE-B829-4759B38D2728}" srcId="{3071809C-42E9-4966-8BEC-E0A1B0722591}" destId="{FF4EA026-83E4-4759-8D2C-F4EB98529BAD}" srcOrd="3" destOrd="0" parTransId="{4D54078C-29A9-42CF-9B05-6AE6854C7B36}" sibTransId="{1151F788-C56B-4BBB-A295-D23C34B71082}"/>
    <dgm:cxn modelId="{C73DC724-AC1D-4DAC-8A89-050E436C543C}" srcId="{3071809C-42E9-4966-8BEC-E0A1B0722591}" destId="{D5461B6D-B94A-4342-A80B-AEDD11CCA648}" srcOrd="1" destOrd="0" parTransId="{213D321A-BDFB-4960-A381-3FE523641910}" sibTransId="{06D84C5C-1EEC-4F0A-A1AA-312E4EBEA932}"/>
    <dgm:cxn modelId="{2C13BA3C-000A-4B9E-80B1-E9C3A5D9B1D9}" srcId="{3071809C-42E9-4966-8BEC-E0A1B0722591}" destId="{B5B6C04A-925F-45B8-88F8-8A696B3F29B1}" srcOrd="4" destOrd="0" parTransId="{8AC8DF4F-7BE4-4093-976A-17772D33919A}" sibTransId="{1EFFAF10-B2EA-4073-B04E-88BCE7BE12F4}"/>
    <dgm:cxn modelId="{3505B447-C071-4F3F-AAB3-CAAB6CA38558}" type="presOf" srcId="{3071809C-42E9-4966-8BEC-E0A1B0722591}" destId="{A040CAEB-84B9-498B-91FC-F31F2D97B492}" srcOrd="0" destOrd="0" presId="urn:microsoft.com/office/officeart/2005/8/layout/cycle4"/>
    <dgm:cxn modelId="{5212316B-DCE7-4B63-B522-7FB90B8E8B81}" srcId="{3071809C-42E9-4966-8BEC-E0A1B0722591}" destId="{CDBBACDF-0ADF-4F5B-98D8-6BBE4FA021C0}" srcOrd="0" destOrd="0" parTransId="{7A57512D-6FCC-4707-917E-C1374EB77D4C}" sibTransId="{711415FC-4811-4990-BE75-C800FDB64DB3}"/>
    <dgm:cxn modelId="{EF351383-472C-4753-87C8-5257E9D95807}" type="presOf" srcId="{0EA884CE-96BD-4EBC-9D28-5BFFD3E108F0}" destId="{5208FBA4-934F-417B-9FE7-07846653283F}" srcOrd="0" destOrd="0" presId="urn:microsoft.com/office/officeart/2005/8/layout/cycle4"/>
    <dgm:cxn modelId="{56C46C84-C26A-4AB5-B231-134B6A82A65D}" type="presOf" srcId="{CDBBACDF-0ADF-4F5B-98D8-6BBE4FA021C0}" destId="{9F09F905-BF90-491E-8DEA-F4FC05469127}" srcOrd="0" destOrd="0" presId="urn:microsoft.com/office/officeart/2005/8/layout/cycle4"/>
    <dgm:cxn modelId="{9DBE2CA1-22FE-4D31-BA6C-FFE913081249}" srcId="{3071809C-42E9-4966-8BEC-E0A1B0722591}" destId="{0EA884CE-96BD-4EBC-9D28-5BFFD3E108F0}" srcOrd="2" destOrd="0" parTransId="{15AB49A0-678A-44D1-AAE3-30CF05FDC81B}" sibTransId="{ADD835EA-78D8-44C7-95F3-3C9BFD2A7CCE}"/>
    <dgm:cxn modelId="{C8843DE4-DD9B-4F1D-B513-E5A9CBFF3C1D}" type="presParOf" srcId="{A040CAEB-84B9-498B-91FC-F31F2D97B492}" destId="{AE8ACD5B-93E5-4223-A1AB-D71E34A1B14E}" srcOrd="0" destOrd="0" presId="urn:microsoft.com/office/officeart/2005/8/layout/cycle4"/>
    <dgm:cxn modelId="{C4AB796D-E5F8-41EB-B7D2-49C73864227D}" type="presParOf" srcId="{AE8ACD5B-93E5-4223-A1AB-D71E34A1B14E}" destId="{E4068C2C-C681-48AC-9D4B-1FF595BE3289}" srcOrd="0" destOrd="0" presId="urn:microsoft.com/office/officeart/2005/8/layout/cycle4"/>
    <dgm:cxn modelId="{8BF9D768-81DE-4FCA-820A-7A1CA31B0BA2}" type="presParOf" srcId="{A040CAEB-84B9-498B-91FC-F31F2D97B492}" destId="{E9B26F86-7ACB-4A7C-A610-79A9455247C9}" srcOrd="1" destOrd="0" presId="urn:microsoft.com/office/officeart/2005/8/layout/cycle4"/>
    <dgm:cxn modelId="{7AB47BDF-07E1-4495-92F8-F2D279AF6ECF}" type="presParOf" srcId="{E9B26F86-7ACB-4A7C-A610-79A9455247C9}" destId="{9F09F905-BF90-491E-8DEA-F4FC05469127}" srcOrd="0" destOrd="0" presId="urn:microsoft.com/office/officeart/2005/8/layout/cycle4"/>
    <dgm:cxn modelId="{F8920447-A794-4DB1-90BD-52320FF32E6B}" type="presParOf" srcId="{E9B26F86-7ACB-4A7C-A610-79A9455247C9}" destId="{6D632277-D1F5-4BFB-A6B9-A327D047D7FB}" srcOrd="1" destOrd="0" presId="urn:microsoft.com/office/officeart/2005/8/layout/cycle4"/>
    <dgm:cxn modelId="{8FDA7877-5838-440C-BCFC-CC04738B2A20}" type="presParOf" srcId="{E9B26F86-7ACB-4A7C-A610-79A9455247C9}" destId="{5208FBA4-934F-417B-9FE7-07846653283F}" srcOrd="2" destOrd="0" presId="urn:microsoft.com/office/officeart/2005/8/layout/cycle4"/>
    <dgm:cxn modelId="{53DCBBD7-D728-4B9C-B26D-54E7C087694B}" type="presParOf" srcId="{E9B26F86-7ACB-4A7C-A610-79A9455247C9}" destId="{CF3E4897-6D54-4118-A244-8CEDAEF59074}" srcOrd="3" destOrd="0" presId="urn:microsoft.com/office/officeart/2005/8/layout/cycle4"/>
    <dgm:cxn modelId="{F274DC1F-41A1-4CBB-B4A3-C0D935F5AB61}" type="presParOf" srcId="{E9B26F86-7ACB-4A7C-A610-79A9455247C9}" destId="{608AD1E5-9FFB-4F7D-BF98-57CA8B85B1C1}" srcOrd="4" destOrd="0" presId="urn:microsoft.com/office/officeart/2005/8/layout/cycle4"/>
    <dgm:cxn modelId="{8A8C7F48-95F3-495E-BDA8-AB032211B16D}" type="presParOf" srcId="{A040CAEB-84B9-498B-91FC-F31F2D97B492}" destId="{78E76B76-2B54-4407-A579-8BF80C6B6A67}" srcOrd="2" destOrd="0" presId="urn:microsoft.com/office/officeart/2005/8/layout/cycle4"/>
    <dgm:cxn modelId="{610E93DC-FD1A-4F99-91A1-B23F64F13C15}" type="presParOf" srcId="{A040CAEB-84B9-498B-91FC-F31F2D97B492}" destId="{2545F067-6F91-44E2-811E-173E25EC907C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71809C-42E9-4966-8BEC-E0A1B0722591}" type="doc">
      <dgm:prSet loTypeId="urn:microsoft.com/office/officeart/2005/8/layout/cycle4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DBBACDF-0ADF-4F5B-98D8-6BBE4FA021C0}">
      <dgm:prSet phldrT="[Text]"/>
      <dgm:spPr/>
      <dgm:t>
        <a:bodyPr/>
        <a:lstStyle/>
        <a:p>
          <a:r>
            <a:rPr lang="en-US" b="1" dirty="0"/>
            <a:t>Rough Area to Calculate Lift and Weight</a:t>
          </a:r>
        </a:p>
      </dgm:t>
    </dgm:pt>
    <dgm:pt modelId="{7A57512D-6FCC-4707-917E-C1374EB77D4C}" type="parTrans" cxnId="{5212316B-DCE7-4B63-B522-7FB90B8E8B81}">
      <dgm:prSet/>
      <dgm:spPr/>
      <dgm:t>
        <a:bodyPr/>
        <a:lstStyle/>
        <a:p>
          <a:endParaRPr lang="en-US"/>
        </a:p>
      </dgm:t>
    </dgm:pt>
    <dgm:pt modelId="{711415FC-4811-4990-BE75-C800FDB64DB3}" type="sibTrans" cxnId="{5212316B-DCE7-4B63-B522-7FB90B8E8B81}">
      <dgm:prSet/>
      <dgm:spPr/>
      <dgm:t>
        <a:bodyPr/>
        <a:lstStyle/>
        <a:p>
          <a:endParaRPr lang="en-US"/>
        </a:p>
      </dgm:t>
    </dgm:pt>
    <dgm:pt modelId="{D5461B6D-B94A-4342-A80B-AEDD11CCA648}">
      <dgm:prSet phldrT="[Text]"/>
      <dgm:spPr/>
      <dgm:t>
        <a:bodyPr/>
        <a:lstStyle/>
        <a:p>
          <a:r>
            <a:rPr lang="en-US" b="1" dirty="0"/>
            <a:t>CAD to get higher fidelity area </a:t>
          </a:r>
        </a:p>
      </dgm:t>
    </dgm:pt>
    <dgm:pt modelId="{213D321A-BDFB-4960-A381-3FE523641910}" type="parTrans" cxnId="{C73DC724-AC1D-4DAC-8A89-050E436C543C}">
      <dgm:prSet/>
      <dgm:spPr/>
      <dgm:t>
        <a:bodyPr/>
        <a:lstStyle/>
        <a:p>
          <a:endParaRPr lang="en-US"/>
        </a:p>
      </dgm:t>
    </dgm:pt>
    <dgm:pt modelId="{06D84C5C-1EEC-4F0A-A1AA-312E4EBEA932}" type="sibTrans" cxnId="{C73DC724-AC1D-4DAC-8A89-050E436C543C}">
      <dgm:prSet/>
      <dgm:spPr/>
      <dgm:t>
        <a:bodyPr/>
        <a:lstStyle/>
        <a:p>
          <a:endParaRPr lang="en-US"/>
        </a:p>
      </dgm:t>
    </dgm:pt>
    <dgm:pt modelId="{0EA884CE-96BD-4EBC-9D28-5BFFD3E108F0}">
      <dgm:prSet phldrT="[Text]"/>
      <dgm:spPr/>
      <dgm:t>
        <a:bodyPr/>
        <a:lstStyle/>
        <a:p>
          <a:r>
            <a:rPr lang="en-US" b="1" dirty="0"/>
            <a:t>Send exact area and weight back </a:t>
          </a:r>
        </a:p>
      </dgm:t>
    </dgm:pt>
    <dgm:pt modelId="{15AB49A0-678A-44D1-AAE3-30CF05FDC81B}" type="parTrans" cxnId="{9DBE2CA1-22FE-4D31-BA6C-FFE913081249}">
      <dgm:prSet/>
      <dgm:spPr/>
      <dgm:t>
        <a:bodyPr/>
        <a:lstStyle/>
        <a:p>
          <a:endParaRPr lang="en-US"/>
        </a:p>
      </dgm:t>
    </dgm:pt>
    <dgm:pt modelId="{ADD835EA-78D8-44C7-95F3-3C9BFD2A7CCE}" type="sibTrans" cxnId="{9DBE2CA1-22FE-4D31-BA6C-FFE913081249}">
      <dgm:prSet/>
      <dgm:spPr/>
      <dgm:t>
        <a:bodyPr/>
        <a:lstStyle/>
        <a:p>
          <a:endParaRPr lang="en-US"/>
        </a:p>
      </dgm:t>
    </dgm:pt>
    <dgm:pt modelId="{FF4EA026-83E4-4759-8D2C-F4EB98529BAD}">
      <dgm:prSet phldrT="[Text]"/>
      <dgm:spPr/>
      <dgm:t>
        <a:bodyPr/>
        <a:lstStyle/>
        <a:p>
          <a:r>
            <a:rPr lang="en-US" b="1" dirty="0"/>
            <a:t>Use exact results and rerun calculations to determine lift and weight</a:t>
          </a:r>
        </a:p>
      </dgm:t>
    </dgm:pt>
    <dgm:pt modelId="{4D54078C-29A9-42CF-9B05-6AE6854C7B36}" type="parTrans" cxnId="{40425C22-F338-4BEE-B829-4759B38D2728}">
      <dgm:prSet/>
      <dgm:spPr/>
      <dgm:t>
        <a:bodyPr/>
        <a:lstStyle/>
        <a:p>
          <a:endParaRPr lang="en-US"/>
        </a:p>
      </dgm:t>
    </dgm:pt>
    <dgm:pt modelId="{1151F788-C56B-4BBB-A295-D23C34B71082}" type="sibTrans" cxnId="{40425C22-F338-4BEE-B829-4759B38D2728}">
      <dgm:prSet/>
      <dgm:spPr/>
      <dgm:t>
        <a:bodyPr/>
        <a:lstStyle/>
        <a:p>
          <a:endParaRPr lang="en-US"/>
        </a:p>
      </dgm:t>
    </dgm:pt>
    <dgm:pt modelId="{B5B6C04A-925F-45B8-88F8-8A696B3F29B1}">
      <dgm:prSet phldrT="[Text]"/>
      <dgm:spPr/>
      <dgm:t>
        <a:bodyPr/>
        <a:lstStyle/>
        <a:p>
          <a:endParaRPr lang="en-US"/>
        </a:p>
      </dgm:t>
    </dgm:pt>
    <dgm:pt modelId="{8AC8DF4F-7BE4-4093-976A-17772D33919A}" type="parTrans" cxnId="{2C13BA3C-000A-4B9E-80B1-E9C3A5D9B1D9}">
      <dgm:prSet/>
      <dgm:spPr/>
      <dgm:t>
        <a:bodyPr/>
        <a:lstStyle/>
        <a:p>
          <a:endParaRPr lang="en-US"/>
        </a:p>
      </dgm:t>
    </dgm:pt>
    <dgm:pt modelId="{1EFFAF10-B2EA-4073-B04E-88BCE7BE12F4}" type="sibTrans" cxnId="{2C13BA3C-000A-4B9E-80B1-E9C3A5D9B1D9}">
      <dgm:prSet/>
      <dgm:spPr/>
      <dgm:t>
        <a:bodyPr/>
        <a:lstStyle/>
        <a:p>
          <a:endParaRPr lang="en-US"/>
        </a:p>
      </dgm:t>
    </dgm:pt>
    <dgm:pt modelId="{A040CAEB-84B9-498B-91FC-F31F2D97B492}" type="pres">
      <dgm:prSet presAssocID="{3071809C-42E9-4966-8BEC-E0A1B072259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AE8ACD5B-93E5-4223-A1AB-D71E34A1B14E}" type="pres">
      <dgm:prSet presAssocID="{3071809C-42E9-4966-8BEC-E0A1B0722591}" presName="children" presStyleCnt="0"/>
      <dgm:spPr/>
    </dgm:pt>
    <dgm:pt modelId="{E4068C2C-C681-48AC-9D4B-1FF595BE3289}" type="pres">
      <dgm:prSet presAssocID="{3071809C-42E9-4966-8BEC-E0A1B0722591}" presName="childPlaceholder" presStyleCnt="0"/>
      <dgm:spPr/>
    </dgm:pt>
    <dgm:pt modelId="{E9B26F86-7ACB-4A7C-A610-79A9455247C9}" type="pres">
      <dgm:prSet presAssocID="{3071809C-42E9-4966-8BEC-E0A1B0722591}" presName="circle" presStyleCnt="0"/>
      <dgm:spPr/>
    </dgm:pt>
    <dgm:pt modelId="{9F09F905-BF90-491E-8DEA-F4FC05469127}" type="pres">
      <dgm:prSet presAssocID="{3071809C-42E9-4966-8BEC-E0A1B072259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6D632277-D1F5-4BFB-A6B9-A327D047D7FB}" type="pres">
      <dgm:prSet presAssocID="{3071809C-42E9-4966-8BEC-E0A1B072259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208FBA4-934F-417B-9FE7-07846653283F}" type="pres">
      <dgm:prSet presAssocID="{3071809C-42E9-4966-8BEC-E0A1B072259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CF3E4897-6D54-4118-A244-8CEDAEF59074}" type="pres">
      <dgm:prSet presAssocID="{3071809C-42E9-4966-8BEC-E0A1B072259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608AD1E5-9FFB-4F7D-BF98-57CA8B85B1C1}" type="pres">
      <dgm:prSet presAssocID="{3071809C-42E9-4966-8BEC-E0A1B0722591}" presName="quadrantPlaceholder" presStyleCnt="0"/>
      <dgm:spPr/>
    </dgm:pt>
    <dgm:pt modelId="{78E76B76-2B54-4407-A579-8BF80C6B6A67}" type="pres">
      <dgm:prSet presAssocID="{3071809C-42E9-4966-8BEC-E0A1B0722591}" presName="center1" presStyleLbl="fgShp" presStyleIdx="0" presStyleCnt="2"/>
      <dgm:spPr/>
    </dgm:pt>
    <dgm:pt modelId="{2545F067-6F91-44E2-811E-173E25EC907C}" type="pres">
      <dgm:prSet presAssocID="{3071809C-42E9-4966-8BEC-E0A1B0722591}" presName="center2" presStyleLbl="fgShp" presStyleIdx="1" presStyleCnt="2"/>
      <dgm:spPr/>
    </dgm:pt>
  </dgm:ptLst>
  <dgm:cxnLst>
    <dgm:cxn modelId="{4055CA15-2110-42F2-A0A7-36DBA5E79C65}" type="presOf" srcId="{D5461B6D-B94A-4342-A80B-AEDD11CCA648}" destId="{6D632277-D1F5-4BFB-A6B9-A327D047D7FB}" srcOrd="0" destOrd="0" presId="urn:microsoft.com/office/officeart/2005/8/layout/cycle4"/>
    <dgm:cxn modelId="{4C8BF01C-E594-41BC-B9B1-A28662C455F6}" type="presOf" srcId="{FF4EA026-83E4-4759-8D2C-F4EB98529BAD}" destId="{CF3E4897-6D54-4118-A244-8CEDAEF59074}" srcOrd="0" destOrd="0" presId="urn:microsoft.com/office/officeart/2005/8/layout/cycle4"/>
    <dgm:cxn modelId="{40425C22-F338-4BEE-B829-4759B38D2728}" srcId="{3071809C-42E9-4966-8BEC-E0A1B0722591}" destId="{FF4EA026-83E4-4759-8D2C-F4EB98529BAD}" srcOrd="3" destOrd="0" parTransId="{4D54078C-29A9-42CF-9B05-6AE6854C7B36}" sibTransId="{1151F788-C56B-4BBB-A295-D23C34B71082}"/>
    <dgm:cxn modelId="{C73DC724-AC1D-4DAC-8A89-050E436C543C}" srcId="{3071809C-42E9-4966-8BEC-E0A1B0722591}" destId="{D5461B6D-B94A-4342-A80B-AEDD11CCA648}" srcOrd="1" destOrd="0" parTransId="{213D321A-BDFB-4960-A381-3FE523641910}" sibTransId="{06D84C5C-1EEC-4F0A-A1AA-312E4EBEA932}"/>
    <dgm:cxn modelId="{2C13BA3C-000A-4B9E-80B1-E9C3A5D9B1D9}" srcId="{3071809C-42E9-4966-8BEC-E0A1B0722591}" destId="{B5B6C04A-925F-45B8-88F8-8A696B3F29B1}" srcOrd="4" destOrd="0" parTransId="{8AC8DF4F-7BE4-4093-976A-17772D33919A}" sibTransId="{1EFFAF10-B2EA-4073-B04E-88BCE7BE12F4}"/>
    <dgm:cxn modelId="{3505B447-C071-4F3F-AAB3-CAAB6CA38558}" type="presOf" srcId="{3071809C-42E9-4966-8BEC-E0A1B0722591}" destId="{A040CAEB-84B9-498B-91FC-F31F2D97B492}" srcOrd="0" destOrd="0" presId="urn:microsoft.com/office/officeart/2005/8/layout/cycle4"/>
    <dgm:cxn modelId="{5212316B-DCE7-4B63-B522-7FB90B8E8B81}" srcId="{3071809C-42E9-4966-8BEC-E0A1B0722591}" destId="{CDBBACDF-0ADF-4F5B-98D8-6BBE4FA021C0}" srcOrd="0" destOrd="0" parTransId="{7A57512D-6FCC-4707-917E-C1374EB77D4C}" sibTransId="{711415FC-4811-4990-BE75-C800FDB64DB3}"/>
    <dgm:cxn modelId="{EF351383-472C-4753-87C8-5257E9D95807}" type="presOf" srcId="{0EA884CE-96BD-4EBC-9D28-5BFFD3E108F0}" destId="{5208FBA4-934F-417B-9FE7-07846653283F}" srcOrd="0" destOrd="0" presId="urn:microsoft.com/office/officeart/2005/8/layout/cycle4"/>
    <dgm:cxn modelId="{56C46C84-C26A-4AB5-B231-134B6A82A65D}" type="presOf" srcId="{CDBBACDF-0ADF-4F5B-98D8-6BBE4FA021C0}" destId="{9F09F905-BF90-491E-8DEA-F4FC05469127}" srcOrd="0" destOrd="0" presId="urn:microsoft.com/office/officeart/2005/8/layout/cycle4"/>
    <dgm:cxn modelId="{9DBE2CA1-22FE-4D31-BA6C-FFE913081249}" srcId="{3071809C-42E9-4966-8BEC-E0A1B0722591}" destId="{0EA884CE-96BD-4EBC-9D28-5BFFD3E108F0}" srcOrd="2" destOrd="0" parTransId="{15AB49A0-678A-44D1-AAE3-30CF05FDC81B}" sibTransId="{ADD835EA-78D8-44C7-95F3-3C9BFD2A7CCE}"/>
    <dgm:cxn modelId="{C8843DE4-DD9B-4F1D-B513-E5A9CBFF3C1D}" type="presParOf" srcId="{A040CAEB-84B9-498B-91FC-F31F2D97B492}" destId="{AE8ACD5B-93E5-4223-A1AB-D71E34A1B14E}" srcOrd="0" destOrd="0" presId="urn:microsoft.com/office/officeart/2005/8/layout/cycle4"/>
    <dgm:cxn modelId="{C4AB796D-E5F8-41EB-B7D2-49C73864227D}" type="presParOf" srcId="{AE8ACD5B-93E5-4223-A1AB-D71E34A1B14E}" destId="{E4068C2C-C681-48AC-9D4B-1FF595BE3289}" srcOrd="0" destOrd="0" presId="urn:microsoft.com/office/officeart/2005/8/layout/cycle4"/>
    <dgm:cxn modelId="{8BF9D768-81DE-4FCA-820A-7A1CA31B0BA2}" type="presParOf" srcId="{A040CAEB-84B9-498B-91FC-F31F2D97B492}" destId="{E9B26F86-7ACB-4A7C-A610-79A9455247C9}" srcOrd="1" destOrd="0" presId="urn:microsoft.com/office/officeart/2005/8/layout/cycle4"/>
    <dgm:cxn modelId="{7AB47BDF-07E1-4495-92F8-F2D279AF6ECF}" type="presParOf" srcId="{E9B26F86-7ACB-4A7C-A610-79A9455247C9}" destId="{9F09F905-BF90-491E-8DEA-F4FC05469127}" srcOrd="0" destOrd="0" presId="urn:microsoft.com/office/officeart/2005/8/layout/cycle4"/>
    <dgm:cxn modelId="{F8920447-A794-4DB1-90BD-52320FF32E6B}" type="presParOf" srcId="{E9B26F86-7ACB-4A7C-A610-79A9455247C9}" destId="{6D632277-D1F5-4BFB-A6B9-A327D047D7FB}" srcOrd="1" destOrd="0" presId="urn:microsoft.com/office/officeart/2005/8/layout/cycle4"/>
    <dgm:cxn modelId="{8FDA7877-5838-440C-BCFC-CC04738B2A20}" type="presParOf" srcId="{E9B26F86-7ACB-4A7C-A610-79A9455247C9}" destId="{5208FBA4-934F-417B-9FE7-07846653283F}" srcOrd="2" destOrd="0" presId="urn:microsoft.com/office/officeart/2005/8/layout/cycle4"/>
    <dgm:cxn modelId="{53DCBBD7-D728-4B9C-B26D-54E7C087694B}" type="presParOf" srcId="{E9B26F86-7ACB-4A7C-A610-79A9455247C9}" destId="{CF3E4897-6D54-4118-A244-8CEDAEF59074}" srcOrd="3" destOrd="0" presId="urn:microsoft.com/office/officeart/2005/8/layout/cycle4"/>
    <dgm:cxn modelId="{F274DC1F-41A1-4CBB-B4A3-C0D935F5AB61}" type="presParOf" srcId="{E9B26F86-7ACB-4A7C-A610-79A9455247C9}" destId="{608AD1E5-9FFB-4F7D-BF98-57CA8B85B1C1}" srcOrd="4" destOrd="0" presId="urn:microsoft.com/office/officeart/2005/8/layout/cycle4"/>
    <dgm:cxn modelId="{8A8C7F48-95F3-495E-BDA8-AB032211B16D}" type="presParOf" srcId="{A040CAEB-84B9-498B-91FC-F31F2D97B492}" destId="{78E76B76-2B54-4407-A579-8BF80C6B6A67}" srcOrd="2" destOrd="0" presId="urn:microsoft.com/office/officeart/2005/8/layout/cycle4"/>
    <dgm:cxn modelId="{610E93DC-FD1A-4F99-91A1-B23F64F13C15}" type="presParOf" srcId="{A040CAEB-84B9-498B-91FC-F31F2D97B492}" destId="{2545F067-6F91-44E2-811E-173E25EC907C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54EB1-DAEE-4C95-9AAE-E1CC1B0F06B9}">
      <dsp:nvSpPr>
        <dsp:cNvPr id="0" name=""/>
        <dsp:cNvSpPr/>
      </dsp:nvSpPr>
      <dsp:spPr>
        <a:xfrm>
          <a:off x="0" y="129168"/>
          <a:ext cx="5970191" cy="41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Walbaum Display Light"/>
              <a:ea typeface="+mn-ea"/>
              <a:cs typeface="+mn-cs"/>
            </a:rPr>
            <a:t>Project</a:t>
          </a:r>
          <a:r>
            <a:rPr lang="en-US" sz="1600" b="0" i="0" kern="1200" dirty="0"/>
            <a:t> </a:t>
          </a:r>
          <a:r>
            <a:rPr lang="en-US" sz="1600" b="0" i="0" kern="1200" dirty="0">
              <a:latin typeface="Walbaum Display Light"/>
              <a:ea typeface="+mn-ea"/>
              <a:cs typeface="+mn-cs"/>
            </a:rPr>
            <a:t>Description</a:t>
          </a:r>
          <a:r>
            <a:rPr lang="en-US" sz="1600" b="0" i="0" kern="1200" dirty="0"/>
            <a:t> </a:t>
          </a:r>
          <a:endParaRPr lang="en-US" sz="1600" kern="1200" dirty="0"/>
        </a:p>
      </dsp:txBody>
      <dsp:txXfrm>
        <a:off x="20104" y="149272"/>
        <a:ext cx="5929983" cy="371632"/>
      </dsp:txXfrm>
    </dsp:sp>
    <dsp:sp modelId="{B18EBB82-FE14-4011-A99E-DFBF7D739B41}">
      <dsp:nvSpPr>
        <dsp:cNvPr id="0" name=""/>
        <dsp:cNvSpPr/>
      </dsp:nvSpPr>
      <dsp:spPr>
        <a:xfrm>
          <a:off x="0" y="587088"/>
          <a:ext cx="5970191" cy="41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Refresher</a:t>
          </a:r>
        </a:p>
      </dsp:txBody>
      <dsp:txXfrm>
        <a:off x="20104" y="607192"/>
        <a:ext cx="5929983" cy="371632"/>
      </dsp:txXfrm>
    </dsp:sp>
    <dsp:sp modelId="{BCB6A6F4-3642-4243-8561-901C03048C88}">
      <dsp:nvSpPr>
        <dsp:cNvPr id="0" name=""/>
        <dsp:cNvSpPr/>
      </dsp:nvSpPr>
      <dsp:spPr>
        <a:xfrm>
          <a:off x="0" y="1045008"/>
          <a:ext cx="5970191" cy="41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Computational Analysis</a:t>
          </a:r>
        </a:p>
      </dsp:txBody>
      <dsp:txXfrm>
        <a:off x="20104" y="1065112"/>
        <a:ext cx="5929983" cy="371632"/>
      </dsp:txXfrm>
    </dsp:sp>
    <dsp:sp modelId="{D446E9D7-6D79-46E6-895B-92F724E0FC92}">
      <dsp:nvSpPr>
        <dsp:cNvPr id="0" name=""/>
        <dsp:cNvSpPr/>
      </dsp:nvSpPr>
      <dsp:spPr>
        <a:xfrm>
          <a:off x="0" y="1502928"/>
          <a:ext cx="5970191" cy="41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Walbaum Display Light"/>
            </a:rPr>
            <a:t>Design Requirements</a:t>
          </a:r>
          <a:r>
            <a:rPr lang="en-US" sz="1600" kern="1200">
              <a:latin typeface="Walbaum Display Light"/>
            </a:rPr>
            <a:t> </a:t>
          </a:r>
          <a:endParaRPr lang="en-US" sz="1600" kern="1200"/>
        </a:p>
      </dsp:txBody>
      <dsp:txXfrm>
        <a:off x="20104" y="1523032"/>
        <a:ext cx="5929983" cy="371632"/>
      </dsp:txXfrm>
    </dsp:sp>
    <dsp:sp modelId="{4712393A-C7C0-4DB6-888A-0204F8A72FB2}">
      <dsp:nvSpPr>
        <dsp:cNvPr id="0" name=""/>
        <dsp:cNvSpPr/>
      </dsp:nvSpPr>
      <dsp:spPr>
        <a:xfrm>
          <a:off x="0" y="1960848"/>
          <a:ext cx="5970191" cy="4118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Testing</a:t>
          </a:r>
        </a:p>
      </dsp:txBody>
      <dsp:txXfrm>
        <a:off x="20104" y="1980952"/>
        <a:ext cx="5929983" cy="371632"/>
      </dsp:txXfrm>
    </dsp:sp>
    <dsp:sp modelId="{428053BE-AD4A-43F8-B77D-609705E40F09}">
      <dsp:nvSpPr>
        <dsp:cNvPr id="0" name=""/>
        <dsp:cNvSpPr/>
      </dsp:nvSpPr>
      <dsp:spPr>
        <a:xfrm>
          <a:off x="0" y="2418768"/>
          <a:ext cx="5970191" cy="41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Walbaum Display Light"/>
            </a:rPr>
            <a:t>Design</a:t>
          </a:r>
          <a:r>
            <a:rPr lang="en-US" sz="1600" kern="1200">
              <a:latin typeface="Walbaum Display Light"/>
            </a:rPr>
            <a:t> Validation</a:t>
          </a:r>
          <a:endParaRPr lang="en-US" sz="1600" kern="1200"/>
        </a:p>
      </dsp:txBody>
      <dsp:txXfrm>
        <a:off x="20104" y="2438872"/>
        <a:ext cx="5929983" cy="371632"/>
      </dsp:txXfrm>
    </dsp:sp>
    <dsp:sp modelId="{F76E60BF-04F2-45EA-B27C-AC0AFD77F438}">
      <dsp:nvSpPr>
        <dsp:cNvPr id="0" name=""/>
        <dsp:cNvSpPr/>
      </dsp:nvSpPr>
      <dsp:spPr>
        <a:xfrm>
          <a:off x="0" y="2876688"/>
          <a:ext cx="5970191" cy="41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Walbaum Display Light"/>
              <a:ea typeface="+mn-ea"/>
              <a:cs typeface="+mn-cs"/>
            </a:rPr>
            <a:t>Budget </a:t>
          </a:r>
        </a:p>
      </dsp:txBody>
      <dsp:txXfrm>
        <a:off x="20104" y="2896792"/>
        <a:ext cx="5929983" cy="371632"/>
      </dsp:txXfrm>
    </dsp:sp>
    <dsp:sp modelId="{45434499-14CA-4163-9A81-F8355855EED7}">
      <dsp:nvSpPr>
        <dsp:cNvPr id="0" name=""/>
        <dsp:cNvSpPr/>
      </dsp:nvSpPr>
      <dsp:spPr>
        <a:xfrm>
          <a:off x="0" y="3334608"/>
          <a:ext cx="5970191" cy="41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Walbaum Display Light"/>
              <a:ea typeface="+mn-ea"/>
              <a:cs typeface="+mn-cs"/>
            </a:rPr>
            <a:t>Schedule &amp; Design Phase</a:t>
          </a:r>
        </a:p>
      </dsp:txBody>
      <dsp:txXfrm>
        <a:off x="20104" y="3354712"/>
        <a:ext cx="5929983" cy="371632"/>
      </dsp:txXfrm>
    </dsp:sp>
    <dsp:sp modelId="{BCBDE534-610F-44F1-B06C-A303CA619AF0}">
      <dsp:nvSpPr>
        <dsp:cNvPr id="0" name=""/>
        <dsp:cNvSpPr/>
      </dsp:nvSpPr>
      <dsp:spPr>
        <a:xfrm>
          <a:off x="0" y="3792528"/>
          <a:ext cx="5970191" cy="41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Final CAD</a:t>
          </a:r>
          <a:endParaRPr lang="en-US" sz="1600" b="0" i="0" kern="1200">
            <a:latin typeface="Walbaum Display Light"/>
            <a:ea typeface="+mn-ea"/>
            <a:cs typeface="+mn-cs"/>
          </a:endParaRPr>
        </a:p>
      </dsp:txBody>
      <dsp:txXfrm>
        <a:off x="20104" y="3812632"/>
        <a:ext cx="5929983" cy="371632"/>
      </dsp:txXfrm>
    </dsp:sp>
    <dsp:sp modelId="{8124DA74-47B1-40A1-8C4C-74B0BC71BDB2}">
      <dsp:nvSpPr>
        <dsp:cNvPr id="0" name=""/>
        <dsp:cNvSpPr/>
      </dsp:nvSpPr>
      <dsp:spPr>
        <a:xfrm>
          <a:off x="0" y="4250448"/>
          <a:ext cx="5970191" cy="4118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Walbaum Display Light"/>
              <a:ea typeface="+mn-ea"/>
              <a:cs typeface="+mn-cs"/>
            </a:rPr>
            <a:t>Questions</a:t>
          </a:r>
        </a:p>
      </dsp:txBody>
      <dsp:txXfrm>
        <a:off x="20104" y="4270552"/>
        <a:ext cx="5929983" cy="3716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F693E-0379-4896-B104-F9C0D29A0447}">
      <dsp:nvSpPr>
        <dsp:cNvPr id="0" name=""/>
        <dsp:cNvSpPr/>
      </dsp:nvSpPr>
      <dsp:spPr>
        <a:xfrm rot="10800000">
          <a:off x="1080176" y="2363"/>
          <a:ext cx="3568054" cy="7258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67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Powered Flight</a:t>
          </a:r>
        </a:p>
      </dsp:txBody>
      <dsp:txXfrm rot="10800000">
        <a:off x="1261631" y="2363"/>
        <a:ext cx="3386599" cy="725822"/>
      </dsp:txXfrm>
    </dsp:sp>
    <dsp:sp modelId="{05C6F85F-007E-449F-8B32-E695E5E1322D}">
      <dsp:nvSpPr>
        <dsp:cNvPr id="0" name=""/>
        <dsp:cNvSpPr/>
      </dsp:nvSpPr>
      <dsp:spPr>
        <a:xfrm>
          <a:off x="717265" y="2363"/>
          <a:ext cx="725822" cy="72582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63F68-9064-4129-88A6-919A6C53D2B4}">
      <dsp:nvSpPr>
        <dsp:cNvPr id="0" name=""/>
        <dsp:cNvSpPr/>
      </dsp:nvSpPr>
      <dsp:spPr>
        <a:xfrm rot="10800000">
          <a:off x="1080176" y="944849"/>
          <a:ext cx="3568054" cy="7258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67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Solar Integration</a:t>
          </a:r>
        </a:p>
      </dsp:txBody>
      <dsp:txXfrm rot="10800000">
        <a:off x="1261631" y="944849"/>
        <a:ext cx="3386599" cy="725822"/>
      </dsp:txXfrm>
    </dsp:sp>
    <dsp:sp modelId="{9B29C4E3-CB1E-4678-A351-1C006492664C}">
      <dsp:nvSpPr>
        <dsp:cNvPr id="0" name=""/>
        <dsp:cNvSpPr/>
      </dsp:nvSpPr>
      <dsp:spPr>
        <a:xfrm>
          <a:off x="717265" y="944849"/>
          <a:ext cx="725822" cy="725822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83CF7D-9CDE-4278-A72B-A4AFB444F1F7}">
      <dsp:nvSpPr>
        <dsp:cNvPr id="0" name=""/>
        <dsp:cNvSpPr/>
      </dsp:nvSpPr>
      <dsp:spPr>
        <a:xfrm rot="10800000">
          <a:off x="1080176" y="1887334"/>
          <a:ext cx="3568054" cy="7258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67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Payload</a:t>
          </a:r>
        </a:p>
      </dsp:txBody>
      <dsp:txXfrm rot="10800000">
        <a:off x="1261631" y="1887334"/>
        <a:ext cx="3386599" cy="725822"/>
      </dsp:txXfrm>
    </dsp:sp>
    <dsp:sp modelId="{5B95FD9F-FA71-4657-830B-4AFD524F1003}">
      <dsp:nvSpPr>
        <dsp:cNvPr id="0" name=""/>
        <dsp:cNvSpPr/>
      </dsp:nvSpPr>
      <dsp:spPr>
        <a:xfrm>
          <a:off x="717265" y="1887334"/>
          <a:ext cx="725822" cy="725822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62DAB-3B20-41E2-AD84-4442E90E9522}">
      <dsp:nvSpPr>
        <dsp:cNvPr id="0" name=""/>
        <dsp:cNvSpPr/>
      </dsp:nvSpPr>
      <dsp:spPr>
        <a:xfrm rot="10800000">
          <a:off x="1080176" y="2829820"/>
          <a:ext cx="3568054" cy="7258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67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Affordability</a:t>
          </a:r>
        </a:p>
      </dsp:txBody>
      <dsp:txXfrm rot="10800000">
        <a:off x="1261631" y="2829820"/>
        <a:ext cx="3386599" cy="725822"/>
      </dsp:txXfrm>
    </dsp:sp>
    <dsp:sp modelId="{8FEBA071-6350-45E9-BBEF-7DBF8FACEF41}">
      <dsp:nvSpPr>
        <dsp:cNvPr id="0" name=""/>
        <dsp:cNvSpPr/>
      </dsp:nvSpPr>
      <dsp:spPr>
        <a:xfrm>
          <a:off x="717265" y="2829820"/>
          <a:ext cx="725822" cy="725822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2ADA34-6FC8-4B54-8633-D598701D99CD}">
      <dsp:nvSpPr>
        <dsp:cNvPr id="0" name=""/>
        <dsp:cNvSpPr/>
      </dsp:nvSpPr>
      <dsp:spPr>
        <a:xfrm rot="10800000">
          <a:off x="1080176" y="3772305"/>
          <a:ext cx="3568054" cy="7258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67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Simplicity </a:t>
          </a:r>
        </a:p>
      </dsp:txBody>
      <dsp:txXfrm rot="10800000">
        <a:off x="1261631" y="3772305"/>
        <a:ext cx="3386599" cy="725822"/>
      </dsp:txXfrm>
    </dsp:sp>
    <dsp:sp modelId="{51B2B00F-752C-4640-AD8E-38A1A7BE434F}">
      <dsp:nvSpPr>
        <dsp:cNvPr id="0" name=""/>
        <dsp:cNvSpPr/>
      </dsp:nvSpPr>
      <dsp:spPr>
        <a:xfrm>
          <a:off x="717265" y="3772305"/>
          <a:ext cx="725822" cy="725822"/>
        </a:xfrm>
        <a:prstGeom prst="ellipse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F693E-0379-4896-B104-F9C0D29A0447}">
      <dsp:nvSpPr>
        <dsp:cNvPr id="0" name=""/>
        <dsp:cNvSpPr/>
      </dsp:nvSpPr>
      <dsp:spPr>
        <a:xfrm rot="10800000">
          <a:off x="1128732" y="421"/>
          <a:ext cx="3927914" cy="557482"/>
        </a:xfrm>
        <a:prstGeom prst="homePlate">
          <a:avLst/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Flight Time</a:t>
          </a:r>
        </a:p>
      </dsp:txBody>
      <dsp:txXfrm rot="10800000">
        <a:off x="1268102" y="421"/>
        <a:ext cx="3788544" cy="557482"/>
      </dsp:txXfrm>
    </dsp:sp>
    <dsp:sp modelId="{05C6F85F-007E-449F-8B32-E695E5E1322D}">
      <dsp:nvSpPr>
        <dsp:cNvPr id="0" name=""/>
        <dsp:cNvSpPr/>
      </dsp:nvSpPr>
      <dsp:spPr>
        <a:xfrm>
          <a:off x="849991" y="421"/>
          <a:ext cx="557482" cy="55748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63F68-9064-4129-88A6-919A6C53D2B4}">
      <dsp:nvSpPr>
        <dsp:cNvPr id="0" name=""/>
        <dsp:cNvSpPr/>
      </dsp:nvSpPr>
      <dsp:spPr>
        <a:xfrm rot="10800000">
          <a:off x="1128732" y="724316"/>
          <a:ext cx="3927914" cy="557482"/>
        </a:xfrm>
        <a:prstGeom prst="homePlate">
          <a:avLst/>
        </a:prstGeom>
        <a:solidFill>
          <a:schemeClr val="accent4">
            <a:shade val="50000"/>
            <a:hueOff val="196280"/>
            <a:satOff val="-11122"/>
            <a:lumOff val="142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Operating Radius</a:t>
          </a:r>
        </a:p>
      </dsp:txBody>
      <dsp:txXfrm rot="10800000">
        <a:off x="1268102" y="724316"/>
        <a:ext cx="3788544" cy="557482"/>
      </dsp:txXfrm>
    </dsp:sp>
    <dsp:sp modelId="{9B29C4E3-CB1E-4678-A351-1C006492664C}">
      <dsp:nvSpPr>
        <dsp:cNvPr id="0" name=""/>
        <dsp:cNvSpPr/>
      </dsp:nvSpPr>
      <dsp:spPr>
        <a:xfrm>
          <a:off x="849991" y="724316"/>
          <a:ext cx="557482" cy="557482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C1DEEA-760F-44F9-9E10-F4264864E3B1}">
      <dsp:nvSpPr>
        <dsp:cNvPr id="0" name=""/>
        <dsp:cNvSpPr/>
      </dsp:nvSpPr>
      <dsp:spPr>
        <a:xfrm rot="10800000">
          <a:off x="1128732" y="1448211"/>
          <a:ext cx="3927914" cy="557482"/>
        </a:xfrm>
        <a:prstGeom prst="homePlate">
          <a:avLst/>
        </a:prstGeom>
        <a:solidFill>
          <a:schemeClr val="accent4">
            <a:shade val="50000"/>
            <a:hueOff val="392559"/>
            <a:satOff val="-22244"/>
            <a:lumOff val="284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Thrust</a:t>
          </a:r>
        </a:p>
      </dsp:txBody>
      <dsp:txXfrm rot="10800000">
        <a:off x="1268102" y="1448211"/>
        <a:ext cx="3788544" cy="557482"/>
      </dsp:txXfrm>
    </dsp:sp>
    <dsp:sp modelId="{9C088E27-1ADF-4D8D-9462-687119346225}">
      <dsp:nvSpPr>
        <dsp:cNvPr id="0" name=""/>
        <dsp:cNvSpPr/>
      </dsp:nvSpPr>
      <dsp:spPr>
        <a:xfrm>
          <a:off x="849991" y="1448211"/>
          <a:ext cx="557482" cy="557482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03E87-19E7-4B89-90A4-7691C6E5BD7D}">
      <dsp:nvSpPr>
        <dsp:cNvPr id="0" name=""/>
        <dsp:cNvSpPr/>
      </dsp:nvSpPr>
      <dsp:spPr>
        <a:xfrm rot="10800000">
          <a:off x="1128732" y="2172105"/>
          <a:ext cx="3927914" cy="557482"/>
        </a:xfrm>
        <a:prstGeom prst="homePlate">
          <a:avLst/>
        </a:prstGeom>
        <a:solidFill>
          <a:schemeClr val="accent4">
            <a:shade val="50000"/>
            <a:hueOff val="588839"/>
            <a:satOff val="-33366"/>
            <a:lumOff val="427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Solar Energy Harvest</a:t>
          </a:r>
        </a:p>
      </dsp:txBody>
      <dsp:txXfrm rot="10800000">
        <a:off x="1268102" y="2172105"/>
        <a:ext cx="3788544" cy="557482"/>
      </dsp:txXfrm>
    </dsp:sp>
    <dsp:sp modelId="{F7DA4130-177E-4664-8DD9-E00F419D0234}">
      <dsp:nvSpPr>
        <dsp:cNvPr id="0" name=""/>
        <dsp:cNvSpPr/>
      </dsp:nvSpPr>
      <dsp:spPr>
        <a:xfrm>
          <a:off x="849991" y="2172105"/>
          <a:ext cx="557482" cy="557482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83CF7D-9CDE-4278-A72B-A4AFB444F1F7}">
      <dsp:nvSpPr>
        <dsp:cNvPr id="0" name=""/>
        <dsp:cNvSpPr/>
      </dsp:nvSpPr>
      <dsp:spPr>
        <a:xfrm rot="10800000">
          <a:off x="1128732" y="2896000"/>
          <a:ext cx="3927914" cy="557482"/>
        </a:xfrm>
        <a:prstGeom prst="homePlate">
          <a:avLst/>
        </a:prstGeom>
        <a:solidFill>
          <a:schemeClr val="accent4">
            <a:shade val="50000"/>
            <a:hueOff val="588839"/>
            <a:satOff val="-33366"/>
            <a:lumOff val="427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Cargo Capacity</a:t>
          </a:r>
        </a:p>
      </dsp:txBody>
      <dsp:txXfrm rot="10800000">
        <a:off x="1268102" y="2896000"/>
        <a:ext cx="3788544" cy="557482"/>
      </dsp:txXfrm>
    </dsp:sp>
    <dsp:sp modelId="{5B95FD9F-FA71-4657-830B-4AFD524F1003}">
      <dsp:nvSpPr>
        <dsp:cNvPr id="0" name=""/>
        <dsp:cNvSpPr/>
      </dsp:nvSpPr>
      <dsp:spPr>
        <a:xfrm>
          <a:off x="849991" y="2896000"/>
          <a:ext cx="557482" cy="557482"/>
        </a:xfrm>
        <a:prstGeom prst="ellipse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2ADA34-6FC8-4B54-8633-D598701D99CD}">
      <dsp:nvSpPr>
        <dsp:cNvPr id="0" name=""/>
        <dsp:cNvSpPr/>
      </dsp:nvSpPr>
      <dsp:spPr>
        <a:xfrm rot="10800000">
          <a:off x="1128732" y="3619895"/>
          <a:ext cx="3927914" cy="557482"/>
        </a:xfrm>
        <a:prstGeom prst="homePlate">
          <a:avLst/>
        </a:prstGeom>
        <a:solidFill>
          <a:schemeClr val="accent4">
            <a:shade val="50000"/>
            <a:hueOff val="392559"/>
            <a:satOff val="-22244"/>
            <a:lumOff val="284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Total Mass</a:t>
          </a:r>
        </a:p>
      </dsp:txBody>
      <dsp:txXfrm rot="10800000">
        <a:off x="1268102" y="3619895"/>
        <a:ext cx="3788544" cy="557482"/>
      </dsp:txXfrm>
    </dsp:sp>
    <dsp:sp modelId="{51B2B00F-752C-4640-AD8E-38A1A7BE434F}">
      <dsp:nvSpPr>
        <dsp:cNvPr id="0" name=""/>
        <dsp:cNvSpPr/>
      </dsp:nvSpPr>
      <dsp:spPr>
        <a:xfrm>
          <a:off x="849991" y="3619895"/>
          <a:ext cx="557482" cy="557482"/>
        </a:xfrm>
        <a:prstGeom prst="ellipse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2D1E23-3818-4921-88D1-EEF6B94439EC}">
      <dsp:nvSpPr>
        <dsp:cNvPr id="0" name=""/>
        <dsp:cNvSpPr/>
      </dsp:nvSpPr>
      <dsp:spPr>
        <a:xfrm rot="10800000">
          <a:off x="1128732" y="4343790"/>
          <a:ext cx="3927914" cy="557482"/>
        </a:xfrm>
        <a:prstGeom prst="homePlate">
          <a:avLst/>
        </a:prstGeom>
        <a:solidFill>
          <a:schemeClr val="accent4">
            <a:shade val="50000"/>
            <a:hueOff val="196280"/>
            <a:satOff val="-11122"/>
            <a:lumOff val="142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834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Reparable/Reusable</a:t>
          </a:r>
        </a:p>
      </dsp:txBody>
      <dsp:txXfrm rot="10800000">
        <a:off x="1268102" y="4343790"/>
        <a:ext cx="3788544" cy="557482"/>
      </dsp:txXfrm>
    </dsp:sp>
    <dsp:sp modelId="{2E0CEEC2-5F89-42E6-BEEF-5A14A1E6C247}">
      <dsp:nvSpPr>
        <dsp:cNvPr id="0" name=""/>
        <dsp:cNvSpPr/>
      </dsp:nvSpPr>
      <dsp:spPr>
        <a:xfrm>
          <a:off x="849991" y="4343790"/>
          <a:ext cx="557482" cy="557482"/>
        </a:xfrm>
        <a:prstGeom prst="ellipse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9F905-BF90-491E-8DEA-F4FC05469127}">
      <dsp:nvSpPr>
        <dsp:cNvPr id="0" name=""/>
        <dsp:cNvSpPr/>
      </dsp:nvSpPr>
      <dsp:spPr>
        <a:xfrm>
          <a:off x="1533253" y="207302"/>
          <a:ext cx="1574768" cy="1574768"/>
        </a:xfrm>
        <a:prstGeom prst="pieWedg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Rough Area to Calculate Lift and Weight</a:t>
          </a:r>
        </a:p>
      </dsp:txBody>
      <dsp:txXfrm>
        <a:off x="1994492" y="668541"/>
        <a:ext cx="1113529" cy="1113529"/>
      </dsp:txXfrm>
    </dsp:sp>
    <dsp:sp modelId="{6D632277-D1F5-4BFB-A6B9-A327D047D7FB}">
      <dsp:nvSpPr>
        <dsp:cNvPr id="0" name=""/>
        <dsp:cNvSpPr/>
      </dsp:nvSpPr>
      <dsp:spPr>
        <a:xfrm rot="5400000">
          <a:off x="3180759" y="207302"/>
          <a:ext cx="1574768" cy="1574768"/>
        </a:xfrm>
        <a:prstGeom prst="pieWedg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CAD to get higher fidelity area </a:t>
          </a:r>
        </a:p>
      </dsp:txBody>
      <dsp:txXfrm rot="-5400000">
        <a:off x="3180759" y="668541"/>
        <a:ext cx="1113529" cy="1113529"/>
      </dsp:txXfrm>
    </dsp:sp>
    <dsp:sp modelId="{5208FBA4-934F-417B-9FE7-07846653283F}">
      <dsp:nvSpPr>
        <dsp:cNvPr id="0" name=""/>
        <dsp:cNvSpPr/>
      </dsp:nvSpPr>
      <dsp:spPr>
        <a:xfrm rot="10800000">
          <a:off x="3180759" y="1854808"/>
          <a:ext cx="1574768" cy="1574768"/>
        </a:xfrm>
        <a:prstGeom prst="pieWedg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Send exact area and weight back </a:t>
          </a:r>
        </a:p>
      </dsp:txBody>
      <dsp:txXfrm rot="10800000">
        <a:off x="3180759" y="1854808"/>
        <a:ext cx="1113529" cy="1113529"/>
      </dsp:txXfrm>
    </dsp:sp>
    <dsp:sp modelId="{CF3E4897-6D54-4118-A244-8CEDAEF59074}">
      <dsp:nvSpPr>
        <dsp:cNvPr id="0" name=""/>
        <dsp:cNvSpPr/>
      </dsp:nvSpPr>
      <dsp:spPr>
        <a:xfrm rot="16200000">
          <a:off x="1533253" y="1854808"/>
          <a:ext cx="1574768" cy="1574768"/>
        </a:xfrm>
        <a:prstGeom prst="pieWedg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Use exact results and rerun calculations to determine lift and weight</a:t>
          </a:r>
        </a:p>
      </dsp:txBody>
      <dsp:txXfrm rot="5400000">
        <a:off x="1994492" y="1854808"/>
        <a:ext cx="1113529" cy="1113529"/>
      </dsp:txXfrm>
    </dsp:sp>
    <dsp:sp modelId="{78E76B76-2B54-4407-A579-8BF80C6B6A67}">
      <dsp:nvSpPr>
        <dsp:cNvPr id="0" name=""/>
        <dsp:cNvSpPr/>
      </dsp:nvSpPr>
      <dsp:spPr>
        <a:xfrm>
          <a:off x="2872534" y="1491120"/>
          <a:ext cx="543713" cy="472794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5F067-6F91-44E2-811E-173E25EC907C}">
      <dsp:nvSpPr>
        <dsp:cNvPr id="0" name=""/>
        <dsp:cNvSpPr/>
      </dsp:nvSpPr>
      <dsp:spPr>
        <a:xfrm rot="10800000">
          <a:off x="2872534" y="1672964"/>
          <a:ext cx="543713" cy="472794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9F905-BF90-491E-8DEA-F4FC05469127}">
      <dsp:nvSpPr>
        <dsp:cNvPr id="0" name=""/>
        <dsp:cNvSpPr/>
      </dsp:nvSpPr>
      <dsp:spPr>
        <a:xfrm>
          <a:off x="1533253" y="207302"/>
          <a:ext cx="1574768" cy="1574768"/>
        </a:xfrm>
        <a:prstGeom prst="pieWedg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Rough Area to Calculate Lift and Weight</a:t>
          </a:r>
        </a:p>
      </dsp:txBody>
      <dsp:txXfrm>
        <a:off x="1994492" y="668541"/>
        <a:ext cx="1113529" cy="1113529"/>
      </dsp:txXfrm>
    </dsp:sp>
    <dsp:sp modelId="{6D632277-D1F5-4BFB-A6B9-A327D047D7FB}">
      <dsp:nvSpPr>
        <dsp:cNvPr id="0" name=""/>
        <dsp:cNvSpPr/>
      </dsp:nvSpPr>
      <dsp:spPr>
        <a:xfrm rot="5400000">
          <a:off x="3180759" y="207302"/>
          <a:ext cx="1574768" cy="1574768"/>
        </a:xfrm>
        <a:prstGeom prst="pieWedg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CAD to get higher fidelity area </a:t>
          </a:r>
        </a:p>
      </dsp:txBody>
      <dsp:txXfrm rot="-5400000">
        <a:off x="3180759" y="668541"/>
        <a:ext cx="1113529" cy="1113529"/>
      </dsp:txXfrm>
    </dsp:sp>
    <dsp:sp modelId="{5208FBA4-934F-417B-9FE7-07846653283F}">
      <dsp:nvSpPr>
        <dsp:cNvPr id="0" name=""/>
        <dsp:cNvSpPr/>
      </dsp:nvSpPr>
      <dsp:spPr>
        <a:xfrm rot="10800000">
          <a:off x="3180759" y="1854808"/>
          <a:ext cx="1574768" cy="1574768"/>
        </a:xfrm>
        <a:prstGeom prst="pieWedg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Send exact area and weight back </a:t>
          </a:r>
        </a:p>
      </dsp:txBody>
      <dsp:txXfrm rot="10800000">
        <a:off x="3180759" y="1854808"/>
        <a:ext cx="1113529" cy="1113529"/>
      </dsp:txXfrm>
    </dsp:sp>
    <dsp:sp modelId="{CF3E4897-6D54-4118-A244-8CEDAEF59074}">
      <dsp:nvSpPr>
        <dsp:cNvPr id="0" name=""/>
        <dsp:cNvSpPr/>
      </dsp:nvSpPr>
      <dsp:spPr>
        <a:xfrm rot="16200000">
          <a:off x="1533253" y="1854808"/>
          <a:ext cx="1574768" cy="1574768"/>
        </a:xfrm>
        <a:prstGeom prst="pieWedg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Use exact results and rerun calculations to determine lift and weight</a:t>
          </a:r>
        </a:p>
      </dsp:txBody>
      <dsp:txXfrm rot="5400000">
        <a:off x="1994492" y="1854808"/>
        <a:ext cx="1113529" cy="1113529"/>
      </dsp:txXfrm>
    </dsp:sp>
    <dsp:sp modelId="{78E76B76-2B54-4407-A579-8BF80C6B6A67}">
      <dsp:nvSpPr>
        <dsp:cNvPr id="0" name=""/>
        <dsp:cNvSpPr/>
      </dsp:nvSpPr>
      <dsp:spPr>
        <a:xfrm>
          <a:off x="2872534" y="1491120"/>
          <a:ext cx="543713" cy="472794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5F067-6F91-44E2-811E-173E25EC907C}">
      <dsp:nvSpPr>
        <dsp:cNvPr id="0" name=""/>
        <dsp:cNvSpPr/>
      </dsp:nvSpPr>
      <dsp:spPr>
        <a:xfrm rot="10800000">
          <a:off x="2872534" y="1672964"/>
          <a:ext cx="543713" cy="472794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372F6-70E4-4853-BEB3-EB64B3DC3E92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DE8972-874A-4538-B1DB-5599E94FA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81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3D58AA-EB78-7A4A-AA34-C0122A6D8EF0}"/>
              </a:ext>
            </a:extLst>
          </p:cNvPr>
          <p:cNvSpPr/>
          <p:nvPr userDrawn="1"/>
        </p:nvSpPr>
        <p:spPr>
          <a:xfrm>
            <a:off x="-101204" y="-55564"/>
            <a:ext cx="12345591" cy="7122319"/>
          </a:xfrm>
          <a:prstGeom prst="rect">
            <a:avLst/>
          </a:prstGeom>
          <a:solidFill>
            <a:srgbClr val="182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003466"/>
              </a:highligh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3999" y="1563290"/>
            <a:ext cx="9144000" cy="1835150"/>
          </a:xfrm>
        </p:spPr>
        <p:txBody>
          <a:bodyPr anchor="t" anchorCtr="0"/>
          <a:lstStyle>
            <a:lvl1pPr algn="ctr">
              <a:defRPr sz="6000" b="1">
                <a:solidFill>
                  <a:srgbClr val="F8B7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HEADER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23999" y="3410347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err="1"/>
              <a:t>Subheader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2CAF0F-C2A0-6040-8FE1-E6BCB779BB9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EEAE2518-40DD-564C-9620-AEF456CF03F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141B2A74-2816-7F4F-81D1-3A7F5169660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50609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550406"/>
            <a:ext cx="10515600" cy="2852737"/>
          </a:xfrm>
        </p:spPr>
        <p:txBody>
          <a:bodyPr anchor="t" anchorCtr="0"/>
          <a:lstStyle>
            <a:lvl1pPr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430131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E1812C-53FF-8542-A0C1-D61518344E1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0DF1BD08-DEC5-E045-8D33-E4DE184399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569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C54FA4-D324-2644-97E1-46597FF6ADC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E8DF8F-D3EB-304B-8F1F-AFAA1F5ECF2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0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07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DBEA452-4C37-2A4C-A60D-04B290157C8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63525"/>
            <a:ext cx="10515600" cy="13255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5795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403474"/>
            <a:ext cx="5157787" cy="381890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795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03474"/>
            <a:ext cx="5183188" cy="381890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900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76151C51-513F-244F-8DFE-F822FB7D24A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hart Placeholder 7">
            <a:extLst>
              <a:ext uri="{FF2B5EF4-FFF2-40B4-BE49-F238E27FC236}">
                <a16:creationId xmlns:a16="http://schemas.microsoft.com/office/drawing/2014/main" id="{D8E345AA-D6A0-F84F-B7CE-51DC932BDDA0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838200" y="1673225"/>
            <a:ext cx="10515600" cy="48196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3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9DECEAD-AC18-5343-A96F-F2AA0E27466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548632-27BE-C548-9919-526967015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54727A-0604-6C48-9EF4-09B741C2C58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745203F1-3836-6C47-823F-36242DE683C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506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"/>
          <p:cNvSpPr>
            <a:spLocks noGrp="1"/>
          </p:cNvSpPr>
          <p:nvPr>
            <p:ph type="body" idx="1"/>
          </p:nvPr>
        </p:nvSpPr>
        <p:spPr>
          <a:xfrm>
            <a:off x="1465762" y="627866"/>
            <a:ext cx="4548529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Text Placeholder 2"/>
          <p:cNvSpPr>
            <a:spLocks noGrp="1"/>
          </p:cNvSpPr>
          <p:nvPr>
            <p:ph type="body" idx="10"/>
          </p:nvPr>
        </p:nvSpPr>
        <p:spPr>
          <a:xfrm>
            <a:off x="6299724" y="635486"/>
            <a:ext cx="4546577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1"/>
          </p:nvPr>
        </p:nvSpPr>
        <p:spPr>
          <a:xfrm>
            <a:off x="1465762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2" name="Picture Placeholder 30"/>
          <p:cNvSpPr>
            <a:spLocks noGrp="1"/>
          </p:cNvSpPr>
          <p:nvPr>
            <p:ph type="pic" sz="quarter" idx="12"/>
          </p:nvPr>
        </p:nvSpPr>
        <p:spPr>
          <a:xfrm>
            <a:off x="6299723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3"/>
          </p:nvPr>
        </p:nvSpPr>
        <p:spPr>
          <a:xfrm>
            <a:off x="146576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6" name="Picture Placeholder 33"/>
          <p:cNvSpPr>
            <a:spLocks noGrp="1"/>
          </p:cNvSpPr>
          <p:nvPr>
            <p:ph type="pic" sz="quarter" idx="14"/>
          </p:nvPr>
        </p:nvSpPr>
        <p:spPr>
          <a:xfrm>
            <a:off x="380612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7" name="Picture Placeholder 33"/>
          <p:cNvSpPr>
            <a:spLocks noGrp="1"/>
          </p:cNvSpPr>
          <p:nvPr>
            <p:ph type="pic" sz="quarter" idx="15"/>
          </p:nvPr>
        </p:nvSpPr>
        <p:spPr>
          <a:xfrm>
            <a:off x="629777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8" name="Picture Placeholder 33"/>
          <p:cNvSpPr>
            <a:spLocks noGrp="1"/>
          </p:cNvSpPr>
          <p:nvPr>
            <p:ph type="pic" sz="quarter" idx="16"/>
          </p:nvPr>
        </p:nvSpPr>
        <p:spPr>
          <a:xfrm>
            <a:off x="863813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D61E93F-0B51-8A47-B1D4-0BE346EB8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23" name="Picture 22" descr="A close up of a logo&#10;&#10;Description automatically generated">
            <a:extLst>
              <a:ext uri="{FF2B5EF4-FFF2-40B4-BE49-F238E27FC236}">
                <a16:creationId xmlns:a16="http://schemas.microsoft.com/office/drawing/2014/main" id="{D4B85887-6933-9C41-9EF1-116BEB1F4C1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09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9673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9734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7AB5277-A3E9-2A46-9BFD-861956ADE71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53C02C7-1F70-F944-9841-D4C78F4F6C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12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09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7275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F1B7540-0581-5648-ACE8-9AAA3DC81B5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873C09CF-1956-034E-8141-A58186FD2EB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851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66531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30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42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251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2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374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2687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41717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473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0284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00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889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954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92" r:id="rId7"/>
    <p:sldLayoutId id="2147483658" r:id="rId8"/>
    <p:sldLayoutId id="2147483656" r:id="rId9"/>
    <p:sldLayoutId id="2147483657" r:id="rId10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rgbClr val="F8B700"/>
          </a:solidFill>
          <a:latin typeface="Arial MT Black" panose="020B0A040201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00346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606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26" Type="http://schemas.openxmlformats.org/officeDocument/2006/relationships/image" Target="../media/image59.png"/><Relationship Id="rId3" Type="http://schemas.openxmlformats.org/officeDocument/2006/relationships/image" Target="../media/image36.png"/><Relationship Id="rId21" Type="http://schemas.openxmlformats.org/officeDocument/2006/relationships/image" Target="../media/image54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5" Type="http://schemas.openxmlformats.org/officeDocument/2006/relationships/image" Target="../media/image58.png"/><Relationship Id="rId2" Type="http://schemas.openxmlformats.org/officeDocument/2006/relationships/image" Target="../media/image35.png"/><Relationship Id="rId16" Type="http://schemas.openxmlformats.org/officeDocument/2006/relationships/image" Target="../media/image49.png"/><Relationship Id="rId20" Type="http://schemas.openxmlformats.org/officeDocument/2006/relationships/image" Target="../media/image53.png"/><Relationship Id="rId29" Type="http://schemas.openxmlformats.org/officeDocument/2006/relationships/image" Target="../media/image6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24" Type="http://schemas.openxmlformats.org/officeDocument/2006/relationships/image" Target="../media/image57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23" Type="http://schemas.openxmlformats.org/officeDocument/2006/relationships/image" Target="../media/image56.png"/><Relationship Id="rId28" Type="http://schemas.openxmlformats.org/officeDocument/2006/relationships/image" Target="../media/image61.jpeg"/><Relationship Id="rId10" Type="http://schemas.openxmlformats.org/officeDocument/2006/relationships/image" Target="../media/image43.png"/><Relationship Id="rId19" Type="http://schemas.openxmlformats.org/officeDocument/2006/relationships/image" Target="../media/image52.png"/><Relationship Id="rId31" Type="http://schemas.openxmlformats.org/officeDocument/2006/relationships/image" Target="../media/image16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Relationship Id="rId22" Type="http://schemas.openxmlformats.org/officeDocument/2006/relationships/image" Target="../media/image55.png"/><Relationship Id="rId27" Type="http://schemas.openxmlformats.org/officeDocument/2006/relationships/image" Target="../media/image60.png"/><Relationship Id="rId30" Type="http://schemas.openxmlformats.org/officeDocument/2006/relationships/image" Target="../media/image6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6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diagramQuickStyle" Target="../diagrams/quickStyle4.xml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12" Type="http://schemas.openxmlformats.org/officeDocument/2006/relationships/diagramLayout" Target="../diagrams/layout4.xml"/><Relationship Id="rId2" Type="http://schemas.openxmlformats.org/officeDocument/2006/relationships/image" Target="../media/image68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11" Type="http://schemas.openxmlformats.org/officeDocument/2006/relationships/diagramData" Target="../diagrams/data4.xml"/><Relationship Id="rId5" Type="http://schemas.openxmlformats.org/officeDocument/2006/relationships/image" Target="../media/image71.png"/><Relationship Id="rId15" Type="http://schemas.microsoft.com/office/2007/relationships/diagramDrawing" Target="../diagrams/drawing4.xml"/><Relationship Id="rId10" Type="http://schemas.openxmlformats.org/officeDocument/2006/relationships/image" Target="../media/image76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Relationship Id="rId14" Type="http://schemas.openxmlformats.org/officeDocument/2006/relationships/diagramColors" Target="../diagrams/colors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78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6.png"/><Relationship Id="rId9" Type="http://schemas.microsoft.com/office/2007/relationships/diagramDrawing" Target="../diagrams/drawing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Relationship Id="rId9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13" Type="http://schemas.openxmlformats.org/officeDocument/2006/relationships/image" Target="../media/image97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12" Type="http://schemas.openxmlformats.org/officeDocument/2006/relationships/image" Target="../media/image9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png"/><Relationship Id="rId11" Type="http://schemas.openxmlformats.org/officeDocument/2006/relationships/image" Target="../media/image95.png"/><Relationship Id="rId5" Type="http://schemas.openxmlformats.org/officeDocument/2006/relationships/image" Target="../media/image89.png"/><Relationship Id="rId10" Type="http://schemas.openxmlformats.org/officeDocument/2006/relationships/image" Target="../media/image94.jpeg"/><Relationship Id="rId4" Type="http://schemas.openxmlformats.org/officeDocument/2006/relationships/image" Target="../media/image88.png"/><Relationship Id="rId9" Type="http://schemas.openxmlformats.org/officeDocument/2006/relationships/image" Target="../media/image93.png"/><Relationship Id="rId1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00.jpe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0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media" Target="../media/media3.mp4"/><Relationship Id="rId7" Type="http://schemas.openxmlformats.org/officeDocument/2006/relationships/image" Target="../media/image104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103.png"/><Relationship Id="rId5" Type="http://schemas.openxmlformats.org/officeDocument/2006/relationships/chart" Target="../charts/chart2.xml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jpeg"/><Relationship Id="rId3" Type="http://schemas.openxmlformats.org/officeDocument/2006/relationships/image" Target="../media/image115.jpeg"/><Relationship Id="rId7" Type="http://schemas.openxmlformats.org/officeDocument/2006/relationships/image" Target="../media/image17.jpe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10" Type="http://schemas.openxmlformats.org/officeDocument/2006/relationships/image" Target="../media/image121.png"/><Relationship Id="rId4" Type="http://schemas.openxmlformats.org/officeDocument/2006/relationships/image" Target="../media/image116.png"/><Relationship Id="rId9" Type="http://schemas.openxmlformats.org/officeDocument/2006/relationships/image" Target="../media/image120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7A929C-F016-0E4C-BBA8-F90194F29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60400"/>
            <a:ext cx="9144000" cy="102396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8B700"/>
                </a:solidFill>
                <a:latin typeface="Arial" panose="020B0604020202020204" pitchFamily="34" charset="0"/>
              </a:rPr>
              <a:t>Solar Powered Unmanned Aerial Vehicle (UAV)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52DB678-FFA9-2547-B22A-6C5EFA9C1F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28114"/>
            <a:ext cx="9144000" cy="172378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Mitchell Anderson</a:t>
            </a:r>
          </a:p>
          <a:p>
            <a:r>
              <a:rPr lang="en-US" dirty="0"/>
              <a:t>Joel Freedman</a:t>
            </a:r>
          </a:p>
          <a:p>
            <a:r>
              <a:rPr lang="en-US" dirty="0">
                <a:solidFill>
                  <a:schemeClr val="bg1"/>
                </a:solidFill>
              </a:rPr>
              <a:t>Gage King</a:t>
            </a:r>
          </a:p>
          <a:p>
            <a:r>
              <a:rPr lang="en-US" dirty="0"/>
              <a:t>Radley Rel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BDD4F15D-2DDB-8519-6687-197A4A6653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4967642" y="-40567"/>
            <a:ext cx="2256715" cy="2000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756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81FE7-47E1-4C1B-8CC3-665BCCA0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72" y="304493"/>
            <a:ext cx="3723304" cy="1217413"/>
          </a:xfrm>
        </p:spPr>
        <p:txBody>
          <a:bodyPr>
            <a:norm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1815D-D259-426A-A2A3-EBEE18791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FF2BD96E-3838-45D2-9031-D3AF67C920A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97D8D0A5-A12E-4340-8E26-054A41D386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361706"/>
              </p:ext>
            </p:extLst>
          </p:nvPr>
        </p:nvGraphicFramePr>
        <p:xfrm>
          <a:off x="3751696" y="1914525"/>
          <a:ext cx="5970192" cy="4791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5F4B2B41-64B7-3DDB-85F1-E756DA9B3E4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468810" y="6216767"/>
            <a:ext cx="723190" cy="64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434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2BBC0-DE4A-4C35-9A7E-C22183881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926" y="155275"/>
            <a:ext cx="9404723" cy="1400530"/>
          </a:xfrm>
        </p:spPr>
        <p:txBody>
          <a:bodyPr/>
          <a:lstStyle/>
          <a:p>
            <a:pPr algn="ctr"/>
            <a:r>
              <a:rPr lang="en-US" dirty="0"/>
              <a:t>MEMBERS OF OUR TEAM</a:t>
            </a: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06A88332-58E8-483E-B84A-3586BF4DDD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96" t="26253" r="1596" b="30310"/>
          <a:stretch/>
        </p:blipFill>
        <p:spPr>
          <a:xfrm>
            <a:off x="3439046" y="1658268"/>
            <a:ext cx="1691034" cy="1640631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4DD8740-945E-4F8E-98A6-01F0A9EA9C1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6" r="6876"/>
          <a:stretch/>
        </p:blipFill>
        <p:spPr>
          <a:xfrm>
            <a:off x="694091" y="1658267"/>
            <a:ext cx="1672519" cy="1640631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5">
            <a:extLst>
              <a:ext uri="{FF2B5EF4-FFF2-40B4-BE49-F238E27FC236}">
                <a16:creationId xmlns:a16="http://schemas.microsoft.com/office/drawing/2014/main" id="{BBFA7CE2-1373-4F78-82B5-141E1855C11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450" r="16450"/>
          <a:stretch>
            <a:fillRect/>
          </a:stretch>
        </p:blipFill>
        <p:spPr>
          <a:xfrm>
            <a:off x="6204830" y="1659991"/>
            <a:ext cx="1691034" cy="1685371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5">
            <a:extLst>
              <a:ext uri="{FF2B5EF4-FFF2-40B4-BE49-F238E27FC236}">
                <a16:creationId xmlns:a16="http://schemas.microsoft.com/office/drawing/2014/main" id="{998A6558-0666-4891-8CC4-C22F1A3317B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626" b="12626"/>
          <a:stretch>
            <a:fillRect/>
          </a:stretch>
        </p:blipFill>
        <p:spPr>
          <a:xfrm>
            <a:off x="8970614" y="1658268"/>
            <a:ext cx="1691035" cy="1685371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26F822-03D5-4AB2-A52E-71390205000C}"/>
              </a:ext>
            </a:extLst>
          </p:cNvPr>
          <p:cNvSpPr txBox="1"/>
          <p:nvPr/>
        </p:nvSpPr>
        <p:spPr>
          <a:xfrm>
            <a:off x="306478" y="3520417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Mitchell Anderson</a:t>
            </a:r>
            <a:r>
              <a:rPr lang="en-US" sz="1400" dirty="0"/>
              <a:t>: </a:t>
            </a:r>
          </a:p>
          <a:p>
            <a:pPr algn="ctr"/>
            <a:r>
              <a:rPr lang="en-US" sz="1400" dirty="0"/>
              <a:t>Project Manager (M.E)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6020A5-64B4-4AA9-BA98-5E05BB665606}"/>
              </a:ext>
            </a:extLst>
          </p:cNvPr>
          <p:cNvSpPr txBox="1"/>
          <p:nvPr/>
        </p:nvSpPr>
        <p:spPr>
          <a:xfrm>
            <a:off x="2695936" y="3498349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Joel Freedman</a:t>
            </a:r>
            <a:r>
              <a:rPr lang="en-US" sz="1400" dirty="0"/>
              <a:t>:</a:t>
            </a:r>
          </a:p>
          <a:p>
            <a:pPr algn="ctr"/>
            <a:r>
              <a:rPr lang="en-US" sz="1400" dirty="0"/>
              <a:t> Fabrication Manager (M.E)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245351-061E-4C87-A8B4-D850996D9F9D}"/>
              </a:ext>
            </a:extLst>
          </p:cNvPr>
          <p:cNvSpPr txBox="1"/>
          <p:nvPr/>
        </p:nvSpPr>
        <p:spPr>
          <a:xfrm>
            <a:off x="5344789" y="3545926"/>
            <a:ext cx="31296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Gage King</a:t>
            </a:r>
            <a:r>
              <a:rPr lang="en-US" sz="1400" dirty="0"/>
              <a:t>: </a:t>
            </a:r>
          </a:p>
          <a:p>
            <a:pPr algn="ctr"/>
            <a:r>
              <a:rPr lang="en-US" sz="1400" dirty="0"/>
              <a:t>Computer Aided Drafting Engineer (M.E)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99FD4C-4499-42A8-85E1-18B73125001D}"/>
              </a:ext>
            </a:extLst>
          </p:cNvPr>
          <p:cNvSpPr txBox="1"/>
          <p:nvPr/>
        </p:nvSpPr>
        <p:spPr>
          <a:xfrm>
            <a:off x="8474488" y="3595622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Radley Rel</a:t>
            </a:r>
            <a:r>
              <a:rPr lang="en-US" sz="1400" dirty="0"/>
              <a:t>: </a:t>
            </a:r>
          </a:p>
          <a:p>
            <a:pPr algn="ctr"/>
            <a:r>
              <a:rPr lang="en-US" sz="1400" dirty="0"/>
              <a:t>Financial Manager (M.E)</a:t>
            </a:r>
            <a:endParaRPr lang="en-US" dirty="0"/>
          </a:p>
        </p:txBody>
      </p:sp>
      <p:pic>
        <p:nvPicPr>
          <p:cNvPr id="13" name="Picture 6">
            <a:extLst>
              <a:ext uri="{FF2B5EF4-FFF2-40B4-BE49-F238E27FC236}">
                <a16:creationId xmlns:a16="http://schemas.microsoft.com/office/drawing/2014/main" id="{5A7ACC40-21B7-4DA9-8086-6CF8964C14B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0" b="10858"/>
          <a:stretch/>
        </p:blipFill>
        <p:spPr>
          <a:xfrm>
            <a:off x="3547948" y="4588915"/>
            <a:ext cx="1623481" cy="1592528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6">
            <a:extLst>
              <a:ext uri="{FF2B5EF4-FFF2-40B4-BE49-F238E27FC236}">
                <a16:creationId xmlns:a16="http://schemas.microsoft.com/office/drawing/2014/main" id="{A3C7BC7A-6065-4034-BF2B-C6F4DB21BB5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5" t="16099" r="22465" b="31842"/>
          <a:stretch/>
        </p:blipFill>
        <p:spPr>
          <a:xfrm>
            <a:off x="6336456" y="4588915"/>
            <a:ext cx="1623480" cy="1592528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D5244FF-B91D-4307-945D-C19C86A289BF}"/>
              </a:ext>
            </a:extLst>
          </p:cNvPr>
          <p:cNvSpPr txBox="1"/>
          <p:nvPr/>
        </p:nvSpPr>
        <p:spPr>
          <a:xfrm>
            <a:off x="2988090" y="6286318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Gabriel</a:t>
            </a:r>
            <a:r>
              <a:rPr lang="en-US" sz="1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1400" b="1" dirty="0"/>
              <a:t>Martin </a:t>
            </a:r>
            <a:r>
              <a:rPr lang="en-US" sz="1400" dirty="0"/>
              <a:t>: </a:t>
            </a:r>
          </a:p>
          <a:p>
            <a:pPr algn="ctr"/>
            <a:r>
              <a:rPr lang="en-US" sz="1400" dirty="0"/>
              <a:t>Electrical Lead (E.E)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0CE343-B6F5-4A2C-9100-7361744BF7FC}"/>
              </a:ext>
            </a:extLst>
          </p:cNvPr>
          <p:cNvSpPr txBox="1"/>
          <p:nvPr/>
        </p:nvSpPr>
        <p:spPr>
          <a:xfrm>
            <a:off x="5731289" y="6286318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/>
              <a:t>Sultan</a:t>
            </a:r>
            <a:r>
              <a:rPr lang="en-US" sz="1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1400" b="1" dirty="0"/>
              <a:t>Alhazawbar</a:t>
            </a:r>
            <a:r>
              <a:rPr lang="en-US" sz="1400" dirty="0"/>
              <a:t>: </a:t>
            </a:r>
          </a:p>
          <a:p>
            <a:pPr algn="ctr"/>
            <a:r>
              <a:rPr lang="en-US" sz="1400" dirty="0"/>
              <a:t>Electrical Design (E.E) </a:t>
            </a:r>
          </a:p>
        </p:txBody>
      </p:sp>
      <p:pic>
        <p:nvPicPr>
          <p:cNvPr id="5" name="Picture 4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88A45035-F624-D0ED-3D54-95BFF5E0E2D1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30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A5CF8-A06B-93AE-4420-8BE0FB66E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and understanding of the project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86597-1A99-1469-E5BF-D4137E684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Students did capture the audience’s attention, and explained the project problem thoroughly in a way that was interesting and informative</a:t>
            </a:r>
          </a:p>
        </p:txBody>
      </p:sp>
    </p:spTree>
    <p:extLst>
      <p:ext uri="{BB962C8B-B14F-4D97-AF65-F5344CB8AC3E}">
        <p14:creationId xmlns:p14="http://schemas.microsoft.com/office/powerpoint/2010/main" val="1457360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A7C1D-2CA9-40E8-8A81-9B5BF26F5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Project Description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E57AA-0CEC-4E07-9E88-3F83C0A93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6" y="2312276"/>
            <a:ext cx="11593902" cy="2337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+mj-lt"/>
                <a:cs typeface="+mj-lt"/>
              </a:rPr>
              <a:t>Team Goal: The goal of this project is to design and manufacture a Solar Powered UAV that can fly </a:t>
            </a:r>
            <a:r>
              <a:rPr lang="en-US" b="1" dirty="0">
                <a:ea typeface="+mj-lt"/>
                <a:cs typeface="+mj-lt"/>
              </a:rPr>
              <a:t>50% longer</a:t>
            </a:r>
            <a:r>
              <a:rPr lang="en-US" dirty="0">
                <a:ea typeface="+mj-lt"/>
                <a:cs typeface="+mj-lt"/>
              </a:rPr>
              <a:t> than its battery capacity.</a:t>
            </a:r>
          </a:p>
          <a:p>
            <a:pPr marL="285750" indent="-285750">
              <a:buClr>
                <a:srgbClr val="8AD0D6"/>
              </a:buClr>
              <a:buFont typeface="Arial" panose="020B0604020202020204" pitchFamily="34" charset="0"/>
              <a:buChar char="•"/>
            </a:pPr>
            <a:r>
              <a:rPr lang="en-US" dirty="0">
                <a:ea typeface="+mj-lt"/>
                <a:cs typeface="+mj-lt"/>
              </a:rPr>
              <a:t>Importance: Integrate renewable energy into the aerospace sector.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45F3A0-39E5-470B-8D1F-9945ED332B0E}"/>
              </a:ext>
            </a:extLst>
          </p:cNvPr>
          <p:cNvSpPr txBox="1"/>
          <p:nvPr/>
        </p:nvSpPr>
        <p:spPr>
          <a:xfrm>
            <a:off x="4554745" y="64270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Client: David Willy 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EA8A650-2C1A-4105-A4A2-4E98F693ED3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46" b="10346"/>
          <a:stretch/>
        </p:blipFill>
        <p:spPr>
          <a:xfrm>
            <a:off x="5221855" y="4933809"/>
            <a:ext cx="1408979" cy="1343949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F0A07-A50B-4B6D-AFF1-DF1E3E4CF648}"/>
              </a:ext>
            </a:extLst>
          </p:cNvPr>
          <p:cNvSpPr txBox="1"/>
          <p:nvPr/>
        </p:nvSpPr>
        <p:spPr>
          <a:xfrm>
            <a:off x="10916092" y="6377605"/>
            <a:ext cx="235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 </a:t>
            </a:r>
          </a:p>
        </p:txBody>
      </p:sp>
      <p:pic>
        <p:nvPicPr>
          <p:cNvPr id="5" name="Picture 4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0D1B0E6A-A163-DF9B-1EB2-5887CDC04A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798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FB8D9-33E3-39BC-FC0C-2266146D1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Understanding of the requirements and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AA2FE-ED5B-B1F2-792F-D62F6F7EE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The requirements and specifications were thorough, well-developed, understandable and logically linked together. </a:t>
            </a:r>
          </a:p>
        </p:txBody>
      </p:sp>
    </p:spTree>
    <p:extLst>
      <p:ext uri="{BB962C8B-B14F-4D97-AF65-F5344CB8AC3E}">
        <p14:creationId xmlns:p14="http://schemas.microsoft.com/office/powerpoint/2010/main" val="341133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B7CF8-C8E6-4512-02BD-35A361B74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 &amp; ER (inputs/outputs)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EAB801-7BD6-386E-8EBD-C728AADEB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467" y="2757403"/>
            <a:ext cx="3959354" cy="1447350"/>
          </a:xfrm>
          <a:prstGeom prst="rect">
            <a:avLst/>
          </a:prstGeom>
        </p:spPr>
      </p:pic>
      <p:pic>
        <p:nvPicPr>
          <p:cNvPr id="6" name="Picture 4" descr="Table">
            <a:extLst>
              <a:ext uri="{FF2B5EF4-FFF2-40B4-BE49-F238E27FC236}">
                <a16:creationId xmlns:a16="http://schemas.microsoft.com/office/drawing/2014/main" id="{F8FC9BA7-4A87-C79F-EDE5-678917E4C6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5972"/>
          <a:stretch/>
        </p:blipFill>
        <p:spPr>
          <a:xfrm>
            <a:off x="5722262" y="2364269"/>
            <a:ext cx="5772187" cy="2129461"/>
          </a:xfrm>
          <a:prstGeom prst="rect">
            <a:avLst/>
          </a:prstGeom>
        </p:spPr>
      </p:pic>
      <p:pic>
        <p:nvPicPr>
          <p:cNvPr id="3" name="Picture 2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68577D4F-7BF6-404F-BE86-061AC88B300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814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576E1-305B-4A2E-9B82-61231D6C4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083" y="152755"/>
            <a:ext cx="9948672" cy="83819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Customer &amp; Engineering Relationships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17A63-7976-46E7-B031-111BD51BC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F2BD96E-3838-45D2-9031-D3AF67C920A5}" type="slidenum">
              <a:rPr lang="en-US" smtClean="0"/>
              <a:pPr/>
              <a:t>8</a:t>
            </a:fld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26121B5-55B2-4AF4-9B05-22603868BAEF}"/>
              </a:ext>
            </a:extLst>
          </p:cNvPr>
          <p:cNvGraphicFramePr/>
          <p:nvPr/>
        </p:nvGraphicFramePr>
        <p:xfrm>
          <a:off x="-382253" y="1788972"/>
          <a:ext cx="5365496" cy="45004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3928BC17-A95F-40A1-947F-CD8975C0AA1D}"/>
              </a:ext>
            </a:extLst>
          </p:cNvPr>
          <p:cNvGraphicFramePr/>
          <p:nvPr/>
        </p:nvGraphicFramePr>
        <p:xfrm>
          <a:off x="6007757" y="1399991"/>
          <a:ext cx="5906638" cy="4901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25C438-90AE-412F-937E-43A2EE93BB9C}"/>
              </a:ext>
            </a:extLst>
          </p:cNvPr>
          <p:cNvCxnSpPr>
            <a:cxnSpLocks/>
          </p:cNvCxnSpPr>
          <p:nvPr/>
        </p:nvCxnSpPr>
        <p:spPr>
          <a:xfrm flipV="1">
            <a:off x="4334019" y="1788972"/>
            <a:ext cx="2404872" cy="388259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C3C688D-3B94-4F67-A00C-0424452BC7B5}"/>
              </a:ext>
            </a:extLst>
          </p:cNvPr>
          <p:cNvCxnSpPr>
            <a:cxnSpLocks/>
          </p:cNvCxnSpPr>
          <p:nvPr/>
        </p:nvCxnSpPr>
        <p:spPr>
          <a:xfrm>
            <a:off x="4334019" y="2177231"/>
            <a:ext cx="2404872" cy="285386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8861B4C-9778-4995-A4D1-BD8F8EAE7378}"/>
              </a:ext>
            </a:extLst>
          </p:cNvPr>
          <p:cNvCxnSpPr>
            <a:cxnSpLocks/>
          </p:cNvCxnSpPr>
          <p:nvPr/>
        </p:nvCxnSpPr>
        <p:spPr>
          <a:xfrm>
            <a:off x="4334019" y="2177230"/>
            <a:ext cx="2404872" cy="941833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A131DEE-7A05-4F90-8E6C-89043028058C}"/>
              </a:ext>
            </a:extLst>
          </p:cNvPr>
          <p:cNvCxnSpPr>
            <a:cxnSpLocks/>
          </p:cNvCxnSpPr>
          <p:nvPr/>
        </p:nvCxnSpPr>
        <p:spPr>
          <a:xfrm>
            <a:off x="4334019" y="3045911"/>
            <a:ext cx="2404872" cy="735694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9DC89FF-10F8-42B6-A79E-BD27B5FB9807}"/>
              </a:ext>
            </a:extLst>
          </p:cNvPr>
          <p:cNvCxnSpPr>
            <a:cxnSpLocks/>
          </p:cNvCxnSpPr>
          <p:nvPr/>
        </p:nvCxnSpPr>
        <p:spPr>
          <a:xfrm>
            <a:off x="4334019" y="4066991"/>
            <a:ext cx="2404872" cy="515075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FE05D1E-6A4C-4958-A0F3-E923044F2D52}"/>
              </a:ext>
            </a:extLst>
          </p:cNvPr>
          <p:cNvCxnSpPr>
            <a:cxnSpLocks/>
          </p:cNvCxnSpPr>
          <p:nvPr/>
        </p:nvCxnSpPr>
        <p:spPr>
          <a:xfrm>
            <a:off x="4366023" y="4066991"/>
            <a:ext cx="2372868" cy="1200912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E4B54-ADC1-4EC4-98AC-BE61847093A9}"/>
              </a:ext>
            </a:extLst>
          </p:cNvPr>
          <p:cNvCxnSpPr>
            <a:cxnSpLocks/>
          </p:cNvCxnSpPr>
          <p:nvPr/>
        </p:nvCxnSpPr>
        <p:spPr>
          <a:xfrm>
            <a:off x="4334019" y="5008823"/>
            <a:ext cx="2404872" cy="919851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0344872-44C3-4BCD-9784-5D87DA63FCE1}"/>
              </a:ext>
            </a:extLst>
          </p:cNvPr>
          <p:cNvCxnSpPr>
            <a:cxnSpLocks/>
          </p:cNvCxnSpPr>
          <p:nvPr/>
        </p:nvCxnSpPr>
        <p:spPr>
          <a:xfrm>
            <a:off x="4334019" y="6015789"/>
            <a:ext cx="2404872" cy="0"/>
          </a:xfrm>
          <a:prstGeom prst="line">
            <a:avLst/>
          </a:prstGeom>
          <a:ln w="28575" cap="flat" cmpd="sng" algn="ctr">
            <a:solidFill>
              <a:schemeClr val="dk1"/>
            </a:solidFill>
            <a:prstDash val="lg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3" name="Picture 2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A9145959-4FD3-72C0-438B-3F2E0E8924C9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039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A6789-51F1-6B2D-3662-865E77C68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Design solution to the project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11E37-299D-081C-49FD-A07558CB3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Solution was innovative and a very good response to the problem</a:t>
            </a:r>
          </a:p>
        </p:txBody>
      </p:sp>
    </p:spTree>
    <p:extLst>
      <p:ext uri="{BB962C8B-B14F-4D97-AF65-F5344CB8AC3E}">
        <p14:creationId xmlns:p14="http://schemas.microsoft.com/office/powerpoint/2010/main" val="180107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AD1AF72-69B0-6899-2707-25817F0DD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</a:t>
            </a:r>
          </a:p>
        </p:txBody>
      </p:sp>
      <p:pic>
        <p:nvPicPr>
          <p:cNvPr id="4" name="Picture 5" descr="A picture containing outdoor, grass, sky, person&#10;&#10;Description automatically generated">
            <a:extLst>
              <a:ext uri="{FF2B5EF4-FFF2-40B4-BE49-F238E27FC236}">
                <a16:creationId xmlns:a16="http://schemas.microsoft.com/office/drawing/2014/main" id="{18D08E47-14C6-4AD7-D85E-95F8D7A96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13" y="1680485"/>
            <a:ext cx="5106072" cy="2660570"/>
          </a:xfrm>
          <a:prstGeom prst="rect">
            <a:avLst/>
          </a:prstGeom>
        </p:spPr>
      </p:pic>
      <p:pic>
        <p:nvPicPr>
          <p:cNvPr id="7" name="Picture 4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1DE4B5DF-BC1C-2A1B-C2B6-E1BEA7D6B0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81" r="18007"/>
          <a:stretch/>
        </p:blipFill>
        <p:spPr>
          <a:xfrm>
            <a:off x="981077" y="1954039"/>
            <a:ext cx="2237898" cy="2497191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picture containing text, airplane, shark, aircraft&#10;&#10;Description automatically generated">
            <a:extLst>
              <a:ext uri="{FF2B5EF4-FFF2-40B4-BE49-F238E27FC236}">
                <a16:creationId xmlns:a16="http://schemas.microsoft.com/office/drawing/2014/main" id="{1F2CCAA8-4405-8BD4-DD6A-9FCFD4D4B1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8174" y="5014136"/>
            <a:ext cx="2743200" cy="1776138"/>
          </a:xfrm>
          <a:prstGeom prst="rect">
            <a:avLst/>
          </a:prstGeom>
        </p:spPr>
      </p:pic>
      <p:pic>
        <p:nvPicPr>
          <p:cNvPr id="9" name="Picture 8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331B390A-9575-72BF-2741-FC6990DF6D2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880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9FE98-0B57-4BC4-9414-A57215B20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Morphological Matrix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98E82D-39B1-45F8-B829-B4953ADCD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269162"/>
              </p:ext>
            </p:extLst>
          </p:nvPr>
        </p:nvGraphicFramePr>
        <p:xfrm>
          <a:off x="227545" y="1275756"/>
          <a:ext cx="10939991" cy="5506107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03636">
                  <a:extLst>
                    <a:ext uri="{9D8B030D-6E8A-4147-A177-3AD203B41FA5}">
                      <a16:colId xmlns:a16="http://schemas.microsoft.com/office/drawing/2014/main" val="4256038909"/>
                    </a:ext>
                  </a:extLst>
                </a:gridCol>
                <a:gridCol w="1775411">
                  <a:extLst>
                    <a:ext uri="{9D8B030D-6E8A-4147-A177-3AD203B41FA5}">
                      <a16:colId xmlns:a16="http://schemas.microsoft.com/office/drawing/2014/main" val="3146104171"/>
                    </a:ext>
                  </a:extLst>
                </a:gridCol>
                <a:gridCol w="1624815">
                  <a:extLst>
                    <a:ext uri="{9D8B030D-6E8A-4147-A177-3AD203B41FA5}">
                      <a16:colId xmlns:a16="http://schemas.microsoft.com/office/drawing/2014/main" val="738914987"/>
                    </a:ext>
                  </a:extLst>
                </a:gridCol>
                <a:gridCol w="1589463">
                  <a:extLst>
                    <a:ext uri="{9D8B030D-6E8A-4147-A177-3AD203B41FA5}">
                      <a16:colId xmlns:a16="http://schemas.microsoft.com/office/drawing/2014/main" val="1536746787"/>
                    </a:ext>
                  </a:extLst>
                </a:gridCol>
                <a:gridCol w="1823333">
                  <a:extLst>
                    <a:ext uri="{9D8B030D-6E8A-4147-A177-3AD203B41FA5}">
                      <a16:colId xmlns:a16="http://schemas.microsoft.com/office/drawing/2014/main" val="2528741046"/>
                    </a:ext>
                  </a:extLst>
                </a:gridCol>
                <a:gridCol w="1823333">
                  <a:extLst>
                    <a:ext uri="{9D8B030D-6E8A-4147-A177-3AD203B41FA5}">
                      <a16:colId xmlns:a16="http://schemas.microsoft.com/office/drawing/2014/main" val="3995668161"/>
                    </a:ext>
                  </a:extLst>
                </a:gridCol>
              </a:tblGrid>
              <a:tr h="101219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dirty="0"/>
                        <a:t>Airfoil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Flight Control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/>
                        <a:t>Wing Selection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On-board Systems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Solar Selection 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Motor Selection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8428942"/>
                  </a:ext>
                </a:extLst>
              </a:tr>
              <a:tr h="898782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100" b="1"/>
                        <a:t>NACA CLARK 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Ailerons/Rutter/Elevator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Flying Wing Glider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 Channel Simple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Thin Cell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Brushed Motor in Fuselage</a:t>
                      </a:r>
                    </a:p>
                    <a:p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6731277"/>
                  </a:ext>
                </a:extLst>
              </a:tr>
              <a:tr h="89878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NACA 4412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Tri-Tip Tail with Rudder and Elevator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High Aspect Ratio Glider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BTU/3 Channel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C60 Cells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Modular Battery</a:t>
                      </a: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143456"/>
                  </a:ext>
                </a:extLst>
              </a:tr>
              <a:tr h="89878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NACA 2414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Dual Tail Rudder/Elevator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Flying Wing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 Channel/GPS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Thin Cell Parallel 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Brushless Motor</a:t>
                      </a:r>
                    </a:p>
                    <a:p>
                      <a:endParaRPr lang="en-US" sz="11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564045"/>
                  </a:ext>
                </a:extLst>
              </a:tr>
              <a:tr h="89878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NACA 6412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Rudder/Elevator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Jet Design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Data Logger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Thin/Classic Cell</a:t>
                      </a:r>
                      <a:endParaRPr kumimoji="0" lang="en-US" sz="1100" b="1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Tractor Design</a:t>
                      </a:r>
                    </a:p>
                    <a:p>
                      <a:endParaRPr lang="en-US" sz="11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708540"/>
                  </a:ext>
                </a:extLst>
              </a:tr>
              <a:tr h="89878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NACA 2418</a:t>
                      </a:r>
                    </a:p>
                    <a:p>
                      <a:pPr lvl="0">
                        <a:buNone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0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 Tail Elevator/Rudder</a:t>
                      </a:r>
                    </a:p>
                    <a:p>
                      <a:pPr algn="ctr"/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Traditional Design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 Channel/ RPM Sensor</a:t>
                      </a:r>
                      <a:r>
                        <a:rPr lang="en-US" sz="1100" b="0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kumimoji="0" lang="en-US" sz="1100" b="0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1100" b="1" i="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Amorphous Thin Cell</a:t>
                      </a:r>
                    </a:p>
                    <a:p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Pusher Design</a:t>
                      </a:r>
                    </a:p>
                    <a:p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1335361"/>
                  </a:ext>
                </a:extLst>
              </a:tr>
            </a:tbl>
          </a:graphicData>
        </a:graphic>
      </p:graphicFrame>
      <p:pic>
        <p:nvPicPr>
          <p:cNvPr id="3" name="Picture 4" descr="Text, letter&#10;&#10;Description automatically generated">
            <a:extLst>
              <a:ext uri="{FF2B5EF4-FFF2-40B4-BE49-F238E27FC236}">
                <a16:creationId xmlns:a16="http://schemas.microsoft.com/office/drawing/2014/main" id="{2E5A54A2-7833-42BF-9177-6299468867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155" r="47210" b="980"/>
          <a:stretch/>
        </p:blipFill>
        <p:spPr>
          <a:xfrm>
            <a:off x="9685294" y="2513258"/>
            <a:ext cx="1121820" cy="555812"/>
          </a:xfrm>
          <a:prstGeom prst="rect">
            <a:avLst/>
          </a:prstGeom>
        </p:spPr>
      </p:pic>
      <p:pic>
        <p:nvPicPr>
          <p:cNvPr id="5" name="Picture 5" descr="A picture containing line chart&#10;&#10;Description automatically generated">
            <a:extLst>
              <a:ext uri="{FF2B5EF4-FFF2-40B4-BE49-F238E27FC236}">
                <a16:creationId xmlns:a16="http://schemas.microsoft.com/office/drawing/2014/main" id="{AD43DD28-339B-441F-9444-BDC0B9C0A1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198"/>
          <a:stretch/>
        </p:blipFill>
        <p:spPr>
          <a:xfrm>
            <a:off x="9530863" y="5260670"/>
            <a:ext cx="1482386" cy="603853"/>
          </a:xfrm>
          <a:prstGeom prst="rect">
            <a:avLst/>
          </a:prstGeom>
        </p:spPr>
      </p:pic>
      <p:pic>
        <p:nvPicPr>
          <p:cNvPr id="7" name="Picture 6" descr="A picture containing text, document&#10;&#10;Description automatically generated">
            <a:extLst>
              <a:ext uri="{FF2B5EF4-FFF2-40B4-BE49-F238E27FC236}">
                <a16:creationId xmlns:a16="http://schemas.microsoft.com/office/drawing/2014/main" id="{7411FFFE-C7A1-4059-9863-0246F5D7FD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46" t="20040" r="6455"/>
          <a:stretch/>
        </p:blipFill>
        <p:spPr>
          <a:xfrm>
            <a:off x="2967489" y="2512537"/>
            <a:ext cx="934021" cy="582624"/>
          </a:xfrm>
          <a:prstGeom prst="rect">
            <a:avLst/>
          </a:prstGeom>
        </p:spPr>
      </p:pic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87A8A228-3615-4031-A1C5-37C2BAFEE3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128" t="4418" r="18034" b="7907"/>
          <a:stretch/>
        </p:blipFill>
        <p:spPr>
          <a:xfrm>
            <a:off x="4817138" y="5205588"/>
            <a:ext cx="589306" cy="657007"/>
          </a:xfrm>
          <a:prstGeom prst="rect">
            <a:avLst/>
          </a:prstGeom>
        </p:spPr>
      </p:pic>
      <p:pic>
        <p:nvPicPr>
          <p:cNvPr id="8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CFE1F11A-B2AA-41D7-9478-0591A1F155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1647" y="2512537"/>
            <a:ext cx="990648" cy="610260"/>
          </a:xfrm>
          <a:prstGeom prst="rect">
            <a:avLst/>
          </a:prstGeom>
        </p:spPr>
      </p:pic>
      <p:pic>
        <p:nvPicPr>
          <p:cNvPr id="10" name="Picture 10" descr="Diagram&#10;&#10;Description automatically generated">
            <a:extLst>
              <a:ext uri="{FF2B5EF4-FFF2-40B4-BE49-F238E27FC236}">
                <a16:creationId xmlns:a16="http://schemas.microsoft.com/office/drawing/2014/main" id="{2136C391-822E-4AC0-9A0E-0E50F33DB14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6610" b="16509"/>
          <a:stretch/>
        </p:blipFill>
        <p:spPr>
          <a:xfrm>
            <a:off x="7680915" y="4300330"/>
            <a:ext cx="1550177" cy="601622"/>
          </a:xfrm>
          <a:prstGeom prst="rect">
            <a:avLst/>
          </a:prstGeom>
        </p:spPr>
      </p:pic>
      <p:pic>
        <p:nvPicPr>
          <p:cNvPr id="11" name="Picture 11" descr="A picture containing text, document&#10;&#10;Description automatically generated">
            <a:extLst>
              <a:ext uri="{FF2B5EF4-FFF2-40B4-BE49-F238E27FC236}">
                <a16:creationId xmlns:a16="http://schemas.microsoft.com/office/drawing/2014/main" id="{7ADF0028-93BB-4AB5-B639-86D29D12C18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609" t="37278" r="25611"/>
          <a:stretch/>
        </p:blipFill>
        <p:spPr>
          <a:xfrm>
            <a:off x="7810366" y="2506191"/>
            <a:ext cx="1149099" cy="582623"/>
          </a:xfrm>
          <a:prstGeom prst="rect">
            <a:avLst/>
          </a:prstGeom>
        </p:spPr>
      </p:pic>
      <p:pic>
        <p:nvPicPr>
          <p:cNvPr id="12" name="Picture 12" descr="Text, letter&#10;&#10;Description automatically generated">
            <a:extLst>
              <a:ext uri="{FF2B5EF4-FFF2-40B4-BE49-F238E27FC236}">
                <a16:creationId xmlns:a16="http://schemas.microsoft.com/office/drawing/2014/main" id="{41DB5866-AFBA-44E7-A9EE-EC70A24FD55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-1" t="42346" r="972"/>
          <a:stretch/>
        </p:blipFill>
        <p:spPr>
          <a:xfrm>
            <a:off x="7810366" y="3452169"/>
            <a:ext cx="1291277" cy="499901"/>
          </a:xfrm>
          <a:prstGeom prst="rect">
            <a:avLst/>
          </a:prstGeom>
        </p:spPr>
      </p:pic>
      <p:pic>
        <p:nvPicPr>
          <p:cNvPr id="15" name="Picture 15" descr="Diagram, engineering drawing&#10;&#10;Description automatically generated">
            <a:extLst>
              <a:ext uri="{FF2B5EF4-FFF2-40B4-BE49-F238E27FC236}">
                <a16:creationId xmlns:a16="http://schemas.microsoft.com/office/drawing/2014/main" id="{84F5E0EC-45B4-4F24-AE20-28BA0A604DF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07813" y="3400484"/>
            <a:ext cx="1198315" cy="603272"/>
          </a:xfrm>
          <a:prstGeom prst="rect">
            <a:avLst/>
          </a:prstGeom>
        </p:spPr>
      </p:pic>
      <p:pic>
        <p:nvPicPr>
          <p:cNvPr id="13" name="Picture 13" descr="Text, letter&#10;&#10;Description automatically generated">
            <a:extLst>
              <a:ext uri="{FF2B5EF4-FFF2-40B4-BE49-F238E27FC236}">
                <a16:creationId xmlns:a16="http://schemas.microsoft.com/office/drawing/2014/main" id="{5617D5AC-DD99-4EF6-832C-81824E0382C3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16123"/>
          <a:stretch/>
        </p:blipFill>
        <p:spPr>
          <a:xfrm>
            <a:off x="9671538" y="3400483"/>
            <a:ext cx="1121820" cy="603273"/>
          </a:xfrm>
          <a:prstGeom prst="rect">
            <a:avLst/>
          </a:prstGeom>
        </p:spPr>
      </p:pic>
      <p:pic>
        <p:nvPicPr>
          <p:cNvPr id="14" name="Picture 15" descr="Text, letter&#10;&#10;Description automatically generated">
            <a:extLst>
              <a:ext uri="{FF2B5EF4-FFF2-40B4-BE49-F238E27FC236}">
                <a16:creationId xmlns:a16="http://schemas.microsoft.com/office/drawing/2014/main" id="{A727AEE7-69D6-40C0-BD97-FB9480F9CC5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21412"/>
          <a:stretch/>
        </p:blipFill>
        <p:spPr>
          <a:xfrm>
            <a:off x="9530862" y="4301555"/>
            <a:ext cx="1325984" cy="62583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1AF97EA-4033-4B30-8484-49E65D2DFDF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6200000">
            <a:off x="3166275" y="3212417"/>
            <a:ext cx="582622" cy="95875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210980D-FD20-46EC-92D8-20EA55D5B2B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16200000">
            <a:off x="3153825" y="4071097"/>
            <a:ext cx="607522" cy="114259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6F5C8C5-FE02-4789-87BF-3CAB2D627AE1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6808" t="6585" r="5374" b="6144"/>
          <a:stretch/>
        </p:blipFill>
        <p:spPr>
          <a:xfrm rot="16200000">
            <a:off x="3157941" y="4829886"/>
            <a:ext cx="553115" cy="141468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32D5D1A-2964-4D91-BD65-0C94A2BAF61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79235" y="4315097"/>
            <a:ext cx="912539" cy="662289"/>
          </a:xfrm>
          <a:prstGeom prst="rect">
            <a:avLst/>
          </a:prstGeom>
        </p:spPr>
      </p:pic>
      <p:pic>
        <p:nvPicPr>
          <p:cNvPr id="6" name="Picture 15" descr="Diagram&#10;&#10;Description automatically generated">
            <a:extLst>
              <a:ext uri="{FF2B5EF4-FFF2-40B4-BE49-F238E27FC236}">
                <a16:creationId xmlns:a16="http://schemas.microsoft.com/office/drawing/2014/main" id="{BA332697-0A4C-40DE-A4AD-9204B7447E9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44126" y="2576162"/>
            <a:ext cx="1164636" cy="546635"/>
          </a:xfrm>
          <a:prstGeom prst="rect">
            <a:avLst/>
          </a:prstGeom>
        </p:spPr>
      </p:pic>
      <p:pic>
        <p:nvPicPr>
          <p:cNvPr id="16" name="Picture 16" descr="Diagram&#10;&#10;Description automatically generated">
            <a:extLst>
              <a:ext uri="{FF2B5EF4-FFF2-40B4-BE49-F238E27FC236}">
                <a16:creationId xmlns:a16="http://schemas.microsoft.com/office/drawing/2014/main" id="{E7D48861-B16E-4E99-9C73-2A2F862B5C2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213930" y="3436547"/>
            <a:ext cx="1118550" cy="544047"/>
          </a:xfrm>
          <a:prstGeom prst="rect">
            <a:avLst/>
          </a:prstGeom>
        </p:spPr>
      </p:pic>
      <p:pic>
        <p:nvPicPr>
          <p:cNvPr id="17" name="Picture 17" descr="Diagram&#10;&#10;Description automatically generated">
            <a:extLst>
              <a:ext uri="{FF2B5EF4-FFF2-40B4-BE49-F238E27FC236}">
                <a16:creationId xmlns:a16="http://schemas.microsoft.com/office/drawing/2014/main" id="{E1A7C6F6-937D-44A2-A191-D225C338000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113104" y="4301555"/>
            <a:ext cx="1255646" cy="608198"/>
          </a:xfrm>
          <a:prstGeom prst="rect">
            <a:avLst/>
          </a:prstGeom>
        </p:spPr>
      </p:pic>
      <p:pic>
        <p:nvPicPr>
          <p:cNvPr id="18" name="Picture 18" descr="Diagram&#10;&#10;Description automatically generated">
            <a:extLst>
              <a:ext uri="{FF2B5EF4-FFF2-40B4-BE49-F238E27FC236}">
                <a16:creationId xmlns:a16="http://schemas.microsoft.com/office/drawing/2014/main" id="{2C2D2956-2FEB-424D-97AC-3E03E181FDB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053116" y="5205588"/>
            <a:ext cx="1341711" cy="608198"/>
          </a:xfrm>
          <a:prstGeom prst="rect">
            <a:avLst/>
          </a:prstGeom>
        </p:spPr>
      </p:pic>
      <p:pic>
        <p:nvPicPr>
          <p:cNvPr id="19" name="Picture 20" descr="Diagram&#10;&#10;Description automatically generated">
            <a:extLst>
              <a:ext uri="{FF2B5EF4-FFF2-40B4-BE49-F238E27FC236}">
                <a16:creationId xmlns:a16="http://schemas.microsoft.com/office/drawing/2014/main" id="{C16C771B-9DF8-49F9-B1C2-C67406214336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053116" y="6121541"/>
            <a:ext cx="1255646" cy="57349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9C21F38-FCA0-4D3B-9742-F4C546D76490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36262" y="2642845"/>
            <a:ext cx="1962453" cy="30931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E142AE2-75A1-4F4A-85B9-04B1A351F26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54274" y="3528769"/>
            <a:ext cx="1926427" cy="32604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0AA0BF5B-923F-40EC-9B3B-070045428F2E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967489" y="6125226"/>
            <a:ext cx="928677" cy="610178"/>
          </a:xfrm>
          <a:prstGeom prst="rect">
            <a:avLst/>
          </a:prstGeom>
        </p:spPr>
      </p:pic>
      <p:pic>
        <p:nvPicPr>
          <p:cNvPr id="35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2C8245C4-E093-4F38-8FF2-7AC703AB79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80991" y="6133673"/>
            <a:ext cx="990648" cy="61026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0C1666D-A477-4F55-AFC4-B68A921D9B0A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08602" y="4431429"/>
            <a:ext cx="2017763" cy="32604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9C34773-B7CF-4186-A8CC-C3E74CA71EE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404004" y="5221426"/>
            <a:ext cx="1976697" cy="34116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3413E03-A59C-4807-86E0-F0454BD835F3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04004" y="6236750"/>
            <a:ext cx="1976697" cy="361303"/>
          </a:xfrm>
          <a:prstGeom prst="rect">
            <a:avLst/>
          </a:prstGeom>
        </p:spPr>
      </p:pic>
      <p:pic>
        <p:nvPicPr>
          <p:cNvPr id="23" name="Picture 27" descr="Diagram&#10;&#10;Description automatically generated">
            <a:extLst>
              <a:ext uri="{FF2B5EF4-FFF2-40B4-BE49-F238E27FC236}">
                <a16:creationId xmlns:a16="http://schemas.microsoft.com/office/drawing/2014/main" id="{B7D08348-3DCD-4E31-B5B7-7D8610BD0C1F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6453" t="15835" r="20766" b="17451"/>
          <a:stretch/>
        </p:blipFill>
        <p:spPr>
          <a:xfrm rot="-5400000">
            <a:off x="8089927" y="5721153"/>
            <a:ext cx="625033" cy="1374270"/>
          </a:xfrm>
          <a:prstGeom prst="rect">
            <a:avLst/>
          </a:prstGeom>
        </p:spPr>
      </p:pic>
      <p:pic>
        <p:nvPicPr>
          <p:cNvPr id="28" name="Picture 29" descr="Diagram&#10;&#10;Description automatically generated">
            <a:extLst>
              <a:ext uri="{FF2B5EF4-FFF2-40B4-BE49-F238E27FC236}">
                <a16:creationId xmlns:a16="http://schemas.microsoft.com/office/drawing/2014/main" id="{2BDB7B67-AEDC-486D-B7EE-0C16F0580190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-939" t="11674" r="488" b="16910"/>
          <a:stretch/>
        </p:blipFill>
        <p:spPr>
          <a:xfrm rot="-5400000">
            <a:off x="8089928" y="4788910"/>
            <a:ext cx="625031" cy="144305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6FCD8389-45C6-461B-B707-814EA2694E83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4415659" y="6177395"/>
            <a:ext cx="1434184" cy="522815"/>
          </a:xfrm>
          <a:prstGeom prst="rect">
            <a:avLst/>
          </a:prstGeom>
        </p:spPr>
      </p:pic>
      <p:pic>
        <p:nvPicPr>
          <p:cNvPr id="30" name="Picture 29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1D00060F-5BB2-B3B1-634E-3183617720E4}"/>
              </a:ext>
            </a:extLst>
          </p:cNvPr>
          <p:cNvPicPr>
            <a:picLocks noChangeAspect="1"/>
          </p:cNvPicPr>
          <p:nvPr/>
        </p:nvPicPr>
        <p:blipFill rotWithShape="1"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721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677B6-3674-4422-8A64-5FB9C4BA8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Concept Selection: Decision Matrix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E334C69-75B9-4D93-83C7-7A996FF23D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701437"/>
              </p:ext>
            </p:extLst>
          </p:nvPr>
        </p:nvGraphicFramePr>
        <p:xfrm>
          <a:off x="3367431" y="1932735"/>
          <a:ext cx="8415812" cy="359735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10596">
                  <a:extLst>
                    <a:ext uri="{9D8B030D-6E8A-4147-A177-3AD203B41FA5}">
                      <a16:colId xmlns:a16="http://schemas.microsoft.com/office/drawing/2014/main" val="3843354975"/>
                    </a:ext>
                  </a:extLst>
                </a:gridCol>
                <a:gridCol w="1027024">
                  <a:extLst>
                    <a:ext uri="{9D8B030D-6E8A-4147-A177-3AD203B41FA5}">
                      <a16:colId xmlns:a16="http://schemas.microsoft.com/office/drawing/2014/main" val="2134411719"/>
                    </a:ext>
                  </a:extLst>
                </a:gridCol>
                <a:gridCol w="736637">
                  <a:extLst>
                    <a:ext uri="{9D8B030D-6E8A-4147-A177-3AD203B41FA5}">
                      <a16:colId xmlns:a16="http://schemas.microsoft.com/office/drawing/2014/main" val="3404503637"/>
                    </a:ext>
                  </a:extLst>
                </a:gridCol>
                <a:gridCol w="988311">
                  <a:extLst>
                    <a:ext uri="{9D8B030D-6E8A-4147-A177-3AD203B41FA5}">
                      <a16:colId xmlns:a16="http://schemas.microsoft.com/office/drawing/2014/main" val="3063066991"/>
                    </a:ext>
                  </a:extLst>
                </a:gridCol>
                <a:gridCol w="988311">
                  <a:extLst>
                    <a:ext uri="{9D8B030D-6E8A-4147-A177-3AD203B41FA5}">
                      <a16:colId xmlns:a16="http://schemas.microsoft.com/office/drawing/2014/main" val="4077119327"/>
                    </a:ext>
                  </a:extLst>
                </a:gridCol>
                <a:gridCol w="988311">
                  <a:extLst>
                    <a:ext uri="{9D8B030D-6E8A-4147-A177-3AD203B41FA5}">
                      <a16:colId xmlns:a16="http://schemas.microsoft.com/office/drawing/2014/main" val="376560865"/>
                    </a:ext>
                  </a:extLst>
                </a:gridCol>
                <a:gridCol w="988311">
                  <a:extLst>
                    <a:ext uri="{9D8B030D-6E8A-4147-A177-3AD203B41FA5}">
                      <a16:colId xmlns:a16="http://schemas.microsoft.com/office/drawing/2014/main" val="91016559"/>
                    </a:ext>
                  </a:extLst>
                </a:gridCol>
                <a:gridCol w="988311">
                  <a:extLst>
                    <a:ext uri="{9D8B030D-6E8A-4147-A177-3AD203B41FA5}">
                      <a16:colId xmlns:a16="http://schemas.microsoft.com/office/drawing/2014/main" val="3884550855"/>
                    </a:ext>
                  </a:extLst>
                </a:gridCol>
              </a:tblGrid>
              <a:tr h="429465">
                <a:tc>
                  <a:txBody>
                    <a:bodyPr/>
                    <a:lstStyle/>
                    <a:p>
                      <a:pPr fontAlgn="t"/>
                      <a:r>
                        <a:rPr lang="en-US" sz="1400" b="1" dirty="0">
                          <a:effectLst/>
                        </a:rPr>
                        <a:t> 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US" sz="1400" b="1" dirty="0">
                          <a:effectLst/>
                        </a:rPr>
                        <a:t> </a:t>
                      </a:r>
                    </a:p>
                  </a:txBody>
                  <a:tcPr marL="66675" marR="66675" marT="66675" marB="66675"/>
                </a:tc>
                <a:tc gridSpan="2"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SOL AVEM</a:t>
                      </a:r>
                      <a:endParaRPr lang="en-US" sz="16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GLIDER</a:t>
                      </a:r>
                      <a:endParaRPr lang="en-US" sz="16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FLYING WING</a:t>
                      </a:r>
                      <a:endParaRPr lang="en-US" sz="16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746317"/>
                  </a:ext>
                </a:extLst>
              </a:tr>
              <a:tr h="626603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Criteria (from QFD)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>
                          <a:solidFill>
                            <a:srgbClr val="FFFFFF"/>
                          </a:solidFill>
                          <a:effectLst/>
                        </a:rPr>
                        <a:t>Weight (%)</a:t>
                      </a:r>
                      <a:endParaRPr lang="en-US" sz="1400" b="1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Weighted 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Weighted 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Weighted Score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1440330212"/>
                  </a:ext>
                </a:extLst>
              </a:tr>
              <a:tr h="354972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Simplicity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US" sz="1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0.6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2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0.6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1456831342"/>
                  </a:ext>
                </a:extLst>
              </a:tr>
              <a:tr h="420925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Solar Integration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US" sz="1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0.9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0.9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1.2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4237754563"/>
                  </a:ext>
                </a:extLst>
              </a:tr>
              <a:tr h="354972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Flight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solidFill>
                            <a:schemeClr val="tx1"/>
                          </a:solidFill>
                          <a:effectLst/>
                        </a:rPr>
                        <a:t>40</a:t>
                      </a:r>
                      <a:endParaRPr lang="en-US" sz="1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5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1.2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1.6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1372592459"/>
                  </a:ext>
                </a:extLst>
              </a:tr>
              <a:tr h="354972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Payload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US" sz="1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0.4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1384610765"/>
                  </a:ext>
                </a:extLst>
              </a:tr>
              <a:tr h="489678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Reusability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0.2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0.1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5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0.2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1279495492"/>
                  </a:ext>
                </a:extLst>
              </a:tr>
              <a:tr h="354972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Total</a:t>
                      </a:r>
                      <a:endParaRPr lang="en-US" sz="1400" b="1" dirty="0">
                        <a:effectLst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marL="0" algn="ctr" defTabSz="457200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20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b="1">
                          <a:effectLst/>
                        </a:rPr>
                        <a:t>4.1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13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2.8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21</a:t>
                      </a:r>
                    </a:p>
                  </a:txBody>
                  <a:tcPr marL="66675" marR="66675" marT="66675" marB="6667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b="1" dirty="0">
                          <a:effectLst/>
                        </a:rPr>
                        <a:t>4</a:t>
                      </a:r>
                    </a:p>
                  </a:txBody>
                  <a:tcPr marL="66675" marR="66675" marT="66675" marB="66675"/>
                </a:tc>
                <a:extLst>
                  <a:ext uri="{0D108BD9-81ED-4DB2-BD59-A6C34878D82A}">
                    <a16:rowId xmlns:a16="http://schemas.microsoft.com/office/drawing/2014/main" val="703198744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F70D223-2005-495C-A899-5592C22E0A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53131" y="252312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DC3E36CE-0C2D-437C-A7E6-616DDC03C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111" y="1853248"/>
            <a:ext cx="1521624" cy="1182924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23DD0C1B-0310-4CDB-81B9-132BBCF0A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11" y="3429001"/>
            <a:ext cx="1528779" cy="149179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DA072B49-B774-4061-9F32-922D64ABE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649582" y="5178138"/>
            <a:ext cx="1514686" cy="152162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1D6AAB8-D606-46E9-8ADF-D0041F715864}"/>
              </a:ext>
            </a:extLst>
          </p:cNvPr>
          <p:cNvSpPr/>
          <p:nvPr/>
        </p:nvSpPr>
        <p:spPr>
          <a:xfrm>
            <a:off x="646111" y="1853248"/>
            <a:ext cx="1528779" cy="1210463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9A5F6C5-0675-46AB-8976-23B2255F669B}"/>
              </a:ext>
            </a:extLst>
          </p:cNvPr>
          <p:cNvSpPr/>
          <p:nvPr/>
        </p:nvSpPr>
        <p:spPr>
          <a:xfrm>
            <a:off x="638956" y="5194819"/>
            <a:ext cx="1528779" cy="149179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2D12D8E2-5C1A-4711-7CEA-48ED811A555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367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0BAC5-EBBE-F2DE-B620-FB78876D3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E4658-7AA7-485A-84AC-AAA202562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Clear picture of how team made decisions, particularly critical design decisions. Computational analysis backs up decisions.</a:t>
            </a:r>
          </a:p>
        </p:txBody>
      </p:sp>
    </p:spTree>
    <p:extLst>
      <p:ext uri="{BB962C8B-B14F-4D97-AF65-F5344CB8AC3E}">
        <p14:creationId xmlns:p14="http://schemas.microsoft.com/office/powerpoint/2010/main" val="3313590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5DFA8-5CBE-43AD-BCEB-E9C9CE3E0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>
            <a:normAutofit/>
          </a:bodyPr>
          <a:lstStyle/>
          <a:p>
            <a:r>
              <a:rPr lang="en-US" dirty="0"/>
              <a:t>DATABASE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C5F9A8-63B6-4105-8957-09B9DD897A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3107"/>
              </p:ext>
            </p:extLst>
          </p:nvPr>
        </p:nvGraphicFramePr>
        <p:xfrm>
          <a:off x="1021287" y="5125486"/>
          <a:ext cx="3215224" cy="1635685"/>
        </p:xfrm>
        <a:graphic>
          <a:graphicData uri="http://schemas.openxmlformats.org/drawingml/2006/table">
            <a:tbl>
              <a:tblPr/>
              <a:tblGrid>
                <a:gridCol w="1199988">
                  <a:extLst>
                    <a:ext uri="{9D8B030D-6E8A-4147-A177-3AD203B41FA5}">
                      <a16:colId xmlns:a16="http://schemas.microsoft.com/office/drawing/2014/main" val="1742030844"/>
                    </a:ext>
                  </a:extLst>
                </a:gridCol>
                <a:gridCol w="840348">
                  <a:extLst>
                    <a:ext uri="{9D8B030D-6E8A-4147-A177-3AD203B41FA5}">
                      <a16:colId xmlns:a16="http://schemas.microsoft.com/office/drawing/2014/main" val="3028082118"/>
                    </a:ext>
                  </a:extLst>
                </a:gridCol>
                <a:gridCol w="614171">
                  <a:extLst>
                    <a:ext uri="{9D8B030D-6E8A-4147-A177-3AD203B41FA5}">
                      <a16:colId xmlns:a16="http://schemas.microsoft.com/office/drawing/2014/main" val="996642620"/>
                    </a:ext>
                  </a:extLst>
                </a:gridCol>
                <a:gridCol w="560717">
                  <a:extLst>
                    <a:ext uri="{9D8B030D-6E8A-4147-A177-3AD203B41FA5}">
                      <a16:colId xmlns:a16="http://schemas.microsoft.com/office/drawing/2014/main" val="2672212018"/>
                    </a:ext>
                  </a:extLst>
                </a:gridCol>
              </a:tblGrid>
              <a:tr h="160943"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Max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Min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Avg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2512006"/>
                  </a:ext>
                </a:extLst>
              </a:tr>
              <a:tr h="16094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Weight (g)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500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45.35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272.67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1321513"/>
                  </a:ext>
                </a:extLst>
              </a:tr>
              <a:tr h="281993">
                <a:tc>
                  <a:txBody>
                    <a:bodyPr/>
                    <a:lstStyle/>
                    <a:p>
                      <a:pPr algn="ctr" fontAlgn="t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Input (Watts)</a:t>
                      </a:r>
                    </a:p>
                  </a:txBody>
                  <a:tcPr marL="9525" marR="9525" marT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6000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2032.5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9321322"/>
                  </a:ext>
                </a:extLst>
              </a:tr>
              <a:tr h="281993">
                <a:tc>
                  <a:txBody>
                    <a:bodyPr/>
                    <a:lstStyle/>
                    <a:p>
                      <a:pPr algn="ctr" fontAlgn="t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Input (Voltage)</a:t>
                      </a:r>
                    </a:p>
                  </a:txBody>
                  <a:tcPr marL="9525" marR="9525" marT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44.4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7.2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20.12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0801134"/>
                  </a:ext>
                </a:extLst>
              </a:tr>
              <a:tr h="403044">
                <a:tc>
                  <a:txBody>
                    <a:bodyPr/>
                    <a:lstStyle/>
                    <a:p>
                      <a:pPr algn="ctr" fontAlgn="t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Planform Area (mm^2)</a:t>
                      </a:r>
                    </a:p>
                  </a:txBody>
                  <a:tcPr marL="9525" marR="9525" marT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14630.4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1828.8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5065.712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1258874"/>
                  </a:ext>
                </a:extLst>
              </a:tr>
              <a:tr h="160943">
                <a:tc>
                  <a:txBody>
                    <a:bodyPr/>
                    <a:lstStyle/>
                    <a:p>
                      <a:pPr algn="ctr" fontAlgn="t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Price($)</a:t>
                      </a:r>
                    </a:p>
                  </a:txBody>
                  <a:tcPr marL="9525" marR="9525" marT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413.99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45.99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157.39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4054451"/>
                  </a:ext>
                </a:extLst>
              </a:tr>
            </a:tbl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57F80D60-3528-4A1D-91FE-0D76C84AB4E6}"/>
              </a:ext>
            </a:extLst>
          </p:cNvPr>
          <p:cNvSpPr/>
          <p:nvPr/>
        </p:nvSpPr>
        <p:spPr>
          <a:xfrm>
            <a:off x="2368296" y="4224528"/>
            <a:ext cx="521207" cy="804133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0000"/>
              </a:highlight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CF5AC4BA-AE16-4C53-B6FB-82247FBDFADA}"/>
              </a:ext>
            </a:extLst>
          </p:cNvPr>
          <p:cNvSpPr/>
          <p:nvPr/>
        </p:nvSpPr>
        <p:spPr>
          <a:xfrm rot="16200000">
            <a:off x="5710158" y="5541263"/>
            <a:ext cx="521207" cy="804133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0000"/>
              </a:highlight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9AC1959-B62D-4480-A5C5-9677495FA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7084" y="428192"/>
            <a:ext cx="1993171" cy="1368162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4FCAC22-86B2-4A3F-8AE7-B4C17B3DA9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332914"/>
              </p:ext>
            </p:extLst>
          </p:nvPr>
        </p:nvGraphicFramePr>
        <p:xfrm>
          <a:off x="6867144" y="4299913"/>
          <a:ext cx="3362705" cy="228409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38891">
                  <a:extLst>
                    <a:ext uri="{9D8B030D-6E8A-4147-A177-3AD203B41FA5}">
                      <a16:colId xmlns:a16="http://schemas.microsoft.com/office/drawing/2014/main" val="2611256936"/>
                    </a:ext>
                  </a:extLst>
                </a:gridCol>
                <a:gridCol w="707938">
                  <a:extLst>
                    <a:ext uri="{9D8B030D-6E8A-4147-A177-3AD203B41FA5}">
                      <a16:colId xmlns:a16="http://schemas.microsoft.com/office/drawing/2014/main" val="3176783613"/>
                    </a:ext>
                  </a:extLst>
                </a:gridCol>
                <a:gridCol w="707938">
                  <a:extLst>
                    <a:ext uri="{9D8B030D-6E8A-4147-A177-3AD203B41FA5}">
                      <a16:colId xmlns:a16="http://schemas.microsoft.com/office/drawing/2014/main" val="2317820503"/>
                    </a:ext>
                  </a:extLst>
                </a:gridCol>
                <a:gridCol w="707938">
                  <a:extLst>
                    <a:ext uri="{9D8B030D-6E8A-4147-A177-3AD203B41FA5}">
                      <a16:colId xmlns:a16="http://schemas.microsoft.com/office/drawing/2014/main" val="3696105076"/>
                    </a:ext>
                  </a:extLst>
                </a:gridCol>
              </a:tblGrid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Components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Max (g)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Min (g)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Avg (g)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030382868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Motor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500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45.35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272.67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65014881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Battery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230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16.9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91.6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48290530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Servo (2X)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25.2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56.48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40550294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Receiver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32.4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98376968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ESC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68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5.5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45.7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68854618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Material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1726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192.314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957.65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7371066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Wire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89.13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89.13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89.13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0887902"/>
                  </a:ext>
                </a:extLst>
              </a:tr>
              <a:tr h="291219">
                <a:tc>
                  <a:txBody>
                    <a:bodyPr/>
                    <a:lstStyle/>
                    <a:p>
                      <a:pPr algn="ctr" fontAlgn="b"/>
                      <a:r>
                        <a:rPr lang="pt-BR" sz="1100" u="none" strike="noStrike">
                          <a:effectLst/>
                        </a:rPr>
                        <a:t>Total w/o Solar (Grams)</a:t>
                      </a:r>
                      <a:endParaRPr lang="pt-BR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2778.13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380.394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 dirty="0">
                          <a:effectLst/>
                        </a:rPr>
                        <a:t>1545.63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7113382"/>
                  </a:ext>
                </a:extLst>
              </a:tr>
              <a:tr h="291219">
                <a:tc>
                  <a:txBody>
                    <a:bodyPr/>
                    <a:lstStyle/>
                    <a:p>
                      <a:pPr algn="ctr" fontAlgn="b"/>
                      <a:r>
                        <a:rPr lang="pt-BR" sz="1100" u="none" strike="noStrike">
                          <a:effectLst/>
                        </a:rPr>
                        <a:t>Total w/o Solar (Grams)</a:t>
                      </a:r>
                      <a:endParaRPr lang="pt-BR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3889.382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532.5516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2163.882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48291692"/>
                  </a:ext>
                </a:extLst>
              </a:tr>
              <a:tr h="14963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Total in Pounds (lbs)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u="none" strike="noStrike" dirty="0">
                          <a:effectLst/>
                        </a:rPr>
                        <a:t>8.574609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u="none" strike="noStrike">
                          <a:effectLst/>
                        </a:rPr>
                        <a:t>1.174074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u="none" strike="noStrike" dirty="0">
                          <a:effectLst/>
                        </a:rPr>
                        <a:t>4.770538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41843045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539A214B-518A-4CB4-89DD-E7D931E12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786964"/>
              </p:ext>
            </p:extLst>
          </p:nvPr>
        </p:nvGraphicFramePr>
        <p:xfrm>
          <a:off x="393882" y="1796354"/>
          <a:ext cx="10021823" cy="2140983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2747177">
                  <a:extLst>
                    <a:ext uri="{9D8B030D-6E8A-4147-A177-3AD203B41FA5}">
                      <a16:colId xmlns:a16="http://schemas.microsoft.com/office/drawing/2014/main" val="57218716"/>
                    </a:ext>
                  </a:extLst>
                </a:gridCol>
                <a:gridCol w="736672">
                  <a:extLst>
                    <a:ext uri="{9D8B030D-6E8A-4147-A177-3AD203B41FA5}">
                      <a16:colId xmlns:a16="http://schemas.microsoft.com/office/drawing/2014/main" val="2767928060"/>
                    </a:ext>
                  </a:extLst>
                </a:gridCol>
                <a:gridCol w="736672">
                  <a:extLst>
                    <a:ext uri="{9D8B030D-6E8A-4147-A177-3AD203B41FA5}">
                      <a16:colId xmlns:a16="http://schemas.microsoft.com/office/drawing/2014/main" val="1955585507"/>
                    </a:ext>
                  </a:extLst>
                </a:gridCol>
                <a:gridCol w="1074315">
                  <a:extLst>
                    <a:ext uri="{9D8B030D-6E8A-4147-A177-3AD203B41FA5}">
                      <a16:colId xmlns:a16="http://schemas.microsoft.com/office/drawing/2014/main" val="2036797705"/>
                    </a:ext>
                  </a:extLst>
                </a:gridCol>
                <a:gridCol w="1105011">
                  <a:extLst>
                    <a:ext uri="{9D8B030D-6E8A-4147-A177-3AD203B41FA5}">
                      <a16:colId xmlns:a16="http://schemas.microsoft.com/office/drawing/2014/main" val="1067325141"/>
                    </a:ext>
                  </a:extLst>
                </a:gridCol>
                <a:gridCol w="736672">
                  <a:extLst>
                    <a:ext uri="{9D8B030D-6E8A-4147-A177-3AD203B41FA5}">
                      <a16:colId xmlns:a16="http://schemas.microsoft.com/office/drawing/2014/main" val="3944529462"/>
                    </a:ext>
                  </a:extLst>
                </a:gridCol>
                <a:gridCol w="2885304">
                  <a:extLst>
                    <a:ext uri="{9D8B030D-6E8A-4147-A177-3AD203B41FA5}">
                      <a16:colId xmlns:a16="http://schemas.microsoft.com/office/drawing/2014/main" val="424167028"/>
                    </a:ext>
                  </a:extLst>
                </a:gridCol>
              </a:tblGrid>
              <a:tr h="29387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Motor Selection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 anchor="b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Weight (g)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Input Watts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Input Voltage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Planform Area (mm^2)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Price($)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>
                          <a:solidFill>
                            <a:srgbClr val="000000"/>
                          </a:solidFill>
                          <a:effectLst/>
                        </a:rPr>
                        <a:t>Application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1709685994"/>
                  </a:ext>
                </a:extLst>
              </a:tr>
              <a:tr h="315301"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Avian 4260-480Kv Outrunner Brushless Motor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268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810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18.5-22.2V (5-6S LiPo)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2623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99.99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Sport airplanes up to 9.5lbs (4310g) and 3D airplanes up to 6lbs (2720g)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3384212577"/>
                  </a:ext>
                </a:extLst>
              </a:tr>
              <a:tr h="365463"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Park 370 Brushless Outrunner, 1200Kv with 4mm Hollow Shaft: 3.5mm Bullet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45.35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120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7.2-12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1828.8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45.99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Excellent motor for small 3D airplanes 7–14 oz (200–400 g)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1963100690"/>
                  </a:ext>
                </a:extLst>
              </a:tr>
              <a:tr h="351131"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Power 360 Brushless Outrunner Motor, 180Kv, 6.5mm Bullet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6000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44.4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14630.4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413.99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For high-power airplanes weighing 15 to 25 pounds (6.8 to 11.0 kilograms)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2828374057"/>
                  </a:ext>
                </a:extLst>
              </a:tr>
              <a:tr h="293872"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Power 32 Brushless Outrunner Motor, 770Kv, 3.5mm Bullet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150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800 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12-16.8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2880.36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86.99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 airplanes weighing 3.5–6 lb (1.6–2.7 kg)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1511382362"/>
                  </a:ext>
                </a:extLst>
              </a:tr>
              <a:tr h="293872"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Avian 5065-450Kv Outrunner Brushless Motor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400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1200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18.5 - 22.2V / 5-6S LiPo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3366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>
                          <a:solidFill>
                            <a:srgbClr val="000000"/>
                          </a:solidFill>
                          <a:effectLst/>
                        </a:rPr>
                        <a:t>139.99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Recommended Model Flying weight – 3D 4080 g (9 </a:t>
                      </a:r>
                      <a:r>
                        <a:rPr lang="en-US" sz="1000" b="0" u="none" strike="noStrike" dirty="0" err="1">
                          <a:solidFill>
                            <a:srgbClr val="000000"/>
                          </a:solidFill>
                          <a:effectLst/>
                        </a:rPr>
                        <a:t>lbs</a:t>
                      </a:r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) - Sport 6520 g (14.5 </a:t>
                      </a:r>
                      <a:r>
                        <a:rPr lang="en-US" sz="1000" b="0" u="none" strike="noStrike" dirty="0" err="1">
                          <a:solidFill>
                            <a:srgbClr val="000000"/>
                          </a:solidFill>
                          <a:effectLst/>
                        </a:rPr>
                        <a:t>lbs</a:t>
                      </a:r>
                      <a:r>
                        <a:rPr lang="en-US" sz="10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)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73" marR="8673" marT="8673" marB="41631"/>
                </a:tc>
                <a:extLst>
                  <a:ext uri="{0D108BD9-81ED-4DB2-BD59-A6C34878D82A}">
                    <a16:rowId xmlns:a16="http://schemas.microsoft.com/office/drawing/2014/main" val="2772907729"/>
                  </a:ext>
                </a:extLst>
              </a:tr>
            </a:tbl>
          </a:graphicData>
        </a:graphic>
      </p:graphicFrame>
      <p:pic>
        <p:nvPicPr>
          <p:cNvPr id="4" name="Picture 3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B1563BB5-46A1-2909-5707-75C5440DA4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945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Rounded Rectangle 18">
            <a:extLst>
              <a:ext uri="{FF2B5EF4-FFF2-40B4-BE49-F238E27FC236}">
                <a16:creationId xmlns:a16="http://schemas.microsoft.com/office/drawing/2014/main" id="{B61E0CF4-92C0-4098-B3F3-38DC37E5522F}"/>
              </a:ext>
            </a:extLst>
          </p:cNvPr>
          <p:cNvSpPr/>
          <p:nvPr/>
        </p:nvSpPr>
        <p:spPr>
          <a:xfrm>
            <a:off x="3130549" y="5201933"/>
            <a:ext cx="2026539" cy="1114839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/>
          <a:lstStyle/>
          <a:p>
            <a:pPr algn="ctr">
              <a:lnSpc>
                <a:spcPts val="1800"/>
              </a:lnSpc>
              <a:defRPr/>
            </a:pPr>
            <a:r>
              <a:rPr lang="en-US" sz="1200" b="1">
                <a:solidFill>
                  <a:schemeClr val="tx1"/>
                </a:solidFill>
                <a:cs typeface="Arial" pitchFamily="34" charset="0"/>
              </a:rPr>
              <a:t>Take Off Distance</a:t>
            </a:r>
          </a:p>
          <a:p>
            <a:pPr>
              <a:lnSpc>
                <a:spcPts val="1800"/>
              </a:lnSpc>
              <a:defRPr/>
            </a:pPr>
            <a:endParaRPr lang="en-US" sz="12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33" name="Title 1"/>
          <p:cNvSpPr>
            <a:spLocks noGrp="1"/>
          </p:cNvSpPr>
          <p:nvPr>
            <p:ph type="title"/>
          </p:nvPr>
        </p:nvSpPr>
        <p:spPr>
          <a:xfrm>
            <a:off x="762000" y="360363"/>
            <a:ext cx="8229600" cy="8382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/>
              <a:t>FLOWCHART</a:t>
            </a:r>
          </a:p>
        </p:txBody>
      </p:sp>
      <p:sp>
        <p:nvSpPr>
          <p:cNvPr id="4" name="Parallelogram 3"/>
          <p:cNvSpPr/>
          <p:nvPr/>
        </p:nvSpPr>
        <p:spPr>
          <a:xfrm>
            <a:off x="7211742" y="232572"/>
            <a:ext cx="5046393" cy="1266658"/>
          </a:xfrm>
          <a:prstGeom prst="parallelogram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1" dirty="0">
                <a:solidFill>
                  <a:schemeClr val="tx1"/>
                </a:solidFill>
                <a:cs typeface="Arial" pitchFamily="34" charset="0"/>
              </a:rPr>
              <a:t>Weight Estimation </a:t>
            </a:r>
            <a:r>
              <a:rPr lang="en-US" sz="1400" dirty="0">
                <a:solidFill>
                  <a:schemeClr val="tx1"/>
                </a:solidFill>
                <a:cs typeface="Arial" pitchFamily="34" charset="0"/>
              </a:rPr>
              <a:t>(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Arial" pitchFamily="34" charset="0"/>
              </a:rPr>
              <a:t>Referencing Database Values</a:t>
            </a:r>
            <a:r>
              <a:rPr lang="en-US" sz="1400" dirty="0">
                <a:solidFill>
                  <a:schemeClr val="tx1"/>
                </a:solidFill>
                <a:cs typeface="Arial" pitchFamily="34" charset="0"/>
              </a:rPr>
              <a:t>)</a:t>
            </a:r>
          </a:p>
          <a:p>
            <a:pPr algn="ctr">
              <a:defRPr/>
            </a:pPr>
            <a:r>
              <a:rPr lang="en-US" sz="1400" b="1" dirty="0">
                <a:solidFill>
                  <a:schemeClr val="tx1"/>
                </a:solidFill>
                <a:cs typeface="Arial" pitchFamily="34" charset="0"/>
              </a:rPr>
              <a:t>ME: </a:t>
            </a:r>
            <a:r>
              <a:rPr lang="en-US" sz="1400" dirty="0">
                <a:solidFill>
                  <a:schemeClr val="tx1"/>
                </a:solidFill>
                <a:cs typeface="Arial" pitchFamily="34" charset="0"/>
              </a:rPr>
              <a:t>Motor, Battery, Servo, Receiver, ESC, Dry Weight (Material)</a:t>
            </a:r>
          </a:p>
          <a:p>
            <a:pPr>
              <a:defRPr/>
            </a:pPr>
            <a:r>
              <a:rPr lang="en-US" sz="1400" b="1" dirty="0">
                <a:solidFill>
                  <a:schemeClr val="tx1"/>
                </a:solidFill>
                <a:cs typeface="Arial" pitchFamily="34" charset="0"/>
              </a:rPr>
              <a:t>EE: </a:t>
            </a:r>
            <a:r>
              <a:rPr lang="en-US" sz="1400" dirty="0">
                <a:solidFill>
                  <a:schemeClr val="tx1"/>
                </a:solidFill>
                <a:cs typeface="Arial" pitchFamily="34" charset="0"/>
              </a:rPr>
              <a:t>Charge Controller, Battery and Solar </a:t>
            </a:r>
            <a:endParaRPr lang="en-US" sz="1400" b="1" dirty="0">
              <a:solidFill>
                <a:schemeClr val="tx1"/>
              </a:solidFill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834581" y="2181356"/>
                <a:ext cx="3309238" cy="10074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/>
              <a:lstStyle/>
              <a:p>
                <a:pPr algn="ctr">
                  <a:defRPr/>
                </a:pPr>
                <a:r>
                  <a:rPr lang="en-US" sz="1400" b="1" dirty="0">
                    <a:solidFill>
                      <a:schemeClr val="tx1"/>
                    </a:solidFill>
                    <a:cs typeface="Arial" pitchFamily="34" charset="0"/>
                  </a:rPr>
                  <a:t>LIFT PROGRAM LOOP:</a:t>
                </a:r>
              </a:p>
              <a:p>
                <a:pPr algn="ctr">
                  <a:defRPr/>
                </a:pPr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Iterate Coefficient of lift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00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0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0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) and Planform Area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0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0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10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) based on selected configuration maximize Lift Force:</a:t>
                </a:r>
              </a:p>
              <a:p>
                <a:pPr algn="ctr">
                  <a:defRPr/>
                </a:pPr>
                <a:endParaRPr lang="en-US" sz="8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defRPr/>
                </a:pPr>
                <a:r>
                  <a:rPr lang="en-US" sz="1200" b="1" dirty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Lift Force: </a:t>
                </a:r>
                <a14:m>
                  <m:oMath xmlns:m="http://schemas.openxmlformats.org/officeDocument/2006/math">
                    <m:r>
                      <a:rPr lang="en-US" sz="1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US" sz="120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1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∗</m:t>
                        </m:r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b>
                    </m:sSub>
                    <m:r>
                      <a:rPr lang="en-US" sz="1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endParaRPr lang="en-US" sz="1200" dirty="0"/>
              </a:p>
              <a:p>
                <a:pPr>
                  <a:defRPr/>
                </a:pPr>
                <a:endParaRPr lang="en-US" sz="1200" b="1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algn="ctr">
                  <a:defRPr/>
                </a:pPr>
                <a:endParaRPr lang="en-US" sz="12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581" y="2181356"/>
                <a:ext cx="3309238" cy="1007416"/>
              </a:xfrm>
              <a:prstGeom prst="rect">
                <a:avLst/>
              </a:prstGeom>
              <a:blipFill>
                <a:blip r:embed="rId2"/>
                <a:stretch>
                  <a:fillRect t="-599"/>
                </a:stretch>
              </a:blipFill>
              <a:ln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/>
          <p:cNvCxnSpPr>
            <a:cxnSpLocks/>
            <a:stCxn id="4" idx="3"/>
            <a:endCxn id="5" idx="0"/>
          </p:cNvCxnSpPr>
          <p:nvPr/>
        </p:nvCxnSpPr>
        <p:spPr>
          <a:xfrm flipH="1">
            <a:off x="2489200" y="1499230"/>
            <a:ext cx="7087406" cy="682126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" name="Straight Connector 8"/>
          <p:cNvCxnSpPr>
            <a:cxnSpLocks/>
            <a:stCxn id="58" idx="2"/>
            <a:endCxn id="19" idx="0"/>
          </p:cNvCxnSpPr>
          <p:nvPr/>
        </p:nvCxnSpPr>
        <p:spPr>
          <a:xfrm rot="5400000">
            <a:off x="6045318" y="1357288"/>
            <a:ext cx="319936" cy="4122933"/>
          </a:xfrm>
          <a:prstGeom prst="bentConnector3">
            <a:avLst>
              <a:gd name="adj1" fmla="val 50000"/>
            </a:avLst>
          </a:pr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23" name="Object 3"/>
              <p:cNvSpPr txBox="1"/>
              <p:nvPr/>
            </p:nvSpPr>
            <p:spPr bwMode="auto">
              <a:xfrm>
                <a:off x="10406729" y="814137"/>
                <a:ext cx="2046542" cy="517571"/>
              </a:xfrm>
              <a:prstGeom prst="rect">
                <a:avLst/>
              </a:prstGeom>
              <a:noFill/>
            </p:spPr>
            <p:txBody>
              <a:bodyPr>
                <a:normAutofit fontScale="625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𝑇𝑂</m:t>
                          </m:r>
                        </m:sub>
                      </m:sSub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e>
                            <m:sub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𝑀𝐸</m:t>
                              </m:r>
                            </m:sub>
                          </m:sSub>
                          <m: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e>
                            <m:sub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𝐸𝐸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123" name="Object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406729" y="814137"/>
                <a:ext cx="2046542" cy="517571"/>
              </a:xfrm>
              <a:prstGeom prst="rect">
                <a:avLst/>
              </a:prstGeom>
              <a:blipFill>
                <a:blip r:embed="rId3"/>
                <a:stretch>
                  <a:fillRect t="-113095" b="-1547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Rounded Rectangle 18"/>
          <p:cNvSpPr/>
          <p:nvPr/>
        </p:nvSpPr>
        <p:spPr>
          <a:xfrm>
            <a:off x="3130549" y="3578722"/>
            <a:ext cx="2026539" cy="1114839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/>
          <a:lstStyle/>
          <a:p>
            <a:pPr algn="ctr">
              <a:lnSpc>
                <a:spcPts val="1800"/>
              </a:lnSpc>
              <a:defRPr/>
            </a:pPr>
            <a:r>
              <a:rPr lang="en-US" sz="1200" b="1">
                <a:solidFill>
                  <a:schemeClr val="tx1"/>
                </a:solidFill>
                <a:cs typeface="Arial" pitchFamily="34" charset="0"/>
              </a:rPr>
              <a:t>Thrust-To-Weight</a:t>
            </a:r>
          </a:p>
          <a:p>
            <a:pPr>
              <a:lnSpc>
                <a:spcPts val="1800"/>
              </a:lnSpc>
              <a:defRPr/>
            </a:pPr>
            <a:endParaRPr lang="en-US" sz="12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C531CBCB-02D6-4B8C-A8EE-626BFB879C4F}"/>
                  </a:ext>
                </a:extLst>
              </p:cNvPr>
              <p:cNvSpPr/>
              <p:nvPr/>
            </p:nvSpPr>
            <p:spPr>
              <a:xfrm>
                <a:off x="6710707" y="2143947"/>
                <a:ext cx="3112090" cy="111483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/>
              <a:lstStyle/>
              <a:p>
                <a:pPr algn="ctr">
                  <a:defRPr/>
                </a:pPr>
                <a:r>
                  <a:rPr lang="en-US" sz="1400" b="1" dirty="0">
                    <a:solidFill>
                      <a:schemeClr val="tx1"/>
                    </a:solidFill>
                    <a:cs typeface="Arial" pitchFamily="34" charset="0"/>
                  </a:rPr>
                  <a:t>DRAG PROGRAM LOOP</a:t>
                </a:r>
              </a:p>
              <a:p>
                <a:pPr algn="ctr">
                  <a:defRPr/>
                </a:pPr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Iterate Coefficient of Drag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0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  <m:t>D</m:t>
                        </m:r>
                      </m:e>
                      <m:sub>
                        <m:r>
                          <a:rPr lang="en-US" sz="10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) and Cross Section Area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US" sz="10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  <m:t>𝐴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10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itchFamily="34" charset="0"/>
                          </a:rPr>
                          <m:t>x</m:t>
                        </m:r>
                      </m:sub>
                    </m:sSub>
                  </m:oMath>
                </a14:m>
                <a:r>
                  <a:rPr lang="en-US" sz="1000" dirty="0">
                    <a:solidFill>
                      <a:schemeClr val="tx1"/>
                    </a:solidFill>
                    <a:cs typeface="Arial" pitchFamily="34" charset="0"/>
                  </a:rPr>
                  <a:t>) based on selected configuration minimize Drag Force</a:t>
                </a:r>
              </a:p>
              <a:p>
                <a:pPr algn="ctr">
                  <a:defRPr/>
                </a:pPr>
                <a:endParaRPr lang="en-US" sz="1000" dirty="0">
                  <a:solidFill>
                    <a:schemeClr val="tx1"/>
                  </a:solidFill>
                  <a:cs typeface="Arial" pitchFamily="34" charset="0"/>
                </a:endParaRPr>
              </a:p>
              <a:p>
                <a:pPr>
                  <a:defRPr/>
                </a:pPr>
                <a:r>
                  <a:rPr lang="en-US" sz="1200" b="1" dirty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Drag Force: </a:t>
                </a:r>
                <a14:m>
                  <m:oMath xmlns:m="http://schemas.openxmlformats.org/officeDocument/2006/math">
                    <m:r>
                      <a:rPr lang="en-US" sz="1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US" sz="120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1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  <m:r>
                      <a:rPr lang="en-US" sz="1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b>
                    </m:sSub>
                    <m:r>
                      <a:rPr lang="en-US" sz="1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∗</m:t>
                    </m:r>
                    <m:sSub>
                      <m:sSubPr>
                        <m:ctrlP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1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endParaRPr lang="en-US" sz="1200" b="1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algn="ctr">
                  <a:defRPr/>
                </a:pPr>
                <a:endParaRPr lang="en-US" sz="12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C531CBCB-02D6-4B8C-A8EE-626BFB879C4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0707" y="2143947"/>
                <a:ext cx="3112090" cy="1114839"/>
              </a:xfrm>
              <a:prstGeom prst="rect">
                <a:avLst/>
              </a:prstGeom>
              <a:blipFill>
                <a:blip r:embed="rId4"/>
                <a:stretch>
                  <a:fillRect t="-541" b="-1622"/>
                </a:stretch>
              </a:blipFill>
              <a:ln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A34AF5A1-6F47-41A0-8DB0-9A66D7158500}"/>
              </a:ext>
            </a:extLst>
          </p:cNvPr>
          <p:cNvCxnSpPr>
            <a:cxnSpLocks/>
            <a:stCxn id="4" idx="3"/>
            <a:endCxn id="58" idx="0"/>
          </p:cNvCxnSpPr>
          <p:nvPr/>
        </p:nvCxnSpPr>
        <p:spPr>
          <a:xfrm flipH="1">
            <a:off x="8266752" y="1499230"/>
            <a:ext cx="1309854" cy="644717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1" name="Object 8">
                <a:extLst>
                  <a:ext uri="{FF2B5EF4-FFF2-40B4-BE49-F238E27FC236}">
                    <a16:creationId xmlns:a16="http://schemas.microsoft.com/office/drawing/2014/main" id="{AB1B7D49-1F1A-4535-A4F2-68CE55B61024}"/>
                  </a:ext>
                </a:extLst>
              </p:cNvPr>
              <p:cNvSpPr txBox="1"/>
              <p:nvPr/>
            </p:nvSpPr>
            <p:spPr bwMode="auto">
              <a:xfrm>
                <a:off x="3485232" y="3952905"/>
                <a:ext cx="1346195" cy="62444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fontScale="775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p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US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𝑉</m:t>
                      </m:r>
                      <m:r>
                        <a:rPr lang="en-US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US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𝑉</m:t>
                      </m:r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91" name="Object 8">
                <a:extLst>
                  <a:ext uri="{FF2B5EF4-FFF2-40B4-BE49-F238E27FC236}">
                    <a16:creationId xmlns:a16="http://schemas.microsoft.com/office/drawing/2014/main" id="{AB1B7D49-1F1A-4535-A4F2-68CE55B610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85232" y="3952905"/>
                <a:ext cx="1346195" cy="62444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id="{536F4D7C-D0EA-4C13-9656-9CDA57DB1BC5}"/>
                  </a:ext>
                </a:extLst>
              </p:cNvPr>
              <p:cNvSpPr/>
              <p:nvPr/>
            </p:nvSpPr>
            <p:spPr>
              <a:xfrm>
                <a:off x="4758525" y="2318902"/>
                <a:ext cx="1337475" cy="7514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/>
              <a:lstStyle/>
              <a:p>
                <a:pPr>
                  <a:defRPr/>
                </a:pPr>
                <a:r>
                  <a:rPr lang="en-US" sz="1200" b="1" dirty="0">
                    <a:solidFill>
                      <a:schemeClr val="tx1"/>
                    </a:solidFill>
                    <a:cs typeface="Arial" pitchFamily="34" charset="0"/>
                  </a:rPr>
                  <a:t>Lift-To-Drag Ratio:</a:t>
                </a:r>
              </a:p>
              <a:p>
                <a:pPr algn="ctr">
                  <a:defRPr/>
                </a:pPr>
                <a:endParaRPr lang="en-US" sz="1200" b="0" i="1" dirty="0">
                  <a:solidFill>
                    <a:srgbClr val="000000"/>
                  </a:solidFill>
                  <a:latin typeface="Cambria Math" panose="02040503050406030204" pitchFamily="18" charset="0"/>
                </a:endParaRPr>
              </a:p>
              <a:p>
                <a:pPr algn="ctr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2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US" sz="12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en-US" sz="12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𝐷</m:t>
                      </m:r>
                    </m:oMath>
                  </m:oMathPara>
                </a14:m>
                <a:endParaRPr lang="en-US" sz="1200" dirty="0"/>
              </a:p>
              <a:p>
                <a:pPr algn="ctr">
                  <a:defRPr/>
                </a:pPr>
                <a:endParaRPr lang="en-US" sz="12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id="{536F4D7C-D0EA-4C13-9656-9CDA57DB1BC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8525" y="2318902"/>
                <a:ext cx="1337475" cy="75144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Rectangle 34">
            <a:extLst>
              <a:ext uri="{FF2B5EF4-FFF2-40B4-BE49-F238E27FC236}">
                <a16:creationId xmlns:a16="http://schemas.microsoft.com/office/drawing/2014/main" id="{2EFE2B33-839B-4ACD-9D6F-30083CFB8715}"/>
              </a:ext>
            </a:extLst>
          </p:cNvPr>
          <p:cNvSpPr/>
          <p:nvPr/>
        </p:nvSpPr>
        <p:spPr>
          <a:xfrm>
            <a:off x="104306" y="1595881"/>
            <a:ext cx="2519952" cy="473075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Aerodynamic Analysis </a:t>
            </a:r>
          </a:p>
          <a:p>
            <a:pPr algn="ctr"/>
            <a:r>
              <a:rPr lang="en-US" sz="1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endParaRPr lang="en-US" sz="1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5077AD7-E2EA-4354-9FB1-1AD73E6ACEE4}"/>
              </a:ext>
            </a:extLst>
          </p:cNvPr>
          <p:cNvCxnSpPr>
            <a:cxnSpLocks/>
            <a:stCxn id="5" idx="3"/>
            <a:endCxn id="100" idx="1"/>
          </p:cNvCxnSpPr>
          <p:nvPr/>
        </p:nvCxnSpPr>
        <p:spPr>
          <a:xfrm>
            <a:off x="4143819" y="2685064"/>
            <a:ext cx="614706" cy="9562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9C2605E-C61B-4A8E-B1DA-273EB9DFDAAF}"/>
              </a:ext>
            </a:extLst>
          </p:cNvPr>
          <p:cNvCxnSpPr>
            <a:cxnSpLocks/>
            <a:stCxn id="58" idx="1"/>
            <a:endCxn id="100" idx="3"/>
          </p:cNvCxnSpPr>
          <p:nvPr/>
        </p:nvCxnSpPr>
        <p:spPr>
          <a:xfrm flipH="1" flipV="1">
            <a:off x="6096000" y="2694626"/>
            <a:ext cx="614707" cy="6741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1" name="Rounded Rectangle 17">
            <a:extLst>
              <a:ext uri="{FF2B5EF4-FFF2-40B4-BE49-F238E27FC236}">
                <a16:creationId xmlns:a16="http://schemas.microsoft.com/office/drawing/2014/main" id="{96A50446-353B-49C6-81C9-666FEA84EBA3}"/>
              </a:ext>
            </a:extLst>
          </p:cNvPr>
          <p:cNvSpPr/>
          <p:nvPr/>
        </p:nvSpPr>
        <p:spPr>
          <a:xfrm>
            <a:off x="139111" y="4863313"/>
            <a:ext cx="2757054" cy="990913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/>
          <a:lstStyle/>
          <a:p>
            <a:pPr algn="ctr">
              <a:lnSpc>
                <a:spcPts val="1800"/>
              </a:lnSpc>
              <a:defRPr/>
            </a:pPr>
            <a:r>
              <a:rPr lang="en-US" sz="1200" b="1">
                <a:solidFill>
                  <a:schemeClr val="tx1"/>
                </a:solidFill>
                <a:cs typeface="Arial" pitchFamily="34" charset="0"/>
              </a:rPr>
              <a:t>Center of Gravity</a:t>
            </a:r>
          </a:p>
          <a:p>
            <a:pPr>
              <a:defRPr/>
            </a:pPr>
            <a:endParaRPr lang="en-US" sz="12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12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ject 7">
                <a:extLst>
                  <a:ext uri="{FF2B5EF4-FFF2-40B4-BE49-F238E27FC236}">
                    <a16:creationId xmlns:a16="http://schemas.microsoft.com/office/drawing/2014/main" id="{AF1F7087-26BB-496F-8DB4-D870BE670553}"/>
                  </a:ext>
                </a:extLst>
              </p:cNvPr>
              <p:cNvSpPr txBox="1"/>
              <p:nvPr/>
            </p:nvSpPr>
            <p:spPr bwMode="auto">
              <a:xfrm>
                <a:off x="226385" y="5134519"/>
                <a:ext cx="2610877" cy="598339"/>
              </a:xfrm>
              <a:prstGeom prst="rect">
                <a:avLst/>
              </a:prstGeom>
              <a:noFill/>
            </p:spPr>
            <p:txBody>
              <a:bodyPr>
                <a:normAutofit fontScale="85000" lnSpcReduction="1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𝑀𝐸</m:t>
                              </m:r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𝐶𝑜𝑚𝑝</m:t>
                              </m:r>
                            </m:sub>
                          </m:sSub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𝐸𝐸</m:t>
                              </m:r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𝐶𝑜𝑚𝑝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𝑀𝐸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𝑐𝑜𝑚𝑝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𝐸𝐸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𝑐𝑜𝑚𝑝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2" name="Object 7">
                <a:extLst>
                  <a:ext uri="{FF2B5EF4-FFF2-40B4-BE49-F238E27FC236}">
                    <a16:creationId xmlns:a16="http://schemas.microsoft.com/office/drawing/2014/main" id="{AF1F7087-26BB-496F-8DB4-D870BE6705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6385" y="5134519"/>
                <a:ext cx="2610877" cy="598339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Object 8">
                <a:extLst>
                  <a:ext uri="{FF2B5EF4-FFF2-40B4-BE49-F238E27FC236}">
                    <a16:creationId xmlns:a16="http://schemas.microsoft.com/office/drawing/2014/main" id="{FF4B5B47-43CE-4420-B6BD-A04219496648}"/>
                  </a:ext>
                </a:extLst>
              </p:cNvPr>
              <p:cNvSpPr txBox="1"/>
              <p:nvPr/>
            </p:nvSpPr>
            <p:spPr bwMode="auto">
              <a:xfrm>
                <a:off x="3402800" y="5447987"/>
                <a:ext cx="1660708" cy="82339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fontScale="700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1.21</m:t>
                          </m:r>
                          <m:d>
                            <m:dPr>
                              <m:ctrlPr>
                                <a:rPr lang="en-US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𝑝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  <m:sSub>
                            <m:sSub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d>
                            <m:d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num>
                                <m:den>
                                  <m:r>
                                    <a:rPr lang="en-US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68" name="Object 8">
                <a:extLst>
                  <a:ext uri="{FF2B5EF4-FFF2-40B4-BE49-F238E27FC236}">
                    <a16:creationId xmlns:a16="http://schemas.microsoft.com/office/drawing/2014/main" id="{FF4B5B47-43CE-4420-B6BD-A042194966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02800" y="5447987"/>
                <a:ext cx="1660708" cy="823398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Rounded Rectangle 5">
            <a:extLst>
              <a:ext uri="{FF2B5EF4-FFF2-40B4-BE49-F238E27FC236}">
                <a16:creationId xmlns:a16="http://schemas.microsoft.com/office/drawing/2014/main" id="{85318805-EA19-4403-AC70-93DEE172B343}"/>
              </a:ext>
            </a:extLst>
          </p:cNvPr>
          <p:cNvSpPr/>
          <p:nvPr/>
        </p:nvSpPr>
        <p:spPr>
          <a:xfrm>
            <a:off x="104307" y="3443520"/>
            <a:ext cx="2895600" cy="1395829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/>
          <a:lstStyle/>
          <a:p>
            <a:pPr algn="ctr">
              <a:lnSpc>
                <a:spcPts val="1800"/>
              </a:lnSpc>
              <a:defRPr/>
            </a:pPr>
            <a:r>
              <a:rPr lang="en-US" sz="1200" b="1" dirty="0">
                <a:solidFill>
                  <a:schemeClr val="tx1"/>
                </a:solidFill>
                <a:cs typeface="Arial" pitchFamily="34" charset="0"/>
              </a:rPr>
              <a:t>Velocity</a:t>
            </a:r>
          </a:p>
          <a:p>
            <a:pPr>
              <a:lnSpc>
                <a:spcPts val="1800"/>
              </a:lnSpc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Take-off </a:t>
            </a:r>
          </a:p>
          <a:p>
            <a:pPr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Velocity:</a:t>
            </a:r>
          </a:p>
          <a:p>
            <a:pPr>
              <a:defRPr/>
            </a:pPr>
            <a:endParaRPr lang="en-US" sz="1200" dirty="0">
              <a:solidFill>
                <a:schemeClr val="tx1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Velocity Stall: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Object 5">
                <a:extLst>
                  <a:ext uri="{FF2B5EF4-FFF2-40B4-BE49-F238E27FC236}">
                    <a16:creationId xmlns:a16="http://schemas.microsoft.com/office/drawing/2014/main" id="{7BDE5110-3428-4192-AB19-CF179DDAA730}"/>
                  </a:ext>
                </a:extLst>
              </p:cNvPr>
              <p:cNvSpPr txBox="1"/>
              <p:nvPr/>
            </p:nvSpPr>
            <p:spPr bwMode="auto">
              <a:xfrm>
                <a:off x="1186322" y="4212830"/>
                <a:ext cx="1435100" cy="512763"/>
              </a:xfrm>
              <a:prstGeom prst="rect">
                <a:avLst/>
              </a:prstGeom>
              <a:noFill/>
            </p:spPr>
            <p:txBody>
              <a:bodyPr>
                <a:normAutofit fontScale="475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𝜌</m:t>
                              </m:r>
                              <m:sSub>
                                <m:sSub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𝑝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max</m:t>
                                      </m:r>
                                    </m:sub>
                                  </m:sSub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9" name="Object 5">
                <a:extLst>
                  <a:ext uri="{FF2B5EF4-FFF2-40B4-BE49-F238E27FC236}">
                    <a16:creationId xmlns:a16="http://schemas.microsoft.com/office/drawing/2014/main" id="{7BDE5110-3428-4192-AB19-CF179DDAA7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186322" y="4212830"/>
                <a:ext cx="1435100" cy="512763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Object 5">
                <a:extLst>
                  <a:ext uri="{FF2B5EF4-FFF2-40B4-BE49-F238E27FC236}">
                    <a16:creationId xmlns:a16="http://schemas.microsoft.com/office/drawing/2014/main" id="{0E3CD8DE-9177-4F46-909F-6A8B7EF0D4EF}"/>
                  </a:ext>
                </a:extLst>
              </p:cNvPr>
              <p:cNvSpPr txBox="1"/>
              <p:nvPr/>
            </p:nvSpPr>
            <p:spPr bwMode="auto">
              <a:xfrm>
                <a:off x="879451" y="3778655"/>
                <a:ext cx="1435100" cy="512763"/>
              </a:xfrm>
              <a:prstGeom prst="rect">
                <a:avLst/>
              </a:prstGeom>
              <a:noFill/>
            </p:spPr>
            <p:txBody>
              <a:bodyPr>
                <a:normAutofit fontScale="475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𝑇</m:t>
                          </m:r>
                          <m: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𝑂</m:t>
                          </m:r>
                        </m:sub>
                      </m:sSub>
                      <m:r>
                        <a:rPr lang="en-US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=1.2</m:t>
                      </m:r>
                      <m:rad>
                        <m:radPr>
                          <m:degHide m:val="on"/>
                          <m:ctrlPr>
                            <a:rPr lang="en-US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d>
                                <m:d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𝑊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𝑇𝑂</m:t>
                                      </m:r>
                                    </m:sub>
                                  </m:sSub>
                                  <m: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/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𝑝</m:t>
                                      </m:r>
                                    </m:sub>
                                  </m:sSub>
                                </m:e>
                              </m:d>
                            </m:num>
                            <m:den>
                              <m:r>
                                <a:rPr lang="en-US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𝜌</m:t>
                              </m:r>
                              <m:sSub>
                                <m:sSubPr>
                                  <m:ctrlP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max</m:t>
                                      </m:r>
                                    </m:sub>
                                  </m:sSub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0" name="Object 5">
                <a:extLst>
                  <a:ext uri="{FF2B5EF4-FFF2-40B4-BE49-F238E27FC236}">
                    <a16:creationId xmlns:a16="http://schemas.microsoft.com/office/drawing/2014/main" id="{0E3CD8DE-9177-4F46-909F-6A8B7EF0D4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79451" y="3778655"/>
                <a:ext cx="1435100" cy="51276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8BD2BE72-1D36-4BA9-A2CE-A72D822E61A2}"/>
              </a:ext>
            </a:extLst>
          </p:cNvPr>
          <p:cNvCxnSpPr>
            <a:cxnSpLocks/>
            <a:stCxn id="5" idx="2"/>
            <a:endCxn id="78" idx="0"/>
          </p:cNvCxnSpPr>
          <p:nvPr/>
        </p:nvCxnSpPr>
        <p:spPr>
          <a:xfrm rot="5400000">
            <a:off x="1893280" y="2847600"/>
            <a:ext cx="254748" cy="937093"/>
          </a:xfrm>
          <a:prstGeom prst="bentConnector3">
            <a:avLst>
              <a:gd name="adj1" fmla="val 50000"/>
            </a:avLst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26" name="Rectangle 125">
            <a:extLst>
              <a:ext uri="{FF2B5EF4-FFF2-40B4-BE49-F238E27FC236}">
                <a16:creationId xmlns:a16="http://schemas.microsoft.com/office/drawing/2014/main" id="{1F0981A9-5294-414A-966C-29836896534F}"/>
              </a:ext>
            </a:extLst>
          </p:cNvPr>
          <p:cNvSpPr/>
          <p:nvPr/>
        </p:nvSpPr>
        <p:spPr>
          <a:xfrm>
            <a:off x="0" y="5947620"/>
            <a:ext cx="2728565" cy="90251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>
              <a:defRPr/>
            </a:pPr>
            <a:r>
              <a:rPr lang="en-US" sz="1200" b="1" dirty="0">
                <a:solidFill>
                  <a:schemeClr val="tx1"/>
                </a:solidFill>
                <a:cs typeface="Arial" pitchFamily="34" charset="0"/>
              </a:rPr>
              <a:t>Assumptions: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Simplified area for lift/drag calculation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Model wing as straight beam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chemeClr val="tx1"/>
                </a:solidFill>
                <a:cs typeface="Arial" pitchFamily="34" charset="0"/>
              </a:rPr>
              <a:t>Load is evenly distributed  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US" sz="1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7" name="Slide Number Placeholder 156">
            <a:extLst>
              <a:ext uri="{FF2B5EF4-FFF2-40B4-BE49-F238E27FC236}">
                <a16:creationId xmlns:a16="http://schemas.microsoft.com/office/drawing/2014/main" id="{52D7E4A7-8288-410F-A4CB-BEE5C3F9D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12CC964-A50B-4C29-B4E4-2C30BB34CCF3}" type="slidenum">
              <a:rPr lang="en-US" smtClean="0"/>
              <a:pPr/>
              <a:t>15</a:t>
            </a:fld>
            <a:endParaRPr lang="en-US"/>
          </a:p>
        </p:txBody>
      </p: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13312CA0-7B84-4AB1-A0C5-25D50ACF9B2A}"/>
              </a:ext>
            </a:extLst>
          </p:cNvPr>
          <p:cNvCxnSpPr>
            <a:cxnSpLocks/>
            <a:stCxn id="19" idx="2"/>
            <a:endCxn id="172" idx="0"/>
          </p:cNvCxnSpPr>
          <p:nvPr/>
        </p:nvCxnSpPr>
        <p:spPr>
          <a:xfrm>
            <a:off x="4143819" y="4693561"/>
            <a:ext cx="0" cy="508372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aphicFrame>
        <p:nvGraphicFramePr>
          <p:cNvPr id="60" name="Content Placeholder 3">
            <a:extLst>
              <a:ext uri="{FF2B5EF4-FFF2-40B4-BE49-F238E27FC236}">
                <a16:creationId xmlns:a16="http://schemas.microsoft.com/office/drawing/2014/main" id="{409811A0-78AA-9B8F-03F7-76AD0649E0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7511773"/>
              </p:ext>
            </p:extLst>
          </p:nvPr>
        </p:nvGraphicFramePr>
        <p:xfrm>
          <a:off x="6311162" y="3383493"/>
          <a:ext cx="6288782" cy="3636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84" name="Picture 83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A21377FB-B469-B25A-6B43-D56CAF953B9B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BA4BA3D-6F54-252D-1C64-149F14AA7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 ITERATIONS</a:t>
            </a:r>
          </a:p>
        </p:txBody>
      </p:sp>
      <p:pic>
        <p:nvPicPr>
          <p:cNvPr id="5" name="Picture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9EFF5A29-A27E-5BC5-798E-4212F060F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751" y="2027086"/>
            <a:ext cx="5562600" cy="37825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6ECBF4-1D65-4730-8D69-E99A9051D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410" y="2417611"/>
            <a:ext cx="2831529" cy="3689290"/>
          </a:xfrm>
          <a:prstGeom prst="rect">
            <a:avLst/>
          </a:prstGeom>
        </p:spPr>
      </p:pic>
      <p:pic>
        <p:nvPicPr>
          <p:cNvPr id="11" name="Picture 10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DB068F2B-0B6D-9ABE-F608-E53AFD99B09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58279AC7-1E14-B8ED-E9A7-8E4B18AF9E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441018"/>
              </p:ext>
            </p:extLst>
          </p:nvPr>
        </p:nvGraphicFramePr>
        <p:xfrm>
          <a:off x="6311162" y="3383493"/>
          <a:ext cx="6288782" cy="3636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408708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1C9C8CF-2DFA-5CEB-9A11-F01F1C8CD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 ITERATIONS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367FC21E-164E-55C4-3DDC-426B57EF3FC6}"/>
              </a:ext>
            </a:extLst>
          </p:cNvPr>
          <p:cNvSpPr/>
          <p:nvPr/>
        </p:nvSpPr>
        <p:spPr>
          <a:xfrm>
            <a:off x="287145" y="1619556"/>
            <a:ext cx="4871505" cy="158976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 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D8A2211-5806-201D-0EAB-061ADE200A6F}"/>
              </a:ext>
            </a:extLst>
          </p:cNvPr>
          <p:cNvSpPr txBox="1"/>
          <p:nvPr/>
        </p:nvSpPr>
        <p:spPr>
          <a:xfrm>
            <a:off x="476722" y="1601122"/>
            <a:ext cx="4121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Iteration 1: Low Fidelity Prototype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34" name="Picture 33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6DA83094-CBB2-53DF-02D6-BF46F001E3E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0524" y="1843663"/>
            <a:ext cx="1090655" cy="14725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3D1EE41B-F033-7298-1FE9-C3FDF25576F8}"/>
              </a:ext>
            </a:extLst>
          </p:cNvPr>
          <p:cNvSpPr/>
          <p:nvPr/>
        </p:nvSpPr>
        <p:spPr>
          <a:xfrm>
            <a:off x="281890" y="3380337"/>
            <a:ext cx="4876760" cy="158977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DE7FE1-C0DC-BBD0-8E98-9000D55E1BD1}"/>
              </a:ext>
            </a:extLst>
          </p:cNvPr>
          <p:cNvSpPr txBox="1"/>
          <p:nvPr/>
        </p:nvSpPr>
        <p:spPr>
          <a:xfrm>
            <a:off x="556533" y="3484743"/>
            <a:ext cx="42468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Iteration 2: Foam Build (7.5lb.)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E0FC200-4440-AE07-C2FC-04BF95E463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8137" y="3985137"/>
            <a:ext cx="1394273" cy="904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97FA08BC-7610-3CE6-724F-59B89B080079}"/>
              </a:ext>
            </a:extLst>
          </p:cNvPr>
          <p:cNvSpPr txBox="1"/>
          <p:nvPr/>
        </p:nvSpPr>
        <p:spPr>
          <a:xfrm>
            <a:off x="2217716" y="4048013"/>
            <a:ext cx="29337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bg1"/>
                </a:solidFill>
              </a:rPr>
              <a:t>Cheap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bg1"/>
                </a:solidFill>
              </a:rPr>
              <a:t>Rigid Airfoil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2"/>
                </a:solidFill>
              </a:rPr>
              <a:t>Weak Chassis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90846EA5-D682-BA67-F4E1-BBE6FBCA3167}"/>
              </a:ext>
            </a:extLst>
          </p:cNvPr>
          <p:cNvSpPr/>
          <p:nvPr/>
        </p:nvSpPr>
        <p:spPr>
          <a:xfrm>
            <a:off x="281890" y="5224046"/>
            <a:ext cx="4876760" cy="158509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 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32E963F-B403-798A-0172-993681ABCCA9}"/>
              </a:ext>
            </a:extLst>
          </p:cNvPr>
          <p:cNvSpPr txBox="1"/>
          <p:nvPr/>
        </p:nvSpPr>
        <p:spPr>
          <a:xfrm>
            <a:off x="403927" y="5364971"/>
            <a:ext cx="42479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Iteration 3: Transparent Wrap (9.7lb.)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B867B17-9768-13C1-FFA0-C6E338D17A80}"/>
              </a:ext>
            </a:extLst>
          </p:cNvPr>
          <p:cNvSpPr txBox="1"/>
          <p:nvPr/>
        </p:nvSpPr>
        <p:spPr>
          <a:xfrm>
            <a:off x="2217716" y="5841584"/>
            <a:ext cx="30814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bg1"/>
                </a:solidFill>
              </a:rPr>
              <a:t>Precise manufacturing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bg1"/>
                </a:solidFill>
              </a:rPr>
              <a:t>Rigid Wrap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2"/>
                </a:solidFill>
              </a:rPr>
              <a:t>Heavy Frame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30E1425E-7824-0641-D66B-97744250FB63}"/>
              </a:ext>
            </a:extLst>
          </p:cNvPr>
          <p:cNvSpPr/>
          <p:nvPr/>
        </p:nvSpPr>
        <p:spPr>
          <a:xfrm>
            <a:off x="5729686" y="1744411"/>
            <a:ext cx="5985591" cy="492817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  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054FB999-E734-6BAD-2973-198D287662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533" y="5841584"/>
            <a:ext cx="1508577" cy="8309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C03B3DA0-0DEA-BDC8-A943-EA5247BE34AB}"/>
              </a:ext>
            </a:extLst>
          </p:cNvPr>
          <p:cNvSpPr txBox="1"/>
          <p:nvPr/>
        </p:nvSpPr>
        <p:spPr>
          <a:xfrm>
            <a:off x="6183086" y="1962728"/>
            <a:ext cx="530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Final Iteration : Carbon Fiber Frame (5.07 lb.)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B4103AF0-B011-EEF5-F82F-EAE4B8469358}"/>
                  </a:ext>
                </a:extLst>
              </p:cNvPr>
              <p:cNvSpPr txBox="1"/>
              <p:nvPr/>
            </p:nvSpPr>
            <p:spPr>
              <a:xfrm>
                <a:off x="8129994" y="3484743"/>
                <a:ext cx="3606730" cy="182146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Weight: </a:t>
                </a:r>
                <a:r>
                  <a:rPr lang="en-US" sz="1600" b="1" dirty="0">
                    <a:solidFill>
                      <a:srgbClr val="000000"/>
                    </a:solidFill>
                  </a:rPr>
                  <a:t>5.7 lbs. (2600g)</a:t>
                </a: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Thrust to Weight Ratio: </a:t>
                </a:r>
                <a:r>
                  <a:rPr lang="en-US" sz="1600" b="1" dirty="0">
                    <a:solidFill>
                      <a:srgbClr val="000000"/>
                    </a:solidFill>
                  </a:rPr>
                  <a:t>0.81</a:t>
                </a: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Wingspan: 5 ft</a:t>
                </a: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Chord Length (Max): 19.5”</a:t>
                </a: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Chord Length (Min): 8”</a:t>
                </a: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Surface Area: </a:t>
                </a:r>
                <a:r>
                  <a:rPr lang="en-US" sz="1600" b="1" dirty="0">
                    <a:solidFill>
                      <a:srgbClr val="000000"/>
                    </a:solidFill>
                  </a:rPr>
                  <a:t>6.8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600" b="1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600" b="1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𝒇𝒕</m:t>
                        </m:r>
                      </m:e>
                      <m:sup>
                        <m:r>
                          <a:rPr lang="en-US" sz="1600" b="1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sz="1600" b="1" dirty="0">
                  <a:solidFill>
                    <a:schemeClr val="bg1"/>
                  </a:solidFill>
                </a:endParaRPr>
              </a:p>
              <a:p>
                <a:pPr marL="857250" indent="-857250">
                  <a:buFont typeface="Wingdings" panose="05000000000000000000" pitchFamily="2" charset="2"/>
                  <a:buChar char="q"/>
                </a:pPr>
                <a:r>
                  <a:rPr lang="en-US" sz="1600" b="1" dirty="0">
                    <a:solidFill>
                      <a:schemeClr val="bg1"/>
                    </a:solidFill>
                  </a:rPr>
                  <a:t>Max Speed: </a:t>
                </a:r>
                <a:r>
                  <a:rPr lang="en-US" sz="1600" b="1" dirty="0">
                    <a:solidFill>
                      <a:srgbClr val="000000"/>
                    </a:solidFill>
                  </a:rPr>
                  <a:t>50 mph</a:t>
                </a:r>
              </a:p>
            </p:txBody>
          </p:sp>
        </mc:Choice>
        <mc:Fallback xmlns="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B4103AF0-B011-EEF5-F82F-EAE4B84693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9994" y="3484743"/>
                <a:ext cx="3606730" cy="1821461"/>
              </a:xfrm>
              <a:prstGeom prst="rect">
                <a:avLst/>
              </a:prstGeom>
              <a:blipFill>
                <a:blip r:embed="rId5"/>
                <a:stretch>
                  <a:fillRect l="-677" t="-671" b="-40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6" name="Picture 45">
            <a:extLst>
              <a:ext uri="{FF2B5EF4-FFF2-40B4-BE49-F238E27FC236}">
                <a16:creationId xmlns:a16="http://schemas.microsoft.com/office/drawing/2014/main" id="{344EFA88-F351-758F-2D76-CD0647B31E7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6356" y="2629418"/>
            <a:ext cx="2045088" cy="1273981"/>
          </a:xfrm>
          <a:prstGeom prst="rect">
            <a:avLst/>
          </a:prstGeom>
          <a:ln w="38100" cap="sq">
            <a:noFill/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57D5C17F-197D-F173-DB32-0EA9B8F68FF4}"/>
              </a:ext>
            </a:extLst>
          </p:cNvPr>
          <p:cNvSpPr txBox="1"/>
          <p:nvPr/>
        </p:nvSpPr>
        <p:spPr>
          <a:xfrm>
            <a:off x="2217716" y="2159636"/>
            <a:ext cx="3237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bg1"/>
                </a:solidFill>
              </a:rPr>
              <a:t>Proof of concept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2"/>
                </a:solidFill>
              </a:rPr>
              <a:t>Not to scale</a:t>
            </a:r>
          </a:p>
          <a:p>
            <a:pPr marL="857250" indent="-857250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2"/>
                </a:solidFill>
              </a:rPr>
              <a:t>Incorrect components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911DCD6-0A99-D3DE-790B-EFC4653B58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6539880" y="3643264"/>
            <a:ext cx="1178046" cy="2045087"/>
          </a:xfrm>
          <a:prstGeom prst="rect">
            <a:avLst/>
          </a:prstGeom>
          <a:ln w="190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A05D874F-1EB0-38D6-F0E7-6F2E94769B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06356" y="5401831"/>
            <a:ext cx="2045088" cy="10910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1" name="Picture 50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9F25896B-B2D2-50FD-68ED-A1D5C75C87F3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90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B8D71-6692-EC8D-7686-D014E2EC8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Manufacturing and testing final project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6A1B6-FFE2-8731-F525-A87D82D9F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Clear understanding of manufacturing processes and proper testing procedures. Customer requirements clearly met.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8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65E8AC-1265-A290-AAA1-BA500304A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	AIRCRAFT MANUFACTURING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FD01B47-0F9D-4740-AFA9-B460D4E9DF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932"/>
          <a:stretch/>
        </p:blipFill>
        <p:spPr>
          <a:xfrm>
            <a:off x="5980447" y="1549152"/>
            <a:ext cx="1985331" cy="13494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77D1061-EF32-F436-A949-3B282BCDA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675" y="1580184"/>
            <a:ext cx="1732465" cy="13155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C11B62-2B3F-4614-322C-0E4CE20C9C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 flipV="1">
            <a:off x="1088905" y="1542114"/>
            <a:ext cx="1732463" cy="12998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DAA7F7A-C622-544D-7AC0-587FF9AC7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598082" y="1704958"/>
            <a:ext cx="1743102" cy="11011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A7E8E5B-06F1-F766-866F-FCCFA5FE27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8325" y="3330684"/>
            <a:ext cx="1512859" cy="10750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8B6DA15-19ED-4AF5-1094-0E3F2076D4CF}"/>
              </a:ext>
            </a:extLst>
          </p:cNvPr>
          <p:cNvCxnSpPr>
            <a:cxnSpLocks/>
          </p:cNvCxnSpPr>
          <p:nvPr/>
        </p:nvCxnSpPr>
        <p:spPr>
          <a:xfrm flipV="1">
            <a:off x="1218843" y="4806715"/>
            <a:ext cx="8906173" cy="266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038C7A5A-53CF-A434-4280-4C67D2E4F2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9895" y="3194117"/>
            <a:ext cx="1168028" cy="13823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D6A9DD7C-DB54-E67F-C566-806613BD30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9175" y="3213645"/>
            <a:ext cx="1825311" cy="1191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C15C9F-C7B6-B198-5977-5182D6AA10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7481" y="3149993"/>
            <a:ext cx="1480734" cy="14945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6" name="Arrow: Right 35">
            <a:extLst>
              <a:ext uri="{FF2B5EF4-FFF2-40B4-BE49-F238E27FC236}">
                <a16:creationId xmlns:a16="http://schemas.microsoft.com/office/drawing/2014/main" id="{E7935BDA-C2B1-247F-E58D-E843562ABA55}"/>
              </a:ext>
            </a:extLst>
          </p:cNvPr>
          <p:cNvSpPr/>
          <p:nvPr/>
        </p:nvSpPr>
        <p:spPr>
          <a:xfrm>
            <a:off x="2930905" y="2106838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75CBE8BA-8DB9-A880-9AC2-39C54FD05486}"/>
              </a:ext>
            </a:extLst>
          </p:cNvPr>
          <p:cNvSpPr/>
          <p:nvPr/>
        </p:nvSpPr>
        <p:spPr>
          <a:xfrm>
            <a:off x="5442828" y="2138661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114D9DB1-C2B2-3EB3-90B0-C0756D77F2EB}"/>
              </a:ext>
            </a:extLst>
          </p:cNvPr>
          <p:cNvSpPr/>
          <p:nvPr/>
        </p:nvSpPr>
        <p:spPr>
          <a:xfrm>
            <a:off x="8088413" y="2134080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F68D5527-EC69-63A8-D245-20D5ECBB426C}"/>
              </a:ext>
            </a:extLst>
          </p:cNvPr>
          <p:cNvSpPr/>
          <p:nvPr/>
        </p:nvSpPr>
        <p:spPr>
          <a:xfrm>
            <a:off x="2494490" y="3727463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61005E4F-9D2C-E02B-AB9E-B408CC5F56A0}"/>
              </a:ext>
            </a:extLst>
          </p:cNvPr>
          <p:cNvSpPr/>
          <p:nvPr/>
        </p:nvSpPr>
        <p:spPr>
          <a:xfrm>
            <a:off x="5961157" y="3748742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B6CBFA09-D328-D1D7-9FC4-1290254C5D56}"/>
              </a:ext>
            </a:extLst>
          </p:cNvPr>
          <p:cNvSpPr/>
          <p:nvPr/>
        </p:nvSpPr>
        <p:spPr>
          <a:xfrm>
            <a:off x="8244882" y="3744517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19" descr="A picture containing floor, indoor&#10;&#10;Description automatically generated">
            <a:extLst>
              <a:ext uri="{FF2B5EF4-FFF2-40B4-BE49-F238E27FC236}">
                <a16:creationId xmlns:a16="http://schemas.microsoft.com/office/drawing/2014/main" id="{36B992B5-9A6E-03D2-5F02-FF59F9F7E48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69290" y="5347826"/>
            <a:ext cx="1870086" cy="1226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57A49DDE-084D-7A18-72BA-67A773D92A2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68808" y="4984026"/>
            <a:ext cx="1371047" cy="17139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D0A74DD0-935A-B4D3-311F-B63BE39827F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94690" y="5062968"/>
            <a:ext cx="1974595" cy="15745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DC8E540B-0D23-7CE7-50C5-D1AD1E64ACC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820915" y="5132730"/>
            <a:ext cx="1831407" cy="14938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6" name="Arrow: Right 45">
            <a:extLst>
              <a:ext uri="{FF2B5EF4-FFF2-40B4-BE49-F238E27FC236}">
                <a16:creationId xmlns:a16="http://schemas.microsoft.com/office/drawing/2014/main" id="{1CC06240-F53B-6197-A6E5-69BC35A02FC7}"/>
              </a:ext>
            </a:extLst>
          </p:cNvPr>
          <p:cNvSpPr/>
          <p:nvPr/>
        </p:nvSpPr>
        <p:spPr>
          <a:xfrm>
            <a:off x="3299704" y="5800825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1114F7F4-43D0-C1BA-174D-B01AA37FCE4D}"/>
              </a:ext>
            </a:extLst>
          </p:cNvPr>
          <p:cNvSpPr/>
          <p:nvPr/>
        </p:nvSpPr>
        <p:spPr>
          <a:xfrm>
            <a:off x="5541992" y="5787440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Arrow: Right 47">
            <a:extLst>
              <a:ext uri="{FF2B5EF4-FFF2-40B4-BE49-F238E27FC236}">
                <a16:creationId xmlns:a16="http://schemas.microsoft.com/office/drawing/2014/main" id="{829E5CE5-AF78-2258-2BAE-62CAB4B243B6}"/>
              </a:ext>
            </a:extLst>
          </p:cNvPr>
          <p:cNvSpPr/>
          <p:nvPr/>
        </p:nvSpPr>
        <p:spPr>
          <a:xfrm>
            <a:off x="8289268" y="5783838"/>
            <a:ext cx="459152" cy="281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DBD7DC6-698C-831C-1C83-10D0D855D84C}"/>
              </a:ext>
            </a:extLst>
          </p:cNvPr>
          <p:cNvCxnSpPr>
            <a:cxnSpLocks/>
          </p:cNvCxnSpPr>
          <p:nvPr/>
        </p:nvCxnSpPr>
        <p:spPr>
          <a:xfrm flipV="1">
            <a:off x="1218843" y="2986829"/>
            <a:ext cx="8906173" cy="266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0" name="Picture 59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C7DB4009-A3D9-D250-D831-6A68072049F8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926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558DF26-78AF-7005-05F4-4AB30A9A0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AIRCRAFT D.O.E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DBD58FC-1E9B-3AF2-ED89-62F40E286FBD}"/>
              </a:ext>
            </a:extLst>
          </p:cNvPr>
          <p:cNvGrpSpPr/>
          <p:nvPr/>
        </p:nvGrpSpPr>
        <p:grpSpPr>
          <a:xfrm>
            <a:off x="6886482" y="2575684"/>
            <a:ext cx="2152329" cy="853316"/>
            <a:chOff x="7304862" y="511317"/>
            <a:chExt cx="2152329" cy="853316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1719ED9-301A-E7C5-1A6C-4FE4ED76F586}"/>
                </a:ext>
              </a:extLst>
            </p:cNvPr>
            <p:cNvSpPr/>
            <p:nvPr/>
          </p:nvSpPr>
          <p:spPr>
            <a:xfrm>
              <a:off x="7304862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F909C9E-5899-436C-7249-5C07B6817ADE}"/>
                </a:ext>
              </a:extLst>
            </p:cNvPr>
            <p:cNvSpPr txBox="1"/>
            <p:nvPr/>
          </p:nvSpPr>
          <p:spPr>
            <a:xfrm>
              <a:off x="7304862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3: Flight  Duration</a:t>
              </a:r>
              <a:endParaRPr lang="en-US" sz="1700" kern="1200" dirty="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1EEBBD9-00F7-48FF-2994-0014EBC37151}"/>
              </a:ext>
            </a:extLst>
          </p:cNvPr>
          <p:cNvGrpSpPr/>
          <p:nvPr/>
        </p:nvGrpSpPr>
        <p:grpSpPr>
          <a:xfrm>
            <a:off x="6886461" y="3423830"/>
            <a:ext cx="2152329" cy="1195790"/>
            <a:chOff x="7304841" y="1359463"/>
            <a:chExt cx="2152329" cy="119579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D9F915B-70C7-E6A0-CD41-A7C87D48CE0B}"/>
                </a:ext>
              </a:extLst>
            </p:cNvPr>
            <p:cNvSpPr/>
            <p:nvPr/>
          </p:nvSpPr>
          <p:spPr>
            <a:xfrm>
              <a:off x="7304841" y="1359463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EC940EC-1031-0CAE-34D8-8320D7CBC6F1}"/>
                </a:ext>
              </a:extLst>
            </p:cNvPr>
            <p:cNvSpPr txBox="1"/>
            <p:nvPr/>
          </p:nvSpPr>
          <p:spPr>
            <a:xfrm>
              <a:off x="7304841" y="1359463"/>
              <a:ext cx="2152329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Consistent flight and efficient time duration</a:t>
              </a:r>
              <a:endParaRPr lang="en-US" sz="1700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F275BFF6-A895-51A9-FC91-A0EC5EB7CC4E}"/>
              </a:ext>
            </a:extLst>
          </p:cNvPr>
          <p:cNvGrpSpPr/>
          <p:nvPr/>
        </p:nvGrpSpPr>
        <p:grpSpPr>
          <a:xfrm>
            <a:off x="2058120" y="2571117"/>
            <a:ext cx="2152329" cy="853316"/>
            <a:chOff x="0" y="511317"/>
            <a:chExt cx="2152329" cy="85331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CC3D8FD-4255-6670-3EC3-5830FF62DA61}"/>
                </a:ext>
              </a:extLst>
            </p:cNvPr>
            <p:cNvSpPr/>
            <p:nvPr/>
          </p:nvSpPr>
          <p:spPr>
            <a:xfrm>
              <a:off x="0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C276729-FAA3-91FC-6D17-B1320C2381D0}"/>
                </a:ext>
              </a:extLst>
            </p:cNvPr>
            <p:cNvSpPr txBox="1"/>
            <p:nvPr/>
          </p:nvSpPr>
          <p:spPr>
            <a:xfrm>
              <a:off x="0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1: Dynamic and Static Thrust</a:t>
              </a:r>
              <a:endParaRPr lang="en-US" sz="17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7A69535-127F-05D6-69ED-C05724C1DB4C}"/>
              </a:ext>
            </a:extLst>
          </p:cNvPr>
          <p:cNvGrpSpPr/>
          <p:nvPr/>
        </p:nvGrpSpPr>
        <p:grpSpPr>
          <a:xfrm>
            <a:off x="2058120" y="3423592"/>
            <a:ext cx="2152329" cy="1195790"/>
            <a:chOff x="0" y="1363792"/>
            <a:chExt cx="2152329" cy="119579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EFEB305-B469-22B8-F2C8-2F174A845345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28BBD1D-60D2-267E-AB11-579CACD3CCD0}"/>
                </a:ext>
              </a:extLst>
            </p:cNvPr>
            <p:cNvSpPr txBox="1"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the weight threshold to stay under</a:t>
              </a:r>
              <a:endParaRPr lang="en-US" sz="17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28305-EF1A-78C3-5C6D-AE2AC3BFA388}"/>
              </a:ext>
            </a:extLst>
          </p:cNvPr>
          <p:cNvGrpSpPr/>
          <p:nvPr/>
        </p:nvGrpSpPr>
        <p:grpSpPr>
          <a:xfrm>
            <a:off x="4469696" y="2575684"/>
            <a:ext cx="2152329" cy="853316"/>
            <a:chOff x="4888076" y="511317"/>
            <a:chExt cx="2152329" cy="85331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4673BE-1A47-47A3-5DAA-831E02467CCD}"/>
                </a:ext>
              </a:extLst>
            </p:cNvPr>
            <p:cNvSpPr/>
            <p:nvPr/>
          </p:nvSpPr>
          <p:spPr>
            <a:xfrm>
              <a:off x="4888076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2C608C5-8D23-4587-2E41-EFE41FBDAA47}"/>
                </a:ext>
              </a:extLst>
            </p:cNvPr>
            <p:cNvSpPr txBox="1"/>
            <p:nvPr/>
          </p:nvSpPr>
          <p:spPr>
            <a:xfrm>
              <a:off x="4888076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2: Wing Load Test</a:t>
              </a:r>
              <a:endParaRPr lang="en-US" sz="17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F39071-9416-6685-8844-0436B0767625}"/>
              </a:ext>
            </a:extLst>
          </p:cNvPr>
          <p:cNvGrpSpPr/>
          <p:nvPr/>
        </p:nvGrpSpPr>
        <p:grpSpPr>
          <a:xfrm>
            <a:off x="4469696" y="3428159"/>
            <a:ext cx="2152329" cy="1195790"/>
            <a:chOff x="4888076" y="1363792"/>
            <a:chExt cx="2152329" cy="119579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7E724C7-DA62-E74F-42E6-8BBF58D8032D}"/>
                </a:ext>
              </a:extLst>
            </p:cNvPr>
            <p:cNvSpPr/>
            <p:nvPr/>
          </p:nvSpPr>
          <p:spPr>
            <a:xfrm>
              <a:off x="4888076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06E84D4-ACCD-BE18-5C75-832AD11D30FE}"/>
                </a:ext>
              </a:extLst>
            </p:cNvPr>
            <p:cNvSpPr txBox="1"/>
            <p:nvPr/>
          </p:nvSpPr>
          <p:spPr>
            <a:xfrm>
              <a:off x="4888076" y="1363792"/>
              <a:ext cx="2152329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Build aircraft to handle maximum inflight loads</a:t>
              </a:r>
              <a:endParaRPr lang="en-US" sz="1700" kern="1200" dirty="0"/>
            </a:p>
          </p:txBody>
        </p:sp>
      </p:grpSp>
      <p:pic>
        <p:nvPicPr>
          <p:cNvPr id="28" name="Picture 27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7E23034A-5AC5-ACFB-CDA4-BC44738B51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581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0E77FE-1EF8-9B8F-6A68-7014AB274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DYNAMIC AND STATIC THRUST TEST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4CAA27-BDFB-074D-6530-C76C2CCB4148}"/>
              </a:ext>
            </a:extLst>
          </p:cNvPr>
          <p:cNvGrpSpPr/>
          <p:nvPr/>
        </p:nvGrpSpPr>
        <p:grpSpPr>
          <a:xfrm>
            <a:off x="286470" y="1728142"/>
            <a:ext cx="4828455" cy="1338908"/>
            <a:chOff x="0" y="1363792"/>
            <a:chExt cx="2152329" cy="119579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BEF42A7-343A-7A03-8F4D-FB6367C1CA06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309D29C-90AC-D165-E52B-FA584C5170FB}"/>
                </a:ext>
              </a:extLst>
            </p:cNvPr>
            <p:cNvSpPr txBox="1"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the weight threshold to stay under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US" sz="1700" b="1" dirty="0"/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dirty="0"/>
                <a:t>Results: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dirty="0"/>
                <a:t>Weight &lt; 2800g (</a:t>
              </a:r>
              <a:r>
                <a:rPr lang="en-US" b="1" dirty="0"/>
                <a:t>6.17 lb.</a:t>
              </a:r>
              <a:r>
                <a:rPr lang="en-US" dirty="0"/>
                <a:t>)  for TTW 0.7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US" sz="1700" kern="1200" dirty="0"/>
            </a:p>
          </p:txBody>
        </p:sp>
      </p:grpSp>
      <p:pic>
        <p:nvPicPr>
          <p:cNvPr id="12" name="Picture 2">
            <a:extLst>
              <a:ext uri="{FF2B5EF4-FFF2-40B4-BE49-F238E27FC236}">
                <a16:creationId xmlns:a16="http://schemas.microsoft.com/office/drawing/2014/main" id="{04D53102-FD15-5972-E42D-2DC5D057B9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" r="1" b="13409"/>
          <a:stretch/>
        </p:blipFill>
        <p:spPr bwMode="auto">
          <a:xfrm>
            <a:off x="286470" y="3263900"/>
            <a:ext cx="1919449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GH010092">
            <a:hlinkClick r:id="" action="ppaction://media"/>
            <a:extLst>
              <a:ext uri="{FF2B5EF4-FFF2-40B4-BE49-F238E27FC236}">
                <a16:creationId xmlns:a16="http://schemas.microsoft.com/office/drawing/2014/main" id="{70BEA111-465D-9A2B-DC5C-E70C4E23D99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583" end="8785.81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80090" y="3893021"/>
            <a:ext cx="3146719" cy="17700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4A04ACE8-318A-5B47-E896-41F7AD8B1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26" y="1610934"/>
            <a:ext cx="4667250" cy="43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6C2B924A-49CC-91D8-BC5B-D256CBCDC61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962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0E77FE-1EF8-9B8F-6A68-7014AB274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WING LOAD TEST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4CAA27-BDFB-074D-6530-C76C2CCB4148}"/>
              </a:ext>
            </a:extLst>
          </p:cNvPr>
          <p:cNvGrpSpPr/>
          <p:nvPr/>
        </p:nvGrpSpPr>
        <p:grpSpPr>
          <a:xfrm>
            <a:off x="286470" y="1728142"/>
            <a:ext cx="4828456" cy="1338908"/>
            <a:chOff x="0" y="1363792"/>
            <a:chExt cx="2152329" cy="119579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BEF42A7-343A-7A03-8F4D-FB6367C1CA06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309D29C-90AC-D165-E52B-FA584C5170FB}"/>
                </a:ext>
              </a:extLst>
            </p:cNvPr>
            <p:cNvSpPr txBox="1"/>
            <p:nvPr/>
          </p:nvSpPr>
          <p:spPr>
            <a:xfrm>
              <a:off x="0" y="1363792"/>
              <a:ext cx="1974003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Build aircraft to handle maximum inflight loads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dirty="0"/>
                <a:t>Structure can withstand 32 LBS of force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dirty="0"/>
                <a:t>Fuselage failure point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US" sz="1700" b="1" kern="1200" dirty="0"/>
            </a:p>
          </p:txBody>
        </p:sp>
      </p:grp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9DA662B-9585-A3F5-6453-FCE3ED6B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3379" y="1569828"/>
            <a:ext cx="2986151" cy="24052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8082E078-C874-E3F6-5276-B3674238FE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43104691"/>
              </p:ext>
            </p:extLst>
          </p:nvPr>
        </p:nvGraphicFramePr>
        <p:xfrm>
          <a:off x="6732350" y="4200727"/>
          <a:ext cx="3916761" cy="24367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1" name="Picture 4">
            <a:extLst>
              <a:ext uri="{FF2B5EF4-FFF2-40B4-BE49-F238E27FC236}">
                <a16:creationId xmlns:a16="http://schemas.microsoft.com/office/drawing/2014/main" id="{06BA8E0A-02B9-6D20-D892-30F951C3A4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4968" y="3809230"/>
            <a:ext cx="4983155" cy="25078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EBCC71A7-59DA-D692-7D61-BD7E3D5E642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2C595E02-8681-4D1A-E972-267EBCE27875}"/>
              </a:ext>
            </a:extLst>
          </p:cNvPr>
          <p:cNvSpPr/>
          <p:nvPr/>
        </p:nvSpPr>
        <p:spPr>
          <a:xfrm>
            <a:off x="3881437" y="4341517"/>
            <a:ext cx="200025" cy="11906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825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9CF99B7-A8B3-0127-A9F7-D61D5787A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FLIGHT DURATION TEST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6B556045-F3F0-2F2D-74D8-6E8479D932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74499798"/>
              </p:ext>
            </p:extLst>
          </p:nvPr>
        </p:nvGraphicFramePr>
        <p:xfrm>
          <a:off x="266700" y="3031703"/>
          <a:ext cx="6315075" cy="39100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8278B1E9-CB7C-22FA-DF1D-4FB9C11F7FB6}"/>
              </a:ext>
            </a:extLst>
          </p:cNvPr>
          <p:cNvGrpSpPr/>
          <p:nvPr/>
        </p:nvGrpSpPr>
        <p:grpSpPr>
          <a:xfrm>
            <a:off x="266700" y="1609079"/>
            <a:ext cx="4828456" cy="1338908"/>
            <a:chOff x="0" y="1363792"/>
            <a:chExt cx="2152329" cy="119579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33D5FAC-9FA5-B58A-C7EA-14DDFC40D87B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912F8F3-4C00-D171-228A-D9236AD4A709}"/>
                </a:ext>
              </a:extLst>
            </p:cNvPr>
            <p:cNvSpPr txBox="1"/>
            <p:nvPr/>
          </p:nvSpPr>
          <p:spPr>
            <a:xfrm>
              <a:off x="0" y="1363792"/>
              <a:ext cx="1974003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Consistent flight and efficient time duration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US" sz="1700" b="1" kern="1200" dirty="0"/>
            </a:p>
          </p:txBody>
        </p:sp>
      </p:grpSp>
      <p:pic>
        <p:nvPicPr>
          <p:cNvPr id="10" name="IMG_9848 (2)">
            <a:hlinkClick r:id="" action="ppaction://media"/>
            <a:extLst>
              <a:ext uri="{FF2B5EF4-FFF2-40B4-BE49-F238E27FC236}">
                <a16:creationId xmlns:a16="http://schemas.microsoft.com/office/drawing/2014/main" id="{9FD4F2AF-9398-0D62-7FAD-E0A4F8B3B33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34" end="158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22726" y="1910506"/>
            <a:ext cx="3918745" cy="2204294"/>
          </a:xfrm>
          <a:prstGeom prst="rect">
            <a:avLst/>
          </a:prstGeom>
        </p:spPr>
      </p:pic>
      <p:pic>
        <p:nvPicPr>
          <p:cNvPr id="11" name="IMG_9827 (2)">
            <a:hlinkClick r:id="" action="ppaction://media"/>
            <a:extLst>
              <a:ext uri="{FF2B5EF4-FFF2-40B4-BE49-F238E27FC236}">
                <a16:creationId xmlns:a16="http://schemas.microsoft.com/office/drawing/2014/main" id="{0F706402-D640-D58D-0B71-D2D6C9416F2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726" end="2311.3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222726" y="4392324"/>
            <a:ext cx="3918745" cy="2248414"/>
          </a:xfrm>
          <a:prstGeom prst="rect">
            <a:avLst/>
          </a:prstGeom>
        </p:spPr>
      </p:pic>
      <p:pic>
        <p:nvPicPr>
          <p:cNvPr id="12" name="Picture 11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6FADA261-4797-8333-DC01-0D9551D0CA2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09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79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 mute="1">
                <p:cTn id="1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D8D9867-6BCE-92D4-8EB0-E9D557007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SOLAR ARRAY MANUFACTURING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571A8A-5C2E-B29B-5961-91C6AED7D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38" y="2076911"/>
            <a:ext cx="2597685" cy="15884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EAC2048-2324-AEC1-B96D-8CE324719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273" y="1868638"/>
            <a:ext cx="3067526" cy="20050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ECFAF2-E09A-2CB2-50FD-439C37E26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5750" y="1750158"/>
            <a:ext cx="2670181" cy="298491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B660DFB-7308-C078-F386-1BDD66F392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166817" y="3467364"/>
            <a:ext cx="1935045" cy="4706528"/>
          </a:xfrm>
          <a:prstGeom prst="rect">
            <a:avLst/>
          </a:prstGeom>
        </p:spPr>
      </p:pic>
      <p:pic>
        <p:nvPicPr>
          <p:cNvPr id="20" name="Picture 19" descr="A picture containing window, outdoor object&#10;&#10;Description automatically generated">
            <a:extLst>
              <a:ext uri="{FF2B5EF4-FFF2-40B4-BE49-F238E27FC236}">
                <a16:creationId xmlns:a16="http://schemas.microsoft.com/office/drawing/2014/main" id="{9E3BAD50-F98B-B1D1-AA7B-23574869817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6"/>
          <a:stretch/>
        </p:blipFill>
        <p:spPr>
          <a:xfrm>
            <a:off x="11255762" y="6027863"/>
            <a:ext cx="936238" cy="83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9023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D4680AB-69C8-0E08-15D9-0E805BA5D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SOLAR D.O.E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9647655-CE66-A73A-76D1-FFC56D65437B}"/>
              </a:ext>
            </a:extLst>
          </p:cNvPr>
          <p:cNvGrpSpPr/>
          <p:nvPr/>
        </p:nvGrpSpPr>
        <p:grpSpPr>
          <a:xfrm>
            <a:off x="2581995" y="2738242"/>
            <a:ext cx="2152329" cy="853316"/>
            <a:chOff x="0" y="511317"/>
            <a:chExt cx="2152329" cy="85331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7E8585-DC99-968D-DE2A-1BB5DD0F0E83}"/>
                </a:ext>
              </a:extLst>
            </p:cNvPr>
            <p:cNvSpPr/>
            <p:nvPr/>
          </p:nvSpPr>
          <p:spPr>
            <a:xfrm>
              <a:off x="0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B7D79C4-F279-A41B-2D83-B46703FEDE03}"/>
                </a:ext>
              </a:extLst>
            </p:cNvPr>
            <p:cNvSpPr txBox="1"/>
            <p:nvPr/>
          </p:nvSpPr>
          <p:spPr>
            <a:xfrm>
              <a:off x="0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1: Quality Control</a:t>
              </a:r>
              <a:endParaRPr lang="en-US" sz="17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30204CD-144D-FF82-0F2B-53F3FDBA37C5}"/>
              </a:ext>
            </a:extLst>
          </p:cNvPr>
          <p:cNvGrpSpPr/>
          <p:nvPr/>
        </p:nvGrpSpPr>
        <p:grpSpPr>
          <a:xfrm>
            <a:off x="2581995" y="3590717"/>
            <a:ext cx="2361480" cy="1195790"/>
            <a:chOff x="0" y="1363792"/>
            <a:chExt cx="2361480" cy="119579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F3D3F45-1E95-B30C-978D-E78A2E296585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55155C1C-5F8A-9390-3010-217CEC20D471}"/>
                </a:ext>
              </a:extLst>
            </p:cNvPr>
            <p:cNvSpPr txBox="1"/>
            <p:nvPr/>
          </p:nvSpPr>
          <p:spPr>
            <a:xfrm>
              <a:off x="0" y="1363792"/>
              <a:ext cx="2361480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which panels are good and which </a:t>
              </a:r>
              <a:r>
                <a:rPr lang="en-US" sz="1700" b="1" dirty="0"/>
                <a:t>should be discarded</a:t>
              </a:r>
              <a:endParaRPr lang="en-US" sz="1700" kern="1200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69F6A1F-C260-09D6-1451-59D0DCEF38F1}"/>
              </a:ext>
            </a:extLst>
          </p:cNvPr>
          <p:cNvGrpSpPr/>
          <p:nvPr/>
        </p:nvGrpSpPr>
        <p:grpSpPr>
          <a:xfrm>
            <a:off x="5016415" y="2738242"/>
            <a:ext cx="2152329" cy="853316"/>
            <a:chOff x="2434420" y="511317"/>
            <a:chExt cx="2152329" cy="85331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DFDF77E-2729-9EB8-594F-5A039AFFE6F2}"/>
                </a:ext>
              </a:extLst>
            </p:cNvPr>
            <p:cNvSpPr/>
            <p:nvPr/>
          </p:nvSpPr>
          <p:spPr>
            <a:xfrm>
              <a:off x="2434420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C31485C-E23D-E252-A36E-DACE8C4C4771}"/>
                </a:ext>
              </a:extLst>
            </p:cNvPr>
            <p:cNvSpPr txBox="1"/>
            <p:nvPr/>
          </p:nvSpPr>
          <p:spPr>
            <a:xfrm>
              <a:off x="2434420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2: IV and Power Curve</a:t>
              </a:r>
              <a:endParaRPr lang="en-US" sz="17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D85D047-5A8A-2A62-9F33-96FA8A6C01E4}"/>
              </a:ext>
            </a:extLst>
          </p:cNvPr>
          <p:cNvGrpSpPr/>
          <p:nvPr/>
        </p:nvGrpSpPr>
        <p:grpSpPr>
          <a:xfrm>
            <a:off x="5016415" y="3590717"/>
            <a:ext cx="2152329" cy="1195790"/>
            <a:chOff x="2434420" y="1363792"/>
            <a:chExt cx="2152329" cy="119579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4E1C6D3-2415-D7EE-C5EC-61C023AB73B7}"/>
                </a:ext>
              </a:extLst>
            </p:cNvPr>
            <p:cNvSpPr/>
            <p:nvPr/>
          </p:nvSpPr>
          <p:spPr>
            <a:xfrm>
              <a:off x="243442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E149E3E-AD35-E0BB-51F1-FB6AF4CA8A5C}"/>
                </a:ext>
              </a:extLst>
            </p:cNvPr>
            <p:cNvSpPr txBox="1"/>
            <p:nvPr/>
          </p:nvSpPr>
          <p:spPr>
            <a:xfrm>
              <a:off x="2434420" y="1363792"/>
              <a:ext cx="2152329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how much power can be harvested from the sun</a:t>
              </a:r>
              <a:endParaRPr lang="en-US" sz="1700" kern="1200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C9B4381-65EB-2A4E-326F-EE006A27EDE0}"/>
              </a:ext>
            </a:extLst>
          </p:cNvPr>
          <p:cNvGrpSpPr/>
          <p:nvPr/>
        </p:nvGrpSpPr>
        <p:grpSpPr>
          <a:xfrm>
            <a:off x="7470071" y="2738242"/>
            <a:ext cx="2152329" cy="853316"/>
            <a:chOff x="4888076" y="511317"/>
            <a:chExt cx="2152329" cy="853316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86F185C-413F-CC48-27A7-6A136775BCB5}"/>
                </a:ext>
              </a:extLst>
            </p:cNvPr>
            <p:cNvSpPr/>
            <p:nvPr/>
          </p:nvSpPr>
          <p:spPr>
            <a:xfrm>
              <a:off x="4888076" y="511317"/>
              <a:ext cx="2152329" cy="853316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F3128612-396E-7721-2E10-662CBCCB2FE0}"/>
                </a:ext>
              </a:extLst>
            </p:cNvPr>
            <p:cNvSpPr txBox="1"/>
            <p:nvPr/>
          </p:nvSpPr>
          <p:spPr>
            <a:xfrm>
              <a:off x="4888076" y="511317"/>
              <a:ext cx="2152329" cy="8533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0904" tIns="69088" rIns="120904" bIns="69088" numCol="1" spcCol="1270" anchor="ctr" anchorCtr="0">
              <a:noAutofit/>
            </a:bodyPr>
            <a:lstStyle/>
            <a:p>
              <a:pPr marL="0" lvl="0" indent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1" kern="1200" dirty="0"/>
                <a:t>Experiment 3: </a:t>
              </a:r>
              <a:r>
                <a:rPr lang="en-US" sz="1700" b="1" dirty="0"/>
                <a:t>Charge Controller </a:t>
              </a:r>
              <a:endParaRPr lang="en-US" sz="1700" kern="1200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F9F0C20-5EBF-6CAC-54C4-6D8B237205E0}"/>
              </a:ext>
            </a:extLst>
          </p:cNvPr>
          <p:cNvGrpSpPr/>
          <p:nvPr/>
        </p:nvGrpSpPr>
        <p:grpSpPr>
          <a:xfrm>
            <a:off x="7450835" y="3590717"/>
            <a:ext cx="2293054" cy="1195790"/>
            <a:chOff x="4868840" y="1363792"/>
            <a:chExt cx="2293054" cy="119579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8D748FF-4643-80A9-41C4-5FD9461A8571}"/>
                </a:ext>
              </a:extLst>
            </p:cNvPr>
            <p:cNvSpPr/>
            <p:nvPr/>
          </p:nvSpPr>
          <p:spPr>
            <a:xfrm>
              <a:off x="4888076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4E76FF2-8992-3F2A-922B-6BEF2CAD9D03}"/>
                </a:ext>
              </a:extLst>
            </p:cNvPr>
            <p:cNvSpPr txBox="1"/>
            <p:nvPr/>
          </p:nvSpPr>
          <p:spPr>
            <a:xfrm>
              <a:off x="4868840" y="1363792"/>
              <a:ext cx="2293054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Test to see how fast the battery can be charged at ideal conditions</a:t>
              </a:r>
              <a:endParaRPr lang="en-US" sz="17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0108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C4DB03-24C1-6AA3-05D0-A70C8887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CONTROL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133E614-3EA8-51F8-586A-294F38095E74}"/>
              </a:ext>
            </a:extLst>
          </p:cNvPr>
          <p:cNvGrpSpPr/>
          <p:nvPr/>
        </p:nvGrpSpPr>
        <p:grpSpPr>
          <a:xfrm>
            <a:off x="266700" y="1609079"/>
            <a:ext cx="4828456" cy="1438817"/>
            <a:chOff x="0" y="1363792"/>
            <a:chExt cx="2152329" cy="134657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504A2FA-A446-18A9-D26B-5A581BAFC491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826E08C-B936-8763-0829-FB2D77EB5081}"/>
                </a:ext>
              </a:extLst>
            </p:cNvPr>
            <p:cNvSpPr txBox="1"/>
            <p:nvPr/>
          </p:nvSpPr>
          <p:spPr>
            <a:xfrm>
              <a:off x="0" y="1363792"/>
              <a:ext cx="1974003" cy="134657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which panels are good and which </a:t>
              </a:r>
              <a:r>
                <a:rPr lang="en-US" sz="1700" b="1" dirty="0"/>
                <a:t>should be discarded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Panels must </a:t>
              </a:r>
              <a:r>
                <a:rPr lang="en-US" sz="1700" b="1" dirty="0"/>
                <a:t>produce over 3 Watts at ideal conditions</a:t>
              </a:r>
              <a:endParaRPr lang="en-US" sz="1700" b="1" kern="1200" dirty="0"/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US" sz="1700" b="1" kern="120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B298DC9-784E-0A64-09A0-2EE907FA64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986"/>
          <a:stretch/>
        </p:blipFill>
        <p:spPr>
          <a:xfrm>
            <a:off x="2974296" y="3047896"/>
            <a:ext cx="2129229" cy="1724236"/>
          </a:xfrm>
          <a:prstGeom prst="rect">
            <a:avLst/>
          </a:prstGeom>
        </p:spPr>
      </p:pic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006B16D8-F971-42C7-B510-C30BE7B5D17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9492948"/>
              </p:ext>
            </p:extLst>
          </p:nvPr>
        </p:nvGraphicFramePr>
        <p:xfrm>
          <a:off x="5305930" y="1890911"/>
          <a:ext cx="6143823" cy="44463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AA545ED-5C16-7117-610B-E501D92739E3}"/>
              </a:ext>
            </a:extLst>
          </p:cNvPr>
          <p:cNvCxnSpPr>
            <a:cxnSpLocks/>
          </p:cNvCxnSpPr>
          <p:nvPr/>
        </p:nvCxnSpPr>
        <p:spPr>
          <a:xfrm>
            <a:off x="5902942" y="3225896"/>
            <a:ext cx="5374658" cy="0"/>
          </a:xfrm>
          <a:prstGeom prst="line">
            <a:avLst/>
          </a:prstGeom>
          <a:noFill/>
          <a:ln w="28575" cap="flat" cmpd="sng" algn="ctr">
            <a:solidFill>
              <a:srgbClr val="C00000"/>
            </a:solidFill>
            <a:prstDash val="sysDot"/>
            <a:miter lim="800000"/>
          </a:ln>
          <a:effectLst/>
        </p:spPr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4A8ECA48-3B1A-FFCC-9BF4-EE84B0D69B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" y="4114106"/>
            <a:ext cx="2168977" cy="253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7665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C4DB03-24C1-6AA3-05D0-A70C8887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IV AND POWER CURVE TEST</a:t>
            </a:r>
          </a:p>
        </p:txBody>
      </p:sp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90127576-9B8F-E525-3CDE-14DD1B2802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24" y="2667000"/>
            <a:ext cx="4708525" cy="353139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133E614-3EA8-51F8-586A-294F38095E74}"/>
              </a:ext>
            </a:extLst>
          </p:cNvPr>
          <p:cNvGrpSpPr/>
          <p:nvPr/>
        </p:nvGrpSpPr>
        <p:grpSpPr>
          <a:xfrm>
            <a:off x="266700" y="1609079"/>
            <a:ext cx="4828456" cy="1338908"/>
            <a:chOff x="0" y="1363792"/>
            <a:chExt cx="2152329" cy="119579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504A2FA-A446-18A9-D26B-5A581BAFC491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826E08C-B936-8763-0829-FB2D77EB5081}"/>
                </a:ext>
              </a:extLst>
            </p:cNvPr>
            <p:cNvSpPr txBox="1"/>
            <p:nvPr/>
          </p:nvSpPr>
          <p:spPr>
            <a:xfrm>
              <a:off x="0" y="1363792"/>
              <a:ext cx="1974003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Discover how much power can be harvested from the sun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271445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C4DB03-24C1-6AA3-05D0-A70C8887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CHARGE CONTROLLER TEST</a:t>
            </a:r>
          </a:p>
        </p:txBody>
      </p:sp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90127576-9B8F-E525-3CDE-14DD1B2802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24" y="2667000"/>
            <a:ext cx="4708525" cy="353139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133E614-3EA8-51F8-586A-294F38095E74}"/>
              </a:ext>
            </a:extLst>
          </p:cNvPr>
          <p:cNvGrpSpPr/>
          <p:nvPr/>
        </p:nvGrpSpPr>
        <p:grpSpPr>
          <a:xfrm>
            <a:off x="266700" y="1609079"/>
            <a:ext cx="4828456" cy="1338908"/>
            <a:chOff x="0" y="1363792"/>
            <a:chExt cx="2152329" cy="119579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504A2FA-A446-18A9-D26B-5A581BAFC491}"/>
                </a:ext>
              </a:extLst>
            </p:cNvPr>
            <p:cNvSpPr/>
            <p:nvPr/>
          </p:nvSpPr>
          <p:spPr>
            <a:xfrm>
              <a:off x="0" y="1363792"/>
              <a:ext cx="2152329" cy="1195790"/>
            </a:xfrm>
            <a:prstGeom prst="rect">
              <a:avLst/>
            </a:prstGeom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826E08C-B936-8763-0829-FB2D77EB5081}"/>
                </a:ext>
              </a:extLst>
            </p:cNvPr>
            <p:cNvSpPr txBox="1"/>
            <p:nvPr/>
          </p:nvSpPr>
          <p:spPr>
            <a:xfrm>
              <a:off x="0" y="1363792"/>
              <a:ext cx="1974003" cy="11957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0678" tIns="90678" rIns="120904" bIns="136017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700" b="1" kern="1200" dirty="0"/>
                <a:t>Goal: Test to see how fast the battery can be charged at ideal conditions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792539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ADBE-3D70-8DBC-F1FF-FB84F17C9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Budget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151A9-942B-1B64-351F-4BAFA43F5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Budget clearly outlined and all costs are within an acceptable range of their given budget. </a:t>
            </a:r>
          </a:p>
        </p:txBody>
      </p:sp>
    </p:spTree>
    <p:extLst>
      <p:ext uri="{BB962C8B-B14F-4D97-AF65-F5344CB8AC3E}">
        <p14:creationId xmlns:p14="http://schemas.microsoft.com/office/powerpoint/2010/main" val="35344462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C4DB03-24C1-6AA3-05D0-A70C8887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BUDGET</a:t>
            </a: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975175A4-EB0D-4ED1-47B4-83827D5820F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3297318"/>
              </p:ext>
            </p:extLst>
          </p:nvPr>
        </p:nvGraphicFramePr>
        <p:xfrm>
          <a:off x="5671930" y="2135037"/>
          <a:ext cx="6518694" cy="34635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259525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EFBC6-4997-F27C-05A6-EDB01154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1A2C0-E690-67F3-1BD4-304E7023A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Quality discussion on future work for the project. Clear plan of moving forward</a:t>
            </a:r>
          </a:p>
        </p:txBody>
      </p:sp>
    </p:spTree>
    <p:extLst>
      <p:ext uri="{BB962C8B-B14F-4D97-AF65-F5344CB8AC3E}">
        <p14:creationId xmlns:p14="http://schemas.microsoft.com/office/powerpoint/2010/main" val="21651569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C4DB03-24C1-6AA3-05D0-A70C8887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WORK</a:t>
            </a:r>
          </a:p>
        </p:txBody>
      </p:sp>
      <p:pic>
        <p:nvPicPr>
          <p:cNvPr id="2050" name="Picture 2" descr="Pentagon's new stealth bomber, the B-21 Raider, is debuted : NPR">
            <a:extLst>
              <a:ext uri="{FF2B5EF4-FFF2-40B4-BE49-F238E27FC236}">
                <a16:creationId xmlns:a16="http://schemas.microsoft.com/office/drawing/2014/main" id="{BEF2F351-F42B-AF82-EC70-09BD134F2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790" y="2689698"/>
            <a:ext cx="3638551" cy="272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Nav WP LAND waypoint test - YouTube">
            <a:extLst>
              <a:ext uri="{FF2B5EF4-FFF2-40B4-BE49-F238E27FC236}">
                <a16:creationId xmlns:a16="http://schemas.microsoft.com/office/drawing/2014/main" id="{EB8FC92D-D4DC-6A64-6E12-EF5AA5430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770" y="4070688"/>
            <a:ext cx="4306110" cy="242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5984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50741-454A-FDBF-B959-C831DCE13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Presentation content and slides were appropriate to the audience and were interesting, and informative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8965A-3D08-E64A-C88A-C37F476C2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3265098"/>
            <a:ext cx="9144000" cy="2393830"/>
          </a:xfrm>
        </p:spPr>
        <p:txBody>
          <a:bodyPr/>
          <a:lstStyle/>
          <a:p>
            <a:r>
              <a:rPr lang="en-US" dirty="0"/>
              <a:t>Presentation held the audience’s attention and was understood well. The slides were not too wordy or too cryptic, but supported the presentation well. Questions that were sparked were enriching.</a:t>
            </a:r>
          </a:p>
        </p:txBody>
      </p:sp>
    </p:spTree>
    <p:extLst>
      <p:ext uri="{BB962C8B-B14F-4D97-AF65-F5344CB8AC3E}">
        <p14:creationId xmlns:p14="http://schemas.microsoft.com/office/powerpoint/2010/main" val="3054908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01BA38-8B5D-7CDA-8A49-C6D0FBB4E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ym typeface="Oswald"/>
              </a:rPr>
              <a:t>ACKNOWLEDGEMENTS</a:t>
            </a:r>
            <a:endParaRPr lang="en-US" dirty="0"/>
          </a:p>
        </p:txBody>
      </p:sp>
      <p:pic>
        <p:nvPicPr>
          <p:cNvPr id="6" name="Picture 7" descr="Gore | Improving lives through advanced materials">
            <a:extLst>
              <a:ext uri="{FF2B5EF4-FFF2-40B4-BE49-F238E27FC236}">
                <a16:creationId xmlns:a16="http://schemas.microsoft.com/office/drawing/2014/main" id="{22569200-06BD-A0CF-A1D3-BF0D9A753B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4" t="17178" r="6811" b="20200"/>
          <a:stretch/>
        </p:blipFill>
        <p:spPr bwMode="auto">
          <a:xfrm>
            <a:off x="6511043" y="5634843"/>
            <a:ext cx="2353711" cy="106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Flagstaff Flyers RC Club | Facebook">
            <a:extLst>
              <a:ext uri="{FF2B5EF4-FFF2-40B4-BE49-F238E27FC236}">
                <a16:creationId xmlns:a16="http://schemas.microsoft.com/office/drawing/2014/main" id="{39D8FC96-AF1B-85D7-DDCF-867C611F1F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5"/>
          <a:stretch/>
        </p:blipFill>
        <p:spPr bwMode="auto">
          <a:xfrm>
            <a:off x="209895" y="5524130"/>
            <a:ext cx="3117353" cy="113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Northern Arizona Lumberjacks - Wikipedia">
            <a:extLst>
              <a:ext uri="{FF2B5EF4-FFF2-40B4-BE49-F238E27FC236}">
                <a16:creationId xmlns:a16="http://schemas.microsoft.com/office/drawing/2014/main" id="{A606E7F6-D1AE-E303-91BE-3298EAC80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826" y="5524130"/>
            <a:ext cx="1674104" cy="10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Logo&#10;&#10;Description automatically generated">
            <a:extLst>
              <a:ext uri="{FF2B5EF4-FFF2-40B4-BE49-F238E27FC236}">
                <a16:creationId xmlns:a16="http://schemas.microsoft.com/office/drawing/2014/main" id="{3C3AC739-1A76-CA87-6061-2880B8FE03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2508" y="4004831"/>
            <a:ext cx="1446766" cy="1456619"/>
          </a:xfrm>
          <a:prstGeom prst="rect">
            <a:avLst/>
          </a:prstGeom>
        </p:spPr>
      </p:pic>
      <p:pic>
        <p:nvPicPr>
          <p:cNvPr id="10" name="Picture 16">
            <a:extLst>
              <a:ext uri="{FF2B5EF4-FFF2-40B4-BE49-F238E27FC236}">
                <a16:creationId xmlns:a16="http://schemas.microsoft.com/office/drawing/2014/main" id="{E03A5EAF-19E6-8A34-CC04-36835F58B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183" y="4185834"/>
            <a:ext cx="4912130" cy="102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921ACC-52FA-1565-CF46-979BCAB9BFCF}"/>
              </a:ext>
            </a:extLst>
          </p:cNvPr>
          <p:cNvSpPr txBox="1"/>
          <p:nvPr/>
        </p:nvSpPr>
        <p:spPr>
          <a:xfrm>
            <a:off x="152400" y="1866900"/>
            <a:ext cx="9077325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David Willy (</a:t>
            </a:r>
            <a:r>
              <a:rPr lang="en-US" sz="2400" b="1" i="0" dirty="0">
                <a:solidFill>
                  <a:srgbClr val="333333"/>
                </a:solidFill>
                <a:effectLst/>
                <a:latin typeface="acumin-pro"/>
              </a:rPr>
              <a:t>Associate Teaching Professor, Associate Chair for Undergraduate Programs)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Kelly Gallagher </a:t>
            </a:r>
            <a:r>
              <a:rPr lang="en-US" sz="2400" b="1" i="0" dirty="0">
                <a:solidFill>
                  <a:srgbClr val="333333"/>
                </a:solidFill>
                <a:effectLst/>
                <a:latin typeface="acumin-pro"/>
              </a:rPr>
              <a:t>(Industry </a:t>
            </a:r>
            <a:r>
              <a:rPr lang="en-US" sz="2400" b="1" dirty="0">
                <a:solidFill>
                  <a:srgbClr val="333333"/>
                </a:solidFill>
                <a:latin typeface="acumin-pro"/>
              </a:rPr>
              <a:t>A</a:t>
            </a:r>
            <a:r>
              <a:rPr lang="en-US" sz="2400" b="1" i="0" dirty="0">
                <a:solidFill>
                  <a:srgbClr val="333333"/>
                </a:solidFill>
                <a:effectLst/>
                <a:latin typeface="acumin-pro"/>
              </a:rPr>
              <a:t>dviso</a:t>
            </a:r>
            <a:r>
              <a:rPr lang="en-US" sz="2400" b="1" dirty="0">
                <a:solidFill>
                  <a:srgbClr val="333333"/>
                </a:solidFill>
                <a:latin typeface="acumin-pro"/>
              </a:rPr>
              <a:t>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Bryan Stone </a:t>
            </a:r>
            <a:r>
              <a:rPr lang="en-US" sz="2400" b="1" dirty="0">
                <a:solidFill>
                  <a:srgbClr val="333333"/>
                </a:solidFill>
                <a:latin typeface="acumin-pro"/>
              </a:rPr>
              <a:t>(RC Specialist)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Dr. Venkata Yaramasu </a:t>
            </a:r>
            <a:r>
              <a:rPr lang="en-US" sz="2400" b="1" dirty="0">
                <a:solidFill>
                  <a:srgbClr val="333333"/>
                </a:solidFill>
                <a:latin typeface="acumin-pro"/>
              </a:rPr>
              <a:t>(Associate Professor of Electrical Engineering)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33333"/>
              </a:solidFill>
              <a:latin typeface="acumin-pr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B22A70AE-FC93-1017-1B48-0E7AC36F617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46" b="10346"/>
          <a:stretch/>
        </p:blipFill>
        <p:spPr>
          <a:xfrm>
            <a:off x="8610177" y="1743379"/>
            <a:ext cx="1408979" cy="1343949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6">
            <a:extLst>
              <a:ext uri="{FF2B5EF4-FFF2-40B4-BE49-F238E27FC236}">
                <a16:creationId xmlns:a16="http://schemas.microsoft.com/office/drawing/2014/main" id="{A1B9BE0A-9E28-355B-38C8-2EA5A0EE12E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3" b="953"/>
          <a:stretch/>
        </p:blipFill>
        <p:spPr>
          <a:xfrm>
            <a:off x="8804833" y="4042082"/>
            <a:ext cx="1408979" cy="1382116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124" name="Picture 4" descr="Venkata YARAMASU | Assistant Professor | PhD | Northern Arizona University,  Arizona | NAU | Department of Electrical and Computer Engineering">
            <a:extLst>
              <a:ext uri="{FF2B5EF4-FFF2-40B4-BE49-F238E27FC236}">
                <a16:creationId xmlns:a16="http://schemas.microsoft.com/office/drawing/2014/main" id="{1B61B1B4-55DB-6AF2-DACA-B566DAE62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3562" y="5288616"/>
            <a:ext cx="1408979" cy="1408979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0983D4-E1AC-4534-E105-A646BDCEA25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6207" t="9434" r="9106" b="11324"/>
          <a:stretch/>
        </p:blipFill>
        <p:spPr>
          <a:xfrm>
            <a:off x="10505661" y="2524428"/>
            <a:ext cx="1444783" cy="138211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65086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7A929C-F016-0E4C-BBA8-F90194F29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38085"/>
            <a:ext cx="9144000" cy="1023960"/>
          </a:xfrm>
        </p:spPr>
        <p:txBody>
          <a:bodyPr/>
          <a:lstStyle/>
          <a:p>
            <a:r>
              <a:rPr lang="en-US" b="1" dirty="0">
                <a:solidFill>
                  <a:srgbClr val="F8B700"/>
                </a:solidFill>
                <a:latin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706862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32A33168-31CA-CE4A-B64A-E413D152F2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2" b="1072"/>
          <a:stretch/>
        </p:blipFill>
        <p:spPr>
          <a:xfrm>
            <a:off x="-39757" y="-39756"/>
            <a:ext cx="12274826" cy="6904590"/>
          </a:xfrm>
        </p:spPr>
      </p:pic>
      <p:pic>
        <p:nvPicPr>
          <p:cNvPr id="21" name="Picture 20" descr="blue bar">
            <a:extLst>
              <a:ext uri="{FF2B5EF4-FFF2-40B4-BE49-F238E27FC236}">
                <a16:creationId xmlns:a16="http://schemas.microsoft.com/office/drawing/2014/main" id="{1623B4D8-6B7E-384C-B74A-ED629F2133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365"/>
            <a:ext cx="11353800" cy="12446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337F860-B2E7-BA47-8E75-023B8C145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2159"/>
            <a:ext cx="10515600" cy="979013"/>
          </a:xfrm>
        </p:spPr>
        <p:txBody>
          <a:bodyPr>
            <a:normAutofit/>
          </a:bodyPr>
          <a:lstStyle/>
          <a:p>
            <a:pPr algn="l"/>
            <a:r>
              <a:rPr lang="en-US" sz="4600" dirty="0">
                <a:latin typeface="Arial" panose="020B0604020202020204" pitchFamily="34" charset="0"/>
              </a:rPr>
              <a:t>Heading</a:t>
            </a:r>
          </a:p>
        </p:txBody>
      </p:sp>
    </p:spTree>
    <p:extLst>
      <p:ext uri="{BB962C8B-B14F-4D97-AF65-F5344CB8AC3E}">
        <p14:creationId xmlns:p14="http://schemas.microsoft.com/office/powerpoint/2010/main" val="1659184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60B887F-F5BA-5546-9DD4-DA4ABAD20B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7102"/>
            <a:ext cx="5181600" cy="2603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SUBHEADING</a:t>
            </a:r>
          </a:p>
          <a:p>
            <a:pPr marL="0" indent="0">
              <a:buNone/>
            </a:pPr>
            <a:r>
              <a:rPr lang="en-US" sz="2000" dirty="0"/>
              <a:t>Body copy body copy body copy body copy body copy body copy body copy.</a:t>
            </a:r>
          </a:p>
          <a:p>
            <a:r>
              <a:rPr lang="en-US" sz="2000" dirty="0"/>
              <a:t>list</a:t>
            </a:r>
          </a:p>
          <a:p>
            <a:r>
              <a:rPr lang="en-US" sz="2000" dirty="0"/>
              <a:t>list</a:t>
            </a:r>
          </a:p>
          <a:p>
            <a:r>
              <a:rPr lang="en-US" sz="2000" dirty="0"/>
              <a:t>list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161CD8-060F-0845-ADCE-18E63851C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7102"/>
            <a:ext cx="5181600" cy="42629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SUBHEADING</a:t>
            </a:r>
          </a:p>
          <a:p>
            <a:pPr marL="0" indent="0">
              <a:buNone/>
            </a:pPr>
            <a:r>
              <a:rPr lang="en-US" sz="2000" dirty="0"/>
              <a:t>Body copy body copy body copy body copy body copy body copy body copy.</a:t>
            </a:r>
          </a:p>
          <a:p>
            <a:r>
              <a:rPr lang="en-US" sz="2000" dirty="0"/>
              <a:t>list</a:t>
            </a:r>
          </a:p>
          <a:p>
            <a:r>
              <a:rPr lang="en-US" sz="2000" dirty="0"/>
              <a:t>list</a:t>
            </a:r>
          </a:p>
          <a:p>
            <a:r>
              <a:rPr lang="en-US" sz="2000" dirty="0"/>
              <a:t>list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B083441C-7DE1-784C-B9A7-BAA61BB2D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600" b="1" dirty="0"/>
              <a:t>Heading</a:t>
            </a:r>
          </a:p>
        </p:txBody>
      </p:sp>
    </p:spTree>
    <p:extLst>
      <p:ext uri="{BB962C8B-B14F-4D97-AF65-F5344CB8AC3E}">
        <p14:creationId xmlns:p14="http://schemas.microsoft.com/office/powerpoint/2010/main" val="12991458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Placeholder 3">
            <a:extLst>
              <a:ext uri="{FF2B5EF4-FFF2-40B4-BE49-F238E27FC236}">
                <a16:creationId xmlns:a16="http://schemas.microsoft.com/office/drawing/2014/main" id="{BE797740-2E39-5947-96A2-E2438357D448}"/>
              </a:ext>
            </a:extLst>
          </p:cNvPr>
          <p:cNvGraphicFramePr>
            <a:graphicFrameLocks noGrp="1"/>
          </p:cNvGraphicFramePr>
          <p:nvPr>
            <p:ph type="chart" sz="quarter" idx="10"/>
            <p:extLst>
              <p:ext uri="{D42A27DB-BD31-4B8C-83A1-F6EECF244321}">
                <p14:modId xmlns:p14="http://schemas.microsoft.com/office/powerpoint/2010/main" val="2491511021"/>
              </p:ext>
            </p:extLst>
          </p:nvPr>
        </p:nvGraphicFramePr>
        <p:xfrm>
          <a:off x="1173956" y="2935191"/>
          <a:ext cx="9370219" cy="35576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B0548AF-1468-BF46-B539-3D35D8B0383E}"/>
              </a:ext>
            </a:extLst>
          </p:cNvPr>
          <p:cNvSpPr txBox="1"/>
          <p:nvPr/>
        </p:nvSpPr>
        <p:spPr>
          <a:xfrm>
            <a:off x="838200" y="1635919"/>
            <a:ext cx="97059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Subheading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E37985F0-C41F-1042-A4A9-4A3B39F00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705975" cy="979488"/>
          </a:xfrm>
        </p:spPr>
        <p:txBody>
          <a:bodyPr>
            <a:normAutofit/>
          </a:bodyPr>
          <a:lstStyle/>
          <a:p>
            <a:pPr algn="l"/>
            <a:r>
              <a:rPr lang="en-US" sz="4600" b="1" dirty="0"/>
              <a:t>Heading</a:t>
            </a:r>
          </a:p>
        </p:txBody>
      </p:sp>
    </p:spTree>
    <p:extLst>
      <p:ext uri="{BB962C8B-B14F-4D97-AF65-F5344CB8AC3E}">
        <p14:creationId xmlns:p14="http://schemas.microsoft.com/office/powerpoint/2010/main" val="31543323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6995C-FF8E-8647-9236-568842805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4336"/>
            <a:ext cx="3932237" cy="1600200"/>
          </a:xfrm>
        </p:spPr>
        <p:txBody>
          <a:bodyPr>
            <a:normAutofit/>
          </a:bodyPr>
          <a:lstStyle/>
          <a:p>
            <a:r>
              <a:rPr lang="en-US" sz="4200" b="1" dirty="0">
                <a:solidFill>
                  <a:srgbClr val="003466"/>
                </a:solidFill>
              </a:rPr>
              <a:t>HEADING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68E7CF1-C63C-B745-A077-91215219425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1" r="648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ABC77-C860-8D45-BF8C-FA2420CD9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07391"/>
            <a:ext cx="3932237" cy="3657600"/>
          </a:xfrm>
        </p:spPr>
        <p:txBody>
          <a:bodyPr/>
          <a:lstStyle/>
          <a:p>
            <a:r>
              <a:rPr lang="en-US" sz="1700" dirty="0"/>
              <a:t>Body copy body copy body copy body copy body copy body copy body copy body copy body copy body copy body copy body copy body copy body copy.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list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623509-6063-5147-BD64-B30EE25B48EF}"/>
              </a:ext>
            </a:extLst>
          </p:cNvPr>
          <p:cNvSpPr txBox="1"/>
          <p:nvPr/>
        </p:nvSpPr>
        <p:spPr>
          <a:xfrm>
            <a:off x="640080" y="5223114"/>
            <a:ext cx="15181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>
                <a:latin typeface="Arial" panose="020B0604020202020204" pitchFamily="34" charset="0"/>
                <a:cs typeface="Arial" panose="020B0604020202020204" pitchFamily="34" charset="0"/>
              </a:rPr>
              <a:t>##%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42BAD7-E0DA-F54E-9A5A-A9EFFA905B86}"/>
              </a:ext>
            </a:extLst>
          </p:cNvPr>
          <p:cNvSpPr txBox="1"/>
          <p:nvPr/>
        </p:nvSpPr>
        <p:spPr>
          <a:xfrm>
            <a:off x="2218928" y="5315981"/>
            <a:ext cx="3136106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statistics / rankings / number set 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omnis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neturitam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quassum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verum</a:t>
            </a:r>
          </a:p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by source here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6179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DB281-582F-814A-AB70-607AA8918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200" b="1" dirty="0">
                <a:solidFill>
                  <a:srgbClr val="003466"/>
                </a:solidFill>
              </a:rPr>
              <a:t>Heading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6E8529-422E-024C-B4FE-A5A909F212F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Body copy body copy body copy body copy body copy body copy body copy body copy body copy body copy body copy body copy body copy body copy.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C34FAFE-AC2C-B143-AF30-0B5D66699B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825619"/>
              </p:ext>
            </p:extLst>
          </p:nvPr>
        </p:nvGraphicFramePr>
        <p:xfrm>
          <a:off x="5488781" y="1501140"/>
          <a:ext cx="617220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34440">
                  <a:extLst>
                    <a:ext uri="{9D8B030D-6E8A-4147-A177-3AD203B41FA5}">
                      <a16:colId xmlns:a16="http://schemas.microsoft.com/office/drawing/2014/main" val="3136873190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944749135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12007468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961240306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16650280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4937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629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762166"/>
                  </a:ext>
                </a:extLst>
              </a:tr>
            </a:tbl>
          </a:graphicData>
        </a:graphic>
      </p:graphicFrame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DDCA5022-544B-B84D-9AFC-7B5A82504C2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587880"/>
              </p:ext>
            </p:extLst>
          </p:nvPr>
        </p:nvGraphicFramePr>
        <p:xfrm>
          <a:off x="5555456" y="3307080"/>
          <a:ext cx="6172200" cy="18542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34440">
                  <a:extLst>
                    <a:ext uri="{9D8B030D-6E8A-4147-A177-3AD203B41FA5}">
                      <a16:colId xmlns:a16="http://schemas.microsoft.com/office/drawing/2014/main" val="3136873190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944749135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12007468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961240306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16650280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4937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629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762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353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529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4808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003366"/>
      </a:dk1>
      <a:lt1>
        <a:sysClr val="window" lastClr="FFFFFF"/>
      </a:lt1>
      <a:dk2>
        <a:srgbClr val="B1541D"/>
      </a:dk2>
      <a:lt2>
        <a:srgbClr val="C3B8B2"/>
      </a:lt2>
      <a:accent1>
        <a:srgbClr val="F47722"/>
      </a:accent1>
      <a:accent2>
        <a:srgbClr val="FBB040"/>
      </a:accent2>
      <a:accent3>
        <a:srgbClr val="0066B3"/>
      </a:accent3>
      <a:accent4>
        <a:srgbClr val="009DDC"/>
      </a:accent4>
      <a:accent5>
        <a:srgbClr val="00ACA5"/>
      </a:accent5>
      <a:accent6>
        <a:srgbClr val="FFD200"/>
      </a:accent6>
      <a:hlink>
        <a:srgbClr val="2998E3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U FCB Template" id="{B1209E5C-EC2F-4AA8-9123-312E89791AB0}" vid="{D287FF1B-2816-4E45-BFFC-304493C9BE4E}"/>
    </a:ext>
  </a:extLst>
</a:theme>
</file>

<file path=ppt/theme/theme2.xml><?xml version="1.0" encoding="utf-8"?>
<a:theme xmlns:a="http://schemas.openxmlformats.org/drawingml/2006/main" name="Frosty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AnalogousFromDarkSeedLeftStep">
    <a:dk1>
      <a:srgbClr val="000000"/>
    </a:dk1>
    <a:lt1>
      <a:srgbClr val="FFFFFF"/>
    </a:lt1>
    <a:dk2>
      <a:srgbClr val="1B2F2F"/>
    </a:dk2>
    <a:lt2>
      <a:srgbClr val="F1F3F0"/>
    </a:lt2>
    <a:accent1>
      <a:srgbClr val="9D49C7"/>
    </a:accent1>
    <a:accent2>
      <a:srgbClr val="6245BA"/>
    </a:accent2>
    <a:accent3>
      <a:srgbClr val="495EC7"/>
    </a:accent3>
    <a:accent4>
      <a:srgbClr val="3780B5"/>
    </a:accent4>
    <a:accent5>
      <a:srgbClr val="45BCBC"/>
    </a:accent5>
    <a:accent6>
      <a:srgbClr val="37B581"/>
    </a:accent6>
    <a:hlink>
      <a:srgbClr val="3897AA"/>
    </a:hlink>
    <a:folHlink>
      <a:srgbClr val="7F7F7F"/>
    </a:folHlink>
  </a:clrScheme>
  <a:fontScheme name="Univers Calisto">
    <a:majorFont>
      <a:latin typeface="Univers Condensed"/>
      <a:ea typeface=""/>
      <a:cs typeface=""/>
    </a:majorFont>
    <a:minorFont>
      <a:latin typeface="Calisto M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2069814ADAF944AC5C58C2CBAB434A" ma:contentTypeVersion="16" ma:contentTypeDescription="Create a new document." ma:contentTypeScope="" ma:versionID="f414403340f81f9bb75c413148e323b9">
  <xsd:schema xmlns:xsd="http://www.w3.org/2001/XMLSchema" xmlns:xs="http://www.w3.org/2001/XMLSchema" xmlns:p="http://schemas.microsoft.com/office/2006/metadata/properties" xmlns:ns2="3ec51be9-0308-4ab2-8ed3-0190beeb44cf" xmlns:ns3="dd26419d-fafd-4535-a2ce-e1ad1abb1183" targetNamespace="http://schemas.microsoft.com/office/2006/metadata/properties" ma:root="true" ma:fieldsID="ce6442b642bddda4af75830c08bb7a0a" ns2:_="" ns3:_="">
    <xsd:import namespace="3ec51be9-0308-4ab2-8ed3-0190beeb44cf"/>
    <xsd:import namespace="dd26419d-fafd-4535-a2ce-e1ad1abb118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c51be9-0308-4ab2-8ed3-0190beeb44c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26419d-fafd-4535-a2ce-e1ad1abb118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764a1d88-0a23-4d0d-a6c5-cc56b32817c4}" ma:internalName="TaxCatchAll" ma:showField="CatchAllData" ma:web="dd26419d-fafd-4535-a2ce-e1ad1abb11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3FA1FCF-B875-4323-B271-551D096CEA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c51be9-0308-4ab2-8ed3-0190beeb44cf"/>
    <ds:schemaRef ds:uri="dd26419d-fafd-4535-a2ce-e1ad1abb1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69818B-872F-4F1D-BDE1-0E29C4B7755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NAU FCB Template</Template>
  <TotalTime>6408</TotalTime>
  <Words>1618</Words>
  <Application>Microsoft Office PowerPoint</Application>
  <PresentationFormat>Widescreen</PresentationFormat>
  <Paragraphs>436</Paragraphs>
  <Slides>40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53" baseType="lpstr">
      <vt:lpstr>acumin-pro</vt:lpstr>
      <vt:lpstr>Arial MT Black</vt:lpstr>
      <vt:lpstr>Oswald</vt:lpstr>
      <vt:lpstr>Arial</vt:lpstr>
      <vt:lpstr>Avenir Next LT Pro</vt:lpstr>
      <vt:lpstr>Calibri</vt:lpstr>
      <vt:lpstr>Calibri Light</vt:lpstr>
      <vt:lpstr>Cambria Math</vt:lpstr>
      <vt:lpstr>Goudy Old Style</vt:lpstr>
      <vt:lpstr>Walbaum Display Light</vt:lpstr>
      <vt:lpstr>Wingdings</vt:lpstr>
      <vt:lpstr>Office Theme</vt:lpstr>
      <vt:lpstr>FrostyVTI</vt:lpstr>
      <vt:lpstr>Solar Powered Unmanned Aerial Vehicle (UAV)</vt:lpstr>
      <vt:lpstr>Agenda</vt:lpstr>
      <vt:lpstr>MEMBERS OF OUR TEAM</vt:lpstr>
      <vt:lpstr>Introduction and understanding of the project problem</vt:lpstr>
      <vt:lpstr>Project Description </vt:lpstr>
      <vt:lpstr>Understanding of the requirements and specifications</vt:lpstr>
      <vt:lpstr>CR &amp; ER (inputs/outputs)</vt:lpstr>
      <vt:lpstr>Customer &amp; Engineering Relationships</vt:lpstr>
      <vt:lpstr>Design solution to the project problem</vt:lpstr>
      <vt:lpstr>RESEARCH</vt:lpstr>
      <vt:lpstr>Morphological Matrix</vt:lpstr>
      <vt:lpstr>Concept Selection: Decision Matrix</vt:lpstr>
      <vt:lpstr>Decision Making</vt:lpstr>
      <vt:lpstr>DATABASE</vt:lpstr>
      <vt:lpstr>FLOWCHART</vt:lpstr>
      <vt:lpstr>DESIGN ITERATIONS</vt:lpstr>
      <vt:lpstr>DESIGN ITERATIONS</vt:lpstr>
      <vt:lpstr>Manufacturing and testing final project solution</vt:lpstr>
      <vt:lpstr> AIRCRAFT MANUFACTURING</vt:lpstr>
      <vt:lpstr>AIRCRAFT D.O.E </vt:lpstr>
      <vt:lpstr>DYNAMIC AND STATIC THRUST TEST</vt:lpstr>
      <vt:lpstr>WING LOAD TEST</vt:lpstr>
      <vt:lpstr>FLIGHT DURATION TEST</vt:lpstr>
      <vt:lpstr>SOLAR ARRAY MANUFACTURING </vt:lpstr>
      <vt:lpstr>SOLAR D.O.E</vt:lpstr>
      <vt:lpstr>QUALITY CONTROL</vt:lpstr>
      <vt:lpstr>IV AND POWER CURVE TEST</vt:lpstr>
      <vt:lpstr>CHARGE CONTROLLER TEST</vt:lpstr>
      <vt:lpstr>Budget </vt:lpstr>
      <vt:lpstr>BUDGET</vt:lpstr>
      <vt:lpstr>Future Work</vt:lpstr>
      <vt:lpstr>FUTURE WORK</vt:lpstr>
      <vt:lpstr>Presentation content and slides were appropriate to the audience and were interesting, and informative</vt:lpstr>
      <vt:lpstr>ACKNOWLEDGEMENTS</vt:lpstr>
      <vt:lpstr>Thank you</vt:lpstr>
      <vt:lpstr>Heading</vt:lpstr>
      <vt:lpstr>Heading</vt:lpstr>
      <vt:lpstr>Heading</vt:lpstr>
      <vt:lpstr>HEADING</vt:lpstr>
      <vt:lpstr>Heading</vt:lpstr>
    </vt:vector>
  </TitlesOfParts>
  <Company>Northern Arizona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Antoinette Karin Scherer-Reutimann</dc:creator>
  <cp:lastModifiedBy>Sultan Ali O Alhazawbar</cp:lastModifiedBy>
  <cp:revision>50</cp:revision>
  <dcterms:created xsi:type="dcterms:W3CDTF">2018-08-21T17:51:04Z</dcterms:created>
  <dcterms:modified xsi:type="dcterms:W3CDTF">2022-12-05T01:05:36Z</dcterms:modified>
</cp:coreProperties>
</file>