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sldIdLst>
    <p:sldId id="256" r:id="rId5"/>
    <p:sldId id="265" r:id="rId6"/>
    <p:sldId id="267" r:id="rId7"/>
    <p:sldId id="264" r:id="rId8"/>
    <p:sldId id="257" r:id="rId9"/>
    <p:sldId id="268" r:id="rId10"/>
    <p:sldId id="270" r:id="rId11"/>
    <p:sldId id="258" r:id="rId12"/>
    <p:sldId id="259" r:id="rId13"/>
    <p:sldId id="262" r:id="rId14"/>
    <p:sldId id="260" r:id="rId15"/>
    <p:sldId id="269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248547-D3CC-0A4E-933B-1BB9FB106CA1}" v="15" dt="2023-02-13T05:27:08.666"/>
    <p1510:client id="{0993D11C-6017-43A0-AC56-607B1D92F5DD}" v="666" dt="2023-02-13T07:38:16.002"/>
    <p1510:client id="{1CF5DEF3-E1BD-4002-9EFF-200859B5BF5A}" v="2" dt="2023-02-13T05:58:13.210"/>
    <p1510:client id="{430DAE4B-8094-4407-BC9A-23511ECA77DB}" v="139" dt="2023-02-13T21:53:44.678"/>
    <p1510:client id="{4789D9BB-B211-4412-9764-E564F93E03FA}" v="15" dt="2023-02-14T00:34:49.453"/>
    <p1510:client id="{6BC5A324-0671-4247-AB0D-82B7300592DA}" v="106" dt="2023-02-17T05:32:07.729"/>
    <p1510:client id="{7563F2CD-A310-43DB-9708-06C3B55D40E9}" v="169" dt="2023-02-13T23:19:00.910"/>
    <p1510:client id="{8D79A77F-5EF0-4D8B-B485-00595D4BBC23}" v="115" dt="2023-02-13T23:38:18.808"/>
    <p1510:client id="{A4B7DAB1-D92B-4B42-990D-93E0BD793D15}" v="209" dt="2023-02-14T02:13:16.829"/>
    <p1510:client id="{A9357EBD-4C86-43D1-9263-522B203898E4}" v="1" dt="2023-02-17T21:39:37.517"/>
    <p1510:client id="{B2BBC124-C1A3-447D-84CA-853BC946F701}" v="16" dt="2023-02-13T08:43:37.979"/>
    <p1510:client id="{B6D023AF-F19C-4034-ACE6-9C41E2DE2DBB}" v="4" dt="2023-02-13T22:07:53.327"/>
    <p1510:client id="{C22AC437-9F0E-46FE-AA03-AFA7A9689102}" v="30" dt="2023-02-13T21:29:14.388"/>
    <p1510:client id="{CCDE7A51-A598-478A-A36E-CBEE1D5EA8E4}" v="200" dt="2023-02-17T05:58:42.858"/>
    <p1510:client id="{DBABD5AD-E413-4FF5-9566-A81A6FC5D9C8}" v="318" dt="2023-02-13T21:40:02.439"/>
    <p1510:client id="{F11824BA-EE54-42C1-92AF-4D1125C947E4}" v="294" dt="2023-02-17T06:25:21.416"/>
    <p1510:client id="{F127E741-1619-4ED6-A99F-DF0BF9587ADA}" v="2" dt="2023-02-13T23:52:09.025"/>
    <p1510:client id="{FF8AF619-7E62-4E9E-9615-DA6FBE03D184}" v="3" dt="2023-02-13T08:39:39.1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on Steven Walcott" userId="S::asw254@nau.edu::dcd12583-90e8-41cf-a9f1-c42677bc03d6" providerId="AD" clId="Web-{7563F2CD-A310-43DB-9708-06C3B55D40E9}"/>
    <pc:docChg chg="modSld">
      <pc:chgData name="Aaron Steven Walcott" userId="S::asw254@nau.edu::dcd12583-90e8-41cf-a9f1-c42677bc03d6" providerId="AD" clId="Web-{7563F2CD-A310-43DB-9708-06C3B55D40E9}" dt="2023-02-13T23:19:00.910" v="120" actId="20577"/>
      <pc:docMkLst>
        <pc:docMk/>
      </pc:docMkLst>
      <pc:sldChg chg="addSp modSp">
        <pc:chgData name="Aaron Steven Walcott" userId="S::asw254@nau.edu::dcd12583-90e8-41cf-a9f1-c42677bc03d6" providerId="AD" clId="Web-{7563F2CD-A310-43DB-9708-06C3B55D40E9}" dt="2023-02-13T23:07:09.347" v="52" actId="1076"/>
        <pc:sldMkLst>
          <pc:docMk/>
          <pc:sldMk cId="1329797296" sldId="257"/>
        </pc:sldMkLst>
        <pc:spChg chg="add mod">
          <ac:chgData name="Aaron Steven Walcott" userId="S::asw254@nau.edu::dcd12583-90e8-41cf-a9f1-c42677bc03d6" providerId="AD" clId="Web-{7563F2CD-A310-43DB-9708-06C3B55D40E9}" dt="2023-02-13T23:07:09.347" v="52" actId="1076"/>
          <ac:spMkLst>
            <pc:docMk/>
            <pc:sldMk cId="1329797296" sldId="257"/>
            <ac:spMk id="5" creationId="{7B74A603-C101-91CE-B965-7218D7695863}"/>
          </ac:spMkLst>
        </pc:spChg>
      </pc:sldChg>
      <pc:sldChg chg="addSp modSp">
        <pc:chgData name="Aaron Steven Walcott" userId="S::asw254@nau.edu::dcd12583-90e8-41cf-a9f1-c42677bc03d6" providerId="AD" clId="Web-{7563F2CD-A310-43DB-9708-06C3B55D40E9}" dt="2023-02-13T23:08:46.068" v="89" actId="1076"/>
        <pc:sldMkLst>
          <pc:docMk/>
          <pc:sldMk cId="445863902" sldId="258"/>
        </pc:sldMkLst>
        <pc:spChg chg="add mod">
          <ac:chgData name="Aaron Steven Walcott" userId="S::asw254@nau.edu::dcd12583-90e8-41cf-a9f1-c42677bc03d6" providerId="AD" clId="Web-{7563F2CD-A310-43DB-9708-06C3B55D40E9}" dt="2023-02-13T23:08:46.068" v="89" actId="1076"/>
          <ac:spMkLst>
            <pc:docMk/>
            <pc:sldMk cId="445863902" sldId="258"/>
            <ac:spMk id="3" creationId="{0889FF2D-4119-025B-5F25-0D6C8181056D}"/>
          </ac:spMkLst>
        </pc:spChg>
      </pc:sldChg>
      <pc:sldChg chg="addSp modSp">
        <pc:chgData name="Aaron Steven Walcott" userId="S::asw254@nau.edu::dcd12583-90e8-41cf-a9f1-c42677bc03d6" providerId="AD" clId="Web-{7563F2CD-A310-43DB-9708-06C3B55D40E9}" dt="2023-02-13T23:06:35.815" v="33" actId="20577"/>
        <pc:sldMkLst>
          <pc:docMk/>
          <pc:sldMk cId="2170599363" sldId="259"/>
        </pc:sldMkLst>
        <pc:spChg chg="mod">
          <ac:chgData name="Aaron Steven Walcott" userId="S::asw254@nau.edu::dcd12583-90e8-41cf-a9f1-c42677bc03d6" providerId="AD" clId="Web-{7563F2CD-A310-43DB-9708-06C3B55D40E9}" dt="2023-02-13T23:04:58.766" v="21" actId="20577"/>
          <ac:spMkLst>
            <pc:docMk/>
            <pc:sldMk cId="2170599363" sldId="259"/>
            <ac:spMk id="2" creationId="{DBC93B3F-410C-C7F1-F93C-3DC04C89017B}"/>
          </ac:spMkLst>
        </pc:spChg>
        <pc:spChg chg="add mod">
          <ac:chgData name="Aaron Steven Walcott" userId="S::asw254@nau.edu::dcd12583-90e8-41cf-a9f1-c42677bc03d6" providerId="AD" clId="Web-{7563F2CD-A310-43DB-9708-06C3B55D40E9}" dt="2023-02-13T23:06:35.815" v="33" actId="20577"/>
          <ac:spMkLst>
            <pc:docMk/>
            <pc:sldMk cId="2170599363" sldId="259"/>
            <ac:spMk id="3" creationId="{89F7C587-BC9A-6F68-CD6C-49CBB944489F}"/>
          </ac:spMkLst>
        </pc:spChg>
      </pc:sldChg>
      <pc:sldChg chg="addSp modSp">
        <pc:chgData name="Aaron Steven Walcott" userId="S::asw254@nau.edu::dcd12583-90e8-41cf-a9f1-c42677bc03d6" providerId="AD" clId="Web-{7563F2CD-A310-43DB-9708-06C3B55D40E9}" dt="2023-02-13T23:08:38.974" v="88" actId="1076"/>
        <pc:sldMkLst>
          <pc:docMk/>
          <pc:sldMk cId="2334110839" sldId="260"/>
        </pc:sldMkLst>
        <pc:spChg chg="add mod">
          <ac:chgData name="Aaron Steven Walcott" userId="S::asw254@nau.edu::dcd12583-90e8-41cf-a9f1-c42677bc03d6" providerId="AD" clId="Web-{7563F2CD-A310-43DB-9708-06C3B55D40E9}" dt="2023-02-13T23:08:38.974" v="88" actId="1076"/>
          <ac:spMkLst>
            <pc:docMk/>
            <pc:sldMk cId="2334110839" sldId="260"/>
            <ac:spMk id="3" creationId="{E9E57D52-B55A-1748-38B3-CFF4FC5909FA}"/>
          </ac:spMkLst>
        </pc:spChg>
      </pc:sldChg>
      <pc:sldChg chg="addSp modSp">
        <pc:chgData name="Aaron Steven Walcott" userId="S::asw254@nau.edu::dcd12583-90e8-41cf-a9f1-c42677bc03d6" providerId="AD" clId="Web-{7563F2CD-A310-43DB-9708-06C3B55D40E9}" dt="2023-02-13T23:08:09.223" v="81" actId="1076"/>
        <pc:sldMkLst>
          <pc:docMk/>
          <pc:sldMk cId="4035166513" sldId="262"/>
        </pc:sldMkLst>
        <pc:spChg chg="mod">
          <ac:chgData name="Aaron Steven Walcott" userId="S::asw254@nau.edu::dcd12583-90e8-41cf-a9f1-c42677bc03d6" providerId="AD" clId="Web-{7563F2CD-A310-43DB-9708-06C3B55D40E9}" dt="2023-02-13T23:07:48.613" v="70" actId="20577"/>
          <ac:spMkLst>
            <pc:docMk/>
            <pc:sldMk cId="4035166513" sldId="262"/>
            <ac:spMk id="2" creationId="{9DAF9A4D-3C83-5D0B-DE9C-1E0E4E891D5A}"/>
          </ac:spMkLst>
        </pc:spChg>
        <pc:spChg chg="add mod">
          <ac:chgData name="Aaron Steven Walcott" userId="S::asw254@nau.edu::dcd12583-90e8-41cf-a9f1-c42677bc03d6" providerId="AD" clId="Web-{7563F2CD-A310-43DB-9708-06C3B55D40E9}" dt="2023-02-13T23:08:09.223" v="81" actId="1076"/>
          <ac:spMkLst>
            <pc:docMk/>
            <pc:sldMk cId="4035166513" sldId="262"/>
            <ac:spMk id="4" creationId="{35728417-4889-C298-DC0F-3909F5136955}"/>
          </ac:spMkLst>
        </pc:spChg>
      </pc:sldChg>
      <pc:sldChg chg="addSp modSp">
        <pc:chgData name="Aaron Steven Walcott" userId="S::asw254@nau.edu::dcd12583-90e8-41cf-a9f1-c42677bc03d6" providerId="AD" clId="Web-{7563F2CD-A310-43DB-9708-06C3B55D40E9}" dt="2023-02-13T23:19:00.910" v="120" actId="20577"/>
        <pc:sldMkLst>
          <pc:docMk/>
          <pc:sldMk cId="3514921297" sldId="264"/>
        </pc:sldMkLst>
        <pc:spChg chg="mod">
          <ac:chgData name="Aaron Steven Walcott" userId="S::asw254@nau.edu::dcd12583-90e8-41cf-a9f1-c42677bc03d6" providerId="AD" clId="Web-{7563F2CD-A310-43DB-9708-06C3B55D40E9}" dt="2023-02-13T23:19:00.910" v="120" actId="20577"/>
          <ac:spMkLst>
            <pc:docMk/>
            <pc:sldMk cId="3514921297" sldId="264"/>
            <ac:spMk id="3" creationId="{42E002FE-F616-A1C5-F0B6-CE2D1812849E}"/>
          </ac:spMkLst>
        </pc:spChg>
        <pc:spChg chg="add mod">
          <ac:chgData name="Aaron Steven Walcott" userId="S::asw254@nau.edu::dcd12583-90e8-41cf-a9f1-c42677bc03d6" providerId="AD" clId="Web-{7563F2CD-A310-43DB-9708-06C3B55D40E9}" dt="2023-02-13T23:07:24.894" v="59" actId="1076"/>
          <ac:spMkLst>
            <pc:docMk/>
            <pc:sldMk cId="3514921297" sldId="264"/>
            <ac:spMk id="4" creationId="{AC6C832F-E1CA-CC4F-E9F5-BDD3696112AA}"/>
          </ac:spMkLst>
        </pc:spChg>
      </pc:sldChg>
      <pc:sldChg chg="addSp modSp">
        <pc:chgData name="Aaron Steven Walcott" userId="S::asw254@nau.edu::dcd12583-90e8-41cf-a9f1-c42677bc03d6" providerId="AD" clId="Web-{7563F2CD-A310-43DB-9708-06C3B55D40E9}" dt="2023-02-13T23:09:26.116" v="92" actId="1076"/>
        <pc:sldMkLst>
          <pc:docMk/>
          <pc:sldMk cId="571526626" sldId="265"/>
        </pc:sldMkLst>
        <pc:spChg chg="mod">
          <ac:chgData name="Aaron Steven Walcott" userId="S::asw254@nau.edu::dcd12583-90e8-41cf-a9f1-c42677bc03d6" providerId="AD" clId="Web-{7563F2CD-A310-43DB-9708-06C3B55D40E9}" dt="2023-02-13T23:09:26.116" v="92" actId="1076"/>
          <ac:spMkLst>
            <pc:docMk/>
            <pc:sldMk cId="571526626" sldId="265"/>
            <ac:spMk id="3" creationId="{3EDC1D74-FDF5-2807-2EA1-FBFA290B14DE}"/>
          </ac:spMkLst>
        </pc:spChg>
        <pc:spChg chg="add mod">
          <ac:chgData name="Aaron Steven Walcott" userId="S::asw254@nau.edu::dcd12583-90e8-41cf-a9f1-c42677bc03d6" providerId="AD" clId="Web-{7563F2CD-A310-43DB-9708-06C3B55D40E9}" dt="2023-02-13T23:07:40.567" v="68" actId="1076"/>
          <ac:spMkLst>
            <pc:docMk/>
            <pc:sldMk cId="571526626" sldId="265"/>
            <ac:spMk id="4" creationId="{BD0F7FDC-CB2F-CA63-E383-1590A66E6446}"/>
          </ac:spMkLst>
        </pc:spChg>
      </pc:sldChg>
    </pc:docChg>
  </pc:docChgLst>
  <pc:docChgLst>
    <pc:chgData name="Aaron Steven Walcott" userId="S::asw254@nau.edu::dcd12583-90e8-41cf-a9f1-c42677bc03d6" providerId="AD" clId="Web-{6BC5A324-0671-4247-AB0D-82B7300592DA}"/>
    <pc:docChg chg="modSld">
      <pc:chgData name="Aaron Steven Walcott" userId="S::asw254@nau.edu::dcd12583-90e8-41cf-a9f1-c42677bc03d6" providerId="AD" clId="Web-{6BC5A324-0671-4247-AB0D-82B7300592DA}" dt="2023-02-17T05:32:07.729" v="102" actId="14100"/>
      <pc:docMkLst>
        <pc:docMk/>
      </pc:docMkLst>
      <pc:sldChg chg="delSp">
        <pc:chgData name="Aaron Steven Walcott" userId="S::asw254@nau.edu::dcd12583-90e8-41cf-a9f1-c42677bc03d6" providerId="AD" clId="Web-{6BC5A324-0671-4247-AB0D-82B7300592DA}" dt="2023-02-17T05:30:13.082" v="81"/>
        <pc:sldMkLst>
          <pc:docMk/>
          <pc:sldMk cId="1329797296" sldId="257"/>
        </pc:sldMkLst>
        <pc:spChg chg="del">
          <ac:chgData name="Aaron Steven Walcott" userId="S::asw254@nau.edu::dcd12583-90e8-41cf-a9f1-c42677bc03d6" providerId="AD" clId="Web-{6BC5A324-0671-4247-AB0D-82B7300592DA}" dt="2023-02-17T05:30:13.082" v="81"/>
          <ac:spMkLst>
            <pc:docMk/>
            <pc:sldMk cId="1329797296" sldId="257"/>
            <ac:spMk id="5" creationId="{7B74A603-C101-91CE-B965-7218D7695863}"/>
          </ac:spMkLst>
        </pc:spChg>
      </pc:sldChg>
      <pc:sldChg chg="addSp delSp modSp">
        <pc:chgData name="Aaron Steven Walcott" userId="S::asw254@nau.edu::dcd12583-90e8-41cf-a9f1-c42677bc03d6" providerId="AD" clId="Web-{6BC5A324-0671-4247-AB0D-82B7300592DA}" dt="2023-02-17T05:32:07.729" v="102" actId="14100"/>
        <pc:sldMkLst>
          <pc:docMk/>
          <pc:sldMk cId="445863902" sldId="258"/>
        </pc:sldMkLst>
        <pc:spChg chg="del">
          <ac:chgData name="Aaron Steven Walcott" userId="S::asw254@nau.edu::dcd12583-90e8-41cf-a9f1-c42677bc03d6" providerId="AD" clId="Web-{6BC5A324-0671-4247-AB0D-82B7300592DA}" dt="2023-02-17T05:30:07.550" v="79"/>
          <ac:spMkLst>
            <pc:docMk/>
            <pc:sldMk cId="445863902" sldId="258"/>
            <ac:spMk id="3" creationId="{0889FF2D-4119-025B-5F25-0D6C8181056D}"/>
          </ac:spMkLst>
        </pc:spChg>
        <pc:spChg chg="add del mod">
          <ac:chgData name="Aaron Steven Walcott" userId="S::asw254@nau.edu::dcd12583-90e8-41cf-a9f1-c42677bc03d6" providerId="AD" clId="Web-{6BC5A324-0671-4247-AB0D-82B7300592DA}" dt="2023-02-17T05:31:28.774" v="95"/>
          <ac:spMkLst>
            <pc:docMk/>
            <pc:sldMk cId="445863902" sldId="258"/>
            <ac:spMk id="6" creationId="{C11DFDA0-4246-D827-EB6C-6AC4D8B5036F}"/>
          </ac:spMkLst>
        </pc:spChg>
        <pc:picChg chg="del">
          <ac:chgData name="Aaron Steven Walcott" userId="S::asw254@nau.edu::dcd12583-90e8-41cf-a9f1-c42677bc03d6" providerId="AD" clId="Web-{6BC5A324-0671-4247-AB0D-82B7300592DA}" dt="2023-02-17T05:31:26.914" v="94"/>
          <ac:picMkLst>
            <pc:docMk/>
            <pc:sldMk cId="445863902" sldId="258"/>
            <ac:picMk id="5" creationId="{A55E6E9A-B3E3-882B-4636-BA721C03242B}"/>
          </ac:picMkLst>
        </pc:picChg>
        <pc:picChg chg="add del mod">
          <ac:chgData name="Aaron Steven Walcott" userId="S::asw254@nau.edu::dcd12583-90e8-41cf-a9f1-c42677bc03d6" providerId="AD" clId="Web-{6BC5A324-0671-4247-AB0D-82B7300592DA}" dt="2023-02-17T05:31:39.759" v="97"/>
          <ac:picMkLst>
            <pc:docMk/>
            <pc:sldMk cId="445863902" sldId="258"/>
            <ac:picMk id="7" creationId="{34A07B6F-B77A-DCD8-A6C7-2D2EE8B73E21}"/>
          </ac:picMkLst>
        </pc:picChg>
        <pc:picChg chg="add mod">
          <ac:chgData name="Aaron Steven Walcott" userId="S::asw254@nau.edu::dcd12583-90e8-41cf-a9f1-c42677bc03d6" providerId="AD" clId="Web-{6BC5A324-0671-4247-AB0D-82B7300592DA}" dt="2023-02-17T05:32:07.729" v="102" actId="14100"/>
          <ac:picMkLst>
            <pc:docMk/>
            <pc:sldMk cId="445863902" sldId="258"/>
            <ac:picMk id="8" creationId="{0740D547-FDE3-CF47-AB5B-34354E8FA5A1}"/>
          </ac:picMkLst>
        </pc:picChg>
      </pc:sldChg>
      <pc:sldChg chg="addSp delSp modSp">
        <pc:chgData name="Aaron Steven Walcott" userId="S::asw254@nau.edu::dcd12583-90e8-41cf-a9f1-c42677bc03d6" providerId="AD" clId="Web-{6BC5A324-0671-4247-AB0D-82B7300592DA}" dt="2023-02-17T05:31:23.945" v="93" actId="1076"/>
        <pc:sldMkLst>
          <pc:docMk/>
          <pc:sldMk cId="2170599363" sldId="259"/>
        </pc:sldMkLst>
        <pc:spChg chg="del">
          <ac:chgData name="Aaron Steven Walcott" userId="S::asw254@nau.edu::dcd12583-90e8-41cf-a9f1-c42677bc03d6" providerId="AD" clId="Web-{6BC5A324-0671-4247-AB0D-82B7300592DA}" dt="2023-02-17T05:30:04.644" v="78"/>
          <ac:spMkLst>
            <pc:docMk/>
            <pc:sldMk cId="2170599363" sldId="259"/>
            <ac:spMk id="3" creationId="{89F7C587-BC9A-6F68-CD6C-49CBB944489F}"/>
          </ac:spMkLst>
        </pc:spChg>
        <pc:spChg chg="add del mod">
          <ac:chgData name="Aaron Steven Walcott" userId="S::asw254@nau.edu::dcd12583-90e8-41cf-a9f1-c42677bc03d6" providerId="AD" clId="Web-{6BC5A324-0671-4247-AB0D-82B7300592DA}" dt="2023-02-17T05:30:42.990" v="88"/>
          <ac:spMkLst>
            <pc:docMk/>
            <pc:sldMk cId="2170599363" sldId="259"/>
            <ac:spMk id="6" creationId="{71D31D30-E097-DED2-2724-8A32A1B322A2}"/>
          </ac:spMkLst>
        </pc:spChg>
        <pc:picChg chg="del">
          <ac:chgData name="Aaron Steven Walcott" userId="S::asw254@nau.edu::dcd12583-90e8-41cf-a9f1-c42677bc03d6" providerId="AD" clId="Web-{6BC5A324-0671-4247-AB0D-82B7300592DA}" dt="2023-02-17T05:30:39.646" v="87"/>
          <ac:picMkLst>
            <pc:docMk/>
            <pc:sldMk cId="2170599363" sldId="259"/>
            <ac:picMk id="5" creationId="{3D215491-BC84-94E4-16B2-5AC9687109E7}"/>
          </ac:picMkLst>
        </pc:picChg>
        <pc:picChg chg="add mod">
          <ac:chgData name="Aaron Steven Walcott" userId="S::asw254@nau.edu::dcd12583-90e8-41cf-a9f1-c42677bc03d6" providerId="AD" clId="Web-{6BC5A324-0671-4247-AB0D-82B7300592DA}" dt="2023-02-17T05:31:23.945" v="93" actId="1076"/>
          <ac:picMkLst>
            <pc:docMk/>
            <pc:sldMk cId="2170599363" sldId="259"/>
            <ac:picMk id="7" creationId="{4366F302-A6AD-5FAC-79C9-2C7AC550B027}"/>
          </ac:picMkLst>
        </pc:picChg>
      </pc:sldChg>
      <pc:sldChg chg="delSp">
        <pc:chgData name="Aaron Steven Walcott" userId="S::asw254@nau.edu::dcd12583-90e8-41cf-a9f1-c42677bc03d6" providerId="AD" clId="Web-{6BC5A324-0671-4247-AB0D-82B7300592DA}" dt="2023-02-17T05:30:27.177" v="86"/>
        <pc:sldMkLst>
          <pc:docMk/>
          <pc:sldMk cId="2334110839" sldId="260"/>
        </pc:sldMkLst>
        <pc:spChg chg="del">
          <ac:chgData name="Aaron Steven Walcott" userId="S::asw254@nau.edu::dcd12583-90e8-41cf-a9f1-c42677bc03d6" providerId="AD" clId="Web-{6BC5A324-0671-4247-AB0D-82B7300592DA}" dt="2023-02-17T05:30:27.177" v="86"/>
          <ac:spMkLst>
            <pc:docMk/>
            <pc:sldMk cId="2334110839" sldId="260"/>
            <ac:spMk id="3" creationId="{E9E57D52-B55A-1748-38B3-CFF4FC5909FA}"/>
          </ac:spMkLst>
        </pc:spChg>
      </pc:sldChg>
      <pc:sldChg chg="delSp">
        <pc:chgData name="Aaron Steven Walcott" userId="S::asw254@nau.edu::dcd12583-90e8-41cf-a9f1-c42677bc03d6" providerId="AD" clId="Web-{6BC5A324-0671-4247-AB0D-82B7300592DA}" dt="2023-02-17T05:30:24.442" v="85"/>
        <pc:sldMkLst>
          <pc:docMk/>
          <pc:sldMk cId="4035166513" sldId="262"/>
        </pc:sldMkLst>
        <pc:spChg chg="del">
          <ac:chgData name="Aaron Steven Walcott" userId="S::asw254@nau.edu::dcd12583-90e8-41cf-a9f1-c42677bc03d6" providerId="AD" clId="Web-{6BC5A324-0671-4247-AB0D-82B7300592DA}" dt="2023-02-17T05:30:24.442" v="85"/>
          <ac:spMkLst>
            <pc:docMk/>
            <pc:sldMk cId="4035166513" sldId="262"/>
            <ac:spMk id="4" creationId="{35728417-4889-C298-DC0F-3909F5136955}"/>
          </ac:spMkLst>
        </pc:spChg>
      </pc:sldChg>
      <pc:sldChg chg="delSp modSp">
        <pc:chgData name="Aaron Steven Walcott" userId="S::asw254@nau.edu::dcd12583-90e8-41cf-a9f1-c42677bc03d6" providerId="AD" clId="Web-{6BC5A324-0671-4247-AB0D-82B7300592DA}" dt="2023-02-17T05:30:15.926" v="82"/>
        <pc:sldMkLst>
          <pc:docMk/>
          <pc:sldMk cId="3514921297" sldId="264"/>
        </pc:sldMkLst>
        <pc:spChg chg="mod">
          <ac:chgData name="Aaron Steven Walcott" userId="S::asw254@nau.edu::dcd12583-90e8-41cf-a9f1-c42677bc03d6" providerId="AD" clId="Web-{6BC5A324-0671-4247-AB0D-82B7300592DA}" dt="2023-02-17T05:04:26.079" v="77" actId="20577"/>
          <ac:spMkLst>
            <pc:docMk/>
            <pc:sldMk cId="3514921297" sldId="264"/>
            <ac:spMk id="2" creationId="{1EC2E8F0-3589-2D4D-0943-BAFFCC650467}"/>
          </ac:spMkLst>
        </pc:spChg>
        <pc:spChg chg="mod">
          <ac:chgData name="Aaron Steven Walcott" userId="S::asw254@nau.edu::dcd12583-90e8-41cf-a9f1-c42677bc03d6" providerId="AD" clId="Web-{6BC5A324-0671-4247-AB0D-82B7300592DA}" dt="2023-02-17T05:04:20.032" v="67" actId="20577"/>
          <ac:spMkLst>
            <pc:docMk/>
            <pc:sldMk cId="3514921297" sldId="264"/>
            <ac:spMk id="3" creationId="{42E002FE-F616-A1C5-F0B6-CE2D1812849E}"/>
          </ac:spMkLst>
        </pc:spChg>
        <pc:spChg chg="del">
          <ac:chgData name="Aaron Steven Walcott" userId="S::asw254@nau.edu::dcd12583-90e8-41cf-a9f1-c42677bc03d6" providerId="AD" clId="Web-{6BC5A324-0671-4247-AB0D-82B7300592DA}" dt="2023-02-17T05:30:15.926" v="82"/>
          <ac:spMkLst>
            <pc:docMk/>
            <pc:sldMk cId="3514921297" sldId="264"/>
            <ac:spMk id="4" creationId="{AC6C832F-E1CA-CC4F-E9F5-BDD3696112AA}"/>
          </ac:spMkLst>
        </pc:spChg>
      </pc:sldChg>
      <pc:sldChg chg="delSp">
        <pc:chgData name="Aaron Steven Walcott" userId="S::asw254@nau.edu::dcd12583-90e8-41cf-a9f1-c42677bc03d6" providerId="AD" clId="Web-{6BC5A324-0671-4247-AB0D-82B7300592DA}" dt="2023-02-17T05:30:20.176" v="84"/>
        <pc:sldMkLst>
          <pc:docMk/>
          <pc:sldMk cId="571526626" sldId="265"/>
        </pc:sldMkLst>
        <pc:spChg chg="del">
          <ac:chgData name="Aaron Steven Walcott" userId="S::asw254@nau.edu::dcd12583-90e8-41cf-a9f1-c42677bc03d6" providerId="AD" clId="Web-{6BC5A324-0671-4247-AB0D-82B7300592DA}" dt="2023-02-17T05:30:20.176" v="84"/>
          <ac:spMkLst>
            <pc:docMk/>
            <pc:sldMk cId="571526626" sldId="265"/>
            <ac:spMk id="4" creationId="{BD0F7FDC-CB2F-CA63-E383-1590A66E6446}"/>
          </ac:spMkLst>
        </pc:spChg>
      </pc:sldChg>
      <pc:sldChg chg="delSp">
        <pc:chgData name="Aaron Steven Walcott" userId="S::asw254@nau.edu::dcd12583-90e8-41cf-a9f1-c42677bc03d6" providerId="AD" clId="Web-{6BC5A324-0671-4247-AB0D-82B7300592DA}" dt="2023-02-17T05:30:18.301" v="83"/>
        <pc:sldMkLst>
          <pc:docMk/>
          <pc:sldMk cId="2251835347" sldId="267"/>
        </pc:sldMkLst>
        <pc:spChg chg="del">
          <ac:chgData name="Aaron Steven Walcott" userId="S::asw254@nau.edu::dcd12583-90e8-41cf-a9f1-c42677bc03d6" providerId="AD" clId="Web-{6BC5A324-0671-4247-AB0D-82B7300592DA}" dt="2023-02-17T05:30:18.301" v="83"/>
          <ac:spMkLst>
            <pc:docMk/>
            <pc:sldMk cId="2251835347" sldId="267"/>
            <ac:spMk id="4" creationId="{AC6FD471-CFED-D496-A690-0810592A35B7}"/>
          </ac:spMkLst>
        </pc:spChg>
      </pc:sldChg>
      <pc:sldChg chg="delSp">
        <pc:chgData name="Aaron Steven Walcott" userId="S::asw254@nau.edu::dcd12583-90e8-41cf-a9f1-c42677bc03d6" providerId="AD" clId="Web-{6BC5A324-0671-4247-AB0D-82B7300592DA}" dt="2023-02-17T05:30:10.035" v="80"/>
        <pc:sldMkLst>
          <pc:docMk/>
          <pc:sldMk cId="2588570736" sldId="268"/>
        </pc:sldMkLst>
        <pc:spChg chg="del">
          <ac:chgData name="Aaron Steven Walcott" userId="S::asw254@nau.edu::dcd12583-90e8-41cf-a9f1-c42677bc03d6" providerId="AD" clId="Web-{6BC5A324-0671-4247-AB0D-82B7300592DA}" dt="2023-02-17T05:30:10.035" v="80"/>
          <ac:spMkLst>
            <pc:docMk/>
            <pc:sldMk cId="2588570736" sldId="268"/>
            <ac:spMk id="5" creationId="{1981819C-DEF1-A5A8-D7D5-C2955273BF98}"/>
          </ac:spMkLst>
        </pc:spChg>
      </pc:sldChg>
    </pc:docChg>
  </pc:docChgLst>
  <pc:docChgLst>
    <pc:chgData name="Aaron Steven Walcott" userId="S::asw254@nau.edu::dcd12583-90e8-41cf-a9f1-c42677bc03d6" providerId="AD" clId="Web-{F127E741-1619-4ED6-A99F-DF0BF9587ADA}"/>
    <pc:docChg chg="addSld delSld">
      <pc:chgData name="Aaron Steven Walcott" userId="S::asw254@nau.edu::dcd12583-90e8-41cf-a9f1-c42677bc03d6" providerId="AD" clId="Web-{F127E741-1619-4ED6-A99F-DF0BF9587ADA}" dt="2023-02-13T23:52:09.025" v="1"/>
      <pc:docMkLst>
        <pc:docMk/>
      </pc:docMkLst>
      <pc:sldChg chg="add del replId">
        <pc:chgData name="Aaron Steven Walcott" userId="S::asw254@nau.edu::dcd12583-90e8-41cf-a9f1-c42677bc03d6" providerId="AD" clId="Web-{F127E741-1619-4ED6-A99F-DF0BF9587ADA}" dt="2023-02-13T23:52:09.025" v="1"/>
        <pc:sldMkLst>
          <pc:docMk/>
          <pc:sldMk cId="2102165270" sldId="267"/>
        </pc:sldMkLst>
      </pc:sldChg>
    </pc:docChg>
  </pc:docChgLst>
  <pc:docChgLst>
    <pc:chgData name="Musaab S S Nasralla" userId="S::msn54@nau.edu::32d9f8af-ebc7-4d1f-8223-a8e244b7389a" providerId="AD" clId="Web-{1CF5DEF3-E1BD-4002-9EFF-200859B5BF5A}"/>
    <pc:docChg chg="modSld">
      <pc:chgData name="Musaab S S Nasralla" userId="S::msn54@nau.edu::32d9f8af-ebc7-4d1f-8223-a8e244b7389a" providerId="AD" clId="Web-{1CF5DEF3-E1BD-4002-9EFF-200859B5BF5A}" dt="2023-02-13T05:58:12.225" v="0"/>
      <pc:docMkLst>
        <pc:docMk/>
      </pc:docMkLst>
      <pc:sldChg chg="addSp delSp modSp">
        <pc:chgData name="Musaab S S Nasralla" userId="S::msn54@nau.edu::32d9f8af-ebc7-4d1f-8223-a8e244b7389a" providerId="AD" clId="Web-{1CF5DEF3-E1BD-4002-9EFF-200859B5BF5A}" dt="2023-02-13T05:58:12.225" v="0"/>
        <pc:sldMkLst>
          <pc:docMk/>
          <pc:sldMk cId="2170599363" sldId="259"/>
        </pc:sldMkLst>
        <pc:spChg chg="del">
          <ac:chgData name="Musaab S S Nasralla" userId="S::msn54@nau.edu::32d9f8af-ebc7-4d1f-8223-a8e244b7389a" providerId="AD" clId="Web-{1CF5DEF3-E1BD-4002-9EFF-200859B5BF5A}" dt="2023-02-13T05:58:12.225" v="0"/>
          <ac:spMkLst>
            <pc:docMk/>
            <pc:sldMk cId="2170599363" sldId="259"/>
            <ac:spMk id="3" creationId="{5272F8D1-C019-C93F-D49E-7886B97AE568}"/>
          </ac:spMkLst>
        </pc:spChg>
        <pc:picChg chg="add mod ord">
          <ac:chgData name="Musaab S S Nasralla" userId="S::msn54@nau.edu::32d9f8af-ebc7-4d1f-8223-a8e244b7389a" providerId="AD" clId="Web-{1CF5DEF3-E1BD-4002-9EFF-200859B5BF5A}" dt="2023-02-13T05:58:12.225" v="0"/>
          <ac:picMkLst>
            <pc:docMk/>
            <pc:sldMk cId="2170599363" sldId="259"/>
            <ac:picMk id="4" creationId="{70EC10FD-7559-00D6-887B-0CC73C7F5609}"/>
          </ac:picMkLst>
        </pc:picChg>
      </pc:sldChg>
    </pc:docChg>
  </pc:docChgLst>
  <pc:docChgLst>
    <pc:chgData name="Aaron Steven Walcott" userId="S::asw254@nau.edu::dcd12583-90e8-41cf-a9f1-c42677bc03d6" providerId="AD" clId="Web-{CCDE7A51-A598-478A-A36E-CBEE1D5EA8E4}"/>
    <pc:docChg chg="addSld modSld sldOrd">
      <pc:chgData name="Aaron Steven Walcott" userId="S::asw254@nau.edu::dcd12583-90e8-41cf-a9f1-c42677bc03d6" providerId="AD" clId="Web-{CCDE7A51-A598-478A-A36E-CBEE1D5EA8E4}" dt="2023-02-17T05:58:42.858" v="129" actId="1076"/>
      <pc:docMkLst>
        <pc:docMk/>
      </pc:docMkLst>
      <pc:sldChg chg="addSp delSp modSp">
        <pc:chgData name="Aaron Steven Walcott" userId="S::asw254@nau.edu::dcd12583-90e8-41cf-a9f1-c42677bc03d6" providerId="AD" clId="Web-{CCDE7A51-A598-478A-A36E-CBEE1D5EA8E4}" dt="2023-02-17T05:58:42.858" v="129" actId="1076"/>
        <pc:sldMkLst>
          <pc:docMk/>
          <pc:sldMk cId="445863902" sldId="258"/>
        </pc:sldMkLst>
        <pc:picChg chg="add mod">
          <ac:chgData name="Aaron Steven Walcott" userId="S::asw254@nau.edu::dcd12583-90e8-41cf-a9f1-c42677bc03d6" providerId="AD" clId="Web-{CCDE7A51-A598-478A-A36E-CBEE1D5EA8E4}" dt="2023-02-17T05:58:42.858" v="129" actId="1076"/>
          <ac:picMkLst>
            <pc:docMk/>
            <pc:sldMk cId="445863902" sldId="258"/>
            <ac:picMk id="3" creationId="{EC93B39D-74CB-2CC8-3A3A-EF077DCE824F}"/>
          </ac:picMkLst>
        </pc:picChg>
        <pc:picChg chg="del">
          <ac:chgData name="Aaron Steven Walcott" userId="S::asw254@nau.edu::dcd12583-90e8-41cf-a9f1-c42677bc03d6" providerId="AD" clId="Web-{CCDE7A51-A598-478A-A36E-CBEE1D5EA8E4}" dt="2023-02-17T05:58:09.748" v="123"/>
          <ac:picMkLst>
            <pc:docMk/>
            <pc:sldMk cId="445863902" sldId="258"/>
            <ac:picMk id="8" creationId="{0740D547-FDE3-CF47-AB5B-34354E8FA5A1}"/>
          </ac:picMkLst>
        </pc:picChg>
      </pc:sldChg>
      <pc:sldChg chg="addSp delSp modSp new mod ord setBg">
        <pc:chgData name="Aaron Steven Walcott" userId="S::asw254@nau.edu::dcd12583-90e8-41cf-a9f1-c42677bc03d6" providerId="AD" clId="Web-{CCDE7A51-A598-478A-A36E-CBEE1D5EA8E4}" dt="2023-02-17T05:56:10.025" v="122" actId="1076"/>
        <pc:sldMkLst>
          <pc:docMk/>
          <pc:sldMk cId="3717445039" sldId="270"/>
        </pc:sldMkLst>
        <pc:spChg chg="mod">
          <ac:chgData name="Aaron Steven Walcott" userId="S::asw254@nau.edu::dcd12583-90e8-41cf-a9f1-c42677bc03d6" providerId="AD" clId="Web-{CCDE7A51-A598-478A-A36E-CBEE1D5EA8E4}" dt="2023-02-17T05:53:55.676" v="29" actId="20577"/>
          <ac:spMkLst>
            <pc:docMk/>
            <pc:sldMk cId="3717445039" sldId="270"/>
            <ac:spMk id="2" creationId="{162120F7-63F9-1893-8235-DC6D8E7B018A}"/>
          </ac:spMkLst>
        </pc:spChg>
        <pc:spChg chg="del mod">
          <ac:chgData name="Aaron Steven Walcott" userId="S::asw254@nau.edu::dcd12583-90e8-41cf-a9f1-c42677bc03d6" providerId="AD" clId="Web-{CCDE7A51-A598-478A-A36E-CBEE1D5EA8E4}" dt="2023-02-17T05:52:34.345" v="15"/>
          <ac:spMkLst>
            <pc:docMk/>
            <pc:sldMk cId="3717445039" sldId="270"/>
            <ac:spMk id="3" creationId="{F1CE318D-8323-8E39-FF2B-74612BC4D1AC}"/>
          </ac:spMkLst>
        </pc:spChg>
        <pc:spChg chg="add mod">
          <ac:chgData name="Aaron Steven Walcott" userId="S::asw254@nau.edu::dcd12583-90e8-41cf-a9f1-c42677bc03d6" providerId="AD" clId="Web-{CCDE7A51-A598-478A-A36E-CBEE1D5EA8E4}" dt="2023-02-17T05:55:15.741" v="121" actId="1076"/>
          <ac:spMkLst>
            <pc:docMk/>
            <pc:sldMk cId="3717445039" sldId="270"/>
            <ac:spMk id="5" creationId="{221D35AD-5A67-5E70-A4E8-6803FB6F4031}"/>
          </ac:spMkLst>
        </pc:spChg>
        <pc:picChg chg="add mod modCrop">
          <ac:chgData name="Aaron Steven Walcott" userId="S::asw254@nau.edu::dcd12583-90e8-41cf-a9f1-c42677bc03d6" providerId="AD" clId="Web-{CCDE7A51-A598-478A-A36E-CBEE1D5EA8E4}" dt="2023-02-17T05:56:10.025" v="122" actId="1076"/>
          <ac:picMkLst>
            <pc:docMk/>
            <pc:sldMk cId="3717445039" sldId="270"/>
            <ac:picMk id="4" creationId="{BBD71D95-ED12-DD0D-0D08-F29F69F0DFD7}"/>
          </ac:picMkLst>
        </pc:picChg>
      </pc:sldChg>
    </pc:docChg>
  </pc:docChgLst>
  <pc:docChgLst>
    <pc:chgData name="Aaron Steven Walcott" userId="S::asw254@nau.edu::dcd12583-90e8-41cf-a9f1-c42677bc03d6" providerId="AD" clId="Web-{430DAE4B-8094-4407-BC9A-23511ECA77DB}"/>
    <pc:docChg chg="modSld">
      <pc:chgData name="Aaron Steven Walcott" userId="S::asw254@nau.edu::dcd12583-90e8-41cf-a9f1-c42677bc03d6" providerId="AD" clId="Web-{430DAE4B-8094-4407-BC9A-23511ECA77DB}" dt="2023-02-13T21:53:44.678" v="87" actId="14100"/>
      <pc:docMkLst>
        <pc:docMk/>
      </pc:docMkLst>
      <pc:sldChg chg="addSp delSp modSp">
        <pc:chgData name="Aaron Steven Walcott" userId="S::asw254@nau.edu::dcd12583-90e8-41cf-a9f1-c42677bc03d6" providerId="AD" clId="Web-{430DAE4B-8094-4407-BC9A-23511ECA77DB}" dt="2023-02-13T21:53:44.678" v="87" actId="14100"/>
        <pc:sldMkLst>
          <pc:docMk/>
          <pc:sldMk cId="1329797296" sldId="257"/>
        </pc:sldMkLst>
        <pc:spChg chg="mod">
          <ac:chgData name="Aaron Steven Walcott" userId="S::asw254@nau.edu::dcd12583-90e8-41cf-a9f1-c42677bc03d6" providerId="AD" clId="Web-{430DAE4B-8094-4407-BC9A-23511ECA77DB}" dt="2023-02-13T21:53:24.208" v="83" actId="1076"/>
          <ac:spMkLst>
            <pc:docMk/>
            <pc:sldMk cId="1329797296" sldId="257"/>
            <ac:spMk id="3" creationId="{BF1AC5E3-5E28-1518-D9A0-2E4B6AF44462}"/>
          </ac:spMkLst>
        </pc:spChg>
        <pc:spChg chg="add del">
          <ac:chgData name="Aaron Steven Walcott" userId="S::asw254@nau.edu::dcd12583-90e8-41cf-a9f1-c42677bc03d6" providerId="AD" clId="Web-{430DAE4B-8094-4407-BC9A-23511ECA77DB}" dt="2023-02-13T21:46:43.365" v="8"/>
          <ac:spMkLst>
            <pc:docMk/>
            <pc:sldMk cId="1329797296" sldId="257"/>
            <ac:spMk id="6" creationId="{AD29C04E-0879-364A-A7C1-249A2076125B}"/>
          </ac:spMkLst>
        </pc:spChg>
        <pc:spChg chg="add mod">
          <ac:chgData name="Aaron Steven Walcott" userId="S::asw254@nau.edu::dcd12583-90e8-41cf-a9f1-c42677bc03d6" providerId="AD" clId="Web-{430DAE4B-8094-4407-BC9A-23511ECA77DB}" dt="2023-02-13T21:53:29.849" v="84" actId="1076"/>
          <ac:spMkLst>
            <pc:docMk/>
            <pc:sldMk cId="1329797296" sldId="257"/>
            <ac:spMk id="10" creationId="{A43361A5-2C25-D46F-1D5D-5B8A14953068}"/>
          </ac:spMkLst>
        </pc:spChg>
        <pc:picChg chg="add del mod">
          <ac:chgData name="Aaron Steven Walcott" userId="S::asw254@nau.edu::dcd12583-90e8-41cf-a9f1-c42677bc03d6" providerId="AD" clId="Web-{430DAE4B-8094-4407-BC9A-23511ECA77DB}" dt="2023-02-13T21:50:08.389" v="20"/>
          <ac:picMkLst>
            <pc:docMk/>
            <pc:sldMk cId="1329797296" sldId="257"/>
            <ac:picMk id="5" creationId="{3864E552-BD48-B4DD-0692-8D686C755768}"/>
          </ac:picMkLst>
        </pc:picChg>
        <pc:picChg chg="add mod modCrop">
          <ac:chgData name="Aaron Steven Walcott" userId="S::asw254@nau.edu::dcd12583-90e8-41cf-a9f1-c42677bc03d6" providerId="AD" clId="Web-{430DAE4B-8094-4407-BC9A-23511ECA77DB}" dt="2023-02-13T21:53:11.692" v="81" actId="14100"/>
          <ac:picMkLst>
            <pc:docMk/>
            <pc:sldMk cId="1329797296" sldId="257"/>
            <ac:picMk id="9" creationId="{4DA7ED96-BC8F-F2F3-217B-0390DDECB0CA}"/>
          </ac:picMkLst>
        </pc:picChg>
        <pc:picChg chg="mod modCrop">
          <ac:chgData name="Aaron Steven Walcott" userId="S::asw254@nau.edu::dcd12583-90e8-41cf-a9f1-c42677bc03d6" providerId="AD" clId="Web-{430DAE4B-8094-4407-BC9A-23511ECA77DB}" dt="2023-02-13T21:53:18.755" v="82" actId="1076"/>
          <ac:picMkLst>
            <pc:docMk/>
            <pc:sldMk cId="1329797296" sldId="257"/>
            <ac:picMk id="1026" creationId="{FAF90693-85AE-55C3-672D-67FA1C2DED46}"/>
          </ac:picMkLst>
        </pc:picChg>
        <pc:cxnChg chg="add mod">
          <ac:chgData name="Aaron Steven Walcott" userId="S::asw254@nau.edu::dcd12583-90e8-41cf-a9f1-c42677bc03d6" providerId="AD" clId="Web-{430DAE4B-8094-4407-BC9A-23511ECA77DB}" dt="2023-02-13T21:53:39.053" v="86" actId="14100"/>
          <ac:cxnSpMkLst>
            <pc:docMk/>
            <pc:sldMk cId="1329797296" sldId="257"/>
            <ac:cxnSpMk id="7" creationId="{97437900-5487-9A94-1622-580521DE8CB6}"/>
          </ac:cxnSpMkLst>
        </pc:cxnChg>
        <pc:cxnChg chg="add mod">
          <ac:chgData name="Aaron Steven Walcott" userId="S::asw254@nau.edu::dcd12583-90e8-41cf-a9f1-c42677bc03d6" providerId="AD" clId="Web-{430DAE4B-8094-4407-BC9A-23511ECA77DB}" dt="2023-02-13T21:53:44.678" v="87" actId="14100"/>
          <ac:cxnSpMkLst>
            <pc:docMk/>
            <pc:sldMk cId="1329797296" sldId="257"/>
            <ac:cxnSpMk id="8" creationId="{CCBD4EE0-4986-8311-4B96-A679E33146F3}"/>
          </ac:cxnSpMkLst>
        </pc:cxnChg>
      </pc:sldChg>
    </pc:docChg>
  </pc:docChgLst>
  <pc:docChgLst>
    <pc:chgData name="Aaron Steven Walcott" userId="S::asw254@nau.edu::dcd12583-90e8-41cf-a9f1-c42677bc03d6" providerId="AD" clId="Web-{DBABD5AD-E413-4FF5-9566-A81A6FC5D9C8}"/>
    <pc:docChg chg="delSld modSld sldOrd">
      <pc:chgData name="Aaron Steven Walcott" userId="S::asw254@nau.edu::dcd12583-90e8-41cf-a9f1-c42677bc03d6" providerId="AD" clId="Web-{DBABD5AD-E413-4FF5-9566-A81A6FC5D9C8}" dt="2023-02-13T21:40:02.439" v="225" actId="14100"/>
      <pc:docMkLst>
        <pc:docMk/>
      </pc:docMkLst>
      <pc:sldChg chg="addSp modSp">
        <pc:chgData name="Aaron Steven Walcott" userId="S::asw254@nau.edu::dcd12583-90e8-41cf-a9f1-c42677bc03d6" providerId="AD" clId="Web-{DBABD5AD-E413-4FF5-9566-A81A6FC5D9C8}" dt="2023-02-13T21:40:02.439" v="225" actId="14100"/>
        <pc:sldMkLst>
          <pc:docMk/>
          <pc:sldMk cId="1329797296" sldId="257"/>
        </pc:sldMkLst>
        <pc:spChg chg="add mod">
          <ac:chgData name="Aaron Steven Walcott" userId="S::asw254@nau.edu::dcd12583-90e8-41cf-a9f1-c42677bc03d6" providerId="AD" clId="Web-{DBABD5AD-E413-4FF5-9566-A81A6FC5D9C8}" dt="2023-02-13T21:36:07.415" v="148" actId="1076"/>
          <ac:spMkLst>
            <pc:docMk/>
            <pc:sldMk cId="1329797296" sldId="257"/>
            <ac:spMk id="3" creationId="{BF1AC5E3-5E28-1518-D9A0-2E4B6AF44462}"/>
          </ac:spMkLst>
        </pc:spChg>
        <pc:spChg chg="add mod">
          <ac:chgData name="Aaron Steven Walcott" userId="S::asw254@nau.edu::dcd12583-90e8-41cf-a9f1-c42677bc03d6" providerId="AD" clId="Web-{DBABD5AD-E413-4FF5-9566-A81A6FC5D9C8}" dt="2023-02-13T21:40:02.439" v="225" actId="14100"/>
          <ac:spMkLst>
            <pc:docMk/>
            <pc:sldMk cId="1329797296" sldId="257"/>
            <ac:spMk id="4" creationId="{2DA68245-DFDB-041D-9771-0B002CFCE8A1}"/>
          </ac:spMkLst>
        </pc:spChg>
        <pc:picChg chg="mod">
          <ac:chgData name="Aaron Steven Walcott" userId="S::asw254@nau.edu::dcd12583-90e8-41cf-a9f1-c42677bc03d6" providerId="AD" clId="Web-{DBABD5AD-E413-4FF5-9566-A81A6FC5D9C8}" dt="2023-02-13T21:35:34.414" v="119" actId="1076"/>
          <ac:picMkLst>
            <pc:docMk/>
            <pc:sldMk cId="1329797296" sldId="257"/>
            <ac:picMk id="1026" creationId="{FAF90693-85AE-55C3-672D-67FA1C2DED46}"/>
          </ac:picMkLst>
        </pc:picChg>
      </pc:sldChg>
      <pc:sldChg chg="modSp">
        <pc:chgData name="Aaron Steven Walcott" userId="S::asw254@nau.edu::dcd12583-90e8-41cf-a9f1-c42677bc03d6" providerId="AD" clId="Web-{DBABD5AD-E413-4FF5-9566-A81A6FC5D9C8}" dt="2023-02-13T21:33:16.972" v="92" actId="1076"/>
        <pc:sldMkLst>
          <pc:docMk/>
          <pc:sldMk cId="4035166513" sldId="262"/>
        </pc:sldMkLst>
        <pc:spChg chg="mod">
          <ac:chgData name="Aaron Steven Walcott" userId="S::asw254@nau.edu::dcd12583-90e8-41cf-a9f1-c42677bc03d6" providerId="AD" clId="Web-{DBABD5AD-E413-4FF5-9566-A81A6FC5D9C8}" dt="2023-02-13T21:32:59.222" v="90" actId="20577"/>
          <ac:spMkLst>
            <pc:docMk/>
            <pc:sldMk cId="4035166513" sldId="262"/>
            <ac:spMk id="2" creationId="{9DAF9A4D-3C83-5D0B-DE9C-1E0E4E891D5A}"/>
          </ac:spMkLst>
        </pc:spChg>
        <pc:spChg chg="mod">
          <ac:chgData name="Aaron Steven Walcott" userId="S::asw254@nau.edu::dcd12583-90e8-41cf-a9f1-c42677bc03d6" providerId="AD" clId="Web-{DBABD5AD-E413-4FF5-9566-A81A6FC5D9C8}" dt="2023-02-13T21:33:16.972" v="92" actId="1076"/>
          <ac:spMkLst>
            <pc:docMk/>
            <pc:sldMk cId="4035166513" sldId="262"/>
            <ac:spMk id="3" creationId="{AE540DF4-AEEC-8889-BDC6-0A332F00CA34}"/>
          </ac:spMkLst>
        </pc:spChg>
      </pc:sldChg>
      <pc:sldChg chg="modSp del">
        <pc:chgData name="Aaron Steven Walcott" userId="S::asw254@nau.edu::dcd12583-90e8-41cf-a9f1-c42677bc03d6" providerId="AD" clId="Web-{DBABD5AD-E413-4FF5-9566-A81A6FC5D9C8}" dt="2023-02-13T21:35:10.585" v="115"/>
        <pc:sldMkLst>
          <pc:docMk/>
          <pc:sldMk cId="2970491056" sldId="263"/>
        </pc:sldMkLst>
        <pc:spChg chg="mod">
          <ac:chgData name="Aaron Steven Walcott" userId="S::asw254@nau.edu::dcd12583-90e8-41cf-a9f1-c42677bc03d6" providerId="AD" clId="Web-{DBABD5AD-E413-4FF5-9566-A81A6FC5D9C8}" dt="2023-02-13T21:32:34.471" v="53" actId="20577"/>
          <ac:spMkLst>
            <pc:docMk/>
            <pc:sldMk cId="2970491056" sldId="263"/>
            <ac:spMk id="2" creationId="{4EABE1FF-3BE1-DBA5-0201-AAACE7ABEC24}"/>
          </ac:spMkLst>
        </pc:spChg>
      </pc:sldChg>
      <pc:sldChg chg="modSp ord">
        <pc:chgData name="Aaron Steven Walcott" userId="S::asw254@nau.edu::dcd12583-90e8-41cf-a9f1-c42677bc03d6" providerId="AD" clId="Web-{DBABD5AD-E413-4FF5-9566-A81A6FC5D9C8}" dt="2023-02-13T21:34:45.506" v="114" actId="20577"/>
        <pc:sldMkLst>
          <pc:docMk/>
          <pc:sldMk cId="3514921297" sldId="264"/>
        </pc:sldMkLst>
        <pc:spChg chg="mod">
          <ac:chgData name="Aaron Steven Walcott" userId="S::asw254@nau.edu::dcd12583-90e8-41cf-a9f1-c42677bc03d6" providerId="AD" clId="Web-{DBABD5AD-E413-4FF5-9566-A81A6FC5D9C8}" dt="2023-02-13T21:34:45.506" v="114" actId="20577"/>
          <ac:spMkLst>
            <pc:docMk/>
            <pc:sldMk cId="3514921297" sldId="264"/>
            <ac:spMk id="3" creationId="{42E002FE-F616-A1C5-F0B6-CE2D1812849E}"/>
          </ac:spMkLst>
        </pc:spChg>
      </pc:sldChg>
    </pc:docChg>
  </pc:docChgLst>
  <pc:docChgLst>
    <pc:chgData name="Musaab S S Nasralla" userId="S::msn54@nau.edu::32d9f8af-ebc7-4d1f-8223-a8e244b7389a" providerId="AD" clId="Web-{FF8AF619-7E62-4E9E-9615-DA6FBE03D184}"/>
    <pc:docChg chg="modSld">
      <pc:chgData name="Musaab S S Nasralla" userId="S::msn54@nau.edu::32d9f8af-ebc7-4d1f-8223-a8e244b7389a" providerId="AD" clId="Web-{FF8AF619-7E62-4E9E-9615-DA6FBE03D184}" dt="2023-02-13T08:39:38.433" v="1"/>
      <pc:docMkLst>
        <pc:docMk/>
      </pc:docMkLst>
      <pc:sldChg chg="addSp delSp modSp">
        <pc:chgData name="Musaab S S Nasralla" userId="S::msn54@nau.edu::32d9f8af-ebc7-4d1f-8223-a8e244b7389a" providerId="AD" clId="Web-{FF8AF619-7E62-4E9E-9615-DA6FBE03D184}" dt="2023-02-13T08:39:38.433" v="1"/>
        <pc:sldMkLst>
          <pc:docMk/>
          <pc:sldMk cId="2170599363" sldId="259"/>
        </pc:sldMkLst>
        <pc:spChg chg="add del mod">
          <ac:chgData name="Musaab S S Nasralla" userId="S::msn54@nau.edu::32d9f8af-ebc7-4d1f-8223-a8e244b7389a" providerId="AD" clId="Web-{FF8AF619-7E62-4E9E-9615-DA6FBE03D184}" dt="2023-02-13T08:39:38.433" v="1"/>
          <ac:spMkLst>
            <pc:docMk/>
            <pc:sldMk cId="2170599363" sldId="259"/>
            <ac:spMk id="5" creationId="{88A2BBC8-72C8-52D1-282D-DD6DD2C08652}"/>
          </ac:spMkLst>
        </pc:spChg>
        <pc:picChg chg="del">
          <ac:chgData name="Musaab S S Nasralla" userId="S::msn54@nau.edu::32d9f8af-ebc7-4d1f-8223-a8e244b7389a" providerId="AD" clId="Web-{FF8AF619-7E62-4E9E-9615-DA6FBE03D184}" dt="2023-02-13T08:39:14.901" v="0"/>
          <ac:picMkLst>
            <pc:docMk/>
            <pc:sldMk cId="2170599363" sldId="259"/>
            <ac:picMk id="4" creationId="{70EC10FD-7559-00D6-887B-0CC73C7F5609}"/>
          </ac:picMkLst>
        </pc:picChg>
        <pc:picChg chg="add mod ord">
          <ac:chgData name="Musaab S S Nasralla" userId="S::msn54@nau.edu::32d9f8af-ebc7-4d1f-8223-a8e244b7389a" providerId="AD" clId="Web-{FF8AF619-7E62-4E9E-9615-DA6FBE03D184}" dt="2023-02-13T08:39:38.433" v="1"/>
          <ac:picMkLst>
            <pc:docMk/>
            <pc:sldMk cId="2170599363" sldId="259"/>
            <ac:picMk id="6" creationId="{7478CF53-3FE2-E2D5-19AA-70111B03AEE0}"/>
          </ac:picMkLst>
        </pc:picChg>
      </pc:sldChg>
    </pc:docChg>
  </pc:docChgLst>
  <pc:docChgLst>
    <pc:chgData name="Aaron Steven Walcott" userId="S::asw254@nau.edu::dcd12583-90e8-41cf-a9f1-c42677bc03d6" providerId="AD" clId="Web-{A4B7DAB1-D92B-4B42-990D-93E0BD793D15}"/>
    <pc:docChg chg="addSld modSld addMainMaster delMainMaster">
      <pc:chgData name="Aaron Steven Walcott" userId="S::asw254@nau.edu::dcd12583-90e8-41cf-a9f1-c42677bc03d6" providerId="AD" clId="Web-{A4B7DAB1-D92B-4B42-990D-93E0BD793D15}" dt="2023-02-14T02:13:16.829" v="154" actId="20577"/>
      <pc:docMkLst>
        <pc:docMk/>
      </pc:docMkLst>
      <pc:sldChg chg="modSp mod modClrScheme chgLayout">
        <pc:chgData name="Aaron Steven Walcott" userId="S::asw254@nau.edu::dcd12583-90e8-41cf-a9f1-c42677bc03d6" providerId="AD" clId="Web-{A4B7DAB1-D92B-4B42-990D-93E0BD793D15}" dt="2023-02-14T00:55:03.047" v="31"/>
        <pc:sldMkLst>
          <pc:docMk/>
          <pc:sldMk cId="109857222" sldId="256"/>
        </pc:sldMkLst>
        <pc:spChg chg="mod ord">
          <ac:chgData name="Aaron Steven Walcott" userId="S::asw254@nau.edu::dcd12583-90e8-41cf-a9f1-c42677bc03d6" providerId="AD" clId="Web-{A4B7DAB1-D92B-4B42-990D-93E0BD793D15}" dt="2023-02-14T00:55:03.047" v="31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Aaron Steven Walcott" userId="S::asw254@nau.edu::dcd12583-90e8-41cf-a9f1-c42677bc03d6" providerId="AD" clId="Web-{A4B7DAB1-D92B-4B42-990D-93E0BD793D15}" dt="2023-02-14T00:55:03.047" v="31"/>
          <ac:spMkLst>
            <pc:docMk/>
            <pc:sldMk cId="109857222" sldId="256"/>
            <ac:spMk id="3" creationId="{00000000-0000-0000-0000-000000000000}"/>
          </ac:spMkLst>
        </pc:spChg>
      </pc:sldChg>
      <pc:sldChg chg="modSp mod modClrScheme chgLayout">
        <pc:chgData name="Aaron Steven Walcott" userId="S::asw254@nau.edu::dcd12583-90e8-41cf-a9f1-c42677bc03d6" providerId="AD" clId="Web-{A4B7DAB1-D92B-4B42-990D-93E0BD793D15}" dt="2023-02-14T00:58:54.351" v="52" actId="1076"/>
        <pc:sldMkLst>
          <pc:docMk/>
          <pc:sldMk cId="1329797296" sldId="257"/>
        </pc:sldMkLst>
        <pc:spChg chg="mod ord">
          <ac:chgData name="Aaron Steven Walcott" userId="S::asw254@nau.edu::dcd12583-90e8-41cf-a9f1-c42677bc03d6" providerId="AD" clId="Web-{A4B7DAB1-D92B-4B42-990D-93E0BD793D15}" dt="2023-02-14T00:55:03.047" v="31"/>
          <ac:spMkLst>
            <pc:docMk/>
            <pc:sldMk cId="1329797296" sldId="257"/>
            <ac:spMk id="2" creationId="{4B694DE8-9535-E3B8-472F-91346A87A9A9}"/>
          </ac:spMkLst>
        </pc:spChg>
        <pc:spChg chg="mod">
          <ac:chgData name="Aaron Steven Walcott" userId="S::asw254@nau.edu::dcd12583-90e8-41cf-a9f1-c42677bc03d6" providerId="AD" clId="Web-{A4B7DAB1-D92B-4B42-990D-93E0BD793D15}" dt="2023-02-14T00:58:48.601" v="51" actId="1076"/>
          <ac:spMkLst>
            <pc:docMk/>
            <pc:sldMk cId="1329797296" sldId="257"/>
            <ac:spMk id="3" creationId="{BF1AC5E3-5E28-1518-D9A0-2E4B6AF44462}"/>
          </ac:spMkLst>
        </pc:spChg>
        <pc:spChg chg="mod">
          <ac:chgData name="Aaron Steven Walcott" userId="S::asw254@nau.edu::dcd12583-90e8-41cf-a9f1-c42677bc03d6" providerId="AD" clId="Web-{A4B7DAB1-D92B-4B42-990D-93E0BD793D15}" dt="2023-02-14T00:55:29.704" v="34" actId="1076"/>
          <ac:spMkLst>
            <pc:docMk/>
            <pc:sldMk cId="1329797296" sldId="257"/>
            <ac:spMk id="4" creationId="{2DA68245-DFDB-041D-9771-0B002CFCE8A1}"/>
          </ac:spMkLst>
        </pc:spChg>
        <pc:picChg chg="mod">
          <ac:chgData name="Aaron Steven Walcott" userId="S::asw254@nau.edu::dcd12583-90e8-41cf-a9f1-c42677bc03d6" providerId="AD" clId="Web-{A4B7DAB1-D92B-4B42-990D-93E0BD793D15}" dt="2023-02-14T00:58:54.351" v="52" actId="1076"/>
          <ac:picMkLst>
            <pc:docMk/>
            <pc:sldMk cId="1329797296" sldId="257"/>
            <ac:picMk id="9" creationId="{4DA7ED96-BC8F-F2F3-217B-0390DDECB0CA}"/>
          </ac:picMkLst>
        </pc:picChg>
        <pc:picChg chg="mod ord modCrop">
          <ac:chgData name="Aaron Steven Walcott" userId="S::asw254@nau.edu::dcd12583-90e8-41cf-a9f1-c42677bc03d6" providerId="AD" clId="Web-{A4B7DAB1-D92B-4B42-990D-93E0BD793D15}" dt="2023-02-14T00:58:45.226" v="50"/>
          <ac:picMkLst>
            <pc:docMk/>
            <pc:sldMk cId="1329797296" sldId="257"/>
            <ac:picMk id="1026" creationId="{FAF90693-85AE-55C3-672D-67FA1C2DED46}"/>
          </ac:picMkLst>
        </pc:picChg>
        <pc:cxnChg chg="mod">
          <ac:chgData name="Aaron Steven Walcott" userId="S::asw254@nau.edu::dcd12583-90e8-41cf-a9f1-c42677bc03d6" providerId="AD" clId="Web-{A4B7DAB1-D92B-4B42-990D-93E0BD793D15}" dt="2023-02-14T00:57:52.224" v="44" actId="14100"/>
          <ac:cxnSpMkLst>
            <pc:docMk/>
            <pc:sldMk cId="1329797296" sldId="257"/>
            <ac:cxnSpMk id="8" creationId="{CCBD4EE0-4986-8311-4B96-A679E33146F3}"/>
          </ac:cxnSpMkLst>
        </pc:cxnChg>
      </pc:sldChg>
      <pc:sldChg chg="modSp mod modClrScheme chgLayout">
        <pc:chgData name="Aaron Steven Walcott" userId="S::asw254@nau.edu::dcd12583-90e8-41cf-a9f1-c42677bc03d6" providerId="AD" clId="Web-{A4B7DAB1-D92B-4B42-990D-93E0BD793D15}" dt="2023-02-14T00:55:03.047" v="31"/>
        <pc:sldMkLst>
          <pc:docMk/>
          <pc:sldMk cId="445863902" sldId="258"/>
        </pc:sldMkLst>
        <pc:spChg chg="mod ord">
          <ac:chgData name="Aaron Steven Walcott" userId="S::asw254@nau.edu::dcd12583-90e8-41cf-a9f1-c42677bc03d6" providerId="AD" clId="Web-{A4B7DAB1-D92B-4B42-990D-93E0BD793D15}" dt="2023-02-14T00:55:03.047" v="31"/>
          <ac:spMkLst>
            <pc:docMk/>
            <pc:sldMk cId="445863902" sldId="258"/>
            <ac:spMk id="2" creationId="{6D4A065B-D9F5-CDF5-280A-8CCE3FD26E23}"/>
          </ac:spMkLst>
        </pc:spChg>
        <pc:picChg chg="mod ord">
          <ac:chgData name="Aaron Steven Walcott" userId="S::asw254@nau.edu::dcd12583-90e8-41cf-a9f1-c42677bc03d6" providerId="AD" clId="Web-{A4B7DAB1-D92B-4B42-990D-93E0BD793D15}" dt="2023-02-14T00:55:03.047" v="31"/>
          <ac:picMkLst>
            <pc:docMk/>
            <pc:sldMk cId="445863902" sldId="258"/>
            <ac:picMk id="5" creationId="{A55E6E9A-B3E3-882B-4636-BA721C03242B}"/>
          </ac:picMkLst>
        </pc:picChg>
      </pc:sldChg>
      <pc:sldChg chg="modSp mod modClrScheme chgLayout">
        <pc:chgData name="Aaron Steven Walcott" userId="S::asw254@nau.edu::dcd12583-90e8-41cf-a9f1-c42677bc03d6" providerId="AD" clId="Web-{A4B7DAB1-D92B-4B42-990D-93E0BD793D15}" dt="2023-02-14T00:55:03.047" v="31"/>
        <pc:sldMkLst>
          <pc:docMk/>
          <pc:sldMk cId="2170599363" sldId="259"/>
        </pc:sldMkLst>
        <pc:spChg chg="mod ord">
          <ac:chgData name="Aaron Steven Walcott" userId="S::asw254@nau.edu::dcd12583-90e8-41cf-a9f1-c42677bc03d6" providerId="AD" clId="Web-{A4B7DAB1-D92B-4B42-990D-93E0BD793D15}" dt="2023-02-14T00:55:03.047" v="31"/>
          <ac:spMkLst>
            <pc:docMk/>
            <pc:sldMk cId="2170599363" sldId="259"/>
            <ac:spMk id="2" creationId="{DBC93B3F-410C-C7F1-F93C-3DC04C89017B}"/>
          </ac:spMkLst>
        </pc:spChg>
        <pc:picChg chg="mod ord">
          <ac:chgData name="Aaron Steven Walcott" userId="S::asw254@nau.edu::dcd12583-90e8-41cf-a9f1-c42677bc03d6" providerId="AD" clId="Web-{A4B7DAB1-D92B-4B42-990D-93E0BD793D15}" dt="2023-02-14T00:55:03.047" v="31"/>
          <ac:picMkLst>
            <pc:docMk/>
            <pc:sldMk cId="2170599363" sldId="259"/>
            <ac:picMk id="5" creationId="{3D215491-BC84-94E4-16B2-5AC9687109E7}"/>
          </ac:picMkLst>
        </pc:picChg>
      </pc:sldChg>
      <pc:sldChg chg="addSp delSp modSp mod modClrScheme chgLayout">
        <pc:chgData name="Aaron Steven Walcott" userId="S::asw254@nau.edu::dcd12583-90e8-41cf-a9f1-c42677bc03d6" providerId="AD" clId="Web-{A4B7DAB1-D92B-4B42-990D-93E0BD793D15}" dt="2023-02-14T00:55:03.047" v="31"/>
        <pc:sldMkLst>
          <pc:docMk/>
          <pc:sldMk cId="2334110839" sldId="260"/>
        </pc:sldMkLst>
        <pc:spChg chg="mod ord">
          <ac:chgData name="Aaron Steven Walcott" userId="S::asw254@nau.edu::dcd12583-90e8-41cf-a9f1-c42677bc03d6" providerId="AD" clId="Web-{A4B7DAB1-D92B-4B42-990D-93E0BD793D15}" dt="2023-02-14T00:55:03.047" v="31"/>
          <ac:spMkLst>
            <pc:docMk/>
            <pc:sldMk cId="2334110839" sldId="260"/>
            <ac:spMk id="2" creationId="{49A10C76-D6E0-853F-3F93-61F61828FE90}"/>
          </ac:spMkLst>
        </pc:spChg>
        <pc:picChg chg="add mod">
          <ac:chgData name="Aaron Steven Walcott" userId="S::asw254@nau.edu::dcd12583-90e8-41cf-a9f1-c42677bc03d6" providerId="AD" clId="Web-{A4B7DAB1-D92B-4B42-990D-93E0BD793D15}" dt="2023-02-14T00:43:52.993" v="14" actId="1076"/>
          <ac:picMkLst>
            <pc:docMk/>
            <pc:sldMk cId="2334110839" sldId="260"/>
            <ac:picMk id="4" creationId="{51609B09-D672-391F-6E82-27DB27DC0487}"/>
          </ac:picMkLst>
        </pc:picChg>
        <pc:picChg chg="del">
          <ac:chgData name="Aaron Steven Walcott" userId="S::asw254@nau.edu::dcd12583-90e8-41cf-a9f1-c42677bc03d6" providerId="AD" clId="Web-{A4B7DAB1-D92B-4B42-990D-93E0BD793D15}" dt="2023-02-14T00:43:18.148" v="10"/>
          <ac:picMkLst>
            <pc:docMk/>
            <pc:sldMk cId="2334110839" sldId="260"/>
            <ac:picMk id="7" creationId="{1D55144B-83F5-FD2D-BAA9-30663C82C1F6}"/>
          </ac:picMkLst>
        </pc:picChg>
      </pc:sldChg>
      <pc:sldChg chg="modSp mod modClrScheme chgLayout">
        <pc:chgData name="Aaron Steven Walcott" userId="S::asw254@nau.edu::dcd12583-90e8-41cf-a9f1-c42677bc03d6" providerId="AD" clId="Web-{A4B7DAB1-D92B-4B42-990D-93E0BD793D15}" dt="2023-02-14T00:55:03.047" v="31"/>
        <pc:sldMkLst>
          <pc:docMk/>
          <pc:sldMk cId="4035166513" sldId="262"/>
        </pc:sldMkLst>
        <pc:spChg chg="mod ord">
          <ac:chgData name="Aaron Steven Walcott" userId="S::asw254@nau.edu::dcd12583-90e8-41cf-a9f1-c42677bc03d6" providerId="AD" clId="Web-{A4B7DAB1-D92B-4B42-990D-93E0BD793D15}" dt="2023-02-14T00:55:03.047" v="31"/>
          <ac:spMkLst>
            <pc:docMk/>
            <pc:sldMk cId="4035166513" sldId="262"/>
            <ac:spMk id="2" creationId="{9DAF9A4D-3C83-5D0B-DE9C-1E0E4E891D5A}"/>
          </ac:spMkLst>
        </pc:spChg>
        <pc:spChg chg="mod ord">
          <ac:chgData name="Aaron Steven Walcott" userId="S::asw254@nau.edu::dcd12583-90e8-41cf-a9f1-c42677bc03d6" providerId="AD" clId="Web-{A4B7DAB1-D92B-4B42-990D-93E0BD793D15}" dt="2023-02-14T00:55:03.047" v="31"/>
          <ac:spMkLst>
            <pc:docMk/>
            <pc:sldMk cId="4035166513" sldId="262"/>
            <ac:spMk id="3" creationId="{AE540DF4-AEEC-8889-BDC6-0A332F00CA34}"/>
          </ac:spMkLst>
        </pc:spChg>
      </pc:sldChg>
      <pc:sldChg chg="modSp mod modClrScheme chgLayout">
        <pc:chgData name="Aaron Steven Walcott" userId="S::asw254@nau.edu::dcd12583-90e8-41cf-a9f1-c42677bc03d6" providerId="AD" clId="Web-{A4B7DAB1-D92B-4B42-990D-93E0BD793D15}" dt="2023-02-14T01:50:22.457" v="145" actId="20577"/>
        <pc:sldMkLst>
          <pc:docMk/>
          <pc:sldMk cId="3514921297" sldId="264"/>
        </pc:sldMkLst>
        <pc:spChg chg="mod ord">
          <ac:chgData name="Aaron Steven Walcott" userId="S::asw254@nau.edu::dcd12583-90e8-41cf-a9f1-c42677bc03d6" providerId="AD" clId="Web-{A4B7DAB1-D92B-4B42-990D-93E0BD793D15}" dt="2023-02-14T00:55:03.047" v="31"/>
          <ac:spMkLst>
            <pc:docMk/>
            <pc:sldMk cId="3514921297" sldId="264"/>
            <ac:spMk id="2" creationId="{1EC2E8F0-3589-2D4D-0943-BAFFCC650467}"/>
          </ac:spMkLst>
        </pc:spChg>
        <pc:spChg chg="mod ord">
          <ac:chgData name="Aaron Steven Walcott" userId="S::asw254@nau.edu::dcd12583-90e8-41cf-a9f1-c42677bc03d6" providerId="AD" clId="Web-{A4B7DAB1-D92B-4B42-990D-93E0BD793D15}" dt="2023-02-14T01:50:22.457" v="145" actId="20577"/>
          <ac:spMkLst>
            <pc:docMk/>
            <pc:sldMk cId="3514921297" sldId="264"/>
            <ac:spMk id="3" creationId="{42E002FE-F616-A1C5-F0B6-CE2D1812849E}"/>
          </ac:spMkLst>
        </pc:spChg>
      </pc:sldChg>
      <pc:sldChg chg="modSp mod modClrScheme chgLayout">
        <pc:chgData name="Aaron Steven Walcott" userId="S::asw254@nau.edu::dcd12583-90e8-41cf-a9f1-c42677bc03d6" providerId="AD" clId="Web-{A4B7DAB1-D92B-4B42-990D-93E0BD793D15}" dt="2023-02-14T00:55:03.047" v="31"/>
        <pc:sldMkLst>
          <pc:docMk/>
          <pc:sldMk cId="571526626" sldId="265"/>
        </pc:sldMkLst>
        <pc:spChg chg="mod ord">
          <ac:chgData name="Aaron Steven Walcott" userId="S::asw254@nau.edu::dcd12583-90e8-41cf-a9f1-c42677bc03d6" providerId="AD" clId="Web-{A4B7DAB1-D92B-4B42-990D-93E0BD793D15}" dt="2023-02-14T00:55:03.047" v="31"/>
          <ac:spMkLst>
            <pc:docMk/>
            <pc:sldMk cId="571526626" sldId="265"/>
            <ac:spMk id="2" creationId="{AC8352E3-822B-A86D-19CA-6623A4CAD2DF}"/>
          </ac:spMkLst>
        </pc:spChg>
        <pc:spChg chg="mod ord">
          <ac:chgData name="Aaron Steven Walcott" userId="S::asw254@nau.edu::dcd12583-90e8-41cf-a9f1-c42677bc03d6" providerId="AD" clId="Web-{A4B7DAB1-D92B-4B42-990D-93E0BD793D15}" dt="2023-02-14T00:55:03.047" v="31"/>
          <ac:spMkLst>
            <pc:docMk/>
            <pc:sldMk cId="571526626" sldId="265"/>
            <ac:spMk id="3" creationId="{3EDC1D74-FDF5-2807-2EA1-FBFA290B14DE}"/>
          </ac:spMkLst>
        </pc:spChg>
      </pc:sldChg>
      <pc:sldChg chg="modSp mod modClrScheme chgLayout">
        <pc:chgData name="Aaron Steven Walcott" userId="S::asw254@nau.edu::dcd12583-90e8-41cf-a9f1-c42677bc03d6" providerId="AD" clId="Web-{A4B7DAB1-D92B-4B42-990D-93E0BD793D15}" dt="2023-02-14T00:55:03.047" v="31"/>
        <pc:sldMkLst>
          <pc:docMk/>
          <pc:sldMk cId="1364724250" sldId="266"/>
        </pc:sldMkLst>
        <pc:spChg chg="mod ord">
          <ac:chgData name="Aaron Steven Walcott" userId="S::asw254@nau.edu::dcd12583-90e8-41cf-a9f1-c42677bc03d6" providerId="AD" clId="Web-{A4B7DAB1-D92B-4B42-990D-93E0BD793D15}" dt="2023-02-14T00:55:03.047" v="31"/>
          <ac:spMkLst>
            <pc:docMk/>
            <pc:sldMk cId="1364724250" sldId="266"/>
            <ac:spMk id="2" creationId="{BD91929B-680E-EF7F-40B3-24A36E9F16C3}"/>
          </ac:spMkLst>
        </pc:spChg>
        <pc:spChg chg="mod ord">
          <ac:chgData name="Aaron Steven Walcott" userId="S::asw254@nau.edu::dcd12583-90e8-41cf-a9f1-c42677bc03d6" providerId="AD" clId="Web-{A4B7DAB1-D92B-4B42-990D-93E0BD793D15}" dt="2023-02-14T00:55:03.047" v="31"/>
          <ac:spMkLst>
            <pc:docMk/>
            <pc:sldMk cId="1364724250" sldId="266"/>
            <ac:spMk id="3" creationId="{98EC8098-ADB7-400A-2D60-5C88F0AE474A}"/>
          </ac:spMkLst>
        </pc:spChg>
      </pc:sldChg>
      <pc:sldChg chg="addSp modSp mod modClrScheme chgLayout">
        <pc:chgData name="Aaron Steven Walcott" userId="S::asw254@nau.edu::dcd12583-90e8-41cf-a9f1-c42677bc03d6" providerId="AD" clId="Web-{A4B7DAB1-D92B-4B42-990D-93E0BD793D15}" dt="2023-02-14T00:55:03.047" v="31"/>
        <pc:sldMkLst>
          <pc:docMk/>
          <pc:sldMk cId="2251835347" sldId="267"/>
        </pc:sldMkLst>
        <pc:spChg chg="mod ord">
          <ac:chgData name="Aaron Steven Walcott" userId="S::asw254@nau.edu::dcd12583-90e8-41cf-a9f1-c42677bc03d6" providerId="AD" clId="Web-{A4B7DAB1-D92B-4B42-990D-93E0BD793D15}" dt="2023-02-14T00:55:03.047" v="31"/>
          <ac:spMkLst>
            <pc:docMk/>
            <pc:sldMk cId="2251835347" sldId="267"/>
            <ac:spMk id="2" creationId="{A87E469D-82FA-8FD0-7B1E-25FFCE691D19}"/>
          </ac:spMkLst>
        </pc:spChg>
        <pc:spChg chg="mod ord">
          <ac:chgData name="Aaron Steven Walcott" userId="S::asw254@nau.edu::dcd12583-90e8-41cf-a9f1-c42677bc03d6" providerId="AD" clId="Web-{A4B7DAB1-D92B-4B42-990D-93E0BD793D15}" dt="2023-02-14T00:55:03.047" v="31"/>
          <ac:spMkLst>
            <pc:docMk/>
            <pc:sldMk cId="2251835347" sldId="267"/>
            <ac:spMk id="3" creationId="{98A50601-59A0-8710-2E69-2CCFDD1D9D74}"/>
          </ac:spMkLst>
        </pc:spChg>
        <pc:spChg chg="add mod">
          <ac:chgData name="Aaron Steven Walcott" userId="S::asw254@nau.edu::dcd12583-90e8-41cf-a9f1-c42677bc03d6" providerId="AD" clId="Web-{A4B7DAB1-D92B-4B42-990D-93E0BD793D15}" dt="2023-02-14T00:36:59.119" v="9" actId="1076"/>
          <ac:spMkLst>
            <pc:docMk/>
            <pc:sldMk cId="2251835347" sldId="267"/>
            <ac:spMk id="4" creationId="{AC6FD471-CFED-D496-A690-0810592A35B7}"/>
          </ac:spMkLst>
        </pc:spChg>
      </pc:sldChg>
      <pc:sldChg chg="addSp delSp modSp new mod setBg setClrOvrMap delDesignElem chgLayout">
        <pc:chgData name="Aaron Steven Walcott" userId="S::asw254@nau.edu::dcd12583-90e8-41cf-a9f1-c42677bc03d6" providerId="AD" clId="Web-{A4B7DAB1-D92B-4B42-990D-93E0BD793D15}" dt="2023-02-14T01:14:42.790" v="104" actId="20577"/>
        <pc:sldMkLst>
          <pc:docMk/>
          <pc:sldMk cId="2588570736" sldId="268"/>
        </pc:sldMkLst>
        <pc:spChg chg="mod ord">
          <ac:chgData name="Aaron Steven Walcott" userId="S::asw254@nau.edu::dcd12583-90e8-41cf-a9f1-c42677bc03d6" providerId="AD" clId="Web-{A4B7DAB1-D92B-4B42-990D-93E0BD793D15}" dt="2023-02-14T00:55:10.422" v="32"/>
          <ac:spMkLst>
            <pc:docMk/>
            <pc:sldMk cId="2588570736" sldId="268"/>
            <ac:spMk id="2" creationId="{EFF88C7F-02EA-BFF0-D171-59866EDB4CDB}"/>
          </ac:spMkLst>
        </pc:spChg>
        <pc:spChg chg="del">
          <ac:chgData name="Aaron Steven Walcott" userId="S::asw254@nau.edu::dcd12583-90e8-41cf-a9f1-c42677bc03d6" providerId="AD" clId="Web-{A4B7DAB1-D92B-4B42-990D-93E0BD793D15}" dt="2023-02-14T00:51:46.462" v="27"/>
          <ac:spMkLst>
            <pc:docMk/>
            <pc:sldMk cId="2588570736" sldId="268"/>
            <ac:spMk id="3" creationId="{85B4A2FD-2D0D-5442-4443-58A85DFBC684}"/>
          </ac:spMkLst>
        </pc:spChg>
        <pc:spChg chg="add mod">
          <ac:chgData name="Aaron Steven Walcott" userId="S::asw254@nau.edu::dcd12583-90e8-41cf-a9f1-c42677bc03d6" providerId="AD" clId="Web-{A4B7DAB1-D92B-4B42-990D-93E0BD793D15}" dt="2023-02-14T01:13:12.803" v="69" actId="20577"/>
          <ac:spMkLst>
            <pc:docMk/>
            <pc:sldMk cId="2588570736" sldId="268"/>
            <ac:spMk id="5" creationId="{1981819C-DEF1-A5A8-D7D5-C2955273BF98}"/>
          </ac:spMkLst>
        </pc:spChg>
        <pc:spChg chg="add">
          <ac:chgData name="Aaron Steven Walcott" userId="S::asw254@nau.edu::dcd12583-90e8-41cf-a9f1-c42677bc03d6" providerId="AD" clId="Web-{A4B7DAB1-D92B-4B42-990D-93E0BD793D15}" dt="2023-02-14T00:55:10.422" v="32"/>
          <ac:spMkLst>
            <pc:docMk/>
            <pc:sldMk cId="2588570736" sldId="268"/>
            <ac:spMk id="6" creationId="{806ABAF8-A5F0-4E99-AB6D-67BFBB982B2B}"/>
          </ac:spMkLst>
        </pc:spChg>
        <pc:spChg chg="add">
          <ac:chgData name="Aaron Steven Walcott" userId="S::asw254@nau.edu::dcd12583-90e8-41cf-a9f1-c42677bc03d6" providerId="AD" clId="Web-{A4B7DAB1-D92B-4B42-990D-93E0BD793D15}" dt="2023-02-14T00:55:10.422" v="32"/>
          <ac:spMkLst>
            <pc:docMk/>
            <pc:sldMk cId="2588570736" sldId="268"/>
            <ac:spMk id="7" creationId="{5F7833E7-6A14-4F78-A2DD-5640A4F6C273}"/>
          </ac:spMkLst>
        </pc:spChg>
        <pc:spChg chg="add mod">
          <ac:chgData name="Aaron Steven Walcott" userId="S::asw254@nau.edu::dcd12583-90e8-41cf-a9f1-c42677bc03d6" providerId="AD" clId="Web-{A4B7DAB1-D92B-4B42-990D-93E0BD793D15}" dt="2023-02-14T01:14:42.790" v="104" actId="20577"/>
          <ac:spMkLst>
            <pc:docMk/>
            <pc:sldMk cId="2588570736" sldId="268"/>
            <ac:spMk id="8" creationId="{57E6C307-47E2-C1A0-E7DD-44B6DA5970F6}"/>
          </ac:spMkLst>
        </pc:spChg>
        <pc:spChg chg="add del">
          <ac:chgData name="Aaron Steven Walcott" userId="S::asw254@nau.edu::dcd12583-90e8-41cf-a9f1-c42677bc03d6" providerId="AD" clId="Web-{A4B7DAB1-D92B-4B42-990D-93E0BD793D15}" dt="2023-02-14T00:55:03.047" v="31"/>
          <ac:spMkLst>
            <pc:docMk/>
            <pc:sldMk cId="2588570736" sldId="268"/>
            <ac:spMk id="9" creationId="{806ABAF8-A5F0-4E99-AB6D-67BFBB982B2B}"/>
          </ac:spMkLst>
        </pc:spChg>
        <pc:spChg chg="add del">
          <ac:chgData name="Aaron Steven Walcott" userId="S::asw254@nau.edu::dcd12583-90e8-41cf-a9f1-c42677bc03d6" providerId="AD" clId="Web-{A4B7DAB1-D92B-4B42-990D-93E0BD793D15}" dt="2023-02-14T00:55:03.047" v="31"/>
          <ac:spMkLst>
            <pc:docMk/>
            <pc:sldMk cId="2588570736" sldId="268"/>
            <ac:spMk id="11" creationId="{5F7833E7-6A14-4F78-A2DD-5640A4F6C273}"/>
          </ac:spMkLst>
        </pc:spChg>
        <pc:picChg chg="add mod">
          <ac:chgData name="Aaron Steven Walcott" userId="S::asw254@nau.edu::dcd12583-90e8-41cf-a9f1-c42677bc03d6" providerId="AD" clId="Web-{A4B7DAB1-D92B-4B42-990D-93E0BD793D15}" dt="2023-02-14T00:54:06.529" v="29"/>
          <ac:picMkLst>
            <pc:docMk/>
            <pc:sldMk cId="2588570736" sldId="268"/>
            <ac:picMk id="4" creationId="{5A9DA15B-9949-5AF8-1C4C-6C015B616A99}"/>
          </ac:picMkLst>
        </pc:picChg>
      </pc:sldChg>
      <pc:sldChg chg="delSp modSp new">
        <pc:chgData name="Aaron Steven Walcott" userId="S::asw254@nau.edu::dcd12583-90e8-41cf-a9f1-c42677bc03d6" providerId="AD" clId="Web-{A4B7DAB1-D92B-4B42-990D-93E0BD793D15}" dt="2023-02-14T02:13:16.829" v="154" actId="20577"/>
        <pc:sldMkLst>
          <pc:docMk/>
          <pc:sldMk cId="2007723352" sldId="269"/>
        </pc:sldMkLst>
        <pc:spChg chg="mod">
          <ac:chgData name="Aaron Steven Walcott" userId="S::asw254@nau.edu::dcd12583-90e8-41cf-a9f1-c42677bc03d6" providerId="AD" clId="Web-{A4B7DAB1-D92B-4B42-990D-93E0BD793D15}" dt="2023-02-14T02:13:16.829" v="154" actId="20577"/>
          <ac:spMkLst>
            <pc:docMk/>
            <pc:sldMk cId="2007723352" sldId="269"/>
            <ac:spMk id="2" creationId="{BF173B7B-17E6-08CD-D304-847FB0848AD0}"/>
          </ac:spMkLst>
        </pc:spChg>
        <pc:spChg chg="del">
          <ac:chgData name="Aaron Steven Walcott" userId="S::asw254@nau.edu::dcd12583-90e8-41cf-a9f1-c42677bc03d6" providerId="AD" clId="Web-{A4B7DAB1-D92B-4B42-990D-93E0BD793D15}" dt="2023-02-14T02:13:01.703" v="152"/>
          <ac:spMkLst>
            <pc:docMk/>
            <pc:sldMk cId="2007723352" sldId="269"/>
            <ac:spMk id="3" creationId="{6A4E97E8-6CA7-17FF-F681-A7EEEA4D2B20}"/>
          </ac:spMkLst>
        </pc:spChg>
      </pc:sldChg>
      <pc:sldMasterChg chg="del delSldLayout">
        <pc:chgData name="Aaron Steven Walcott" userId="S::asw254@nau.edu::dcd12583-90e8-41cf-a9f1-c42677bc03d6" providerId="AD" clId="Web-{A4B7DAB1-D92B-4B42-990D-93E0BD793D15}" dt="2023-02-14T00:55:03.047" v="31"/>
        <pc:sldMasterMkLst>
          <pc:docMk/>
          <pc:sldMasterMk cId="354673682" sldId="2147483672"/>
        </pc:sldMasterMkLst>
        <pc:sldLayoutChg chg="del">
          <pc:chgData name="Aaron Steven Walcott" userId="S::asw254@nau.edu::dcd12583-90e8-41cf-a9f1-c42677bc03d6" providerId="AD" clId="Web-{A4B7DAB1-D92B-4B42-990D-93E0BD793D15}" dt="2023-02-14T00:55:03.047" v="31"/>
          <pc:sldLayoutMkLst>
            <pc:docMk/>
            <pc:sldMasterMk cId="354673682" sldId="2147483672"/>
            <pc:sldLayoutMk cId="1171270310" sldId="2147483673"/>
          </pc:sldLayoutMkLst>
        </pc:sldLayoutChg>
        <pc:sldLayoutChg chg="del">
          <pc:chgData name="Aaron Steven Walcott" userId="S::asw254@nau.edu::dcd12583-90e8-41cf-a9f1-c42677bc03d6" providerId="AD" clId="Web-{A4B7DAB1-D92B-4B42-990D-93E0BD793D15}" dt="2023-02-14T00:55:03.047" v="31"/>
          <pc:sldLayoutMkLst>
            <pc:docMk/>
            <pc:sldMasterMk cId="354673682" sldId="2147483672"/>
            <pc:sldLayoutMk cId="689901852" sldId="2147483674"/>
          </pc:sldLayoutMkLst>
        </pc:sldLayoutChg>
        <pc:sldLayoutChg chg="del">
          <pc:chgData name="Aaron Steven Walcott" userId="S::asw254@nau.edu::dcd12583-90e8-41cf-a9f1-c42677bc03d6" providerId="AD" clId="Web-{A4B7DAB1-D92B-4B42-990D-93E0BD793D15}" dt="2023-02-14T00:55:03.047" v="31"/>
          <pc:sldLayoutMkLst>
            <pc:docMk/>
            <pc:sldMasterMk cId="354673682" sldId="2147483672"/>
            <pc:sldLayoutMk cId="1140163403" sldId="2147483675"/>
          </pc:sldLayoutMkLst>
        </pc:sldLayoutChg>
        <pc:sldLayoutChg chg="del">
          <pc:chgData name="Aaron Steven Walcott" userId="S::asw254@nau.edu::dcd12583-90e8-41cf-a9f1-c42677bc03d6" providerId="AD" clId="Web-{A4B7DAB1-D92B-4B42-990D-93E0BD793D15}" dt="2023-02-14T00:55:03.047" v="31"/>
          <pc:sldLayoutMkLst>
            <pc:docMk/>
            <pc:sldMasterMk cId="354673682" sldId="2147483672"/>
            <pc:sldLayoutMk cId="2166395231" sldId="2147483676"/>
          </pc:sldLayoutMkLst>
        </pc:sldLayoutChg>
        <pc:sldLayoutChg chg="del">
          <pc:chgData name="Aaron Steven Walcott" userId="S::asw254@nau.edu::dcd12583-90e8-41cf-a9f1-c42677bc03d6" providerId="AD" clId="Web-{A4B7DAB1-D92B-4B42-990D-93E0BD793D15}" dt="2023-02-14T00:55:03.047" v="31"/>
          <pc:sldLayoutMkLst>
            <pc:docMk/>
            <pc:sldMasterMk cId="354673682" sldId="2147483672"/>
            <pc:sldLayoutMk cId="840815780" sldId="2147483677"/>
          </pc:sldLayoutMkLst>
        </pc:sldLayoutChg>
        <pc:sldLayoutChg chg="del">
          <pc:chgData name="Aaron Steven Walcott" userId="S::asw254@nau.edu::dcd12583-90e8-41cf-a9f1-c42677bc03d6" providerId="AD" clId="Web-{A4B7DAB1-D92B-4B42-990D-93E0BD793D15}" dt="2023-02-14T00:55:03.047" v="31"/>
          <pc:sldLayoutMkLst>
            <pc:docMk/>
            <pc:sldMasterMk cId="354673682" sldId="2147483672"/>
            <pc:sldLayoutMk cId="2913443995" sldId="2147483678"/>
          </pc:sldLayoutMkLst>
        </pc:sldLayoutChg>
        <pc:sldLayoutChg chg="del">
          <pc:chgData name="Aaron Steven Walcott" userId="S::asw254@nau.edu::dcd12583-90e8-41cf-a9f1-c42677bc03d6" providerId="AD" clId="Web-{A4B7DAB1-D92B-4B42-990D-93E0BD793D15}" dt="2023-02-14T00:55:03.047" v="31"/>
          <pc:sldLayoutMkLst>
            <pc:docMk/>
            <pc:sldMasterMk cId="354673682" sldId="2147483672"/>
            <pc:sldLayoutMk cId="274541957" sldId="2147483679"/>
          </pc:sldLayoutMkLst>
        </pc:sldLayoutChg>
        <pc:sldLayoutChg chg="del">
          <pc:chgData name="Aaron Steven Walcott" userId="S::asw254@nau.edu::dcd12583-90e8-41cf-a9f1-c42677bc03d6" providerId="AD" clId="Web-{A4B7DAB1-D92B-4B42-990D-93E0BD793D15}" dt="2023-02-14T00:55:03.047" v="31"/>
          <pc:sldLayoutMkLst>
            <pc:docMk/>
            <pc:sldMasterMk cId="354673682" sldId="2147483672"/>
            <pc:sldLayoutMk cId="3459112560" sldId="2147483680"/>
          </pc:sldLayoutMkLst>
        </pc:sldLayoutChg>
        <pc:sldLayoutChg chg="del">
          <pc:chgData name="Aaron Steven Walcott" userId="S::asw254@nau.edu::dcd12583-90e8-41cf-a9f1-c42677bc03d6" providerId="AD" clId="Web-{A4B7DAB1-D92B-4B42-990D-93E0BD793D15}" dt="2023-02-14T00:55:03.047" v="31"/>
          <pc:sldLayoutMkLst>
            <pc:docMk/>
            <pc:sldMasterMk cId="354673682" sldId="2147483672"/>
            <pc:sldLayoutMk cId="3997520111" sldId="2147483681"/>
          </pc:sldLayoutMkLst>
        </pc:sldLayoutChg>
        <pc:sldLayoutChg chg="del">
          <pc:chgData name="Aaron Steven Walcott" userId="S::asw254@nau.edu::dcd12583-90e8-41cf-a9f1-c42677bc03d6" providerId="AD" clId="Web-{A4B7DAB1-D92B-4B42-990D-93E0BD793D15}" dt="2023-02-14T00:55:03.047" v="31"/>
          <pc:sldLayoutMkLst>
            <pc:docMk/>
            <pc:sldMasterMk cId="354673682" sldId="2147483672"/>
            <pc:sldLayoutMk cId="1538004795" sldId="2147483682"/>
          </pc:sldLayoutMkLst>
        </pc:sldLayoutChg>
        <pc:sldLayoutChg chg="del">
          <pc:chgData name="Aaron Steven Walcott" userId="S::asw254@nau.edu::dcd12583-90e8-41cf-a9f1-c42677bc03d6" providerId="AD" clId="Web-{A4B7DAB1-D92B-4B42-990D-93E0BD793D15}" dt="2023-02-14T00:55:03.047" v="31"/>
          <pc:sldLayoutMkLst>
            <pc:docMk/>
            <pc:sldMasterMk cId="354673682" sldId="2147483672"/>
            <pc:sldLayoutMk cId="2383399610" sldId="2147483683"/>
          </pc:sldLayoutMkLst>
        </pc:sldLayoutChg>
        <pc:sldLayoutChg chg="del">
          <pc:chgData name="Aaron Steven Walcott" userId="S::asw254@nau.edu::dcd12583-90e8-41cf-a9f1-c42677bc03d6" providerId="AD" clId="Web-{A4B7DAB1-D92B-4B42-990D-93E0BD793D15}" dt="2023-02-14T00:55:03.047" v="31"/>
          <pc:sldLayoutMkLst>
            <pc:docMk/>
            <pc:sldMasterMk cId="354673682" sldId="2147483672"/>
            <pc:sldLayoutMk cId="1702554974" sldId="2147483684"/>
          </pc:sldLayoutMkLst>
        </pc:sldLayoutChg>
        <pc:sldLayoutChg chg="del">
          <pc:chgData name="Aaron Steven Walcott" userId="S::asw254@nau.edu::dcd12583-90e8-41cf-a9f1-c42677bc03d6" providerId="AD" clId="Web-{A4B7DAB1-D92B-4B42-990D-93E0BD793D15}" dt="2023-02-14T00:55:03.047" v="31"/>
          <pc:sldLayoutMkLst>
            <pc:docMk/>
            <pc:sldMasterMk cId="354673682" sldId="2147483672"/>
            <pc:sldLayoutMk cId="1502680493" sldId="2147483685"/>
          </pc:sldLayoutMkLst>
        </pc:sldLayoutChg>
        <pc:sldLayoutChg chg="del">
          <pc:chgData name="Aaron Steven Walcott" userId="S::asw254@nau.edu::dcd12583-90e8-41cf-a9f1-c42677bc03d6" providerId="AD" clId="Web-{A4B7DAB1-D92B-4B42-990D-93E0BD793D15}" dt="2023-02-14T00:55:03.047" v="31"/>
          <pc:sldLayoutMkLst>
            <pc:docMk/>
            <pc:sldMasterMk cId="354673682" sldId="2147483672"/>
            <pc:sldLayoutMk cId="3286943260" sldId="2147483686"/>
          </pc:sldLayoutMkLst>
        </pc:sldLayoutChg>
        <pc:sldLayoutChg chg="del">
          <pc:chgData name="Aaron Steven Walcott" userId="S::asw254@nau.edu::dcd12583-90e8-41cf-a9f1-c42677bc03d6" providerId="AD" clId="Web-{A4B7DAB1-D92B-4B42-990D-93E0BD793D15}" dt="2023-02-14T00:55:03.047" v="31"/>
          <pc:sldLayoutMkLst>
            <pc:docMk/>
            <pc:sldMasterMk cId="354673682" sldId="2147483672"/>
            <pc:sldLayoutMk cId="801433625" sldId="2147483687"/>
          </pc:sldLayoutMkLst>
        </pc:sldLayoutChg>
        <pc:sldLayoutChg chg="del">
          <pc:chgData name="Aaron Steven Walcott" userId="S::asw254@nau.edu::dcd12583-90e8-41cf-a9f1-c42677bc03d6" providerId="AD" clId="Web-{A4B7DAB1-D92B-4B42-990D-93E0BD793D15}" dt="2023-02-14T00:55:03.047" v="31"/>
          <pc:sldLayoutMkLst>
            <pc:docMk/>
            <pc:sldMasterMk cId="354673682" sldId="2147483672"/>
            <pc:sldLayoutMk cId="1141575086" sldId="2147483688"/>
          </pc:sldLayoutMkLst>
        </pc:sldLayoutChg>
        <pc:sldLayoutChg chg="del">
          <pc:chgData name="Aaron Steven Walcott" userId="S::asw254@nau.edu::dcd12583-90e8-41cf-a9f1-c42677bc03d6" providerId="AD" clId="Web-{A4B7DAB1-D92B-4B42-990D-93E0BD793D15}" dt="2023-02-14T00:55:03.047" v="31"/>
          <pc:sldLayoutMkLst>
            <pc:docMk/>
            <pc:sldMasterMk cId="354673682" sldId="2147483672"/>
            <pc:sldLayoutMk cId="3086346304" sldId="2147483689"/>
          </pc:sldLayoutMkLst>
        </pc:sldLayoutChg>
      </pc:sldMasterChg>
      <pc:sldMasterChg chg="add addSldLayout modSldLayout">
        <pc:chgData name="Aaron Steven Walcott" userId="S::asw254@nau.edu::dcd12583-90e8-41cf-a9f1-c42677bc03d6" providerId="AD" clId="Web-{A4B7DAB1-D92B-4B42-990D-93E0BD793D15}" dt="2023-02-14T00:55:03.047" v="31"/>
        <pc:sldMasterMkLst>
          <pc:docMk/>
          <pc:sldMasterMk cId="4065407093" sldId="2147483690"/>
        </pc:sldMasterMkLst>
        <pc:sldLayoutChg chg="add mod replId">
          <pc:chgData name="Aaron Steven Walcott" userId="S::asw254@nau.edu::dcd12583-90e8-41cf-a9f1-c42677bc03d6" providerId="AD" clId="Web-{A4B7DAB1-D92B-4B42-990D-93E0BD793D15}" dt="2023-02-14T00:55:03.047" v="31"/>
          <pc:sldLayoutMkLst>
            <pc:docMk/>
            <pc:sldMasterMk cId="4065407093" sldId="2147483690"/>
            <pc:sldLayoutMk cId="3695328766" sldId="2147483691"/>
          </pc:sldLayoutMkLst>
        </pc:sldLayoutChg>
        <pc:sldLayoutChg chg="add mod replId">
          <pc:chgData name="Aaron Steven Walcott" userId="S::asw254@nau.edu::dcd12583-90e8-41cf-a9f1-c42677bc03d6" providerId="AD" clId="Web-{A4B7DAB1-D92B-4B42-990D-93E0BD793D15}" dt="2023-02-14T00:55:03.047" v="31"/>
          <pc:sldLayoutMkLst>
            <pc:docMk/>
            <pc:sldMasterMk cId="4065407093" sldId="2147483690"/>
            <pc:sldLayoutMk cId="2708337724" sldId="2147483692"/>
          </pc:sldLayoutMkLst>
        </pc:sldLayoutChg>
        <pc:sldLayoutChg chg="add mod replId">
          <pc:chgData name="Aaron Steven Walcott" userId="S::asw254@nau.edu::dcd12583-90e8-41cf-a9f1-c42677bc03d6" providerId="AD" clId="Web-{A4B7DAB1-D92B-4B42-990D-93E0BD793D15}" dt="2023-02-14T00:55:03.047" v="31"/>
          <pc:sldLayoutMkLst>
            <pc:docMk/>
            <pc:sldMasterMk cId="4065407093" sldId="2147483690"/>
            <pc:sldLayoutMk cId="2230554897" sldId="2147483693"/>
          </pc:sldLayoutMkLst>
        </pc:sldLayoutChg>
        <pc:sldLayoutChg chg="add mod replId">
          <pc:chgData name="Aaron Steven Walcott" userId="S::asw254@nau.edu::dcd12583-90e8-41cf-a9f1-c42677bc03d6" providerId="AD" clId="Web-{A4B7DAB1-D92B-4B42-990D-93E0BD793D15}" dt="2023-02-14T00:55:03.047" v="31"/>
          <pc:sldLayoutMkLst>
            <pc:docMk/>
            <pc:sldMasterMk cId="4065407093" sldId="2147483690"/>
            <pc:sldLayoutMk cId="1883766040" sldId="2147483694"/>
          </pc:sldLayoutMkLst>
        </pc:sldLayoutChg>
        <pc:sldLayoutChg chg="add mod replId">
          <pc:chgData name="Aaron Steven Walcott" userId="S::asw254@nau.edu::dcd12583-90e8-41cf-a9f1-c42677bc03d6" providerId="AD" clId="Web-{A4B7DAB1-D92B-4B42-990D-93E0BD793D15}" dt="2023-02-14T00:55:03.047" v="31"/>
          <pc:sldLayoutMkLst>
            <pc:docMk/>
            <pc:sldMasterMk cId="4065407093" sldId="2147483690"/>
            <pc:sldLayoutMk cId="1622413380" sldId="2147483695"/>
          </pc:sldLayoutMkLst>
        </pc:sldLayoutChg>
        <pc:sldLayoutChg chg="add mod replId">
          <pc:chgData name="Aaron Steven Walcott" userId="S::asw254@nau.edu::dcd12583-90e8-41cf-a9f1-c42677bc03d6" providerId="AD" clId="Web-{A4B7DAB1-D92B-4B42-990D-93E0BD793D15}" dt="2023-02-14T00:55:03.047" v="31"/>
          <pc:sldLayoutMkLst>
            <pc:docMk/>
            <pc:sldMasterMk cId="4065407093" sldId="2147483690"/>
            <pc:sldLayoutMk cId="1844916258" sldId="2147483696"/>
          </pc:sldLayoutMkLst>
        </pc:sldLayoutChg>
        <pc:sldLayoutChg chg="add mod replId">
          <pc:chgData name="Aaron Steven Walcott" userId="S::asw254@nau.edu::dcd12583-90e8-41cf-a9f1-c42677bc03d6" providerId="AD" clId="Web-{A4B7DAB1-D92B-4B42-990D-93E0BD793D15}" dt="2023-02-14T00:55:03.047" v="31"/>
          <pc:sldLayoutMkLst>
            <pc:docMk/>
            <pc:sldMasterMk cId="4065407093" sldId="2147483690"/>
            <pc:sldLayoutMk cId="549910216" sldId="2147483697"/>
          </pc:sldLayoutMkLst>
        </pc:sldLayoutChg>
        <pc:sldLayoutChg chg="add mod replId">
          <pc:chgData name="Aaron Steven Walcott" userId="S::asw254@nau.edu::dcd12583-90e8-41cf-a9f1-c42677bc03d6" providerId="AD" clId="Web-{A4B7DAB1-D92B-4B42-990D-93E0BD793D15}" dt="2023-02-14T00:55:03.047" v="31"/>
          <pc:sldLayoutMkLst>
            <pc:docMk/>
            <pc:sldMasterMk cId="4065407093" sldId="2147483690"/>
            <pc:sldLayoutMk cId="445425319" sldId="2147483698"/>
          </pc:sldLayoutMkLst>
        </pc:sldLayoutChg>
        <pc:sldLayoutChg chg="add mod replId">
          <pc:chgData name="Aaron Steven Walcott" userId="S::asw254@nau.edu::dcd12583-90e8-41cf-a9f1-c42677bc03d6" providerId="AD" clId="Web-{A4B7DAB1-D92B-4B42-990D-93E0BD793D15}" dt="2023-02-14T00:55:03.047" v="31"/>
          <pc:sldLayoutMkLst>
            <pc:docMk/>
            <pc:sldMasterMk cId="4065407093" sldId="2147483690"/>
            <pc:sldLayoutMk cId="1532066626" sldId="2147483699"/>
          </pc:sldLayoutMkLst>
        </pc:sldLayoutChg>
        <pc:sldLayoutChg chg="add mod replId">
          <pc:chgData name="Aaron Steven Walcott" userId="S::asw254@nau.edu::dcd12583-90e8-41cf-a9f1-c42677bc03d6" providerId="AD" clId="Web-{A4B7DAB1-D92B-4B42-990D-93E0BD793D15}" dt="2023-02-14T00:55:03.047" v="31"/>
          <pc:sldLayoutMkLst>
            <pc:docMk/>
            <pc:sldMasterMk cId="4065407093" sldId="2147483690"/>
            <pc:sldLayoutMk cId="1859450076" sldId="2147483700"/>
          </pc:sldLayoutMkLst>
        </pc:sldLayoutChg>
        <pc:sldLayoutChg chg="add mod replId">
          <pc:chgData name="Aaron Steven Walcott" userId="S::asw254@nau.edu::dcd12583-90e8-41cf-a9f1-c42677bc03d6" providerId="AD" clId="Web-{A4B7DAB1-D92B-4B42-990D-93E0BD793D15}" dt="2023-02-14T00:55:03.047" v="31"/>
          <pc:sldLayoutMkLst>
            <pc:docMk/>
            <pc:sldMasterMk cId="4065407093" sldId="2147483690"/>
            <pc:sldLayoutMk cId="2781870063" sldId="2147483701"/>
          </pc:sldLayoutMkLst>
        </pc:sldLayoutChg>
        <pc:sldLayoutChg chg="add mod replId">
          <pc:chgData name="Aaron Steven Walcott" userId="S::asw254@nau.edu::dcd12583-90e8-41cf-a9f1-c42677bc03d6" providerId="AD" clId="Web-{A4B7DAB1-D92B-4B42-990D-93E0BD793D15}" dt="2023-02-14T00:55:03.047" v="31"/>
          <pc:sldLayoutMkLst>
            <pc:docMk/>
            <pc:sldMasterMk cId="4065407093" sldId="2147483690"/>
            <pc:sldLayoutMk cId="3727781185" sldId="2147483702"/>
          </pc:sldLayoutMkLst>
        </pc:sldLayoutChg>
        <pc:sldLayoutChg chg="add mod replId">
          <pc:chgData name="Aaron Steven Walcott" userId="S::asw254@nau.edu::dcd12583-90e8-41cf-a9f1-c42677bc03d6" providerId="AD" clId="Web-{A4B7DAB1-D92B-4B42-990D-93E0BD793D15}" dt="2023-02-14T00:55:03.047" v="31"/>
          <pc:sldLayoutMkLst>
            <pc:docMk/>
            <pc:sldMasterMk cId="4065407093" sldId="2147483690"/>
            <pc:sldLayoutMk cId="698877271" sldId="2147483703"/>
          </pc:sldLayoutMkLst>
        </pc:sldLayoutChg>
        <pc:sldLayoutChg chg="add mod replId">
          <pc:chgData name="Aaron Steven Walcott" userId="S::asw254@nau.edu::dcd12583-90e8-41cf-a9f1-c42677bc03d6" providerId="AD" clId="Web-{A4B7DAB1-D92B-4B42-990D-93E0BD793D15}" dt="2023-02-14T00:55:03.047" v="31"/>
          <pc:sldLayoutMkLst>
            <pc:docMk/>
            <pc:sldMasterMk cId="4065407093" sldId="2147483690"/>
            <pc:sldLayoutMk cId="1119407173" sldId="2147483704"/>
          </pc:sldLayoutMkLst>
        </pc:sldLayoutChg>
        <pc:sldLayoutChg chg="add mod replId">
          <pc:chgData name="Aaron Steven Walcott" userId="S::asw254@nau.edu::dcd12583-90e8-41cf-a9f1-c42677bc03d6" providerId="AD" clId="Web-{A4B7DAB1-D92B-4B42-990D-93E0BD793D15}" dt="2023-02-14T00:55:03.047" v="31"/>
          <pc:sldLayoutMkLst>
            <pc:docMk/>
            <pc:sldMasterMk cId="4065407093" sldId="2147483690"/>
            <pc:sldLayoutMk cId="2579345335" sldId="2147483705"/>
          </pc:sldLayoutMkLst>
        </pc:sldLayoutChg>
        <pc:sldLayoutChg chg="add mod replId">
          <pc:chgData name="Aaron Steven Walcott" userId="S::asw254@nau.edu::dcd12583-90e8-41cf-a9f1-c42677bc03d6" providerId="AD" clId="Web-{A4B7DAB1-D92B-4B42-990D-93E0BD793D15}" dt="2023-02-14T00:55:03.047" v="31"/>
          <pc:sldLayoutMkLst>
            <pc:docMk/>
            <pc:sldMasterMk cId="4065407093" sldId="2147483690"/>
            <pc:sldLayoutMk cId="115200337" sldId="2147483706"/>
          </pc:sldLayoutMkLst>
        </pc:sldLayoutChg>
        <pc:sldLayoutChg chg="add mod replId">
          <pc:chgData name="Aaron Steven Walcott" userId="S::asw254@nau.edu::dcd12583-90e8-41cf-a9f1-c42677bc03d6" providerId="AD" clId="Web-{A4B7DAB1-D92B-4B42-990D-93E0BD793D15}" dt="2023-02-14T00:55:03.047" v="31"/>
          <pc:sldLayoutMkLst>
            <pc:docMk/>
            <pc:sldMasterMk cId="4065407093" sldId="2147483690"/>
            <pc:sldLayoutMk cId="3578738939" sldId="2147483707"/>
          </pc:sldLayoutMkLst>
        </pc:sldLayoutChg>
      </pc:sldMasterChg>
    </pc:docChg>
  </pc:docChgLst>
  <pc:docChgLst>
    <pc:chgData name="Aaron Steven Walcott" userId="S::asw254@nau.edu::dcd12583-90e8-41cf-a9f1-c42677bc03d6" providerId="AD" clId="Web-{C22AC437-9F0E-46FE-AA03-AFA7A9689102}"/>
    <pc:docChg chg="modSld">
      <pc:chgData name="Aaron Steven Walcott" userId="S::asw254@nau.edu::dcd12583-90e8-41cf-a9f1-c42677bc03d6" providerId="AD" clId="Web-{C22AC437-9F0E-46FE-AA03-AFA7A9689102}" dt="2023-02-13T21:29:14.388" v="29" actId="20577"/>
      <pc:docMkLst>
        <pc:docMk/>
      </pc:docMkLst>
      <pc:sldChg chg="modSp">
        <pc:chgData name="Aaron Steven Walcott" userId="S::asw254@nau.edu::dcd12583-90e8-41cf-a9f1-c42677bc03d6" providerId="AD" clId="Web-{C22AC437-9F0E-46FE-AA03-AFA7A9689102}" dt="2023-02-13T21:29:14.388" v="29" actId="20577"/>
        <pc:sldMkLst>
          <pc:docMk/>
          <pc:sldMk cId="2170599363" sldId="259"/>
        </pc:sldMkLst>
        <pc:spChg chg="mod">
          <ac:chgData name="Aaron Steven Walcott" userId="S::asw254@nau.edu::dcd12583-90e8-41cf-a9f1-c42677bc03d6" providerId="AD" clId="Web-{C22AC437-9F0E-46FE-AA03-AFA7A9689102}" dt="2023-02-13T21:29:14.388" v="29" actId="20577"/>
          <ac:spMkLst>
            <pc:docMk/>
            <pc:sldMk cId="2170599363" sldId="259"/>
            <ac:spMk id="2" creationId="{DBC93B3F-410C-C7F1-F93C-3DC04C89017B}"/>
          </ac:spMkLst>
        </pc:spChg>
      </pc:sldChg>
    </pc:docChg>
  </pc:docChgLst>
  <pc:docChgLst>
    <pc:chgData name="Aaron Steven Walcott" userId="S::asw254@nau.edu::dcd12583-90e8-41cf-a9f1-c42677bc03d6" providerId="AD" clId="Web-{0993D11C-6017-43A0-AC56-607B1D92F5DD}"/>
    <pc:docChg chg="addSld modSld">
      <pc:chgData name="Aaron Steven Walcott" userId="S::asw254@nau.edu::dcd12583-90e8-41cf-a9f1-c42677bc03d6" providerId="AD" clId="Web-{0993D11C-6017-43A0-AC56-607B1D92F5DD}" dt="2023-02-13T07:38:15.580" v="661" actId="20577"/>
      <pc:docMkLst>
        <pc:docMk/>
      </pc:docMkLst>
      <pc:sldChg chg="modSp">
        <pc:chgData name="Aaron Steven Walcott" userId="S::asw254@nau.edu::dcd12583-90e8-41cf-a9f1-c42677bc03d6" providerId="AD" clId="Web-{0993D11C-6017-43A0-AC56-607B1D92F5DD}" dt="2023-02-13T07:38:15.580" v="661" actId="20577"/>
        <pc:sldMkLst>
          <pc:docMk/>
          <pc:sldMk cId="2170599363" sldId="259"/>
        </pc:sldMkLst>
        <pc:spChg chg="mod">
          <ac:chgData name="Aaron Steven Walcott" userId="S::asw254@nau.edu::dcd12583-90e8-41cf-a9f1-c42677bc03d6" providerId="AD" clId="Web-{0993D11C-6017-43A0-AC56-607B1D92F5DD}" dt="2023-02-13T07:38:15.580" v="661" actId="20577"/>
          <ac:spMkLst>
            <pc:docMk/>
            <pc:sldMk cId="2170599363" sldId="259"/>
            <ac:spMk id="2" creationId="{DBC93B3F-410C-C7F1-F93C-3DC04C89017B}"/>
          </ac:spMkLst>
        </pc:spChg>
      </pc:sldChg>
      <pc:sldChg chg="modSp">
        <pc:chgData name="Aaron Steven Walcott" userId="S::asw254@nau.edu::dcd12583-90e8-41cf-a9f1-c42677bc03d6" providerId="AD" clId="Web-{0993D11C-6017-43A0-AC56-607B1D92F5DD}" dt="2023-02-13T07:01:08.307" v="2" actId="1076"/>
        <pc:sldMkLst>
          <pc:docMk/>
          <pc:sldMk cId="4035166513" sldId="262"/>
        </pc:sldMkLst>
        <pc:spChg chg="mod">
          <ac:chgData name="Aaron Steven Walcott" userId="S::asw254@nau.edu::dcd12583-90e8-41cf-a9f1-c42677bc03d6" providerId="AD" clId="Web-{0993D11C-6017-43A0-AC56-607B1D92F5DD}" dt="2023-02-13T07:01:08.307" v="2" actId="1076"/>
          <ac:spMkLst>
            <pc:docMk/>
            <pc:sldMk cId="4035166513" sldId="262"/>
            <ac:spMk id="3" creationId="{AE540DF4-AEEC-8889-BDC6-0A332F00CA34}"/>
          </ac:spMkLst>
        </pc:spChg>
      </pc:sldChg>
      <pc:sldChg chg="modSp new">
        <pc:chgData name="Aaron Steven Walcott" userId="S::asw254@nau.edu::dcd12583-90e8-41cf-a9f1-c42677bc03d6" providerId="AD" clId="Web-{0993D11C-6017-43A0-AC56-607B1D92F5DD}" dt="2023-02-13T07:08:30.432" v="307" actId="20577"/>
        <pc:sldMkLst>
          <pc:docMk/>
          <pc:sldMk cId="3514921297" sldId="264"/>
        </pc:sldMkLst>
        <pc:spChg chg="mod">
          <ac:chgData name="Aaron Steven Walcott" userId="S::asw254@nau.edu::dcd12583-90e8-41cf-a9f1-c42677bc03d6" providerId="AD" clId="Web-{0993D11C-6017-43A0-AC56-607B1D92F5DD}" dt="2023-02-13T07:05:57.161" v="16" actId="20577"/>
          <ac:spMkLst>
            <pc:docMk/>
            <pc:sldMk cId="3514921297" sldId="264"/>
            <ac:spMk id="2" creationId="{1EC2E8F0-3589-2D4D-0943-BAFFCC650467}"/>
          </ac:spMkLst>
        </pc:spChg>
        <pc:spChg chg="mod">
          <ac:chgData name="Aaron Steven Walcott" userId="S::asw254@nau.edu::dcd12583-90e8-41cf-a9f1-c42677bc03d6" providerId="AD" clId="Web-{0993D11C-6017-43A0-AC56-607B1D92F5DD}" dt="2023-02-13T07:08:30.432" v="307" actId="20577"/>
          <ac:spMkLst>
            <pc:docMk/>
            <pc:sldMk cId="3514921297" sldId="264"/>
            <ac:spMk id="3" creationId="{42E002FE-F616-A1C5-F0B6-CE2D1812849E}"/>
          </ac:spMkLst>
        </pc:spChg>
      </pc:sldChg>
      <pc:sldChg chg="modSp new">
        <pc:chgData name="Aaron Steven Walcott" userId="S::asw254@nau.edu::dcd12583-90e8-41cf-a9f1-c42677bc03d6" providerId="AD" clId="Web-{0993D11C-6017-43A0-AC56-607B1D92F5DD}" dt="2023-02-13T07:12:42.848" v="616" actId="20577"/>
        <pc:sldMkLst>
          <pc:docMk/>
          <pc:sldMk cId="571526626" sldId="265"/>
        </pc:sldMkLst>
        <pc:spChg chg="mod">
          <ac:chgData name="Aaron Steven Walcott" userId="S::asw254@nau.edu::dcd12583-90e8-41cf-a9f1-c42677bc03d6" providerId="AD" clId="Web-{0993D11C-6017-43A0-AC56-607B1D92F5DD}" dt="2023-02-13T07:08:39.089" v="325" actId="20577"/>
          <ac:spMkLst>
            <pc:docMk/>
            <pc:sldMk cId="571526626" sldId="265"/>
            <ac:spMk id="2" creationId="{AC8352E3-822B-A86D-19CA-6623A4CAD2DF}"/>
          </ac:spMkLst>
        </pc:spChg>
        <pc:spChg chg="mod">
          <ac:chgData name="Aaron Steven Walcott" userId="S::asw254@nau.edu::dcd12583-90e8-41cf-a9f1-c42677bc03d6" providerId="AD" clId="Web-{0993D11C-6017-43A0-AC56-607B1D92F5DD}" dt="2023-02-13T07:12:42.848" v="616" actId="20577"/>
          <ac:spMkLst>
            <pc:docMk/>
            <pc:sldMk cId="571526626" sldId="265"/>
            <ac:spMk id="3" creationId="{3EDC1D74-FDF5-2807-2EA1-FBFA290B14DE}"/>
          </ac:spMkLst>
        </pc:spChg>
      </pc:sldChg>
      <pc:sldChg chg="modSp new">
        <pc:chgData name="Aaron Steven Walcott" userId="S::asw254@nau.edu::dcd12583-90e8-41cf-a9f1-c42677bc03d6" providerId="AD" clId="Web-{0993D11C-6017-43A0-AC56-607B1D92F5DD}" dt="2023-02-13T07:15:52.574" v="637" actId="1076"/>
        <pc:sldMkLst>
          <pc:docMk/>
          <pc:sldMk cId="1364724250" sldId="266"/>
        </pc:sldMkLst>
        <pc:spChg chg="mod">
          <ac:chgData name="Aaron Steven Walcott" userId="S::asw254@nau.edu::dcd12583-90e8-41cf-a9f1-c42677bc03d6" providerId="AD" clId="Web-{0993D11C-6017-43A0-AC56-607B1D92F5DD}" dt="2023-02-13T07:15:35.714" v="634" actId="20577"/>
          <ac:spMkLst>
            <pc:docMk/>
            <pc:sldMk cId="1364724250" sldId="266"/>
            <ac:spMk id="2" creationId="{BD91929B-680E-EF7F-40B3-24A36E9F16C3}"/>
          </ac:spMkLst>
        </pc:spChg>
        <pc:spChg chg="mod">
          <ac:chgData name="Aaron Steven Walcott" userId="S::asw254@nau.edu::dcd12583-90e8-41cf-a9f1-c42677bc03d6" providerId="AD" clId="Web-{0993D11C-6017-43A0-AC56-607B1D92F5DD}" dt="2023-02-13T07:15:52.574" v="637" actId="1076"/>
          <ac:spMkLst>
            <pc:docMk/>
            <pc:sldMk cId="1364724250" sldId="266"/>
            <ac:spMk id="3" creationId="{98EC8098-ADB7-400A-2D60-5C88F0AE474A}"/>
          </ac:spMkLst>
        </pc:spChg>
      </pc:sldChg>
    </pc:docChg>
  </pc:docChgLst>
  <pc:docChgLst>
    <pc:chgData name="Aaron Steven Walcott" userId="S::asw254@nau.edu::dcd12583-90e8-41cf-a9f1-c42677bc03d6" providerId="AD" clId="Web-{F11824BA-EE54-42C1-92AF-4D1125C947E4}"/>
    <pc:docChg chg="modSld addMainMaster delMainMaster">
      <pc:chgData name="Aaron Steven Walcott" userId="S::asw254@nau.edu::dcd12583-90e8-41cf-a9f1-c42677bc03d6" providerId="AD" clId="Web-{F11824BA-EE54-42C1-92AF-4D1125C947E4}" dt="2023-02-17T06:25:21.416" v="197" actId="1076"/>
      <pc:docMkLst>
        <pc:docMk/>
      </pc:docMkLst>
      <pc:sldChg chg="addSp delSp modSp mod setBg modClrScheme addAnim delAnim chgLayout">
        <pc:chgData name="Aaron Steven Walcott" userId="S::asw254@nau.edu::dcd12583-90e8-41cf-a9f1-c42677bc03d6" providerId="AD" clId="Web-{F11824BA-EE54-42C1-92AF-4D1125C947E4}" dt="2023-02-17T06:15:57.256" v="112"/>
        <pc:sldMkLst>
          <pc:docMk/>
          <pc:sldMk cId="109857222" sldId="256"/>
        </pc:sldMkLst>
        <pc:spChg chg="mod ord">
          <ac:chgData name="Aaron Steven Walcott" userId="S::asw254@nau.edu::dcd12583-90e8-41cf-a9f1-c42677bc03d6" providerId="AD" clId="Web-{F11824BA-EE54-42C1-92AF-4D1125C947E4}" dt="2023-02-17T06:15:57.256" v="112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Aaron Steven Walcott" userId="S::asw254@nau.edu::dcd12583-90e8-41cf-a9f1-c42677bc03d6" providerId="AD" clId="Web-{F11824BA-EE54-42C1-92AF-4D1125C947E4}" dt="2023-02-17T06:15:57.256" v="112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Aaron Steven Walcott" userId="S::asw254@nau.edu::dcd12583-90e8-41cf-a9f1-c42677bc03d6" providerId="AD" clId="Web-{F11824BA-EE54-42C1-92AF-4D1125C947E4}" dt="2023-02-17T06:15:57.256" v="112"/>
          <ac:spMkLst>
            <pc:docMk/>
            <pc:sldMk cId="109857222" sldId="256"/>
            <ac:spMk id="9" creationId="{F774E8E4-3A52-4B19-AFD7-B242CE61A7A9}"/>
          </ac:spMkLst>
        </pc:spChg>
        <pc:spChg chg="add del">
          <ac:chgData name="Aaron Steven Walcott" userId="S::asw254@nau.edu::dcd12583-90e8-41cf-a9f1-c42677bc03d6" providerId="AD" clId="Web-{F11824BA-EE54-42C1-92AF-4D1125C947E4}" dt="2023-02-17T06:15:25.177" v="109"/>
          <ac:spMkLst>
            <pc:docMk/>
            <pc:sldMk cId="109857222" sldId="256"/>
            <ac:spMk id="12" creationId="{EFB0C39A-F8CA-4A79-AFFC-E9780FB1991A}"/>
          </ac:spMkLst>
        </pc:spChg>
        <pc:picChg chg="mod">
          <ac:chgData name="Aaron Steven Walcott" userId="S::asw254@nau.edu::dcd12583-90e8-41cf-a9f1-c42677bc03d6" providerId="AD" clId="Web-{F11824BA-EE54-42C1-92AF-4D1125C947E4}" dt="2023-02-17T06:15:57.256" v="112"/>
          <ac:picMkLst>
            <pc:docMk/>
            <pc:sldMk cId="109857222" sldId="256"/>
            <ac:picMk id="7" creationId="{A35C7884-2A66-E2D9-5D94-BEF94B88DA73}"/>
          </ac:picMkLst>
        </pc:picChg>
      </pc:sldChg>
      <pc:sldChg chg="modSp mod modClrScheme chgLayout">
        <pc:chgData name="Aaron Steven Walcott" userId="S::asw254@nau.edu::dcd12583-90e8-41cf-a9f1-c42677bc03d6" providerId="AD" clId="Web-{F11824BA-EE54-42C1-92AF-4D1125C947E4}" dt="2023-02-17T06:19:38.123" v="153" actId="20577"/>
        <pc:sldMkLst>
          <pc:docMk/>
          <pc:sldMk cId="1329797296" sldId="257"/>
        </pc:sldMkLst>
        <pc:spChg chg="mod ord">
          <ac:chgData name="Aaron Steven Walcott" userId="S::asw254@nau.edu::dcd12583-90e8-41cf-a9f1-c42677bc03d6" providerId="AD" clId="Web-{F11824BA-EE54-42C1-92AF-4D1125C947E4}" dt="2023-02-17T06:19:38.123" v="153" actId="20577"/>
          <ac:spMkLst>
            <pc:docMk/>
            <pc:sldMk cId="1329797296" sldId="257"/>
            <ac:spMk id="2" creationId="{4B694DE8-9535-E3B8-472F-91346A87A9A9}"/>
          </ac:spMkLst>
        </pc:spChg>
        <pc:spChg chg="mod">
          <ac:chgData name="Aaron Steven Walcott" userId="S::asw254@nau.edu::dcd12583-90e8-41cf-a9f1-c42677bc03d6" providerId="AD" clId="Web-{F11824BA-EE54-42C1-92AF-4D1125C947E4}" dt="2023-02-17T06:19:18.529" v="149" actId="20577"/>
          <ac:spMkLst>
            <pc:docMk/>
            <pc:sldMk cId="1329797296" sldId="257"/>
            <ac:spMk id="3" creationId="{BF1AC5E3-5E28-1518-D9A0-2E4B6AF44462}"/>
          </ac:spMkLst>
        </pc:spChg>
        <pc:spChg chg="mod">
          <ac:chgData name="Aaron Steven Walcott" userId="S::asw254@nau.edu::dcd12583-90e8-41cf-a9f1-c42677bc03d6" providerId="AD" clId="Web-{F11824BA-EE54-42C1-92AF-4D1125C947E4}" dt="2023-02-17T06:19:22.654" v="150" actId="20577"/>
          <ac:spMkLst>
            <pc:docMk/>
            <pc:sldMk cId="1329797296" sldId="257"/>
            <ac:spMk id="4" creationId="{2DA68245-DFDB-041D-9771-0B002CFCE8A1}"/>
          </ac:spMkLst>
        </pc:spChg>
        <pc:spChg chg="mod">
          <ac:chgData name="Aaron Steven Walcott" userId="S::asw254@nau.edu::dcd12583-90e8-41cf-a9f1-c42677bc03d6" providerId="AD" clId="Web-{F11824BA-EE54-42C1-92AF-4D1125C947E4}" dt="2023-02-17T06:19:31.998" v="152" actId="1076"/>
          <ac:spMkLst>
            <pc:docMk/>
            <pc:sldMk cId="1329797296" sldId="257"/>
            <ac:spMk id="6" creationId="{84ADB70C-EE98-D22A-83B7-BF23DA2EEC57}"/>
          </ac:spMkLst>
        </pc:spChg>
        <pc:spChg chg="mod">
          <ac:chgData name="Aaron Steven Walcott" userId="S::asw254@nau.edu::dcd12583-90e8-41cf-a9f1-c42677bc03d6" providerId="AD" clId="Web-{F11824BA-EE54-42C1-92AF-4D1125C947E4}" dt="2023-02-17T06:19:13.607" v="148" actId="20577"/>
          <ac:spMkLst>
            <pc:docMk/>
            <pc:sldMk cId="1329797296" sldId="257"/>
            <ac:spMk id="10" creationId="{A43361A5-2C25-D46F-1D5D-5B8A14953068}"/>
          </ac:spMkLst>
        </pc:spChg>
        <pc:picChg chg="mod ord modCrop">
          <ac:chgData name="Aaron Steven Walcott" userId="S::asw254@nau.edu::dcd12583-90e8-41cf-a9f1-c42677bc03d6" providerId="AD" clId="Web-{F11824BA-EE54-42C1-92AF-4D1125C947E4}" dt="2023-02-17T06:18:32.840" v="137" actId="1076"/>
          <ac:picMkLst>
            <pc:docMk/>
            <pc:sldMk cId="1329797296" sldId="257"/>
            <ac:picMk id="1026" creationId="{FAF90693-85AE-55C3-672D-67FA1C2DED46}"/>
          </ac:picMkLst>
        </pc:picChg>
        <pc:cxnChg chg="mod">
          <ac:chgData name="Aaron Steven Walcott" userId="S::asw254@nau.edu::dcd12583-90e8-41cf-a9f1-c42677bc03d6" providerId="AD" clId="Web-{F11824BA-EE54-42C1-92AF-4D1125C947E4}" dt="2023-02-17T06:18:42.418" v="139" actId="14100"/>
          <ac:cxnSpMkLst>
            <pc:docMk/>
            <pc:sldMk cId="1329797296" sldId="257"/>
            <ac:cxnSpMk id="7" creationId="{97437900-5487-9A94-1622-580521DE8CB6}"/>
          </ac:cxnSpMkLst>
        </pc:cxnChg>
        <pc:cxnChg chg="mod">
          <ac:chgData name="Aaron Steven Walcott" userId="S::asw254@nau.edu::dcd12583-90e8-41cf-a9f1-c42677bc03d6" providerId="AD" clId="Web-{F11824BA-EE54-42C1-92AF-4D1125C947E4}" dt="2023-02-17T06:18:49.028" v="141" actId="14100"/>
          <ac:cxnSpMkLst>
            <pc:docMk/>
            <pc:sldMk cId="1329797296" sldId="257"/>
            <ac:cxnSpMk id="8" creationId="{CCBD4EE0-4986-8311-4B96-A679E33146F3}"/>
          </ac:cxnSpMkLst>
        </pc:cxnChg>
      </pc:sldChg>
      <pc:sldChg chg="addSp modSp mod modClrScheme chgLayout">
        <pc:chgData name="Aaron Steven Walcott" userId="S::asw254@nau.edu::dcd12583-90e8-41cf-a9f1-c42677bc03d6" providerId="AD" clId="Web-{F11824BA-EE54-42C1-92AF-4D1125C947E4}" dt="2023-02-17T06:22:12.051" v="176" actId="20577"/>
        <pc:sldMkLst>
          <pc:docMk/>
          <pc:sldMk cId="445863902" sldId="258"/>
        </pc:sldMkLst>
        <pc:spChg chg="mod ord">
          <ac:chgData name="Aaron Steven Walcott" userId="S::asw254@nau.edu::dcd12583-90e8-41cf-a9f1-c42677bc03d6" providerId="AD" clId="Web-{F11824BA-EE54-42C1-92AF-4D1125C947E4}" dt="2023-02-17T06:22:12.051" v="176" actId="20577"/>
          <ac:spMkLst>
            <pc:docMk/>
            <pc:sldMk cId="445863902" sldId="258"/>
            <ac:spMk id="2" creationId="{6D4A065B-D9F5-CDF5-280A-8CCE3FD26E23}"/>
          </ac:spMkLst>
        </pc:spChg>
        <pc:spChg chg="add mod">
          <ac:chgData name="Aaron Steven Walcott" userId="S::asw254@nau.edu::dcd12583-90e8-41cf-a9f1-c42677bc03d6" providerId="AD" clId="Web-{F11824BA-EE54-42C1-92AF-4D1125C947E4}" dt="2023-02-17T06:22:08.660" v="175" actId="20577"/>
          <ac:spMkLst>
            <pc:docMk/>
            <pc:sldMk cId="445863902" sldId="258"/>
            <ac:spMk id="4" creationId="{E4B11DE5-2CF0-10C5-0059-9E9EA93FA983}"/>
          </ac:spMkLst>
        </pc:spChg>
      </pc:sldChg>
      <pc:sldChg chg="addSp delSp modSp mod modClrScheme chgLayout">
        <pc:chgData name="Aaron Steven Walcott" userId="S::asw254@nau.edu::dcd12583-90e8-41cf-a9f1-c42677bc03d6" providerId="AD" clId="Web-{F11824BA-EE54-42C1-92AF-4D1125C947E4}" dt="2023-02-17T06:25:21.416" v="197" actId="1076"/>
        <pc:sldMkLst>
          <pc:docMk/>
          <pc:sldMk cId="2170599363" sldId="259"/>
        </pc:sldMkLst>
        <pc:spChg chg="mod ord">
          <ac:chgData name="Aaron Steven Walcott" userId="S::asw254@nau.edu::dcd12583-90e8-41cf-a9f1-c42677bc03d6" providerId="AD" clId="Web-{F11824BA-EE54-42C1-92AF-4D1125C947E4}" dt="2023-02-17T06:22:17.519" v="177" actId="20577"/>
          <ac:spMkLst>
            <pc:docMk/>
            <pc:sldMk cId="2170599363" sldId="259"/>
            <ac:spMk id="2" creationId="{DBC93B3F-410C-C7F1-F93C-3DC04C89017B}"/>
          </ac:spMkLst>
        </pc:spChg>
        <pc:spChg chg="add mod">
          <ac:chgData name="Aaron Steven Walcott" userId="S::asw254@nau.edu::dcd12583-90e8-41cf-a9f1-c42677bc03d6" providerId="AD" clId="Web-{F11824BA-EE54-42C1-92AF-4D1125C947E4}" dt="2023-02-17T06:25:21.416" v="197" actId="1076"/>
          <ac:spMkLst>
            <pc:docMk/>
            <pc:sldMk cId="2170599363" sldId="259"/>
            <ac:spMk id="3" creationId="{70D7A09C-BA26-0A86-DDC7-A0CD3DC1342C}"/>
          </ac:spMkLst>
        </pc:spChg>
        <pc:picChg chg="add mod">
          <ac:chgData name="Aaron Steven Walcott" userId="S::asw254@nau.edu::dcd12583-90e8-41cf-a9f1-c42677bc03d6" providerId="AD" clId="Web-{F11824BA-EE54-42C1-92AF-4D1125C947E4}" dt="2023-02-17T06:25:18.010" v="196" actId="1076"/>
          <ac:picMkLst>
            <pc:docMk/>
            <pc:sldMk cId="2170599363" sldId="259"/>
            <ac:picMk id="4" creationId="{A5BB46F8-E085-1816-133D-75CB4C0C40F8}"/>
          </ac:picMkLst>
        </pc:picChg>
        <pc:picChg chg="del">
          <ac:chgData name="Aaron Steven Walcott" userId="S::asw254@nau.edu::dcd12583-90e8-41cf-a9f1-c42677bc03d6" providerId="AD" clId="Web-{F11824BA-EE54-42C1-92AF-4D1125C947E4}" dt="2023-02-17T06:24:42.149" v="188"/>
          <ac:picMkLst>
            <pc:docMk/>
            <pc:sldMk cId="2170599363" sldId="259"/>
            <ac:picMk id="7" creationId="{4366F302-A6AD-5FAC-79C9-2C7AC550B027}"/>
          </ac:picMkLst>
        </pc:picChg>
      </pc:sldChg>
      <pc:sldChg chg="addSp delSp modSp mod modClrScheme chgLayout">
        <pc:chgData name="Aaron Steven Walcott" userId="S::asw254@nau.edu::dcd12583-90e8-41cf-a9f1-c42677bc03d6" providerId="AD" clId="Web-{F11824BA-EE54-42C1-92AF-4D1125C947E4}" dt="2023-02-17T06:22:49.864" v="183" actId="20577"/>
        <pc:sldMkLst>
          <pc:docMk/>
          <pc:sldMk cId="2334110839" sldId="260"/>
        </pc:sldMkLst>
        <pc:spChg chg="mod ord">
          <ac:chgData name="Aaron Steven Walcott" userId="S::asw254@nau.edu::dcd12583-90e8-41cf-a9f1-c42677bc03d6" providerId="AD" clId="Web-{F11824BA-EE54-42C1-92AF-4D1125C947E4}" dt="2023-02-17T06:22:45.036" v="182" actId="20577"/>
          <ac:spMkLst>
            <pc:docMk/>
            <pc:sldMk cId="2334110839" sldId="260"/>
            <ac:spMk id="2" creationId="{49A10C76-D6E0-853F-3F93-61F61828FE90}"/>
          </ac:spMkLst>
        </pc:spChg>
        <pc:spChg chg="add mod">
          <ac:chgData name="Aaron Steven Walcott" userId="S::asw254@nau.edu::dcd12583-90e8-41cf-a9f1-c42677bc03d6" providerId="AD" clId="Web-{F11824BA-EE54-42C1-92AF-4D1125C947E4}" dt="2023-02-17T06:22:49.864" v="183" actId="20577"/>
          <ac:spMkLst>
            <pc:docMk/>
            <pc:sldMk cId="2334110839" sldId="260"/>
            <ac:spMk id="5" creationId="{053467E7-F7ED-5553-3E80-978CBA3F5017}"/>
          </ac:spMkLst>
        </pc:spChg>
        <pc:picChg chg="add mod">
          <ac:chgData name="Aaron Steven Walcott" userId="S::asw254@nau.edu::dcd12583-90e8-41cf-a9f1-c42677bc03d6" providerId="AD" clId="Web-{F11824BA-EE54-42C1-92AF-4D1125C947E4}" dt="2023-02-17T06:08:31.131" v="5" actId="1076"/>
          <ac:picMkLst>
            <pc:docMk/>
            <pc:sldMk cId="2334110839" sldId="260"/>
            <ac:picMk id="3" creationId="{5654902D-EEE8-3563-AA44-444D14C2F8D8}"/>
          </ac:picMkLst>
        </pc:picChg>
        <pc:picChg chg="del">
          <ac:chgData name="Aaron Steven Walcott" userId="S::asw254@nau.edu::dcd12583-90e8-41cf-a9f1-c42677bc03d6" providerId="AD" clId="Web-{F11824BA-EE54-42C1-92AF-4D1125C947E4}" dt="2023-02-17T06:08:09.146" v="0"/>
          <ac:picMkLst>
            <pc:docMk/>
            <pc:sldMk cId="2334110839" sldId="260"/>
            <ac:picMk id="4" creationId="{51609B09-D672-391F-6E82-27DB27DC0487}"/>
          </ac:picMkLst>
        </pc:picChg>
      </pc:sldChg>
      <pc:sldChg chg="modSp mod modClrScheme chgLayout">
        <pc:chgData name="Aaron Steven Walcott" userId="S::asw254@nau.edu::dcd12583-90e8-41cf-a9f1-c42677bc03d6" providerId="AD" clId="Web-{F11824BA-EE54-42C1-92AF-4D1125C947E4}" dt="2023-02-17T06:22:39.255" v="181" actId="20577"/>
        <pc:sldMkLst>
          <pc:docMk/>
          <pc:sldMk cId="4035166513" sldId="262"/>
        </pc:sldMkLst>
        <pc:spChg chg="mod ord">
          <ac:chgData name="Aaron Steven Walcott" userId="S::asw254@nau.edu::dcd12583-90e8-41cf-a9f1-c42677bc03d6" providerId="AD" clId="Web-{F11824BA-EE54-42C1-92AF-4D1125C947E4}" dt="2023-02-17T06:22:27.223" v="179" actId="20577"/>
          <ac:spMkLst>
            <pc:docMk/>
            <pc:sldMk cId="4035166513" sldId="262"/>
            <ac:spMk id="2" creationId="{9DAF9A4D-3C83-5D0B-DE9C-1E0E4E891D5A}"/>
          </ac:spMkLst>
        </pc:spChg>
        <pc:spChg chg="mod ord">
          <ac:chgData name="Aaron Steven Walcott" userId="S::asw254@nau.edu::dcd12583-90e8-41cf-a9f1-c42677bc03d6" providerId="AD" clId="Web-{F11824BA-EE54-42C1-92AF-4D1125C947E4}" dt="2023-02-17T06:22:39.255" v="181" actId="20577"/>
          <ac:spMkLst>
            <pc:docMk/>
            <pc:sldMk cId="4035166513" sldId="262"/>
            <ac:spMk id="3" creationId="{AE540DF4-AEEC-8889-BDC6-0A332F00CA34}"/>
          </ac:spMkLst>
        </pc:spChg>
      </pc:sldChg>
      <pc:sldChg chg="addSp modSp mod setBg modClrScheme chgLayout">
        <pc:chgData name="Aaron Steven Walcott" userId="S::asw254@nau.edu::dcd12583-90e8-41cf-a9f1-c42677bc03d6" providerId="AD" clId="Web-{F11824BA-EE54-42C1-92AF-4D1125C947E4}" dt="2023-02-17T06:20:01.749" v="156" actId="20577"/>
        <pc:sldMkLst>
          <pc:docMk/>
          <pc:sldMk cId="3514921297" sldId="264"/>
        </pc:sldMkLst>
        <pc:spChg chg="mod ord">
          <ac:chgData name="Aaron Steven Walcott" userId="S::asw254@nau.edu::dcd12583-90e8-41cf-a9f1-c42677bc03d6" providerId="AD" clId="Web-{F11824BA-EE54-42C1-92AF-4D1125C947E4}" dt="2023-02-17T06:19:43.858" v="154" actId="20577"/>
          <ac:spMkLst>
            <pc:docMk/>
            <pc:sldMk cId="3514921297" sldId="264"/>
            <ac:spMk id="2" creationId="{1EC2E8F0-3589-2D4D-0943-BAFFCC650467}"/>
          </ac:spMkLst>
        </pc:spChg>
        <pc:spChg chg="mod ord">
          <ac:chgData name="Aaron Steven Walcott" userId="S::asw254@nau.edu::dcd12583-90e8-41cf-a9f1-c42677bc03d6" providerId="AD" clId="Web-{F11824BA-EE54-42C1-92AF-4D1125C947E4}" dt="2023-02-17T06:20:01.749" v="156" actId="20577"/>
          <ac:spMkLst>
            <pc:docMk/>
            <pc:sldMk cId="3514921297" sldId="264"/>
            <ac:spMk id="3" creationId="{42E002FE-F616-A1C5-F0B6-CE2D1812849E}"/>
          </ac:spMkLst>
        </pc:spChg>
        <pc:spChg chg="add">
          <ac:chgData name="Aaron Steven Walcott" userId="S::asw254@nau.edu::dcd12583-90e8-41cf-a9f1-c42677bc03d6" providerId="AD" clId="Web-{F11824BA-EE54-42C1-92AF-4D1125C947E4}" dt="2023-02-17T06:17:53.385" v="128"/>
          <ac:spMkLst>
            <pc:docMk/>
            <pc:sldMk cId="3514921297" sldId="264"/>
            <ac:spMk id="8" creationId="{33801627-6861-4EA9-BE98-E0CE33A894D9}"/>
          </ac:spMkLst>
        </pc:spChg>
        <pc:spChg chg="add">
          <ac:chgData name="Aaron Steven Walcott" userId="S::asw254@nau.edu::dcd12583-90e8-41cf-a9f1-c42677bc03d6" providerId="AD" clId="Web-{F11824BA-EE54-42C1-92AF-4D1125C947E4}" dt="2023-02-17T06:17:53.385" v="128"/>
          <ac:spMkLst>
            <pc:docMk/>
            <pc:sldMk cId="3514921297" sldId="264"/>
            <ac:spMk id="10" creationId="{93C1483F-490E-4C8A-8765-1F8AF0C67D5F}"/>
          </ac:spMkLst>
        </pc:spChg>
        <pc:spChg chg="add">
          <ac:chgData name="Aaron Steven Walcott" userId="S::asw254@nau.edu::dcd12583-90e8-41cf-a9f1-c42677bc03d6" providerId="AD" clId="Web-{F11824BA-EE54-42C1-92AF-4D1125C947E4}" dt="2023-02-17T06:17:53.385" v="128"/>
          <ac:spMkLst>
            <pc:docMk/>
            <pc:sldMk cId="3514921297" sldId="264"/>
            <ac:spMk id="12" creationId="{0249BF42-D05C-4553-9417-7B8695759291}"/>
          </ac:spMkLst>
        </pc:spChg>
      </pc:sldChg>
      <pc:sldChg chg="addSp modSp mod setBg modClrScheme chgLayout">
        <pc:chgData name="Aaron Steven Walcott" userId="S::asw254@nau.edu::dcd12583-90e8-41cf-a9f1-c42677bc03d6" providerId="AD" clId="Web-{F11824BA-EE54-42C1-92AF-4D1125C947E4}" dt="2023-02-17T06:17:39.135" v="126" actId="20577"/>
        <pc:sldMkLst>
          <pc:docMk/>
          <pc:sldMk cId="571526626" sldId="265"/>
        </pc:sldMkLst>
        <pc:spChg chg="mod ord">
          <ac:chgData name="Aaron Steven Walcott" userId="S::asw254@nau.edu::dcd12583-90e8-41cf-a9f1-c42677bc03d6" providerId="AD" clId="Web-{F11824BA-EE54-42C1-92AF-4D1125C947E4}" dt="2023-02-17T06:17:39.135" v="126" actId="20577"/>
          <ac:spMkLst>
            <pc:docMk/>
            <pc:sldMk cId="571526626" sldId="265"/>
            <ac:spMk id="2" creationId="{AC8352E3-822B-A86D-19CA-6623A4CAD2DF}"/>
          </ac:spMkLst>
        </pc:spChg>
        <pc:spChg chg="mod ord">
          <ac:chgData name="Aaron Steven Walcott" userId="S::asw254@nau.edu::dcd12583-90e8-41cf-a9f1-c42677bc03d6" providerId="AD" clId="Web-{F11824BA-EE54-42C1-92AF-4D1125C947E4}" dt="2023-02-17T06:17:32.041" v="125" actId="20577"/>
          <ac:spMkLst>
            <pc:docMk/>
            <pc:sldMk cId="571526626" sldId="265"/>
            <ac:spMk id="3" creationId="{3EDC1D74-FDF5-2807-2EA1-FBFA290B14DE}"/>
          </ac:spMkLst>
        </pc:spChg>
        <pc:spChg chg="add">
          <ac:chgData name="Aaron Steven Walcott" userId="S::asw254@nau.edu::dcd12583-90e8-41cf-a9f1-c42677bc03d6" providerId="AD" clId="Web-{F11824BA-EE54-42C1-92AF-4D1125C947E4}" dt="2023-02-17T06:17:16.212" v="122"/>
          <ac:spMkLst>
            <pc:docMk/>
            <pc:sldMk cId="571526626" sldId="265"/>
            <ac:spMk id="8" creationId="{33801627-6861-4EA9-BE98-E0CE33A894D9}"/>
          </ac:spMkLst>
        </pc:spChg>
        <pc:spChg chg="add">
          <ac:chgData name="Aaron Steven Walcott" userId="S::asw254@nau.edu::dcd12583-90e8-41cf-a9f1-c42677bc03d6" providerId="AD" clId="Web-{F11824BA-EE54-42C1-92AF-4D1125C947E4}" dt="2023-02-17T06:17:16.212" v="122"/>
          <ac:spMkLst>
            <pc:docMk/>
            <pc:sldMk cId="571526626" sldId="265"/>
            <ac:spMk id="10" creationId="{93C1483F-490E-4C8A-8765-1F8AF0C67D5F}"/>
          </ac:spMkLst>
        </pc:spChg>
        <pc:spChg chg="add">
          <ac:chgData name="Aaron Steven Walcott" userId="S::asw254@nau.edu::dcd12583-90e8-41cf-a9f1-c42677bc03d6" providerId="AD" clId="Web-{F11824BA-EE54-42C1-92AF-4D1125C947E4}" dt="2023-02-17T06:17:16.212" v="122"/>
          <ac:spMkLst>
            <pc:docMk/>
            <pc:sldMk cId="571526626" sldId="265"/>
            <ac:spMk id="12" creationId="{0249BF42-D05C-4553-9417-7B8695759291}"/>
          </ac:spMkLst>
        </pc:spChg>
      </pc:sldChg>
      <pc:sldChg chg="modSp mod modClrScheme chgLayout">
        <pc:chgData name="Aaron Steven Walcott" userId="S::asw254@nau.edu::dcd12583-90e8-41cf-a9f1-c42677bc03d6" providerId="AD" clId="Web-{F11824BA-EE54-42C1-92AF-4D1125C947E4}" dt="2023-02-17T06:23:20.022" v="187" actId="20577"/>
        <pc:sldMkLst>
          <pc:docMk/>
          <pc:sldMk cId="1364724250" sldId="266"/>
        </pc:sldMkLst>
        <pc:spChg chg="mod ord">
          <ac:chgData name="Aaron Steven Walcott" userId="S::asw254@nau.edu::dcd12583-90e8-41cf-a9f1-c42677bc03d6" providerId="AD" clId="Web-{F11824BA-EE54-42C1-92AF-4D1125C947E4}" dt="2023-02-17T06:23:14.021" v="186" actId="20577"/>
          <ac:spMkLst>
            <pc:docMk/>
            <pc:sldMk cId="1364724250" sldId="266"/>
            <ac:spMk id="2" creationId="{BD91929B-680E-EF7F-40B3-24A36E9F16C3}"/>
          </ac:spMkLst>
        </pc:spChg>
        <pc:spChg chg="mod ord">
          <ac:chgData name="Aaron Steven Walcott" userId="S::asw254@nau.edu::dcd12583-90e8-41cf-a9f1-c42677bc03d6" providerId="AD" clId="Web-{F11824BA-EE54-42C1-92AF-4D1125C947E4}" dt="2023-02-17T06:23:20.022" v="187" actId="20577"/>
          <ac:spMkLst>
            <pc:docMk/>
            <pc:sldMk cId="1364724250" sldId="266"/>
            <ac:spMk id="3" creationId="{98EC8098-ADB7-400A-2D60-5C88F0AE474A}"/>
          </ac:spMkLst>
        </pc:spChg>
      </pc:sldChg>
      <pc:sldChg chg="addSp modSp mod setBg modClrScheme chgLayout">
        <pc:chgData name="Aaron Steven Walcott" userId="S::asw254@nau.edu::dcd12583-90e8-41cf-a9f1-c42677bc03d6" providerId="AD" clId="Web-{F11824BA-EE54-42C1-92AF-4D1125C947E4}" dt="2023-02-17T06:20:17.531" v="158" actId="20577"/>
        <pc:sldMkLst>
          <pc:docMk/>
          <pc:sldMk cId="2251835347" sldId="267"/>
        </pc:sldMkLst>
        <pc:spChg chg="mod ord">
          <ac:chgData name="Aaron Steven Walcott" userId="S::asw254@nau.edu::dcd12583-90e8-41cf-a9f1-c42677bc03d6" providerId="AD" clId="Web-{F11824BA-EE54-42C1-92AF-4D1125C947E4}" dt="2023-02-17T06:20:17.531" v="158" actId="20577"/>
          <ac:spMkLst>
            <pc:docMk/>
            <pc:sldMk cId="2251835347" sldId="267"/>
            <ac:spMk id="2" creationId="{A87E469D-82FA-8FD0-7B1E-25FFCE691D19}"/>
          </ac:spMkLst>
        </pc:spChg>
        <pc:spChg chg="mod ord">
          <ac:chgData name="Aaron Steven Walcott" userId="S::asw254@nau.edu::dcd12583-90e8-41cf-a9f1-c42677bc03d6" providerId="AD" clId="Web-{F11824BA-EE54-42C1-92AF-4D1125C947E4}" dt="2023-02-17T06:20:14.734" v="157" actId="20577"/>
          <ac:spMkLst>
            <pc:docMk/>
            <pc:sldMk cId="2251835347" sldId="267"/>
            <ac:spMk id="3" creationId="{98A50601-59A0-8710-2E69-2CCFDD1D9D74}"/>
          </ac:spMkLst>
        </pc:spChg>
        <pc:spChg chg="add">
          <ac:chgData name="Aaron Steven Walcott" userId="S::asw254@nau.edu::dcd12583-90e8-41cf-a9f1-c42677bc03d6" providerId="AD" clId="Web-{F11824BA-EE54-42C1-92AF-4D1125C947E4}" dt="2023-02-17T06:17:48.604" v="127"/>
          <ac:spMkLst>
            <pc:docMk/>
            <pc:sldMk cId="2251835347" sldId="267"/>
            <ac:spMk id="8" creationId="{33801627-6861-4EA9-BE98-E0CE33A894D9}"/>
          </ac:spMkLst>
        </pc:spChg>
        <pc:spChg chg="add">
          <ac:chgData name="Aaron Steven Walcott" userId="S::asw254@nau.edu::dcd12583-90e8-41cf-a9f1-c42677bc03d6" providerId="AD" clId="Web-{F11824BA-EE54-42C1-92AF-4D1125C947E4}" dt="2023-02-17T06:17:48.604" v="127"/>
          <ac:spMkLst>
            <pc:docMk/>
            <pc:sldMk cId="2251835347" sldId="267"/>
            <ac:spMk id="10" creationId="{93C1483F-490E-4C8A-8765-1F8AF0C67D5F}"/>
          </ac:spMkLst>
        </pc:spChg>
        <pc:spChg chg="add">
          <ac:chgData name="Aaron Steven Walcott" userId="S::asw254@nau.edu::dcd12583-90e8-41cf-a9f1-c42677bc03d6" providerId="AD" clId="Web-{F11824BA-EE54-42C1-92AF-4D1125C947E4}" dt="2023-02-17T06:17:48.604" v="127"/>
          <ac:spMkLst>
            <pc:docMk/>
            <pc:sldMk cId="2251835347" sldId="267"/>
            <ac:spMk id="12" creationId="{0249BF42-D05C-4553-9417-7B8695759291}"/>
          </ac:spMkLst>
        </pc:spChg>
      </pc:sldChg>
      <pc:sldChg chg="delSp modSp mod modClrScheme delDesignElem chgLayout">
        <pc:chgData name="Aaron Steven Walcott" userId="S::asw254@nau.edu::dcd12583-90e8-41cf-a9f1-c42677bc03d6" providerId="AD" clId="Web-{F11824BA-EE54-42C1-92AF-4D1125C947E4}" dt="2023-02-17T06:21:39.190" v="168" actId="1076"/>
        <pc:sldMkLst>
          <pc:docMk/>
          <pc:sldMk cId="2588570736" sldId="268"/>
        </pc:sldMkLst>
        <pc:spChg chg="mod ord">
          <ac:chgData name="Aaron Steven Walcott" userId="S::asw254@nau.edu::dcd12583-90e8-41cf-a9f1-c42677bc03d6" providerId="AD" clId="Web-{F11824BA-EE54-42C1-92AF-4D1125C947E4}" dt="2023-02-17T06:21:04.658" v="166" actId="1076"/>
          <ac:spMkLst>
            <pc:docMk/>
            <pc:sldMk cId="2588570736" sldId="268"/>
            <ac:spMk id="2" creationId="{EFF88C7F-02EA-BFF0-D171-59866EDB4CDB}"/>
          </ac:spMkLst>
        </pc:spChg>
        <pc:spChg chg="del">
          <ac:chgData name="Aaron Steven Walcott" userId="S::asw254@nau.edu::dcd12583-90e8-41cf-a9f1-c42677bc03d6" providerId="AD" clId="Web-{F11824BA-EE54-42C1-92AF-4D1125C947E4}" dt="2023-02-17T06:14:59.786" v="103"/>
          <ac:spMkLst>
            <pc:docMk/>
            <pc:sldMk cId="2588570736" sldId="268"/>
            <ac:spMk id="6" creationId="{806ABAF8-A5F0-4E99-AB6D-67BFBB982B2B}"/>
          </ac:spMkLst>
        </pc:spChg>
        <pc:spChg chg="del">
          <ac:chgData name="Aaron Steven Walcott" userId="S::asw254@nau.edu::dcd12583-90e8-41cf-a9f1-c42677bc03d6" providerId="AD" clId="Web-{F11824BA-EE54-42C1-92AF-4D1125C947E4}" dt="2023-02-17T06:14:59.786" v="103"/>
          <ac:spMkLst>
            <pc:docMk/>
            <pc:sldMk cId="2588570736" sldId="268"/>
            <ac:spMk id="7" creationId="{5F7833E7-6A14-4F78-A2DD-5640A4F6C273}"/>
          </ac:spMkLst>
        </pc:spChg>
        <pc:spChg chg="mod">
          <ac:chgData name="Aaron Steven Walcott" userId="S::asw254@nau.edu::dcd12583-90e8-41cf-a9f1-c42677bc03d6" providerId="AD" clId="Web-{F11824BA-EE54-42C1-92AF-4D1125C947E4}" dt="2023-02-17T06:21:39.190" v="168" actId="1076"/>
          <ac:spMkLst>
            <pc:docMk/>
            <pc:sldMk cId="2588570736" sldId="268"/>
            <ac:spMk id="8" creationId="{57E6C307-47E2-C1A0-E7DD-44B6DA5970F6}"/>
          </ac:spMkLst>
        </pc:spChg>
        <pc:picChg chg="mod">
          <ac:chgData name="Aaron Steven Walcott" userId="S::asw254@nau.edu::dcd12583-90e8-41cf-a9f1-c42677bc03d6" providerId="AD" clId="Web-{F11824BA-EE54-42C1-92AF-4D1125C947E4}" dt="2023-02-17T06:21:15.939" v="167" actId="1076"/>
          <ac:picMkLst>
            <pc:docMk/>
            <pc:sldMk cId="2588570736" sldId="268"/>
            <ac:picMk id="4" creationId="{5A9DA15B-9949-5AF8-1C4C-6C015B616A99}"/>
          </ac:picMkLst>
        </pc:picChg>
      </pc:sldChg>
      <pc:sldChg chg="modSp mod modClrScheme chgLayout">
        <pc:chgData name="Aaron Steven Walcott" userId="S::asw254@nau.edu::dcd12583-90e8-41cf-a9f1-c42677bc03d6" providerId="AD" clId="Web-{F11824BA-EE54-42C1-92AF-4D1125C947E4}" dt="2023-02-17T06:23:06.193" v="185" actId="20577"/>
        <pc:sldMkLst>
          <pc:docMk/>
          <pc:sldMk cId="2007723352" sldId="269"/>
        </pc:sldMkLst>
        <pc:spChg chg="mod ord">
          <ac:chgData name="Aaron Steven Walcott" userId="S::asw254@nau.edu::dcd12583-90e8-41cf-a9f1-c42677bc03d6" providerId="AD" clId="Web-{F11824BA-EE54-42C1-92AF-4D1125C947E4}" dt="2023-02-17T06:23:06.193" v="185" actId="20577"/>
          <ac:spMkLst>
            <pc:docMk/>
            <pc:sldMk cId="2007723352" sldId="269"/>
            <ac:spMk id="2" creationId="{BF173B7B-17E6-08CD-D304-847FB0848AD0}"/>
          </ac:spMkLst>
        </pc:spChg>
      </pc:sldChg>
      <pc:sldChg chg="addSp modSp mod modClrScheme chgLayout">
        <pc:chgData name="Aaron Steven Walcott" userId="S::asw254@nau.edu::dcd12583-90e8-41cf-a9f1-c42677bc03d6" providerId="AD" clId="Web-{F11824BA-EE54-42C1-92AF-4D1125C947E4}" dt="2023-02-17T06:21:59.769" v="174" actId="20577"/>
        <pc:sldMkLst>
          <pc:docMk/>
          <pc:sldMk cId="3717445039" sldId="270"/>
        </pc:sldMkLst>
        <pc:spChg chg="mod ord">
          <ac:chgData name="Aaron Steven Walcott" userId="S::asw254@nau.edu::dcd12583-90e8-41cf-a9f1-c42677bc03d6" providerId="AD" clId="Web-{F11824BA-EE54-42C1-92AF-4D1125C947E4}" dt="2023-02-17T06:21:55.269" v="173" actId="1076"/>
          <ac:spMkLst>
            <pc:docMk/>
            <pc:sldMk cId="3717445039" sldId="270"/>
            <ac:spMk id="2" creationId="{162120F7-63F9-1893-8235-DC6D8E7B018A}"/>
          </ac:spMkLst>
        </pc:spChg>
        <pc:spChg chg="add mod">
          <ac:chgData name="Aaron Steven Walcott" userId="S::asw254@nau.edu::dcd12583-90e8-41cf-a9f1-c42677bc03d6" providerId="AD" clId="Web-{F11824BA-EE54-42C1-92AF-4D1125C947E4}" dt="2023-02-17T06:21:59.769" v="174" actId="20577"/>
          <ac:spMkLst>
            <pc:docMk/>
            <pc:sldMk cId="3717445039" sldId="270"/>
            <ac:spMk id="3" creationId="{6AE636ED-EC80-556F-864C-1639E34EF966}"/>
          </ac:spMkLst>
        </pc:spChg>
        <pc:spChg chg="mod">
          <ac:chgData name="Aaron Steven Walcott" userId="S::asw254@nau.edu::dcd12583-90e8-41cf-a9f1-c42677bc03d6" providerId="AD" clId="Web-{F11824BA-EE54-42C1-92AF-4D1125C947E4}" dt="2023-02-17T06:21:49.550" v="169" actId="20577"/>
          <ac:spMkLst>
            <pc:docMk/>
            <pc:sldMk cId="3717445039" sldId="270"/>
            <ac:spMk id="5" creationId="{221D35AD-5A67-5E70-A4E8-6803FB6F4031}"/>
          </ac:spMkLst>
        </pc:spChg>
      </pc:sldChg>
      <pc:sldMasterChg chg="del delSldLayout">
        <pc:chgData name="Aaron Steven Walcott" userId="S::asw254@nau.edu::dcd12583-90e8-41cf-a9f1-c42677bc03d6" providerId="AD" clId="Web-{F11824BA-EE54-42C1-92AF-4D1125C947E4}" dt="2023-02-17T06:14:59.786" v="103"/>
        <pc:sldMasterMkLst>
          <pc:docMk/>
          <pc:sldMasterMk cId="4065407093" sldId="2147483690"/>
        </pc:sldMasterMkLst>
        <pc:sldLayoutChg chg="del">
          <pc:chgData name="Aaron Steven Walcott" userId="S::asw254@nau.edu::dcd12583-90e8-41cf-a9f1-c42677bc03d6" providerId="AD" clId="Web-{F11824BA-EE54-42C1-92AF-4D1125C947E4}" dt="2023-02-17T06:14:59.786" v="103"/>
          <pc:sldLayoutMkLst>
            <pc:docMk/>
            <pc:sldMasterMk cId="4065407093" sldId="2147483690"/>
            <pc:sldLayoutMk cId="3695328766" sldId="2147483691"/>
          </pc:sldLayoutMkLst>
        </pc:sldLayoutChg>
        <pc:sldLayoutChg chg="del">
          <pc:chgData name="Aaron Steven Walcott" userId="S::asw254@nau.edu::dcd12583-90e8-41cf-a9f1-c42677bc03d6" providerId="AD" clId="Web-{F11824BA-EE54-42C1-92AF-4D1125C947E4}" dt="2023-02-17T06:14:59.786" v="103"/>
          <pc:sldLayoutMkLst>
            <pc:docMk/>
            <pc:sldMasterMk cId="4065407093" sldId="2147483690"/>
            <pc:sldLayoutMk cId="2708337724" sldId="2147483692"/>
          </pc:sldLayoutMkLst>
        </pc:sldLayoutChg>
        <pc:sldLayoutChg chg="del">
          <pc:chgData name="Aaron Steven Walcott" userId="S::asw254@nau.edu::dcd12583-90e8-41cf-a9f1-c42677bc03d6" providerId="AD" clId="Web-{F11824BA-EE54-42C1-92AF-4D1125C947E4}" dt="2023-02-17T06:14:59.786" v="103"/>
          <pc:sldLayoutMkLst>
            <pc:docMk/>
            <pc:sldMasterMk cId="4065407093" sldId="2147483690"/>
            <pc:sldLayoutMk cId="2230554897" sldId="2147483693"/>
          </pc:sldLayoutMkLst>
        </pc:sldLayoutChg>
        <pc:sldLayoutChg chg="del">
          <pc:chgData name="Aaron Steven Walcott" userId="S::asw254@nau.edu::dcd12583-90e8-41cf-a9f1-c42677bc03d6" providerId="AD" clId="Web-{F11824BA-EE54-42C1-92AF-4D1125C947E4}" dt="2023-02-17T06:14:59.786" v="103"/>
          <pc:sldLayoutMkLst>
            <pc:docMk/>
            <pc:sldMasterMk cId="4065407093" sldId="2147483690"/>
            <pc:sldLayoutMk cId="1883766040" sldId="2147483694"/>
          </pc:sldLayoutMkLst>
        </pc:sldLayoutChg>
        <pc:sldLayoutChg chg="del">
          <pc:chgData name="Aaron Steven Walcott" userId="S::asw254@nau.edu::dcd12583-90e8-41cf-a9f1-c42677bc03d6" providerId="AD" clId="Web-{F11824BA-EE54-42C1-92AF-4D1125C947E4}" dt="2023-02-17T06:14:59.786" v="103"/>
          <pc:sldLayoutMkLst>
            <pc:docMk/>
            <pc:sldMasterMk cId="4065407093" sldId="2147483690"/>
            <pc:sldLayoutMk cId="1622413380" sldId="2147483695"/>
          </pc:sldLayoutMkLst>
        </pc:sldLayoutChg>
        <pc:sldLayoutChg chg="del">
          <pc:chgData name="Aaron Steven Walcott" userId="S::asw254@nau.edu::dcd12583-90e8-41cf-a9f1-c42677bc03d6" providerId="AD" clId="Web-{F11824BA-EE54-42C1-92AF-4D1125C947E4}" dt="2023-02-17T06:14:59.786" v="103"/>
          <pc:sldLayoutMkLst>
            <pc:docMk/>
            <pc:sldMasterMk cId="4065407093" sldId="2147483690"/>
            <pc:sldLayoutMk cId="1844916258" sldId="2147483696"/>
          </pc:sldLayoutMkLst>
        </pc:sldLayoutChg>
        <pc:sldLayoutChg chg="del">
          <pc:chgData name="Aaron Steven Walcott" userId="S::asw254@nau.edu::dcd12583-90e8-41cf-a9f1-c42677bc03d6" providerId="AD" clId="Web-{F11824BA-EE54-42C1-92AF-4D1125C947E4}" dt="2023-02-17T06:14:59.786" v="103"/>
          <pc:sldLayoutMkLst>
            <pc:docMk/>
            <pc:sldMasterMk cId="4065407093" sldId="2147483690"/>
            <pc:sldLayoutMk cId="549910216" sldId="2147483697"/>
          </pc:sldLayoutMkLst>
        </pc:sldLayoutChg>
        <pc:sldLayoutChg chg="del">
          <pc:chgData name="Aaron Steven Walcott" userId="S::asw254@nau.edu::dcd12583-90e8-41cf-a9f1-c42677bc03d6" providerId="AD" clId="Web-{F11824BA-EE54-42C1-92AF-4D1125C947E4}" dt="2023-02-17T06:14:59.786" v="103"/>
          <pc:sldLayoutMkLst>
            <pc:docMk/>
            <pc:sldMasterMk cId="4065407093" sldId="2147483690"/>
            <pc:sldLayoutMk cId="445425319" sldId="2147483698"/>
          </pc:sldLayoutMkLst>
        </pc:sldLayoutChg>
        <pc:sldLayoutChg chg="del">
          <pc:chgData name="Aaron Steven Walcott" userId="S::asw254@nau.edu::dcd12583-90e8-41cf-a9f1-c42677bc03d6" providerId="AD" clId="Web-{F11824BA-EE54-42C1-92AF-4D1125C947E4}" dt="2023-02-17T06:14:59.786" v="103"/>
          <pc:sldLayoutMkLst>
            <pc:docMk/>
            <pc:sldMasterMk cId="4065407093" sldId="2147483690"/>
            <pc:sldLayoutMk cId="1532066626" sldId="2147483699"/>
          </pc:sldLayoutMkLst>
        </pc:sldLayoutChg>
        <pc:sldLayoutChg chg="del">
          <pc:chgData name="Aaron Steven Walcott" userId="S::asw254@nau.edu::dcd12583-90e8-41cf-a9f1-c42677bc03d6" providerId="AD" clId="Web-{F11824BA-EE54-42C1-92AF-4D1125C947E4}" dt="2023-02-17T06:14:59.786" v="103"/>
          <pc:sldLayoutMkLst>
            <pc:docMk/>
            <pc:sldMasterMk cId="4065407093" sldId="2147483690"/>
            <pc:sldLayoutMk cId="1859450076" sldId="2147483700"/>
          </pc:sldLayoutMkLst>
        </pc:sldLayoutChg>
        <pc:sldLayoutChg chg="del">
          <pc:chgData name="Aaron Steven Walcott" userId="S::asw254@nau.edu::dcd12583-90e8-41cf-a9f1-c42677bc03d6" providerId="AD" clId="Web-{F11824BA-EE54-42C1-92AF-4D1125C947E4}" dt="2023-02-17T06:14:59.786" v="103"/>
          <pc:sldLayoutMkLst>
            <pc:docMk/>
            <pc:sldMasterMk cId="4065407093" sldId="2147483690"/>
            <pc:sldLayoutMk cId="2781870063" sldId="2147483701"/>
          </pc:sldLayoutMkLst>
        </pc:sldLayoutChg>
        <pc:sldLayoutChg chg="del">
          <pc:chgData name="Aaron Steven Walcott" userId="S::asw254@nau.edu::dcd12583-90e8-41cf-a9f1-c42677bc03d6" providerId="AD" clId="Web-{F11824BA-EE54-42C1-92AF-4D1125C947E4}" dt="2023-02-17T06:14:59.786" v="103"/>
          <pc:sldLayoutMkLst>
            <pc:docMk/>
            <pc:sldMasterMk cId="4065407093" sldId="2147483690"/>
            <pc:sldLayoutMk cId="3727781185" sldId="2147483702"/>
          </pc:sldLayoutMkLst>
        </pc:sldLayoutChg>
        <pc:sldLayoutChg chg="del">
          <pc:chgData name="Aaron Steven Walcott" userId="S::asw254@nau.edu::dcd12583-90e8-41cf-a9f1-c42677bc03d6" providerId="AD" clId="Web-{F11824BA-EE54-42C1-92AF-4D1125C947E4}" dt="2023-02-17T06:14:59.786" v="103"/>
          <pc:sldLayoutMkLst>
            <pc:docMk/>
            <pc:sldMasterMk cId="4065407093" sldId="2147483690"/>
            <pc:sldLayoutMk cId="698877271" sldId="2147483703"/>
          </pc:sldLayoutMkLst>
        </pc:sldLayoutChg>
        <pc:sldLayoutChg chg="del">
          <pc:chgData name="Aaron Steven Walcott" userId="S::asw254@nau.edu::dcd12583-90e8-41cf-a9f1-c42677bc03d6" providerId="AD" clId="Web-{F11824BA-EE54-42C1-92AF-4D1125C947E4}" dt="2023-02-17T06:14:59.786" v="103"/>
          <pc:sldLayoutMkLst>
            <pc:docMk/>
            <pc:sldMasterMk cId="4065407093" sldId="2147483690"/>
            <pc:sldLayoutMk cId="1119407173" sldId="2147483704"/>
          </pc:sldLayoutMkLst>
        </pc:sldLayoutChg>
        <pc:sldLayoutChg chg="del">
          <pc:chgData name="Aaron Steven Walcott" userId="S::asw254@nau.edu::dcd12583-90e8-41cf-a9f1-c42677bc03d6" providerId="AD" clId="Web-{F11824BA-EE54-42C1-92AF-4D1125C947E4}" dt="2023-02-17T06:14:59.786" v="103"/>
          <pc:sldLayoutMkLst>
            <pc:docMk/>
            <pc:sldMasterMk cId="4065407093" sldId="2147483690"/>
            <pc:sldLayoutMk cId="2579345335" sldId="2147483705"/>
          </pc:sldLayoutMkLst>
        </pc:sldLayoutChg>
        <pc:sldLayoutChg chg="del">
          <pc:chgData name="Aaron Steven Walcott" userId="S::asw254@nau.edu::dcd12583-90e8-41cf-a9f1-c42677bc03d6" providerId="AD" clId="Web-{F11824BA-EE54-42C1-92AF-4D1125C947E4}" dt="2023-02-17T06:14:59.786" v="103"/>
          <pc:sldLayoutMkLst>
            <pc:docMk/>
            <pc:sldMasterMk cId="4065407093" sldId="2147483690"/>
            <pc:sldLayoutMk cId="115200337" sldId="2147483706"/>
          </pc:sldLayoutMkLst>
        </pc:sldLayoutChg>
        <pc:sldLayoutChg chg="del">
          <pc:chgData name="Aaron Steven Walcott" userId="S::asw254@nau.edu::dcd12583-90e8-41cf-a9f1-c42677bc03d6" providerId="AD" clId="Web-{F11824BA-EE54-42C1-92AF-4D1125C947E4}" dt="2023-02-17T06:14:59.786" v="103"/>
          <pc:sldLayoutMkLst>
            <pc:docMk/>
            <pc:sldMasterMk cId="4065407093" sldId="2147483690"/>
            <pc:sldLayoutMk cId="3578738939" sldId="2147483707"/>
          </pc:sldLayoutMkLst>
        </pc:sldLayoutChg>
      </pc:sldMasterChg>
      <pc:sldMasterChg chg="add del addSldLayout delSldLayout modSldLayout">
        <pc:chgData name="Aaron Steven Walcott" userId="S::asw254@nau.edu::dcd12583-90e8-41cf-a9f1-c42677bc03d6" providerId="AD" clId="Web-{F11824BA-EE54-42C1-92AF-4D1125C947E4}" dt="2023-02-17T06:15:47.365" v="111"/>
        <pc:sldMasterMkLst>
          <pc:docMk/>
          <pc:sldMasterMk cId="3307217317" sldId="2147483708"/>
        </pc:sldMasterMkLst>
        <pc:sldLayoutChg chg="add del mod replId">
          <pc:chgData name="Aaron Steven Walcott" userId="S::asw254@nau.edu::dcd12583-90e8-41cf-a9f1-c42677bc03d6" providerId="AD" clId="Web-{F11824BA-EE54-42C1-92AF-4D1125C947E4}" dt="2023-02-17T06:15:47.365" v="111"/>
          <pc:sldLayoutMkLst>
            <pc:docMk/>
            <pc:sldMasterMk cId="3307217317" sldId="2147483708"/>
            <pc:sldLayoutMk cId="3446628963" sldId="2147483709"/>
          </pc:sldLayoutMkLst>
        </pc:sldLayoutChg>
        <pc:sldLayoutChg chg="add del mod replId">
          <pc:chgData name="Aaron Steven Walcott" userId="S::asw254@nau.edu::dcd12583-90e8-41cf-a9f1-c42677bc03d6" providerId="AD" clId="Web-{F11824BA-EE54-42C1-92AF-4D1125C947E4}" dt="2023-02-17T06:15:47.365" v="111"/>
          <pc:sldLayoutMkLst>
            <pc:docMk/>
            <pc:sldMasterMk cId="3307217317" sldId="2147483708"/>
            <pc:sldLayoutMk cId="270821832" sldId="2147483710"/>
          </pc:sldLayoutMkLst>
        </pc:sldLayoutChg>
        <pc:sldLayoutChg chg="add del mod replId">
          <pc:chgData name="Aaron Steven Walcott" userId="S::asw254@nau.edu::dcd12583-90e8-41cf-a9f1-c42677bc03d6" providerId="AD" clId="Web-{F11824BA-EE54-42C1-92AF-4D1125C947E4}" dt="2023-02-17T06:15:47.365" v="111"/>
          <pc:sldLayoutMkLst>
            <pc:docMk/>
            <pc:sldMasterMk cId="3307217317" sldId="2147483708"/>
            <pc:sldLayoutMk cId="3320109368" sldId="2147483711"/>
          </pc:sldLayoutMkLst>
        </pc:sldLayoutChg>
        <pc:sldLayoutChg chg="add del mod replId">
          <pc:chgData name="Aaron Steven Walcott" userId="S::asw254@nau.edu::dcd12583-90e8-41cf-a9f1-c42677bc03d6" providerId="AD" clId="Web-{F11824BA-EE54-42C1-92AF-4D1125C947E4}" dt="2023-02-17T06:15:47.365" v="111"/>
          <pc:sldLayoutMkLst>
            <pc:docMk/>
            <pc:sldMasterMk cId="3307217317" sldId="2147483708"/>
            <pc:sldLayoutMk cId="3967926343" sldId="2147483712"/>
          </pc:sldLayoutMkLst>
        </pc:sldLayoutChg>
        <pc:sldLayoutChg chg="add del mod replId">
          <pc:chgData name="Aaron Steven Walcott" userId="S::asw254@nau.edu::dcd12583-90e8-41cf-a9f1-c42677bc03d6" providerId="AD" clId="Web-{F11824BA-EE54-42C1-92AF-4D1125C947E4}" dt="2023-02-17T06:15:47.365" v="111"/>
          <pc:sldLayoutMkLst>
            <pc:docMk/>
            <pc:sldMasterMk cId="3307217317" sldId="2147483708"/>
            <pc:sldLayoutMk cId="2089164644" sldId="2147483713"/>
          </pc:sldLayoutMkLst>
        </pc:sldLayoutChg>
        <pc:sldLayoutChg chg="add del mod replId">
          <pc:chgData name="Aaron Steven Walcott" userId="S::asw254@nau.edu::dcd12583-90e8-41cf-a9f1-c42677bc03d6" providerId="AD" clId="Web-{F11824BA-EE54-42C1-92AF-4D1125C947E4}" dt="2023-02-17T06:15:47.365" v="111"/>
          <pc:sldLayoutMkLst>
            <pc:docMk/>
            <pc:sldMasterMk cId="3307217317" sldId="2147483708"/>
            <pc:sldLayoutMk cId="525167120" sldId="2147483714"/>
          </pc:sldLayoutMkLst>
        </pc:sldLayoutChg>
        <pc:sldLayoutChg chg="add del mod replId">
          <pc:chgData name="Aaron Steven Walcott" userId="S::asw254@nau.edu::dcd12583-90e8-41cf-a9f1-c42677bc03d6" providerId="AD" clId="Web-{F11824BA-EE54-42C1-92AF-4D1125C947E4}" dt="2023-02-17T06:15:47.365" v="111"/>
          <pc:sldLayoutMkLst>
            <pc:docMk/>
            <pc:sldMasterMk cId="3307217317" sldId="2147483708"/>
            <pc:sldLayoutMk cId="4282222989" sldId="2147483715"/>
          </pc:sldLayoutMkLst>
        </pc:sldLayoutChg>
        <pc:sldLayoutChg chg="add del mod replId">
          <pc:chgData name="Aaron Steven Walcott" userId="S::asw254@nau.edu::dcd12583-90e8-41cf-a9f1-c42677bc03d6" providerId="AD" clId="Web-{F11824BA-EE54-42C1-92AF-4D1125C947E4}" dt="2023-02-17T06:15:47.365" v="111"/>
          <pc:sldLayoutMkLst>
            <pc:docMk/>
            <pc:sldMasterMk cId="3307217317" sldId="2147483708"/>
            <pc:sldLayoutMk cId="46379134" sldId="2147483716"/>
          </pc:sldLayoutMkLst>
        </pc:sldLayoutChg>
        <pc:sldLayoutChg chg="add del mod replId">
          <pc:chgData name="Aaron Steven Walcott" userId="S::asw254@nau.edu::dcd12583-90e8-41cf-a9f1-c42677bc03d6" providerId="AD" clId="Web-{F11824BA-EE54-42C1-92AF-4D1125C947E4}" dt="2023-02-17T06:15:47.365" v="111"/>
          <pc:sldLayoutMkLst>
            <pc:docMk/>
            <pc:sldMasterMk cId="3307217317" sldId="2147483708"/>
            <pc:sldLayoutMk cId="2379428508" sldId="2147483717"/>
          </pc:sldLayoutMkLst>
        </pc:sldLayoutChg>
        <pc:sldLayoutChg chg="add del mod replId">
          <pc:chgData name="Aaron Steven Walcott" userId="S::asw254@nau.edu::dcd12583-90e8-41cf-a9f1-c42677bc03d6" providerId="AD" clId="Web-{F11824BA-EE54-42C1-92AF-4D1125C947E4}" dt="2023-02-17T06:15:47.365" v="111"/>
          <pc:sldLayoutMkLst>
            <pc:docMk/>
            <pc:sldMasterMk cId="3307217317" sldId="2147483708"/>
            <pc:sldLayoutMk cId="4269298513" sldId="2147483718"/>
          </pc:sldLayoutMkLst>
        </pc:sldLayoutChg>
        <pc:sldLayoutChg chg="add del mod replId">
          <pc:chgData name="Aaron Steven Walcott" userId="S::asw254@nau.edu::dcd12583-90e8-41cf-a9f1-c42677bc03d6" providerId="AD" clId="Web-{F11824BA-EE54-42C1-92AF-4D1125C947E4}" dt="2023-02-17T06:15:47.365" v="111"/>
          <pc:sldLayoutMkLst>
            <pc:docMk/>
            <pc:sldMasterMk cId="3307217317" sldId="2147483708"/>
            <pc:sldLayoutMk cId="2198291468" sldId="2147483719"/>
          </pc:sldLayoutMkLst>
        </pc:sldLayoutChg>
      </pc:sldMasterChg>
      <pc:sldMasterChg chg="add del addSldLayout delSldLayout modSldLayout">
        <pc:chgData name="Aaron Steven Walcott" userId="S::asw254@nau.edu::dcd12583-90e8-41cf-a9f1-c42677bc03d6" providerId="AD" clId="Web-{F11824BA-EE54-42C1-92AF-4D1125C947E4}" dt="2023-02-17T06:15:47.365" v="111"/>
        <pc:sldMasterMkLst>
          <pc:docMk/>
          <pc:sldMasterMk cId="3188712955" sldId="2147483720"/>
        </pc:sldMasterMkLst>
        <pc:sldLayoutChg chg="add del mod replId">
          <pc:chgData name="Aaron Steven Walcott" userId="S::asw254@nau.edu::dcd12583-90e8-41cf-a9f1-c42677bc03d6" providerId="AD" clId="Web-{F11824BA-EE54-42C1-92AF-4D1125C947E4}" dt="2023-02-17T06:15:47.365" v="111"/>
          <pc:sldLayoutMkLst>
            <pc:docMk/>
            <pc:sldMasterMk cId="3188712955" sldId="2147483720"/>
            <pc:sldLayoutMk cId="2116123582" sldId="2147483721"/>
          </pc:sldLayoutMkLst>
        </pc:sldLayoutChg>
        <pc:sldLayoutChg chg="add del mod replId">
          <pc:chgData name="Aaron Steven Walcott" userId="S::asw254@nau.edu::dcd12583-90e8-41cf-a9f1-c42677bc03d6" providerId="AD" clId="Web-{F11824BA-EE54-42C1-92AF-4D1125C947E4}" dt="2023-02-17T06:15:47.365" v="111"/>
          <pc:sldLayoutMkLst>
            <pc:docMk/>
            <pc:sldMasterMk cId="3188712955" sldId="2147483720"/>
            <pc:sldLayoutMk cId="2684730727" sldId="2147483722"/>
          </pc:sldLayoutMkLst>
        </pc:sldLayoutChg>
        <pc:sldLayoutChg chg="add del mod replId">
          <pc:chgData name="Aaron Steven Walcott" userId="S::asw254@nau.edu::dcd12583-90e8-41cf-a9f1-c42677bc03d6" providerId="AD" clId="Web-{F11824BA-EE54-42C1-92AF-4D1125C947E4}" dt="2023-02-17T06:15:47.365" v="111"/>
          <pc:sldLayoutMkLst>
            <pc:docMk/>
            <pc:sldMasterMk cId="3188712955" sldId="2147483720"/>
            <pc:sldLayoutMk cId="722403762" sldId="2147483723"/>
          </pc:sldLayoutMkLst>
        </pc:sldLayoutChg>
        <pc:sldLayoutChg chg="add del mod replId">
          <pc:chgData name="Aaron Steven Walcott" userId="S::asw254@nau.edu::dcd12583-90e8-41cf-a9f1-c42677bc03d6" providerId="AD" clId="Web-{F11824BA-EE54-42C1-92AF-4D1125C947E4}" dt="2023-02-17T06:15:47.365" v="111"/>
          <pc:sldLayoutMkLst>
            <pc:docMk/>
            <pc:sldMasterMk cId="3188712955" sldId="2147483720"/>
            <pc:sldLayoutMk cId="698757581" sldId="2147483724"/>
          </pc:sldLayoutMkLst>
        </pc:sldLayoutChg>
        <pc:sldLayoutChg chg="add del mod replId">
          <pc:chgData name="Aaron Steven Walcott" userId="S::asw254@nau.edu::dcd12583-90e8-41cf-a9f1-c42677bc03d6" providerId="AD" clId="Web-{F11824BA-EE54-42C1-92AF-4D1125C947E4}" dt="2023-02-17T06:15:47.365" v="111"/>
          <pc:sldLayoutMkLst>
            <pc:docMk/>
            <pc:sldMasterMk cId="3188712955" sldId="2147483720"/>
            <pc:sldLayoutMk cId="2081867994" sldId="2147483725"/>
          </pc:sldLayoutMkLst>
        </pc:sldLayoutChg>
        <pc:sldLayoutChg chg="add del mod replId">
          <pc:chgData name="Aaron Steven Walcott" userId="S::asw254@nau.edu::dcd12583-90e8-41cf-a9f1-c42677bc03d6" providerId="AD" clId="Web-{F11824BA-EE54-42C1-92AF-4D1125C947E4}" dt="2023-02-17T06:15:47.365" v="111"/>
          <pc:sldLayoutMkLst>
            <pc:docMk/>
            <pc:sldMasterMk cId="3188712955" sldId="2147483720"/>
            <pc:sldLayoutMk cId="1475304665" sldId="2147483726"/>
          </pc:sldLayoutMkLst>
        </pc:sldLayoutChg>
        <pc:sldLayoutChg chg="add del mod replId">
          <pc:chgData name="Aaron Steven Walcott" userId="S::asw254@nau.edu::dcd12583-90e8-41cf-a9f1-c42677bc03d6" providerId="AD" clId="Web-{F11824BA-EE54-42C1-92AF-4D1125C947E4}" dt="2023-02-17T06:15:47.365" v="111"/>
          <pc:sldLayoutMkLst>
            <pc:docMk/>
            <pc:sldMasterMk cId="3188712955" sldId="2147483720"/>
            <pc:sldLayoutMk cId="3861520947" sldId="2147483727"/>
          </pc:sldLayoutMkLst>
        </pc:sldLayoutChg>
        <pc:sldLayoutChg chg="add del mod replId">
          <pc:chgData name="Aaron Steven Walcott" userId="S::asw254@nau.edu::dcd12583-90e8-41cf-a9f1-c42677bc03d6" providerId="AD" clId="Web-{F11824BA-EE54-42C1-92AF-4D1125C947E4}" dt="2023-02-17T06:15:47.365" v="111"/>
          <pc:sldLayoutMkLst>
            <pc:docMk/>
            <pc:sldMasterMk cId="3188712955" sldId="2147483720"/>
            <pc:sldLayoutMk cId="1427995202" sldId="2147483728"/>
          </pc:sldLayoutMkLst>
        </pc:sldLayoutChg>
        <pc:sldLayoutChg chg="add del mod replId">
          <pc:chgData name="Aaron Steven Walcott" userId="S::asw254@nau.edu::dcd12583-90e8-41cf-a9f1-c42677bc03d6" providerId="AD" clId="Web-{F11824BA-EE54-42C1-92AF-4D1125C947E4}" dt="2023-02-17T06:15:47.365" v="111"/>
          <pc:sldLayoutMkLst>
            <pc:docMk/>
            <pc:sldMasterMk cId="3188712955" sldId="2147483720"/>
            <pc:sldLayoutMk cId="3685571072" sldId="2147483729"/>
          </pc:sldLayoutMkLst>
        </pc:sldLayoutChg>
        <pc:sldLayoutChg chg="add del mod replId">
          <pc:chgData name="Aaron Steven Walcott" userId="S::asw254@nau.edu::dcd12583-90e8-41cf-a9f1-c42677bc03d6" providerId="AD" clId="Web-{F11824BA-EE54-42C1-92AF-4D1125C947E4}" dt="2023-02-17T06:15:47.365" v="111"/>
          <pc:sldLayoutMkLst>
            <pc:docMk/>
            <pc:sldMasterMk cId="3188712955" sldId="2147483720"/>
            <pc:sldLayoutMk cId="2605489596" sldId="2147483730"/>
          </pc:sldLayoutMkLst>
        </pc:sldLayoutChg>
        <pc:sldLayoutChg chg="add del mod replId">
          <pc:chgData name="Aaron Steven Walcott" userId="S::asw254@nau.edu::dcd12583-90e8-41cf-a9f1-c42677bc03d6" providerId="AD" clId="Web-{F11824BA-EE54-42C1-92AF-4D1125C947E4}" dt="2023-02-17T06:15:47.365" v="111"/>
          <pc:sldLayoutMkLst>
            <pc:docMk/>
            <pc:sldMasterMk cId="3188712955" sldId="2147483720"/>
            <pc:sldLayoutMk cId="1070956729" sldId="2147483731"/>
          </pc:sldLayoutMkLst>
        </pc:sldLayoutChg>
        <pc:sldLayoutChg chg="add del mod replId">
          <pc:chgData name="Aaron Steven Walcott" userId="S::asw254@nau.edu::dcd12583-90e8-41cf-a9f1-c42677bc03d6" providerId="AD" clId="Web-{F11824BA-EE54-42C1-92AF-4D1125C947E4}" dt="2023-02-17T06:15:47.365" v="111"/>
          <pc:sldLayoutMkLst>
            <pc:docMk/>
            <pc:sldMasterMk cId="3188712955" sldId="2147483720"/>
            <pc:sldLayoutMk cId="868759172" sldId="2147483732"/>
          </pc:sldLayoutMkLst>
        </pc:sldLayoutChg>
        <pc:sldLayoutChg chg="add del mod replId">
          <pc:chgData name="Aaron Steven Walcott" userId="S::asw254@nau.edu::dcd12583-90e8-41cf-a9f1-c42677bc03d6" providerId="AD" clId="Web-{F11824BA-EE54-42C1-92AF-4D1125C947E4}" dt="2023-02-17T06:15:47.365" v="111"/>
          <pc:sldLayoutMkLst>
            <pc:docMk/>
            <pc:sldMasterMk cId="3188712955" sldId="2147483720"/>
            <pc:sldLayoutMk cId="868245242" sldId="2147483733"/>
          </pc:sldLayoutMkLst>
        </pc:sldLayoutChg>
        <pc:sldLayoutChg chg="add del mod replId">
          <pc:chgData name="Aaron Steven Walcott" userId="S::asw254@nau.edu::dcd12583-90e8-41cf-a9f1-c42677bc03d6" providerId="AD" clId="Web-{F11824BA-EE54-42C1-92AF-4D1125C947E4}" dt="2023-02-17T06:15:47.365" v="111"/>
          <pc:sldLayoutMkLst>
            <pc:docMk/>
            <pc:sldMasterMk cId="3188712955" sldId="2147483720"/>
            <pc:sldLayoutMk cId="3799637023" sldId="2147483734"/>
          </pc:sldLayoutMkLst>
        </pc:sldLayoutChg>
        <pc:sldLayoutChg chg="add del mod replId">
          <pc:chgData name="Aaron Steven Walcott" userId="S::asw254@nau.edu::dcd12583-90e8-41cf-a9f1-c42677bc03d6" providerId="AD" clId="Web-{F11824BA-EE54-42C1-92AF-4D1125C947E4}" dt="2023-02-17T06:15:47.365" v="111"/>
          <pc:sldLayoutMkLst>
            <pc:docMk/>
            <pc:sldMasterMk cId="3188712955" sldId="2147483720"/>
            <pc:sldLayoutMk cId="4015812044" sldId="2147483735"/>
          </pc:sldLayoutMkLst>
        </pc:sldLayoutChg>
        <pc:sldLayoutChg chg="add del mod replId">
          <pc:chgData name="Aaron Steven Walcott" userId="S::asw254@nau.edu::dcd12583-90e8-41cf-a9f1-c42677bc03d6" providerId="AD" clId="Web-{F11824BA-EE54-42C1-92AF-4D1125C947E4}" dt="2023-02-17T06:15:47.365" v="111"/>
          <pc:sldLayoutMkLst>
            <pc:docMk/>
            <pc:sldMasterMk cId="3188712955" sldId="2147483720"/>
            <pc:sldLayoutMk cId="1154986145" sldId="2147483736"/>
          </pc:sldLayoutMkLst>
        </pc:sldLayoutChg>
        <pc:sldLayoutChg chg="add del mod replId">
          <pc:chgData name="Aaron Steven Walcott" userId="S::asw254@nau.edu::dcd12583-90e8-41cf-a9f1-c42677bc03d6" providerId="AD" clId="Web-{F11824BA-EE54-42C1-92AF-4D1125C947E4}" dt="2023-02-17T06:15:47.365" v="111"/>
          <pc:sldLayoutMkLst>
            <pc:docMk/>
            <pc:sldMasterMk cId="3188712955" sldId="2147483720"/>
            <pc:sldLayoutMk cId="3835027698" sldId="2147483737"/>
          </pc:sldLayoutMkLst>
        </pc:sldLayoutChg>
      </pc:sldMasterChg>
    </pc:docChg>
  </pc:docChgLst>
  <pc:docChgLst>
    <pc:chgData name="Musaab S S Nasralla" userId="S::msn54@nau.edu::32d9f8af-ebc7-4d1f-8223-a8e244b7389a" providerId="AD" clId="Web-{B2BBC124-C1A3-447D-84CA-853BC946F701}"/>
    <pc:docChg chg="modSld">
      <pc:chgData name="Musaab S S Nasralla" userId="S::msn54@nau.edu::32d9f8af-ebc7-4d1f-8223-a8e244b7389a" providerId="AD" clId="Web-{B2BBC124-C1A3-447D-84CA-853BC946F701}" dt="2023-02-13T08:43:37.463" v="12" actId="20577"/>
      <pc:docMkLst>
        <pc:docMk/>
      </pc:docMkLst>
      <pc:sldChg chg="modSp">
        <pc:chgData name="Musaab S S Nasralla" userId="S::msn54@nau.edu::32d9f8af-ebc7-4d1f-8223-a8e244b7389a" providerId="AD" clId="Web-{B2BBC124-C1A3-447D-84CA-853BC946F701}" dt="2023-02-13T08:43:37.463" v="12" actId="20577"/>
        <pc:sldMkLst>
          <pc:docMk/>
          <pc:sldMk cId="2170599363" sldId="259"/>
        </pc:sldMkLst>
        <pc:spChg chg="mod">
          <ac:chgData name="Musaab S S Nasralla" userId="S::msn54@nau.edu::32d9f8af-ebc7-4d1f-8223-a8e244b7389a" providerId="AD" clId="Web-{B2BBC124-C1A3-447D-84CA-853BC946F701}" dt="2023-02-13T08:43:37.463" v="12" actId="20577"/>
          <ac:spMkLst>
            <pc:docMk/>
            <pc:sldMk cId="2170599363" sldId="259"/>
            <ac:spMk id="2" creationId="{DBC93B3F-410C-C7F1-F93C-3DC04C89017B}"/>
          </ac:spMkLst>
        </pc:spChg>
      </pc:sldChg>
    </pc:docChg>
  </pc:docChgLst>
  <pc:docChgLst>
    <pc:chgData name="Aaron Steven Walcott" userId="S::asw254@nau.edu::dcd12583-90e8-41cf-a9f1-c42677bc03d6" providerId="AD" clId="Web-{4789D9BB-B211-4412-9764-E564F93E03FA}"/>
    <pc:docChg chg="addSld modSld">
      <pc:chgData name="Aaron Steven Walcott" userId="S::asw254@nau.edu::dcd12583-90e8-41cf-a9f1-c42677bc03d6" providerId="AD" clId="Web-{4789D9BB-B211-4412-9764-E564F93E03FA}" dt="2023-02-14T00:34:49.453" v="14" actId="20577"/>
      <pc:docMkLst>
        <pc:docMk/>
      </pc:docMkLst>
      <pc:sldChg chg="modSp new">
        <pc:chgData name="Aaron Steven Walcott" userId="S::asw254@nau.edu::dcd12583-90e8-41cf-a9f1-c42677bc03d6" providerId="AD" clId="Web-{4789D9BB-B211-4412-9764-E564F93E03FA}" dt="2023-02-14T00:34:49.453" v="14" actId="20577"/>
        <pc:sldMkLst>
          <pc:docMk/>
          <pc:sldMk cId="2251835347" sldId="267"/>
        </pc:sldMkLst>
        <pc:spChg chg="mod">
          <ac:chgData name="Aaron Steven Walcott" userId="S::asw254@nau.edu::dcd12583-90e8-41cf-a9f1-c42677bc03d6" providerId="AD" clId="Web-{4789D9BB-B211-4412-9764-E564F93E03FA}" dt="2023-02-14T00:34:49.453" v="14" actId="20577"/>
          <ac:spMkLst>
            <pc:docMk/>
            <pc:sldMk cId="2251835347" sldId="267"/>
            <ac:spMk id="2" creationId="{A87E469D-82FA-8FD0-7B1E-25FFCE691D19}"/>
          </ac:spMkLst>
        </pc:spChg>
      </pc:sldChg>
    </pc:docChg>
  </pc:docChgLst>
  <pc:docChgLst>
    <pc:chgData name="Aaron Steven Walcott" userId="S::asw254@nau.edu::dcd12583-90e8-41cf-a9f1-c42677bc03d6" providerId="AD" clId="Web-{A9357EBD-4C86-43D1-9263-522B203898E4}"/>
    <pc:docChg chg="modSld">
      <pc:chgData name="Aaron Steven Walcott" userId="S::asw254@nau.edu::dcd12583-90e8-41cf-a9f1-c42677bc03d6" providerId="AD" clId="Web-{A9357EBD-4C86-43D1-9263-522B203898E4}" dt="2023-02-17T21:39:37.517" v="0" actId="20577"/>
      <pc:docMkLst>
        <pc:docMk/>
      </pc:docMkLst>
      <pc:sldChg chg="modSp">
        <pc:chgData name="Aaron Steven Walcott" userId="S::asw254@nau.edu::dcd12583-90e8-41cf-a9f1-c42677bc03d6" providerId="AD" clId="Web-{A9357EBD-4C86-43D1-9263-522B203898E4}" dt="2023-02-17T21:39:37.517" v="0" actId="20577"/>
        <pc:sldMkLst>
          <pc:docMk/>
          <pc:sldMk cId="3514921297" sldId="264"/>
        </pc:sldMkLst>
        <pc:spChg chg="mod">
          <ac:chgData name="Aaron Steven Walcott" userId="S::asw254@nau.edu::dcd12583-90e8-41cf-a9f1-c42677bc03d6" providerId="AD" clId="Web-{A9357EBD-4C86-43D1-9263-522B203898E4}" dt="2023-02-17T21:39:37.517" v="0" actId="20577"/>
          <ac:spMkLst>
            <pc:docMk/>
            <pc:sldMk cId="3514921297" sldId="264"/>
            <ac:spMk id="3" creationId="{42E002FE-F616-A1C5-F0B6-CE2D1812849E}"/>
          </ac:spMkLst>
        </pc:spChg>
      </pc:sldChg>
    </pc:docChg>
  </pc:docChgLst>
  <pc:docChgLst>
    <pc:chgData name="Simei Abdias Portillo Ramos" userId="a6023f4a-8a27-47c6-971d-e44b1ecb5981" providerId="ADAL" clId="{02248547-D3CC-0A4E-933B-1BB9FB106CA1}"/>
    <pc:docChg chg="undo custSel addSld delSld modSld">
      <pc:chgData name="Simei Abdias Portillo Ramos" userId="a6023f4a-8a27-47c6-971d-e44b1ecb5981" providerId="ADAL" clId="{02248547-D3CC-0A4E-933B-1BB9FB106CA1}" dt="2023-02-13T05:27:50.367" v="201" actId="1076"/>
      <pc:docMkLst>
        <pc:docMk/>
      </pc:docMkLst>
      <pc:sldChg chg="addSp delSp modSp mod setBg">
        <pc:chgData name="Simei Abdias Portillo Ramos" userId="a6023f4a-8a27-47c6-971d-e44b1ecb5981" providerId="ADAL" clId="{02248547-D3CC-0A4E-933B-1BB9FB106CA1}" dt="2023-02-13T05:03:02.499" v="148" actId="26606"/>
        <pc:sldMkLst>
          <pc:docMk/>
          <pc:sldMk cId="109857222" sldId="256"/>
        </pc:sldMkLst>
        <pc:spChg chg="mod">
          <ac:chgData name="Simei Abdias Portillo Ramos" userId="a6023f4a-8a27-47c6-971d-e44b1ecb5981" providerId="ADAL" clId="{02248547-D3CC-0A4E-933B-1BB9FB106CA1}" dt="2023-02-13T05:03:02.499" v="148" actId="2660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Simei Abdias Portillo Ramos" userId="a6023f4a-8a27-47c6-971d-e44b1ecb5981" providerId="ADAL" clId="{02248547-D3CC-0A4E-933B-1BB9FB106CA1}" dt="2023-02-13T05:03:02.499" v="148" actId="26606"/>
          <ac:spMkLst>
            <pc:docMk/>
            <pc:sldMk cId="109857222" sldId="256"/>
            <ac:spMk id="3" creationId="{00000000-0000-0000-0000-000000000000}"/>
          </ac:spMkLst>
        </pc:spChg>
        <pc:picChg chg="add del">
          <ac:chgData name="Simei Abdias Portillo Ramos" userId="a6023f4a-8a27-47c6-971d-e44b1ecb5981" providerId="ADAL" clId="{02248547-D3CC-0A4E-933B-1BB9FB106CA1}" dt="2023-02-13T05:03:02.358" v="147" actId="26606"/>
          <ac:picMkLst>
            <pc:docMk/>
            <pc:sldMk cId="109857222" sldId="256"/>
            <ac:picMk id="5" creationId="{E851D547-D5D3-27CB-2360-EAC88295AF11}"/>
          </ac:picMkLst>
        </pc:picChg>
        <pc:picChg chg="add">
          <ac:chgData name="Simei Abdias Portillo Ramos" userId="a6023f4a-8a27-47c6-971d-e44b1ecb5981" providerId="ADAL" clId="{02248547-D3CC-0A4E-933B-1BB9FB106CA1}" dt="2023-02-13T05:03:02.499" v="148" actId="26606"/>
          <ac:picMkLst>
            <pc:docMk/>
            <pc:sldMk cId="109857222" sldId="256"/>
            <ac:picMk id="7" creationId="{A35C7884-2A66-E2D9-5D94-BEF94B88DA73}"/>
          </ac:picMkLst>
        </pc:picChg>
      </pc:sldChg>
      <pc:sldChg chg="addSp delSp modSp new mod">
        <pc:chgData name="Simei Abdias Portillo Ramos" userId="a6023f4a-8a27-47c6-971d-e44b1ecb5981" providerId="ADAL" clId="{02248547-D3CC-0A4E-933B-1BB9FB106CA1}" dt="2023-02-13T05:14:16.083" v="190" actId="14100"/>
        <pc:sldMkLst>
          <pc:docMk/>
          <pc:sldMk cId="1329797296" sldId="257"/>
        </pc:sldMkLst>
        <pc:spChg chg="mod">
          <ac:chgData name="Simei Abdias Portillo Ramos" userId="a6023f4a-8a27-47c6-971d-e44b1ecb5981" providerId="ADAL" clId="{02248547-D3CC-0A4E-933B-1BB9FB106CA1}" dt="2023-02-13T05:14:16.083" v="190" actId="14100"/>
          <ac:spMkLst>
            <pc:docMk/>
            <pc:sldMk cId="1329797296" sldId="257"/>
            <ac:spMk id="2" creationId="{4B694DE8-9535-E3B8-472F-91346A87A9A9}"/>
          </ac:spMkLst>
        </pc:spChg>
        <pc:spChg chg="del">
          <ac:chgData name="Simei Abdias Portillo Ramos" userId="a6023f4a-8a27-47c6-971d-e44b1ecb5981" providerId="ADAL" clId="{02248547-D3CC-0A4E-933B-1BB9FB106CA1}" dt="2023-02-13T04:42:53.373" v="131"/>
          <ac:spMkLst>
            <pc:docMk/>
            <pc:sldMk cId="1329797296" sldId="257"/>
            <ac:spMk id="3" creationId="{0D62F870-8805-E08A-F681-F9ED42F79E27}"/>
          </ac:spMkLst>
        </pc:spChg>
        <pc:picChg chg="add mod">
          <ac:chgData name="Simei Abdias Portillo Ramos" userId="a6023f4a-8a27-47c6-971d-e44b1ecb5981" providerId="ADAL" clId="{02248547-D3CC-0A4E-933B-1BB9FB106CA1}" dt="2023-02-13T05:04:51.682" v="161" actId="1076"/>
          <ac:picMkLst>
            <pc:docMk/>
            <pc:sldMk cId="1329797296" sldId="257"/>
            <ac:picMk id="1026" creationId="{FAF90693-85AE-55C3-672D-67FA1C2DED46}"/>
          </ac:picMkLst>
        </pc:picChg>
      </pc:sldChg>
      <pc:sldChg chg="addSp delSp modSp new mod">
        <pc:chgData name="Simei Abdias Portillo Ramos" userId="a6023f4a-8a27-47c6-971d-e44b1ecb5981" providerId="ADAL" clId="{02248547-D3CC-0A4E-933B-1BB9FB106CA1}" dt="2023-02-13T05:27:50.367" v="201" actId="1076"/>
        <pc:sldMkLst>
          <pc:docMk/>
          <pc:sldMk cId="445863902" sldId="258"/>
        </pc:sldMkLst>
        <pc:spChg chg="mod">
          <ac:chgData name="Simei Abdias Portillo Ramos" userId="a6023f4a-8a27-47c6-971d-e44b1ecb5981" providerId="ADAL" clId="{02248547-D3CC-0A4E-933B-1BB9FB106CA1}" dt="2023-02-13T05:27:20.722" v="198" actId="14100"/>
          <ac:spMkLst>
            <pc:docMk/>
            <pc:sldMk cId="445863902" sldId="258"/>
            <ac:spMk id="2" creationId="{6D4A065B-D9F5-CDF5-280A-8CCE3FD26E23}"/>
          </ac:spMkLst>
        </pc:spChg>
        <pc:spChg chg="del mod">
          <ac:chgData name="Simei Abdias Portillo Ramos" userId="a6023f4a-8a27-47c6-971d-e44b1ecb5981" providerId="ADAL" clId="{02248547-D3CC-0A4E-933B-1BB9FB106CA1}" dt="2023-02-13T05:27:08.666" v="195" actId="931"/>
          <ac:spMkLst>
            <pc:docMk/>
            <pc:sldMk cId="445863902" sldId="258"/>
            <ac:spMk id="3" creationId="{C8447E10-FE20-8ED1-D537-2A622677B7D7}"/>
          </ac:spMkLst>
        </pc:spChg>
        <pc:picChg chg="add mod">
          <ac:chgData name="Simei Abdias Portillo Ramos" userId="a6023f4a-8a27-47c6-971d-e44b1ecb5981" providerId="ADAL" clId="{02248547-D3CC-0A4E-933B-1BB9FB106CA1}" dt="2023-02-13T05:27:50.367" v="201" actId="1076"/>
          <ac:picMkLst>
            <pc:docMk/>
            <pc:sldMk cId="445863902" sldId="258"/>
            <ac:picMk id="5" creationId="{A55E6E9A-B3E3-882B-4636-BA721C03242B}"/>
          </ac:picMkLst>
        </pc:picChg>
      </pc:sldChg>
      <pc:sldChg chg="modSp new mod">
        <pc:chgData name="Simei Abdias Portillo Ramos" userId="a6023f4a-8a27-47c6-971d-e44b1ecb5981" providerId="ADAL" clId="{02248547-D3CC-0A4E-933B-1BB9FB106CA1}" dt="2023-02-13T05:02:56.169" v="145"/>
        <pc:sldMkLst>
          <pc:docMk/>
          <pc:sldMk cId="2170599363" sldId="259"/>
        </pc:sldMkLst>
        <pc:spChg chg="mod">
          <ac:chgData name="Simei Abdias Portillo Ramos" userId="a6023f4a-8a27-47c6-971d-e44b1ecb5981" providerId="ADAL" clId="{02248547-D3CC-0A4E-933B-1BB9FB106CA1}" dt="2023-02-13T05:02:56.169" v="145"/>
          <ac:spMkLst>
            <pc:docMk/>
            <pc:sldMk cId="2170599363" sldId="259"/>
            <ac:spMk id="2" creationId="{DBC93B3F-410C-C7F1-F93C-3DC04C89017B}"/>
          </ac:spMkLst>
        </pc:spChg>
        <pc:spChg chg="mod">
          <ac:chgData name="Simei Abdias Portillo Ramos" userId="a6023f4a-8a27-47c6-971d-e44b1ecb5981" providerId="ADAL" clId="{02248547-D3CC-0A4E-933B-1BB9FB106CA1}" dt="2023-02-13T05:02:56.169" v="145"/>
          <ac:spMkLst>
            <pc:docMk/>
            <pc:sldMk cId="2170599363" sldId="259"/>
            <ac:spMk id="3" creationId="{5272F8D1-C019-C93F-D49E-7886B97AE568}"/>
          </ac:spMkLst>
        </pc:spChg>
      </pc:sldChg>
      <pc:sldChg chg="addSp delSp modSp new mod setBg">
        <pc:chgData name="Simei Abdias Portillo Ramos" userId="a6023f4a-8a27-47c6-971d-e44b1ecb5981" providerId="ADAL" clId="{02248547-D3CC-0A4E-933B-1BB9FB106CA1}" dt="2023-02-13T05:04:32.550" v="157" actId="14100"/>
        <pc:sldMkLst>
          <pc:docMk/>
          <pc:sldMk cId="2334110839" sldId="260"/>
        </pc:sldMkLst>
        <pc:spChg chg="mod">
          <ac:chgData name="Simei Abdias Portillo Ramos" userId="a6023f4a-8a27-47c6-971d-e44b1ecb5981" providerId="ADAL" clId="{02248547-D3CC-0A4E-933B-1BB9FB106CA1}" dt="2023-02-13T05:04:32.550" v="157" actId="14100"/>
          <ac:spMkLst>
            <pc:docMk/>
            <pc:sldMk cId="2334110839" sldId="260"/>
            <ac:spMk id="2" creationId="{49A10C76-D6E0-853F-3F93-61F61828FE90}"/>
          </ac:spMkLst>
        </pc:spChg>
        <pc:spChg chg="del">
          <ac:chgData name="Simei Abdias Portillo Ramos" userId="a6023f4a-8a27-47c6-971d-e44b1ecb5981" providerId="ADAL" clId="{02248547-D3CC-0A4E-933B-1BB9FB106CA1}" dt="2023-02-13T04:59:20.860" v="132" actId="931"/>
          <ac:spMkLst>
            <pc:docMk/>
            <pc:sldMk cId="2334110839" sldId="260"/>
            <ac:spMk id="3" creationId="{E7E2F9A0-0D01-EF43-2851-7DBD0BDAD0C4}"/>
          </ac:spMkLst>
        </pc:spChg>
        <pc:spChg chg="add del">
          <ac:chgData name="Simei Abdias Portillo Ramos" userId="a6023f4a-8a27-47c6-971d-e44b1ecb5981" providerId="ADAL" clId="{02248547-D3CC-0A4E-933B-1BB9FB106CA1}" dt="2023-02-13T04:59:35.866" v="136" actId="26606"/>
          <ac:spMkLst>
            <pc:docMk/>
            <pc:sldMk cId="2334110839" sldId="260"/>
            <ac:spMk id="10" creationId="{A4AC5506-6312-4701-8D3C-40187889A947}"/>
          </ac:spMkLst>
        </pc:spChg>
        <pc:picChg chg="add mod">
          <ac:chgData name="Simei Abdias Portillo Ramos" userId="a6023f4a-8a27-47c6-971d-e44b1ecb5981" providerId="ADAL" clId="{02248547-D3CC-0A4E-933B-1BB9FB106CA1}" dt="2023-02-13T05:03:37.388" v="152" actId="1076"/>
          <ac:picMkLst>
            <pc:docMk/>
            <pc:sldMk cId="2334110839" sldId="260"/>
            <ac:picMk id="5" creationId="{6E596065-C880-0773-7EE9-F66A8D313358}"/>
          </ac:picMkLst>
        </pc:picChg>
      </pc:sldChg>
      <pc:sldChg chg="new del">
        <pc:chgData name="Simei Abdias Portillo Ramos" userId="a6023f4a-8a27-47c6-971d-e44b1ecb5981" providerId="ADAL" clId="{02248547-D3CC-0A4E-933B-1BB9FB106CA1}" dt="2023-02-13T04:40:43.283" v="123" actId="2696"/>
        <pc:sldMkLst>
          <pc:docMk/>
          <pc:sldMk cId="84795616" sldId="261"/>
        </pc:sldMkLst>
      </pc:sldChg>
      <pc:sldChg chg="modSp new mod">
        <pc:chgData name="Simei Abdias Portillo Ramos" userId="a6023f4a-8a27-47c6-971d-e44b1ecb5981" providerId="ADAL" clId="{02248547-D3CC-0A4E-933B-1BB9FB106CA1}" dt="2023-02-13T05:02:56.169" v="145"/>
        <pc:sldMkLst>
          <pc:docMk/>
          <pc:sldMk cId="4035166513" sldId="262"/>
        </pc:sldMkLst>
        <pc:spChg chg="mod">
          <ac:chgData name="Simei Abdias Portillo Ramos" userId="a6023f4a-8a27-47c6-971d-e44b1ecb5981" providerId="ADAL" clId="{02248547-D3CC-0A4E-933B-1BB9FB106CA1}" dt="2023-02-13T05:02:56.169" v="145"/>
          <ac:spMkLst>
            <pc:docMk/>
            <pc:sldMk cId="4035166513" sldId="262"/>
            <ac:spMk id="2" creationId="{9DAF9A4D-3C83-5D0B-DE9C-1E0E4E891D5A}"/>
          </ac:spMkLst>
        </pc:spChg>
        <pc:spChg chg="mod">
          <ac:chgData name="Simei Abdias Portillo Ramos" userId="a6023f4a-8a27-47c6-971d-e44b1ecb5981" providerId="ADAL" clId="{02248547-D3CC-0A4E-933B-1BB9FB106CA1}" dt="2023-02-13T05:02:56.169" v="145"/>
          <ac:spMkLst>
            <pc:docMk/>
            <pc:sldMk cId="4035166513" sldId="262"/>
            <ac:spMk id="3" creationId="{AE540DF4-AEEC-8889-BDC6-0A332F00CA34}"/>
          </ac:spMkLst>
        </pc:spChg>
      </pc:sldChg>
      <pc:sldChg chg="addSp delSp modSp new mod">
        <pc:chgData name="Simei Abdias Portillo Ramos" userId="a6023f4a-8a27-47c6-971d-e44b1ecb5981" providerId="ADAL" clId="{02248547-D3CC-0A4E-933B-1BB9FB106CA1}" dt="2023-02-13T05:14:49.921" v="194" actId="1076"/>
        <pc:sldMkLst>
          <pc:docMk/>
          <pc:sldMk cId="2970491056" sldId="263"/>
        </pc:sldMkLst>
        <pc:spChg chg="mod">
          <ac:chgData name="Simei Abdias Portillo Ramos" userId="a6023f4a-8a27-47c6-971d-e44b1ecb5981" providerId="ADAL" clId="{02248547-D3CC-0A4E-933B-1BB9FB106CA1}" dt="2023-02-13T05:14:33.644" v="191" actId="14100"/>
          <ac:spMkLst>
            <pc:docMk/>
            <pc:sldMk cId="2970491056" sldId="263"/>
            <ac:spMk id="2" creationId="{4EABE1FF-3BE1-DBA5-0201-AAACE7ABEC24}"/>
          </ac:spMkLst>
        </pc:spChg>
        <pc:spChg chg="del">
          <ac:chgData name="Simei Abdias Portillo Ramos" userId="a6023f4a-8a27-47c6-971d-e44b1ecb5981" providerId="ADAL" clId="{02248547-D3CC-0A4E-933B-1BB9FB106CA1}" dt="2023-02-13T05:13:52.495" v="186" actId="931"/>
          <ac:spMkLst>
            <pc:docMk/>
            <pc:sldMk cId="2970491056" sldId="263"/>
            <ac:spMk id="3" creationId="{0182110F-B313-5E00-2F6B-C3B2384E2238}"/>
          </ac:spMkLst>
        </pc:spChg>
        <pc:picChg chg="add mod">
          <ac:chgData name="Simei Abdias Portillo Ramos" userId="a6023f4a-8a27-47c6-971d-e44b1ecb5981" providerId="ADAL" clId="{02248547-D3CC-0A4E-933B-1BB9FB106CA1}" dt="2023-02-13T05:14:49.921" v="194" actId="1076"/>
          <ac:picMkLst>
            <pc:docMk/>
            <pc:sldMk cId="2970491056" sldId="263"/>
            <ac:picMk id="5" creationId="{E35EDC2F-2910-B5DD-889B-F635EB52162D}"/>
          </ac:picMkLst>
        </pc:picChg>
      </pc:sldChg>
    </pc:docChg>
  </pc:docChgLst>
  <pc:docChgLst>
    <pc:chgData name="Aaron Steven Walcott" userId="S::asw254@nau.edu::dcd12583-90e8-41cf-a9f1-c42677bc03d6" providerId="AD" clId="Web-{8D79A77F-5EF0-4D8B-B485-00595D4BBC23}"/>
    <pc:docChg chg="modSld">
      <pc:chgData name="Aaron Steven Walcott" userId="S::asw254@nau.edu::dcd12583-90e8-41cf-a9f1-c42677bc03d6" providerId="AD" clId="Web-{8D79A77F-5EF0-4D8B-B485-00595D4BBC23}" dt="2023-02-13T23:38:18.402" v="84" actId="20577"/>
      <pc:docMkLst>
        <pc:docMk/>
      </pc:docMkLst>
      <pc:sldChg chg="addSp modSp">
        <pc:chgData name="Aaron Steven Walcott" userId="S::asw254@nau.edu::dcd12583-90e8-41cf-a9f1-c42677bc03d6" providerId="AD" clId="Web-{8D79A77F-5EF0-4D8B-B485-00595D4BBC23}" dt="2023-02-13T23:37:13.135" v="50" actId="1076"/>
        <pc:sldMkLst>
          <pc:docMk/>
          <pc:sldMk cId="1329797296" sldId="257"/>
        </pc:sldMkLst>
        <pc:spChg chg="mod">
          <ac:chgData name="Aaron Steven Walcott" userId="S::asw254@nau.edu::dcd12583-90e8-41cf-a9f1-c42677bc03d6" providerId="AD" clId="Web-{8D79A77F-5EF0-4D8B-B485-00595D4BBC23}" dt="2023-02-13T23:37:02.729" v="49" actId="1076"/>
          <ac:spMkLst>
            <pc:docMk/>
            <pc:sldMk cId="1329797296" sldId="257"/>
            <ac:spMk id="4" creationId="{2DA68245-DFDB-041D-9771-0B002CFCE8A1}"/>
          </ac:spMkLst>
        </pc:spChg>
        <pc:spChg chg="add mod">
          <ac:chgData name="Aaron Steven Walcott" userId="S::asw254@nau.edu::dcd12583-90e8-41cf-a9f1-c42677bc03d6" providerId="AD" clId="Web-{8D79A77F-5EF0-4D8B-B485-00595D4BBC23}" dt="2023-02-13T23:37:13.135" v="50" actId="1076"/>
          <ac:spMkLst>
            <pc:docMk/>
            <pc:sldMk cId="1329797296" sldId="257"/>
            <ac:spMk id="6" creationId="{84ADB70C-EE98-D22A-83B7-BF23DA2EEC57}"/>
          </ac:spMkLst>
        </pc:spChg>
        <pc:cxnChg chg="mod">
          <ac:chgData name="Aaron Steven Walcott" userId="S::asw254@nau.edu::dcd12583-90e8-41cf-a9f1-c42677bc03d6" providerId="AD" clId="Web-{8D79A77F-5EF0-4D8B-B485-00595D4BBC23}" dt="2023-02-13T23:35:46.508" v="11" actId="14100"/>
          <ac:cxnSpMkLst>
            <pc:docMk/>
            <pc:sldMk cId="1329797296" sldId="257"/>
            <ac:cxnSpMk id="7" creationId="{97437900-5487-9A94-1622-580521DE8CB6}"/>
          </ac:cxnSpMkLst>
        </pc:cxnChg>
        <pc:cxnChg chg="mod">
          <ac:chgData name="Aaron Steven Walcott" userId="S::asw254@nau.edu::dcd12583-90e8-41cf-a9f1-c42677bc03d6" providerId="AD" clId="Web-{8D79A77F-5EF0-4D8B-B485-00595D4BBC23}" dt="2023-02-13T23:35:50.352" v="12" actId="14100"/>
          <ac:cxnSpMkLst>
            <pc:docMk/>
            <pc:sldMk cId="1329797296" sldId="257"/>
            <ac:cxnSpMk id="8" creationId="{CCBD4EE0-4986-8311-4B96-A679E33146F3}"/>
          </ac:cxnSpMkLst>
        </pc:cxnChg>
      </pc:sldChg>
      <pc:sldChg chg="addSp delSp modSp mod setBg setClrOvrMap">
        <pc:chgData name="Aaron Steven Walcott" userId="S::asw254@nau.edu::dcd12583-90e8-41cf-a9f1-c42677bc03d6" providerId="AD" clId="Web-{8D79A77F-5EF0-4D8B-B485-00595D4BBC23}" dt="2023-02-13T23:35:11.476" v="10" actId="1076"/>
        <pc:sldMkLst>
          <pc:docMk/>
          <pc:sldMk cId="2334110839" sldId="260"/>
        </pc:sldMkLst>
        <pc:spChg chg="mod">
          <ac:chgData name="Aaron Steven Walcott" userId="S::asw254@nau.edu::dcd12583-90e8-41cf-a9f1-c42677bc03d6" providerId="AD" clId="Web-{8D79A77F-5EF0-4D8B-B485-00595D4BBC23}" dt="2023-02-13T23:34:58.523" v="6"/>
          <ac:spMkLst>
            <pc:docMk/>
            <pc:sldMk cId="2334110839" sldId="260"/>
            <ac:spMk id="2" creationId="{49A10C76-D6E0-853F-3F93-61F61828FE90}"/>
          </ac:spMkLst>
        </pc:spChg>
        <pc:spChg chg="mod">
          <ac:chgData name="Aaron Steven Walcott" userId="S::asw254@nau.edu::dcd12583-90e8-41cf-a9f1-c42677bc03d6" providerId="AD" clId="Web-{8D79A77F-5EF0-4D8B-B485-00595D4BBC23}" dt="2023-02-13T23:34:58.523" v="6"/>
          <ac:spMkLst>
            <pc:docMk/>
            <pc:sldMk cId="2334110839" sldId="260"/>
            <ac:spMk id="3" creationId="{E9E57D52-B55A-1748-38B3-CFF4FC5909FA}"/>
          </ac:spMkLst>
        </pc:spChg>
        <pc:spChg chg="add del mod">
          <ac:chgData name="Aaron Steven Walcott" userId="S::asw254@nau.edu::dcd12583-90e8-41cf-a9f1-c42677bc03d6" providerId="AD" clId="Web-{8D79A77F-5EF0-4D8B-B485-00595D4BBC23}" dt="2023-02-13T23:34:35.976" v="1"/>
          <ac:spMkLst>
            <pc:docMk/>
            <pc:sldMk cId="2334110839" sldId="260"/>
            <ac:spMk id="6" creationId="{D36AA06E-DB80-8D64-56D8-ADEAAB783661}"/>
          </ac:spMkLst>
        </pc:spChg>
        <pc:spChg chg="add del">
          <ac:chgData name="Aaron Steven Walcott" userId="S::asw254@nau.edu::dcd12583-90e8-41cf-a9f1-c42677bc03d6" providerId="AD" clId="Web-{8D79A77F-5EF0-4D8B-B485-00595D4BBC23}" dt="2023-02-13T23:34:58.523" v="6"/>
          <ac:spMkLst>
            <pc:docMk/>
            <pc:sldMk cId="2334110839" sldId="260"/>
            <ac:spMk id="12" creationId="{0EF8982E-02F0-4D24-85CB-98DEBCC3226A}"/>
          </ac:spMkLst>
        </pc:spChg>
        <pc:spChg chg="add del">
          <ac:chgData name="Aaron Steven Walcott" userId="S::asw254@nau.edu::dcd12583-90e8-41cf-a9f1-c42677bc03d6" providerId="AD" clId="Web-{8D79A77F-5EF0-4D8B-B485-00595D4BBC23}" dt="2023-02-13T23:34:58.523" v="6"/>
          <ac:spMkLst>
            <pc:docMk/>
            <pc:sldMk cId="2334110839" sldId="260"/>
            <ac:spMk id="14" creationId="{2CB72970-2D5B-4516-9F76-B1220A77B6AB}"/>
          </ac:spMkLst>
        </pc:spChg>
        <pc:picChg chg="del">
          <ac:chgData name="Aaron Steven Walcott" userId="S::asw254@nau.edu::dcd12583-90e8-41cf-a9f1-c42677bc03d6" providerId="AD" clId="Web-{8D79A77F-5EF0-4D8B-B485-00595D4BBC23}" dt="2023-02-13T23:34:32.007" v="0"/>
          <ac:picMkLst>
            <pc:docMk/>
            <pc:sldMk cId="2334110839" sldId="260"/>
            <ac:picMk id="5" creationId="{6E596065-C880-0773-7EE9-F66A8D313358}"/>
          </ac:picMkLst>
        </pc:picChg>
        <pc:picChg chg="add mod">
          <ac:chgData name="Aaron Steven Walcott" userId="S::asw254@nau.edu::dcd12583-90e8-41cf-a9f1-c42677bc03d6" providerId="AD" clId="Web-{8D79A77F-5EF0-4D8B-B485-00595D4BBC23}" dt="2023-02-13T23:35:11.476" v="10" actId="1076"/>
          <ac:picMkLst>
            <pc:docMk/>
            <pc:sldMk cId="2334110839" sldId="260"/>
            <ac:picMk id="7" creationId="{1D55144B-83F5-FD2D-BAA9-30663C82C1F6}"/>
          </ac:picMkLst>
        </pc:picChg>
      </pc:sldChg>
      <pc:sldChg chg="modSp">
        <pc:chgData name="Aaron Steven Walcott" userId="S::asw254@nau.edu::dcd12583-90e8-41cf-a9f1-c42677bc03d6" providerId="AD" clId="Web-{8D79A77F-5EF0-4D8B-B485-00595D4BBC23}" dt="2023-02-13T23:38:18.402" v="84" actId="20577"/>
        <pc:sldMkLst>
          <pc:docMk/>
          <pc:sldMk cId="571526626" sldId="265"/>
        </pc:sldMkLst>
        <pc:spChg chg="mod">
          <ac:chgData name="Aaron Steven Walcott" userId="S::asw254@nau.edu::dcd12583-90e8-41cf-a9f1-c42677bc03d6" providerId="AD" clId="Web-{8D79A77F-5EF0-4D8B-B485-00595D4BBC23}" dt="2023-02-13T23:38:18.402" v="84" actId="20577"/>
          <ac:spMkLst>
            <pc:docMk/>
            <pc:sldMk cId="571526626" sldId="265"/>
            <ac:spMk id="3" creationId="{3EDC1D74-FDF5-2807-2EA1-FBFA290B14DE}"/>
          </ac:spMkLst>
        </pc:spChg>
      </pc:sldChg>
    </pc:docChg>
  </pc:docChgLst>
  <pc:docChgLst>
    <pc:chgData name="Musaab S S Nasralla" userId="S::msn54@nau.edu::32d9f8af-ebc7-4d1f-8223-a8e244b7389a" providerId="AD" clId="Web-{B6D023AF-F19C-4034-ACE6-9C41E2DE2DBB}"/>
    <pc:docChg chg="modSld">
      <pc:chgData name="Musaab S S Nasralla" userId="S::msn54@nau.edu::32d9f8af-ebc7-4d1f-8223-a8e244b7389a" providerId="AD" clId="Web-{B6D023AF-F19C-4034-ACE6-9C41E2DE2DBB}" dt="2023-02-13T22:07:53.327" v="2" actId="1076"/>
      <pc:docMkLst>
        <pc:docMk/>
      </pc:docMkLst>
      <pc:sldChg chg="addSp delSp modSp">
        <pc:chgData name="Musaab S S Nasralla" userId="S::msn54@nau.edu::32d9f8af-ebc7-4d1f-8223-a8e244b7389a" providerId="AD" clId="Web-{B6D023AF-F19C-4034-ACE6-9C41E2DE2DBB}" dt="2023-02-13T22:07:53.327" v="2" actId="1076"/>
        <pc:sldMkLst>
          <pc:docMk/>
          <pc:sldMk cId="2170599363" sldId="259"/>
        </pc:sldMkLst>
        <pc:spChg chg="add del mod">
          <ac:chgData name="Musaab S S Nasralla" userId="S::msn54@nau.edu::32d9f8af-ebc7-4d1f-8223-a8e244b7389a" providerId="AD" clId="Web-{B6D023AF-F19C-4034-ACE6-9C41E2DE2DBB}" dt="2023-02-13T22:07:49.171" v="1"/>
          <ac:spMkLst>
            <pc:docMk/>
            <pc:sldMk cId="2170599363" sldId="259"/>
            <ac:spMk id="4" creationId="{07E76816-E58F-3A80-828C-D47FAA425CCD}"/>
          </ac:spMkLst>
        </pc:spChg>
        <pc:picChg chg="add mod ord">
          <ac:chgData name="Musaab S S Nasralla" userId="S::msn54@nau.edu::32d9f8af-ebc7-4d1f-8223-a8e244b7389a" providerId="AD" clId="Web-{B6D023AF-F19C-4034-ACE6-9C41E2DE2DBB}" dt="2023-02-13T22:07:53.327" v="2" actId="1076"/>
          <ac:picMkLst>
            <pc:docMk/>
            <pc:sldMk cId="2170599363" sldId="259"/>
            <ac:picMk id="5" creationId="{3D215491-BC84-94E4-16B2-5AC9687109E7}"/>
          </ac:picMkLst>
        </pc:picChg>
        <pc:picChg chg="del">
          <ac:chgData name="Musaab S S Nasralla" userId="S::msn54@nau.edu::32d9f8af-ebc7-4d1f-8223-a8e244b7389a" providerId="AD" clId="Web-{B6D023AF-F19C-4034-ACE6-9C41E2DE2DBB}" dt="2023-02-13T22:07:27.545" v="0"/>
          <ac:picMkLst>
            <pc:docMk/>
            <pc:sldMk cId="2170599363" sldId="259"/>
            <ac:picMk id="6" creationId="{7478CF53-3FE2-E2D5-19AA-70111B03AEE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46628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298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291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2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0109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926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6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167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222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7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42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21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lO9MycW_p7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Abstract bubble art">
            <a:extLst>
              <a:ext uri="{FF2B5EF4-FFF2-40B4-BE49-F238E27FC236}">
                <a16:creationId xmlns:a16="http://schemas.microsoft.com/office/drawing/2014/main" id="{A35C7884-2A66-E2D9-5D94-BEF94B88DA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0000"/>
          </a:blip>
          <a:srcRect t="34618" b="4653"/>
          <a:stretch/>
        </p:blipFill>
        <p:spPr>
          <a:xfrm>
            <a:off x="20" y="10"/>
            <a:ext cx="1129282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>
            <a:normAutofit/>
          </a:bodyPr>
          <a:lstStyle/>
          <a:p>
            <a:r>
              <a:rPr lang="en-US" b="0" i="0" u="none" strike="noStrike" cap="all" dirty="0">
                <a:effectLst/>
                <a:latin typeface="Century Gothic" panose="020B0502020202020204" pitchFamily="34" charset="0"/>
              </a:rPr>
              <a:t>HELIUM-FILLED BUBBLE SOAP GENERATOR</a:t>
            </a:r>
            <a:r>
              <a:rPr lang="en-US" b="0" i="0" dirty="0">
                <a:effectLst/>
                <a:latin typeface="Century Gothic" panose="020B0502020202020204" pitchFamily="34" charset="0"/>
              </a:rPr>
              <a:t>​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79074"/>
            <a:ext cx="9418320" cy="1613165"/>
          </a:xfrm>
        </p:spPr>
        <p:txBody>
          <a:bodyPr>
            <a:normAutofit/>
          </a:bodyPr>
          <a:lstStyle/>
          <a:p>
            <a:r>
              <a:rPr lang="en-US" b="0" i="0" u="none" strike="noStrike" cap="small">
                <a:solidFill>
                  <a:schemeClr val="tx1">
                    <a:lumMod val="85000"/>
                  </a:schemeClr>
                </a:solidFill>
                <a:effectLst/>
                <a:latin typeface="Century Gothic" panose="020B0502020202020204" pitchFamily="34" charset="0"/>
              </a:rPr>
              <a:t>P16: Aaron Walcott, Simei Portillo, Musaab Nasralla</a:t>
            </a:r>
            <a:r>
              <a:rPr lang="en-US" b="0" i="0">
                <a:solidFill>
                  <a:schemeClr val="tx1">
                    <a:lumMod val="85000"/>
                  </a:schemeClr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n-US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F774E8E4-3A52-4B19-AFD7-B242CE61A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1" y="0"/>
            <a:ext cx="45720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F9A4D-3C83-5D0B-DE9C-1E0E4E891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/>
                <a:cs typeface="Times New Roman"/>
              </a:rPr>
              <a:t>Example of the device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40DF4-AEEC-8889-BDC6-0A332F00C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111961"/>
            <a:ext cx="5706996" cy="17413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cs typeface="Times New Roman"/>
                <a:hlinkClick r:id="rId2"/>
              </a:rPr>
              <a:t>Microscale Bubble Generator Example</a:t>
            </a:r>
            <a:endParaRPr lang="en-US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Times New Roman"/>
              <a:cs typeface="Times New Roman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35166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10C76-D6E0-853F-3F93-61F61828F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09600"/>
            <a:ext cx="9820237" cy="1141141"/>
          </a:xfrm>
        </p:spPr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Gantt Chart</a:t>
            </a:r>
          </a:p>
        </p:txBody>
      </p:sp>
      <p:pic>
        <p:nvPicPr>
          <p:cNvPr id="3" name="Picture 4" descr="Timeline&#10;&#10;Description automatically generated">
            <a:extLst>
              <a:ext uri="{FF2B5EF4-FFF2-40B4-BE49-F238E27FC236}">
                <a16:creationId xmlns:a16="http://schemas.microsoft.com/office/drawing/2014/main" id="{5654902D-EEE8-3563-AA44-444D14C2F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508" y="2133201"/>
            <a:ext cx="10072098" cy="25861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3467E7-F7ED-5553-3E80-978CBA3F5017}"/>
              </a:ext>
            </a:extLst>
          </p:cNvPr>
          <p:cNvSpPr txBox="1"/>
          <p:nvPr/>
        </p:nvSpPr>
        <p:spPr>
          <a:xfrm>
            <a:off x="4246651" y="4717550"/>
            <a:ext cx="36986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Figure 7: Updated GANTT Chart</a:t>
            </a:r>
            <a:endParaRPr lang="en-US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4110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73B7B-17E6-08CD-D304-847FB0848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10" y="1591025"/>
            <a:ext cx="9905998" cy="1905000"/>
          </a:xfrm>
        </p:spPr>
        <p:txBody>
          <a:bodyPr/>
          <a:lstStyle/>
          <a:p>
            <a:pPr algn="ctr"/>
            <a:r>
              <a:rPr lang="en-US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/>
                <a:cs typeface="Times New Roman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07723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1929B-680E-EF7F-40B3-24A36E9F1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/>
                <a:cs typeface="Times New Roman"/>
              </a:rPr>
              <a:t>References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C8098-ADB7-400A-2D60-5C88F0AE4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782703"/>
            <a:ext cx="9905998" cy="31242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[TSI Incorporated]. (2020, March 17). </a:t>
            </a:r>
            <a:r>
              <a:rPr lang="en-US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Microscale Bubble Generator for Wind Tunnel Applications</a:t>
            </a:r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 [Video]. </a:t>
            </a:r>
            <a:r>
              <a:rPr lang="en-US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Youtube</a:t>
            </a:r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. https://www.youtube.com/watch?v=lO9MycW_p7E&amp;t=72s</a:t>
            </a:r>
            <a:endParaRPr lang="en-US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4724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801627-6861-4EA9-BE98-E0CE33A8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43466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C1483F-490E-4C8A-8765-1F8AF0C67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0"/>
            <a:ext cx="3736189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8352E3-822B-A86D-19CA-6623A4CAD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8" y="643466"/>
            <a:ext cx="3092718" cy="5528734"/>
          </a:xfrm>
          <a:noFill/>
        </p:spPr>
        <p:txBody>
          <a:bodyPr anchor="t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/>
                <a:cs typeface="Times New Roman"/>
              </a:rPr>
              <a:t>What is Our Project?</a:t>
            </a:r>
            <a:endParaRPr lang="en-US" sz="28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49BF42-D05C-4553-9417-7B869575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654" y="0"/>
            <a:ext cx="691318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C1D74-FDF5-2807-2EA1-FBFA290B1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1898" y="643466"/>
            <a:ext cx="5827472" cy="55710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cs typeface="Times New Roman"/>
              </a:rPr>
              <a:t>The microscale soap bubble team has been tasked with making a nozzle that will output millions of microscale bubbles per second as a tracer particle for flow analysis</a:t>
            </a:r>
          </a:p>
          <a:p>
            <a:pPr>
              <a:buClr>
                <a:srgbClr val="FFFFFF"/>
              </a:buClr>
            </a:pPr>
            <a:r>
              <a:rPr lang="en-US" sz="20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cs typeface="Times New Roman"/>
              </a:rPr>
              <a:t>The current type of nozzle is a two-layer nozzle with a third layer adapter</a:t>
            </a:r>
          </a:p>
          <a:p>
            <a:pPr lvl="1">
              <a:buClr>
                <a:srgbClr val="FFFFFF"/>
              </a:buClr>
            </a:pPr>
            <a:r>
              <a:rPr lang="en-US" sz="20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cs typeface="Times New Roman"/>
              </a:rPr>
              <a:t>Inlet for air, helium, and soap solution</a:t>
            </a:r>
          </a:p>
        </p:txBody>
      </p:sp>
    </p:spTree>
    <p:extLst>
      <p:ext uri="{BB962C8B-B14F-4D97-AF65-F5344CB8AC3E}">
        <p14:creationId xmlns:p14="http://schemas.microsoft.com/office/powerpoint/2010/main" val="571526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801627-6861-4EA9-BE98-E0CE33A8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43466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C1483F-490E-4C8A-8765-1F8AF0C67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0"/>
            <a:ext cx="3736189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E469D-82FA-8FD0-7B1E-25FFCE691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8" y="643466"/>
            <a:ext cx="3092718" cy="5528734"/>
          </a:xfrm>
          <a:noFill/>
        </p:spPr>
        <p:txBody>
          <a:bodyPr anchor="t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/>
                <a:cs typeface="Times New Roman"/>
              </a:rPr>
              <a:t>Design Requirements</a:t>
            </a:r>
            <a:endParaRPr lang="en-US" sz="28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49BF42-D05C-4553-9417-7B869575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654" y="0"/>
            <a:ext cx="691318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50601-59A0-8710-2E69-2CCFDD1D9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1898" y="643466"/>
            <a:ext cx="5827472" cy="55710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Bubble output rate 100,000,000 bubbles/second</a:t>
            </a:r>
          </a:p>
          <a:p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Bubble concentration of 20,000 bubbles/cm</a:t>
            </a:r>
            <a:r>
              <a:rPr lang="en-US" sz="2400" baseline="300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3</a:t>
            </a:r>
            <a:endParaRPr lang="en-US" sz="24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Times New Roman"/>
              <a:ea typeface="+mn-lt"/>
              <a:cs typeface="+mn-lt"/>
            </a:endParaRPr>
          </a:p>
          <a:p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Device residence of 30 minutes</a:t>
            </a:r>
          </a:p>
          <a:p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Device material of aluminum and brass</a:t>
            </a:r>
          </a:p>
          <a:p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ea typeface="+mn-lt"/>
                <a:cs typeface="+mn-lt"/>
              </a:rPr>
              <a:t>Bubble size of 15-150 microns</a:t>
            </a:r>
          </a:p>
          <a:p>
            <a:pPr marL="0" indent="0">
              <a:buClr>
                <a:srgbClr val="FFFFFF"/>
              </a:buClr>
              <a:buNone/>
            </a:pPr>
            <a:endParaRPr lang="en-US" sz="240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1835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801627-6861-4EA9-BE98-E0CE33A8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43466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C1483F-490E-4C8A-8765-1F8AF0C67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0"/>
            <a:ext cx="3736189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C2E8F0-3589-2D4D-0943-BAFFCC650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8" y="643466"/>
            <a:ext cx="3092718" cy="5528734"/>
          </a:xfrm>
          <a:noFill/>
        </p:spPr>
        <p:txBody>
          <a:bodyPr anchor="t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/>
                <a:cs typeface="Times New Roman"/>
              </a:rPr>
              <a:t>Current Roadblock and Resolution</a:t>
            </a:r>
            <a:endParaRPr lang="en-US" sz="28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49BF42-D05C-4553-9417-7B869575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654" y="0"/>
            <a:ext cx="691318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002FE-F616-A1C5-F0B6-CE2D18128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1898" y="643466"/>
            <a:ext cx="5827472" cy="55710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cs typeface="Times New Roman"/>
              </a:rPr>
              <a:t>Not enough money to finish the third layer adapter</a:t>
            </a:r>
          </a:p>
          <a:p>
            <a:pPr lvl="1">
              <a:buClr>
                <a:srgbClr val="FFFFFF"/>
              </a:buClr>
              <a:buFont typeface="Wingdings 2"/>
            </a:pPr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cs typeface="Times New Roman"/>
              </a:rPr>
              <a:t>Wire </a:t>
            </a:r>
            <a:r>
              <a:rPr lang="en-US" sz="24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cs typeface="Times New Roman"/>
              </a:rPr>
              <a:t>edm</a:t>
            </a:r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cs typeface="Times New Roman"/>
              </a:rPr>
              <a:t> (electrical discharge machining) veto from client</a:t>
            </a:r>
          </a:p>
          <a:p>
            <a:pPr lvl="1">
              <a:buClr>
                <a:srgbClr val="FFFFFF"/>
              </a:buClr>
              <a:buFont typeface="Wingdings 2"/>
            </a:pPr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cs typeface="Times New Roman"/>
              </a:rPr>
              <a:t>Buying the collet to attempt at the machine shop is out of Budget</a:t>
            </a:r>
          </a:p>
          <a:p>
            <a:pPr lvl="2">
              <a:buClr>
                <a:srgbClr val="FFFFFF"/>
              </a:buClr>
              <a:buFont typeface="Wingdings 2"/>
            </a:pPr>
            <a:r>
              <a:rPr lang="en-US" sz="2400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cs typeface="Times New Roman"/>
              </a:rPr>
              <a:t>Now approved as of 2/15/2023</a:t>
            </a:r>
          </a:p>
          <a:p>
            <a:pPr>
              <a:buClr>
                <a:srgbClr val="FFFFFF"/>
              </a:buClr>
            </a:pPr>
            <a:r>
              <a:rPr lang="en-US" sz="2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cs typeface="Times New Roman"/>
              </a:rPr>
              <a:t>Meeting with Client this week to determine what the next steps are</a:t>
            </a:r>
          </a:p>
          <a:p>
            <a:pPr lvl="1">
              <a:buClr>
                <a:srgbClr val="FFFFFF"/>
              </a:buClr>
            </a:pPr>
            <a:r>
              <a:rPr lang="en-US" sz="2400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cs typeface="Times New Roman"/>
              </a:rPr>
              <a:t>3D print new version of 3rd layer adapter for testing</a:t>
            </a:r>
          </a:p>
          <a:p>
            <a:pPr lvl="1">
              <a:buClr>
                <a:srgbClr val="FFFFFF"/>
              </a:buClr>
            </a:pPr>
            <a:r>
              <a:rPr lang="en-US" sz="2400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/>
                <a:cs typeface="Times New Roman"/>
              </a:rPr>
              <a:t>Waiting for machine shop (need to talk to Perry</a:t>
            </a:r>
          </a:p>
        </p:txBody>
      </p:sp>
    </p:spTree>
    <p:extLst>
      <p:ext uri="{BB962C8B-B14F-4D97-AF65-F5344CB8AC3E}">
        <p14:creationId xmlns:p14="http://schemas.microsoft.com/office/powerpoint/2010/main" val="3514921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94DE8-9535-E3B8-472F-91346A87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615" y="472610"/>
            <a:ext cx="9842538" cy="1141141"/>
          </a:xfrm>
        </p:spPr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Design Efforts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AF90693-85AE-55C3-672D-67FA1C2DED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9" t="8639" r="3863" b="3788"/>
          <a:stretch/>
        </p:blipFill>
        <p:spPr bwMode="auto">
          <a:xfrm>
            <a:off x="6427375" y="2853460"/>
            <a:ext cx="4490317" cy="259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1AC5E3-5E28-1518-D9A0-2E4B6AF44462}"/>
              </a:ext>
            </a:extLst>
          </p:cNvPr>
          <p:cNvSpPr txBox="1"/>
          <p:nvPr/>
        </p:nvSpPr>
        <p:spPr>
          <a:xfrm>
            <a:off x="6928111" y="5592703"/>
            <a:ext cx="349720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Figure 2: CAD of Full Nozzle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A68245-DFDB-041D-9771-0B002CFCE8A1}"/>
              </a:ext>
            </a:extLst>
          </p:cNvPr>
          <p:cNvSpPr txBox="1"/>
          <p:nvPr/>
        </p:nvSpPr>
        <p:spPr>
          <a:xfrm>
            <a:off x="6431706" y="1688796"/>
            <a:ext cx="499699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Three-layer coaxial nozzle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Uses a brass nozzle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Third layer adapter made of aluminum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7437900-5487-9A94-1622-580521DE8CB6}"/>
              </a:ext>
            </a:extLst>
          </p:cNvPr>
          <p:cNvCxnSpPr/>
          <p:nvPr/>
        </p:nvCxnSpPr>
        <p:spPr>
          <a:xfrm>
            <a:off x="4143868" y="3009430"/>
            <a:ext cx="2575733" cy="1617222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CBD4EE0-4986-8311-4B96-A679E33146F3}"/>
              </a:ext>
            </a:extLst>
          </p:cNvPr>
          <p:cNvCxnSpPr>
            <a:cxnSpLocks/>
          </p:cNvCxnSpPr>
          <p:nvPr/>
        </p:nvCxnSpPr>
        <p:spPr>
          <a:xfrm flipV="1">
            <a:off x="4133614" y="4797016"/>
            <a:ext cx="2603729" cy="726728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DA7ED96-BC8F-F2F3-217B-0390DDECB0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71" r="17526" b="20001"/>
          <a:stretch/>
        </p:blipFill>
        <p:spPr>
          <a:xfrm>
            <a:off x="961438" y="3011798"/>
            <a:ext cx="3155441" cy="25282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3361A5-2C25-D46F-1D5D-5B8A14953068}"/>
              </a:ext>
            </a:extLst>
          </p:cNvPr>
          <p:cNvSpPr txBox="1"/>
          <p:nvPr/>
        </p:nvSpPr>
        <p:spPr>
          <a:xfrm>
            <a:off x="221074" y="5592703"/>
            <a:ext cx="463784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Figure 1: Closeup Image of Micro Hole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ADB70C-EE98-D22A-83B7-BF23DA2EEC57}"/>
              </a:ext>
            </a:extLst>
          </p:cNvPr>
          <p:cNvSpPr txBox="1"/>
          <p:nvPr/>
        </p:nvSpPr>
        <p:spPr>
          <a:xfrm>
            <a:off x="958920" y="1963432"/>
            <a:ext cx="46747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Micro hole diameter: 0.5mm</a:t>
            </a:r>
          </a:p>
        </p:txBody>
      </p:sp>
    </p:spTree>
    <p:extLst>
      <p:ext uri="{BB962C8B-B14F-4D97-AF65-F5344CB8AC3E}">
        <p14:creationId xmlns:p14="http://schemas.microsoft.com/office/powerpoint/2010/main" val="1329797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88C7F-02EA-BFF0-D171-59866EDB4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678" y="352302"/>
            <a:ext cx="4061860" cy="57505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Times New Roman"/>
                <a:cs typeface="Times New Roman"/>
              </a:rPr>
              <a:t>Nozzle Drawing</a:t>
            </a:r>
          </a:p>
        </p:txBody>
      </p:sp>
      <p:pic>
        <p:nvPicPr>
          <p:cNvPr id="4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5A9DA15B-9949-5AF8-1C4C-6C015B616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050" y="1144327"/>
            <a:ext cx="5915570" cy="45697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E6C307-47E2-C1A0-E7DD-44B6DA5970F6}"/>
              </a:ext>
            </a:extLst>
          </p:cNvPr>
          <p:cNvSpPr txBox="1"/>
          <p:nvPr/>
        </p:nvSpPr>
        <p:spPr>
          <a:xfrm>
            <a:off x="4111006" y="5707242"/>
            <a:ext cx="503061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Figure 3: 3rd layer adapter drawing</a:t>
            </a:r>
          </a:p>
        </p:txBody>
      </p:sp>
    </p:spTree>
    <p:extLst>
      <p:ext uri="{BB962C8B-B14F-4D97-AF65-F5344CB8AC3E}">
        <p14:creationId xmlns:p14="http://schemas.microsoft.com/office/powerpoint/2010/main" val="2588570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120F7-63F9-1893-8235-DC6D8E7B0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906" y="386215"/>
            <a:ext cx="4286678" cy="80909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/>
                <a:cs typeface="Times New Roman"/>
              </a:rPr>
              <a:t>MATLAB Code</a:t>
            </a:r>
          </a:p>
        </p:txBody>
      </p:sp>
      <p:pic>
        <p:nvPicPr>
          <p:cNvPr id="4" name="Picture 4" descr="Text, letter&#10;&#10;Description automatically generated">
            <a:extLst>
              <a:ext uri="{FF2B5EF4-FFF2-40B4-BE49-F238E27FC236}">
                <a16:creationId xmlns:a16="http://schemas.microsoft.com/office/drawing/2014/main" id="{BBD71D95-ED12-DD0D-0D08-F29F69F0DF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43" r="505" b="18359"/>
          <a:stretch/>
        </p:blipFill>
        <p:spPr>
          <a:xfrm>
            <a:off x="6094289" y="1003290"/>
            <a:ext cx="5053609" cy="48524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1D35AD-5A67-5E70-A4E8-6803FB6F4031}"/>
              </a:ext>
            </a:extLst>
          </p:cNvPr>
          <p:cNvSpPr txBox="1"/>
          <p:nvPr/>
        </p:nvSpPr>
        <p:spPr>
          <a:xfrm>
            <a:off x="907549" y="2833954"/>
            <a:ext cx="48631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MATLAB Code has been started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Helps determine bubble diameter based on pictures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Living code, update as testing is done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E636ED-EC80-556F-864C-1639E34EF966}"/>
              </a:ext>
            </a:extLst>
          </p:cNvPr>
          <p:cNvSpPr txBox="1"/>
          <p:nvPr/>
        </p:nvSpPr>
        <p:spPr>
          <a:xfrm>
            <a:off x="6601146" y="5856269"/>
            <a:ext cx="40411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Figure 4: Current MATLAB Code</a:t>
            </a:r>
            <a:endParaRPr lang="en-US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7445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A065B-D9F5-CDF5-280A-8CCE3FD26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6000" cy="1141141"/>
          </a:xfrm>
        </p:spPr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Purchasing Plan</a:t>
            </a:r>
          </a:p>
        </p:txBody>
      </p:sp>
      <p:pic>
        <p:nvPicPr>
          <p:cNvPr id="3" name="Picture 3" descr="Table&#10;&#10;Description automatically generated">
            <a:extLst>
              <a:ext uri="{FF2B5EF4-FFF2-40B4-BE49-F238E27FC236}">
                <a16:creationId xmlns:a16="http://schemas.microsoft.com/office/drawing/2014/main" id="{EC93B39D-74CB-2CC8-3A3A-EF077DCE8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50" y="2123562"/>
            <a:ext cx="10072098" cy="26108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B11DE5-2CF0-10C5-0059-9E9EA93FA983}"/>
              </a:ext>
            </a:extLst>
          </p:cNvPr>
          <p:cNvSpPr txBox="1"/>
          <p:nvPr/>
        </p:nvSpPr>
        <p:spPr>
          <a:xfrm>
            <a:off x="4246652" y="4803168"/>
            <a:ext cx="369013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Figure 5: Purchasing Plan</a:t>
            </a:r>
          </a:p>
        </p:txBody>
      </p:sp>
    </p:spTree>
    <p:extLst>
      <p:ext uri="{BB962C8B-B14F-4D97-AF65-F5344CB8AC3E}">
        <p14:creationId xmlns:p14="http://schemas.microsoft.com/office/powerpoint/2010/main" val="445863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93B3F-410C-C7F1-F93C-3DC04C890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Manufacturing Plan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D7A09C-BA26-0A86-DDC7-A0CD3DC1342C}"/>
              </a:ext>
            </a:extLst>
          </p:cNvPr>
          <p:cNvSpPr txBox="1"/>
          <p:nvPr/>
        </p:nvSpPr>
        <p:spPr>
          <a:xfrm>
            <a:off x="4146912" y="4133568"/>
            <a:ext cx="356170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Figure 6: Manufacturing Plan</a:t>
            </a:r>
            <a:endParaRPr lang="en-US">
              <a:latin typeface="Times New Roman"/>
              <a:cs typeface="Times New Roman"/>
            </a:endParaRPr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A5BB46F8-E085-1816-133D-75CB4C0C4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06" y="2729577"/>
            <a:ext cx="10551225" cy="140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99363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795547f-6426-403b-99a6-33b9191fd657">
      <Terms xmlns="http://schemas.microsoft.com/office/infopath/2007/PartnerControls"/>
    </lcf76f155ced4ddcb4097134ff3c332f>
    <TaxCatchAll xmlns="a7db099f-59fe-4b99-b59b-ec951a31166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5AB101631C5C4EA48E99C99147403D" ma:contentTypeVersion="11" ma:contentTypeDescription="Create a new document." ma:contentTypeScope="" ma:versionID="50e465f0095f90b11599395192c5e75a">
  <xsd:schema xmlns:xsd="http://www.w3.org/2001/XMLSchema" xmlns:xs="http://www.w3.org/2001/XMLSchema" xmlns:p="http://schemas.microsoft.com/office/2006/metadata/properties" xmlns:ns2="a795547f-6426-403b-99a6-33b9191fd657" xmlns:ns3="a7db099f-59fe-4b99-b59b-ec951a311665" targetNamespace="http://schemas.microsoft.com/office/2006/metadata/properties" ma:root="true" ma:fieldsID="71e5d9deed8dd3172e84b18a66ab86b3" ns2:_="" ns3:_="">
    <xsd:import namespace="a795547f-6426-403b-99a6-33b9191fd657"/>
    <xsd:import namespace="a7db099f-59fe-4b99-b59b-ec951a3116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5547f-6426-403b-99a6-33b9191fd6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ab86591-d70f-4a96-900c-bfbe5e6a31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db099f-59fe-4b99-b59b-ec951a31166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a99e742-7a90-4de9-ac2c-f09de85e56e7}" ma:internalName="TaxCatchAll" ma:showField="CatchAllData" ma:web="a7db099f-59fe-4b99-b59b-ec951a3116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B0DB3A-4A1D-49AD-BE36-3025D7C30C4E}">
  <ds:schemaRefs>
    <ds:schemaRef ds:uri="a795547f-6426-403b-99a6-33b9191fd657"/>
    <ds:schemaRef ds:uri="a7db099f-59fe-4b99-b59b-ec951a31166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852A377-7283-4402-A863-253976203E1B}"/>
</file>

<file path=customXml/itemProps3.xml><?xml version="1.0" encoding="utf-8"?>
<ds:datastoreItem xmlns:ds="http://schemas.openxmlformats.org/officeDocument/2006/customXml" ds:itemID="{AEEFF0CB-D820-449E-92AB-9DA693B132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{BD958877-0778-EF43-8BEC-4CC5A11BAB0E}tf10001063</Template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View</vt:lpstr>
      <vt:lpstr>HELIUM-FILLED BUBBLE SOAP GENERATOR​</vt:lpstr>
      <vt:lpstr>What is Our Project?</vt:lpstr>
      <vt:lpstr>Design Requirements</vt:lpstr>
      <vt:lpstr>Current Roadblock and Resolution</vt:lpstr>
      <vt:lpstr>Design Efforts</vt:lpstr>
      <vt:lpstr>Nozzle Drawing</vt:lpstr>
      <vt:lpstr>MATLAB Code</vt:lpstr>
      <vt:lpstr>Purchasing Plan</vt:lpstr>
      <vt:lpstr>Manufacturing Plan</vt:lpstr>
      <vt:lpstr>Example of the device</vt:lpstr>
      <vt:lpstr>Gantt Chart</vt:lpstr>
      <vt:lpstr>Questions?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157</cp:revision>
  <dcterms:created xsi:type="dcterms:W3CDTF">2023-02-13T04:38:27Z</dcterms:created>
  <dcterms:modified xsi:type="dcterms:W3CDTF">2023-02-17T21:39:48Z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0x010100A75AB101631C5C4EA48E99C99147403D</vt:lpwstr>
  </property>
</Properties>
</file>