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65" r:id="rId7"/>
    <p:sldId id="268" r:id="rId8"/>
    <p:sldId id="261" r:id="rId9"/>
    <p:sldId id="267" r:id="rId10"/>
    <p:sldId id="256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ei Abdias Portillo Ramos" userId="a6023f4a-8a27-47c6-971d-e44b1ecb5981" providerId="ADAL" clId="{24A735D1-8175-BE41-B808-060CCD96C3D2}"/>
    <pc:docChg chg="custSel modSld">
      <pc:chgData name="Simei Abdias Portillo Ramos" userId="a6023f4a-8a27-47c6-971d-e44b1ecb5981" providerId="ADAL" clId="{24A735D1-8175-BE41-B808-060CCD96C3D2}" dt="2023-04-08T01:17:41.759" v="1" actId="931"/>
      <pc:docMkLst>
        <pc:docMk/>
      </pc:docMkLst>
      <pc:sldChg chg="addSp delSp">
        <pc:chgData name="Simei Abdias Portillo Ramos" userId="a6023f4a-8a27-47c6-971d-e44b1ecb5981" providerId="ADAL" clId="{24A735D1-8175-BE41-B808-060CCD96C3D2}" dt="2023-04-08T01:17:41.759" v="1" actId="931"/>
        <pc:sldMkLst>
          <pc:docMk/>
          <pc:sldMk cId="2087109895" sldId="263"/>
        </pc:sldMkLst>
        <pc:picChg chg="del">
          <ac:chgData name="Simei Abdias Portillo Ramos" userId="a6023f4a-8a27-47c6-971d-e44b1ecb5981" providerId="ADAL" clId="{24A735D1-8175-BE41-B808-060CCD96C3D2}" dt="2023-04-08T01:17:35.384" v="0" actId="478"/>
          <ac:picMkLst>
            <pc:docMk/>
            <pc:sldMk cId="2087109895" sldId="263"/>
            <ac:picMk id="3" creationId="{33E80A22-D679-CE98-2AB0-B1B483B3C234}"/>
          </ac:picMkLst>
        </pc:picChg>
        <pc:picChg chg="add">
          <ac:chgData name="Simei Abdias Portillo Ramos" userId="a6023f4a-8a27-47c6-971d-e44b1ecb5981" providerId="ADAL" clId="{24A735D1-8175-BE41-B808-060CCD96C3D2}" dt="2023-04-08T01:17:41.759" v="1" actId="931"/>
          <ac:picMkLst>
            <pc:docMk/>
            <pc:sldMk cId="2087109895" sldId="263"/>
            <ac:picMk id="4" creationId="{D71CF179-1618-32DB-F328-DD3C820D1A11}"/>
          </ac:picMkLst>
        </pc:picChg>
      </pc:sldChg>
    </pc:docChg>
  </pc:docChgLst>
  <pc:docChgLst>
    <pc:chgData name="Musaab S S Nasralla" userId="S::msn54@nau.edu::32d9f8af-ebc7-4d1f-8223-a8e244b7389a" providerId="AD" clId="Web-{F07DCF0B-6C9E-4E95-BB5F-A09CC5E20FA7}"/>
    <pc:docChg chg="modSld">
      <pc:chgData name="Musaab S S Nasralla" userId="S::msn54@nau.edu::32d9f8af-ebc7-4d1f-8223-a8e244b7389a" providerId="AD" clId="Web-{F07DCF0B-6C9E-4E95-BB5F-A09CC5E20FA7}" dt="2023-03-07T00:14:58.512" v="57" actId="20577"/>
      <pc:docMkLst>
        <pc:docMk/>
      </pc:docMkLst>
      <pc:sldChg chg="modSp">
        <pc:chgData name="Musaab S S Nasralla" userId="S::msn54@nau.edu::32d9f8af-ebc7-4d1f-8223-a8e244b7389a" providerId="AD" clId="Web-{F07DCF0B-6C9E-4E95-BB5F-A09CC5E20FA7}" dt="2023-03-07T00:14:42.386" v="53" actId="20577"/>
        <pc:sldMkLst>
          <pc:docMk/>
          <pc:sldMk cId="109857222" sldId="256"/>
        </pc:sldMkLst>
        <pc:spChg chg="mod">
          <ac:chgData name="Musaab S S Nasralla" userId="S::msn54@nau.edu::32d9f8af-ebc7-4d1f-8223-a8e244b7389a" providerId="AD" clId="Web-{F07DCF0B-6C9E-4E95-BB5F-A09CC5E20FA7}" dt="2023-03-07T00:14:42.386" v="53" actId="20577"/>
          <ac:spMkLst>
            <pc:docMk/>
            <pc:sldMk cId="109857222" sldId="256"/>
            <ac:spMk id="8" creationId="{0E85FF58-A5CB-3291-C53B-546E1E800342}"/>
          </ac:spMkLst>
        </pc:spChg>
      </pc:sldChg>
      <pc:sldChg chg="addSp delSp modSp">
        <pc:chgData name="Musaab S S Nasralla" userId="S::msn54@nau.edu::32d9f8af-ebc7-4d1f-8223-a8e244b7389a" providerId="AD" clId="Web-{F07DCF0B-6C9E-4E95-BB5F-A09CC5E20FA7}" dt="2023-03-07T00:13:05.055" v="51" actId="14100"/>
        <pc:sldMkLst>
          <pc:docMk/>
          <pc:sldMk cId="1329797296" sldId="261"/>
        </pc:sldMkLst>
        <pc:spChg chg="add mod">
          <ac:chgData name="Musaab S S Nasralla" userId="S::msn54@nau.edu::32d9f8af-ebc7-4d1f-8223-a8e244b7389a" providerId="AD" clId="Web-{F07DCF0B-6C9E-4E95-BB5F-A09CC5E20FA7}" dt="2023-03-07T00:05:57.088" v="36" actId="14100"/>
          <ac:spMkLst>
            <pc:docMk/>
            <pc:sldMk cId="1329797296" sldId="261"/>
            <ac:spMk id="6" creationId="{F2F0563E-D21A-0197-CEF4-3A27C22251A8}"/>
          </ac:spMkLst>
        </pc:spChg>
        <pc:spChg chg="mod">
          <ac:chgData name="Musaab S S Nasralla" userId="S::msn54@nau.edu::32d9f8af-ebc7-4d1f-8223-a8e244b7389a" providerId="AD" clId="Web-{F07DCF0B-6C9E-4E95-BB5F-A09CC5E20FA7}" dt="2023-03-07T00:08:45.062" v="47" actId="20577"/>
          <ac:spMkLst>
            <pc:docMk/>
            <pc:sldMk cId="1329797296" sldId="261"/>
            <ac:spMk id="11" creationId="{C2A7B8EF-23A9-A71D-0A91-8AA6D527607D}"/>
          </ac:spMkLst>
        </pc:spChg>
        <pc:picChg chg="add del mod">
          <ac:chgData name="Musaab S S Nasralla" userId="S::msn54@nau.edu::32d9f8af-ebc7-4d1f-8223-a8e244b7389a" providerId="AD" clId="Web-{F07DCF0B-6C9E-4E95-BB5F-A09CC5E20FA7}" dt="2023-03-07T00:12:53.820" v="49"/>
          <ac:picMkLst>
            <pc:docMk/>
            <pc:sldMk cId="1329797296" sldId="261"/>
            <ac:picMk id="3" creationId="{96AE2768-C54D-DB1E-29B9-165323A346A2}"/>
          </ac:picMkLst>
        </pc:picChg>
        <pc:picChg chg="add mod">
          <ac:chgData name="Musaab S S Nasralla" userId="S::msn54@nau.edu::32d9f8af-ebc7-4d1f-8223-a8e244b7389a" providerId="AD" clId="Web-{F07DCF0B-6C9E-4E95-BB5F-A09CC5E20FA7}" dt="2023-03-07T00:13:05.055" v="51" actId="14100"/>
          <ac:picMkLst>
            <pc:docMk/>
            <pc:sldMk cId="1329797296" sldId="261"/>
            <ac:picMk id="7" creationId="{CC3F6E67-A489-13DF-5C55-6950B7432BBC}"/>
          </ac:picMkLst>
        </pc:picChg>
      </pc:sldChg>
      <pc:sldChg chg="modSp">
        <pc:chgData name="Musaab S S Nasralla" userId="S::msn54@nau.edu::32d9f8af-ebc7-4d1f-8223-a8e244b7389a" providerId="AD" clId="Web-{F07DCF0B-6C9E-4E95-BB5F-A09CC5E20FA7}" dt="2023-03-07T00:14:50.793" v="55" actId="20577"/>
        <pc:sldMkLst>
          <pc:docMk/>
          <pc:sldMk cId="2131204492" sldId="262"/>
        </pc:sldMkLst>
        <pc:spChg chg="mod">
          <ac:chgData name="Musaab S S Nasralla" userId="S::msn54@nau.edu::32d9f8af-ebc7-4d1f-8223-a8e244b7389a" providerId="AD" clId="Web-{F07DCF0B-6C9E-4E95-BB5F-A09CC5E20FA7}" dt="2023-03-07T00:14:50.793" v="55" actId="20577"/>
          <ac:spMkLst>
            <pc:docMk/>
            <pc:sldMk cId="2131204492" sldId="262"/>
            <ac:spMk id="6" creationId="{3423DCDC-B33A-FAE7-E5D7-00C3BFEF9EDF}"/>
          </ac:spMkLst>
        </pc:spChg>
      </pc:sldChg>
      <pc:sldChg chg="modSp">
        <pc:chgData name="Musaab S S Nasralla" userId="S::msn54@nau.edu::32d9f8af-ebc7-4d1f-8223-a8e244b7389a" providerId="AD" clId="Web-{F07DCF0B-6C9E-4E95-BB5F-A09CC5E20FA7}" dt="2023-03-07T00:14:58.512" v="57" actId="20577"/>
        <pc:sldMkLst>
          <pc:docMk/>
          <pc:sldMk cId="2087109895" sldId="263"/>
        </pc:sldMkLst>
        <pc:spChg chg="mod">
          <ac:chgData name="Musaab S S Nasralla" userId="S::msn54@nau.edu::32d9f8af-ebc7-4d1f-8223-a8e244b7389a" providerId="AD" clId="Web-{F07DCF0B-6C9E-4E95-BB5F-A09CC5E20FA7}" dt="2023-03-07T00:14:58.512" v="57" actId="20577"/>
          <ac:spMkLst>
            <pc:docMk/>
            <pc:sldMk cId="2087109895" sldId="263"/>
            <ac:spMk id="7" creationId="{AF1B34C9-6AEF-54E8-19AD-523CAFBA0F0F}"/>
          </ac:spMkLst>
        </pc:spChg>
      </pc:sldChg>
      <pc:sldChg chg="modSp">
        <pc:chgData name="Musaab S S Nasralla" userId="S::msn54@nau.edu::32d9f8af-ebc7-4d1f-8223-a8e244b7389a" providerId="AD" clId="Web-{F07DCF0B-6C9E-4E95-BB5F-A09CC5E20FA7}" dt="2023-03-07T00:06:21.307" v="38" actId="20577"/>
        <pc:sldMkLst>
          <pc:docMk/>
          <pc:sldMk cId="1293435751" sldId="267"/>
        </pc:sldMkLst>
        <pc:spChg chg="mod">
          <ac:chgData name="Musaab S S Nasralla" userId="S::msn54@nau.edu::32d9f8af-ebc7-4d1f-8223-a8e244b7389a" providerId="AD" clId="Web-{F07DCF0B-6C9E-4E95-BB5F-A09CC5E20FA7}" dt="2023-03-07T00:06:21.307" v="38" actId="20577"/>
          <ac:spMkLst>
            <pc:docMk/>
            <pc:sldMk cId="1293435751" sldId="267"/>
            <ac:spMk id="6" creationId="{68B87DFF-61F0-3B44-CE7C-5397AB2F1BAE}"/>
          </ac:spMkLst>
        </pc:spChg>
      </pc:sldChg>
    </pc:docChg>
  </pc:docChgLst>
  <pc:docChgLst>
    <pc:chgData name="Aaron Steven Walcott" userId="S::asw254@nau.edu::dcd12583-90e8-41cf-a9f1-c42677bc03d6" providerId="AD" clId="Web-{48302E1E-EEFB-47C0-B63D-E7D4BD8F20C0}"/>
    <pc:docChg chg="delSld modSld">
      <pc:chgData name="Aaron Steven Walcott" userId="S::asw254@nau.edu::dcd12583-90e8-41cf-a9f1-c42677bc03d6" providerId="AD" clId="Web-{48302E1E-EEFB-47C0-B63D-E7D4BD8F20C0}" dt="2023-03-07T00:51:49.633" v="134"/>
      <pc:docMkLst>
        <pc:docMk/>
      </pc:docMkLst>
      <pc:sldChg chg="modSp">
        <pc:chgData name="Aaron Steven Walcott" userId="S::asw254@nau.edu::dcd12583-90e8-41cf-a9f1-c42677bc03d6" providerId="AD" clId="Web-{48302E1E-EEFB-47C0-B63D-E7D4BD8F20C0}" dt="2023-03-07T00:27:35.248" v="10" actId="14100"/>
        <pc:sldMkLst>
          <pc:docMk/>
          <pc:sldMk cId="1329797296" sldId="261"/>
        </pc:sldMkLst>
        <pc:spChg chg="mod">
          <ac:chgData name="Aaron Steven Walcott" userId="S::asw254@nau.edu::dcd12583-90e8-41cf-a9f1-c42677bc03d6" providerId="AD" clId="Web-{48302E1E-EEFB-47C0-B63D-E7D4BD8F20C0}" dt="2023-03-07T00:27:16.529" v="7" actId="1076"/>
          <ac:spMkLst>
            <pc:docMk/>
            <pc:sldMk cId="1329797296" sldId="261"/>
            <ac:spMk id="5" creationId="{EDA9CDF8-263B-34FA-4DCB-D0A503F1DB38}"/>
          </ac:spMkLst>
        </pc:spChg>
        <pc:spChg chg="mod">
          <ac:chgData name="Aaron Steven Walcott" userId="S::asw254@nau.edu::dcd12583-90e8-41cf-a9f1-c42677bc03d6" providerId="AD" clId="Web-{48302E1E-EEFB-47C0-B63D-E7D4BD8F20C0}" dt="2023-03-07T00:27:26.326" v="9" actId="1076"/>
          <ac:spMkLst>
            <pc:docMk/>
            <pc:sldMk cId="1329797296" sldId="261"/>
            <ac:spMk id="6" creationId="{F2F0563E-D21A-0197-CEF4-3A27C22251A8}"/>
          </ac:spMkLst>
        </pc:spChg>
        <pc:spChg chg="mod">
          <ac:chgData name="Aaron Steven Walcott" userId="S::asw254@nau.edu::dcd12583-90e8-41cf-a9f1-c42677bc03d6" providerId="AD" clId="Web-{48302E1E-EEFB-47C0-B63D-E7D4BD8F20C0}" dt="2023-03-07T00:27:35.248" v="10" actId="14100"/>
          <ac:spMkLst>
            <pc:docMk/>
            <pc:sldMk cId="1329797296" sldId="261"/>
            <ac:spMk id="11" creationId="{C2A7B8EF-23A9-A71D-0A91-8AA6D527607D}"/>
          </ac:spMkLst>
        </pc:spChg>
        <pc:picChg chg="mod modCrop">
          <ac:chgData name="Aaron Steven Walcott" userId="S::asw254@nau.edu::dcd12583-90e8-41cf-a9f1-c42677bc03d6" providerId="AD" clId="Web-{48302E1E-EEFB-47C0-B63D-E7D4BD8F20C0}" dt="2023-03-07T00:27:12.372" v="6" actId="1076"/>
          <ac:picMkLst>
            <pc:docMk/>
            <pc:sldMk cId="1329797296" sldId="261"/>
            <ac:picMk id="4" creationId="{5A58484D-418C-8FEA-3E60-6D98C184553C}"/>
          </ac:picMkLst>
        </pc:picChg>
        <pc:picChg chg="mod">
          <ac:chgData name="Aaron Steven Walcott" userId="S::asw254@nau.edu::dcd12583-90e8-41cf-a9f1-c42677bc03d6" providerId="AD" clId="Web-{48302E1E-EEFB-47C0-B63D-E7D4BD8F20C0}" dt="2023-03-07T00:27:21.701" v="8" actId="1076"/>
          <ac:picMkLst>
            <pc:docMk/>
            <pc:sldMk cId="1329797296" sldId="261"/>
            <ac:picMk id="7" creationId="{CC3F6E67-A489-13DF-5C55-6950B7432BBC}"/>
          </ac:picMkLst>
        </pc:picChg>
      </pc:sldChg>
      <pc:sldChg chg="del">
        <pc:chgData name="Aaron Steven Walcott" userId="S::asw254@nau.edu::dcd12583-90e8-41cf-a9f1-c42677bc03d6" providerId="AD" clId="Web-{48302E1E-EEFB-47C0-B63D-E7D4BD8F20C0}" dt="2023-03-07T00:51:49.633" v="134"/>
        <pc:sldMkLst>
          <pc:docMk/>
          <pc:sldMk cId="1522614261" sldId="264"/>
        </pc:sldMkLst>
      </pc:sldChg>
      <pc:sldChg chg="modSp">
        <pc:chgData name="Aaron Steven Walcott" userId="S::asw254@nau.edu::dcd12583-90e8-41cf-a9f1-c42677bc03d6" providerId="AD" clId="Web-{48302E1E-EEFB-47C0-B63D-E7D4BD8F20C0}" dt="2023-03-07T00:51:17.757" v="133" actId="20577"/>
        <pc:sldMkLst>
          <pc:docMk/>
          <pc:sldMk cId="4212110536" sldId="265"/>
        </pc:sldMkLst>
        <pc:spChg chg="mod">
          <ac:chgData name="Aaron Steven Walcott" userId="S::asw254@nau.edu::dcd12583-90e8-41cf-a9f1-c42677bc03d6" providerId="AD" clId="Web-{48302E1E-EEFB-47C0-B63D-E7D4BD8F20C0}" dt="2023-03-07T00:51:17.757" v="133" actId="20577"/>
          <ac:spMkLst>
            <pc:docMk/>
            <pc:sldMk cId="4212110536" sldId="265"/>
            <ac:spMk id="3" creationId="{B8527167-64CE-FAEC-B6B5-228C9A8BEAFA}"/>
          </ac:spMkLst>
        </pc:spChg>
      </pc:sldChg>
      <pc:sldChg chg="del">
        <pc:chgData name="Aaron Steven Walcott" userId="S::asw254@nau.edu::dcd12583-90e8-41cf-a9f1-c42677bc03d6" providerId="AD" clId="Web-{48302E1E-EEFB-47C0-B63D-E7D4BD8F20C0}" dt="2023-03-07T00:49:53.066" v="11"/>
        <pc:sldMkLst>
          <pc:docMk/>
          <pc:sldMk cId="2725511806" sldId="266"/>
        </pc:sldMkLst>
      </pc:sldChg>
    </pc:docChg>
  </pc:docChgLst>
  <pc:docChgLst>
    <pc:chgData name="Musaab S S Nasralla" userId="S::msn54@nau.edu::32d9f8af-ebc7-4d1f-8223-a8e244b7389a" providerId="AD" clId="Web-{904299C5-F43B-4959-B795-ABAEEEA1D074}"/>
    <pc:docChg chg="modSld">
      <pc:chgData name="Musaab S S Nasralla" userId="S::msn54@nau.edu::32d9f8af-ebc7-4d1f-8223-a8e244b7389a" providerId="AD" clId="Web-{904299C5-F43B-4959-B795-ABAEEEA1D074}" dt="2023-03-06T23:56:10.113" v="42" actId="20577"/>
      <pc:docMkLst>
        <pc:docMk/>
      </pc:docMkLst>
      <pc:sldChg chg="modSp">
        <pc:chgData name="Musaab S S Nasralla" userId="S::msn54@nau.edu::32d9f8af-ebc7-4d1f-8223-a8e244b7389a" providerId="AD" clId="Web-{904299C5-F43B-4959-B795-ABAEEEA1D074}" dt="2023-03-06T23:56:10.113" v="42" actId="20577"/>
        <pc:sldMkLst>
          <pc:docMk/>
          <pc:sldMk cId="1329797296" sldId="261"/>
        </pc:sldMkLst>
        <pc:spChg chg="mod">
          <ac:chgData name="Musaab S S Nasralla" userId="S::msn54@nau.edu::32d9f8af-ebc7-4d1f-8223-a8e244b7389a" providerId="AD" clId="Web-{904299C5-F43B-4959-B795-ABAEEEA1D074}" dt="2023-03-06T23:56:10.113" v="42" actId="20577"/>
          <ac:spMkLst>
            <pc:docMk/>
            <pc:sldMk cId="1329797296" sldId="261"/>
            <ac:spMk id="11" creationId="{C2A7B8EF-23A9-A71D-0A91-8AA6D527607D}"/>
          </ac:spMkLst>
        </pc:spChg>
      </pc:sldChg>
    </pc:docChg>
  </pc:docChgLst>
  <pc:docChgLst>
    <pc:chgData name="Musaab S S Nasralla" userId="S::msn54@nau.edu::32d9f8af-ebc7-4d1f-8223-a8e244b7389a" providerId="AD" clId="Web-{DA897B84-1E1C-408C-B254-1B4D7A7FDA3C}"/>
    <pc:docChg chg="addSld modSld">
      <pc:chgData name="Musaab S S Nasralla" userId="S::msn54@nau.edu::32d9f8af-ebc7-4d1f-8223-a8e244b7389a" providerId="AD" clId="Web-{DA897B84-1E1C-408C-B254-1B4D7A7FDA3C}" dt="2023-03-06T03:46:53.404" v="10" actId="20577"/>
      <pc:docMkLst>
        <pc:docMk/>
      </pc:docMkLst>
      <pc:sldChg chg="modSp new">
        <pc:chgData name="Musaab S S Nasralla" userId="S::msn54@nau.edu::32d9f8af-ebc7-4d1f-8223-a8e244b7389a" providerId="AD" clId="Web-{DA897B84-1E1C-408C-B254-1B4D7A7FDA3C}" dt="2023-03-06T03:46:53.404" v="10" actId="20577"/>
        <pc:sldMkLst>
          <pc:docMk/>
          <pc:sldMk cId="3484209512" sldId="258"/>
        </pc:sldMkLst>
        <pc:spChg chg="mod">
          <ac:chgData name="Musaab S S Nasralla" userId="S::msn54@nau.edu::32d9f8af-ebc7-4d1f-8223-a8e244b7389a" providerId="AD" clId="Web-{DA897B84-1E1C-408C-B254-1B4D7A7FDA3C}" dt="2023-03-06T03:46:53.404" v="10" actId="20577"/>
          <ac:spMkLst>
            <pc:docMk/>
            <pc:sldMk cId="3484209512" sldId="258"/>
            <ac:spMk id="2" creationId="{ED1D3E6D-F0B4-21F3-B8EE-796914F79DCD}"/>
          </ac:spMkLst>
        </pc:spChg>
      </pc:sldChg>
    </pc:docChg>
  </pc:docChgLst>
  <pc:docChgLst>
    <pc:chgData name="Simei Abdias Portillo Ramos" userId="S::sap394@nau.edu::a6023f4a-8a27-47c6-971d-e44b1ecb5981" providerId="AD" clId="Web-{4741ACDC-AF8B-4569-A888-8AB4C980FE80}"/>
    <pc:docChg chg="modSld">
      <pc:chgData name="Simei Abdias Portillo Ramos" userId="S::sap394@nau.edu::a6023f4a-8a27-47c6-971d-e44b1ecb5981" providerId="AD" clId="Web-{4741ACDC-AF8B-4569-A888-8AB4C980FE80}" dt="2023-03-07T00:17:26.718" v="40" actId="1076"/>
      <pc:docMkLst>
        <pc:docMk/>
      </pc:docMkLst>
      <pc:sldChg chg="addSp modSp">
        <pc:chgData name="Simei Abdias Portillo Ramos" userId="S::sap394@nau.edu::a6023f4a-8a27-47c6-971d-e44b1ecb5981" providerId="AD" clId="Web-{4741ACDC-AF8B-4569-A888-8AB4C980FE80}" dt="2023-03-07T00:17:26.718" v="40" actId="1076"/>
        <pc:sldMkLst>
          <pc:docMk/>
          <pc:sldMk cId="1293435751" sldId="267"/>
        </pc:sldMkLst>
        <pc:spChg chg="add mod">
          <ac:chgData name="Simei Abdias Portillo Ramos" userId="S::sap394@nau.edu::a6023f4a-8a27-47c6-971d-e44b1ecb5981" providerId="AD" clId="Web-{4741ACDC-AF8B-4569-A888-8AB4C980FE80}" dt="2023-03-07T00:17:26.718" v="40" actId="1076"/>
          <ac:spMkLst>
            <pc:docMk/>
            <pc:sldMk cId="1293435751" sldId="267"/>
            <ac:spMk id="9" creationId="{A6311767-0FF0-2F5C-A37B-75A9F89353F4}"/>
          </ac:spMkLst>
        </pc:spChg>
        <pc:picChg chg="add mod">
          <ac:chgData name="Simei Abdias Portillo Ramos" userId="S::sap394@nau.edu::a6023f4a-8a27-47c6-971d-e44b1ecb5981" providerId="AD" clId="Web-{4741ACDC-AF8B-4569-A888-8AB4C980FE80}" dt="2023-03-07T00:16:59.029" v="33" actId="14100"/>
          <ac:picMkLst>
            <pc:docMk/>
            <pc:sldMk cId="1293435751" sldId="267"/>
            <ac:picMk id="4" creationId="{52691EE7-0384-4D29-6D7D-47AB6CB63F89}"/>
          </ac:picMkLst>
        </pc:picChg>
      </pc:sldChg>
    </pc:docChg>
  </pc:docChgLst>
  <pc:docChgLst>
    <pc:chgData name="Aaron Steven Walcott" userId="S::asw254@nau.edu::dcd12583-90e8-41cf-a9f1-c42677bc03d6" providerId="AD" clId="Web-{26223CAC-860F-49AF-8D50-FD6BD37D2B56}"/>
    <pc:docChg chg="addSld delSld modSld sldOrd">
      <pc:chgData name="Aaron Steven Walcott" userId="S::asw254@nau.edu::dcd12583-90e8-41cf-a9f1-c42677bc03d6" providerId="AD" clId="Web-{26223CAC-860F-49AF-8D50-FD6BD37D2B56}" dt="2023-03-07T00:11:14.755" v="874" actId="1076"/>
      <pc:docMkLst>
        <pc:docMk/>
      </pc:docMkLst>
      <pc:sldChg chg="modSp">
        <pc:chgData name="Aaron Steven Walcott" userId="S::asw254@nau.edu::dcd12583-90e8-41cf-a9f1-c42677bc03d6" providerId="AD" clId="Web-{26223CAC-860F-49AF-8D50-FD6BD37D2B56}" dt="2023-03-07T00:06:29.042" v="781" actId="20577"/>
        <pc:sldMkLst>
          <pc:docMk/>
          <pc:sldMk cId="109857222" sldId="256"/>
        </pc:sldMkLst>
        <pc:spChg chg="mod">
          <ac:chgData name="Aaron Steven Walcott" userId="S::asw254@nau.edu::dcd12583-90e8-41cf-a9f1-c42677bc03d6" providerId="AD" clId="Web-{26223CAC-860F-49AF-8D50-FD6BD37D2B56}" dt="2023-03-07T00:06:29.042" v="781" actId="20577"/>
          <ac:spMkLst>
            <pc:docMk/>
            <pc:sldMk cId="109857222" sldId="256"/>
            <ac:spMk id="8" creationId="{0E85FF58-A5CB-3291-C53B-546E1E800342}"/>
          </ac:spMkLst>
        </pc:spChg>
      </pc:sldChg>
      <pc:sldChg chg="del">
        <pc:chgData name="Aaron Steven Walcott" userId="S::asw254@nau.edu::dcd12583-90e8-41cf-a9f1-c42677bc03d6" providerId="AD" clId="Web-{26223CAC-860F-49AF-8D50-FD6BD37D2B56}" dt="2023-03-06T22:58:11.239" v="0"/>
        <pc:sldMkLst>
          <pc:docMk/>
          <pc:sldMk cId="736175381" sldId="259"/>
        </pc:sldMkLst>
      </pc:sldChg>
      <pc:sldChg chg="del">
        <pc:chgData name="Aaron Steven Walcott" userId="S::asw254@nau.edu::dcd12583-90e8-41cf-a9f1-c42677bc03d6" providerId="AD" clId="Web-{26223CAC-860F-49AF-8D50-FD6BD37D2B56}" dt="2023-03-06T22:58:13.910" v="1"/>
        <pc:sldMkLst>
          <pc:docMk/>
          <pc:sldMk cId="1806312387" sldId="260"/>
        </pc:sldMkLst>
      </pc:sldChg>
      <pc:sldChg chg="addSp delSp modSp">
        <pc:chgData name="Aaron Steven Walcott" userId="S::asw254@nau.edu::dcd12583-90e8-41cf-a9f1-c42677bc03d6" providerId="AD" clId="Web-{26223CAC-860F-49AF-8D50-FD6BD37D2B56}" dt="2023-03-06T23:58:19.932" v="766" actId="20577"/>
        <pc:sldMkLst>
          <pc:docMk/>
          <pc:sldMk cId="1329797296" sldId="261"/>
        </pc:sldMkLst>
        <pc:spChg chg="mod">
          <ac:chgData name="Aaron Steven Walcott" userId="S::asw254@nau.edu::dcd12583-90e8-41cf-a9f1-c42677bc03d6" providerId="AD" clId="Web-{26223CAC-860F-49AF-8D50-FD6BD37D2B56}" dt="2023-03-06T23:48:35.803" v="462" actId="20577"/>
          <ac:spMkLst>
            <pc:docMk/>
            <pc:sldMk cId="1329797296" sldId="261"/>
            <ac:spMk id="2" creationId="{4B694DE8-9535-E3B8-472F-91346A87A9A9}"/>
          </ac:spMkLst>
        </pc:spChg>
        <pc:spChg chg="del">
          <ac:chgData name="Aaron Steven Walcott" userId="S::asw254@nau.edu::dcd12583-90e8-41cf-a9f1-c42677bc03d6" providerId="AD" clId="Web-{26223CAC-860F-49AF-8D50-FD6BD37D2B56}" dt="2023-03-06T23:37:40.359" v="430"/>
          <ac:spMkLst>
            <pc:docMk/>
            <pc:sldMk cId="1329797296" sldId="261"/>
            <ac:spMk id="3" creationId="{BF1AC5E3-5E28-1518-D9A0-2E4B6AF44462}"/>
          </ac:spMkLst>
        </pc:spChg>
        <pc:spChg chg="add mod">
          <ac:chgData name="Aaron Steven Walcott" userId="S::asw254@nau.edu::dcd12583-90e8-41cf-a9f1-c42677bc03d6" providerId="AD" clId="Web-{26223CAC-860F-49AF-8D50-FD6BD37D2B56}" dt="2023-03-06T23:38:16.110" v="448" actId="1076"/>
          <ac:spMkLst>
            <pc:docMk/>
            <pc:sldMk cId="1329797296" sldId="261"/>
            <ac:spMk id="5" creationId="{EDA9CDF8-263B-34FA-4DCB-D0A503F1DB38}"/>
          </ac:spMkLst>
        </pc:spChg>
        <pc:spChg chg="mod">
          <ac:chgData name="Aaron Steven Walcott" userId="S::asw254@nau.edu::dcd12583-90e8-41cf-a9f1-c42677bc03d6" providerId="AD" clId="Web-{26223CAC-860F-49AF-8D50-FD6BD37D2B56}" dt="2023-03-06T23:58:19.932" v="766" actId="20577"/>
          <ac:spMkLst>
            <pc:docMk/>
            <pc:sldMk cId="1329797296" sldId="261"/>
            <ac:spMk id="11" creationId="{C2A7B8EF-23A9-A71D-0A91-8AA6D527607D}"/>
          </ac:spMkLst>
        </pc:spChg>
        <pc:picChg chg="add mod">
          <ac:chgData name="Aaron Steven Walcott" userId="S::asw254@nau.edu::dcd12583-90e8-41cf-a9f1-c42677bc03d6" providerId="AD" clId="Web-{26223CAC-860F-49AF-8D50-FD6BD37D2B56}" dt="2023-03-06T23:38:09.375" v="447" actId="1076"/>
          <ac:picMkLst>
            <pc:docMk/>
            <pc:sldMk cId="1329797296" sldId="261"/>
            <ac:picMk id="4" creationId="{5A58484D-418C-8FEA-3E60-6D98C184553C}"/>
          </ac:picMkLst>
        </pc:picChg>
        <pc:picChg chg="add del mod">
          <ac:chgData name="Aaron Steven Walcott" userId="S::asw254@nau.edu::dcd12583-90e8-41cf-a9f1-c42677bc03d6" providerId="AD" clId="Web-{26223CAC-860F-49AF-8D50-FD6BD37D2B56}" dt="2023-03-06T23:54:46.503" v="733"/>
          <ac:picMkLst>
            <pc:docMk/>
            <pc:sldMk cId="1329797296" sldId="261"/>
            <ac:picMk id="6" creationId="{8A125A15-649F-49D2-C38B-B71E1DB7899F}"/>
          </ac:picMkLst>
        </pc:picChg>
      </pc:sldChg>
      <pc:sldChg chg="addSp delSp modSp">
        <pc:chgData name="Aaron Steven Walcott" userId="S::asw254@nau.edu::dcd12583-90e8-41cf-a9f1-c42677bc03d6" providerId="AD" clId="Web-{26223CAC-860F-49AF-8D50-FD6BD37D2B56}" dt="2023-03-07T00:06:32.151" v="782" actId="20577"/>
        <pc:sldMkLst>
          <pc:docMk/>
          <pc:sldMk cId="2131204492" sldId="262"/>
        </pc:sldMkLst>
        <pc:spChg chg="add del mod">
          <ac:chgData name="Aaron Steven Walcott" userId="S::asw254@nau.edu::dcd12583-90e8-41cf-a9f1-c42677bc03d6" providerId="AD" clId="Web-{26223CAC-860F-49AF-8D50-FD6BD37D2B56}" dt="2023-03-06T23:54:19.767" v="727"/>
          <ac:spMkLst>
            <pc:docMk/>
            <pc:sldMk cId="2131204492" sldId="262"/>
            <ac:spMk id="4" creationId="{F8CB2EAF-BF1A-6B14-FAE0-B639AC815DC9}"/>
          </ac:spMkLst>
        </pc:spChg>
        <pc:spChg chg="mod">
          <ac:chgData name="Aaron Steven Walcott" userId="S::asw254@nau.edu::dcd12583-90e8-41cf-a9f1-c42677bc03d6" providerId="AD" clId="Web-{26223CAC-860F-49AF-8D50-FD6BD37D2B56}" dt="2023-03-07T00:06:32.151" v="782" actId="20577"/>
          <ac:spMkLst>
            <pc:docMk/>
            <pc:sldMk cId="2131204492" sldId="262"/>
            <ac:spMk id="6" creationId="{3423DCDC-B33A-FAE7-E5D7-00C3BFEF9EDF}"/>
          </ac:spMkLst>
        </pc:spChg>
        <pc:picChg chg="del">
          <ac:chgData name="Aaron Steven Walcott" userId="S::asw254@nau.edu::dcd12583-90e8-41cf-a9f1-c42677bc03d6" providerId="AD" clId="Web-{26223CAC-860F-49AF-8D50-FD6BD37D2B56}" dt="2023-03-06T23:54:16.830" v="726"/>
          <ac:picMkLst>
            <pc:docMk/>
            <pc:sldMk cId="2131204492" sldId="262"/>
            <ac:picMk id="5" creationId="{97F02377-D889-CAA8-CCE2-9F2DFFA7A0E4}"/>
          </ac:picMkLst>
        </pc:picChg>
        <pc:picChg chg="add mod">
          <ac:chgData name="Aaron Steven Walcott" userId="S::asw254@nau.edu::dcd12583-90e8-41cf-a9f1-c42677bc03d6" providerId="AD" clId="Web-{26223CAC-860F-49AF-8D50-FD6BD37D2B56}" dt="2023-03-06T23:54:43.128" v="732" actId="1076"/>
          <ac:picMkLst>
            <pc:docMk/>
            <pc:sldMk cId="2131204492" sldId="262"/>
            <ac:picMk id="7" creationId="{A36EEDA7-B47B-4152-887F-1FD7AEE61B24}"/>
          </ac:picMkLst>
        </pc:picChg>
      </pc:sldChg>
      <pc:sldChg chg="addSp delSp modSp">
        <pc:chgData name="Aaron Steven Walcott" userId="S::asw254@nau.edu::dcd12583-90e8-41cf-a9f1-c42677bc03d6" providerId="AD" clId="Web-{26223CAC-860F-49AF-8D50-FD6BD37D2B56}" dt="2023-03-07T00:06:35.605" v="783" actId="20577"/>
        <pc:sldMkLst>
          <pc:docMk/>
          <pc:sldMk cId="2087109895" sldId="263"/>
        </pc:sldMkLst>
        <pc:spChg chg="add del mod">
          <ac:chgData name="Aaron Steven Walcott" userId="S::asw254@nau.edu::dcd12583-90e8-41cf-a9f1-c42677bc03d6" providerId="AD" clId="Web-{26223CAC-860F-49AF-8D50-FD6BD37D2B56}" dt="2023-03-07T00:02:39.003" v="768"/>
          <ac:spMkLst>
            <pc:docMk/>
            <pc:sldMk cId="2087109895" sldId="263"/>
            <ac:spMk id="4" creationId="{C401B096-33A2-2A15-A669-A346AB1BA0B9}"/>
          </ac:spMkLst>
        </pc:spChg>
        <pc:spChg chg="mod">
          <ac:chgData name="Aaron Steven Walcott" userId="S::asw254@nau.edu::dcd12583-90e8-41cf-a9f1-c42677bc03d6" providerId="AD" clId="Web-{26223CAC-860F-49AF-8D50-FD6BD37D2B56}" dt="2023-03-07T00:06:35.605" v="783" actId="20577"/>
          <ac:spMkLst>
            <pc:docMk/>
            <pc:sldMk cId="2087109895" sldId="263"/>
            <ac:spMk id="7" creationId="{AF1B34C9-6AEF-54E8-19AD-523CAFBA0F0F}"/>
          </ac:spMkLst>
        </pc:spChg>
        <pc:picChg chg="add del mod">
          <ac:chgData name="Aaron Steven Walcott" userId="S::asw254@nau.edu::dcd12583-90e8-41cf-a9f1-c42677bc03d6" providerId="AD" clId="Web-{26223CAC-860F-49AF-8D50-FD6BD37D2B56}" dt="2023-03-07T00:03:16.426" v="773"/>
          <ac:picMkLst>
            <pc:docMk/>
            <pc:sldMk cId="2087109895" sldId="263"/>
            <ac:picMk id="5" creationId="{3EAE1F4B-08C4-15B2-C65A-7D97D50786D7}"/>
          </ac:picMkLst>
        </pc:picChg>
        <pc:picChg chg="del">
          <ac:chgData name="Aaron Steven Walcott" userId="S::asw254@nau.edu::dcd12583-90e8-41cf-a9f1-c42677bc03d6" providerId="AD" clId="Web-{26223CAC-860F-49AF-8D50-FD6BD37D2B56}" dt="2023-03-07T00:02:36.643" v="767"/>
          <ac:picMkLst>
            <pc:docMk/>
            <pc:sldMk cId="2087109895" sldId="263"/>
            <ac:picMk id="6" creationId="{10974BA3-F779-C7AC-95B3-BA4EFC02F795}"/>
          </ac:picMkLst>
        </pc:picChg>
        <pc:picChg chg="add mod">
          <ac:chgData name="Aaron Steven Walcott" userId="S::asw254@nau.edu::dcd12583-90e8-41cf-a9f1-c42677bc03d6" providerId="AD" clId="Web-{26223CAC-860F-49AF-8D50-FD6BD37D2B56}" dt="2023-03-07T00:05:59.416" v="780" actId="1076"/>
          <ac:picMkLst>
            <pc:docMk/>
            <pc:sldMk cId="2087109895" sldId="263"/>
            <ac:picMk id="8" creationId="{796B47C7-D731-4153-CC56-E1DA74823E2A}"/>
          </ac:picMkLst>
        </pc:picChg>
      </pc:sldChg>
      <pc:sldChg chg="modSp new ord">
        <pc:chgData name="Aaron Steven Walcott" userId="S::asw254@nau.edu::dcd12583-90e8-41cf-a9f1-c42677bc03d6" providerId="AD" clId="Web-{26223CAC-860F-49AF-8D50-FD6BD37D2B56}" dt="2023-03-06T23:04:01.501" v="252" actId="20577"/>
        <pc:sldMkLst>
          <pc:docMk/>
          <pc:sldMk cId="4212110536" sldId="265"/>
        </pc:sldMkLst>
        <pc:spChg chg="mod">
          <ac:chgData name="Aaron Steven Walcott" userId="S::asw254@nau.edu::dcd12583-90e8-41cf-a9f1-c42677bc03d6" providerId="AD" clId="Web-{26223CAC-860F-49AF-8D50-FD6BD37D2B56}" dt="2023-03-06T22:59:22.522" v="17" actId="20577"/>
          <ac:spMkLst>
            <pc:docMk/>
            <pc:sldMk cId="4212110536" sldId="265"/>
            <ac:spMk id="2" creationId="{AF894C8F-7DE1-6913-E49D-6D0981150F51}"/>
          </ac:spMkLst>
        </pc:spChg>
        <pc:spChg chg="mod">
          <ac:chgData name="Aaron Steven Walcott" userId="S::asw254@nau.edu::dcd12583-90e8-41cf-a9f1-c42677bc03d6" providerId="AD" clId="Web-{26223CAC-860F-49AF-8D50-FD6BD37D2B56}" dt="2023-03-06T23:04:01.501" v="252" actId="20577"/>
          <ac:spMkLst>
            <pc:docMk/>
            <pc:sldMk cId="4212110536" sldId="265"/>
            <ac:spMk id="3" creationId="{B8527167-64CE-FAEC-B6B5-228C9A8BEAFA}"/>
          </ac:spMkLst>
        </pc:spChg>
      </pc:sldChg>
      <pc:sldChg chg="modSp new">
        <pc:chgData name="Aaron Steven Walcott" userId="S::asw254@nau.edu::dcd12583-90e8-41cf-a9f1-c42677bc03d6" providerId="AD" clId="Web-{26223CAC-860F-49AF-8D50-FD6BD37D2B56}" dt="2023-03-07T00:07:29.216" v="835" actId="20577"/>
        <pc:sldMkLst>
          <pc:docMk/>
          <pc:sldMk cId="2725511806" sldId="266"/>
        </pc:sldMkLst>
        <pc:spChg chg="mod">
          <ac:chgData name="Aaron Steven Walcott" userId="S::asw254@nau.edu::dcd12583-90e8-41cf-a9f1-c42677bc03d6" providerId="AD" clId="Web-{26223CAC-860F-49AF-8D50-FD6BD37D2B56}" dt="2023-03-06T23:04:07.579" v="259" actId="20577"/>
          <ac:spMkLst>
            <pc:docMk/>
            <pc:sldMk cId="2725511806" sldId="266"/>
            <ac:spMk id="2" creationId="{58FEE236-692A-3CC5-5262-B176689986B5}"/>
          </ac:spMkLst>
        </pc:spChg>
        <pc:spChg chg="mod">
          <ac:chgData name="Aaron Steven Walcott" userId="S::asw254@nau.edu::dcd12583-90e8-41cf-a9f1-c42677bc03d6" providerId="AD" clId="Web-{26223CAC-860F-49AF-8D50-FD6BD37D2B56}" dt="2023-03-07T00:07:29.216" v="835" actId="20577"/>
          <ac:spMkLst>
            <pc:docMk/>
            <pc:sldMk cId="2725511806" sldId="266"/>
            <ac:spMk id="3" creationId="{F7195F22-E69B-8437-ECB6-E4CF6431087C}"/>
          </ac:spMkLst>
        </pc:spChg>
      </pc:sldChg>
      <pc:sldChg chg="addSp modSp new">
        <pc:chgData name="Aaron Steven Walcott" userId="S::asw254@nau.edu::dcd12583-90e8-41cf-a9f1-c42677bc03d6" providerId="AD" clId="Web-{26223CAC-860F-49AF-8D50-FD6BD37D2B56}" dt="2023-03-07T00:11:14.755" v="874" actId="1076"/>
        <pc:sldMkLst>
          <pc:docMk/>
          <pc:sldMk cId="1293435751" sldId="267"/>
        </pc:sldMkLst>
        <pc:spChg chg="mod">
          <ac:chgData name="Aaron Steven Walcott" userId="S::asw254@nau.edu::dcd12583-90e8-41cf-a9f1-c42677bc03d6" providerId="AD" clId="Web-{26223CAC-860F-49AF-8D50-FD6BD37D2B56}" dt="2023-03-06T23:48:45.772" v="481" actId="20577"/>
          <ac:spMkLst>
            <pc:docMk/>
            <pc:sldMk cId="1293435751" sldId="267"/>
            <ac:spMk id="2" creationId="{0C64EECE-1766-9196-4471-D7A84A9167D5}"/>
          </ac:spMkLst>
        </pc:spChg>
        <pc:spChg chg="mod">
          <ac:chgData name="Aaron Steven Walcott" userId="S::asw254@nau.edu::dcd12583-90e8-41cf-a9f1-c42677bc03d6" providerId="AD" clId="Web-{26223CAC-860F-49AF-8D50-FD6BD37D2B56}" dt="2023-03-06T23:49:29.258" v="592" actId="20577"/>
          <ac:spMkLst>
            <pc:docMk/>
            <pc:sldMk cId="1293435751" sldId="267"/>
            <ac:spMk id="3" creationId="{B0F2A356-08DE-61FF-022E-8B70B7702DBA}"/>
          </ac:spMkLst>
        </pc:spChg>
        <pc:spChg chg="add mod">
          <ac:chgData name="Aaron Steven Walcott" userId="S::asw254@nau.edu::dcd12583-90e8-41cf-a9f1-c42677bc03d6" providerId="AD" clId="Web-{26223CAC-860F-49AF-8D50-FD6BD37D2B56}" dt="2023-03-06T23:51:10.917" v="725" actId="1076"/>
          <ac:spMkLst>
            <pc:docMk/>
            <pc:sldMk cId="1293435751" sldId="267"/>
            <ac:spMk id="6" creationId="{68B87DFF-61F0-3B44-CE7C-5397AB2F1BAE}"/>
          </ac:spMkLst>
        </pc:spChg>
        <pc:spChg chg="add mod">
          <ac:chgData name="Aaron Steven Walcott" userId="S::asw254@nau.edu::dcd12583-90e8-41cf-a9f1-c42677bc03d6" providerId="AD" clId="Web-{26223CAC-860F-49AF-8D50-FD6BD37D2B56}" dt="2023-03-07T00:11:14.755" v="874" actId="1076"/>
          <ac:spMkLst>
            <pc:docMk/>
            <pc:sldMk cId="1293435751" sldId="267"/>
            <ac:spMk id="8" creationId="{4D605795-D94C-7B5A-2420-0AF361D33A1C}"/>
          </ac:spMkLst>
        </pc:spChg>
        <pc:picChg chg="add mod">
          <ac:chgData name="Aaron Steven Walcott" userId="S::asw254@nau.edu::dcd12583-90e8-41cf-a9f1-c42677bc03d6" providerId="AD" clId="Web-{26223CAC-860F-49AF-8D50-FD6BD37D2B56}" dt="2023-03-06T23:50:14.103" v="666" actId="1076"/>
          <ac:picMkLst>
            <pc:docMk/>
            <pc:sldMk cId="1293435751" sldId="267"/>
            <ac:picMk id="5" creationId="{5219092F-1CD8-9288-7E4D-338862B43BBA}"/>
          </ac:picMkLst>
        </pc:picChg>
        <pc:picChg chg="add mod modCrop">
          <ac:chgData name="Aaron Steven Walcott" userId="S::asw254@nau.edu::dcd12583-90e8-41cf-a9f1-c42677bc03d6" providerId="AD" clId="Web-{26223CAC-860F-49AF-8D50-FD6BD37D2B56}" dt="2023-03-07T00:10:31.566" v="844" actId="1076"/>
          <ac:picMkLst>
            <pc:docMk/>
            <pc:sldMk cId="1293435751" sldId="267"/>
            <ac:picMk id="7" creationId="{7F357196-1ADE-2673-6BE4-B47CCA7D4480}"/>
          </ac:picMkLst>
        </pc:picChg>
      </pc:sldChg>
    </pc:docChg>
  </pc:docChgLst>
  <pc:docChgLst>
    <pc:chgData name="Aaron Steven Walcott" userId="S::asw254@nau.edu::dcd12583-90e8-41cf-a9f1-c42677bc03d6" providerId="AD" clId="Web-{A448058F-00CB-489F-BAA0-F3532935F1CD}"/>
    <pc:docChg chg="addSld modSld">
      <pc:chgData name="Aaron Steven Walcott" userId="S::asw254@nau.edu::dcd12583-90e8-41cf-a9f1-c42677bc03d6" providerId="AD" clId="Web-{A448058F-00CB-489F-BAA0-F3532935F1CD}" dt="2023-03-13T05:39:09.778" v="558" actId="20577"/>
      <pc:docMkLst>
        <pc:docMk/>
      </pc:docMkLst>
      <pc:sldChg chg="addSp delSp modSp">
        <pc:chgData name="Aaron Steven Walcott" userId="S::asw254@nau.edu::dcd12583-90e8-41cf-a9f1-c42677bc03d6" providerId="AD" clId="Web-{A448058F-00CB-489F-BAA0-F3532935F1CD}" dt="2023-03-13T05:27:39.112" v="122" actId="1076"/>
        <pc:sldMkLst>
          <pc:docMk/>
          <pc:sldMk cId="109857222" sldId="256"/>
        </pc:sldMkLst>
        <pc:spChg chg="add del mod">
          <ac:chgData name="Aaron Steven Walcott" userId="S::asw254@nau.edu::dcd12583-90e8-41cf-a9f1-c42677bc03d6" providerId="AD" clId="Web-{A448058F-00CB-489F-BAA0-F3532935F1CD}" dt="2023-03-13T05:27:19.424" v="117"/>
          <ac:spMkLst>
            <pc:docMk/>
            <pc:sldMk cId="109857222" sldId="256"/>
            <ac:spMk id="3" creationId="{FEB93F3E-C182-AEAD-7568-CA43FD98C340}"/>
          </ac:spMkLst>
        </pc:spChg>
        <pc:picChg chg="add mod">
          <ac:chgData name="Aaron Steven Walcott" userId="S::asw254@nau.edu::dcd12583-90e8-41cf-a9f1-c42677bc03d6" providerId="AD" clId="Web-{A448058F-00CB-489F-BAA0-F3532935F1CD}" dt="2023-03-13T05:27:39.112" v="122" actId="1076"/>
          <ac:picMkLst>
            <pc:docMk/>
            <pc:sldMk cId="109857222" sldId="256"/>
            <ac:picMk id="5" creationId="{1B3AA416-E427-2120-2EBA-9F7992886735}"/>
          </ac:picMkLst>
        </pc:picChg>
        <pc:picChg chg="del">
          <ac:chgData name="Aaron Steven Walcott" userId="S::asw254@nau.edu::dcd12583-90e8-41cf-a9f1-c42677bc03d6" providerId="AD" clId="Web-{A448058F-00CB-489F-BAA0-F3532935F1CD}" dt="2023-03-13T05:27:15.330" v="116"/>
          <ac:picMkLst>
            <pc:docMk/>
            <pc:sldMk cId="109857222" sldId="256"/>
            <ac:picMk id="12" creationId="{F3E3A157-F35C-9745-7683-7684AA378E89}"/>
          </ac:picMkLst>
        </pc:picChg>
      </pc:sldChg>
      <pc:sldChg chg="modSp">
        <pc:chgData name="Aaron Steven Walcott" userId="S::asw254@nau.edu::dcd12583-90e8-41cf-a9f1-c42677bc03d6" providerId="AD" clId="Web-{A448058F-00CB-489F-BAA0-F3532935F1CD}" dt="2023-03-13T05:33:55.876" v="292" actId="20577"/>
        <pc:sldMkLst>
          <pc:docMk/>
          <pc:sldMk cId="1329797296" sldId="261"/>
        </pc:sldMkLst>
        <pc:spChg chg="mod">
          <ac:chgData name="Aaron Steven Walcott" userId="S::asw254@nau.edu::dcd12583-90e8-41cf-a9f1-c42677bc03d6" providerId="AD" clId="Web-{A448058F-00CB-489F-BAA0-F3532935F1CD}" dt="2023-03-13T05:33:55.876" v="292" actId="20577"/>
          <ac:spMkLst>
            <pc:docMk/>
            <pc:sldMk cId="1329797296" sldId="261"/>
            <ac:spMk id="11" creationId="{C2A7B8EF-23A9-A71D-0A91-8AA6D527607D}"/>
          </ac:spMkLst>
        </pc:spChg>
      </pc:sldChg>
      <pc:sldChg chg="addSp delSp modSp">
        <pc:chgData name="Aaron Steven Walcott" userId="S::asw254@nau.edu::dcd12583-90e8-41cf-a9f1-c42677bc03d6" providerId="AD" clId="Web-{A448058F-00CB-489F-BAA0-F3532935F1CD}" dt="2023-03-13T05:27:09.564" v="115" actId="1076"/>
        <pc:sldMkLst>
          <pc:docMk/>
          <pc:sldMk cId="2131204492" sldId="262"/>
        </pc:sldMkLst>
        <pc:picChg chg="add mod">
          <ac:chgData name="Aaron Steven Walcott" userId="S::asw254@nau.edu::dcd12583-90e8-41cf-a9f1-c42677bc03d6" providerId="AD" clId="Web-{A448058F-00CB-489F-BAA0-F3532935F1CD}" dt="2023-03-13T05:27:09.564" v="115" actId="1076"/>
          <ac:picMkLst>
            <pc:docMk/>
            <pc:sldMk cId="2131204492" sldId="262"/>
            <ac:picMk id="3" creationId="{17824EBC-6F6A-E2D8-28FD-B488F8C543EC}"/>
          </ac:picMkLst>
        </pc:picChg>
        <pc:picChg chg="del">
          <ac:chgData name="Aaron Steven Walcott" userId="S::asw254@nau.edu::dcd12583-90e8-41cf-a9f1-c42677bc03d6" providerId="AD" clId="Web-{A448058F-00CB-489F-BAA0-F3532935F1CD}" dt="2023-03-13T05:26:40.688" v="108"/>
          <ac:picMkLst>
            <pc:docMk/>
            <pc:sldMk cId="2131204492" sldId="262"/>
            <ac:picMk id="7" creationId="{A36EEDA7-B47B-4152-887F-1FD7AEE61B24}"/>
          </ac:picMkLst>
        </pc:picChg>
      </pc:sldChg>
      <pc:sldChg chg="addSp delSp modSp">
        <pc:chgData name="Aaron Steven Walcott" userId="S::asw254@nau.edu::dcd12583-90e8-41cf-a9f1-c42677bc03d6" providerId="AD" clId="Web-{A448058F-00CB-489F-BAA0-F3532935F1CD}" dt="2023-03-13T05:29:09.585" v="127" actId="1076"/>
        <pc:sldMkLst>
          <pc:docMk/>
          <pc:sldMk cId="2087109895" sldId="263"/>
        </pc:sldMkLst>
        <pc:picChg chg="add mod">
          <ac:chgData name="Aaron Steven Walcott" userId="S::asw254@nau.edu::dcd12583-90e8-41cf-a9f1-c42677bc03d6" providerId="AD" clId="Web-{A448058F-00CB-489F-BAA0-F3532935F1CD}" dt="2023-03-13T05:29:09.585" v="127" actId="1076"/>
          <ac:picMkLst>
            <pc:docMk/>
            <pc:sldMk cId="2087109895" sldId="263"/>
            <ac:picMk id="3" creationId="{33E80A22-D679-CE98-2AB0-B1B483B3C234}"/>
          </ac:picMkLst>
        </pc:picChg>
        <pc:picChg chg="del">
          <ac:chgData name="Aaron Steven Walcott" userId="S::asw254@nau.edu::dcd12583-90e8-41cf-a9f1-c42677bc03d6" providerId="AD" clId="Web-{A448058F-00CB-489F-BAA0-F3532935F1CD}" dt="2023-03-13T05:28:48.068" v="123"/>
          <ac:picMkLst>
            <pc:docMk/>
            <pc:sldMk cId="2087109895" sldId="263"/>
            <ac:picMk id="8" creationId="{796B47C7-D731-4153-CC56-E1DA74823E2A}"/>
          </ac:picMkLst>
        </pc:picChg>
      </pc:sldChg>
      <pc:sldChg chg="modSp">
        <pc:chgData name="Aaron Steven Walcott" userId="S::asw254@nau.edu::dcd12583-90e8-41cf-a9f1-c42677bc03d6" providerId="AD" clId="Web-{A448058F-00CB-489F-BAA0-F3532935F1CD}" dt="2023-03-13T05:32:01.981" v="191" actId="20577"/>
        <pc:sldMkLst>
          <pc:docMk/>
          <pc:sldMk cId="4212110536" sldId="265"/>
        </pc:sldMkLst>
        <pc:spChg chg="mod">
          <ac:chgData name="Aaron Steven Walcott" userId="S::asw254@nau.edu::dcd12583-90e8-41cf-a9f1-c42677bc03d6" providerId="AD" clId="Web-{A448058F-00CB-489F-BAA0-F3532935F1CD}" dt="2023-03-13T05:32:01.981" v="191" actId="20577"/>
          <ac:spMkLst>
            <pc:docMk/>
            <pc:sldMk cId="4212110536" sldId="265"/>
            <ac:spMk id="3" creationId="{B8527167-64CE-FAEC-B6B5-228C9A8BEAFA}"/>
          </ac:spMkLst>
        </pc:spChg>
      </pc:sldChg>
      <pc:sldChg chg="modSp new">
        <pc:chgData name="Aaron Steven Walcott" userId="S::asw254@nau.edu::dcd12583-90e8-41cf-a9f1-c42677bc03d6" providerId="AD" clId="Web-{A448058F-00CB-489F-BAA0-F3532935F1CD}" dt="2023-03-13T05:39:09.778" v="558" actId="20577"/>
        <pc:sldMkLst>
          <pc:docMk/>
          <pc:sldMk cId="1110539344" sldId="268"/>
        </pc:sldMkLst>
        <pc:spChg chg="mod">
          <ac:chgData name="Aaron Steven Walcott" userId="S::asw254@nau.edu::dcd12583-90e8-41cf-a9f1-c42677bc03d6" providerId="AD" clId="Web-{A448058F-00CB-489F-BAA0-F3532935F1CD}" dt="2023-03-13T05:35:26.629" v="295" actId="20577"/>
          <ac:spMkLst>
            <pc:docMk/>
            <pc:sldMk cId="1110539344" sldId="268"/>
            <ac:spMk id="2" creationId="{91890306-1415-F115-1B0E-C12FC58B90EF}"/>
          </ac:spMkLst>
        </pc:spChg>
        <pc:spChg chg="mod">
          <ac:chgData name="Aaron Steven Walcott" userId="S::asw254@nau.edu::dcd12583-90e8-41cf-a9f1-c42677bc03d6" providerId="AD" clId="Web-{A448058F-00CB-489F-BAA0-F3532935F1CD}" dt="2023-03-13T05:39:09.778" v="558" actId="20577"/>
          <ac:spMkLst>
            <pc:docMk/>
            <pc:sldMk cId="1110539344" sldId="268"/>
            <ac:spMk id="3" creationId="{2B46F54A-3CEA-563F-848B-5AFFBFD0318A}"/>
          </ac:spMkLst>
        </pc:spChg>
      </pc:sldChg>
    </pc:docChg>
  </pc:docChgLst>
  <pc:docChgLst>
    <pc:chgData clId="Web-{17502C80-CFBA-4A0C-9506-3DE81C404F7B}"/>
    <pc:docChg chg="addSld">
      <pc:chgData name="" userId="" providerId="" clId="Web-{17502C80-CFBA-4A0C-9506-3DE81C404F7B}" dt="2023-03-06T03:48:29.179" v="0"/>
      <pc:docMkLst>
        <pc:docMk/>
      </pc:docMkLst>
      <pc:sldChg chg="add">
        <pc:chgData name="" userId="" providerId="" clId="Web-{17502C80-CFBA-4A0C-9506-3DE81C404F7B}" dt="2023-03-06T03:48:29.179" v="0"/>
        <pc:sldMkLst>
          <pc:docMk/>
          <pc:sldMk cId="736175381" sldId="259"/>
        </pc:sldMkLst>
      </pc:sldChg>
    </pc:docChg>
  </pc:docChgLst>
  <pc:docChgLst>
    <pc:chgData name="Musaab S S Nasralla" userId="S::msn54@nau.edu::32d9f8af-ebc7-4d1f-8223-a8e244b7389a" providerId="AD" clId="Web-{6F0BFD39-E4F3-4132-B70A-16E70402F020}"/>
    <pc:docChg chg="modSld">
      <pc:chgData name="Musaab S S Nasralla" userId="S::msn54@nau.edu::32d9f8af-ebc7-4d1f-8223-a8e244b7389a" providerId="AD" clId="Web-{6F0BFD39-E4F3-4132-B70A-16E70402F020}" dt="2023-03-06T04:01:20.817" v="3" actId="14100"/>
      <pc:docMkLst>
        <pc:docMk/>
      </pc:docMkLst>
      <pc:sldChg chg="addSp delSp modSp">
        <pc:chgData name="Musaab S S Nasralla" userId="S::msn54@nau.edu::32d9f8af-ebc7-4d1f-8223-a8e244b7389a" providerId="AD" clId="Web-{6F0BFD39-E4F3-4132-B70A-16E70402F020}" dt="2023-03-06T04:01:20.817" v="3" actId="14100"/>
        <pc:sldMkLst>
          <pc:docMk/>
          <pc:sldMk cId="3484209512" sldId="258"/>
        </pc:sldMkLst>
        <pc:spChg chg="del">
          <ac:chgData name="Musaab S S Nasralla" userId="S::msn54@nau.edu::32d9f8af-ebc7-4d1f-8223-a8e244b7389a" providerId="AD" clId="Web-{6F0BFD39-E4F3-4132-B70A-16E70402F020}" dt="2023-03-06T04:00:58.535" v="0"/>
          <ac:spMkLst>
            <pc:docMk/>
            <pc:sldMk cId="3484209512" sldId="258"/>
            <ac:spMk id="3" creationId="{9559CE2E-E404-BA84-5638-F7F6EFF933B4}"/>
          </ac:spMkLst>
        </pc:spChg>
        <pc:picChg chg="add mod ord">
          <ac:chgData name="Musaab S S Nasralla" userId="S::msn54@nau.edu::32d9f8af-ebc7-4d1f-8223-a8e244b7389a" providerId="AD" clId="Web-{6F0BFD39-E4F3-4132-B70A-16E70402F020}" dt="2023-03-06T04:01:20.817" v="3" actId="14100"/>
          <ac:picMkLst>
            <pc:docMk/>
            <pc:sldMk cId="3484209512" sldId="258"/>
            <ac:picMk id="4" creationId="{48390174-32F2-ED09-E5BA-C22610F12597}"/>
          </ac:picMkLst>
        </pc:picChg>
      </pc:sldChg>
    </pc:docChg>
  </pc:docChgLst>
  <pc:docChgLst>
    <pc:chgData name="Simei Abdias Portillo Ramos" userId="a6023f4a-8a27-47c6-971d-e44b1ecb5981" providerId="ADAL" clId="{C499DF9C-4AB6-424F-85BF-49C987B10B77}"/>
    <pc:docChg chg="custSel addSld delSld modSld sldOrd">
      <pc:chgData name="Simei Abdias Portillo Ramos" userId="a6023f4a-8a27-47c6-971d-e44b1ecb5981" providerId="ADAL" clId="{C499DF9C-4AB6-424F-85BF-49C987B10B77}" dt="2023-03-06T06:07:42.874" v="309" actId="1076"/>
      <pc:docMkLst>
        <pc:docMk/>
      </pc:docMkLst>
      <pc:sldChg chg="addSp delSp modSp mod ord modClrScheme chgLayout">
        <pc:chgData name="Simei Abdias Portillo Ramos" userId="a6023f4a-8a27-47c6-971d-e44b1ecb5981" providerId="ADAL" clId="{C499DF9C-4AB6-424F-85BF-49C987B10B77}" dt="2023-03-06T06:04:59.389" v="249" actId="1076"/>
        <pc:sldMkLst>
          <pc:docMk/>
          <pc:sldMk cId="109857222" sldId="256"/>
        </pc:sldMkLst>
        <pc:spChg chg="del mod ord">
          <ac:chgData name="Simei Abdias Portillo Ramos" userId="a6023f4a-8a27-47c6-971d-e44b1ecb5981" providerId="ADAL" clId="{C499DF9C-4AB6-424F-85BF-49C987B10B77}" dt="2023-03-06T04:30:42.800" v="51" actId="700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Simei Abdias Portillo Ramos" userId="a6023f4a-8a27-47c6-971d-e44b1ecb5981" providerId="ADAL" clId="{C499DF9C-4AB6-424F-85BF-49C987B10B77}" dt="2023-03-06T04:30:42.800" v="51" actId="700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Simei Abdias Portillo Ramos" userId="a6023f4a-8a27-47c6-971d-e44b1ecb5981" providerId="ADAL" clId="{C499DF9C-4AB6-424F-85BF-49C987B10B77}" dt="2023-03-06T04:40:11.461" v="157" actId="2711"/>
          <ac:spMkLst>
            <pc:docMk/>
            <pc:sldMk cId="109857222" sldId="256"/>
            <ac:spMk id="4" creationId="{C8EC9445-8733-F3BB-F544-C9499D526FF5}"/>
          </ac:spMkLst>
        </pc:spChg>
        <pc:spChg chg="add del mod ord">
          <ac:chgData name="Simei Abdias Portillo Ramos" userId="a6023f4a-8a27-47c6-971d-e44b1ecb5981" providerId="ADAL" clId="{C499DF9C-4AB6-424F-85BF-49C987B10B77}" dt="2023-03-06T04:37:06.655" v="125" actId="931"/>
          <ac:spMkLst>
            <pc:docMk/>
            <pc:sldMk cId="109857222" sldId="256"/>
            <ac:spMk id="5" creationId="{FE7FDC4A-36EE-D15B-932A-0BDC8B058013}"/>
          </ac:spMkLst>
        </pc:spChg>
        <pc:spChg chg="add mod">
          <ac:chgData name="Simei Abdias Portillo Ramos" userId="a6023f4a-8a27-47c6-971d-e44b1ecb5981" providerId="ADAL" clId="{C499DF9C-4AB6-424F-85BF-49C987B10B77}" dt="2023-03-06T06:04:59.389" v="249" actId="1076"/>
          <ac:spMkLst>
            <pc:docMk/>
            <pc:sldMk cId="109857222" sldId="256"/>
            <ac:spMk id="8" creationId="{0E85FF58-A5CB-3291-C53B-546E1E800342}"/>
          </ac:spMkLst>
        </pc:spChg>
        <pc:spChg chg="add del mod">
          <ac:chgData name="Simei Abdias Portillo Ramos" userId="a6023f4a-8a27-47c6-971d-e44b1ecb5981" providerId="ADAL" clId="{C499DF9C-4AB6-424F-85BF-49C987B10B77}" dt="2023-03-06T04:59:18.146" v="159" actId="931"/>
          <ac:spMkLst>
            <pc:docMk/>
            <pc:sldMk cId="109857222" sldId="256"/>
            <ac:spMk id="10" creationId="{4D7BBEE3-172B-56D3-EA45-82AA5A13A83D}"/>
          </ac:spMkLst>
        </pc:spChg>
        <pc:picChg chg="add del mod">
          <ac:chgData name="Simei Abdias Portillo Ramos" userId="a6023f4a-8a27-47c6-971d-e44b1ecb5981" providerId="ADAL" clId="{C499DF9C-4AB6-424F-85BF-49C987B10B77}" dt="2023-03-06T04:45:02.180" v="158" actId="478"/>
          <ac:picMkLst>
            <pc:docMk/>
            <pc:sldMk cId="109857222" sldId="256"/>
            <ac:picMk id="7" creationId="{005568D8-4D06-CEA3-9974-EE2761D3492B}"/>
          </ac:picMkLst>
        </pc:picChg>
        <pc:picChg chg="add mod">
          <ac:chgData name="Simei Abdias Portillo Ramos" userId="a6023f4a-8a27-47c6-971d-e44b1ecb5981" providerId="ADAL" clId="{C499DF9C-4AB6-424F-85BF-49C987B10B77}" dt="2023-03-06T06:04:55.116" v="248" actId="1076"/>
          <ac:picMkLst>
            <pc:docMk/>
            <pc:sldMk cId="109857222" sldId="256"/>
            <ac:picMk id="12" creationId="{F3E3A157-F35C-9745-7683-7684AA378E89}"/>
          </ac:picMkLst>
        </pc:picChg>
      </pc:sldChg>
      <pc:sldChg chg="addSp delSp add del setBg delDesignElem">
        <pc:chgData name="Simei Abdias Portillo Ramos" userId="a6023f4a-8a27-47c6-971d-e44b1ecb5981" providerId="ADAL" clId="{C499DF9C-4AB6-424F-85BF-49C987B10B77}" dt="2023-03-06T01:26:16.042" v="2"/>
        <pc:sldMkLst>
          <pc:docMk/>
          <pc:sldMk cId="1279383715" sldId="257"/>
        </pc:sldMkLst>
        <pc:spChg chg="add del">
          <ac:chgData name="Simei Abdias Portillo Ramos" userId="a6023f4a-8a27-47c6-971d-e44b1ecb5981" providerId="ADAL" clId="{C499DF9C-4AB6-424F-85BF-49C987B10B77}" dt="2023-03-06T01:26:16.042" v="2"/>
          <ac:spMkLst>
            <pc:docMk/>
            <pc:sldMk cId="1279383715" sldId="257"/>
            <ac:spMk id="9" creationId="{F774E8E4-3A52-4B19-AFD7-B242CE61A7A9}"/>
          </ac:spMkLst>
        </pc:spChg>
      </pc:sldChg>
      <pc:sldChg chg="modSp add mod">
        <pc:chgData name="Simei Abdias Portillo Ramos" userId="a6023f4a-8a27-47c6-971d-e44b1ecb5981" providerId="ADAL" clId="{C499DF9C-4AB6-424F-85BF-49C987B10B77}" dt="2023-03-06T04:32:48.951" v="124" actId="2711"/>
        <pc:sldMkLst>
          <pc:docMk/>
          <pc:sldMk cId="2852663241" sldId="257"/>
        </pc:sldMkLst>
        <pc:spChg chg="mod">
          <ac:chgData name="Simei Abdias Portillo Ramos" userId="a6023f4a-8a27-47c6-971d-e44b1ecb5981" providerId="ADAL" clId="{C499DF9C-4AB6-424F-85BF-49C987B10B77}" dt="2023-03-06T04:32:48.951" v="124" actId="2711"/>
          <ac:spMkLst>
            <pc:docMk/>
            <pc:sldMk cId="2852663241" sldId="257"/>
            <ac:spMk id="2" creationId="{00000000-0000-0000-0000-000000000000}"/>
          </ac:spMkLst>
        </pc:spChg>
        <pc:spChg chg="mod">
          <ac:chgData name="Simei Abdias Portillo Ramos" userId="a6023f4a-8a27-47c6-971d-e44b1ecb5981" providerId="ADAL" clId="{C499DF9C-4AB6-424F-85BF-49C987B10B77}" dt="2023-03-06T04:32:48.951" v="124" actId="2711"/>
          <ac:spMkLst>
            <pc:docMk/>
            <pc:sldMk cId="2852663241" sldId="257"/>
            <ac:spMk id="3" creationId="{00000000-0000-0000-0000-000000000000}"/>
          </ac:spMkLst>
        </pc:spChg>
      </pc:sldChg>
      <pc:sldChg chg="del">
        <pc:chgData name="Simei Abdias Portillo Ramos" userId="a6023f4a-8a27-47c6-971d-e44b1ecb5981" providerId="ADAL" clId="{C499DF9C-4AB6-424F-85BF-49C987B10B77}" dt="2023-03-06T04:24:45.633" v="6" actId="2696"/>
        <pc:sldMkLst>
          <pc:docMk/>
          <pc:sldMk cId="3484209512" sldId="258"/>
        </pc:sldMkLst>
      </pc:sldChg>
      <pc:sldChg chg="modSp mod">
        <pc:chgData name="Simei Abdias Portillo Ramos" userId="a6023f4a-8a27-47c6-971d-e44b1ecb5981" providerId="ADAL" clId="{C499DF9C-4AB6-424F-85BF-49C987B10B77}" dt="2023-03-06T04:32:41.333" v="123" actId="2711"/>
        <pc:sldMkLst>
          <pc:docMk/>
          <pc:sldMk cId="736175381" sldId="259"/>
        </pc:sldMkLst>
        <pc:spChg chg="mod">
          <ac:chgData name="Simei Abdias Portillo Ramos" userId="a6023f4a-8a27-47c6-971d-e44b1ecb5981" providerId="ADAL" clId="{C499DF9C-4AB6-424F-85BF-49C987B10B77}" dt="2023-03-06T04:32:41.333" v="123" actId="2711"/>
          <ac:spMkLst>
            <pc:docMk/>
            <pc:sldMk cId="736175381" sldId="259"/>
            <ac:spMk id="2" creationId="{AC8352E3-822B-A86D-19CA-6623A4CAD2DF}"/>
          </ac:spMkLst>
        </pc:spChg>
        <pc:spChg chg="mod">
          <ac:chgData name="Simei Abdias Portillo Ramos" userId="a6023f4a-8a27-47c6-971d-e44b1ecb5981" providerId="ADAL" clId="{C499DF9C-4AB6-424F-85BF-49C987B10B77}" dt="2023-03-06T04:32:41.333" v="123" actId="2711"/>
          <ac:spMkLst>
            <pc:docMk/>
            <pc:sldMk cId="736175381" sldId="259"/>
            <ac:spMk id="3" creationId="{3EDC1D74-FDF5-2807-2EA1-FBFA290B14DE}"/>
          </ac:spMkLst>
        </pc:spChg>
      </pc:sldChg>
      <pc:sldChg chg="modSp mod">
        <pc:chgData name="Simei Abdias Portillo Ramos" userId="a6023f4a-8a27-47c6-971d-e44b1ecb5981" providerId="ADAL" clId="{C499DF9C-4AB6-424F-85BF-49C987B10B77}" dt="2023-03-06T04:32:35.468" v="122" actId="2711"/>
        <pc:sldMkLst>
          <pc:docMk/>
          <pc:sldMk cId="1806312387" sldId="260"/>
        </pc:sldMkLst>
        <pc:spChg chg="mod">
          <ac:chgData name="Simei Abdias Portillo Ramos" userId="a6023f4a-8a27-47c6-971d-e44b1ecb5981" providerId="ADAL" clId="{C499DF9C-4AB6-424F-85BF-49C987B10B77}" dt="2023-03-06T04:32:35.468" v="122" actId="2711"/>
          <ac:spMkLst>
            <pc:docMk/>
            <pc:sldMk cId="1806312387" sldId="260"/>
            <ac:spMk id="2" creationId="{A87E469D-82FA-8FD0-7B1E-25FFCE691D19}"/>
          </ac:spMkLst>
        </pc:spChg>
        <pc:spChg chg="mod">
          <ac:chgData name="Simei Abdias Portillo Ramos" userId="a6023f4a-8a27-47c6-971d-e44b1ecb5981" providerId="ADAL" clId="{C499DF9C-4AB6-424F-85BF-49C987B10B77}" dt="2023-03-06T04:32:35.468" v="122" actId="2711"/>
          <ac:spMkLst>
            <pc:docMk/>
            <pc:sldMk cId="1806312387" sldId="260"/>
            <ac:spMk id="3" creationId="{98A50601-59A0-8710-2E69-2CCFDD1D9D74}"/>
          </ac:spMkLst>
        </pc:spChg>
      </pc:sldChg>
      <pc:sldChg chg="addSp delSp modSp add mod">
        <pc:chgData name="Simei Abdias Portillo Ramos" userId="a6023f4a-8a27-47c6-971d-e44b1ecb5981" providerId="ADAL" clId="{C499DF9C-4AB6-424F-85BF-49C987B10B77}" dt="2023-03-06T04:32:28.008" v="121" actId="2711"/>
        <pc:sldMkLst>
          <pc:docMk/>
          <pc:sldMk cId="1329797296" sldId="261"/>
        </pc:sldMkLst>
        <pc:spChg chg="mod">
          <ac:chgData name="Simei Abdias Portillo Ramos" userId="a6023f4a-8a27-47c6-971d-e44b1ecb5981" providerId="ADAL" clId="{C499DF9C-4AB6-424F-85BF-49C987B10B77}" dt="2023-03-06T04:32:28.008" v="121" actId="2711"/>
          <ac:spMkLst>
            <pc:docMk/>
            <pc:sldMk cId="1329797296" sldId="261"/>
            <ac:spMk id="2" creationId="{4B694DE8-9535-E3B8-472F-91346A87A9A9}"/>
          </ac:spMkLst>
        </pc:spChg>
        <pc:spChg chg="mod">
          <ac:chgData name="Simei Abdias Portillo Ramos" userId="a6023f4a-8a27-47c6-971d-e44b1ecb5981" providerId="ADAL" clId="{C499DF9C-4AB6-424F-85BF-49C987B10B77}" dt="2023-03-06T04:32:28.008" v="121" actId="2711"/>
          <ac:spMkLst>
            <pc:docMk/>
            <pc:sldMk cId="1329797296" sldId="261"/>
            <ac:spMk id="3" creationId="{BF1AC5E3-5E28-1518-D9A0-2E4B6AF44462}"/>
          </ac:spMkLst>
        </pc:spChg>
        <pc:spChg chg="del">
          <ac:chgData name="Simei Abdias Portillo Ramos" userId="a6023f4a-8a27-47c6-971d-e44b1ecb5981" providerId="ADAL" clId="{C499DF9C-4AB6-424F-85BF-49C987B10B77}" dt="2023-03-06T04:25:42.675" v="14" actId="478"/>
          <ac:spMkLst>
            <pc:docMk/>
            <pc:sldMk cId="1329797296" sldId="261"/>
            <ac:spMk id="4" creationId="{2DA68245-DFDB-041D-9771-0B002CFCE8A1}"/>
          </ac:spMkLst>
        </pc:spChg>
        <pc:spChg chg="add del mod">
          <ac:chgData name="Simei Abdias Portillo Ramos" userId="a6023f4a-8a27-47c6-971d-e44b1ecb5981" providerId="ADAL" clId="{C499DF9C-4AB6-424F-85BF-49C987B10B77}" dt="2023-03-06T04:25:19.838" v="9" actId="478"/>
          <ac:spMkLst>
            <pc:docMk/>
            <pc:sldMk cId="1329797296" sldId="261"/>
            <ac:spMk id="5" creationId="{AD4C4896-3683-A526-CDDA-008F2FE5D8AC}"/>
          </ac:spMkLst>
        </pc:spChg>
        <pc:spChg chg="del">
          <ac:chgData name="Simei Abdias Portillo Ramos" userId="a6023f4a-8a27-47c6-971d-e44b1ecb5981" providerId="ADAL" clId="{C499DF9C-4AB6-424F-85BF-49C987B10B77}" dt="2023-03-06T04:25:33.477" v="12" actId="478"/>
          <ac:spMkLst>
            <pc:docMk/>
            <pc:sldMk cId="1329797296" sldId="261"/>
            <ac:spMk id="6" creationId="{84ADB70C-EE98-D22A-83B7-BF23DA2EEC57}"/>
          </ac:spMkLst>
        </pc:spChg>
        <pc:spChg chg="del">
          <ac:chgData name="Simei Abdias Portillo Ramos" userId="a6023f4a-8a27-47c6-971d-e44b1ecb5981" providerId="ADAL" clId="{C499DF9C-4AB6-424F-85BF-49C987B10B77}" dt="2023-03-06T04:25:38.246" v="13" actId="478"/>
          <ac:spMkLst>
            <pc:docMk/>
            <pc:sldMk cId="1329797296" sldId="261"/>
            <ac:spMk id="10" creationId="{A43361A5-2C25-D46F-1D5D-5B8A14953068}"/>
          </ac:spMkLst>
        </pc:spChg>
        <pc:spChg chg="add mod">
          <ac:chgData name="Simei Abdias Portillo Ramos" userId="a6023f4a-8a27-47c6-971d-e44b1ecb5981" providerId="ADAL" clId="{C499DF9C-4AB6-424F-85BF-49C987B10B77}" dt="2023-03-06T04:32:28.008" v="121" actId="2711"/>
          <ac:spMkLst>
            <pc:docMk/>
            <pc:sldMk cId="1329797296" sldId="261"/>
            <ac:spMk id="11" creationId="{C2A7B8EF-23A9-A71D-0A91-8AA6D527607D}"/>
          </ac:spMkLst>
        </pc:spChg>
        <pc:picChg chg="del">
          <ac:chgData name="Simei Abdias Portillo Ramos" userId="a6023f4a-8a27-47c6-971d-e44b1ecb5981" providerId="ADAL" clId="{C499DF9C-4AB6-424F-85BF-49C987B10B77}" dt="2023-03-06T04:24:52.429" v="8" actId="478"/>
          <ac:picMkLst>
            <pc:docMk/>
            <pc:sldMk cId="1329797296" sldId="261"/>
            <ac:picMk id="9" creationId="{4DA7ED96-BC8F-F2F3-217B-0390DDECB0CA}"/>
          </ac:picMkLst>
        </pc:picChg>
        <pc:picChg chg="del">
          <ac:chgData name="Simei Abdias Portillo Ramos" userId="a6023f4a-8a27-47c6-971d-e44b1ecb5981" providerId="ADAL" clId="{C499DF9C-4AB6-424F-85BF-49C987B10B77}" dt="2023-03-06T04:24:49.087" v="7" actId="478"/>
          <ac:picMkLst>
            <pc:docMk/>
            <pc:sldMk cId="1329797296" sldId="261"/>
            <ac:picMk id="1026" creationId="{FAF90693-85AE-55C3-672D-67FA1C2DED46}"/>
          </ac:picMkLst>
        </pc:picChg>
        <pc:cxnChg chg="del">
          <ac:chgData name="Simei Abdias Portillo Ramos" userId="a6023f4a-8a27-47c6-971d-e44b1ecb5981" providerId="ADAL" clId="{C499DF9C-4AB6-424F-85BF-49C987B10B77}" dt="2023-03-06T04:25:22.358" v="10" actId="478"/>
          <ac:cxnSpMkLst>
            <pc:docMk/>
            <pc:sldMk cId="1329797296" sldId="261"/>
            <ac:cxnSpMk id="7" creationId="{97437900-5487-9A94-1622-580521DE8CB6}"/>
          </ac:cxnSpMkLst>
        </pc:cxnChg>
        <pc:cxnChg chg="del">
          <ac:chgData name="Simei Abdias Portillo Ramos" userId="a6023f4a-8a27-47c6-971d-e44b1ecb5981" providerId="ADAL" clId="{C499DF9C-4AB6-424F-85BF-49C987B10B77}" dt="2023-03-06T04:25:24.498" v="11" actId="478"/>
          <ac:cxnSpMkLst>
            <pc:docMk/>
            <pc:sldMk cId="1329797296" sldId="261"/>
            <ac:cxnSpMk id="8" creationId="{CCBD4EE0-4986-8311-4B96-A679E33146F3}"/>
          </ac:cxnSpMkLst>
        </pc:cxnChg>
      </pc:sldChg>
      <pc:sldChg chg="addSp delSp modSp new mod">
        <pc:chgData name="Simei Abdias Portillo Ramos" userId="a6023f4a-8a27-47c6-971d-e44b1ecb5981" providerId="ADAL" clId="{C499DF9C-4AB6-424F-85BF-49C987B10B77}" dt="2023-03-06T06:04:48.164" v="247" actId="1076"/>
        <pc:sldMkLst>
          <pc:docMk/>
          <pc:sldMk cId="2131204492" sldId="262"/>
        </pc:sldMkLst>
        <pc:spChg chg="mod">
          <ac:chgData name="Simei Abdias Portillo Ramos" userId="a6023f4a-8a27-47c6-971d-e44b1ecb5981" providerId="ADAL" clId="{C499DF9C-4AB6-424F-85BF-49C987B10B77}" dt="2023-03-06T05:57:25.752" v="206" actId="2711"/>
          <ac:spMkLst>
            <pc:docMk/>
            <pc:sldMk cId="2131204492" sldId="262"/>
            <ac:spMk id="2" creationId="{1FEF7326-951B-C6C4-559C-A588C14F9B86}"/>
          </ac:spMkLst>
        </pc:spChg>
        <pc:spChg chg="del mod">
          <ac:chgData name="Simei Abdias Portillo Ramos" userId="a6023f4a-8a27-47c6-971d-e44b1ecb5981" providerId="ADAL" clId="{C499DF9C-4AB6-424F-85BF-49C987B10B77}" dt="2023-03-06T05:21:21.548" v="162" actId="931"/>
          <ac:spMkLst>
            <pc:docMk/>
            <pc:sldMk cId="2131204492" sldId="262"/>
            <ac:spMk id="3" creationId="{0283837C-2FEF-228F-E29A-BD3294FFAB40}"/>
          </ac:spMkLst>
        </pc:spChg>
        <pc:spChg chg="add mod">
          <ac:chgData name="Simei Abdias Portillo Ramos" userId="a6023f4a-8a27-47c6-971d-e44b1ecb5981" providerId="ADAL" clId="{C499DF9C-4AB6-424F-85BF-49C987B10B77}" dt="2023-03-06T06:04:48.164" v="247" actId="1076"/>
          <ac:spMkLst>
            <pc:docMk/>
            <pc:sldMk cId="2131204492" sldId="262"/>
            <ac:spMk id="6" creationId="{3423DCDC-B33A-FAE7-E5D7-00C3BFEF9EDF}"/>
          </ac:spMkLst>
        </pc:spChg>
        <pc:picChg chg="add mod">
          <ac:chgData name="Simei Abdias Portillo Ramos" userId="a6023f4a-8a27-47c6-971d-e44b1ecb5981" providerId="ADAL" clId="{C499DF9C-4AB6-424F-85BF-49C987B10B77}" dt="2023-03-06T06:04:43.842" v="246" actId="1076"/>
          <ac:picMkLst>
            <pc:docMk/>
            <pc:sldMk cId="2131204492" sldId="262"/>
            <ac:picMk id="5" creationId="{97F02377-D889-CAA8-CCE2-9F2DFFA7A0E4}"/>
          </ac:picMkLst>
        </pc:picChg>
      </pc:sldChg>
      <pc:sldChg chg="addSp delSp modSp new mod">
        <pc:chgData name="Simei Abdias Portillo Ramos" userId="a6023f4a-8a27-47c6-971d-e44b1ecb5981" providerId="ADAL" clId="{C499DF9C-4AB6-424F-85BF-49C987B10B77}" dt="2023-03-06T06:04:37.471" v="245" actId="1076"/>
        <pc:sldMkLst>
          <pc:docMk/>
          <pc:sldMk cId="2087109895" sldId="263"/>
        </pc:sldMkLst>
        <pc:spChg chg="mod">
          <ac:chgData name="Simei Abdias Portillo Ramos" userId="a6023f4a-8a27-47c6-971d-e44b1ecb5981" providerId="ADAL" clId="{C499DF9C-4AB6-424F-85BF-49C987B10B77}" dt="2023-03-06T04:32:01.531" v="115" actId="2711"/>
          <ac:spMkLst>
            <pc:docMk/>
            <pc:sldMk cId="2087109895" sldId="263"/>
            <ac:spMk id="2" creationId="{AE60A973-4E2A-202B-4765-D0C855952920}"/>
          </ac:spMkLst>
        </pc:spChg>
        <pc:spChg chg="del mod">
          <ac:chgData name="Simei Abdias Portillo Ramos" userId="a6023f4a-8a27-47c6-971d-e44b1ecb5981" providerId="ADAL" clId="{C499DF9C-4AB6-424F-85BF-49C987B10B77}" dt="2023-03-06T06:02:19.410" v="208" actId="931"/>
          <ac:spMkLst>
            <pc:docMk/>
            <pc:sldMk cId="2087109895" sldId="263"/>
            <ac:spMk id="3" creationId="{60DD1263-FD49-FFC9-4966-1297AFEBB737}"/>
          </ac:spMkLst>
        </pc:spChg>
        <pc:spChg chg="add del mod">
          <ac:chgData name="Simei Abdias Portillo Ramos" userId="a6023f4a-8a27-47c6-971d-e44b1ecb5981" providerId="ADAL" clId="{C499DF9C-4AB6-424F-85BF-49C987B10B77}" dt="2023-03-06T04:32:12.051" v="118"/>
          <ac:spMkLst>
            <pc:docMk/>
            <pc:sldMk cId="2087109895" sldId="263"/>
            <ac:spMk id="4" creationId="{2B4280CA-6F1E-A939-C3DD-1F48C309739D}"/>
          </ac:spMkLst>
        </pc:spChg>
        <pc:spChg chg="add mod">
          <ac:chgData name="Simei Abdias Portillo Ramos" userId="a6023f4a-8a27-47c6-971d-e44b1ecb5981" providerId="ADAL" clId="{C499DF9C-4AB6-424F-85BF-49C987B10B77}" dt="2023-03-06T06:04:37.471" v="245" actId="1076"/>
          <ac:spMkLst>
            <pc:docMk/>
            <pc:sldMk cId="2087109895" sldId="263"/>
            <ac:spMk id="7" creationId="{AF1B34C9-6AEF-54E8-19AD-523CAFBA0F0F}"/>
          </ac:spMkLst>
        </pc:spChg>
        <pc:picChg chg="add mod">
          <ac:chgData name="Simei Abdias Portillo Ramos" userId="a6023f4a-8a27-47c6-971d-e44b1ecb5981" providerId="ADAL" clId="{C499DF9C-4AB6-424F-85BF-49C987B10B77}" dt="2023-03-06T06:04:33.318" v="244" actId="1076"/>
          <ac:picMkLst>
            <pc:docMk/>
            <pc:sldMk cId="2087109895" sldId="263"/>
            <ac:picMk id="6" creationId="{10974BA3-F779-C7AC-95B3-BA4EFC02F795}"/>
          </ac:picMkLst>
        </pc:picChg>
      </pc:sldChg>
      <pc:sldChg chg="addSp delSp modSp new mod ord">
        <pc:chgData name="Simei Abdias Portillo Ramos" userId="a6023f4a-8a27-47c6-971d-e44b1ecb5981" providerId="ADAL" clId="{C499DF9C-4AB6-424F-85BF-49C987B10B77}" dt="2023-03-06T06:07:42.874" v="309" actId="1076"/>
        <pc:sldMkLst>
          <pc:docMk/>
          <pc:sldMk cId="1522614261" sldId="264"/>
        </pc:sldMkLst>
        <pc:spChg chg="del">
          <ac:chgData name="Simei Abdias Portillo Ramos" userId="a6023f4a-8a27-47c6-971d-e44b1ecb5981" providerId="ADAL" clId="{C499DF9C-4AB6-424F-85BF-49C987B10B77}" dt="2023-03-06T06:06:46.720" v="279" actId="478"/>
          <ac:spMkLst>
            <pc:docMk/>
            <pc:sldMk cId="1522614261" sldId="264"/>
            <ac:spMk id="2" creationId="{30E4DC45-73EB-FC5D-248B-6D9A60B81F0B}"/>
          </ac:spMkLst>
        </pc:spChg>
        <pc:spChg chg="del mod">
          <ac:chgData name="Simei Abdias Portillo Ramos" userId="a6023f4a-8a27-47c6-971d-e44b1ecb5981" providerId="ADAL" clId="{C499DF9C-4AB6-424F-85BF-49C987B10B77}" dt="2023-03-06T06:07:05.377" v="281" actId="478"/>
          <ac:spMkLst>
            <pc:docMk/>
            <pc:sldMk cId="1522614261" sldId="264"/>
            <ac:spMk id="3" creationId="{C7AE3FB9-E77B-943B-0D1F-BACFB766B858}"/>
          </ac:spMkLst>
        </pc:spChg>
        <pc:spChg chg="add del mod">
          <ac:chgData name="Simei Abdias Portillo Ramos" userId="a6023f4a-8a27-47c6-971d-e44b1ecb5981" providerId="ADAL" clId="{C499DF9C-4AB6-424F-85BF-49C987B10B77}" dt="2023-03-06T06:07:07.507" v="282" actId="478"/>
          <ac:spMkLst>
            <pc:docMk/>
            <pc:sldMk cId="1522614261" sldId="264"/>
            <ac:spMk id="5" creationId="{BDFDF3DD-739A-25DE-CC51-10C173DA9AC6}"/>
          </ac:spMkLst>
        </pc:spChg>
        <pc:spChg chg="add mod">
          <ac:chgData name="Simei Abdias Portillo Ramos" userId="a6023f4a-8a27-47c6-971d-e44b1ecb5981" providerId="ADAL" clId="{C499DF9C-4AB6-424F-85BF-49C987B10B77}" dt="2023-03-06T06:07:42.874" v="309" actId="1076"/>
          <ac:spMkLst>
            <pc:docMk/>
            <pc:sldMk cId="1522614261" sldId="264"/>
            <ac:spMk id="6" creationId="{DA7B17D4-1CAC-A158-3AFD-39E770B6A083}"/>
          </ac:spMkLst>
        </pc:spChg>
      </pc:sldChg>
    </pc:docChg>
  </pc:docChgLst>
  <pc:docChgLst>
    <pc:chgData name="Musaab S S Nasralla" userId="S::msn54@nau.edu::32d9f8af-ebc7-4d1f-8223-a8e244b7389a" providerId="AD" clId="Web-{D3CE1792-598F-49EC-BB8C-10BB24C5810B}"/>
    <pc:docChg chg="addSld">
      <pc:chgData name="Musaab S S Nasralla" userId="S::msn54@nau.edu::32d9f8af-ebc7-4d1f-8223-a8e244b7389a" providerId="AD" clId="Web-{D3CE1792-598F-49EC-BB8C-10BB24C5810B}" dt="2023-03-06T03:49:04.767" v="0"/>
      <pc:docMkLst>
        <pc:docMk/>
      </pc:docMkLst>
      <pc:sldChg chg="add">
        <pc:chgData name="Musaab S S Nasralla" userId="S::msn54@nau.edu::32d9f8af-ebc7-4d1f-8223-a8e244b7389a" providerId="AD" clId="Web-{D3CE1792-598F-49EC-BB8C-10BB24C5810B}" dt="2023-03-06T03:49:04.767" v="0"/>
        <pc:sldMkLst>
          <pc:docMk/>
          <pc:sldMk cId="180631238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0366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2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90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4/7/23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0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4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3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bstract bubble art">
            <a:extLst>
              <a:ext uri="{FF2B5EF4-FFF2-40B4-BE49-F238E27FC236}">
                <a16:creationId xmlns:a16="http://schemas.microsoft.com/office/drawing/2014/main" id="{A35C7884-2A66-E2D9-5D94-BEF94B88D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34618" b="4653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en-US" b="0" i="0" u="none" strike="noStrike" cap="all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HELIUM-FILLED BUBBLE SOAP GENERATOR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79074"/>
            <a:ext cx="9418320" cy="1613165"/>
          </a:xfrm>
        </p:spPr>
        <p:txBody>
          <a:bodyPr>
            <a:normAutofit/>
          </a:bodyPr>
          <a:lstStyle/>
          <a:p>
            <a:r>
              <a:rPr lang="en-US" b="0" i="0" u="none" strike="noStrike" cap="small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P16: Aaron Walcott, Simei Portillo, Musaab Nasralla</a:t>
            </a:r>
            <a:r>
              <a:rPr lang="en-US" b="0" i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774E8E4-3A52-4B19-AFD7-B242CE61A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26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4C8F-7DE1-6913-E49D-6D098115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7167-64CE-FAEC-B6B5-228C9A8B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First few prints of the third layer adapter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Resin printed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Pla printed</a:t>
            </a:r>
          </a:p>
          <a:p>
            <a:pPr>
              <a:buFont typeface="Arial" pitchFamily="18" charset="2"/>
              <a:buChar char="•"/>
            </a:pPr>
            <a:r>
              <a:rPr lang="en-US" dirty="0">
                <a:solidFill>
                  <a:srgbClr val="000000"/>
                </a:solidFill>
              </a:rPr>
              <a:t>Designing the testing stand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Update: Not currently needed- 3/12/2023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18" charset="2"/>
              <a:buChar char="•"/>
            </a:pPr>
            <a:r>
              <a:rPr lang="en-US" dirty="0">
                <a:solidFill>
                  <a:srgbClr val="000000"/>
                </a:solidFill>
              </a:rPr>
              <a:t>Client meeting on Wednesday to discuss the Pla printed version before resin printing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Hit 67% by Friday after confirming current printed design</a:t>
            </a:r>
            <a:endParaRPr lang="en-US">
              <a:solidFill>
                <a:srgbClr val="000000"/>
              </a:solidFill>
            </a:endParaRPr>
          </a:p>
          <a:p>
            <a:pPr lvl="2"/>
            <a:r>
              <a:rPr lang="en-US" spc="10" dirty="0">
                <a:solidFill>
                  <a:srgbClr val="000000"/>
                </a:solidFill>
              </a:rPr>
              <a:t>Adjusted manufacturing plan – now 50%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Post spring break team will be able to test with the full nozzle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18" charset="2"/>
              <a:buChar char="•"/>
            </a:pPr>
            <a:r>
              <a:rPr lang="en-US" dirty="0">
                <a:solidFill>
                  <a:srgbClr val="000000"/>
                </a:solidFill>
              </a:rPr>
              <a:t>Update: Adapter drawing sent to machine shop</a:t>
            </a:r>
            <a:endParaRPr lang="en-US" spc="0" dirty="0">
              <a:solidFill>
                <a:srgbClr val="000000"/>
              </a:solidFill>
            </a:endParaRP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Will be at 50% build by the end of Spring break</a:t>
            </a:r>
          </a:p>
          <a:p>
            <a:pPr marL="27432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 pitchFamily="18" charset="2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1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0306-1415-F115-1B0E-C12FC58B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F54A-3CEA-563F-848B-5AFFBFD0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 testing parameters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~125 psi max</a:t>
            </a:r>
          </a:p>
          <a:p>
            <a:pPr lvl="2"/>
            <a:r>
              <a:rPr lang="en-US" spc="10" dirty="0">
                <a:solidFill>
                  <a:srgbClr val="000000"/>
                </a:solidFill>
              </a:rPr>
              <a:t>Easier to work with than previously estimated pressure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0-5 liters per minute</a:t>
            </a:r>
          </a:p>
          <a:p>
            <a:pPr>
              <a:buFont typeface="Arial" pitchFamily="18" charset="2"/>
              <a:buChar char="•"/>
            </a:pPr>
            <a:r>
              <a:rPr lang="en-US" dirty="0">
                <a:solidFill>
                  <a:srgbClr val="000000"/>
                </a:solidFill>
              </a:rPr>
              <a:t>Testing setup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Tube attached to air compressor and clipped to ensure no leakage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Split T tube to allow for flow routing through flow meters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More than likely held vertical for testing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Camera capturing microscopic bubbles in 10 second intervals to allow for analysis</a:t>
            </a:r>
          </a:p>
        </p:txBody>
      </p:sp>
    </p:spTree>
    <p:extLst>
      <p:ext uri="{BB962C8B-B14F-4D97-AF65-F5344CB8AC3E}">
        <p14:creationId xmlns:p14="http://schemas.microsoft.com/office/powerpoint/2010/main" val="111053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4DE8-9535-E3B8-472F-91346A8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15" y="472610"/>
            <a:ext cx="9842538" cy="1141141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Nozzle Status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7B8EF-23A9-A71D-0A91-8AA6D527607D}"/>
              </a:ext>
            </a:extLst>
          </p:cNvPr>
          <p:cNvSpPr txBox="1"/>
          <p:nvPr/>
        </p:nvSpPr>
        <p:spPr>
          <a:xfrm>
            <a:off x="961615" y="1717435"/>
            <a:ext cx="803083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New third layer adapter is longer than the previous version for the 33% build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Threads all the way to the end of the nozzle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2-3mm of space between brass nozzle end and adapter outlet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Made from aluminum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Still 0.5mm diameter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A58484D-418C-8FEA-3E60-6D98C184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" t="22687" r="-693" b="6269"/>
          <a:stretch/>
        </p:blipFill>
        <p:spPr>
          <a:xfrm>
            <a:off x="758702" y="3272027"/>
            <a:ext cx="4051486" cy="2235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9CDF8-263B-34FA-4DCB-D0A503F1DB38}"/>
              </a:ext>
            </a:extLst>
          </p:cNvPr>
          <p:cNvSpPr txBox="1"/>
          <p:nvPr/>
        </p:nvSpPr>
        <p:spPr>
          <a:xfrm>
            <a:off x="1134702" y="5321421"/>
            <a:ext cx="3065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1: New Full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0563E-D21A-0197-CEF4-3A27C22251A8}"/>
              </a:ext>
            </a:extLst>
          </p:cNvPr>
          <p:cNvSpPr txBox="1"/>
          <p:nvPr/>
        </p:nvSpPr>
        <p:spPr>
          <a:xfrm>
            <a:off x="6702778" y="5319888"/>
            <a:ext cx="31891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2: Old Full Design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CC3F6E67-A489-13DF-5C55-6950B743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771" y="3276506"/>
            <a:ext cx="3575755" cy="19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9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EECE-1766-9196-4471-D7A84A91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Nozzle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A356-08DE-61FF-022E-8B70B770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Started designing nozzle stands for testing</a:t>
            </a:r>
          </a:p>
          <a:p>
            <a:r>
              <a:rPr lang="en-US"/>
              <a:t>Client meeting on Wednesday to discuss testing procedures</a:t>
            </a:r>
          </a:p>
          <a:p>
            <a:endParaRPr lang="en-US"/>
          </a:p>
        </p:txBody>
      </p:sp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5219092F-1CD8-9288-7E4D-338862B4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1" y="2811623"/>
            <a:ext cx="2743200" cy="2115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87DFF-61F0-3B44-CE7C-5397AB2F1BAE}"/>
              </a:ext>
            </a:extLst>
          </p:cNvPr>
          <p:cNvSpPr txBox="1"/>
          <p:nvPr/>
        </p:nvSpPr>
        <p:spPr>
          <a:xfrm>
            <a:off x="68494" y="4768921"/>
            <a:ext cx="42380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Figure 3: Nozzle Testing Stand Idea</a:t>
            </a:r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F357196-1ADE-2673-6BE4-B47CCA7D4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47" t="21646" r="15059" b="10887"/>
          <a:stretch/>
        </p:blipFill>
        <p:spPr>
          <a:xfrm>
            <a:off x="4150759" y="2874273"/>
            <a:ext cx="2590582" cy="189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05795-D94C-7B5A-2420-0AF361D33A1C}"/>
              </a:ext>
            </a:extLst>
          </p:cNvPr>
          <p:cNvSpPr txBox="1"/>
          <p:nvPr/>
        </p:nvSpPr>
        <p:spPr>
          <a:xfrm>
            <a:off x="4006921" y="4768922"/>
            <a:ext cx="309937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Figure 4: Test Stand Idea 2</a:t>
            </a:r>
            <a:endParaRPr lang="en-US"/>
          </a:p>
        </p:txBody>
      </p:sp>
      <p:pic>
        <p:nvPicPr>
          <p:cNvPr id="4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52691EE7-0384-4D29-6D7D-47AB6CB63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16" y="3077729"/>
            <a:ext cx="3004782" cy="1578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11767-0FF0-2F5C-A37B-75A9F89353F4}"/>
              </a:ext>
            </a:extLst>
          </p:cNvPr>
          <p:cNvSpPr txBox="1"/>
          <p:nvPr/>
        </p:nvSpPr>
        <p:spPr>
          <a:xfrm>
            <a:off x="7489208" y="4765343"/>
            <a:ext cx="24565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5: Test Stand Idea 3</a:t>
            </a:r>
          </a:p>
        </p:txBody>
      </p:sp>
    </p:spTree>
    <p:extLst>
      <p:ext uri="{BB962C8B-B14F-4D97-AF65-F5344CB8AC3E}">
        <p14:creationId xmlns:p14="http://schemas.microsoft.com/office/powerpoint/2010/main" val="129343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C9445-8733-F3BB-F544-C9499D52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Purchasing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FF58-A5CB-3291-C53B-546E1E800342}"/>
              </a:ext>
            </a:extLst>
          </p:cNvPr>
          <p:cNvSpPr txBox="1"/>
          <p:nvPr/>
        </p:nvSpPr>
        <p:spPr>
          <a:xfrm>
            <a:off x="4819185" y="4657693"/>
            <a:ext cx="25536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Figure 6: Purchasing Plan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B3AA416-E427-2120-2EBA-9F799288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93" y="1964661"/>
            <a:ext cx="11400816" cy="24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7326-951B-C6C4-559C-A588C14F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3DCDC-B33A-FAE7-E5D7-00C3BFEF9EDF}"/>
              </a:ext>
            </a:extLst>
          </p:cNvPr>
          <p:cNvSpPr txBox="1"/>
          <p:nvPr/>
        </p:nvSpPr>
        <p:spPr>
          <a:xfrm>
            <a:off x="4601735" y="4241811"/>
            <a:ext cx="29885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Figure 7: Manufacturing Plan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17824EBC-6F6A-E2D8-28FD-B488F8C5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5" y="2026452"/>
            <a:ext cx="11595370" cy="15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A973-4E2A-202B-4765-D0C85595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B34C9-6AEF-54E8-19AD-523CAFBA0F0F}"/>
              </a:ext>
            </a:extLst>
          </p:cNvPr>
          <p:cNvSpPr txBox="1"/>
          <p:nvPr/>
        </p:nvSpPr>
        <p:spPr>
          <a:xfrm>
            <a:off x="5014332" y="5167312"/>
            <a:ext cx="2163336" cy="3791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8: Gantt Chart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1CF179-1618-32DB-F328-DD3C820D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41" y="1716678"/>
            <a:ext cx="6934918" cy="34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AB101631C5C4EA48E99C99147403D" ma:contentTypeVersion="11" ma:contentTypeDescription="Create a new document." ma:contentTypeScope="" ma:versionID="50e465f0095f90b11599395192c5e75a">
  <xsd:schema xmlns:xsd="http://www.w3.org/2001/XMLSchema" xmlns:xs="http://www.w3.org/2001/XMLSchema" xmlns:p="http://schemas.microsoft.com/office/2006/metadata/properties" xmlns:ns2="a795547f-6426-403b-99a6-33b9191fd657" xmlns:ns3="a7db099f-59fe-4b99-b59b-ec951a311665" targetNamespace="http://schemas.microsoft.com/office/2006/metadata/properties" ma:root="true" ma:fieldsID="71e5d9deed8dd3172e84b18a66ab86b3" ns2:_="" ns3:_="">
    <xsd:import namespace="a795547f-6426-403b-99a6-33b9191fd657"/>
    <xsd:import namespace="a7db099f-59fe-4b99-b59b-ec951a311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5547f-6426-403b-99a6-33b9191f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b099f-59fe-4b99-b59b-ec951a311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99e742-7a90-4de9-ac2c-f09de85e56e7}" ma:internalName="TaxCatchAll" ma:showField="CatchAllData" ma:web="a7db099f-59fe-4b99-b59b-ec951a311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95547f-6426-403b-99a6-33b9191fd657">
      <Terms xmlns="http://schemas.microsoft.com/office/infopath/2007/PartnerControls"/>
    </lcf76f155ced4ddcb4097134ff3c332f>
    <TaxCatchAll xmlns="a7db099f-59fe-4b99-b59b-ec951a311665" xsi:nil="true"/>
  </documentManagement>
</p:properties>
</file>

<file path=customXml/itemProps1.xml><?xml version="1.0" encoding="utf-8"?>
<ds:datastoreItem xmlns:ds="http://schemas.openxmlformats.org/officeDocument/2006/customXml" ds:itemID="{0B7BEF4F-2018-42A4-87A3-806ABD6F01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7B332-9856-405E-A6FD-3C56B0CDD0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795547f-6426-403b-99a6-33b9191fd657"/>
    <ds:schemaRef ds:uri="a7db099f-59fe-4b99-b59b-ec951a311665"/>
  </ds:schemaRefs>
</ds:datastoreItem>
</file>

<file path=customXml/itemProps3.xml><?xml version="1.0" encoding="utf-8"?>
<ds:datastoreItem xmlns:ds="http://schemas.openxmlformats.org/officeDocument/2006/customXml" ds:itemID="{21108DD5-9821-4DBB-A0A1-1EC45439F276}">
  <ds:schemaRefs>
    <ds:schemaRef ds:uri="http://schemas.microsoft.com/office/2006/metadata/properties"/>
    <ds:schemaRef ds:uri="http://www.w3.org/2000/xmlns/"/>
    <ds:schemaRef ds:uri="a795547f-6426-403b-99a6-33b9191fd657"/>
    <ds:schemaRef ds:uri="http://schemas.microsoft.com/office/infopath/2007/PartnerControls"/>
    <ds:schemaRef ds:uri="a7db099f-59fe-4b99-b59b-ec951a31166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View</vt:lpstr>
      <vt:lpstr>HELIUM-FILLED BUBBLE SOAP GENERATOR​</vt:lpstr>
      <vt:lpstr>Where are we at now?</vt:lpstr>
      <vt:lpstr>Cont.</vt:lpstr>
      <vt:lpstr>Nozzle Status</vt:lpstr>
      <vt:lpstr>Nozzle testing </vt:lpstr>
      <vt:lpstr>Purchasing Plan</vt:lpstr>
      <vt:lpstr>Manufacturing Plan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Simei Abdias Portillo Ramos</cp:lastModifiedBy>
  <cp:revision>79</cp:revision>
  <dcterms:created xsi:type="dcterms:W3CDTF">2023-03-06T01:24:40Z</dcterms:created>
  <dcterms:modified xsi:type="dcterms:W3CDTF">2023-04-08T01:17:45Z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0x010100A75AB101631C5C4EA48E99C99147403D</vt:lpwstr>
  </property>
  <property fmtid="{D5CDD505-2E9C-101B-9397-08002B2CF9AE}" pid="3" name="MediaServiceImageTags">
    <vt:lpwstr/>
  </property>
</Properties>
</file>