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61" r:id="rId7"/>
    <p:sldId id="258" r:id="rId8"/>
    <p:sldId id="267" r:id="rId9"/>
    <p:sldId id="259" r:id="rId10"/>
    <p:sldId id="263" r:id="rId11"/>
    <p:sldId id="260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60B90-C5A7-4ECF-9815-E4E6E086A292}" v="1" dt="2022-04-08T02:38:39.313"/>
    <p1510:client id="{DD3F9530-06FB-F244-A996-A6E67A535070}" v="150" dt="2022-04-02T03:10:37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n James Brandt" userId="6c1a6296-0f36-4f97-b320-9b2c10f9f64b" providerId="ADAL" clId="{DD3F9530-06FB-F244-A996-A6E67A535070}"/>
    <pc:docChg chg="undo custSel addSld modSld sldOrd">
      <pc:chgData name="Griffin James Brandt" userId="6c1a6296-0f36-4f97-b320-9b2c10f9f64b" providerId="ADAL" clId="{DD3F9530-06FB-F244-A996-A6E67A535070}" dt="2022-04-02T03:10:45.461" v="416" actId="207"/>
      <pc:docMkLst>
        <pc:docMk/>
      </pc:docMkLst>
      <pc:sldChg chg="modSp mod">
        <pc:chgData name="Griffin James Brandt" userId="6c1a6296-0f36-4f97-b320-9b2c10f9f64b" providerId="ADAL" clId="{DD3F9530-06FB-F244-A996-A6E67A535070}" dt="2022-03-31T23:13:49.752" v="150" actId="20577"/>
        <pc:sldMkLst>
          <pc:docMk/>
          <pc:sldMk cId="109857222" sldId="256"/>
        </pc:sldMkLst>
        <pc:spChg chg="mod">
          <ac:chgData name="Griffin James Brandt" userId="6c1a6296-0f36-4f97-b320-9b2c10f9f64b" providerId="ADAL" clId="{DD3F9530-06FB-F244-A996-A6E67A535070}" dt="2022-03-31T23:13:20.646" v="4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riffin James Brandt" userId="6c1a6296-0f36-4f97-b320-9b2c10f9f64b" providerId="ADAL" clId="{DD3F9530-06FB-F244-A996-A6E67A535070}" dt="2022-03-31T23:13:49.752" v="15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Griffin James Brandt" userId="6c1a6296-0f36-4f97-b320-9b2c10f9f64b" providerId="ADAL" clId="{DD3F9530-06FB-F244-A996-A6E67A535070}" dt="2022-03-31T23:30:29.246" v="273" actId="1076"/>
        <pc:sldMkLst>
          <pc:docMk/>
          <pc:sldMk cId="1035076557" sldId="257"/>
        </pc:sldMkLst>
        <pc:spChg chg="mod">
          <ac:chgData name="Griffin James Brandt" userId="6c1a6296-0f36-4f97-b320-9b2c10f9f64b" providerId="ADAL" clId="{DD3F9530-06FB-F244-A996-A6E67A535070}" dt="2022-03-31T23:13:03.847" v="2"/>
          <ac:spMkLst>
            <pc:docMk/>
            <pc:sldMk cId="1035076557" sldId="257"/>
            <ac:spMk id="2" creationId="{34EDB333-30B0-A503-EBB8-FF775E3DE0B5}"/>
          </ac:spMkLst>
        </pc:spChg>
        <pc:spChg chg="del mod">
          <ac:chgData name="Griffin James Brandt" userId="6c1a6296-0f36-4f97-b320-9b2c10f9f64b" providerId="ADAL" clId="{DD3F9530-06FB-F244-A996-A6E67A535070}" dt="2022-03-31T23:26:18.919" v="213"/>
          <ac:spMkLst>
            <pc:docMk/>
            <pc:sldMk cId="1035076557" sldId="257"/>
            <ac:spMk id="3" creationId="{76B57151-FD1E-5BEB-132D-615248B26C06}"/>
          </ac:spMkLst>
        </pc:spChg>
        <pc:spChg chg="add mod">
          <ac:chgData name="Griffin James Brandt" userId="6c1a6296-0f36-4f97-b320-9b2c10f9f64b" providerId="ADAL" clId="{DD3F9530-06FB-F244-A996-A6E67A535070}" dt="2022-03-31T23:30:29.246" v="273" actId="1076"/>
          <ac:spMkLst>
            <pc:docMk/>
            <pc:sldMk cId="1035076557" sldId="257"/>
            <ac:spMk id="4" creationId="{C4C1AD81-4641-0943-BD45-723E6AC89D9A}"/>
          </ac:spMkLst>
        </pc:spChg>
        <pc:picChg chg="add mod">
          <ac:chgData name="Griffin James Brandt" userId="6c1a6296-0f36-4f97-b320-9b2c10f9f64b" providerId="ADAL" clId="{DD3F9530-06FB-F244-A996-A6E67A535070}" dt="2022-03-31T23:26:22.323" v="214" actId="1076"/>
          <ac:picMkLst>
            <pc:docMk/>
            <pc:sldMk cId="1035076557" sldId="257"/>
            <ac:picMk id="1026" creationId="{069B1C01-B560-D949-9C2A-7FC49B0D9D53}"/>
          </ac:picMkLst>
        </pc:picChg>
        <pc:picChg chg="add mod">
          <ac:chgData name="Griffin James Brandt" userId="6c1a6296-0f36-4f97-b320-9b2c10f9f64b" providerId="ADAL" clId="{DD3F9530-06FB-F244-A996-A6E67A535070}" dt="2022-03-31T23:26:40.119" v="218" actId="14100"/>
          <ac:picMkLst>
            <pc:docMk/>
            <pc:sldMk cId="1035076557" sldId="257"/>
            <ac:picMk id="1028" creationId="{D56D9E11-A94D-6C4A-BD21-F9048CDAB5C7}"/>
          </ac:picMkLst>
        </pc:picChg>
      </pc:sldChg>
      <pc:sldChg chg="modSp mod">
        <pc:chgData name="Griffin James Brandt" userId="6c1a6296-0f36-4f97-b320-9b2c10f9f64b" providerId="ADAL" clId="{DD3F9530-06FB-F244-A996-A6E67A535070}" dt="2022-03-31T23:16:28.325" v="173" actId="1076"/>
        <pc:sldMkLst>
          <pc:docMk/>
          <pc:sldMk cId="500169705" sldId="258"/>
        </pc:sldMkLst>
        <pc:spChg chg="mod">
          <ac:chgData name="Griffin James Brandt" userId="6c1a6296-0f36-4f97-b320-9b2c10f9f64b" providerId="ADAL" clId="{DD3F9530-06FB-F244-A996-A6E67A535070}" dt="2022-03-31T23:13:03.847" v="2"/>
          <ac:spMkLst>
            <pc:docMk/>
            <pc:sldMk cId="500169705" sldId="258"/>
            <ac:spMk id="2" creationId="{8771ED16-ADB4-10C7-0542-8B089815F59B}"/>
          </ac:spMkLst>
        </pc:spChg>
        <pc:spChg chg="mod">
          <ac:chgData name="Griffin James Brandt" userId="6c1a6296-0f36-4f97-b320-9b2c10f9f64b" providerId="ADAL" clId="{DD3F9530-06FB-F244-A996-A6E67A535070}" dt="2022-03-31T23:16:21.913" v="171" actId="1076"/>
          <ac:spMkLst>
            <pc:docMk/>
            <pc:sldMk cId="500169705" sldId="258"/>
            <ac:spMk id="5" creationId="{D66E8091-5E50-CECB-45E6-D037FE7BF352}"/>
          </ac:spMkLst>
        </pc:spChg>
        <pc:spChg chg="mod">
          <ac:chgData name="Griffin James Brandt" userId="6c1a6296-0f36-4f97-b320-9b2c10f9f64b" providerId="ADAL" clId="{DD3F9530-06FB-F244-A996-A6E67A535070}" dt="2022-03-31T23:16:28.325" v="173" actId="1076"/>
          <ac:spMkLst>
            <pc:docMk/>
            <pc:sldMk cId="500169705" sldId="258"/>
            <ac:spMk id="7" creationId="{23E588D6-2870-37C9-F9B3-037DFA79F331}"/>
          </ac:spMkLst>
        </pc:spChg>
        <pc:picChg chg="mod">
          <ac:chgData name="Griffin James Brandt" userId="6c1a6296-0f36-4f97-b320-9b2c10f9f64b" providerId="ADAL" clId="{DD3F9530-06FB-F244-A996-A6E67A535070}" dt="2022-03-31T23:16:16.409" v="170" actId="1076"/>
          <ac:picMkLst>
            <pc:docMk/>
            <pc:sldMk cId="500169705" sldId="258"/>
            <ac:picMk id="4" creationId="{55ABC3DF-7EDB-4066-9335-C42A223AE10F}"/>
          </ac:picMkLst>
        </pc:picChg>
      </pc:sldChg>
      <pc:sldChg chg="addSp delSp modSp mod">
        <pc:chgData name="Griffin James Brandt" userId="6c1a6296-0f36-4f97-b320-9b2c10f9f64b" providerId="ADAL" clId="{DD3F9530-06FB-F244-A996-A6E67A535070}" dt="2022-03-31T23:22:22.485" v="208" actId="21"/>
        <pc:sldMkLst>
          <pc:docMk/>
          <pc:sldMk cId="1014734371" sldId="259"/>
        </pc:sldMkLst>
        <pc:spChg chg="mod">
          <ac:chgData name="Griffin James Brandt" userId="6c1a6296-0f36-4f97-b320-9b2c10f9f64b" providerId="ADAL" clId="{DD3F9530-06FB-F244-A996-A6E67A535070}" dt="2022-03-31T23:13:03.847" v="2"/>
          <ac:spMkLst>
            <pc:docMk/>
            <pc:sldMk cId="1014734371" sldId="259"/>
            <ac:spMk id="2" creationId="{192071B1-A1FC-B71E-67CF-63F67028C5DD}"/>
          </ac:spMkLst>
        </pc:spChg>
        <pc:spChg chg="del mod">
          <ac:chgData name="Griffin James Brandt" userId="6c1a6296-0f36-4f97-b320-9b2c10f9f64b" providerId="ADAL" clId="{DD3F9530-06FB-F244-A996-A6E67A535070}" dt="2022-03-31T23:20:56.111" v="196" actId="21"/>
          <ac:spMkLst>
            <pc:docMk/>
            <pc:sldMk cId="1014734371" sldId="259"/>
            <ac:spMk id="3" creationId="{DB3D5913-50E8-C464-6661-947267A2838C}"/>
          </ac:spMkLst>
        </pc:spChg>
        <pc:graphicFrameChg chg="add del mod modGraphic">
          <ac:chgData name="Griffin James Brandt" userId="6c1a6296-0f36-4f97-b320-9b2c10f9f64b" providerId="ADAL" clId="{DD3F9530-06FB-F244-A996-A6E67A535070}" dt="2022-03-31T23:22:22.485" v="208" actId="21"/>
          <ac:graphicFrameMkLst>
            <pc:docMk/>
            <pc:sldMk cId="1014734371" sldId="259"/>
            <ac:graphicFrameMk id="4" creationId="{5C5DB4E3-FE4D-9341-9329-F289E2A8DC70}"/>
          </ac:graphicFrameMkLst>
        </pc:graphicFrameChg>
      </pc:sldChg>
      <pc:sldChg chg="modSp">
        <pc:chgData name="Griffin James Brandt" userId="6c1a6296-0f36-4f97-b320-9b2c10f9f64b" providerId="ADAL" clId="{DD3F9530-06FB-F244-A996-A6E67A535070}" dt="2022-03-31T23:13:03.847" v="2"/>
        <pc:sldMkLst>
          <pc:docMk/>
          <pc:sldMk cId="2201641589" sldId="260"/>
        </pc:sldMkLst>
        <pc:spChg chg="mod">
          <ac:chgData name="Griffin James Brandt" userId="6c1a6296-0f36-4f97-b320-9b2c10f9f64b" providerId="ADAL" clId="{DD3F9530-06FB-F244-A996-A6E67A535070}" dt="2022-03-31T23:13:03.847" v="2"/>
          <ac:spMkLst>
            <pc:docMk/>
            <pc:sldMk cId="2201641589" sldId="260"/>
            <ac:spMk id="2" creationId="{D8A3D524-0947-1F5F-45E4-8BDFDF61EEE1}"/>
          </ac:spMkLst>
        </pc:spChg>
      </pc:sldChg>
      <pc:sldChg chg="addSp delSp modSp mod">
        <pc:chgData name="Griffin James Brandt" userId="6c1a6296-0f36-4f97-b320-9b2c10f9f64b" providerId="ADAL" clId="{DD3F9530-06FB-F244-A996-A6E67A535070}" dt="2022-03-31T23:30:58.339" v="325" actId="20577"/>
        <pc:sldMkLst>
          <pc:docMk/>
          <pc:sldMk cId="736957458" sldId="261"/>
        </pc:sldMkLst>
        <pc:spChg chg="mod">
          <ac:chgData name="Griffin James Brandt" userId="6c1a6296-0f36-4f97-b320-9b2c10f9f64b" providerId="ADAL" clId="{DD3F9530-06FB-F244-A996-A6E67A535070}" dt="2022-03-31T23:13:03.847" v="2"/>
          <ac:spMkLst>
            <pc:docMk/>
            <pc:sldMk cId="736957458" sldId="261"/>
            <ac:spMk id="2" creationId="{53448373-356B-24C8-4F22-0C6A2BF15C06}"/>
          </ac:spMkLst>
        </pc:spChg>
        <pc:spChg chg="del mod">
          <ac:chgData name="Griffin James Brandt" userId="6c1a6296-0f36-4f97-b320-9b2c10f9f64b" providerId="ADAL" clId="{DD3F9530-06FB-F244-A996-A6E67A535070}" dt="2022-03-31T23:28:26.146" v="219"/>
          <ac:spMkLst>
            <pc:docMk/>
            <pc:sldMk cId="736957458" sldId="261"/>
            <ac:spMk id="3" creationId="{EC18C76A-C50B-5AEE-EF8F-AD7C81F0B72E}"/>
          </ac:spMkLst>
        </pc:spChg>
        <pc:spChg chg="add del mod">
          <ac:chgData name="Griffin James Brandt" userId="6c1a6296-0f36-4f97-b320-9b2c10f9f64b" providerId="ADAL" clId="{DD3F9530-06FB-F244-A996-A6E67A535070}" dt="2022-03-31T23:29:09.260" v="240" actId="21"/>
          <ac:spMkLst>
            <pc:docMk/>
            <pc:sldMk cId="736957458" sldId="261"/>
            <ac:spMk id="15" creationId="{C54B5DF0-7769-3D4F-885F-9DAE783A12E3}"/>
          </ac:spMkLst>
        </pc:spChg>
        <pc:spChg chg="add mod">
          <ac:chgData name="Griffin James Brandt" userId="6c1a6296-0f36-4f97-b320-9b2c10f9f64b" providerId="ADAL" clId="{DD3F9530-06FB-F244-A996-A6E67A535070}" dt="2022-03-31T23:30:58.339" v="325" actId="20577"/>
          <ac:spMkLst>
            <pc:docMk/>
            <pc:sldMk cId="736957458" sldId="261"/>
            <ac:spMk id="16" creationId="{4C9469AA-97F7-284F-8A6B-E5DE0F8D4679}"/>
          </ac:spMkLst>
        </pc:spChg>
        <pc:picChg chg="add del mod">
          <ac:chgData name="Griffin James Brandt" userId="6c1a6296-0f36-4f97-b320-9b2c10f9f64b" providerId="ADAL" clId="{DD3F9530-06FB-F244-A996-A6E67A535070}" dt="2022-03-31T23:29:01.693" v="238" actId="478"/>
          <ac:picMkLst>
            <pc:docMk/>
            <pc:sldMk cId="736957458" sldId="261"/>
            <ac:picMk id="5" creationId="{2AA79E5C-D833-9D47-B204-BB697E624313}"/>
          </ac:picMkLst>
        </pc:picChg>
        <pc:picChg chg="add mod">
          <ac:chgData name="Griffin James Brandt" userId="6c1a6296-0f36-4f97-b320-9b2c10f9f64b" providerId="ADAL" clId="{DD3F9530-06FB-F244-A996-A6E67A535070}" dt="2022-03-31T23:29:23.145" v="245" actId="14100"/>
          <ac:picMkLst>
            <pc:docMk/>
            <pc:sldMk cId="736957458" sldId="261"/>
            <ac:picMk id="7" creationId="{BFEA7CAC-8A92-3449-A0A8-02BE722E107D}"/>
          </ac:picMkLst>
        </pc:picChg>
        <pc:picChg chg="add del mod">
          <ac:chgData name="Griffin James Brandt" userId="6c1a6296-0f36-4f97-b320-9b2c10f9f64b" providerId="ADAL" clId="{DD3F9530-06FB-F244-A996-A6E67A535070}" dt="2022-03-31T23:28:43.041" v="230" actId="478"/>
          <ac:picMkLst>
            <pc:docMk/>
            <pc:sldMk cId="736957458" sldId="261"/>
            <ac:picMk id="9" creationId="{E093CC9E-6B77-0845-B48F-5E83B4FA61D7}"/>
          </ac:picMkLst>
        </pc:picChg>
        <pc:picChg chg="add del mod">
          <ac:chgData name="Griffin James Brandt" userId="6c1a6296-0f36-4f97-b320-9b2c10f9f64b" providerId="ADAL" clId="{DD3F9530-06FB-F244-A996-A6E67A535070}" dt="2022-03-31T23:28:39.358" v="229" actId="478"/>
          <ac:picMkLst>
            <pc:docMk/>
            <pc:sldMk cId="736957458" sldId="261"/>
            <ac:picMk id="11" creationId="{B8BFB782-699E-1D40-95BB-C9FCC8F8AB31}"/>
          </ac:picMkLst>
        </pc:picChg>
        <pc:picChg chg="add mod">
          <ac:chgData name="Griffin James Brandt" userId="6c1a6296-0f36-4f97-b320-9b2c10f9f64b" providerId="ADAL" clId="{DD3F9530-06FB-F244-A996-A6E67A535070}" dt="2022-03-31T23:29:10.918" v="241" actId="1076"/>
          <ac:picMkLst>
            <pc:docMk/>
            <pc:sldMk cId="736957458" sldId="261"/>
            <ac:picMk id="13" creationId="{C244BAF1-559A-484F-A6DA-185A8BF7D679}"/>
          </ac:picMkLst>
        </pc:picChg>
      </pc:sldChg>
      <pc:sldChg chg="modSp mod">
        <pc:chgData name="Griffin James Brandt" userId="6c1a6296-0f36-4f97-b320-9b2c10f9f64b" providerId="ADAL" clId="{DD3F9530-06FB-F244-A996-A6E67A535070}" dt="2022-04-01T00:37:11.158" v="326" actId="1076"/>
        <pc:sldMkLst>
          <pc:docMk/>
          <pc:sldMk cId="1751099572" sldId="263"/>
        </pc:sldMkLst>
        <pc:spChg chg="mod">
          <ac:chgData name="Griffin James Brandt" userId="6c1a6296-0f36-4f97-b320-9b2c10f9f64b" providerId="ADAL" clId="{DD3F9530-06FB-F244-A996-A6E67A535070}" dt="2022-03-31T23:13:03.847" v="2"/>
          <ac:spMkLst>
            <pc:docMk/>
            <pc:sldMk cId="1751099572" sldId="263"/>
            <ac:spMk id="2" creationId="{CA0B9C50-808A-BE3A-D628-E6A1391520AF}"/>
          </ac:spMkLst>
        </pc:spChg>
        <pc:spChg chg="mod">
          <ac:chgData name="Griffin James Brandt" userId="6c1a6296-0f36-4f97-b320-9b2c10f9f64b" providerId="ADAL" clId="{DD3F9530-06FB-F244-A996-A6E67A535070}" dt="2022-04-01T00:37:11.158" v="326" actId="1076"/>
          <ac:spMkLst>
            <pc:docMk/>
            <pc:sldMk cId="1751099572" sldId="263"/>
            <ac:spMk id="3" creationId="{59B56603-4B5B-3576-7F02-31B2A2FA4005}"/>
          </ac:spMkLst>
        </pc:spChg>
      </pc:sldChg>
      <pc:sldChg chg="addSp delSp modSp mod">
        <pc:chgData name="Griffin James Brandt" userId="6c1a6296-0f36-4f97-b320-9b2c10f9f64b" providerId="ADAL" clId="{DD3F9530-06FB-F244-A996-A6E67A535070}" dt="2022-03-31T23:15:42.201" v="169" actId="1076"/>
        <pc:sldMkLst>
          <pc:docMk/>
          <pc:sldMk cId="4022765553" sldId="264"/>
        </pc:sldMkLst>
        <pc:spChg chg="mod">
          <ac:chgData name="Griffin James Brandt" userId="6c1a6296-0f36-4f97-b320-9b2c10f9f64b" providerId="ADAL" clId="{DD3F9530-06FB-F244-A996-A6E67A535070}" dt="2022-03-31T23:13:03.847" v="2"/>
          <ac:spMkLst>
            <pc:docMk/>
            <pc:sldMk cId="4022765553" sldId="264"/>
            <ac:spMk id="2" creationId="{E562977E-C039-EA81-E292-20F0B1B5C84D}"/>
          </ac:spMkLst>
        </pc:spChg>
        <pc:spChg chg="del mod">
          <ac:chgData name="Griffin James Brandt" userId="6c1a6296-0f36-4f97-b320-9b2c10f9f64b" providerId="ADAL" clId="{DD3F9530-06FB-F244-A996-A6E67A535070}" dt="2022-03-31T23:15:01.728" v="151"/>
          <ac:spMkLst>
            <pc:docMk/>
            <pc:sldMk cId="4022765553" sldId="264"/>
            <ac:spMk id="3" creationId="{C738F4D6-143D-52FD-9D5C-6FCC45E774E6}"/>
          </ac:spMkLst>
        </pc:spChg>
        <pc:picChg chg="add mod">
          <ac:chgData name="Griffin James Brandt" userId="6c1a6296-0f36-4f97-b320-9b2c10f9f64b" providerId="ADAL" clId="{DD3F9530-06FB-F244-A996-A6E67A535070}" dt="2022-03-31T23:15:42.201" v="169" actId="1076"/>
          <ac:picMkLst>
            <pc:docMk/>
            <pc:sldMk cId="4022765553" sldId="264"/>
            <ac:picMk id="5" creationId="{C6E22204-A08C-6841-9CB5-A4B1435400B1}"/>
          </ac:picMkLst>
        </pc:picChg>
      </pc:sldChg>
      <pc:sldChg chg="modSp new mod ord">
        <pc:chgData name="Griffin James Brandt" userId="6c1a6296-0f36-4f97-b320-9b2c10f9f64b" providerId="ADAL" clId="{DD3F9530-06FB-F244-A996-A6E67A535070}" dt="2022-04-02T03:10:45.461" v="416" actId="207"/>
        <pc:sldMkLst>
          <pc:docMk/>
          <pc:sldMk cId="4257250094" sldId="266"/>
        </pc:sldMkLst>
        <pc:spChg chg="mod">
          <ac:chgData name="Griffin James Brandt" userId="6c1a6296-0f36-4f97-b320-9b2c10f9f64b" providerId="ADAL" clId="{DD3F9530-06FB-F244-A996-A6E67A535070}" dt="2022-03-31T23:15:30.057" v="166" actId="20577"/>
          <ac:spMkLst>
            <pc:docMk/>
            <pc:sldMk cId="4257250094" sldId="266"/>
            <ac:spMk id="2" creationId="{2C0770E1-6895-6341-B12B-E10BE8F7C275}"/>
          </ac:spMkLst>
        </pc:spChg>
        <pc:spChg chg="mod">
          <ac:chgData name="Griffin James Brandt" userId="6c1a6296-0f36-4f97-b320-9b2c10f9f64b" providerId="ADAL" clId="{DD3F9530-06FB-F244-A996-A6E67A535070}" dt="2022-04-02T03:10:45.461" v="416" actId="207"/>
          <ac:spMkLst>
            <pc:docMk/>
            <pc:sldMk cId="4257250094" sldId="266"/>
            <ac:spMk id="3" creationId="{841F9373-BC76-1446-8151-5E3DF7278011}"/>
          </ac:spMkLst>
        </pc:spChg>
      </pc:sldChg>
      <pc:sldChg chg="addSp delSp modSp new mod ord">
        <pc:chgData name="Griffin James Brandt" userId="6c1a6296-0f36-4f97-b320-9b2c10f9f64b" providerId="ADAL" clId="{DD3F9530-06FB-F244-A996-A6E67A535070}" dt="2022-04-01T00:38:34.094" v="352" actId="20577"/>
        <pc:sldMkLst>
          <pc:docMk/>
          <pc:sldMk cId="3018085960" sldId="267"/>
        </pc:sldMkLst>
        <pc:spChg chg="mod">
          <ac:chgData name="Griffin James Brandt" userId="6c1a6296-0f36-4f97-b320-9b2c10f9f64b" providerId="ADAL" clId="{DD3F9530-06FB-F244-A996-A6E67A535070}" dt="2022-03-31T23:23:01.088" v="212" actId="1076"/>
          <ac:spMkLst>
            <pc:docMk/>
            <pc:sldMk cId="3018085960" sldId="267"/>
            <ac:spMk id="2" creationId="{23F289E6-9E7E-744F-B693-0B3C32A7CF61}"/>
          </ac:spMkLst>
        </pc:spChg>
        <pc:spChg chg="del">
          <ac:chgData name="Griffin James Brandt" userId="6c1a6296-0f36-4f97-b320-9b2c10f9f64b" providerId="ADAL" clId="{DD3F9530-06FB-F244-A996-A6E67A535070}" dt="2022-03-31T23:22:37.605" v="210" actId="21"/>
          <ac:spMkLst>
            <pc:docMk/>
            <pc:sldMk cId="3018085960" sldId="267"/>
            <ac:spMk id="3" creationId="{62FAF36B-2358-454D-BCF8-13FF71550806}"/>
          </ac:spMkLst>
        </pc:spChg>
        <pc:graphicFrameChg chg="add mod modGraphic">
          <ac:chgData name="Griffin James Brandt" userId="6c1a6296-0f36-4f97-b320-9b2c10f9f64b" providerId="ADAL" clId="{DD3F9530-06FB-F244-A996-A6E67A535070}" dt="2022-04-01T00:38:34.094" v="352" actId="20577"/>
          <ac:graphicFrameMkLst>
            <pc:docMk/>
            <pc:sldMk cId="3018085960" sldId="267"/>
            <ac:graphicFrameMk id="4" creationId="{A56D1E50-E176-0E48-A481-B28EAF241F3F}"/>
          </ac:graphicFrameMkLst>
        </pc:graphicFrameChg>
      </pc:sldChg>
    </pc:docChg>
  </pc:docChgLst>
  <pc:docChgLst>
    <pc:chgData name="William Jackson Shields" userId="S::wjs65@nau.edu::535f6f40-cfa8-4856-a106-47283169eb93" providerId="AD" clId="Web-{EF53D6B7-A446-4CFD-A915-17C47628061F}"/>
    <pc:docChg chg="addSld modSld">
      <pc:chgData name="William Jackson Shields" userId="S::wjs65@nau.edu::535f6f40-cfa8-4856-a106-47283169eb93" providerId="AD" clId="Web-{EF53D6B7-A446-4CFD-A915-17C47628061F}" dt="2022-03-31T20:23:17.309" v="36" actId="1076"/>
      <pc:docMkLst>
        <pc:docMk/>
      </pc:docMkLst>
      <pc:sldChg chg="addSp delSp modSp">
        <pc:chgData name="William Jackson Shields" userId="S::wjs65@nau.edu::535f6f40-cfa8-4856-a106-47283169eb93" providerId="AD" clId="Web-{EF53D6B7-A446-4CFD-A915-17C47628061F}" dt="2022-03-31T20:22:28.150" v="27" actId="1076"/>
        <pc:sldMkLst>
          <pc:docMk/>
          <pc:sldMk cId="2201641589" sldId="260"/>
        </pc:sldMkLst>
        <pc:spChg chg="del">
          <ac:chgData name="William Jackson Shields" userId="S::wjs65@nau.edu::535f6f40-cfa8-4856-a106-47283169eb93" providerId="AD" clId="Web-{EF53D6B7-A446-4CFD-A915-17C47628061F}" dt="2022-03-31T20:22:02.024" v="22"/>
          <ac:spMkLst>
            <pc:docMk/>
            <pc:sldMk cId="2201641589" sldId="260"/>
            <ac:spMk id="3" creationId="{CF5A3204-88CB-979B-658D-212EA281F93C}"/>
          </ac:spMkLst>
        </pc:spChg>
        <pc:picChg chg="add mod ord">
          <ac:chgData name="William Jackson Shields" userId="S::wjs65@nau.edu::535f6f40-cfa8-4856-a106-47283169eb93" providerId="AD" clId="Web-{EF53D6B7-A446-4CFD-A915-17C47628061F}" dt="2022-03-31T20:22:28.150" v="27" actId="1076"/>
          <ac:picMkLst>
            <pc:docMk/>
            <pc:sldMk cId="2201641589" sldId="260"/>
            <ac:picMk id="4" creationId="{4C498C3E-B0F6-96AB-8990-D9B916D6BA9A}"/>
          </ac:picMkLst>
        </pc:picChg>
      </pc:sldChg>
      <pc:sldChg chg="modSp">
        <pc:chgData name="William Jackson Shields" userId="S::wjs65@nau.edu::535f6f40-cfa8-4856-a106-47283169eb93" providerId="AD" clId="Web-{EF53D6B7-A446-4CFD-A915-17C47628061F}" dt="2022-03-31T20:21:26.850" v="6" actId="20577"/>
        <pc:sldMkLst>
          <pc:docMk/>
          <pc:sldMk cId="4022765553" sldId="264"/>
        </pc:sldMkLst>
        <pc:spChg chg="mod">
          <ac:chgData name="William Jackson Shields" userId="S::wjs65@nau.edu::535f6f40-cfa8-4856-a106-47283169eb93" providerId="AD" clId="Web-{EF53D6B7-A446-4CFD-A915-17C47628061F}" dt="2022-03-31T20:21:26.850" v="6" actId="20577"/>
          <ac:spMkLst>
            <pc:docMk/>
            <pc:sldMk cId="4022765553" sldId="264"/>
            <ac:spMk id="2" creationId="{E562977E-C039-EA81-E292-20F0B1B5C84D}"/>
          </ac:spMkLst>
        </pc:spChg>
      </pc:sldChg>
      <pc:sldChg chg="addSp delSp modSp new">
        <pc:chgData name="William Jackson Shields" userId="S::wjs65@nau.edu::535f6f40-cfa8-4856-a106-47283169eb93" providerId="AD" clId="Web-{EF53D6B7-A446-4CFD-A915-17C47628061F}" dt="2022-03-31T20:23:17.309" v="36" actId="1076"/>
        <pc:sldMkLst>
          <pc:docMk/>
          <pc:sldMk cId="1060193436" sldId="265"/>
        </pc:sldMkLst>
        <pc:spChg chg="mod">
          <ac:chgData name="William Jackson Shields" userId="S::wjs65@nau.edu::535f6f40-cfa8-4856-a106-47283169eb93" providerId="AD" clId="Web-{EF53D6B7-A446-4CFD-A915-17C47628061F}" dt="2022-03-31T20:22:44.088" v="28" actId="1076"/>
          <ac:spMkLst>
            <pc:docMk/>
            <pc:sldMk cId="1060193436" sldId="265"/>
            <ac:spMk id="2" creationId="{A9BFB46F-4F5A-1D5E-7AED-2C48498C653B}"/>
          </ac:spMkLst>
        </pc:spChg>
        <pc:spChg chg="del">
          <ac:chgData name="William Jackson Shields" userId="S::wjs65@nau.edu::535f6f40-cfa8-4856-a106-47283169eb93" providerId="AD" clId="Web-{EF53D6B7-A446-4CFD-A915-17C47628061F}" dt="2022-03-31T20:21:42.398" v="21"/>
          <ac:spMkLst>
            <pc:docMk/>
            <pc:sldMk cId="1060193436" sldId="265"/>
            <ac:spMk id="3" creationId="{B2FC4161-7D76-09AF-7901-C6387FC1DAFF}"/>
          </ac:spMkLst>
        </pc:spChg>
        <pc:picChg chg="add mod">
          <ac:chgData name="William Jackson Shields" userId="S::wjs65@nau.edu::535f6f40-cfa8-4856-a106-47283169eb93" providerId="AD" clId="Web-{EF53D6B7-A446-4CFD-A915-17C47628061F}" dt="2022-03-31T20:23:17.309" v="36" actId="1076"/>
          <ac:picMkLst>
            <pc:docMk/>
            <pc:sldMk cId="1060193436" sldId="265"/>
            <ac:picMk id="4" creationId="{43B250CF-643D-B5A1-A712-BD91474F2838}"/>
          </ac:picMkLst>
        </pc:picChg>
      </pc:sldChg>
    </pc:docChg>
  </pc:docChgLst>
  <pc:docChgLst>
    <pc:chgData name="Leah June Blakney" userId="cd167671-b1b8-4386-a3bb-634010f1b052" providerId="ADAL" clId="{351E0364-438D-4559-BFAB-689AE4085761}"/>
    <pc:docChg chg="custSel modSld">
      <pc:chgData name="Leah June Blakney" userId="cd167671-b1b8-4386-a3bb-634010f1b052" providerId="ADAL" clId="{351E0364-438D-4559-BFAB-689AE4085761}" dt="2022-04-01T00:54:32.576" v="663" actId="20577"/>
      <pc:docMkLst>
        <pc:docMk/>
      </pc:docMkLst>
      <pc:sldChg chg="addSp modSp mod">
        <pc:chgData name="Leah June Blakney" userId="cd167671-b1b8-4386-a3bb-634010f1b052" providerId="ADAL" clId="{351E0364-438D-4559-BFAB-689AE4085761}" dt="2022-03-31T23:46:54.410" v="540" actId="1076"/>
        <pc:sldMkLst>
          <pc:docMk/>
          <pc:sldMk cId="109857222" sldId="256"/>
        </pc:sldMkLst>
        <pc:spChg chg="mod">
          <ac:chgData name="Leah June Blakney" userId="cd167671-b1b8-4386-a3bb-634010f1b052" providerId="ADAL" clId="{351E0364-438D-4559-BFAB-689AE4085761}" dt="2022-03-31T23:46:21.162" v="534" actId="40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eah June Blakney" userId="cd167671-b1b8-4386-a3bb-634010f1b052" providerId="ADAL" clId="{351E0364-438D-4559-BFAB-689AE4085761}" dt="2022-03-31T23:46:32.745" v="536" actId="107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Leah June Blakney" userId="cd167671-b1b8-4386-a3bb-634010f1b052" providerId="ADAL" clId="{351E0364-438D-4559-BFAB-689AE4085761}" dt="2022-03-31T23:33:20.131" v="154" actId="1076"/>
          <ac:spMkLst>
            <pc:docMk/>
            <pc:sldMk cId="109857222" sldId="256"/>
            <ac:spMk id="4" creationId="{57443F93-A6C5-4E0E-A4FF-F0BA4B72C472}"/>
          </ac:spMkLst>
        </pc:spChg>
        <pc:picChg chg="add mod">
          <ac:chgData name="Leah June Blakney" userId="cd167671-b1b8-4386-a3bb-634010f1b052" providerId="ADAL" clId="{351E0364-438D-4559-BFAB-689AE4085761}" dt="2022-03-31T23:46:54.410" v="540" actId="1076"/>
          <ac:picMkLst>
            <pc:docMk/>
            <pc:sldMk cId="109857222" sldId="256"/>
            <ac:picMk id="1026" creationId="{13E304F3-1E43-4183-B35F-6837C56705B8}"/>
          </ac:picMkLst>
        </pc:picChg>
        <pc:picChg chg="add mod">
          <ac:chgData name="Leah June Blakney" userId="cd167671-b1b8-4386-a3bb-634010f1b052" providerId="ADAL" clId="{351E0364-438D-4559-BFAB-689AE4085761}" dt="2022-03-31T23:46:47.698" v="538" actId="14100"/>
          <ac:picMkLst>
            <pc:docMk/>
            <pc:sldMk cId="109857222" sldId="256"/>
            <ac:picMk id="1028" creationId="{A0A1D3EE-AF80-4633-A957-3036350F19E1}"/>
          </ac:picMkLst>
        </pc:picChg>
      </pc:sldChg>
      <pc:sldChg chg="addSp modSp mod">
        <pc:chgData name="Leah June Blakney" userId="cd167671-b1b8-4386-a3bb-634010f1b052" providerId="ADAL" clId="{351E0364-438D-4559-BFAB-689AE4085761}" dt="2022-03-31T23:47:33.060" v="541" actId="1582"/>
        <pc:sldMkLst>
          <pc:docMk/>
          <pc:sldMk cId="1035076557" sldId="257"/>
        </pc:sldMkLst>
        <pc:spChg chg="mod">
          <ac:chgData name="Leah June Blakney" userId="cd167671-b1b8-4386-a3bb-634010f1b052" providerId="ADAL" clId="{351E0364-438D-4559-BFAB-689AE4085761}" dt="2022-03-31T23:47:33.060" v="541" actId="1582"/>
          <ac:spMkLst>
            <pc:docMk/>
            <pc:sldMk cId="1035076557" sldId="257"/>
            <ac:spMk id="2" creationId="{34EDB333-30B0-A503-EBB8-FF775E3DE0B5}"/>
          </ac:spMkLst>
        </pc:spChg>
        <pc:spChg chg="add mod">
          <ac:chgData name="Leah June Blakney" userId="cd167671-b1b8-4386-a3bb-634010f1b052" providerId="ADAL" clId="{351E0364-438D-4559-BFAB-689AE4085761}" dt="2022-03-31T23:42:13.798" v="389" actId="1076"/>
          <ac:spMkLst>
            <pc:docMk/>
            <pc:sldMk cId="1035076557" sldId="257"/>
            <ac:spMk id="5" creationId="{7DAA2D66-E93D-457A-97CD-1A070C142DFF}"/>
          </ac:spMkLst>
        </pc:spChg>
        <pc:spChg chg="add mod">
          <ac:chgData name="Leah June Blakney" userId="cd167671-b1b8-4386-a3bb-634010f1b052" providerId="ADAL" clId="{351E0364-438D-4559-BFAB-689AE4085761}" dt="2022-03-31T23:33:45.310" v="171" actId="20577"/>
          <ac:spMkLst>
            <pc:docMk/>
            <pc:sldMk cId="1035076557" sldId="257"/>
            <ac:spMk id="7" creationId="{D5D66817-8D4B-470F-824C-ECC02DCD4C01}"/>
          </ac:spMkLst>
        </pc:spChg>
        <pc:spChg chg="add mod">
          <ac:chgData name="Leah June Blakney" userId="cd167671-b1b8-4386-a3bb-634010f1b052" providerId="ADAL" clId="{351E0364-438D-4559-BFAB-689AE4085761}" dt="2022-03-31T23:35:25.953" v="217" actId="1076"/>
          <ac:spMkLst>
            <pc:docMk/>
            <pc:sldMk cId="1035076557" sldId="257"/>
            <ac:spMk id="8" creationId="{32EA4BED-E70A-4200-B28C-C5EA939D3AD0}"/>
          </ac:spMkLst>
        </pc:spChg>
        <pc:spChg chg="add mod">
          <ac:chgData name="Leah June Blakney" userId="cd167671-b1b8-4386-a3bb-634010f1b052" providerId="ADAL" clId="{351E0364-438D-4559-BFAB-689AE4085761}" dt="2022-03-31T23:42:30.070" v="408" actId="20577"/>
          <ac:spMkLst>
            <pc:docMk/>
            <pc:sldMk cId="1035076557" sldId="257"/>
            <ac:spMk id="10" creationId="{83A35199-560A-4355-9606-9A8FD74916F0}"/>
          </ac:spMkLst>
        </pc:spChg>
      </pc:sldChg>
      <pc:sldChg chg="addSp modSp mod">
        <pc:chgData name="Leah June Blakney" userId="cd167671-b1b8-4386-a3bb-634010f1b052" providerId="ADAL" clId="{351E0364-438D-4559-BFAB-689AE4085761}" dt="2022-03-31T23:49:24.541" v="554" actId="1076"/>
        <pc:sldMkLst>
          <pc:docMk/>
          <pc:sldMk cId="500169705" sldId="258"/>
        </pc:sldMkLst>
        <pc:spChg chg="mod">
          <ac:chgData name="Leah June Blakney" userId="cd167671-b1b8-4386-a3bb-634010f1b052" providerId="ADAL" clId="{351E0364-438D-4559-BFAB-689AE4085761}" dt="2022-03-31T23:47:45.731" v="543" actId="1582"/>
          <ac:spMkLst>
            <pc:docMk/>
            <pc:sldMk cId="500169705" sldId="258"/>
            <ac:spMk id="2" creationId="{8771ED16-ADB4-10C7-0542-8B089815F59B}"/>
          </ac:spMkLst>
        </pc:spChg>
        <pc:spChg chg="mod">
          <ac:chgData name="Leah June Blakney" userId="cd167671-b1b8-4386-a3bb-634010f1b052" providerId="ADAL" clId="{351E0364-438D-4559-BFAB-689AE4085761}" dt="2022-03-31T23:49:24.541" v="554" actId="1076"/>
          <ac:spMkLst>
            <pc:docMk/>
            <pc:sldMk cId="500169705" sldId="258"/>
            <ac:spMk id="5" creationId="{D66E8091-5E50-CECB-45E6-D037FE7BF352}"/>
          </ac:spMkLst>
        </pc:spChg>
        <pc:spChg chg="mod">
          <ac:chgData name="Leah June Blakney" userId="cd167671-b1b8-4386-a3bb-634010f1b052" providerId="ADAL" clId="{351E0364-438D-4559-BFAB-689AE4085761}" dt="2022-03-31T23:44:16.189" v="493" actId="14100"/>
          <ac:spMkLst>
            <pc:docMk/>
            <pc:sldMk cId="500169705" sldId="258"/>
            <ac:spMk id="7" creationId="{23E588D6-2870-37C9-F9B3-037DFA79F331}"/>
          </ac:spMkLst>
        </pc:spChg>
        <pc:spChg chg="add mod">
          <ac:chgData name="Leah June Blakney" userId="cd167671-b1b8-4386-a3bb-634010f1b052" providerId="ADAL" clId="{351E0364-438D-4559-BFAB-689AE4085761}" dt="2022-03-31T23:34:12.222" v="176"/>
          <ac:spMkLst>
            <pc:docMk/>
            <pc:sldMk cId="500169705" sldId="258"/>
            <ac:spMk id="8" creationId="{74A5D348-21AE-4E28-92A8-45CE2DF12609}"/>
          </ac:spMkLst>
        </pc:spChg>
        <pc:spChg chg="add mod">
          <ac:chgData name="Leah June Blakney" userId="cd167671-b1b8-4386-a3bb-634010f1b052" providerId="ADAL" clId="{351E0364-438D-4559-BFAB-689AE4085761}" dt="2022-03-31T23:36:42.666" v="262" actId="20577"/>
          <ac:spMkLst>
            <pc:docMk/>
            <pc:sldMk cId="500169705" sldId="258"/>
            <ac:spMk id="9" creationId="{771C7A99-6DC3-4F26-AC7D-48073B083AC9}"/>
          </ac:spMkLst>
        </pc:spChg>
        <pc:picChg chg="mod">
          <ac:chgData name="Leah June Blakney" userId="cd167671-b1b8-4386-a3bb-634010f1b052" providerId="ADAL" clId="{351E0364-438D-4559-BFAB-689AE4085761}" dt="2022-03-31T23:36:10.090" v="235" actId="1076"/>
          <ac:picMkLst>
            <pc:docMk/>
            <pc:sldMk cId="500169705" sldId="258"/>
            <ac:picMk id="4" creationId="{55ABC3DF-7EDB-4066-9335-C42A223AE10F}"/>
          </ac:picMkLst>
        </pc:picChg>
      </pc:sldChg>
      <pc:sldChg chg="addSp modSp mod">
        <pc:chgData name="Leah June Blakney" userId="cd167671-b1b8-4386-a3bb-634010f1b052" providerId="ADAL" clId="{351E0364-438D-4559-BFAB-689AE4085761}" dt="2022-03-31T23:49:44.159" v="555" actId="1076"/>
        <pc:sldMkLst>
          <pc:docMk/>
          <pc:sldMk cId="1014734371" sldId="259"/>
        </pc:sldMkLst>
        <pc:spChg chg="mod">
          <ac:chgData name="Leah June Blakney" userId="cd167671-b1b8-4386-a3bb-634010f1b052" providerId="ADAL" clId="{351E0364-438D-4559-BFAB-689AE4085761}" dt="2022-03-31T23:49:44.159" v="555" actId="1076"/>
          <ac:spMkLst>
            <pc:docMk/>
            <pc:sldMk cId="1014734371" sldId="259"/>
            <ac:spMk id="2" creationId="{192071B1-A1FC-B71E-67CF-63F67028C5DD}"/>
          </ac:spMkLst>
        </pc:spChg>
        <pc:spChg chg="add mod">
          <ac:chgData name="Leah June Blakney" userId="cd167671-b1b8-4386-a3bb-634010f1b052" providerId="ADAL" clId="{351E0364-438D-4559-BFAB-689AE4085761}" dt="2022-03-31T23:34:24.891" v="180"/>
          <ac:spMkLst>
            <pc:docMk/>
            <pc:sldMk cId="1014734371" sldId="259"/>
            <ac:spMk id="4" creationId="{FB175F81-FAB6-4F2C-8326-BDFDFBFBCAAA}"/>
          </ac:spMkLst>
        </pc:spChg>
        <pc:spChg chg="add mod">
          <ac:chgData name="Leah June Blakney" userId="cd167671-b1b8-4386-a3bb-634010f1b052" providerId="ADAL" clId="{351E0364-438D-4559-BFAB-689AE4085761}" dt="2022-03-31T23:37:03.593" v="290" actId="1076"/>
          <ac:spMkLst>
            <pc:docMk/>
            <pc:sldMk cId="1014734371" sldId="259"/>
            <ac:spMk id="5" creationId="{2EE5DE06-5E57-469F-958A-D8D295CD0C15}"/>
          </ac:spMkLst>
        </pc:spChg>
      </pc:sldChg>
      <pc:sldChg chg="addSp modSp mod">
        <pc:chgData name="Leah June Blakney" userId="cd167671-b1b8-4386-a3bb-634010f1b052" providerId="ADAL" clId="{351E0364-438D-4559-BFAB-689AE4085761}" dt="2022-03-31T23:48:20.096" v="547" actId="1582"/>
        <pc:sldMkLst>
          <pc:docMk/>
          <pc:sldMk cId="2201641589" sldId="260"/>
        </pc:sldMkLst>
        <pc:spChg chg="mod">
          <ac:chgData name="Leah June Blakney" userId="cd167671-b1b8-4386-a3bb-634010f1b052" providerId="ADAL" clId="{351E0364-438D-4559-BFAB-689AE4085761}" dt="2022-03-31T23:48:20.096" v="547" actId="1582"/>
          <ac:spMkLst>
            <pc:docMk/>
            <pc:sldMk cId="2201641589" sldId="260"/>
            <ac:spMk id="2" creationId="{D8A3D524-0947-1F5F-45E4-8BDFDF61EEE1}"/>
          </ac:spMkLst>
        </pc:spChg>
        <pc:spChg chg="mod">
          <ac:chgData name="Leah June Blakney" userId="cd167671-b1b8-4386-a3bb-634010f1b052" providerId="ADAL" clId="{351E0364-438D-4559-BFAB-689AE4085761}" dt="2022-03-31T23:45:06.332" v="521" actId="1076"/>
          <ac:spMkLst>
            <pc:docMk/>
            <pc:sldMk cId="2201641589" sldId="260"/>
            <ac:spMk id="3" creationId="{DA5BFB9D-13C1-2596-958F-ED4F55AB300D}"/>
          </ac:spMkLst>
        </pc:spChg>
        <pc:spChg chg="add mod">
          <ac:chgData name="Leah June Blakney" userId="cd167671-b1b8-4386-a3bb-634010f1b052" providerId="ADAL" clId="{351E0364-438D-4559-BFAB-689AE4085761}" dt="2022-03-31T23:34:48.258" v="185"/>
          <ac:spMkLst>
            <pc:docMk/>
            <pc:sldMk cId="2201641589" sldId="260"/>
            <ac:spMk id="7" creationId="{CC649E96-8DDA-455F-9C88-2F1DC0EE4817}"/>
          </ac:spMkLst>
        </pc:spChg>
        <pc:spChg chg="add mod">
          <ac:chgData name="Leah June Blakney" userId="cd167671-b1b8-4386-a3bb-634010f1b052" providerId="ADAL" clId="{351E0364-438D-4559-BFAB-689AE4085761}" dt="2022-03-31T23:37:25.910" v="317" actId="20577"/>
          <ac:spMkLst>
            <pc:docMk/>
            <pc:sldMk cId="2201641589" sldId="260"/>
            <ac:spMk id="8" creationId="{062FD3ED-8EC1-4763-87CA-81F1C1C7EC0E}"/>
          </ac:spMkLst>
        </pc:spChg>
        <pc:picChg chg="mod">
          <ac:chgData name="Leah June Blakney" userId="cd167671-b1b8-4386-a3bb-634010f1b052" providerId="ADAL" clId="{351E0364-438D-4559-BFAB-689AE4085761}" dt="2022-03-31T23:34:37.899" v="183" actId="1076"/>
          <ac:picMkLst>
            <pc:docMk/>
            <pc:sldMk cId="2201641589" sldId="260"/>
            <ac:picMk id="4" creationId="{4C498C3E-B0F6-96AB-8990-D9B916D6BA9A}"/>
          </ac:picMkLst>
        </pc:picChg>
      </pc:sldChg>
      <pc:sldChg chg="addSp modSp mod">
        <pc:chgData name="Leah June Blakney" userId="cd167671-b1b8-4386-a3bb-634010f1b052" providerId="ADAL" clId="{351E0364-438D-4559-BFAB-689AE4085761}" dt="2022-03-31T23:50:38.260" v="587" actId="1076"/>
        <pc:sldMkLst>
          <pc:docMk/>
          <pc:sldMk cId="736957458" sldId="261"/>
        </pc:sldMkLst>
        <pc:spChg chg="mod">
          <ac:chgData name="Leah June Blakney" userId="cd167671-b1b8-4386-a3bb-634010f1b052" providerId="ADAL" clId="{351E0364-438D-4559-BFAB-689AE4085761}" dt="2022-03-31T23:47:39.949" v="542" actId="1582"/>
          <ac:spMkLst>
            <pc:docMk/>
            <pc:sldMk cId="736957458" sldId="261"/>
            <ac:spMk id="2" creationId="{53448373-356B-24C8-4F22-0C6A2BF15C06}"/>
          </ac:spMkLst>
        </pc:spChg>
        <pc:spChg chg="add mod">
          <ac:chgData name="Leah June Blakney" userId="cd167671-b1b8-4386-a3bb-634010f1b052" providerId="ADAL" clId="{351E0364-438D-4559-BFAB-689AE4085761}" dt="2022-03-31T23:33:53.574" v="172"/>
          <ac:spMkLst>
            <pc:docMk/>
            <pc:sldMk cId="736957458" sldId="261"/>
            <ac:spMk id="8" creationId="{434EC63F-A959-4D59-A8B8-D0411A9B7671}"/>
          </ac:spMkLst>
        </pc:spChg>
        <pc:spChg chg="add mod">
          <ac:chgData name="Leah June Blakney" userId="cd167671-b1b8-4386-a3bb-634010f1b052" providerId="ADAL" clId="{351E0364-438D-4559-BFAB-689AE4085761}" dt="2022-03-31T23:50:38.260" v="587" actId="1076"/>
          <ac:spMkLst>
            <pc:docMk/>
            <pc:sldMk cId="736957458" sldId="261"/>
            <ac:spMk id="9" creationId="{87F7CFB0-95A3-4627-8C83-4364D5734B59}"/>
          </ac:spMkLst>
        </pc:spChg>
        <pc:spChg chg="add mod">
          <ac:chgData name="Leah June Blakney" userId="cd167671-b1b8-4386-a3bb-634010f1b052" providerId="ADAL" clId="{351E0364-438D-4559-BFAB-689AE4085761}" dt="2022-03-31T23:43:23.772" v="438" actId="1076"/>
          <ac:spMkLst>
            <pc:docMk/>
            <pc:sldMk cId="736957458" sldId="261"/>
            <ac:spMk id="10" creationId="{7D68FC4F-9E31-4F92-A60C-FBC82795BBF7}"/>
          </ac:spMkLst>
        </pc:spChg>
        <pc:spChg chg="add mod">
          <ac:chgData name="Leah June Blakney" userId="cd167671-b1b8-4386-a3bb-634010f1b052" providerId="ADAL" clId="{351E0364-438D-4559-BFAB-689AE4085761}" dt="2022-03-31T23:43:57.509" v="492" actId="20577"/>
          <ac:spMkLst>
            <pc:docMk/>
            <pc:sldMk cId="736957458" sldId="261"/>
            <ac:spMk id="11" creationId="{4208BDC8-51C4-4A4A-9925-938ADC755584}"/>
          </ac:spMkLst>
        </pc:spChg>
        <pc:picChg chg="mod">
          <ac:chgData name="Leah June Blakney" userId="cd167671-b1b8-4386-a3bb-634010f1b052" providerId="ADAL" clId="{351E0364-438D-4559-BFAB-689AE4085761}" dt="2022-03-31T23:43:19.719" v="437" actId="14100"/>
          <ac:picMkLst>
            <pc:docMk/>
            <pc:sldMk cId="736957458" sldId="261"/>
            <ac:picMk id="13" creationId="{C244BAF1-559A-484F-A6DA-185A8BF7D679}"/>
          </ac:picMkLst>
        </pc:picChg>
      </pc:sldChg>
      <pc:sldChg chg="addSp modSp mod">
        <pc:chgData name="Leah June Blakney" userId="cd167671-b1b8-4386-a3bb-634010f1b052" providerId="ADAL" clId="{351E0364-438D-4559-BFAB-689AE4085761}" dt="2022-04-01T00:54:32.576" v="663" actId="20577"/>
        <pc:sldMkLst>
          <pc:docMk/>
          <pc:sldMk cId="1751099572" sldId="263"/>
        </pc:sldMkLst>
        <pc:spChg chg="mod">
          <ac:chgData name="Leah June Blakney" userId="cd167671-b1b8-4386-a3bb-634010f1b052" providerId="ADAL" clId="{351E0364-438D-4559-BFAB-689AE4085761}" dt="2022-03-31T23:48:07.788" v="546" actId="1582"/>
          <ac:spMkLst>
            <pc:docMk/>
            <pc:sldMk cId="1751099572" sldId="263"/>
            <ac:spMk id="2" creationId="{CA0B9C50-808A-BE3A-D628-E6A1391520AF}"/>
          </ac:spMkLst>
        </pc:spChg>
        <pc:spChg chg="mod">
          <ac:chgData name="Leah June Blakney" userId="cd167671-b1b8-4386-a3bb-634010f1b052" providerId="ADAL" clId="{351E0364-438D-4559-BFAB-689AE4085761}" dt="2022-04-01T00:54:32.576" v="663" actId="20577"/>
          <ac:spMkLst>
            <pc:docMk/>
            <pc:sldMk cId="1751099572" sldId="263"/>
            <ac:spMk id="3" creationId="{59B56603-4B5B-3576-7F02-31B2A2FA4005}"/>
          </ac:spMkLst>
        </pc:spChg>
        <pc:spChg chg="add mod">
          <ac:chgData name="Leah June Blakney" userId="cd167671-b1b8-4386-a3bb-634010f1b052" providerId="ADAL" clId="{351E0364-438D-4559-BFAB-689AE4085761}" dt="2022-03-31T23:34:26.729" v="181"/>
          <ac:spMkLst>
            <pc:docMk/>
            <pc:sldMk cId="1751099572" sldId="263"/>
            <ac:spMk id="4" creationId="{018BE361-2205-4F9C-9A1A-DE10E3FADAE5}"/>
          </ac:spMkLst>
        </pc:spChg>
        <pc:spChg chg="add mod">
          <ac:chgData name="Leah June Blakney" userId="cd167671-b1b8-4386-a3bb-634010f1b052" providerId="ADAL" clId="{351E0364-438D-4559-BFAB-689AE4085761}" dt="2022-03-31T23:37:13.790" v="303" actId="20577"/>
          <ac:spMkLst>
            <pc:docMk/>
            <pc:sldMk cId="1751099572" sldId="263"/>
            <ac:spMk id="5" creationId="{2D6717B9-A6A8-46C6-B022-A2191BD719DF}"/>
          </ac:spMkLst>
        </pc:spChg>
      </pc:sldChg>
      <pc:sldChg chg="addSp modSp mod">
        <pc:chgData name="Leah June Blakney" userId="cd167671-b1b8-4386-a3bb-634010f1b052" providerId="ADAL" clId="{351E0364-438D-4559-BFAB-689AE4085761}" dt="2022-03-31T23:48:50.741" v="553" actId="1582"/>
        <pc:sldMkLst>
          <pc:docMk/>
          <pc:sldMk cId="4022765553" sldId="264"/>
        </pc:sldMkLst>
        <pc:spChg chg="mod">
          <ac:chgData name="Leah June Blakney" userId="cd167671-b1b8-4386-a3bb-634010f1b052" providerId="ADAL" clId="{351E0364-438D-4559-BFAB-689AE4085761}" dt="2022-03-31T23:48:50.741" v="553" actId="1582"/>
          <ac:spMkLst>
            <pc:docMk/>
            <pc:sldMk cId="4022765553" sldId="264"/>
            <ac:spMk id="2" creationId="{E562977E-C039-EA81-E292-20F0B1B5C84D}"/>
          </ac:spMkLst>
        </pc:spChg>
        <pc:spChg chg="add mod">
          <ac:chgData name="Leah June Blakney" userId="cd167671-b1b8-4386-a3bb-634010f1b052" providerId="ADAL" clId="{351E0364-438D-4559-BFAB-689AE4085761}" dt="2022-03-31T23:34:51.790" v="186"/>
          <ac:spMkLst>
            <pc:docMk/>
            <pc:sldMk cId="4022765553" sldId="264"/>
            <ac:spMk id="4" creationId="{4EE371CD-52B0-4830-A3C0-D0D04F9879F8}"/>
          </ac:spMkLst>
        </pc:spChg>
      </pc:sldChg>
      <pc:sldChg chg="addSp modSp mod">
        <pc:chgData name="Leah June Blakney" userId="cd167671-b1b8-4386-a3bb-634010f1b052" providerId="ADAL" clId="{351E0364-438D-4559-BFAB-689AE4085761}" dt="2022-03-31T23:47:53.037" v="544" actId="1582"/>
        <pc:sldMkLst>
          <pc:docMk/>
          <pc:sldMk cId="3018085960" sldId="267"/>
        </pc:sldMkLst>
        <pc:spChg chg="mod">
          <ac:chgData name="Leah June Blakney" userId="cd167671-b1b8-4386-a3bb-634010f1b052" providerId="ADAL" clId="{351E0364-438D-4559-BFAB-689AE4085761}" dt="2022-03-31T23:47:53.037" v="544" actId="1582"/>
          <ac:spMkLst>
            <pc:docMk/>
            <pc:sldMk cId="3018085960" sldId="267"/>
            <ac:spMk id="2" creationId="{23F289E6-9E7E-744F-B693-0B3C32A7CF61}"/>
          </ac:spMkLst>
        </pc:spChg>
        <pc:spChg chg="add mod">
          <ac:chgData name="Leah June Blakney" userId="cd167671-b1b8-4386-a3bb-634010f1b052" providerId="ADAL" clId="{351E0364-438D-4559-BFAB-689AE4085761}" dt="2022-03-31T23:34:22.793" v="179"/>
          <ac:spMkLst>
            <pc:docMk/>
            <pc:sldMk cId="3018085960" sldId="267"/>
            <ac:spMk id="5" creationId="{55AF1C56-7E2A-47E8-8E3C-0FE06FBC48ED}"/>
          </ac:spMkLst>
        </pc:spChg>
        <pc:spChg chg="add mod">
          <ac:chgData name="Leah June Blakney" userId="cd167671-b1b8-4386-a3bb-634010f1b052" providerId="ADAL" clId="{351E0364-438D-4559-BFAB-689AE4085761}" dt="2022-03-31T23:36:47.524" v="263"/>
          <ac:spMkLst>
            <pc:docMk/>
            <pc:sldMk cId="3018085960" sldId="267"/>
            <ac:spMk id="6" creationId="{5EA48607-C57A-4754-AB0F-0E37DAFA1788}"/>
          </ac:spMkLst>
        </pc:spChg>
        <pc:spChg chg="add mod">
          <ac:chgData name="Leah June Blakney" userId="cd167671-b1b8-4386-a3bb-634010f1b052" providerId="ADAL" clId="{351E0364-438D-4559-BFAB-689AE4085761}" dt="2022-03-31T23:44:49.543" v="516" actId="14100"/>
          <ac:spMkLst>
            <pc:docMk/>
            <pc:sldMk cId="3018085960" sldId="267"/>
            <ac:spMk id="7" creationId="{D6CF42FE-EC51-410E-B958-08B6AFB792C3}"/>
          </ac:spMkLst>
        </pc:spChg>
      </pc:sldChg>
    </pc:docChg>
  </pc:docChgLst>
  <pc:docChgLst>
    <pc:chgData name="Jonathan Adam Armijo" userId="fae03f03-e53b-4e3b-b621-344ce08c551f" providerId="ADAL" clId="{FDF9A828-62F0-4D58-B5E3-C350AE2EDB40}"/>
    <pc:docChg chg="undo custSel modSld">
      <pc:chgData name="Jonathan Adam Armijo" userId="fae03f03-e53b-4e3b-b621-344ce08c551f" providerId="ADAL" clId="{FDF9A828-62F0-4D58-B5E3-C350AE2EDB40}" dt="2022-04-01T00:43:07.449" v="5" actId="20577"/>
      <pc:docMkLst>
        <pc:docMk/>
      </pc:docMkLst>
      <pc:sldChg chg="modSp mod">
        <pc:chgData name="Jonathan Adam Armijo" userId="fae03f03-e53b-4e3b-b621-344ce08c551f" providerId="ADAL" clId="{FDF9A828-62F0-4D58-B5E3-C350AE2EDB40}" dt="2022-04-01T00:43:07.449" v="5" actId="20577"/>
        <pc:sldMkLst>
          <pc:docMk/>
          <pc:sldMk cId="1751099572" sldId="263"/>
        </pc:sldMkLst>
        <pc:spChg chg="mod">
          <ac:chgData name="Jonathan Adam Armijo" userId="fae03f03-e53b-4e3b-b621-344ce08c551f" providerId="ADAL" clId="{FDF9A828-62F0-4D58-B5E3-C350AE2EDB40}" dt="2022-04-01T00:43:07.449" v="5" actId="20577"/>
          <ac:spMkLst>
            <pc:docMk/>
            <pc:sldMk cId="1751099572" sldId="263"/>
            <ac:spMk id="3" creationId="{59B56603-4B5B-3576-7F02-31B2A2FA4005}"/>
          </ac:spMkLst>
        </pc:spChg>
      </pc:sldChg>
    </pc:docChg>
  </pc:docChgLst>
  <pc:docChgLst>
    <pc:chgData name="Jonathan Adam Armijo" userId="S::jaa568@nau.edu::fae03f03-e53b-4e3b-b621-344ce08c551f" providerId="AD" clId="Web-{4FFD1482-DD3B-3869-EB20-CDB5D98F04CB}"/>
    <pc:docChg chg="addSld delSld modSld">
      <pc:chgData name="Jonathan Adam Armijo" userId="S::jaa568@nau.edu::fae03f03-e53b-4e3b-b621-344ce08c551f" providerId="AD" clId="Web-{4FFD1482-DD3B-3869-EB20-CDB5D98F04CB}" dt="2022-03-31T17:44:06.149" v="58"/>
      <pc:docMkLst>
        <pc:docMk/>
      </pc:docMkLst>
      <pc:sldChg chg="modSp new">
        <pc:chgData name="Jonathan Adam Armijo" userId="S::jaa568@nau.edu::fae03f03-e53b-4e3b-b621-344ce08c551f" providerId="AD" clId="Web-{4FFD1482-DD3B-3869-EB20-CDB5D98F04CB}" dt="2022-03-31T17:41:56.818" v="35" actId="20577"/>
        <pc:sldMkLst>
          <pc:docMk/>
          <pc:sldMk cId="1035076557" sldId="257"/>
        </pc:sldMkLst>
        <pc:spChg chg="mod">
          <ac:chgData name="Jonathan Adam Armijo" userId="S::jaa568@nau.edu::fae03f03-e53b-4e3b-b621-344ce08c551f" providerId="AD" clId="Web-{4FFD1482-DD3B-3869-EB20-CDB5D98F04CB}" dt="2022-03-31T17:41:56.818" v="35" actId="20577"/>
          <ac:spMkLst>
            <pc:docMk/>
            <pc:sldMk cId="1035076557" sldId="257"/>
            <ac:spMk id="2" creationId="{34EDB333-30B0-A503-EBB8-FF775E3DE0B5}"/>
          </ac:spMkLst>
        </pc:spChg>
      </pc:sldChg>
      <pc:sldChg chg="modSp new">
        <pc:chgData name="Jonathan Adam Armijo" userId="S::jaa568@nau.edu::fae03f03-e53b-4e3b-b621-344ce08c551f" providerId="AD" clId="Web-{4FFD1482-DD3B-3869-EB20-CDB5D98F04CB}" dt="2022-03-31T17:39:44.706" v="21" actId="20577"/>
        <pc:sldMkLst>
          <pc:docMk/>
          <pc:sldMk cId="500169705" sldId="258"/>
        </pc:sldMkLst>
        <pc:spChg chg="mod">
          <ac:chgData name="Jonathan Adam Armijo" userId="S::jaa568@nau.edu::fae03f03-e53b-4e3b-b621-344ce08c551f" providerId="AD" clId="Web-{4FFD1482-DD3B-3869-EB20-CDB5D98F04CB}" dt="2022-03-31T17:39:44.706" v="21" actId="20577"/>
          <ac:spMkLst>
            <pc:docMk/>
            <pc:sldMk cId="500169705" sldId="258"/>
            <ac:spMk id="2" creationId="{8771ED16-ADB4-10C7-0542-8B089815F59B}"/>
          </ac:spMkLst>
        </pc:spChg>
      </pc:sldChg>
      <pc:sldChg chg="modSp new">
        <pc:chgData name="Jonathan Adam Armijo" userId="S::jaa568@nau.edu::fae03f03-e53b-4e3b-b621-344ce08c551f" providerId="AD" clId="Web-{4FFD1482-DD3B-3869-EB20-CDB5D98F04CB}" dt="2022-03-31T17:39:52.034" v="23" actId="20577"/>
        <pc:sldMkLst>
          <pc:docMk/>
          <pc:sldMk cId="1014734371" sldId="259"/>
        </pc:sldMkLst>
        <pc:spChg chg="mod">
          <ac:chgData name="Jonathan Adam Armijo" userId="S::jaa568@nau.edu::fae03f03-e53b-4e3b-b621-344ce08c551f" providerId="AD" clId="Web-{4FFD1482-DD3B-3869-EB20-CDB5D98F04CB}" dt="2022-03-31T17:39:52.034" v="23" actId="20577"/>
          <ac:spMkLst>
            <pc:docMk/>
            <pc:sldMk cId="1014734371" sldId="259"/>
            <ac:spMk id="2" creationId="{192071B1-A1FC-B71E-67CF-63F67028C5DD}"/>
          </ac:spMkLst>
        </pc:spChg>
      </pc:sldChg>
      <pc:sldChg chg="modSp new">
        <pc:chgData name="Jonathan Adam Armijo" userId="S::jaa568@nau.edu::fae03f03-e53b-4e3b-b621-344ce08c551f" providerId="AD" clId="Web-{4FFD1482-DD3B-3869-EB20-CDB5D98F04CB}" dt="2022-03-31T17:41:52.568" v="29" actId="20577"/>
        <pc:sldMkLst>
          <pc:docMk/>
          <pc:sldMk cId="2201641589" sldId="260"/>
        </pc:sldMkLst>
        <pc:spChg chg="mod">
          <ac:chgData name="Jonathan Adam Armijo" userId="S::jaa568@nau.edu::fae03f03-e53b-4e3b-b621-344ce08c551f" providerId="AD" clId="Web-{4FFD1482-DD3B-3869-EB20-CDB5D98F04CB}" dt="2022-03-31T17:41:52.568" v="29" actId="20577"/>
          <ac:spMkLst>
            <pc:docMk/>
            <pc:sldMk cId="2201641589" sldId="260"/>
            <ac:spMk id="2" creationId="{D8A3D524-0947-1F5F-45E4-8BDFDF61EEE1}"/>
          </ac:spMkLst>
        </pc:spChg>
      </pc:sldChg>
      <pc:sldChg chg="modSp new">
        <pc:chgData name="Jonathan Adam Armijo" userId="S::jaa568@nau.edu::fae03f03-e53b-4e3b-b621-344ce08c551f" providerId="AD" clId="Web-{4FFD1482-DD3B-3869-EB20-CDB5D98F04CB}" dt="2022-03-31T17:43:57.899" v="49" actId="20577"/>
        <pc:sldMkLst>
          <pc:docMk/>
          <pc:sldMk cId="736957458" sldId="261"/>
        </pc:sldMkLst>
        <pc:spChg chg="mod">
          <ac:chgData name="Jonathan Adam Armijo" userId="S::jaa568@nau.edu::fae03f03-e53b-4e3b-b621-344ce08c551f" providerId="AD" clId="Web-{4FFD1482-DD3B-3869-EB20-CDB5D98F04CB}" dt="2022-03-31T17:43:57.899" v="49" actId="20577"/>
          <ac:spMkLst>
            <pc:docMk/>
            <pc:sldMk cId="736957458" sldId="261"/>
            <ac:spMk id="2" creationId="{53448373-356B-24C8-4F22-0C6A2BF15C06}"/>
          </ac:spMkLst>
        </pc:spChg>
      </pc:sldChg>
      <pc:sldChg chg="new del">
        <pc:chgData name="Jonathan Adam Armijo" userId="S::jaa568@nau.edu::fae03f03-e53b-4e3b-b621-344ce08c551f" providerId="AD" clId="Web-{4FFD1482-DD3B-3869-EB20-CDB5D98F04CB}" dt="2022-03-31T17:44:06.149" v="58"/>
        <pc:sldMkLst>
          <pc:docMk/>
          <pc:sldMk cId="3128951079" sldId="262"/>
        </pc:sldMkLst>
      </pc:sldChg>
      <pc:sldChg chg="modSp new">
        <pc:chgData name="Jonathan Adam Armijo" userId="S::jaa568@nau.edu::fae03f03-e53b-4e3b-b621-344ce08c551f" providerId="AD" clId="Web-{4FFD1482-DD3B-3869-EB20-CDB5D98F04CB}" dt="2022-03-31T17:44:03.180" v="57" actId="20577"/>
        <pc:sldMkLst>
          <pc:docMk/>
          <pc:sldMk cId="1751099572" sldId="263"/>
        </pc:sldMkLst>
        <pc:spChg chg="mod">
          <ac:chgData name="Jonathan Adam Armijo" userId="S::jaa568@nau.edu::fae03f03-e53b-4e3b-b621-344ce08c551f" providerId="AD" clId="Web-{4FFD1482-DD3B-3869-EB20-CDB5D98F04CB}" dt="2022-03-31T17:44:03.180" v="57" actId="20577"/>
          <ac:spMkLst>
            <pc:docMk/>
            <pc:sldMk cId="1751099572" sldId="263"/>
            <ac:spMk id="2" creationId="{CA0B9C50-808A-BE3A-D628-E6A1391520AF}"/>
          </ac:spMkLst>
        </pc:spChg>
      </pc:sldChg>
    </pc:docChg>
  </pc:docChgLst>
  <pc:docChgLst>
    <pc:chgData name="William Jackson Shields" userId="S::wjs65@nau.edu::535f6f40-cfa8-4856-a106-47283169eb93" providerId="AD" clId="Web-{F8DBBFF5-EB32-49C1-A417-44F1259008AB}"/>
    <pc:docChg chg="modSld">
      <pc:chgData name="William Jackson Shields" userId="S::wjs65@nau.edu::535f6f40-cfa8-4856-a106-47283169eb93" providerId="AD" clId="Web-{F8DBBFF5-EB32-49C1-A417-44F1259008AB}" dt="2022-03-31T23:30:20.274" v="0" actId="1076"/>
      <pc:docMkLst>
        <pc:docMk/>
      </pc:docMkLst>
      <pc:sldChg chg="modSp">
        <pc:chgData name="William Jackson Shields" userId="S::wjs65@nau.edu::535f6f40-cfa8-4856-a106-47283169eb93" providerId="AD" clId="Web-{F8DBBFF5-EB32-49C1-A417-44F1259008AB}" dt="2022-03-31T23:30:20.274" v="0" actId="1076"/>
        <pc:sldMkLst>
          <pc:docMk/>
          <pc:sldMk cId="2201641589" sldId="260"/>
        </pc:sldMkLst>
        <pc:picChg chg="mod">
          <ac:chgData name="William Jackson Shields" userId="S::wjs65@nau.edu::535f6f40-cfa8-4856-a106-47283169eb93" providerId="AD" clId="Web-{F8DBBFF5-EB32-49C1-A417-44F1259008AB}" dt="2022-03-31T23:30:20.274" v="0" actId="1076"/>
          <ac:picMkLst>
            <pc:docMk/>
            <pc:sldMk cId="2201641589" sldId="260"/>
            <ac:picMk id="4" creationId="{4C498C3E-B0F6-96AB-8990-D9B916D6BA9A}"/>
          </ac:picMkLst>
        </pc:picChg>
      </pc:sldChg>
    </pc:docChg>
  </pc:docChgLst>
  <pc:docChgLst>
    <pc:chgData name="William Jackson Shields" userId="S::wjs65@nau.edu::535f6f40-cfa8-4856-a106-47283169eb93" providerId="AD" clId="Web-{0BF7CB04-79A6-4B9A-AD56-535D4525F2F0}"/>
    <pc:docChg chg="addSld">
      <pc:chgData name="William Jackson Shields" userId="S::wjs65@nau.edu::535f6f40-cfa8-4856-a106-47283169eb93" providerId="AD" clId="Web-{0BF7CB04-79A6-4B9A-AD56-535D4525F2F0}" dt="2022-03-31T20:19:59.449" v="0"/>
      <pc:docMkLst>
        <pc:docMk/>
      </pc:docMkLst>
      <pc:sldChg chg="new">
        <pc:chgData name="William Jackson Shields" userId="S::wjs65@nau.edu::535f6f40-cfa8-4856-a106-47283169eb93" providerId="AD" clId="Web-{0BF7CB04-79A6-4B9A-AD56-535D4525F2F0}" dt="2022-03-31T20:19:59.449" v="0"/>
        <pc:sldMkLst>
          <pc:docMk/>
          <pc:sldMk cId="4022765553" sldId="264"/>
        </pc:sldMkLst>
      </pc:sldChg>
    </pc:docChg>
  </pc:docChgLst>
  <pc:docChgLst>
    <pc:chgData name="William Jackson Shields" userId="S::wjs65@nau.edu::535f6f40-cfa8-4856-a106-47283169eb93" providerId="AD" clId="Web-{B3060B90-C5A7-4ECF-9815-E4E6E086A292}"/>
    <pc:docChg chg="modSld">
      <pc:chgData name="William Jackson Shields" userId="S::wjs65@nau.edu::535f6f40-cfa8-4856-a106-47283169eb93" providerId="AD" clId="Web-{B3060B90-C5A7-4ECF-9815-E4E6E086A292}" dt="2022-04-08T02:38:39.313" v="0"/>
      <pc:docMkLst>
        <pc:docMk/>
      </pc:docMkLst>
      <pc:sldChg chg="modSp">
        <pc:chgData name="William Jackson Shields" userId="S::wjs65@nau.edu::535f6f40-cfa8-4856-a106-47283169eb93" providerId="AD" clId="Web-{B3060B90-C5A7-4ECF-9815-E4E6E086A292}" dt="2022-04-08T02:38:39.313" v="0"/>
        <pc:sldMkLst>
          <pc:docMk/>
          <pc:sldMk cId="500169705" sldId="258"/>
        </pc:sldMkLst>
        <pc:picChg chg="ord">
          <ac:chgData name="William Jackson Shields" userId="S::wjs65@nau.edu::535f6f40-cfa8-4856-a106-47283169eb93" providerId="AD" clId="Web-{B3060B90-C5A7-4ECF-9815-E4E6E086A292}" dt="2022-04-08T02:38:39.313" v="0"/>
          <ac:picMkLst>
            <pc:docMk/>
            <pc:sldMk cId="500169705" sldId="258"/>
            <ac:picMk id="4" creationId="{55ABC3DF-7EDB-4066-9335-C42A223AE10F}"/>
          </ac:picMkLst>
        </pc:picChg>
      </pc:sldChg>
    </pc:docChg>
  </pc:docChgLst>
  <pc:docChgLst>
    <pc:chgData name="William Jackson Shields" userId="S::wjs65@nau.edu::535f6f40-cfa8-4856-a106-47283169eb93" providerId="AD" clId="Web-{0E88D873-FF53-495F-8987-96FDAE05565F}"/>
    <pc:docChg chg="modSld">
      <pc:chgData name="William Jackson Shields" userId="S::wjs65@nau.edu::535f6f40-cfa8-4856-a106-47283169eb93" providerId="AD" clId="Web-{0E88D873-FF53-495F-8987-96FDAE05565F}" dt="2022-03-31T20:38:27.730" v="91" actId="1076"/>
      <pc:docMkLst>
        <pc:docMk/>
      </pc:docMkLst>
      <pc:sldChg chg="addSp delSp modSp">
        <pc:chgData name="William Jackson Shields" userId="S::wjs65@nau.edu::535f6f40-cfa8-4856-a106-47283169eb93" providerId="AD" clId="Web-{0E88D873-FF53-495F-8987-96FDAE05565F}" dt="2022-03-31T20:37:17.338" v="73" actId="1076"/>
        <pc:sldMkLst>
          <pc:docMk/>
          <pc:sldMk cId="500169705" sldId="258"/>
        </pc:sldMkLst>
        <pc:spChg chg="del mod">
          <ac:chgData name="William Jackson Shields" userId="S::wjs65@nau.edu::535f6f40-cfa8-4856-a106-47283169eb93" providerId="AD" clId="Web-{0E88D873-FF53-495F-8987-96FDAE05565F}" dt="2022-03-31T20:34:18.678" v="1"/>
          <ac:spMkLst>
            <pc:docMk/>
            <pc:sldMk cId="500169705" sldId="258"/>
            <ac:spMk id="3" creationId="{F7FA03A0-F330-69D5-1830-064BDFAB2D98}"/>
          </ac:spMkLst>
        </pc:spChg>
        <pc:spChg chg="add mod">
          <ac:chgData name="William Jackson Shields" userId="S::wjs65@nau.edu::535f6f40-cfa8-4856-a106-47283169eb93" providerId="AD" clId="Web-{0E88D873-FF53-495F-8987-96FDAE05565F}" dt="2022-03-31T20:36:31.196" v="52" actId="1076"/>
          <ac:spMkLst>
            <pc:docMk/>
            <pc:sldMk cId="500169705" sldId="258"/>
            <ac:spMk id="5" creationId="{D66E8091-5E50-CECB-45E6-D037FE7BF352}"/>
          </ac:spMkLst>
        </pc:spChg>
        <pc:spChg chg="add del">
          <ac:chgData name="William Jackson Shields" userId="S::wjs65@nau.edu::535f6f40-cfa8-4856-a106-47283169eb93" providerId="AD" clId="Web-{0E88D873-FF53-495F-8987-96FDAE05565F}" dt="2022-03-31T20:35:07.163" v="9"/>
          <ac:spMkLst>
            <pc:docMk/>
            <pc:sldMk cId="500169705" sldId="258"/>
            <ac:spMk id="6" creationId="{B784827A-7576-FB05-10E9-A1844E004A72}"/>
          </ac:spMkLst>
        </pc:spChg>
        <pc:spChg chg="add mod">
          <ac:chgData name="William Jackson Shields" userId="S::wjs65@nau.edu::535f6f40-cfa8-4856-a106-47283169eb93" providerId="AD" clId="Web-{0E88D873-FF53-495F-8987-96FDAE05565F}" dt="2022-03-31T20:37:17.338" v="73" actId="1076"/>
          <ac:spMkLst>
            <pc:docMk/>
            <pc:sldMk cId="500169705" sldId="258"/>
            <ac:spMk id="7" creationId="{23E588D6-2870-37C9-F9B3-037DFA79F331}"/>
          </ac:spMkLst>
        </pc:spChg>
        <pc:picChg chg="add mod">
          <ac:chgData name="William Jackson Shields" userId="S::wjs65@nau.edu::535f6f40-cfa8-4856-a106-47283169eb93" providerId="AD" clId="Web-{0E88D873-FF53-495F-8987-96FDAE05565F}" dt="2022-03-31T20:34:46.288" v="6" actId="14100"/>
          <ac:picMkLst>
            <pc:docMk/>
            <pc:sldMk cId="500169705" sldId="258"/>
            <ac:picMk id="4" creationId="{55ABC3DF-7EDB-4066-9335-C42A223AE10F}"/>
          </ac:picMkLst>
        </pc:picChg>
      </pc:sldChg>
      <pc:sldChg chg="addSp modSp">
        <pc:chgData name="William Jackson Shields" userId="S::wjs65@nau.edu::535f6f40-cfa8-4856-a106-47283169eb93" providerId="AD" clId="Web-{0E88D873-FF53-495F-8987-96FDAE05565F}" dt="2022-03-31T20:38:27.730" v="91" actId="1076"/>
        <pc:sldMkLst>
          <pc:docMk/>
          <pc:sldMk cId="2201641589" sldId="260"/>
        </pc:sldMkLst>
        <pc:spChg chg="add mod">
          <ac:chgData name="William Jackson Shields" userId="S::wjs65@nau.edu::535f6f40-cfa8-4856-a106-47283169eb93" providerId="AD" clId="Web-{0E88D873-FF53-495F-8987-96FDAE05565F}" dt="2022-03-31T20:38:23.058" v="90" actId="1076"/>
          <ac:spMkLst>
            <pc:docMk/>
            <pc:sldMk cId="2201641589" sldId="260"/>
            <ac:spMk id="3" creationId="{DA5BFB9D-13C1-2596-958F-ED4F55AB300D}"/>
          </ac:spMkLst>
        </pc:spChg>
        <pc:picChg chg="mod">
          <ac:chgData name="William Jackson Shields" userId="S::wjs65@nau.edu::535f6f40-cfa8-4856-a106-47283169eb93" providerId="AD" clId="Web-{0E88D873-FF53-495F-8987-96FDAE05565F}" dt="2022-03-31T20:38:27.730" v="91" actId="1076"/>
          <ac:picMkLst>
            <pc:docMk/>
            <pc:sldMk cId="2201641589" sldId="260"/>
            <ac:picMk id="4" creationId="{4C498C3E-B0F6-96AB-8990-D9B916D6BA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424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9950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0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77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8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02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2276547"/>
            <a:ext cx="8361229" cy="2098226"/>
          </a:xfrm>
        </p:spPr>
        <p:txBody>
          <a:bodyPr/>
          <a:lstStyle/>
          <a:p>
            <a:r>
              <a:rPr lang="en-US" sz="6600"/>
              <a:t>Northrop Grumman Umbilical 100% Build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236" y="4566384"/>
            <a:ext cx="8089008" cy="1086237"/>
          </a:xfrm>
        </p:spPr>
        <p:txBody>
          <a:bodyPr/>
          <a:lstStyle/>
          <a:p>
            <a:r>
              <a:rPr lang="en-US"/>
              <a:t>Griffin Brandt, Leah Blakney, Jonathan Armijo, Jack Shields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E304F3-1E43-4183-B35F-6837C567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51" y="5447400"/>
            <a:ext cx="2416016" cy="8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A1D3EE-AF80-4633-A957-3036350F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22" y="5152866"/>
            <a:ext cx="2026068" cy="14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43F93-A6C5-4E0E-A4FF-F0BA4B72C472}"/>
              </a:ext>
            </a:extLst>
          </p:cNvPr>
          <p:cNvSpPr txBox="1"/>
          <p:nvPr/>
        </p:nvSpPr>
        <p:spPr>
          <a:xfrm>
            <a:off x="162643" y="6394316"/>
            <a:ext cx="188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March 31</a:t>
            </a:r>
            <a:r>
              <a:rPr lang="en-US" baseline="30000"/>
              <a:t>st</a:t>
            </a:r>
            <a:r>
              <a:rPr lang="en-US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B46F-4F5A-1D5E-7AED-2C48498C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53" y="-34681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Full Gantt Chart</a:t>
            </a:r>
            <a:endParaRPr lang="en-US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3B250CF-643D-B5A1-A712-BD91474F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87" y="557187"/>
            <a:ext cx="10524498" cy="62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70E1-6895-6341-B12B-E10BE8F7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9373-BC76-1446-8151-5E3DF727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K. Your, "blasting off!," Know Your Meme, [Online]. Available: https://</a:t>
            </a:r>
            <a:r>
              <a:rPr lang="en-US" err="1">
                <a:solidFill>
                  <a:schemeClr val="tx1"/>
                </a:solidFill>
              </a:rPr>
              <a:t>news.knowyourmeme.com</a:t>
            </a:r>
            <a:r>
              <a:rPr lang="en-US">
                <a:solidFill>
                  <a:schemeClr val="tx1"/>
                </a:solidFill>
              </a:rPr>
              <a:t>/photos/1958576-tonight-on-bottom-gear. [Accessed 3 November 2021].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5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B333-30B0-A503-EBB8-FF775E3D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26308"/>
            <a:ext cx="5486400" cy="738664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>
                <a:cs typeface="Calibri Light"/>
              </a:rPr>
              <a:t>Design Efforts - CAD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B1C01-B560-D949-9C2A-7FC49B0D9D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8300"/>
            <a:ext cx="398348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6D9E11-A94D-6C4A-BD21-F9048CDA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89" y="1638300"/>
            <a:ext cx="553210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C1AD81-4641-0943-BD45-723E6AC89D9A}"/>
              </a:ext>
            </a:extLst>
          </p:cNvPr>
          <p:cNvSpPr txBox="1"/>
          <p:nvPr/>
        </p:nvSpPr>
        <p:spPr>
          <a:xfrm>
            <a:off x="1219200" y="5802868"/>
            <a:ext cx="256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Heat Shield Removed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66817-8D4B-470F-824C-ECC02DCD4C01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A4BED-E70A-4200-B28C-C5EA939D3AD0}"/>
              </a:ext>
            </a:extLst>
          </p:cNvPr>
          <p:cNvSpPr txBox="1"/>
          <p:nvPr/>
        </p:nvSpPr>
        <p:spPr>
          <a:xfrm>
            <a:off x="10455219" y="6386036"/>
            <a:ext cx="150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Griffin Brandt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A2D66-E93D-457A-97CD-1A070C142DFF}"/>
              </a:ext>
            </a:extLst>
          </p:cNvPr>
          <p:cNvSpPr txBox="1"/>
          <p:nvPr/>
        </p:nvSpPr>
        <p:spPr>
          <a:xfrm>
            <a:off x="1205030" y="5219700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1: CAD Assembly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35199-560A-4355-9606-9A8FD74916F0}"/>
              </a:ext>
            </a:extLst>
          </p:cNvPr>
          <p:cNvSpPr txBox="1"/>
          <p:nvPr/>
        </p:nvSpPr>
        <p:spPr>
          <a:xfrm>
            <a:off x="5355089" y="5248870"/>
            <a:ext cx="295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2: CAD Exploded View</a:t>
            </a:r>
          </a:p>
        </p:txBody>
      </p:sp>
    </p:spTree>
    <p:extLst>
      <p:ext uri="{BB962C8B-B14F-4D97-AF65-F5344CB8AC3E}">
        <p14:creationId xmlns:p14="http://schemas.microsoft.com/office/powerpoint/2010/main" val="103507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8373-356B-24C8-4F22-0C6A2BF1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981" y="519674"/>
            <a:ext cx="6790038" cy="710514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>
                <a:cs typeface="Calibri Light"/>
              </a:rPr>
              <a:t>Design Efforts - Assembly</a:t>
            </a:r>
            <a:endParaRPr lang="en-US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BFEA7CAC-8A92-3449-A0A8-02BE722E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85900"/>
            <a:ext cx="4724400" cy="3543300"/>
          </a:xfrm>
          <a:prstGeom prst="rect">
            <a:avLst/>
          </a:prstGeom>
        </p:spPr>
      </p:pic>
      <p:pic>
        <p:nvPicPr>
          <p:cNvPr id="13" name="Picture 12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C244BAF1-559A-484F-A6DA-185A8BF7D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85900"/>
            <a:ext cx="4724400" cy="3543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9469AA-97F7-284F-8A6B-E5DE0F8D4679}"/>
              </a:ext>
            </a:extLst>
          </p:cNvPr>
          <p:cNvSpPr txBox="1"/>
          <p:nvPr/>
        </p:nvSpPr>
        <p:spPr>
          <a:xfrm>
            <a:off x="1371600" y="5525869"/>
            <a:ext cx="2974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Full assembly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Show demonstration later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EC63F-A959-4D59-A8B8-D0411A9B7671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7CFB0-95A3-4627-8C83-4364D5734B59}"/>
              </a:ext>
            </a:extLst>
          </p:cNvPr>
          <p:cNvSpPr txBox="1"/>
          <p:nvPr/>
        </p:nvSpPr>
        <p:spPr>
          <a:xfrm>
            <a:off x="10177192" y="6386036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Jonathan Armijo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8FC4F-9E31-4F92-A60C-FBC82795BBF7}"/>
              </a:ext>
            </a:extLst>
          </p:cNvPr>
          <p:cNvSpPr txBox="1"/>
          <p:nvPr/>
        </p:nvSpPr>
        <p:spPr>
          <a:xfrm>
            <a:off x="1371600" y="5049619"/>
            <a:ext cx="265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3: Electrical Circuit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8BDC8-51C4-4A4A-9925-938ADC755584}"/>
              </a:ext>
            </a:extLst>
          </p:cNvPr>
          <p:cNvSpPr txBox="1"/>
          <p:nvPr/>
        </p:nvSpPr>
        <p:spPr>
          <a:xfrm>
            <a:off x="6172200" y="5049619"/>
            <a:ext cx="300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4: Hardware Assembly</a:t>
            </a:r>
          </a:p>
        </p:txBody>
      </p:sp>
    </p:spTree>
    <p:extLst>
      <p:ext uri="{BB962C8B-B14F-4D97-AF65-F5344CB8AC3E}">
        <p14:creationId xmlns:p14="http://schemas.microsoft.com/office/powerpoint/2010/main" val="73695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ED16-ADB4-10C7-0542-8B089815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67" y="216050"/>
            <a:ext cx="4562665" cy="742950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>
                <a:cs typeface="Calibri Light"/>
              </a:rPr>
              <a:t>Purchasing Plan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E8091-5E50-CECB-45E6-D037FE7BF352}"/>
              </a:ext>
            </a:extLst>
          </p:cNvPr>
          <p:cNvSpPr txBox="1"/>
          <p:nvPr/>
        </p:nvSpPr>
        <p:spPr>
          <a:xfrm>
            <a:off x="10372099" y="3142521"/>
            <a:ext cx="181990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Total </a:t>
            </a:r>
          </a:p>
          <a:p>
            <a:pPr algn="ctr"/>
            <a:r>
              <a:rPr lang="en-US">
                <a:cs typeface="Calibri"/>
              </a:rPr>
              <a:t>Purchasing</a:t>
            </a:r>
          </a:p>
          <a:p>
            <a:pPr algn="ctr"/>
            <a:r>
              <a:rPr lang="en-US">
                <a:cs typeface="Calibri"/>
              </a:rPr>
              <a:t> Plan</a:t>
            </a:r>
          </a:p>
          <a:p>
            <a:pPr algn="ctr"/>
            <a:r>
              <a:rPr lang="en-US">
                <a:cs typeface="Calibri"/>
              </a:rPr>
              <a:t> $1890.31</a:t>
            </a:r>
            <a:endParaRPr lang="en-US"/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588D6-2870-37C9-F9B3-037DFA79F331}"/>
              </a:ext>
            </a:extLst>
          </p:cNvPr>
          <p:cNvSpPr txBox="1"/>
          <p:nvPr/>
        </p:nvSpPr>
        <p:spPr>
          <a:xfrm>
            <a:off x="1067969" y="990136"/>
            <a:ext cx="25958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Table 1: Purchasing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5D348-21AE-4E28-92A8-45CE2DF12609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C7A99-6DC3-4F26-AC7D-48073B083AC9}"/>
              </a:ext>
            </a:extLst>
          </p:cNvPr>
          <p:cNvSpPr txBox="1"/>
          <p:nvPr/>
        </p:nvSpPr>
        <p:spPr>
          <a:xfrm>
            <a:off x="10455219" y="6386036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Jack Shields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5ABC3DF-7EDB-4066-9335-C42A223A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68" y="1390604"/>
            <a:ext cx="9295231" cy="49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89E6-9E7E-744F-B693-0B3C32A7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97" y="394244"/>
            <a:ext cx="4703805" cy="645037"/>
          </a:xfrm>
          <a:ln w="190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/>
              <a:t>Manufacturing Plan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A56D1E50-E176-0E48-A481-B28EAF24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245849"/>
              </p:ext>
            </p:extLst>
          </p:nvPr>
        </p:nvGraphicFramePr>
        <p:xfrm>
          <a:off x="1371600" y="1544353"/>
          <a:ext cx="7719849" cy="4509606"/>
        </p:xfrm>
        <a:graphic>
          <a:graphicData uri="http://schemas.openxmlformats.org/drawingml/2006/table">
            <a:tbl>
              <a:tblPr firstRow="1" bandRow="1"/>
              <a:tblGrid>
                <a:gridCol w="1150054">
                  <a:extLst>
                    <a:ext uri="{9D8B030D-6E8A-4147-A177-3AD203B41FA5}">
                      <a16:colId xmlns:a16="http://schemas.microsoft.com/office/drawing/2014/main" val="2334817966"/>
                    </a:ext>
                  </a:extLst>
                </a:gridCol>
                <a:gridCol w="1079646">
                  <a:extLst>
                    <a:ext uri="{9D8B030D-6E8A-4147-A177-3AD203B41FA5}">
                      <a16:colId xmlns:a16="http://schemas.microsoft.com/office/drawing/2014/main" val="3804105415"/>
                    </a:ext>
                  </a:extLst>
                </a:gridCol>
                <a:gridCol w="598260">
                  <a:extLst>
                    <a:ext uri="{9D8B030D-6E8A-4147-A177-3AD203B41FA5}">
                      <a16:colId xmlns:a16="http://schemas.microsoft.com/office/drawing/2014/main" val="405395859"/>
                    </a:ext>
                  </a:extLst>
                </a:gridCol>
                <a:gridCol w="581887">
                  <a:extLst>
                    <a:ext uri="{9D8B030D-6E8A-4147-A177-3AD203B41FA5}">
                      <a16:colId xmlns:a16="http://schemas.microsoft.com/office/drawing/2014/main" val="590159284"/>
                    </a:ext>
                  </a:extLst>
                </a:gridCol>
                <a:gridCol w="581887">
                  <a:extLst>
                    <a:ext uri="{9D8B030D-6E8A-4147-A177-3AD203B41FA5}">
                      <a16:colId xmlns:a16="http://schemas.microsoft.com/office/drawing/2014/main" val="282555234"/>
                    </a:ext>
                  </a:extLst>
                </a:gridCol>
                <a:gridCol w="457446">
                  <a:extLst>
                    <a:ext uri="{9D8B030D-6E8A-4147-A177-3AD203B41FA5}">
                      <a16:colId xmlns:a16="http://schemas.microsoft.com/office/drawing/2014/main" val="1516323504"/>
                    </a:ext>
                  </a:extLst>
                </a:gridCol>
                <a:gridCol w="827492">
                  <a:extLst>
                    <a:ext uri="{9D8B030D-6E8A-4147-A177-3AD203B41FA5}">
                      <a16:colId xmlns:a16="http://schemas.microsoft.com/office/drawing/2014/main" val="186118580"/>
                    </a:ext>
                  </a:extLst>
                </a:gridCol>
                <a:gridCol w="874975">
                  <a:extLst>
                    <a:ext uri="{9D8B030D-6E8A-4147-A177-3AD203B41FA5}">
                      <a16:colId xmlns:a16="http://schemas.microsoft.com/office/drawing/2014/main" val="2544499540"/>
                    </a:ext>
                  </a:extLst>
                </a:gridCol>
                <a:gridCol w="745623">
                  <a:extLst>
                    <a:ext uri="{9D8B030D-6E8A-4147-A177-3AD203B41FA5}">
                      <a16:colId xmlns:a16="http://schemas.microsoft.com/office/drawing/2014/main" val="492656131"/>
                    </a:ext>
                  </a:extLst>
                </a:gridCol>
                <a:gridCol w="822579">
                  <a:extLst>
                    <a:ext uri="{9D8B030D-6E8A-4147-A177-3AD203B41FA5}">
                      <a16:colId xmlns:a16="http://schemas.microsoft.com/office/drawing/2014/main" val="1621282406"/>
                    </a:ext>
                  </a:extLst>
                </a:gridCol>
              </a:tblGrid>
              <a:tr h="3788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 / Assembly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 #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Price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Manufacture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Start/Order Date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Finish/ Receive Date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90042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Disk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$40.98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$40.98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98162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Disk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$41.05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$41.05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156654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Side Plate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$40.55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$40.55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70274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Side Plate Cut and Tapped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$41.66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$41.66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90010"/>
                  </a:ext>
                </a:extLst>
              </a:tr>
              <a:tr h="21210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Plate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$123.97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$123.97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SendCutSend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82204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Welding, R/L Plate to Base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1617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 Wheel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Depot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87560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Shaft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Depot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349253"/>
                  </a:ext>
                </a:extLst>
              </a:tr>
              <a:tr h="2970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Layout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8232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Assembly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Griffin/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89510"/>
                  </a:ext>
                </a:extLst>
              </a:tr>
              <a:tr h="37883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Assembly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Jonathan/ Machine Shop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44621"/>
                  </a:ext>
                </a:extLst>
              </a:tr>
              <a:tr h="21210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Assembly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4" marR="4484" marT="4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718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AF1C56-7E2A-47E8-8E3C-0FE06FBC48ED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48607-C57A-4754-AB0F-0E37DAFA1788}"/>
              </a:ext>
            </a:extLst>
          </p:cNvPr>
          <p:cNvSpPr txBox="1"/>
          <p:nvPr/>
        </p:nvSpPr>
        <p:spPr>
          <a:xfrm>
            <a:off x="10455219" y="6386036"/>
            <a:ext cx="150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Griffin Brandt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F42FE-EC51-410E-B958-08B6AFB792C3}"/>
              </a:ext>
            </a:extLst>
          </p:cNvPr>
          <p:cNvSpPr txBox="1"/>
          <p:nvPr/>
        </p:nvSpPr>
        <p:spPr>
          <a:xfrm>
            <a:off x="1371600" y="1107151"/>
            <a:ext cx="30644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Table 2: Manufacturing Plan</a:t>
            </a:r>
          </a:p>
        </p:txBody>
      </p:sp>
    </p:spTree>
    <p:extLst>
      <p:ext uri="{BB962C8B-B14F-4D97-AF65-F5344CB8AC3E}">
        <p14:creationId xmlns:p14="http://schemas.microsoft.com/office/powerpoint/2010/main" val="301808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71B1-A1FC-B71E-67CF-63F67028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135" y="2631989"/>
            <a:ext cx="4077730" cy="797011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>
                <a:cs typeface="Calibri Light"/>
              </a:rPr>
              <a:t>Demonstration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75F81-FAB6-4F2C-8326-BDFDFBFBCAAA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5DE06-5E57-469F-958A-D8D295CD0C15}"/>
              </a:ext>
            </a:extLst>
          </p:cNvPr>
          <p:cNvSpPr txBox="1"/>
          <p:nvPr/>
        </p:nvSpPr>
        <p:spPr>
          <a:xfrm>
            <a:off x="10150419" y="6386036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Jonathan Armijo</a:t>
            </a:r>
          </a:p>
        </p:txBody>
      </p:sp>
    </p:spTree>
    <p:extLst>
      <p:ext uri="{BB962C8B-B14F-4D97-AF65-F5344CB8AC3E}">
        <p14:creationId xmlns:p14="http://schemas.microsoft.com/office/powerpoint/2010/main" val="101473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9C50-808A-BE3A-D628-E6A13915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392" y="525162"/>
            <a:ext cx="3367216" cy="759941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>
                <a:cs typeface="Calibri Light"/>
              </a:rPr>
              <a:t>Testing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6603-4B5B-3576-7F02-31B2A2FA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755" y="1511643"/>
            <a:ext cx="8631195" cy="3834714"/>
          </a:xfrm>
        </p:spPr>
        <p:txBody>
          <a:bodyPr>
            <a:normAutofit/>
          </a:bodyPr>
          <a:lstStyle/>
          <a:p>
            <a:r>
              <a:rPr lang="en-US" sz="2400"/>
              <a:t>Motor Startup – Complete</a:t>
            </a:r>
          </a:p>
          <a:p>
            <a:r>
              <a:rPr lang="en-US" sz="2400"/>
              <a:t>Cable Type – Postponed due to weather</a:t>
            </a:r>
          </a:p>
          <a:p>
            <a:r>
              <a:rPr lang="en-US" sz="2400"/>
              <a:t>Side Force - &lt;10lbs</a:t>
            </a:r>
          </a:p>
          <a:p>
            <a:r>
              <a:rPr lang="en-US" sz="2400"/>
              <a:t>Retraction Speed – 6lb umbilical 6ft in 1sec</a:t>
            </a:r>
          </a:p>
          <a:p>
            <a:r>
              <a:rPr lang="en-US" sz="2400"/>
              <a:t>Temperature – -30F to 160F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BE361-2205-4F9C-9A1A-DE10E3FADAE5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717B9-A6A8-46C6-B022-A2191BD719DF}"/>
              </a:ext>
            </a:extLst>
          </p:cNvPr>
          <p:cNvSpPr txBox="1"/>
          <p:nvPr/>
        </p:nvSpPr>
        <p:spPr>
          <a:xfrm>
            <a:off x="10455219" y="6386036"/>
            <a:ext cx="14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Leah Blakney</a:t>
            </a:r>
          </a:p>
        </p:txBody>
      </p:sp>
    </p:spTree>
    <p:extLst>
      <p:ext uri="{BB962C8B-B14F-4D97-AF65-F5344CB8AC3E}">
        <p14:creationId xmlns:p14="http://schemas.microsoft.com/office/powerpoint/2010/main" val="175109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D524-0947-1F5F-45E4-8BDFDF61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4" y="225039"/>
            <a:ext cx="3542271" cy="697161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>
                <a:cs typeface="Calibri Light"/>
              </a:rPr>
              <a:t>Gantt Chart</a:t>
            </a:r>
            <a:endParaRPr lang="en-US"/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4C498C3E-B0F6-96AB-8990-D9B916D6B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531" y="1054486"/>
            <a:ext cx="9906836" cy="52857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5BFB9D-13C1-2596-958F-ED4F55AB300D}"/>
              </a:ext>
            </a:extLst>
          </p:cNvPr>
          <p:cNvSpPr txBox="1"/>
          <p:nvPr/>
        </p:nvSpPr>
        <p:spPr>
          <a:xfrm>
            <a:off x="4418349" y="63860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5: Gantt 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49E96-8DDA-455F-9C88-2F1DC0EE4817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FD3ED-8EC1-4763-87CA-81F1C1C7EC0E}"/>
              </a:ext>
            </a:extLst>
          </p:cNvPr>
          <p:cNvSpPr txBox="1"/>
          <p:nvPr/>
        </p:nvSpPr>
        <p:spPr>
          <a:xfrm>
            <a:off x="10455219" y="6386036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Jack Shields</a:t>
            </a:r>
          </a:p>
        </p:txBody>
      </p:sp>
    </p:spTree>
    <p:extLst>
      <p:ext uri="{BB962C8B-B14F-4D97-AF65-F5344CB8AC3E}">
        <p14:creationId xmlns:p14="http://schemas.microsoft.com/office/powerpoint/2010/main" val="22016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977E-C039-EA81-E292-20F0B1B5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45" y="654908"/>
            <a:ext cx="3626708" cy="716692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>
                <a:cs typeface="Calibri Light"/>
              </a:rPr>
              <a:t>Questions</a:t>
            </a:r>
            <a:endParaRPr lang="en-US"/>
          </a:p>
        </p:txBody>
      </p:sp>
      <p:pic>
        <p:nvPicPr>
          <p:cNvPr id="5" name="Content Placeholder 4" descr="A collage of two people&#10;&#10;Description automatically generated with medium confidence">
            <a:extLst>
              <a:ext uri="{FF2B5EF4-FFF2-40B4-BE49-F238E27FC236}">
                <a16:creationId xmlns:a16="http://schemas.microsoft.com/office/drawing/2014/main" id="{C6E22204-A08C-6841-9CB5-A4B143540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96" y="1726077"/>
            <a:ext cx="5385007" cy="444612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71CD-52B0-4830-A3C0-D0D04F9879F8}"/>
              </a:ext>
            </a:extLst>
          </p:cNvPr>
          <p:cNvSpPr txBox="1"/>
          <p:nvPr/>
        </p:nvSpPr>
        <p:spPr>
          <a:xfrm>
            <a:off x="883755" y="6386036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NG – 3/31/2022</a:t>
            </a:r>
          </a:p>
        </p:txBody>
      </p:sp>
    </p:spTree>
    <p:extLst>
      <p:ext uri="{BB962C8B-B14F-4D97-AF65-F5344CB8AC3E}">
        <p14:creationId xmlns:p14="http://schemas.microsoft.com/office/powerpoint/2010/main" val="40227655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3835311886D4DA894979046AF96F4" ma:contentTypeVersion="6" ma:contentTypeDescription="Create a new document." ma:contentTypeScope="" ma:versionID="16b42e24d3cba07e293b15a9753c0ee6">
  <xsd:schema xmlns:xsd="http://www.w3.org/2001/XMLSchema" xmlns:xs="http://www.w3.org/2001/XMLSchema" xmlns:p="http://schemas.microsoft.com/office/2006/metadata/properties" xmlns:ns2="2313466c-6080-4749-bdbf-11923c63b6c9" targetNamespace="http://schemas.microsoft.com/office/2006/metadata/properties" ma:root="true" ma:fieldsID="e269a2505ab70adb4048d2f05500b3cd" ns2:_="">
    <xsd:import namespace="2313466c-6080-4749-bdbf-11923c63b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3466c-6080-4749-bdbf-11923c63b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4477CB-53FB-4FB1-88B1-87E15B330BC2}">
  <ds:schemaRefs>
    <ds:schemaRef ds:uri="2313466c-6080-4749-bdbf-11923c63b6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F1B378-DE5C-49AB-8BF1-70488D3E5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4DED1-68ED-4191-9082-1978B9C9B7AC}">
  <ds:schemaRefs>
    <ds:schemaRef ds:uri="2313466c-6080-4749-bdbf-11923c63b6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{BC495509-A7D9-C248-92F9-4CE627B02331}tf10001072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Northrop Grumman Umbilical 100% Build </vt:lpstr>
      <vt:lpstr>Design Efforts - CAD</vt:lpstr>
      <vt:lpstr>Design Efforts - Assembly</vt:lpstr>
      <vt:lpstr>Purchasing Plan</vt:lpstr>
      <vt:lpstr>Manufacturing Plan</vt:lpstr>
      <vt:lpstr>Demonstration</vt:lpstr>
      <vt:lpstr>Testing Plan</vt:lpstr>
      <vt:lpstr>Gantt Chart</vt:lpstr>
      <vt:lpstr>Questions</vt:lpstr>
      <vt:lpstr>Full Gantt Chart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2022-03-31T17:34:41Z</dcterms:created>
  <dcterms:modified xsi:type="dcterms:W3CDTF">2022-04-08T02:39:01Z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0x0101002183835311886D4DA894979046AF96F4</vt:lpwstr>
  </property>
</Properties>
</file>