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Lst>
  <p:sldSz cy="32918400" cx="40233600"/>
  <p:notesSz cx="6858000" cy="9144000"/>
  <p:embeddedFontLst>
    <p:embeddedFont>
      <p:font typeface="Oswald"/>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3BE6F6-3DBB-4EB7-996A-AF42525A52C0}">
  <a:tblStyle styleId="{293BE6F6-3DBB-4EB7-996A-AF42525A52C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267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0" Type="http://schemas.openxmlformats.org/officeDocument/2006/relationships/font" Target="fonts/Oswa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333800" y="685800"/>
            <a:ext cx="4191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199f635e0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12199f635e0_2_75:notes"/>
          <p:cNvSpPr/>
          <p:nvPr>
            <p:ph idx="2" type="sldImg"/>
          </p:nvPr>
        </p:nvSpPr>
        <p:spPr>
          <a:xfrm>
            <a:off x="1270241" y="685800"/>
            <a:ext cx="4318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371517" y="4765280"/>
            <a:ext cx="37490700" cy="13136700"/>
          </a:xfrm>
          <a:prstGeom prst="rect">
            <a:avLst/>
          </a:prstGeom>
        </p:spPr>
        <p:txBody>
          <a:bodyPr anchorCtr="0" anchor="b" bIns="463225" lIns="463225" spcFirstLastPara="1" rIns="463225" wrap="square" tIns="463225">
            <a:normAutofit/>
          </a:bodyPr>
          <a:lstStyle>
            <a:lvl1pPr lvl="0" algn="ctr">
              <a:spcBef>
                <a:spcPts val="0"/>
              </a:spcBef>
              <a:spcAft>
                <a:spcPts val="0"/>
              </a:spcAft>
              <a:buSzPts val="26300"/>
              <a:buNone/>
              <a:defRPr sz="26300"/>
            </a:lvl1pPr>
            <a:lvl2pPr lvl="1" algn="ctr">
              <a:spcBef>
                <a:spcPts val="0"/>
              </a:spcBef>
              <a:spcAft>
                <a:spcPts val="0"/>
              </a:spcAft>
              <a:buSzPts val="26300"/>
              <a:buNone/>
              <a:defRPr sz="26300"/>
            </a:lvl2pPr>
            <a:lvl3pPr lvl="2" algn="ctr">
              <a:spcBef>
                <a:spcPts val="0"/>
              </a:spcBef>
              <a:spcAft>
                <a:spcPts val="0"/>
              </a:spcAft>
              <a:buSzPts val="26300"/>
              <a:buNone/>
              <a:defRPr sz="26300"/>
            </a:lvl3pPr>
            <a:lvl4pPr lvl="3" algn="ctr">
              <a:spcBef>
                <a:spcPts val="0"/>
              </a:spcBef>
              <a:spcAft>
                <a:spcPts val="0"/>
              </a:spcAft>
              <a:buSzPts val="26300"/>
              <a:buNone/>
              <a:defRPr sz="26300"/>
            </a:lvl4pPr>
            <a:lvl5pPr lvl="4" algn="ctr">
              <a:spcBef>
                <a:spcPts val="0"/>
              </a:spcBef>
              <a:spcAft>
                <a:spcPts val="0"/>
              </a:spcAft>
              <a:buSzPts val="26300"/>
              <a:buNone/>
              <a:defRPr sz="26300"/>
            </a:lvl5pPr>
            <a:lvl6pPr lvl="5" algn="ctr">
              <a:spcBef>
                <a:spcPts val="0"/>
              </a:spcBef>
              <a:spcAft>
                <a:spcPts val="0"/>
              </a:spcAft>
              <a:buSzPts val="26300"/>
              <a:buNone/>
              <a:defRPr sz="26300"/>
            </a:lvl6pPr>
            <a:lvl7pPr lvl="6" algn="ctr">
              <a:spcBef>
                <a:spcPts val="0"/>
              </a:spcBef>
              <a:spcAft>
                <a:spcPts val="0"/>
              </a:spcAft>
              <a:buSzPts val="26300"/>
              <a:buNone/>
              <a:defRPr sz="26300"/>
            </a:lvl7pPr>
            <a:lvl8pPr lvl="7" algn="ctr">
              <a:spcBef>
                <a:spcPts val="0"/>
              </a:spcBef>
              <a:spcAft>
                <a:spcPts val="0"/>
              </a:spcAft>
              <a:buSzPts val="26300"/>
              <a:buNone/>
              <a:defRPr sz="26300"/>
            </a:lvl8pPr>
            <a:lvl9pPr lvl="8" algn="ctr">
              <a:spcBef>
                <a:spcPts val="0"/>
              </a:spcBef>
              <a:spcAft>
                <a:spcPts val="0"/>
              </a:spcAft>
              <a:buSzPts val="26300"/>
              <a:buNone/>
              <a:defRPr sz="26300"/>
            </a:lvl9pPr>
          </a:lstStyle>
          <a:p/>
        </p:txBody>
      </p:sp>
      <p:sp>
        <p:nvSpPr>
          <p:cNvPr id="11" name="Google Shape;11;p2"/>
          <p:cNvSpPr txBox="1"/>
          <p:nvPr>
            <p:ph idx="1" type="subTitle"/>
          </p:nvPr>
        </p:nvSpPr>
        <p:spPr>
          <a:xfrm>
            <a:off x="1371480" y="18138400"/>
            <a:ext cx="37490700" cy="5072700"/>
          </a:xfrm>
          <a:prstGeom prst="rect">
            <a:avLst/>
          </a:prstGeom>
        </p:spPr>
        <p:txBody>
          <a:bodyPr anchorCtr="0" anchor="t" bIns="463225" lIns="463225" spcFirstLastPara="1" rIns="463225" wrap="square" tIns="463225">
            <a:normAutofit/>
          </a:bodyPr>
          <a:lstStyle>
            <a:lvl1pPr lvl="0" algn="ctr">
              <a:lnSpc>
                <a:spcPct val="100000"/>
              </a:lnSpc>
              <a:spcBef>
                <a:spcPts val="0"/>
              </a:spcBef>
              <a:spcAft>
                <a:spcPts val="0"/>
              </a:spcAft>
              <a:buSzPts val="14200"/>
              <a:buNone/>
              <a:defRPr sz="14200"/>
            </a:lvl1pPr>
            <a:lvl2pPr lvl="1" algn="ctr">
              <a:lnSpc>
                <a:spcPct val="100000"/>
              </a:lnSpc>
              <a:spcBef>
                <a:spcPts val="0"/>
              </a:spcBef>
              <a:spcAft>
                <a:spcPts val="0"/>
              </a:spcAft>
              <a:buSzPts val="14200"/>
              <a:buNone/>
              <a:defRPr sz="14200"/>
            </a:lvl2pPr>
            <a:lvl3pPr lvl="2" algn="ctr">
              <a:lnSpc>
                <a:spcPct val="100000"/>
              </a:lnSpc>
              <a:spcBef>
                <a:spcPts val="0"/>
              </a:spcBef>
              <a:spcAft>
                <a:spcPts val="0"/>
              </a:spcAft>
              <a:buSzPts val="14200"/>
              <a:buNone/>
              <a:defRPr sz="14200"/>
            </a:lvl3pPr>
            <a:lvl4pPr lvl="3" algn="ctr">
              <a:lnSpc>
                <a:spcPct val="100000"/>
              </a:lnSpc>
              <a:spcBef>
                <a:spcPts val="0"/>
              </a:spcBef>
              <a:spcAft>
                <a:spcPts val="0"/>
              </a:spcAft>
              <a:buSzPts val="14200"/>
              <a:buNone/>
              <a:defRPr sz="14200"/>
            </a:lvl4pPr>
            <a:lvl5pPr lvl="4" algn="ctr">
              <a:lnSpc>
                <a:spcPct val="100000"/>
              </a:lnSpc>
              <a:spcBef>
                <a:spcPts val="0"/>
              </a:spcBef>
              <a:spcAft>
                <a:spcPts val="0"/>
              </a:spcAft>
              <a:buSzPts val="14200"/>
              <a:buNone/>
              <a:defRPr sz="14200"/>
            </a:lvl5pPr>
            <a:lvl6pPr lvl="5" algn="ctr">
              <a:lnSpc>
                <a:spcPct val="100000"/>
              </a:lnSpc>
              <a:spcBef>
                <a:spcPts val="0"/>
              </a:spcBef>
              <a:spcAft>
                <a:spcPts val="0"/>
              </a:spcAft>
              <a:buSzPts val="14200"/>
              <a:buNone/>
              <a:defRPr sz="14200"/>
            </a:lvl6pPr>
            <a:lvl7pPr lvl="6" algn="ctr">
              <a:lnSpc>
                <a:spcPct val="100000"/>
              </a:lnSpc>
              <a:spcBef>
                <a:spcPts val="0"/>
              </a:spcBef>
              <a:spcAft>
                <a:spcPts val="0"/>
              </a:spcAft>
              <a:buSzPts val="14200"/>
              <a:buNone/>
              <a:defRPr sz="14200"/>
            </a:lvl7pPr>
            <a:lvl8pPr lvl="7" algn="ctr">
              <a:lnSpc>
                <a:spcPct val="100000"/>
              </a:lnSpc>
              <a:spcBef>
                <a:spcPts val="0"/>
              </a:spcBef>
              <a:spcAft>
                <a:spcPts val="0"/>
              </a:spcAft>
              <a:buSzPts val="14200"/>
              <a:buNone/>
              <a:defRPr sz="14200"/>
            </a:lvl8pPr>
            <a:lvl9pPr lvl="8" algn="ctr">
              <a:lnSpc>
                <a:spcPct val="100000"/>
              </a:lnSpc>
              <a:spcBef>
                <a:spcPts val="0"/>
              </a:spcBef>
              <a:spcAft>
                <a:spcPts val="0"/>
              </a:spcAft>
              <a:buSzPts val="14200"/>
              <a:buNone/>
              <a:defRPr sz="14200"/>
            </a:lvl9pPr>
          </a:lstStyle>
          <a:p/>
        </p:txBody>
      </p:sp>
      <p:sp>
        <p:nvSpPr>
          <p:cNvPr id="12" name="Google Shape;12;p2"/>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371480" y="7079200"/>
            <a:ext cx="37490700" cy="12566400"/>
          </a:xfrm>
          <a:prstGeom prst="rect">
            <a:avLst/>
          </a:prstGeom>
        </p:spPr>
        <p:txBody>
          <a:bodyPr anchorCtr="0" anchor="b" bIns="463225" lIns="463225" spcFirstLastPara="1" rIns="463225" wrap="square" tIns="463225">
            <a:normAutofit/>
          </a:bodyPr>
          <a:lstStyle>
            <a:lvl1pPr lvl="0" algn="ctr">
              <a:spcBef>
                <a:spcPts val="0"/>
              </a:spcBef>
              <a:spcAft>
                <a:spcPts val="0"/>
              </a:spcAft>
              <a:buSzPts val="60800"/>
              <a:buNone/>
              <a:defRPr sz="60800"/>
            </a:lvl1pPr>
            <a:lvl2pPr lvl="1" algn="ctr">
              <a:spcBef>
                <a:spcPts val="0"/>
              </a:spcBef>
              <a:spcAft>
                <a:spcPts val="0"/>
              </a:spcAft>
              <a:buSzPts val="60800"/>
              <a:buNone/>
              <a:defRPr sz="60800"/>
            </a:lvl2pPr>
            <a:lvl3pPr lvl="2" algn="ctr">
              <a:spcBef>
                <a:spcPts val="0"/>
              </a:spcBef>
              <a:spcAft>
                <a:spcPts val="0"/>
              </a:spcAft>
              <a:buSzPts val="60800"/>
              <a:buNone/>
              <a:defRPr sz="60800"/>
            </a:lvl3pPr>
            <a:lvl4pPr lvl="3" algn="ctr">
              <a:spcBef>
                <a:spcPts val="0"/>
              </a:spcBef>
              <a:spcAft>
                <a:spcPts val="0"/>
              </a:spcAft>
              <a:buSzPts val="60800"/>
              <a:buNone/>
              <a:defRPr sz="60800"/>
            </a:lvl4pPr>
            <a:lvl5pPr lvl="4" algn="ctr">
              <a:spcBef>
                <a:spcPts val="0"/>
              </a:spcBef>
              <a:spcAft>
                <a:spcPts val="0"/>
              </a:spcAft>
              <a:buSzPts val="60800"/>
              <a:buNone/>
              <a:defRPr sz="60800"/>
            </a:lvl5pPr>
            <a:lvl6pPr lvl="5" algn="ctr">
              <a:spcBef>
                <a:spcPts val="0"/>
              </a:spcBef>
              <a:spcAft>
                <a:spcPts val="0"/>
              </a:spcAft>
              <a:buSzPts val="60800"/>
              <a:buNone/>
              <a:defRPr sz="60800"/>
            </a:lvl6pPr>
            <a:lvl7pPr lvl="6" algn="ctr">
              <a:spcBef>
                <a:spcPts val="0"/>
              </a:spcBef>
              <a:spcAft>
                <a:spcPts val="0"/>
              </a:spcAft>
              <a:buSzPts val="60800"/>
              <a:buNone/>
              <a:defRPr sz="60800"/>
            </a:lvl7pPr>
            <a:lvl8pPr lvl="7" algn="ctr">
              <a:spcBef>
                <a:spcPts val="0"/>
              </a:spcBef>
              <a:spcAft>
                <a:spcPts val="0"/>
              </a:spcAft>
              <a:buSzPts val="60800"/>
              <a:buNone/>
              <a:defRPr sz="60800"/>
            </a:lvl8pPr>
            <a:lvl9pPr lvl="8" algn="ctr">
              <a:spcBef>
                <a:spcPts val="0"/>
              </a:spcBef>
              <a:spcAft>
                <a:spcPts val="0"/>
              </a:spcAft>
              <a:buSzPts val="60800"/>
              <a:buNone/>
              <a:defRPr sz="60800"/>
            </a:lvl9pPr>
          </a:lstStyle>
          <a:p>
            <a:r>
              <a:t>xx%</a:t>
            </a:r>
          </a:p>
        </p:txBody>
      </p:sp>
      <p:sp>
        <p:nvSpPr>
          <p:cNvPr id="46" name="Google Shape;46;p11"/>
          <p:cNvSpPr txBox="1"/>
          <p:nvPr>
            <p:ph idx="1" type="body"/>
          </p:nvPr>
        </p:nvSpPr>
        <p:spPr>
          <a:xfrm>
            <a:off x="1371480" y="20174240"/>
            <a:ext cx="37490700" cy="8325000"/>
          </a:xfrm>
          <a:prstGeom prst="rect">
            <a:avLst/>
          </a:prstGeom>
        </p:spPr>
        <p:txBody>
          <a:bodyPr anchorCtr="0" anchor="t" bIns="463225" lIns="463225" spcFirstLastPara="1" rIns="463225" wrap="square" tIns="463225">
            <a:normAutofit/>
          </a:bodyPr>
          <a:lstStyle>
            <a:lvl1pPr indent="-806450" lvl="0" marL="457200" algn="ctr">
              <a:spcBef>
                <a:spcPts val="0"/>
              </a:spcBef>
              <a:spcAft>
                <a:spcPts val="0"/>
              </a:spcAft>
              <a:buSzPts val="9100"/>
              <a:buChar char="●"/>
              <a:defRPr/>
            </a:lvl1pPr>
            <a:lvl2pPr indent="-679450" lvl="1" marL="914400" algn="ctr">
              <a:spcBef>
                <a:spcPts val="0"/>
              </a:spcBef>
              <a:spcAft>
                <a:spcPts val="0"/>
              </a:spcAft>
              <a:buSzPts val="7100"/>
              <a:buChar char="○"/>
              <a:defRPr/>
            </a:lvl2pPr>
            <a:lvl3pPr indent="-679450" lvl="2" marL="1371600" algn="ctr">
              <a:spcBef>
                <a:spcPts val="0"/>
              </a:spcBef>
              <a:spcAft>
                <a:spcPts val="0"/>
              </a:spcAft>
              <a:buSzPts val="7100"/>
              <a:buChar char="■"/>
              <a:defRPr/>
            </a:lvl3pPr>
            <a:lvl4pPr indent="-679450" lvl="3" marL="1828800" algn="ctr">
              <a:spcBef>
                <a:spcPts val="0"/>
              </a:spcBef>
              <a:spcAft>
                <a:spcPts val="0"/>
              </a:spcAft>
              <a:buSzPts val="7100"/>
              <a:buChar char="●"/>
              <a:defRPr/>
            </a:lvl4pPr>
            <a:lvl5pPr indent="-679450" lvl="4" marL="2286000" algn="ctr">
              <a:spcBef>
                <a:spcPts val="0"/>
              </a:spcBef>
              <a:spcAft>
                <a:spcPts val="0"/>
              </a:spcAft>
              <a:buSzPts val="7100"/>
              <a:buChar char="○"/>
              <a:defRPr/>
            </a:lvl5pPr>
            <a:lvl6pPr indent="-679450" lvl="5" marL="2743200" algn="ctr">
              <a:spcBef>
                <a:spcPts val="0"/>
              </a:spcBef>
              <a:spcAft>
                <a:spcPts val="0"/>
              </a:spcAft>
              <a:buSzPts val="7100"/>
              <a:buChar char="■"/>
              <a:defRPr/>
            </a:lvl6pPr>
            <a:lvl7pPr indent="-679450" lvl="6" marL="3200400" algn="ctr">
              <a:spcBef>
                <a:spcPts val="0"/>
              </a:spcBef>
              <a:spcAft>
                <a:spcPts val="0"/>
              </a:spcAft>
              <a:buSzPts val="7100"/>
              <a:buChar char="●"/>
              <a:defRPr/>
            </a:lvl7pPr>
            <a:lvl8pPr indent="-679450" lvl="7" marL="3657600" algn="ctr">
              <a:spcBef>
                <a:spcPts val="0"/>
              </a:spcBef>
              <a:spcAft>
                <a:spcPts val="0"/>
              </a:spcAft>
              <a:buSzPts val="7100"/>
              <a:buChar char="○"/>
              <a:defRPr/>
            </a:lvl8pPr>
            <a:lvl9pPr indent="-679450" lvl="8" marL="4114800" algn="ctr">
              <a:spcBef>
                <a:spcPts val="0"/>
              </a:spcBef>
              <a:spcAft>
                <a:spcPts val="0"/>
              </a:spcAft>
              <a:buSzPts val="7100"/>
              <a:buChar char="■"/>
              <a:defRPr/>
            </a:lvl9pPr>
          </a:lstStyle>
          <a:p/>
        </p:txBody>
      </p:sp>
      <p:sp>
        <p:nvSpPr>
          <p:cNvPr id="47" name="Google Shape;47;p11"/>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3017520" y="5387342"/>
            <a:ext cx="34198500" cy="11460600"/>
          </a:xfrm>
          <a:prstGeom prst="rect">
            <a:avLst/>
          </a:prstGeom>
          <a:noFill/>
          <a:ln>
            <a:noFill/>
          </a:ln>
        </p:spPr>
        <p:txBody>
          <a:bodyPr anchorCtr="0" anchor="b" bIns="47875" lIns="95750" spcFirstLastPara="1" rIns="95750" wrap="square" tIns="47875">
            <a:normAutofit/>
          </a:bodyPr>
          <a:lstStyle>
            <a:lvl1pPr lvl="0" algn="ctr">
              <a:lnSpc>
                <a:spcPct val="90000"/>
              </a:lnSpc>
              <a:spcBef>
                <a:spcPts val="0"/>
              </a:spcBef>
              <a:spcAft>
                <a:spcPts val="0"/>
              </a:spcAft>
              <a:buClr>
                <a:schemeClr val="dk1"/>
              </a:buClr>
              <a:buSzPts val="27900"/>
              <a:buFont typeface="Calibri"/>
              <a:buNone/>
              <a:defRPr sz="279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58" name="Google Shape;58;p14"/>
          <p:cNvSpPr txBox="1"/>
          <p:nvPr>
            <p:ph idx="1" type="subTitle"/>
          </p:nvPr>
        </p:nvSpPr>
        <p:spPr>
          <a:xfrm>
            <a:off x="5029200" y="17289782"/>
            <a:ext cx="30175200" cy="7947000"/>
          </a:xfrm>
          <a:prstGeom prst="rect">
            <a:avLst/>
          </a:prstGeom>
          <a:noFill/>
          <a:ln>
            <a:noFill/>
          </a:ln>
        </p:spPr>
        <p:txBody>
          <a:bodyPr anchorCtr="0" anchor="t" bIns="47875" lIns="95750" spcFirstLastPara="1" rIns="95750" wrap="square" tIns="47875">
            <a:normAutofit/>
          </a:bodyPr>
          <a:lstStyle>
            <a:lvl1pPr lvl="0" algn="ctr">
              <a:lnSpc>
                <a:spcPct val="90000"/>
              </a:lnSpc>
              <a:spcBef>
                <a:spcPts val="4600"/>
              </a:spcBef>
              <a:spcAft>
                <a:spcPts val="0"/>
              </a:spcAft>
              <a:buClr>
                <a:schemeClr val="dk1"/>
              </a:buClr>
              <a:buSzPts val="11100"/>
              <a:buNone/>
              <a:defRPr sz="11100"/>
            </a:lvl1pPr>
            <a:lvl2pPr lvl="1" algn="ctr">
              <a:lnSpc>
                <a:spcPct val="90000"/>
              </a:lnSpc>
              <a:spcBef>
                <a:spcPts val="2500"/>
              </a:spcBef>
              <a:spcAft>
                <a:spcPts val="0"/>
              </a:spcAft>
              <a:buClr>
                <a:schemeClr val="dk1"/>
              </a:buClr>
              <a:buSzPts val="9100"/>
              <a:buNone/>
              <a:defRPr sz="9100"/>
            </a:lvl2pPr>
            <a:lvl3pPr lvl="2" algn="ctr">
              <a:lnSpc>
                <a:spcPct val="90000"/>
              </a:lnSpc>
              <a:spcBef>
                <a:spcPts val="2500"/>
              </a:spcBef>
              <a:spcAft>
                <a:spcPts val="0"/>
              </a:spcAft>
              <a:buClr>
                <a:schemeClr val="dk1"/>
              </a:buClr>
              <a:buSzPts val="8100"/>
              <a:buNone/>
              <a:defRPr sz="8100"/>
            </a:lvl3pPr>
            <a:lvl4pPr lvl="3" algn="ctr">
              <a:lnSpc>
                <a:spcPct val="90000"/>
              </a:lnSpc>
              <a:spcBef>
                <a:spcPts val="2500"/>
              </a:spcBef>
              <a:spcAft>
                <a:spcPts val="0"/>
              </a:spcAft>
              <a:buClr>
                <a:schemeClr val="dk1"/>
              </a:buClr>
              <a:buSzPts val="7600"/>
              <a:buNone/>
              <a:defRPr sz="7600"/>
            </a:lvl4pPr>
            <a:lvl5pPr lvl="4" algn="ctr">
              <a:lnSpc>
                <a:spcPct val="90000"/>
              </a:lnSpc>
              <a:spcBef>
                <a:spcPts val="2500"/>
              </a:spcBef>
              <a:spcAft>
                <a:spcPts val="0"/>
              </a:spcAft>
              <a:buClr>
                <a:schemeClr val="dk1"/>
              </a:buClr>
              <a:buSzPts val="7600"/>
              <a:buNone/>
              <a:defRPr sz="7600"/>
            </a:lvl5pPr>
            <a:lvl6pPr lvl="5" algn="ctr">
              <a:lnSpc>
                <a:spcPct val="90000"/>
              </a:lnSpc>
              <a:spcBef>
                <a:spcPts val="2500"/>
              </a:spcBef>
              <a:spcAft>
                <a:spcPts val="0"/>
              </a:spcAft>
              <a:buClr>
                <a:schemeClr val="dk1"/>
              </a:buClr>
              <a:buSzPts val="7600"/>
              <a:buNone/>
              <a:defRPr sz="7600"/>
            </a:lvl6pPr>
            <a:lvl7pPr lvl="6" algn="ctr">
              <a:lnSpc>
                <a:spcPct val="90000"/>
              </a:lnSpc>
              <a:spcBef>
                <a:spcPts val="2500"/>
              </a:spcBef>
              <a:spcAft>
                <a:spcPts val="0"/>
              </a:spcAft>
              <a:buClr>
                <a:schemeClr val="dk1"/>
              </a:buClr>
              <a:buSzPts val="7600"/>
              <a:buNone/>
              <a:defRPr sz="7600"/>
            </a:lvl7pPr>
            <a:lvl8pPr lvl="7" algn="ctr">
              <a:lnSpc>
                <a:spcPct val="90000"/>
              </a:lnSpc>
              <a:spcBef>
                <a:spcPts val="2500"/>
              </a:spcBef>
              <a:spcAft>
                <a:spcPts val="0"/>
              </a:spcAft>
              <a:buClr>
                <a:schemeClr val="dk1"/>
              </a:buClr>
              <a:buSzPts val="7600"/>
              <a:buNone/>
              <a:defRPr sz="7600"/>
            </a:lvl8pPr>
            <a:lvl9pPr lvl="8" algn="ctr">
              <a:lnSpc>
                <a:spcPct val="90000"/>
              </a:lnSpc>
              <a:spcBef>
                <a:spcPts val="2500"/>
              </a:spcBef>
              <a:spcAft>
                <a:spcPts val="0"/>
              </a:spcAft>
              <a:buClr>
                <a:schemeClr val="dk1"/>
              </a:buClr>
              <a:buSzPts val="7600"/>
              <a:buNone/>
              <a:defRPr sz="7600"/>
            </a:lvl9pPr>
          </a:lstStyle>
          <a:p/>
        </p:txBody>
      </p:sp>
      <p:sp>
        <p:nvSpPr>
          <p:cNvPr id="59" name="Google Shape;59;p14"/>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60" name="Google Shape;60;p14"/>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61" name="Google Shape;61;p14"/>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2766060" y="1752607"/>
            <a:ext cx="34701600" cy="6363000"/>
          </a:xfrm>
          <a:prstGeom prst="rect">
            <a:avLst/>
          </a:prstGeom>
          <a:noFill/>
          <a:ln>
            <a:noFill/>
          </a:ln>
        </p:spPr>
        <p:txBody>
          <a:bodyPr anchorCtr="0" anchor="ctr" bIns="47875" lIns="95750" spcFirstLastPara="1" rIns="95750" wrap="square" tIns="47875">
            <a:normAutofit/>
          </a:bodyPr>
          <a:lstStyle>
            <a:lvl1pPr lvl="0" algn="l">
              <a:lnSpc>
                <a:spcPct val="90000"/>
              </a:lnSpc>
              <a:spcBef>
                <a:spcPts val="0"/>
              </a:spcBef>
              <a:spcAft>
                <a:spcPts val="0"/>
              </a:spcAft>
              <a:buClr>
                <a:schemeClr val="dk1"/>
              </a:buClr>
              <a:buSzPts val="20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64" name="Google Shape;64;p15"/>
          <p:cNvSpPr txBox="1"/>
          <p:nvPr>
            <p:ph idx="1" type="body"/>
          </p:nvPr>
        </p:nvSpPr>
        <p:spPr>
          <a:xfrm>
            <a:off x="2766060" y="8762999"/>
            <a:ext cx="34701600" cy="20885700"/>
          </a:xfrm>
          <a:prstGeom prst="rect">
            <a:avLst/>
          </a:prstGeom>
          <a:noFill/>
          <a:ln>
            <a:noFill/>
          </a:ln>
        </p:spPr>
        <p:txBody>
          <a:bodyPr anchorCtr="0" anchor="t" bIns="47875" lIns="95750" spcFirstLastPara="1" rIns="95750" wrap="square" tIns="47875">
            <a:normAutofit/>
          </a:bodyPr>
          <a:lstStyle>
            <a:lvl1pPr indent="-355600" lvl="0" marL="457200" algn="l">
              <a:lnSpc>
                <a:spcPct val="90000"/>
              </a:lnSpc>
              <a:spcBef>
                <a:spcPts val="4600"/>
              </a:spcBef>
              <a:spcAft>
                <a:spcPts val="0"/>
              </a:spcAft>
              <a:buClr>
                <a:schemeClr val="dk1"/>
              </a:buClr>
              <a:buSzPts val="2000"/>
              <a:buChar char="•"/>
              <a:defRPr/>
            </a:lvl1pPr>
            <a:lvl2pPr indent="-355600" lvl="1" marL="914400" algn="l">
              <a:lnSpc>
                <a:spcPct val="90000"/>
              </a:lnSpc>
              <a:spcBef>
                <a:spcPts val="2500"/>
              </a:spcBef>
              <a:spcAft>
                <a:spcPts val="0"/>
              </a:spcAft>
              <a:buClr>
                <a:schemeClr val="dk1"/>
              </a:buClr>
              <a:buSzPts val="2000"/>
              <a:buChar char="•"/>
              <a:defRPr/>
            </a:lvl2pPr>
            <a:lvl3pPr indent="-355600" lvl="2" marL="1371600" algn="l">
              <a:lnSpc>
                <a:spcPct val="90000"/>
              </a:lnSpc>
              <a:spcBef>
                <a:spcPts val="2500"/>
              </a:spcBef>
              <a:spcAft>
                <a:spcPts val="0"/>
              </a:spcAft>
              <a:buClr>
                <a:schemeClr val="dk1"/>
              </a:buClr>
              <a:buSzPts val="2000"/>
              <a:buChar char="•"/>
              <a:defRPr/>
            </a:lvl3pPr>
            <a:lvl4pPr indent="-355600" lvl="3" marL="1828800" algn="l">
              <a:lnSpc>
                <a:spcPct val="90000"/>
              </a:lnSpc>
              <a:spcBef>
                <a:spcPts val="2500"/>
              </a:spcBef>
              <a:spcAft>
                <a:spcPts val="0"/>
              </a:spcAft>
              <a:buClr>
                <a:schemeClr val="dk1"/>
              </a:buClr>
              <a:buSzPts val="2000"/>
              <a:buChar char="•"/>
              <a:defRPr/>
            </a:lvl4pPr>
            <a:lvl5pPr indent="-355600" lvl="4" marL="2286000" algn="l">
              <a:lnSpc>
                <a:spcPct val="90000"/>
              </a:lnSpc>
              <a:spcBef>
                <a:spcPts val="2500"/>
              </a:spcBef>
              <a:spcAft>
                <a:spcPts val="0"/>
              </a:spcAft>
              <a:buClr>
                <a:schemeClr val="dk1"/>
              </a:buClr>
              <a:buSzPts val="2000"/>
              <a:buChar char="•"/>
              <a:defRPr/>
            </a:lvl5pPr>
            <a:lvl6pPr indent="-355600" lvl="5" marL="2743200" algn="l">
              <a:lnSpc>
                <a:spcPct val="90000"/>
              </a:lnSpc>
              <a:spcBef>
                <a:spcPts val="2500"/>
              </a:spcBef>
              <a:spcAft>
                <a:spcPts val="0"/>
              </a:spcAft>
              <a:buClr>
                <a:schemeClr val="dk1"/>
              </a:buClr>
              <a:buSzPts val="2000"/>
              <a:buChar char="•"/>
              <a:defRPr/>
            </a:lvl6pPr>
            <a:lvl7pPr indent="-355600" lvl="6" marL="3200400" algn="l">
              <a:lnSpc>
                <a:spcPct val="90000"/>
              </a:lnSpc>
              <a:spcBef>
                <a:spcPts val="2500"/>
              </a:spcBef>
              <a:spcAft>
                <a:spcPts val="0"/>
              </a:spcAft>
              <a:buClr>
                <a:schemeClr val="dk1"/>
              </a:buClr>
              <a:buSzPts val="2000"/>
              <a:buChar char="•"/>
              <a:defRPr/>
            </a:lvl7pPr>
            <a:lvl8pPr indent="-355600" lvl="7" marL="3657600" algn="l">
              <a:lnSpc>
                <a:spcPct val="90000"/>
              </a:lnSpc>
              <a:spcBef>
                <a:spcPts val="2500"/>
              </a:spcBef>
              <a:spcAft>
                <a:spcPts val="0"/>
              </a:spcAft>
              <a:buClr>
                <a:schemeClr val="dk1"/>
              </a:buClr>
              <a:buSzPts val="2000"/>
              <a:buChar char="•"/>
              <a:defRPr/>
            </a:lvl8pPr>
            <a:lvl9pPr indent="-355600" lvl="8" marL="4114800" algn="l">
              <a:lnSpc>
                <a:spcPct val="90000"/>
              </a:lnSpc>
              <a:spcBef>
                <a:spcPts val="2500"/>
              </a:spcBef>
              <a:spcAft>
                <a:spcPts val="0"/>
              </a:spcAft>
              <a:buClr>
                <a:schemeClr val="dk1"/>
              </a:buClr>
              <a:buSzPts val="2000"/>
              <a:buChar char="•"/>
              <a:defRPr/>
            </a:lvl9pPr>
          </a:lstStyle>
          <a:p/>
        </p:txBody>
      </p:sp>
      <p:sp>
        <p:nvSpPr>
          <p:cNvPr id="65" name="Google Shape;65;p15"/>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66" name="Google Shape;66;p15"/>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67" name="Google Shape;67;p15"/>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2745107" y="8206750"/>
            <a:ext cx="34701600" cy="13693500"/>
          </a:xfrm>
          <a:prstGeom prst="rect">
            <a:avLst/>
          </a:prstGeom>
          <a:noFill/>
          <a:ln>
            <a:noFill/>
          </a:ln>
        </p:spPr>
        <p:txBody>
          <a:bodyPr anchorCtr="0" anchor="b" bIns="47875" lIns="95750" spcFirstLastPara="1" rIns="95750" wrap="square" tIns="47875">
            <a:normAutofit/>
          </a:bodyPr>
          <a:lstStyle>
            <a:lvl1pPr lvl="0" algn="l">
              <a:lnSpc>
                <a:spcPct val="90000"/>
              </a:lnSpc>
              <a:spcBef>
                <a:spcPts val="0"/>
              </a:spcBef>
              <a:spcAft>
                <a:spcPts val="0"/>
              </a:spcAft>
              <a:buClr>
                <a:schemeClr val="dk1"/>
              </a:buClr>
              <a:buSzPts val="27900"/>
              <a:buFont typeface="Calibri"/>
              <a:buNone/>
              <a:defRPr sz="279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70" name="Google Shape;70;p16"/>
          <p:cNvSpPr txBox="1"/>
          <p:nvPr>
            <p:ph idx="1" type="body"/>
          </p:nvPr>
        </p:nvSpPr>
        <p:spPr>
          <a:xfrm>
            <a:off x="2745107" y="22029429"/>
            <a:ext cx="34701600" cy="7200000"/>
          </a:xfrm>
          <a:prstGeom prst="rect">
            <a:avLst/>
          </a:prstGeom>
          <a:noFill/>
          <a:ln>
            <a:noFill/>
          </a:ln>
        </p:spPr>
        <p:txBody>
          <a:bodyPr anchorCtr="0" anchor="t" bIns="47875" lIns="95750" spcFirstLastPara="1" rIns="95750" wrap="square" tIns="47875">
            <a:normAutofit/>
          </a:bodyPr>
          <a:lstStyle>
            <a:lvl1pPr indent="-228600" lvl="0" marL="457200" algn="l">
              <a:lnSpc>
                <a:spcPct val="90000"/>
              </a:lnSpc>
              <a:spcBef>
                <a:spcPts val="4600"/>
              </a:spcBef>
              <a:spcAft>
                <a:spcPts val="0"/>
              </a:spcAft>
              <a:buClr>
                <a:schemeClr val="dk1"/>
              </a:buClr>
              <a:buSzPts val="11100"/>
              <a:buNone/>
              <a:defRPr sz="11100">
                <a:solidFill>
                  <a:schemeClr val="dk1"/>
                </a:solidFill>
              </a:defRPr>
            </a:lvl1pPr>
            <a:lvl2pPr indent="-228600" lvl="1" marL="914400" algn="l">
              <a:lnSpc>
                <a:spcPct val="90000"/>
              </a:lnSpc>
              <a:spcBef>
                <a:spcPts val="2500"/>
              </a:spcBef>
              <a:spcAft>
                <a:spcPts val="0"/>
              </a:spcAft>
              <a:buClr>
                <a:srgbClr val="888888"/>
              </a:buClr>
              <a:buSzPts val="9100"/>
              <a:buNone/>
              <a:defRPr sz="9100">
                <a:solidFill>
                  <a:srgbClr val="888888"/>
                </a:solidFill>
              </a:defRPr>
            </a:lvl2pPr>
            <a:lvl3pPr indent="-228600" lvl="2" marL="1371600" algn="l">
              <a:lnSpc>
                <a:spcPct val="90000"/>
              </a:lnSpc>
              <a:spcBef>
                <a:spcPts val="2500"/>
              </a:spcBef>
              <a:spcAft>
                <a:spcPts val="0"/>
              </a:spcAft>
              <a:buClr>
                <a:srgbClr val="888888"/>
              </a:buClr>
              <a:buSzPts val="8100"/>
              <a:buNone/>
              <a:defRPr sz="8100">
                <a:solidFill>
                  <a:srgbClr val="888888"/>
                </a:solidFill>
              </a:defRPr>
            </a:lvl3pPr>
            <a:lvl4pPr indent="-228600" lvl="3" marL="1828800" algn="l">
              <a:lnSpc>
                <a:spcPct val="90000"/>
              </a:lnSpc>
              <a:spcBef>
                <a:spcPts val="2500"/>
              </a:spcBef>
              <a:spcAft>
                <a:spcPts val="0"/>
              </a:spcAft>
              <a:buClr>
                <a:srgbClr val="888888"/>
              </a:buClr>
              <a:buSzPts val="7600"/>
              <a:buNone/>
              <a:defRPr sz="7600">
                <a:solidFill>
                  <a:srgbClr val="888888"/>
                </a:solidFill>
              </a:defRPr>
            </a:lvl4pPr>
            <a:lvl5pPr indent="-228600" lvl="4" marL="2286000" algn="l">
              <a:lnSpc>
                <a:spcPct val="90000"/>
              </a:lnSpc>
              <a:spcBef>
                <a:spcPts val="2500"/>
              </a:spcBef>
              <a:spcAft>
                <a:spcPts val="0"/>
              </a:spcAft>
              <a:buClr>
                <a:srgbClr val="888888"/>
              </a:buClr>
              <a:buSzPts val="7600"/>
              <a:buNone/>
              <a:defRPr sz="7600">
                <a:solidFill>
                  <a:srgbClr val="888888"/>
                </a:solidFill>
              </a:defRPr>
            </a:lvl5pPr>
            <a:lvl6pPr indent="-228600" lvl="5" marL="2743200" algn="l">
              <a:lnSpc>
                <a:spcPct val="90000"/>
              </a:lnSpc>
              <a:spcBef>
                <a:spcPts val="2500"/>
              </a:spcBef>
              <a:spcAft>
                <a:spcPts val="0"/>
              </a:spcAft>
              <a:buClr>
                <a:srgbClr val="888888"/>
              </a:buClr>
              <a:buSzPts val="7600"/>
              <a:buNone/>
              <a:defRPr sz="7600">
                <a:solidFill>
                  <a:srgbClr val="888888"/>
                </a:solidFill>
              </a:defRPr>
            </a:lvl6pPr>
            <a:lvl7pPr indent="-228600" lvl="6" marL="3200400" algn="l">
              <a:lnSpc>
                <a:spcPct val="90000"/>
              </a:lnSpc>
              <a:spcBef>
                <a:spcPts val="2500"/>
              </a:spcBef>
              <a:spcAft>
                <a:spcPts val="0"/>
              </a:spcAft>
              <a:buClr>
                <a:srgbClr val="888888"/>
              </a:buClr>
              <a:buSzPts val="7600"/>
              <a:buNone/>
              <a:defRPr sz="7600">
                <a:solidFill>
                  <a:srgbClr val="888888"/>
                </a:solidFill>
              </a:defRPr>
            </a:lvl7pPr>
            <a:lvl8pPr indent="-228600" lvl="7" marL="3657600" algn="l">
              <a:lnSpc>
                <a:spcPct val="90000"/>
              </a:lnSpc>
              <a:spcBef>
                <a:spcPts val="2500"/>
              </a:spcBef>
              <a:spcAft>
                <a:spcPts val="0"/>
              </a:spcAft>
              <a:buClr>
                <a:srgbClr val="888888"/>
              </a:buClr>
              <a:buSzPts val="7600"/>
              <a:buNone/>
              <a:defRPr sz="7600">
                <a:solidFill>
                  <a:srgbClr val="888888"/>
                </a:solidFill>
              </a:defRPr>
            </a:lvl8pPr>
            <a:lvl9pPr indent="-228600" lvl="8" marL="4114800" algn="l">
              <a:lnSpc>
                <a:spcPct val="90000"/>
              </a:lnSpc>
              <a:spcBef>
                <a:spcPts val="2500"/>
              </a:spcBef>
              <a:spcAft>
                <a:spcPts val="0"/>
              </a:spcAft>
              <a:buClr>
                <a:srgbClr val="888888"/>
              </a:buClr>
              <a:buSzPts val="7600"/>
              <a:buNone/>
              <a:defRPr sz="7600">
                <a:solidFill>
                  <a:srgbClr val="888888"/>
                </a:solidFill>
              </a:defRPr>
            </a:lvl9pPr>
          </a:lstStyle>
          <a:p/>
        </p:txBody>
      </p:sp>
      <p:sp>
        <p:nvSpPr>
          <p:cNvPr id="71" name="Google Shape;71;p16"/>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72" name="Google Shape;72;p16"/>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73" name="Google Shape;73;p16"/>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2766060" y="1752607"/>
            <a:ext cx="34701600" cy="6363000"/>
          </a:xfrm>
          <a:prstGeom prst="rect">
            <a:avLst/>
          </a:prstGeom>
          <a:noFill/>
          <a:ln>
            <a:noFill/>
          </a:ln>
        </p:spPr>
        <p:txBody>
          <a:bodyPr anchorCtr="0" anchor="ctr" bIns="47875" lIns="95750" spcFirstLastPara="1" rIns="95750" wrap="square" tIns="47875">
            <a:normAutofit/>
          </a:bodyPr>
          <a:lstStyle>
            <a:lvl1pPr lvl="0" algn="l">
              <a:lnSpc>
                <a:spcPct val="90000"/>
              </a:lnSpc>
              <a:spcBef>
                <a:spcPts val="0"/>
              </a:spcBef>
              <a:spcAft>
                <a:spcPts val="0"/>
              </a:spcAft>
              <a:buClr>
                <a:schemeClr val="dk1"/>
              </a:buClr>
              <a:buSzPts val="20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76" name="Google Shape;76;p17"/>
          <p:cNvSpPr txBox="1"/>
          <p:nvPr>
            <p:ph idx="1" type="body"/>
          </p:nvPr>
        </p:nvSpPr>
        <p:spPr>
          <a:xfrm>
            <a:off x="2766060" y="8762999"/>
            <a:ext cx="17099400" cy="20885700"/>
          </a:xfrm>
          <a:prstGeom prst="rect">
            <a:avLst/>
          </a:prstGeom>
          <a:noFill/>
          <a:ln>
            <a:noFill/>
          </a:ln>
        </p:spPr>
        <p:txBody>
          <a:bodyPr anchorCtr="0" anchor="t" bIns="47875" lIns="95750" spcFirstLastPara="1" rIns="95750" wrap="square" tIns="47875">
            <a:normAutofit/>
          </a:bodyPr>
          <a:lstStyle>
            <a:lvl1pPr indent="-355600" lvl="0" marL="457200" algn="l">
              <a:lnSpc>
                <a:spcPct val="90000"/>
              </a:lnSpc>
              <a:spcBef>
                <a:spcPts val="4600"/>
              </a:spcBef>
              <a:spcAft>
                <a:spcPts val="0"/>
              </a:spcAft>
              <a:buClr>
                <a:schemeClr val="dk1"/>
              </a:buClr>
              <a:buSzPts val="2000"/>
              <a:buChar char="•"/>
              <a:defRPr/>
            </a:lvl1pPr>
            <a:lvl2pPr indent="-355600" lvl="1" marL="914400" algn="l">
              <a:lnSpc>
                <a:spcPct val="90000"/>
              </a:lnSpc>
              <a:spcBef>
                <a:spcPts val="2500"/>
              </a:spcBef>
              <a:spcAft>
                <a:spcPts val="0"/>
              </a:spcAft>
              <a:buClr>
                <a:schemeClr val="dk1"/>
              </a:buClr>
              <a:buSzPts val="2000"/>
              <a:buChar char="•"/>
              <a:defRPr/>
            </a:lvl2pPr>
            <a:lvl3pPr indent="-355600" lvl="2" marL="1371600" algn="l">
              <a:lnSpc>
                <a:spcPct val="90000"/>
              </a:lnSpc>
              <a:spcBef>
                <a:spcPts val="2500"/>
              </a:spcBef>
              <a:spcAft>
                <a:spcPts val="0"/>
              </a:spcAft>
              <a:buClr>
                <a:schemeClr val="dk1"/>
              </a:buClr>
              <a:buSzPts val="2000"/>
              <a:buChar char="•"/>
              <a:defRPr/>
            </a:lvl3pPr>
            <a:lvl4pPr indent="-355600" lvl="3" marL="1828800" algn="l">
              <a:lnSpc>
                <a:spcPct val="90000"/>
              </a:lnSpc>
              <a:spcBef>
                <a:spcPts val="2500"/>
              </a:spcBef>
              <a:spcAft>
                <a:spcPts val="0"/>
              </a:spcAft>
              <a:buClr>
                <a:schemeClr val="dk1"/>
              </a:buClr>
              <a:buSzPts val="2000"/>
              <a:buChar char="•"/>
              <a:defRPr/>
            </a:lvl4pPr>
            <a:lvl5pPr indent="-355600" lvl="4" marL="2286000" algn="l">
              <a:lnSpc>
                <a:spcPct val="90000"/>
              </a:lnSpc>
              <a:spcBef>
                <a:spcPts val="2500"/>
              </a:spcBef>
              <a:spcAft>
                <a:spcPts val="0"/>
              </a:spcAft>
              <a:buClr>
                <a:schemeClr val="dk1"/>
              </a:buClr>
              <a:buSzPts val="2000"/>
              <a:buChar char="•"/>
              <a:defRPr/>
            </a:lvl5pPr>
            <a:lvl6pPr indent="-355600" lvl="5" marL="2743200" algn="l">
              <a:lnSpc>
                <a:spcPct val="90000"/>
              </a:lnSpc>
              <a:spcBef>
                <a:spcPts val="2500"/>
              </a:spcBef>
              <a:spcAft>
                <a:spcPts val="0"/>
              </a:spcAft>
              <a:buClr>
                <a:schemeClr val="dk1"/>
              </a:buClr>
              <a:buSzPts val="2000"/>
              <a:buChar char="•"/>
              <a:defRPr/>
            </a:lvl6pPr>
            <a:lvl7pPr indent="-355600" lvl="6" marL="3200400" algn="l">
              <a:lnSpc>
                <a:spcPct val="90000"/>
              </a:lnSpc>
              <a:spcBef>
                <a:spcPts val="2500"/>
              </a:spcBef>
              <a:spcAft>
                <a:spcPts val="0"/>
              </a:spcAft>
              <a:buClr>
                <a:schemeClr val="dk1"/>
              </a:buClr>
              <a:buSzPts val="2000"/>
              <a:buChar char="•"/>
              <a:defRPr/>
            </a:lvl7pPr>
            <a:lvl8pPr indent="-355600" lvl="7" marL="3657600" algn="l">
              <a:lnSpc>
                <a:spcPct val="90000"/>
              </a:lnSpc>
              <a:spcBef>
                <a:spcPts val="2500"/>
              </a:spcBef>
              <a:spcAft>
                <a:spcPts val="0"/>
              </a:spcAft>
              <a:buClr>
                <a:schemeClr val="dk1"/>
              </a:buClr>
              <a:buSzPts val="2000"/>
              <a:buChar char="•"/>
              <a:defRPr/>
            </a:lvl8pPr>
            <a:lvl9pPr indent="-355600" lvl="8" marL="4114800" algn="l">
              <a:lnSpc>
                <a:spcPct val="90000"/>
              </a:lnSpc>
              <a:spcBef>
                <a:spcPts val="2500"/>
              </a:spcBef>
              <a:spcAft>
                <a:spcPts val="0"/>
              </a:spcAft>
              <a:buClr>
                <a:schemeClr val="dk1"/>
              </a:buClr>
              <a:buSzPts val="2000"/>
              <a:buChar char="•"/>
              <a:defRPr/>
            </a:lvl9pPr>
          </a:lstStyle>
          <a:p/>
        </p:txBody>
      </p:sp>
      <p:sp>
        <p:nvSpPr>
          <p:cNvPr id="77" name="Google Shape;77;p17"/>
          <p:cNvSpPr txBox="1"/>
          <p:nvPr>
            <p:ph idx="2" type="body"/>
          </p:nvPr>
        </p:nvSpPr>
        <p:spPr>
          <a:xfrm>
            <a:off x="20368260" y="8762999"/>
            <a:ext cx="17099400" cy="20885700"/>
          </a:xfrm>
          <a:prstGeom prst="rect">
            <a:avLst/>
          </a:prstGeom>
          <a:noFill/>
          <a:ln>
            <a:noFill/>
          </a:ln>
        </p:spPr>
        <p:txBody>
          <a:bodyPr anchorCtr="0" anchor="t" bIns="47875" lIns="95750" spcFirstLastPara="1" rIns="95750" wrap="square" tIns="47875">
            <a:normAutofit/>
          </a:bodyPr>
          <a:lstStyle>
            <a:lvl1pPr indent="-355600" lvl="0" marL="457200" algn="l">
              <a:lnSpc>
                <a:spcPct val="90000"/>
              </a:lnSpc>
              <a:spcBef>
                <a:spcPts val="4600"/>
              </a:spcBef>
              <a:spcAft>
                <a:spcPts val="0"/>
              </a:spcAft>
              <a:buClr>
                <a:schemeClr val="dk1"/>
              </a:buClr>
              <a:buSzPts val="2000"/>
              <a:buChar char="•"/>
              <a:defRPr/>
            </a:lvl1pPr>
            <a:lvl2pPr indent="-355600" lvl="1" marL="914400" algn="l">
              <a:lnSpc>
                <a:spcPct val="90000"/>
              </a:lnSpc>
              <a:spcBef>
                <a:spcPts val="2500"/>
              </a:spcBef>
              <a:spcAft>
                <a:spcPts val="0"/>
              </a:spcAft>
              <a:buClr>
                <a:schemeClr val="dk1"/>
              </a:buClr>
              <a:buSzPts val="2000"/>
              <a:buChar char="•"/>
              <a:defRPr/>
            </a:lvl2pPr>
            <a:lvl3pPr indent="-355600" lvl="2" marL="1371600" algn="l">
              <a:lnSpc>
                <a:spcPct val="90000"/>
              </a:lnSpc>
              <a:spcBef>
                <a:spcPts val="2500"/>
              </a:spcBef>
              <a:spcAft>
                <a:spcPts val="0"/>
              </a:spcAft>
              <a:buClr>
                <a:schemeClr val="dk1"/>
              </a:buClr>
              <a:buSzPts val="2000"/>
              <a:buChar char="•"/>
              <a:defRPr/>
            </a:lvl3pPr>
            <a:lvl4pPr indent="-355600" lvl="3" marL="1828800" algn="l">
              <a:lnSpc>
                <a:spcPct val="90000"/>
              </a:lnSpc>
              <a:spcBef>
                <a:spcPts val="2500"/>
              </a:spcBef>
              <a:spcAft>
                <a:spcPts val="0"/>
              </a:spcAft>
              <a:buClr>
                <a:schemeClr val="dk1"/>
              </a:buClr>
              <a:buSzPts val="2000"/>
              <a:buChar char="•"/>
              <a:defRPr/>
            </a:lvl4pPr>
            <a:lvl5pPr indent="-355600" lvl="4" marL="2286000" algn="l">
              <a:lnSpc>
                <a:spcPct val="90000"/>
              </a:lnSpc>
              <a:spcBef>
                <a:spcPts val="2500"/>
              </a:spcBef>
              <a:spcAft>
                <a:spcPts val="0"/>
              </a:spcAft>
              <a:buClr>
                <a:schemeClr val="dk1"/>
              </a:buClr>
              <a:buSzPts val="2000"/>
              <a:buChar char="•"/>
              <a:defRPr/>
            </a:lvl5pPr>
            <a:lvl6pPr indent="-355600" lvl="5" marL="2743200" algn="l">
              <a:lnSpc>
                <a:spcPct val="90000"/>
              </a:lnSpc>
              <a:spcBef>
                <a:spcPts val="2500"/>
              </a:spcBef>
              <a:spcAft>
                <a:spcPts val="0"/>
              </a:spcAft>
              <a:buClr>
                <a:schemeClr val="dk1"/>
              </a:buClr>
              <a:buSzPts val="2000"/>
              <a:buChar char="•"/>
              <a:defRPr/>
            </a:lvl6pPr>
            <a:lvl7pPr indent="-355600" lvl="6" marL="3200400" algn="l">
              <a:lnSpc>
                <a:spcPct val="90000"/>
              </a:lnSpc>
              <a:spcBef>
                <a:spcPts val="2500"/>
              </a:spcBef>
              <a:spcAft>
                <a:spcPts val="0"/>
              </a:spcAft>
              <a:buClr>
                <a:schemeClr val="dk1"/>
              </a:buClr>
              <a:buSzPts val="2000"/>
              <a:buChar char="•"/>
              <a:defRPr/>
            </a:lvl7pPr>
            <a:lvl8pPr indent="-355600" lvl="7" marL="3657600" algn="l">
              <a:lnSpc>
                <a:spcPct val="90000"/>
              </a:lnSpc>
              <a:spcBef>
                <a:spcPts val="2500"/>
              </a:spcBef>
              <a:spcAft>
                <a:spcPts val="0"/>
              </a:spcAft>
              <a:buClr>
                <a:schemeClr val="dk1"/>
              </a:buClr>
              <a:buSzPts val="2000"/>
              <a:buChar char="•"/>
              <a:defRPr/>
            </a:lvl8pPr>
            <a:lvl9pPr indent="-355600" lvl="8" marL="4114800" algn="l">
              <a:lnSpc>
                <a:spcPct val="90000"/>
              </a:lnSpc>
              <a:spcBef>
                <a:spcPts val="2500"/>
              </a:spcBef>
              <a:spcAft>
                <a:spcPts val="0"/>
              </a:spcAft>
              <a:buClr>
                <a:schemeClr val="dk1"/>
              </a:buClr>
              <a:buSzPts val="2000"/>
              <a:buChar char="•"/>
              <a:defRPr/>
            </a:lvl9pPr>
          </a:lstStyle>
          <a:p/>
        </p:txBody>
      </p:sp>
      <p:sp>
        <p:nvSpPr>
          <p:cNvPr id="78" name="Google Shape;78;p17"/>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79" name="Google Shape;79;p17"/>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80" name="Google Shape;80;p17"/>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2771300" y="1752607"/>
            <a:ext cx="34701600" cy="6363000"/>
          </a:xfrm>
          <a:prstGeom prst="rect">
            <a:avLst/>
          </a:prstGeom>
          <a:noFill/>
          <a:ln>
            <a:noFill/>
          </a:ln>
        </p:spPr>
        <p:txBody>
          <a:bodyPr anchorCtr="0" anchor="ctr" bIns="47875" lIns="95750" spcFirstLastPara="1" rIns="95750" wrap="square" tIns="47875">
            <a:normAutofit/>
          </a:bodyPr>
          <a:lstStyle>
            <a:lvl1pPr lvl="0" algn="l">
              <a:lnSpc>
                <a:spcPct val="90000"/>
              </a:lnSpc>
              <a:spcBef>
                <a:spcPts val="0"/>
              </a:spcBef>
              <a:spcAft>
                <a:spcPts val="0"/>
              </a:spcAft>
              <a:buClr>
                <a:schemeClr val="dk1"/>
              </a:buClr>
              <a:buSzPts val="20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83" name="Google Shape;83;p18"/>
          <p:cNvSpPr txBox="1"/>
          <p:nvPr>
            <p:ph idx="1" type="body"/>
          </p:nvPr>
        </p:nvSpPr>
        <p:spPr>
          <a:xfrm>
            <a:off x="2771305" y="8069582"/>
            <a:ext cx="17020200" cy="3955200"/>
          </a:xfrm>
          <a:prstGeom prst="rect">
            <a:avLst/>
          </a:prstGeom>
          <a:noFill/>
          <a:ln>
            <a:noFill/>
          </a:ln>
        </p:spPr>
        <p:txBody>
          <a:bodyPr anchorCtr="0" anchor="b" bIns="47875" lIns="95750" spcFirstLastPara="1" rIns="95750" wrap="square" tIns="47875">
            <a:normAutofit/>
          </a:bodyPr>
          <a:lstStyle>
            <a:lvl1pPr indent="-228600" lvl="0" marL="457200" algn="l">
              <a:lnSpc>
                <a:spcPct val="90000"/>
              </a:lnSpc>
              <a:spcBef>
                <a:spcPts val="4600"/>
              </a:spcBef>
              <a:spcAft>
                <a:spcPts val="0"/>
              </a:spcAft>
              <a:buClr>
                <a:schemeClr val="dk1"/>
              </a:buClr>
              <a:buSzPts val="11100"/>
              <a:buNone/>
              <a:defRPr b="1" sz="11100"/>
            </a:lvl1pPr>
            <a:lvl2pPr indent="-228600" lvl="1" marL="914400" algn="l">
              <a:lnSpc>
                <a:spcPct val="90000"/>
              </a:lnSpc>
              <a:spcBef>
                <a:spcPts val="2500"/>
              </a:spcBef>
              <a:spcAft>
                <a:spcPts val="0"/>
              </a:spcAft>
              <a:buClr>
                <a:schemeClr val="dk1"/>
              </a:buClr>
              <a:buSzPts val="9100"/>
              <a:buNone/>
              <a:defRPr b="1" sz="9100"/>
            </a:lvl2pPr>
            <a:lvl3pPr indent="-228600" lvl="2" marL="1371600" algn="l">
              <a:lnSpc>
                <a:spcPct val="90000"/>
              </a:lnSpc>
              <a:spcBef>
                <a:spcPts val="2500"/>
              </a:spcBef>
              <a:spcAft>
                <a:spcPts val="0"/>
              </a:spcAft>
              <a:buClr>
                <a:schemeClr val="dk1"/>
              </a:buClr>
              <a:buSzPts val="8100"/>
              <a:buNone/>
              <a:defRPr b="1" sz="8100"/>
            </a:lvl3pPr>
            <a:lvl4pPr indent="-228600" lvl="3" marL="1828800" algn="l">
              <a:lnSpc>
                <a:spcPct val="90000"/>
              </a:lnSpc>
              <a:spcBef>
                <a:spcPts val="2500"/>
              </a:spcBef>
              <a:spcAft>
                <a:spcPts val="0"/>
              </a:spcAft>
              <a:buClr>
                <a:schemeClr val="dk1"/>
              </a:buClr>
              <a:buSzPts val="7600"/>
              <a:buNone/>
              <a:defRPr b="1" sz="7600"/>
            </a:lvl4pPr>
            <a:lvl5pPr indent="-228600" lvl="4" marL="2286000" algn="l">
              <a:lnSpc>
                <a:spcPct val="90000"/>
              </a:lnSpc>
              <a:spcBef>
                <a:spcPts val="2500"/>
              </a:spcBef>
              <a:spcAft>
                <a:spcPts val="0"/>
              </a:spcAft>
              <a:buClr>
                <a:schemeClr val="dk1"/>
              </a:buClr>
              <a:buSzPts val="7600"/>
              <a:buNone/>
              <a:defRPr b="1" sz="7600"/>
            </a:lvl5pPr>
            <a:lvl6pPr indent="-228600" lvl="5" marL="2743200" algn="l">
              <a:lnSpc>
                <a:spcPct val="90000"/>
              </a:lnSpc>
              <a:spcBef>
                <a:spcPts val="2500"/>
              </a:spcBef>
              <a:spcAft>
                <a:spcPts val="0"/>
              </a:spcAft>
              <a:buClr>
                <a:schemeClr val="dk1"/>
              </a:buClr>
              <a:buSzPts val="7600"/>
              <a:buNone/>
              <a:defRPr b="1" sz="7600"/>
            </a:lvl6pPr>
            <a:lvl7pPr indent="-228600" lvl="6" marL="3200400" algn="l">
              <a:lnSpc>
                <a:spcPct val="90000"/>
              </a:lnSpc>
              <a:spcBef>
                <a:spcPts val="2500"/>
              </a:spcBef>
              <a:spcAft>
                <a:spcPts val="0"/>
              </a:spcAft>
              <a:buClr>
                <a:schemeClr val="dk1"/>
              </a:buClr>
              <a:buSzPts val="7600"/>
              <a:buNone/>
              <a:defRPr b="1" sz="7600"/>
            </a:lvl7pPr>
            <a:lvl8pPr indent="-228600" lvl="7" marL="3657600" algn="l">
              <a:lnSpc>
                <a:spcPct val="90000"/>
              </a:lnSpc>
              <a:spcBef>
                <a:spcPts val="2500"/>
              </a:spcBef>
              <a:spcAft>
                <a:spcPts val="0"/>
              </a:spcAft>
              <a:buClr>
                <a:schemeClr val="dk1"/>
              </a:buClr>
              <a:buSzPts val="7600"/>
              <a:buNone/>
              <a:defRPr b="1" sz="7600"/>
            </a:lvl8pPr>
            <a:lvl9pPr indent="-228600" lvl="8" marL="4114800" algn="l">
              <a:lnSpc>
                <a:spcPct val="90000"/>
              </a:lnSpc>
              <a:spcBef>
                <a:spcPts val="2500"/>
              </a:spcBef>
              <a:spcAft>
                <a:spcPts val="0"/>
              </a:spcAft>
              <a:buClr>
                <a:schemeClr val="dk1"/>
              </a:buClr>
              <a:buSzPts val="7600"/>
              <a:buNone/>
              <a:defRPr b="1" sz="7600"/>
            </a:lvl9pPr>
          </a:lstStyle>
          <a:p/>
        </p:txBody>
      </p:sp>
      <p:sp>
        <p:nvSpPr>
          <p:cNvPr id="84" name="Google Shape;84;p18"/>
          <p:cNvSpPr txBox="1"/>
          <p:nvPr>
            <p:ph idx="2" type="body"/>
          </p:nvPr>
        </p:nvSpPr>
        <p:spPr>
          <a:xfrm>
            <a:off x="2771305" y="12024360"/>
            <a:ext cx="17020200" cy="17685000"/>
          </a:xfrm>
          <a:prstGeom prst="rect">
            <a:avLst/>
          </a:prstGeom>
          <a:noFill/>
          <a:ln>
            <a:noFill/>
          </a:ln>
        </p:spPr>
        <p:txBody>
          <a:bodyPr anchorCtr="0" anchor="t" bIns="47875" lIns="95750" spcFirstLastPara="1" rIns="95750" wrap="square" tIns="47875">
            <a:normAutofit/>
          </a:bodyPr>
          <a:lstStyle>
            <a:lvl1pPr indent="-355600" lvl="0" marL="457200" algn="l">
              <a:lnSpc>
                <a:spcPct val="90000"/>
              </a:lnSpc>
              <a:spcBef>
                <a:spcPts val="4600"/>
              </a:spcBef>
              <a:spcAft>
                <a:spcPts val="0"/>
              </a:spcAft>
              <a:buClr>
                <a:schemeClr val="dk1"/>
              </a:buClr>
              <a:buSzPts val="2000"/>
              <a:buChar char="•"/>
              <a:defRPr/>
            </a:lvl1pPr>
            <a:lvl2pPr indent="-355600" lvl="1" marL="914400" algn="l">
              <a:lnSpc>
                <a:spcPct val="90000"/>
              </a:lnSpc>
              <a:spcBef>
                <a:spcPts val="2500"/>
              </a:spcBef>
              <a:spcAft>
                <a:spcPts val="0"/>
              </a:spcAft>
              <a:buClr>
                <a:schemeClr val="dk1"/>
              </a:buClr>
              <a:buSzPts val="2000"/>
              <a:buChar char="•"/>
              <a:defRPr/>
            </a:lvl2pPr>
            <a:lvl3pPr indent="-355600" lvl="2" marL="1371600" algn="l">
              <a:lnSpc>
                <a:spcPct val="90000"/>
              </a:lnSpc>
              <a:spcBef>
                <a:spcPts val="2500"/>
              </a:spcBef>
              <a:spcAft>
                <a:spcPts val="0"/>
              </a:spcAft>
              <a:buClr>
                <a:schemeClr val="dk1"/>
              </a:buClr>
              <a:buSzPts val="2000"/>
              <a:buChar char="•"/>
              <a:defRPr/>
            </a:lvl3pPr>
            <a:lvl4pPr indent="-355600" lvl="3" marL="1828800" algn="l">
              <a:lnSpc>
                <a:spcPct val="90000"/>
              </a:lnSpc>
              <a:spcBef>
                <a:spcPts val="2500"/>
              </a:spcBef>
              <a:spcAft>
                <a:spcPts val="0"/>
              </a:spcAft>
              <a:buClr>
                <a:schemeClr val="dk1"/>
              </a:buClr>
              <a:buSzPts val="2000"/>
              <a:buChar char="•"/>
              <a:defRPr/>
            </a:lvl4pPr>
            <a:lvl5pPr indent="-355600" lvl="4" marL="2286000" algn="l">
              <a:lnSpc>
                <a:spcPct val="90000"/>
              </a:lnSpc>
              <a:spcBef>
                <a:spcPts val="2500"/>
              </a:spcBef>
              <a:spcAft>
                <a:spcPts val="0"/>
              </a:spcAft>
              <a:buClr>
                <a:schemeClr val="dk1"/>
              </a:buClr>
              <a:buSzPts val="2000"/>
              <a:buChar char="•"/>
              <a:defRPr/>
            </a:lvl5pPr>
            <a:lvl6pPr indent="-355600" lvl="5" marL="2743200" algn="l">
              <a:lnSpc>
                <a:spcPct val="90000"/>
              </a:lnSpc>
              <a:spcBef>
                <a:spcPts val="2500"/>
              </a:spcBef>
              <a:spcAft>
                <a:spcPts val="0"/>
              </a:spcAft>
              <a:buClr>
                <a:schemeClr val="dk1"/>
              </a:buClr>
              <a:buSzPts val="2000"/>
              <a:buChar char="•"/>
              <a:defRPr/>
            </a:lvl6pPr>
            <a:lvl7pPr indent="-355600" lvl="6" marL="3200400" algn="l">
              <a:lnSpc>
                <a:spcPct val="90000"/>
              </a:lnSpc>
              <a:spcBef>
                <a:spcPts val="2500"/>
              </a:spcBef>
              <a:spcAft>
                <a:spcPts val="0"/>
              </a:spcAft>
              <a:buClr>
                <a:schemeClr val="dk1"/>
              </a:buClr>
              <a:buSzPts val="2000"/>
              <a:buChar char="•"/>
              <a:defRPr/>
            </a:lvl7pPr>
            <a:lvl8pPr indent="-355600" lvl="7" marL="3657600" algn="l">
              <a:lnSpc>
                <a:spcPct val="90000"/>
              </a:lnSpc>
              <a:spcBef>
                <a:spcPts val="2500"/>
              </a:spcBef>
              <a:spcAft>
                <a:spcPts val="0"/>
              </a:spcAft>
              <a:buClr>
                <a:schemeClr val="dk1"/>
              </a:buClr>
              <a:buSzPts val="2000"/>
              <a:buChar char="•"/>
              <a:defRPr/>
            </a:lvl8pPr>
            <a:lvl9pPr indent="-355600" lvl="8" marL="4114800" algn="l">
              <a:lnSpc>
                <a:spcPct val="90000"/>
              </a:lnSpc>
              <a:spcBef>
                <a:spcPts val="2500"/>
              </a:spcBef>
              <a:spcAft>
                <a:spcPts val="0"/>
              </a:spcAft>
              <a:buClr>
                <a:schemeClr val="dk1"/>
              </a:buClr>
              <a:buSzPts val="2000"/>
              <a:buChar char="•"/>
              <a:defRPr/>
            </a:lvl9pPr>
          </a:lstStyle>
          <a:p/>
        </p:txBody>
      </p:sp>
      <p:sp>
        <p:nvSpPr>
          <p:cNvPr id="85" name="Google Shape;85;p18"/>
          <p:cNvSpPr txBox="1"/>
          <p:nvPr>
            <p:ph idx="3" type="body"/>
          </p:nvPr>
        </p:nvSpPr>
        <p:spPr>
          <a:xfrm>
            <a:off x="20368262" y="8069582"/>
            <a:ext cx="17104500" cy="3955200"/>
          </a:xfrm>
          <a:prstGeom prst="rect">
            <a:avLst/>
          </a:prstGeom>
          <a:noFill/>
          <a:ln>
            <a:noFill/>
          </a:ln>
        </p:spPr>
        <p:txBody>
          <a:bodyPr anchorCtr="0" anchor="b" bIns="47875" lIns="95750" spcFirstLastPara="1" rIns="95750" wrap="square" tIns="47875">
            <a:normAutofit/>
          </a:bodyPr>
          <a:lstStyle>
            <a:lvl1pPr indent="-228600" lvl="0" marL="457200" algn="l">
              <a:lnSpc>
                <a:spcPct val="90000"/>
              </a:lnSpc>
              <a:spcBef>
                <a:spcPts val="4600"/>
              </a:spcBef>
              <a:spcAft>
                <a:spcPts val="0"/>
              </a:spcAft>
              <a:buClr>
                <a:schemeClr val="dk1"/>
              </a:buClr>
              <a:buSzPts val="11100"/>
              <a:buNone/>
              <a:defRPr b="1" sz="11100"/>
            </a:lvl1pPr>
            <a:lvl2pPr indent="-228600" lvl="1" marL="914400" algn="l">
              <a:lnSpc>
                <a:spcPct val="90000"/>
              </a:lnSpc>
              <a:spcBef>
                <a:spcPts val="2500"/>
              </a:spcBef>
              <a:spcAft>
                <a:spcPts val="0"/>
              </a:spcAft>
              <a:buClr>
                <a:schemeClr val="dk1"/>
              </a:buClr>
              <a:buSzPts val="9100"/>
              <a:buNone/>
              <a:defRPr b="1" sz="9100"/>
            </a:lvl2pPr>
            <a:lvl3pPr indent="-228600" lvl="2" marL="1371600" algn="l">
              <a:lnSpc>
                <a:spcPct val="90000"/>
              </a:lnSpc>
              <a:spcBef>
                <a:spcPts val="2500"/>
              </a:spcBef>
              <a:spcAft>
                <a:spcPts val="0"/>
              </a:spcAft>
              <a:buClr>
                <a:schemeClr val="dk1"/>
              </a:buClr>
              <a:buSzPts val="8100"/>
              <a:buNone/>
              <a:defRPr b="1" sz="8100"/>
            </a:lvl3pPr>
            <a:lvl4pPr indent="-228600" lvl="3" marL="1828800" algn="l">
              <a:lnSpc>
                <a:spcPct val="90000"/>
              </a:lnSpc>
              <a:spcBef>
                <a:spcPts val="2500"/>
              </a:spcBef>
              <a:spcAft>
                <a:spcPts val="0"/>
              </a:spcAft>
              <a:buClr>
                <a:schemeClr val="dk1"/>
              </a:buClr>
              <a:buSzPts val="7600"/>
              <a:buNone/>
              <a:defRPr b="1" sz="7600"/>
            </a:lvl4pPr>
            <a:lvl5pPr indent="-228600" lvl="4" marL="2286000" algn="l">
              <a:lnSpc>
                <a:spcPct val="90000"/>
              </a:lnSpc>
              <a:spcBef>
                <a:spcPts val="2500"/>
              </a:spcBef>
              <a:spcAft>
                <a:spcPts val="0"/>
              </a:spcAft>
              <a:buClr>
                <a:schemeClr val="dk1"/>
              </a:buClr>
              <a:buSzPts val="7600"/>
              <a:buNone/>
              <a:defRPr b="1" sz="7600"/>
            </a:lvl5pPr>
            <a:lvl6pPr indent="-228600" lvl="5" marL="2743200" algn="l">
              <a:lnSpc>
                <a:spcPct val="90000"/>
              </a:lnSpc>
              <a:spcBef>
                <a:spcPts val="2500"/>
              </a:spcBef>
              <a:spcAft>
                <a:spcPts val="0"/>
              </a:spcAft>
              <a:buClr>
                <a:schemeClr val="dk1"/>
              </a:buClr>
              <a:buSzPts val="7600"/>
              <a:buNone/>
              <a:defRPr b="1" sz="7600"/>
            </a:lvl6pPr>
            <a:lvl7pPr indent="-228600" lvl="6" marL="3200400" algn="l">
              <a:lnSpc>
                <a:spcPct val="90000"/>
              </a:lnSpc>
              <a:spcBef>
                <a:spcPts val="2500"/>
              </a:spcBef>
              <a:spcAft>
                <a:spcPts val="0"/>
              </a:spcAft>
              <a:buClr>
                <a:schemeClr val="dk1"/>
              </a:buClr>
              <a:buSzPts val="7600"/>
              <a:buNone/>
              <a:defRPr b="1" sz="7600"/>
            </a:lvl7pPr>
            <a:lvl8pPr indent="-228600" lvl="7" marL="3657600" algn="l">
              <a:lnSpc>
                <a:spcPct val="90000"/>
              </a:lnSpc>
              <a:spcBef>
                <a:spcPts val="2500"/>
              </a:spcBef>
              <a:spcAft>
                <a:spcPts val="0"/>
              </a:spcAft>
              <a:buClr>
                <a:schemeClr val="dk1"/>
              </a:buClr>
              <a:buSzPts val="7600"/>
              <a:buNone/>
              <a:defRPr b="1" sz="7600"/>
            </a:lvl8pPr>
            <a:lvl9pPr indent="-228600" lvl="8" marL="4114800" algn="l">
              <a:lnSpc>
                <a:spcPct val="90000"/>
              </a:lnSpc>
              <a:spcBef>
                <a:spcPts val="2500"/>
              </a:spcBef>
              <a:spcAft>
                <a:spcPts val="0"/>
              </a:spcAft>
              <a:buClr>
                <a:schemeClr val="dk1"/>
              </a:buClr>
              <a:buSzPts val="7600"/>
              <a:buNone/>
              <a:defRPr b="1" sz="7600"/>
            </a:lvl9pPr>
          </a:lstStyle>
          <a:p/>
        </p:txBody>
      </p:sp>
      <p:sp>
        <p:nvSpPr>
          <p:cNvPr id="86" name="Google Shape;86;p18"/>
          <p:cNvSpPr txBox="1"/>
          <p:nvPr>
            <p:ph idx="4" type="body"/>
          </p:nvPr>
        </p:nvSpPr>
        <p:spPr>
          <a:xfrm>
            <a:off x="20368262" y="12024360"/>
            <a:ext cx="17104500" cy="17685000"/>
          </a:xfrm>
          <a:prstGeom prst="rect">
            <a:avLst/>
          </a:prstGeom>
          <a:noFill/>
          <a:ln>
            <a:noFill/>
          </a:ln>
        </p:spPr>
        <p:txBody>
          <a:bodyPr anchorCtr="0" anchor="t" bIns="47875" lIns="95750" spcFirstLastPara="1" rIns="95750" wrap="square" tIns="47875">
            <a:normAutofit/>
          </a:bodyPr>
          <a:lstStyle>
            <a:lvl1pPr indent="-355600" lvl="0" marL="457200" algn="l">
              <a:lnSpc>
                <a:spcPct val="90000"/>
              </a:lnSpc>
              <a:spcBef>
                <a:spcPts val="4600"/>
              </a:spcBef>
              <a:spcAft>
                <a:spcPts val="0"/>
              </a:spcAft>
              <a:buClr>
                <a:schemeClr val="dk1"/>
              </a:buClr>
              <a:buSzPts val="2000"/>
              <a:buChar char="•"/>
              <a:defRPr/>
            </a:lvl1pPr>
            <a:lvl2pPr indent="-355600" lvl="1" marL="914400" algn="l">
              <a:lnSpc>
                <a:spcPct val="90000"/>
              </a:lnSpc>
              <a:spcBef>
                <a:spcPts val="2500"/>
              </a:spcBef>
              <a:spcAft>
                <a:spcPts val="0"/>
              </a:spcAft>
              <a:buClr>
                <a:schemeClr val="dk1"/>
              </a:buClr>
              <a:buSzPts val="2000"/>
              <a:buChar char="•"/>
              <a:defRPr/>
            </a:lvl2pPr>
            <a:lvl3pPr indent="-355600" lvl="2" marL="1371600" algn="l">
              <a:lnSpc>
                <a:spcPct val="90000"/>
              </a:lnSpc>
              <a:spcBef>
                <a:spcPts val="2500"/>
              </a:spcBef>
              <a:spcAft>
                <a:spcPts val="0"/>
              </a:spcAft>
              <a:buClr>
                <a:schemeClr val="dk1"/>
              </a:buClr>
              <a:buSzPts val="2000"/>
              <a:buChar char="•"/>
              <a:defRPr/>
            </a:lvl3pPr>
            <a:lvl4pPr indent="-355600" lvl="3" marL="1828800" algn="l">
              <a:lnSpc>
                <a:spcPct val="90000"/>
              </a:lnSpc>
              <a:spcBef>
                <a:spcPts val="2500"/>
              </a:spcBef>
              <a:spcAft>
                <a:spcPts val="0"/>
              </a:spcAft>
              <a:buClr>
                <a:schemeClr val="dk1"/>
              </a:buClr>
              <a:buSzPts val="2000"/>
              <a:buChar char="•"/>
              <a:defRPr/>
            </a:lvl4pPr>
            <a:lvl5pPr indent="-355600" lvl="4" marL="2286000" algn="l">
              <a:lnSpc>
                <a:spcPct val="90000"/>
              </a:lnSpc>
              <a:spcBef>
                <a:spcPts val="2500"/>
              </a:spcBef>
              <a:spcAft>
                <a:spcPts val="0"/>
              </a:spcAft>
              <a:buClr>
                <a:schemeClr val="dk1"/>
              </a:buClr>
              <a:buSzPts val="2000"/>
              <a:buChar char="•"/>
              <a:defRPr/>
            </a:lvl5pPr>
            <a:lvl6pPr indent="-355600" lvl="5" marL="2743200" algn="l">
              <a:lnSpc>
                <a:spcPct val="90000"/>
              </a:lnSpc>
              <a:spcBef>
                <a:spcPts val="2500"/>
              </a:spcBef>
              <a:spcAft>
                <a:spcPts val="0"/>
              </a:spcAft>
              <a:buClr>
                <a:schemeClr val="dk1"/>
              </a:buClr>
              <a:buSzPts val="2000"/>
              <a:buChar char="•"/>
              <a:defRPr/>
            </a:lvl6pPr>
            <a:lvl7pPr indent="-355600" lvl="6" marL="3200400" algn="l">
              <a:lnSpc>
                <a:spcPct val="90000"/>
              </a:lnSpc>
              <a:spcBef>
                <a:spcPts val="2500"/>
              </a:spcBef>
              <a:spcAft>
                <a:spcPts val="0"/>
              </a:spcAft>
              <a:buClr>
                <a:schemeClr val="dk1"/>
              </a:buClr>
              <a:buSzPts val="2000"/>
              <a:buChar char="•"/>
              <a:defRPr/>
            </a:lvl7pPr>
            <a:lvl8pPr indent="-355600" lvl="7" marL="3657600" algn="l">
              <a:lnSpc>
                <a:spcPct val="90000"/>
              </a:lnSpc>
              <a:spcBef>
                <a:spcPts val="2500"/>
              </a:spcBef>
              <a:spcAft>
                <a:spcPts val="0"/>
              </a:spcAft>
              <a:buClr>
                <a:schemeClr val="dk1"/>
              </a:buClr>
              <a:buSzPts val="2000"/>
              <a:buChar char="•"/>
              <a:defRPr/>
            </a:lvl8pPr>
            <a:lvl9pPr indent="-355600" lvl="8" marL="4114800" algn="l">
              <a:lnSpc>
                <a:spcPct val="90000"/>
              </a:lnSpc>
              <a:spcBef>
                <a:spcPts val="2500"/>
              </a:spcBef>
              <a:spcAft>
                <a:spcPts val="0"/>
              </a:spcAft>
              <a:buClr>
                <a:schemeClr val="dk1"/>
              </a:buClr>
              <a:buSzPts val="2000"/>
              <a:buChar char="•"/>
              <a:defRPr/>
            </a:lvl9pPr>
          </a:lstStyle>
          <a:p/>
        </p:txBody>
      </p:sp>
      <p:sp>
        <p:nvSpPr>
          <p:cNvPr id="87" name="Google Shape;87;p18"/>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88" name="Google Shape;88;p18"/>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89" name="Google Shape;89;p18"/>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2766060" y="1752607"/>
            <a:ext cx="34701600" cy="6363000"/>
          </a:xfrm>
          <a:prstGeom prst="rect">
            <a:avLst/>
          </a:prstGeom>
          <a:noFill/>
          <a:ln>
            <a:noFill/>
          </a:ln>
        </p:spPr>
        <p:txBody>
          <a:bodyPr anchorCtr="0" anchor="ctr" bIns="47875" lIns="95750" spcFirstLastPara="1" rIns="95750" wrap="square" tIns="47875">
            <a:normAutofit/>
          </a:bodyPr>
          <a:lstStyle>
            <a:lvl1pPr lvl="0" algn="l">
              <a:lnSpc>
                <a:spcPct val="90000"/>
              </a:lnSpc>
              <a:spcBef>
                <a:spcPts val="0"/>
              </a:spcBef>
              <a:spcAft>
                <a:spcPts val="0"/>
              </a:spcAft>
              <a:buClr>
                <a:schemeClr val="dk1"/>
              </a:buClr>
              <a:buSzPts val="20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92" name="Google Shape;92;p19"/>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93" name="Google Shape;93;p19"/>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94" name="Google Shape;94;p19"/>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97" name="Google Shape;97;p20"/>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98" name="Google Shape;98;p20"/>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771301" y="2194560"/>
            <a:ext cx="12976800" cy="7680000"/>
          </a:xfrm>
          <a:prstGeom prst="rect">
            <a:avLst/>
          </a:prstGeom>
          <a:noFill/>
          <a:ln>
            <a:noFill/>
          </a:ln>
        </p:spPr>
        <p:txBody>
          <a:bodyPr anchorCtr="0" anchor="b" bIns="47875" lIns="95750" spcFirstLastPara="1" rIns="95750" wrap="square" tIns="47875">
            <a:normAutofit/>
          </a:bodyPr>
          <a:lstStyle>
            <a:lvl1pPr lvl="0" algn="l">
              <a:lnSpc>
                <a:spcPct val="90000"/>
              </a:lnSpc>
              <a:spcBef>
                <a:spcPts val="0"/>
              </a:spcBef>
              <a:spcAft>
                <a:spcPts val="0"/>
              </a:spcAft>
              <a:buClr>
                <a:schemeClr val="dk1"/>
              </a:buClr>
              <a:buSzPts val="14700"/>
              <a:buFont typeface="Calibri"/>
              <a:buNone/>
              <a:defRPr sz="147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01" name="Google Shape;101;p21"/>
          <p:cNvSpPr txBox="1"/>
          <p:nvPr>
            <p:ph idx="1" type="body"/>
          </p:nvPr>
        </p:nvSpPr>
        <p:spPr>
          <a:xfrm>
            <a:off x="17104520" y="4739647"/>
            <a:ext cx="20367600" cy="23393400"/>
          </a:xfrm>
          <a:prstGeom prst="rect">
            <a:avLst/>
          </a:prstGeom>
          <a:noFill/>
          <a:ln>
            <a:noFill/>
          </a:ln>
        </p:spPr>
        <p:txBody>
          <a:bodyPr anchorCtr="0" anchor="t" bIns="47875" lIns="95750" spcFirstLastPara="1" rIns="95750" wrap="square" tIns="47875">
            <a:normAutofit/>
          </a:bodyPr>
          <a:lstStyle>
            <a:lvl1pPr indent="-1162050" lvl="0" marL="457200" algn="l">
              <a:lnSpc>
                <a:spcPct val="90000"/>
              </a:lnSpc>
              <a:spcBef>
                <a:spcPts val="4600"/>
              </a:spcBef>
              <a:spcAft>
                <a:spcPts val="0"/>
              </a:spcAft>
              <a:buClr>
                <a:schemeClr val="dk1"/>
              </a:buClr>
              <a:buSzPts val="14700"/>
              <a:buChar char="•"/>
              <a:defRPr sz="14700"/>
            </a:lvl1pPr>
            <a:lvl2pPr indent="-1035050" lvl="1" marL="914400" algn="l">
              <a:lnSpc>
                <a:spcPct val="90000"/>
              </a:lnSpc>
              <a:spcBef>
                <a:spcPts val="2500"/>
              </a:spcBef>
              <a:spcAft>
                <a:spcPts val="0"/>
              </a:spcAft>
              <a:buClr>
                <a:schemeClr val="dk1"/>
              </a:buClr>
              <a:buSzPts val="12700"/>
              <a:buChar char="•"/>
              <a:defRPr sz="12700"/>
            </a:lvl2pPr>
            <a:lvl3pPr indent="-933450" lvl="2" marL="1371600" algn="l">
              <a:lnSpc>
                <a:spcPct val="90000"/>
              </a:lnSpc>
              <a:spcBef>
                <a:spcPts val="2500"/>
              </a:spcBef>
              <a:spcAft>
                <a:spcPts val="0"/>
              </a:spcAft>
              <a:buClr>
                <a:schemeClr val="dk1"/>
              </a:buClr>
              <a:buSzPts val="11100"/>
              <a:buChar char="•"/>
              <a:defRPr sz="11100"/>
            </a:lvl3pPr>
            <a:lvl4pPr indent="-806450" lvl="3" marL="1828800" algn="l">
              <a:lnSpc>
                <a:spcPct val="90000"/>
              </a:lnSpc>
              <a:spcBef>
                <a:spcPts val="2500"/>
              </a:spcBef>
              <a:spcAft>
                <a:spcPts val="0"/>
              </a:spcAft>
              <a:buClr>
                <a:schemeClr val="dk1"/>
              </a:buClr>
              <a:buSzPts val="9100"/>
              <a:buChar char="•"/>
              <a:defRPr sz="9100"/>
            </a:lvl4pPr>
            <a:lvl5pPr indent="-806450" lvl="4" marL="2286000" algn="l">
              <a:lnSpc>
                <a:spcPct val="90000"/>
              </a:lnSpc>
              <a:spcBef>
                <a:spcPts val="2500"/>
              </a:spcBef>
              <a:spcAft>
                <a:spcPts val="0"/>
              </a:spcAft>
              <a:buClr>
                <a:schemeClr val="dk1"/>
              </a:buClr>
              <a:buSzPts val="9100"/>
              <a:buChar char="•"/>
              <a:defRPr sz="9100"/>
            </a:lvl5pPr>
            <a:lvl6pPr indent="-806450" lvl="5" marL="2743200" algn="l">
              <a:lnSpc>
                <a:spcPct val="90000"/>
              </a:lnSpc>
              <a:spcBef>
                <a:spcPts val="2500"/>
              </a:spcBef>
              <a:spcAft>
                <a:spcPts val="0"/>
              </a:spcAft>
              <a:buClr>
                <a:schemeClr val="dk1"/>
              </a:buClr>
              <a:buSzPts val="9100"/>
              <a:buChar char="•"/>
              <a:defRPr sz="9100"/>
            </a:lvl6pPr>
            <a:lvl7pPr indent="-806450" lvl="6" marL="3200400" algn="l">
              <a:lnSpc>
                <a:spcPct val="90000"/>
              </a:lnSpc>
              <a:spcBef>
                <a:spcPts val="2500"/>
              </a:spcBef>
              <a:spcAft>
                <a:spcPts val="0"/>
              </a:spcAft>
              <a:buClr>
                <a:schemeClr val="dk1"/>
              </a:buClr>
              <a:buSzPts val="9100"/>
              <a:buChar char="•"/>
              <a:defRPr sz="9100"/>
            </a:lvl7pPr>
            <a:lvl8pPr indent="-806450" lvl="7" marL="3657600" algn="l">
              <a:lnSpc>
                <a:spcPct val="90000"/>
              </a:lnSpc>
              <a:spcBef>
                <a:spcPts val="2500"/>
              </a:spcBef>
              <a:spcAft>
                <a:spcPts val="0"/>
              </a:spcAft>
              <a:buClr>
                <a:schemeClr val="dk1"/>
              </a:buClr>
              <a:buSzPts val="9100"/>
              <a:buChar char="•"/>
              <a:defRPr sz="9100"/>
            </a:lvl8pPr>
            <a:lvl9pPr indent="-806450" lvl="8" marL="4114800" algn="l">
              <a:lnSpc>
                <a:spcPct val="90000"/>
              </a:lnSpc>
              <a:spcBef>
                <a:spcPts val="2500"/>
              </a:spcBef>
              <a:spcAft>
                <a:spcPts val="0"/>
              </a:spcAft>
              <a:buClr>
                <a:schemeClr val="dk1"/>
              </a:buClr>
              <a:buSzPts val="9100"/>
              <a:buChar char="•"/>
              <a:defRPr sz="9100"/>
            </a:lvl9pPr>
          </a:lstStyle>
          <a:p/>
        </p:txBody>
      </p:sp>
      <p:sp>
        <p:nvSpPr>
          <p:cNvPr id="102" name="Google Shape;102;p21"/>
          <p:cNvSpPr txBox="1"/>
          <p:nvPr>
            <p:ph idx="2" type="body"/>
          </p:nvPr>
        </p:nvSpPr>
        <p:spPr>
          <a:xfrm>
            <a:off x="2771301" y="9875520"/>
            <a:ext cx="12976800" cy="18295800"/>
          </a:xfrm>
          <a:prstGeom prst="rect">
            <a:avLst/>
          </a:prstGeom>
          <a:noFill/>
          <a:ln>
            <a:noFill/>
          </a:ln>
        </p:spPr>
        <p:txBody>
          <a:bodyPr anchorCtr="0" anchor="t" bIns="47875" lIns="95750" spcFirstLastPara="1" rIns="95750" wrap="square" tIns="47875">
            <a:normAutofit/>
          </a:bodyPr>
          <a:lstStyle>
            <a:lvl1pPr indent="-228600" lvl="0" marL="457200" algn="l">
              <a:lnSpc>
                <a:spcPct val="90000"/>
              </a:lnSpc>
              <a:spcBef>
                <a:spcPts val="4600"/>
              </a:spcBef>
              <a:spcAft>
                <a:spcPts val="0"/>
              </a:spcAft>
              <a:buClr>
                <a:schemeClr val="dk1"/>
              </a:buClr>
              <a:buSzPts val="7600"/>
              <a:buNone/>
              <a:defRPr sz="7600"/>
            </a:lvl1pPr>
            <a:lvl2pPr indent="-228600" lvl="1" marL="914400" algn="l">
              <a:lnSpc>
                <a:spcPct val="90000"/>
              </a:lnSpc>
              <a:spcBef>
                <a:spcPts val="2500"/>
              </a:spcBef>
              <a:spcAft>
                <a:spcPts val="0"/>
              </a:spcAft>
              <a:buClr>
                <a:schemeClr val="dk1"/>
              </a:buClr>
              <a:buSzPts val="6600"/>
              <a:buNone/>
              <a:defRPr sz="6600"/>
            </a:lvl2pPr>
            <a:lvl3pPr indent="-228600" lvl="2" marL="1371600" algn="l">
              <a:lnSpc>
                <a:spcPct val="90000"/>
              </a:lnSpc>
              <a:spcBef>
                <a:spcPts val="2500"/>
              </a:spcBef>
              <a:spcAft>
                <a:spcPts val="0"/>
              </a:spcAft>
              <a:buClr>
                <a:schemeClr val="dk1"/>
              </a:buClr>
              <a:buSzPts val="5600"/>
              <a:buNone/>
              <a:defRPr sz="5600"/>
            </a:lvl3pPr>
            <a:lvl4pPr indent="-228600" lvl="3" marL="1828800" algn="l">
              <a:lnSpc>
                <a:spcPct val="90000"/>
              </a:lnSpc>
              <a:spcBef>
                <a:spcPts val="2500"/>
              </a:spcBef>
              <a:spcAft>
                <a:spcPts val="0"/>
              </a:spcAft>
              <a:buClr>
                <a:schemeClr val="dk1"/>
              </a:buClr>
              <a:buSzPts val="4600"/>
              <a:buNone/>
              <a:defRPr sz="4600"/>
            </a:lvl4pPr>
            <a:lvl5pPr indent="-228600" lvl="4" marL="2286000" algn="l">
              <a:lnSpc>
                <a:spcPct val="90000"/>
              </a:lnSpc>
              <a:spcBef>
                <a:spcPts val="2500"/>
              </a:spcBef>
              <a:spcAft>
                <a:spcPts val="0"/>
              </a:spcAft>
              <a:buClr>
                <a:schemeClr val="dk1"/>
              </a:buClr>
              <a:buSzPts val="4600"/>
              <a:buNone/>
              <a:defRPr sz="4600"/>
            </a:lvl5pPr>
            <a:lvl6pPr indent="-228600" lvl="5" marL="2743200" algn="l">
              <a:lnSpc>
                <a:spcPct val="90000"/>
              </a:lnSpc>
              <a:spcBef>
                <a:spcPts val="2500"/>
              </a:spcBef>
              <a:spcAft>
                <a:spcPts val="0"/>
              </a:spcAft>
              <a:buClr>
                <a:schemeClr val="dk1"/>
              </a:buClr>
              <a:buSzPts val="4600"/>
              <a:buNone/>
              <a:defRPr sz="4600"/>
            </a:lvl6pPr>
            <a:lvl7pPr indent="-228600" lvl="6" marL="3200400" algn="l">
              <a:lnSpc>
                <a:spcPct val="90000"/>
              </a:lnSpc>
              <a:spcBef>
                <a:spcPts val="2500"/>
              </a:spcBef>
              <a:spcAft>
                <a:spcPts val="0"/>
              </a:spcAft>
              <a:buClr>
                <a:schemeClr val="dk1"/>
              </a:buClr>
              <a:buSzPts val="4600"/>
              <a:buNone/>
              <a:defRPr sz="4600"/>
            </a:lvl7pPr>
            <a:lvl8pPr indent="-228600" lvl="7" marL="3657600" algn="l">
              <a:lnSpc>
                <a:spcPct val="90000"/>
              </a:lnSpc>
              <a:spcBef>
                <a:spcPts val="2500"/>
              </a:spcBef>
              <a:spcAft>
                <a:spcPts val="0"/>
              </a:spcAft>
              <a:buClr>
                <a:schemeClr val="dk1"/>
              </a:buClr>
              <a:buSzPts val="4600"/>
              <a:buNone/>
              <a:defRPr sz="4600"/>
            </a:lvl8pPr>
            <a:lvl9pPr indent="-228600" lvl="8" marL="4114800" algn="l">
              <a:lnSpc>
                <a:spcPct val="90000"/>
              </a:lnSpc>
              <a:spcBef>
                <a:spcPts val="2500"/>
              </a:spcBef>
              <a:spcAft>
                <a:spcPts val="0"/>
              </a:spcAft>
              <a:buClr>
                <a:schemeClr val="dk1"/>
              </a:buClr>
              <a:buSzPts val="4600"/>
              <a:buNone/>
              <a:defRPr sz="4600"/>
            </a:lvl9pPr>
          </a:lstStyle>
          <a:p/>
        </p:txBody>
      </p:sp>
      <p:sp>
        <p:nvSpPr>
          <p:cNvPr id="103" name="Google Shape;103;p21"/>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04" name="Google Shape;104;p21"/>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05" name="Google Shape;105;p21"/>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371480" y="13765440"/>
            <a:ext cx="37490700" cy="5387400"/>
          </a:xfrm>
          <a:prstGeom prst="rect">
            <a:avLst/>
          </a:prstGeom>
        </p:spPr>
        <p:txBody>
          <a:bodyPr anchorCtr="0" anchor="ctr" bIns="463225" lIns="463225" spcFirstLastPara="1" rIns="463225" wrap="square" tIns="463225">
            <a:normAutofit/>
          </a:bodyPr>
          <a:lstStyle>
            <a:lvl1pPr lvl="0" algn="ctr">
              <a:spcBef>
                <a:spcPts val="0"/>
              </a:spcBef>
              <a:spcAft>
                <a:spcPts val="0"/>
              </a:spcAft>
              <a:buSzPts val="18200"/>
              <a:buNone/>
              <a:defRPr sz="18200"/>
            </a:lvl1pPr>
            <a:lvl2pPr lvl="1" algn="ctr">
              <a:spcBef>
                <a:spcPts val="0"/>
              </a:spcBef>
              <a:spcAft>
                <a:spcPts val="0"/>
              </a:spcAft>
              <a:buSzPts val="18200"/>
              <a:buNone/>
              <a:defRPr sz="18200"/>
            </a:lvl2pPr>
            <a:lvl3pPr lvl="2" algn="ctr">
              <a:spcBef>
                <a:spcPts val="0"/>
              </a:spcBef>
              <a:spcAft>
                <a:spcPts val="0"/>
              </a:spcAft>
              <a:buSzPts val="18200"/>
              <a:buNone/>
              <a:defRPr sz="18200"/>
            </a:lvl3pPr>
            <a:lvl4pPr lvl="3" algn="ctr">
              <a:spcBef>
                <a:spcPts val="0"/>
              </a:spcBef>
              <a:spcAft>
                <a:spcPts val="0"/>
              </a:spcAft>
              <a:buSzPts val="18200"/>
              <a:buNone/>
              <a:defRPr sz="18200"/>
            </a:lvl4pPr>
            <a:lvl5pPr lvl="4" algn="ctr">
              <a:spcBef>
                <a:spcPts val="0"/>
              </a:spcBef>
              <a:spcAft>
                <a:spcPts val="0"/>
              </a:spcAft>
              <a:buSzPts val="18200"/>
              <a:buNone/>
              <a:defRPr sz="18200"/>
            </a:lvl5pPr>
            <a:lvl6pPr lvl="5" algn="ctr">
              <a:spcBef>
                <a:spcPts val="0"/>
              </a:spcBef>
              <a:spcAft>
                <a:spcPts val="0"/>
              </a:spcAft>
              <a:buSzPts val="18200"/>
              <a:buNone/>
              <a:defRPr sz="18200"/>
            </a:lvl6pPr>
            <a:lvl7pPr lvl="6" algn="ctr">
              <a:spcBef>
                <a:spcPts val="0"/>
              </a:spcBef>
              <a:spcAft>
                <a:spcPts val="0"/>
              </a:spcAft>
              <a:buSzPts val="18200"/>
              <a:buNone/>
              <a:defRPr sz="18200"/>
            </a:lvl7pPr>
            <a:lvl8pPr lvl="7" algn="ctr">
              <a:spcBef>
                <a:spcPts val="0"/>
              </a:spcBef>
              <a:spcAft>
                <a:spcPts val="0"/>
              </a:spcAft>
              <a:buSzPts val="18200"/>
              <a:buNone/>
              <a:defRPr sz="18200"/>
            </a:lvl8pPr>
            <a:lvl9pPr lvl="8" algn="ctr">
              <a:spcBef>
                <a:spcPts val="0"/>
              </a:spcBef>
              <a:spcAft>
                <a:spcPts val="0"/>
              </a:spcAft>
              <a:buSzPts val="18200"/>
              <a:buNone/>
              <a:defRPr sz="18200"/>
            </a:lvl9pPr>
          </a:lstStyle>
          <a:p/>
        </p:txBody>
      </p:sp>
      <p:sp>
        <p:nvSpPr>
          <p:cNvPr id="15" name="Google Shape;15;p3"/>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2771301" y="2194560"/>
            <a:ext cx="12976800" cy="7680000"/>
          </a:xfrm>
          <a:prstGeom prst="rect">
            <a:avLst/>
          </a:prstGeom>
          <a:noFill/>
          <a:ln>
            <a:noFill/>
          </a:ln>
        </p:spPr>
        <p:txBody>
          <a:bodyPr anchorCtr="0" anchor="b" bIns="47875" lIns="95750" spcFirstLastPara="1" rIns="95750" wrap="square" tIns="47875">
            <a:normAutofit/>
          </a:bodyPr>
          <a:lstStyle>
            <a:lvl1pPr lvl="0" algn="l">
              <a:lnSpc>
                <a:spcPct val="90000"/>
              </a:lnSpc>
              <a:spcBef>
                <a:spcPts val="0"/>
              </a:spcBef>
              <a:spcAft>
                <a:spcPts val="0"/>
              </a:spcAft>
              <a:buClr>
                <a:schemeClr val="dk1"/>
              </a:buClr>
              <a:buSzPts val="14700"/>
              <a:buFont typeface="Calibri"/>
              <a:buNone/>
              <a:defRPr sz="147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08" name="Google Shape;108;p22"/>
          <p:cNvSpPr/>
          <p:nvPr>
            <p:ph idx="2" type="pic"/>
          </p:nvPr>
        </p:nvSpPr>
        <p:spPr>
          <a:xfrm>
            <a:off x="17104520" y="4739647"/>
            <a:ext cx="20367600" cy="23393400"/>
          </a:xfrm>
          <a:prstGeom prst="rect">
            <a:avLst/>
          </a:prstGeom>
          <a:noFill/>
          <a:ln>
            <a:noFill/>
          </a:ln>
        </p:spPr>
      </p:sp>
      <p:sp>
        <p:nvSpPr>
          <p:cNvPr id="109" name="Google Shape;109;p22"/>
          <p:cNvSpPr txBox="1"/>
          <p:nvPr>
            <p:ph idx="1" type="body"/>
          </p:nvPr>
        </p:nvSpPr>
        <p:spPr>
          <a:xfrm>
            <a:off x="2771301" y="9875520"/>
            <a:ext cx="12976800" cy="18295800"/>
          </a:xfrm>
          <a:prstGeom prst="rect">
            <a:avLst/>
          </a:prstGeom>
          <a:noFill/>
          <a:ln>
            <a:noFill/>
          </a:ln>
        </p:spPr>
        <p:txBody>
          <a:bodyPr anchorCtr="0" anchor="t" bIns="47875" lIns="95750" spcFirstLastPara="1" rIns="95750" wrap="square" tIns="47875">
            <a:normAutofit/>
          </a:bodyPr>
          <a:lstStyle>
            <a:lvl1pPr indent="-228600" lvl="0" marL="457200" algn="l">
              <a:lnSpc>
                <a:spcPct val="90000"/>
              </a:lnSpc>
              <a:spcBef>
                <a:spcPts val="4600"/>
              </a:spcBef>
              <a:spcAft>
                <a:spcPts val="0"/>
              </a:spcAft>
              <a:buClr>
                <a:schemeClr val="dk1"/>
              </a:buClr>
              <a:buSzPts val="7600"/>
              <a:buNone/>
              <a:defRPr sz="7600"/>
            </a:lvl1pPr>
            <a:lvl2pPr indent="-228600" lvl="1" marL="914400" algn="l">
              <a:lnSpc>
                <a:spcPct val="90000"/>
              </a:lnSpc>
              <a:spcBef>
                <a:spcPts val="2500"/>
              </a:spcBef>
              <a:spcAft>
                <a:spcPts val="0"/>
              </a:spcAft>
              <a:buClr>
                <a:schemeClr val="dk1"/>
              </a:buClr>
              <a:buSzPts val="6600"/>
              <a:buNone/>
              <a:defRPr sz="6600"/>
            </a:lvl2pPr>
            <a:lvl3pPr indent="-228600" lvl="2" marL="1371600" algn="l">
              <a:lnSpc>
                <a:spcPct val="90000"/>
              </a:lnSpc>
              <a:spcBef>
                <a:spcPts val="2500"/>
              </a:spcBef>
              <a:spcAft>
                <a:spcPts val="0"/>
              </a:spcAft>
              <a:buClr>
                <a:schemeClr val="dk1"/>
              </a:buClr>
              <a:buSzPts val="5600"/>
              <a:buNone/>
              <a:defRPr sz="5600"/>
            </a:lvl3pPr>
            <a:lvl4pPr indent="-228600" lvl="3" marL="1828800" algn="l">
              <a:lnSpc>
                <a:spcPct val="90000"/>
              </a:lnSpc>
              <a:spcBef>
                <a:spcPts val="2500"/>
              </a:spcBef>
              <a:spcAft>
                <a:spcPts val="0"/>
              </a:spcAft>
              <a:buClr>
                <a:schemeClr val="dk1"/>
              </a:buClr>
              <a:buSzPts val="4600"/>
              <a:buNone/>
              <a:defRPr sz="4600"/>
            </a:lvl4pPr>
            <a:lvl5pPr indent="-228600" lvl="4" marL="2286000" algn="l">
              <a:lnSpc>
                <a:spcPct val="90000"/>
              </a:lnSpc>
              <a:spcBef>
                <a:spcPts val="2500"/>
              </a:spcBef>
              <a:spcAft>
                <a:spcPts val="0"/>
              </a:spcAft>
              <a:buClr>
                <a:schemeClr val="dk1"/>
              </a:buClr>
              <a:buSzPts val="4600"/>
              <a:buNone/>
              <a:defRPr sz="4600"/>
            </a:lvl5pPr>
            <a:lvl6pPr indent="-228600" lvl="5" marL="2743200" algn="l">
              <a:lnSpc>
                <a:spcPct val="90000"/>
              </a:lnSpc>
              <a:spcBef>
                <a:spcPts val="2500"/>
              </a:spcBef>
              <a:spcAft>
                <a:spcPts val="0"/>
              </a:spcAft>
              <a:buClr>
                <a:schemeClr val="dk1"/>
              </a:buClr>
              <a:buSzPts val="4600"/>
              <a:buNone/>
              <a:defRPr sz="4600"/>
            </a:lvl6pPr>
            <a:lvl7pPr indent="-228600" lvl="6" marL="3200400" algn="l">
              <a:lnSpc>
                <a:spcPct val="90000"/>
              </a:lnSpc>
              <a:spcBef>
                <a:spcPts val="2500"/>
              </a:spcBef>
              <a:spcAft>
                <a:spcPts val="0"/>
              </a:spcAft>
              <a:buClr>
                <a:schemeClr val="dk1"/>
              </a:buClr>
              <a:buSzPts val="4600"/>
              <a:buNone/>
              <a:defRPr sz="4600"/>
            </a:lvl7pPr>
            <a:lvl8pPr indent="-228600" lvl="7" marL="3657600" algn="l">
              <a:lnSpc>
                <a:spcPct val="90000"/>
              </a:lnSpc>
              <a:spcBef>
                <a:spcPts val="2500"/>
              </a:spcBef>
              <a:spcAft>
                <a:spcPts val="0"/>
              </a:spcAft>
              <a:buClr>
                <a:schemeClr val="dk1"/>
              </a:buClr>
              <a:buSzPts val="4600"/>
              <a:buNone/>
              <a:defRPr sz="4600"/>
            </a:lvl8pPr>
            <a:lvl9pPr indent="-228600" lvl="8" marL="4114800" algn="l">
              <a:lnSpc>
                <a:spcPct val="90000"/>
              </a:lnSpc>
              <a:spcBef>
                <a:spcPts val="2500"/>
              </a:spcBef>
              <a:spcAft>
                <a:spcPts val="0"/>
              </a:spcAft>
              <a:buClr>
                <a:schemeClr val="dk1"/>
              </a:buClr>
              <a:buSzPts val="4600"/>
              <a:buNone/>
              <a:defRPr sz="4600"/>
            </a:lvl9pPr>
          </a:lstStyle>
          <a:p/>
        </p:txBody>
      </p:sp>
      <p:sp>
        <p:nvSpPr>
          <p:cNvPr id="110" name="Google Shape;110;p22"/>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11" name="Google Shape;111;p22"/>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12" name="Google Shape;112;p22"/>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766060" y="1752607"/>
            <a:ext cx="34701600" cy="6363000"/>
          </a:xfrm>
          <a:prstGeom prst="rect">
            <a:avLst/>
          </a:prstGeom>
          <a:noFill/>
          <a:ln>
            <a:noFill/>
          </a:ln>
        </p:spPr>
        <p:txBody>
          <a:bodyPr anchorCtr="0" anchor="ctr" bIns="47875" lIns="95750" spcFirstLastPara="1" rIns="95750" wrap="square" tIns="47875">
            <a:normAutofit/>
          </a:bodyPr>
          <a:lstStyle>
            <a:lvl1pPr lvl="0" algn="l">
              <a:lnSpc>
                <a:spcPct val="90000"/>
              </a:lnSpc>
              <a:spcBef>
                <a:spcPts val="0"/>
              </a:spcBef>
              <a:spcAft>
                <a:spcPts val="0"/>
              </a:spcAft>
              <a:buClr>
                <a:schemeClr val="dk1"/>
              </a:buClr>
              <a:buSzPts val="20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15" name="Google Shape;115;p23"/>
          <p:cNvSpPr txBox="1"/>
          <p:nvPr>
            <p:ph idx="1" type="body"/>
          </p:nvPr>
        </p:nvSpPr>
        <p:spPr>
          <a:xfrm rot="5400000">
            <a:off x="9673890" y="1855049"/>
            <a:ext cx="20885700" cy="34701600"/>
          </a:xfrm>
          <a:prstGeom prst="rect">
            <a:avLst/>
          </a:prstGeom>
          <a:noFill/>
          <a:ln>
            <a:noFill/>
          </a:ln>
        </p:spPr>
        <p:txBody>
          <a:bodyPr anchorCtr="0" anchor="t" bIns="47875" lIns="95750" spcFirstLastPara="1" rIns="95750" wrap="square" tIns="47875">
            <a:normAutofit/>
          </a:bodyPr>
          <a:lstStyle>
            <a:lvl1pPr indent="-355600" lvl="0" marL="457200" algn="l">
              <a:lnSpc>
                <a:spcPct val="90000"/>
              </a:lnSpc>
              <a:spcBef>
                <a:spcPts val="4600"/>
              </a:spcBef>
              <a:spcAft>
                <a:spcPts val="0"/>
              </a:spcAft>
              <a:buClr>
                <a:schemeClr val="dk1"/>
              </a:buClr>
              <a:buSzPts val="2000"/>
              <a:buChar char="•"/>
              <a:defRPr/>
            </a:lvl1pPr>
            <a:lvl2pPr indent="-355600" lvl="1" marL="914400" algn="l">
              <a:lnSpc>
                <a:spcPct val="90000"/>
              </a:lnSpc>
              <a:spcBef>
                <a:spcPts val="2500"/>
              </a:spcBef>
              <a:spcAft>
                <a:spcPts val="0"/>
              </a:spcAft>
              <a:buClr>
                <a:schemeClr val="dk1"/>
              </a:buClr>
              <a:buSzPts val="2000"/>
              <a:buChar char="•"/>
              <a:defRPr/>
            </a:lvl2pPr>
            <a:lvl3pPr indent="-355600" lvl="2" marL="1371600" algn="l">
              <a:lnSpc>
                <a:spcPct val="90000"/>
              </a:lnSpc>
              <a:spcBef>
                <a:spcPts val="2500"/>
              </a:spcBef>
              <a:spcAft>
                <a:spcPts val="0"/>
              </a:spcAft>
              <a:buClr>
                <a:schemeClr val="dk1"/>
              </a:buClr>
              <a:buSzPts val="2000"/>
              <a:buChar char="•"/>
              <a:defRPr/>
            </a:lvl3pPr>
            <a:lvl4pPr indent="-355600" lvl="3" marL="1828800" algn="l">
              <a:lnSpc>
                <a:spcPct val="90000"/>
              </a:lnSpc>
              <a:spcBef>
                <a:spcPts val="2500"/>
              </a:spcBef>
              <a:spcAft>
                <a:spcPts val="0"/>
              </a:spcAft>
              <a:buClr>
                <a:schemeClr val="dk1"/>
              </a:buClr>
              <a:buSzPts val="2000"/>
              <a:buChar char="•"/>
              <a:defRPr/>
            </a:lvl4pPr>
            <a:lvl5pPr indent="-355600" lvl="4" marL="2286000" algn="l">
              <a:lnSpc>
                <a:spcPct val="90000"/>
              </a:lnSpc>
              <a:spcBef>
                <a:spcPts val="2500"/>
              </a:spcBef>
              <a:spcAft>
                <a:spcPts val="0"/>
              </a:spcAft>
              <a:buClr>
                <a:schemeClr val="dk1"/>
              </a:buClr>
              <a:buSzPts val="2000"/>
              <a:buChar char="•"/>
              <a:defRPr/>
            </a:lvl5pPr>
            <a:lvl6pPr indent="-355600" lvl="5" marL="2743200" algn="l">
              <a:lnSpc>
                <a:spcPct val="90000"/>
              </a:lnSpc>
              <a:spcBef>
                <a:spcPts val="2500"/>
              </a:spcBef>
              <a:spcAft>
                <a:spcPts val="0"/>
              </a:spcAft>
              <a:buClr>
                <a:schemeClr val="dk1"/>
              </a:buClr>
              <a:buSzPts val="2000"/>
              <a:buChar char="•"/>
              <a:defRPr/>
            </a:lvl6pPr>
            <a:lvl7pPr indent="-355600" lvl="6" marL="3200400" algn="l">
              <a:lnSpc>
                <a:spcPct val="90000"/>
              </a:lnSpc>
              <a:spcBef>
                <a:spcPts val="2500"/>
              </a:spcBef>
              <a:spcAft>
                <a:spcPts val="0"/>
              </a:spcAft>
              <a:buClr>
                <a:schemeClr val="dk1"/>
              </a:buClr>
              <a:buSzPts val="2000"/>
              <a:buChar char="•"/>
              <a:defRPr/>
            </a:lvl7pPr>
            <a:lvl8pPr indent="-355600" lvl="7" marL="3657600" algn="l">
              <a:lnSpc>
                <a:spcPct val="90000"/>
              </a:lnSpc>
              <a:spcBef>
                <a:spcPts val="2500"/>
              </a:spcBef>
              <a:spcAft>
                <a:spcPts val="0"/>
              </a:spcAft>
              <a:buClr>
                <a:schemeClr val="dk1"/>
              </a:buClr>
              <a:buSzPts val="2000"/>
              <a:buChar char="•"/>
              <a:defRPr/>
            </a:lvl8pPr>
            <a:lvl9pPr indent="-355600" lvl="8" marL="4114800" algn="l">
              <a:lnSpc>
                <a:spcPct val="90000"/>
              </a:lnSpc>
              <a:spcBef>
                <a:spcPts val="2500"/>
              </a:spcBef>
              <a:spcAft>
                <a:spcPts val="0"/>
              </a:spcAft>
              <a:buClr>
                <a:schemeClr val="dk1"/>
              </a:buClr>
              <a:buSzPts val="2000"/>
              <a:buChar char="•"/>
              <a:defRPr/>
            </a:lvl9pPr>
          </a:lstStyle>
          <a:p/>
        </p:txBody>
      </p:sp>
      <p:sp>
        <p:nvSpPr>
          <p:cNvPr id="116" name="Google Shape;116;p23"/>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17" name="Google Shape;117;p23"/>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18" name="Google Shape;118;p23"/>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19181192" y="11363850"/>
            <a:ext cx="27897600" cy="8675100"/>
          </a:xfrm>
          <a:prstGeom prst="rect">
            <a:avLst/>
          </a:prstGeom>
          <a:noFill/>
          <a:ln>
            <a:noFill/>
          </a:ln>
        </p:spPr>
        <p:txBody>
          <a:bodyPr anchorCtr="0" anchor="ctr" bIns="47875" lIns="95750" spcFirstLastPara="1" rIns="95750" wrap="square" tIns="47875">
            <a:normAutofit/>
          </a:bodyPr>
          <a:lstStyle>
            <a:lvl1pPr lvl="0" algn="l">
              <a:lnSpc>
                <a:spcPct val="90000"/>
              </a:lnSpc>
              <a:spcBef>
                <a:spcPts val="0"/>
              </a:spcBef>
              <a:spcAft>
                <a:spcPts val="0"/>
              </a:spcAft>
              <a:buClr>
                <a:schemeClr val="dk1"/>
              </a:buClr>
              <a:buSzPts val="20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21" name="Google Shape;121;p24"/>
          <p:cNvSpPr txBox="1"/>
          <p:nvPr>
            <p:ph idx="1" type="body"/>
          </p:nvPr>
        </p:nvSpPr>
        <p:spPr>
          <a:xfrm rot="5400000">
            <a:off x="1578752" y="2939700"/>
            <a:ext cx="27897600" cy="25523400"/>
          </a:xfrm>
          <a:prstGeom prst="rect">
            <a:avLst/>
          </a:prstGeom>
          <a:noFill/>
          <a:ln>
            <a:noFill/>
          </a:ln>
        </p:spPr>
        <p:txBody>
          <a:bodyPr anchorCtr="0" anchor="t" bIns="47875" lIns="95750" spcFirstLastPara="1" rIns="95750" wrap="square" tIns="47875">
            <a:normAutofit/>
          </a:bodyPr>
          <a:lstStyle>
            <a:lvl1pPr indent="-355600" lvl="0" marL="457200" algn="l">
              <a:lnSpc>
                <a:spcPct val="90000"/>
              </a:lnSpc>
              <a:spcBef>
                <a:spcPts val="4600"/>
              </a:spcBef>
              <a:spcAft>
                <a:spcPts val="0"/>
              </a:spcAft>
              <a:buClr>
                <a:schemeClr val="dk1"/>
              </a:buClr>
              <a:buSzPts val="2000"/>
              <a:buChar char="•"/>
              <a:defRPr/>
            </a:lvl1pPr>
            <a:lvl2pPr indent="-355600" lvl="1" marL="914400" algn="l">
              <a:lnSpc>
                <a:spcPct val="90000"/>
              </a:lnSpc>
              <a:spcBef>
                <a:spcPts val="2500"/>
              </a:spcBef>
              <a:spcAft>
                <a:spcPts val="0"/>
              </a:spcAft>
              <a:buClr>
                <a:schemeClr val="dk1"/>
              </a:buClr>
              <a:buSzPts val="2000"/>
              <a:buChar char="•"/>
              <a:defRPr/>
            </a:lvl2pPr>
            <a:lvl3pPr indent="-355600" lvl="2" marL="1371600" algn="l">
              <a:lnSpc>
                <a:spcPct val="90000"/>
              </a:lnSpc>
              <a:spcBef>
                <a:spcPts val="2500"/>
              </a:spcBef>
              <a:spcAft>
                <a:spcPts val="0"/>
              </a:spcAft>
              <a:buClr>
                <a:schemeClr val="dk1"/>
              </a:buClr>
              <a:buSzPts val="2000"/>
              <a:buChar char="•"/>
              <a:defRPr/>
            </a:lvl3pPr>
            <a:lvl4pPr indent="-355600" lvl="3" marL="1828800" algn="l">
              <a:lnSpc>
                <a:spcPct val="90000"/>
              </a:lnSpc>
              <a:spcBef>
                <a:spcPts val="2500"/>
              </a:spcBef>
              <a:spcAft>
                <a:spcPts val="0"/>
              </a:spcAft>
              <a:buClr>
                <a:schemeClr val="dk1"/>
              </a:buClr>
              <a:buSzPts val="2000"/>
              <a:buChar char="•"/>
              <a:defRPr/>
            </a:lvl4pPr>
            <a:lvl5pPr indent="-355600" lvl="4" marL="2286000" algn="l">
              <a:lnSpc>
                <a:spcPct val="90000"/>
              </a:lnSpc>
              <a:spcBef>
                <a:spcPts val="2500"/>
              </a:spcBef>
              <a:spcAft>
                <a:spcPts val="0"/>
              </a:spcAft>
              <a:buClr>
                <a:schemeClr val="dk1"/>
              </a:buClr>
              <a:buSzPts val="2000"/>
              <a:buChar char="•"/>
              <a:defRPr/>
            </a:lvl5pPr>
            <a:lvl6pPr indent="-355600" lvl="5" marL="2743200" algn="l">
              <a:lnSpc>
                <a:spcPct val="90000"/>
              </a:lnSpc>
              <a:spcBef>
                <a:spcPts val="2500"/>
              </a:spcBef>
              <a:spcAft>
                <a:spcPts val="0"/>
              </a:spcAft>
              <a:buClr>
                <a:schemeClr val="dk1"/>
              </a:buClr>
              <a:buSzPts val="2000"/>
              <a:buChar char="•"/>
              <a:defRPr/>
            </a:lvl6pPr>
            <a:lvl7pPr indent="-355600" lvl="6" marL="3200400" algn="l">
              <a:lnSpc>
                <a:spcPct val="90000"/>
              </a:lnSpc>
              <a:spcBef>
                <a:spcPts val="2500"/>
              </a:spcBef>
              <a:spcAft>
                <a:spcPts val="0"/>
              </a:spcAft>
              <a:buClr>
                <a:schemeClr val="dk1"/>
              </a:buClr>
              <a:buSzPts val="2000"/>
              <a:buChar char="•"/>
              <a:defRPr/>
            </a:lvl7pPr>
            <a:lvl8pPr indent="-355600" lvl="7" marL="3657600" algn="l">
              <a:lnSpc>
                <a:spcPct val="90000"/>
              </a:lnSpc>
              <a:spcBef>
                <a:spcPts val="2500"/>
              </a:spcBef>
              <a:spcAft>
                <a:spcPts val="0"/>
              </a:spcAft>
              <a:buClr>
                <a:schemeClr val="dk1"/>
              </a:buClr>
              <a:buSzPts val="2000"/>
              <a:buChar char="•"/>
              <a:defRPr/>
            </a:lvl8pPr>
            <a:lvl9pPr indent="-355600" lvl="8" marL="4114800" algn="l">
              <a:lnSpc>
                <a:spcPct val="90000"/>
              </a:lnSpc>
              <a:spcBef>
                <a:spcPts val="2500"/>
              </a:spcBef>
              <a:spcAft>
                <a:spcPts val="0"/>
              </a:spcAft>
              <a:buClr>
                <a:schemeClr val="dk1"/>
              </a:buClr>
              <a:buSzPts val="2000"/>
              <a:buChar char="•"/>
              <a:defRPr/>
            </a:lvl9pPr>
          </a:lstStyle>
          <a:p/>
        </p:txBody>
      </p:sp>
      <p:sp>
        <p:nvSpPr>
          <p:cNvPr id="122" name="Google Shape;122;p24"/>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23" name="Google Shape;123;p24"/>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24" name="Google Shape;124;p24"/>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371480" y="2848160"/>
            <a:ext cx="37490700" cy="3665400"/>
          </a:xfrm>
          <a:prstGeom prst="rect">
            <a:avLst/>
          </a:prstGeom>
        </p:spPr>
        <p:txBody>
          <a:bodyPr anchorCtr="0" anchor="t" bIns="463225" lIns="463225" spcFirstLastPara="1" rIns="463225" wrap="square" tIns="463225">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p:txBody>
      </p:sp>
      <p:sp>
        <p:nvSpPr>
          <p:cNvPr id="18" name="Google Shape;18;p4"/>
          <p:cNvSpPr txBox="1"/>
          <p:nvPr>
            <p:ph idx="1" type="body"/>
          </p:nvPr>
        </p:nvSpPr>
        <p:spPr>
          <a:xfrm>
            <a:off x="1371480" y="7375840"/>
            <a:ext cx="37490700" cy="21864900"/>
          </a:xfrm>
          <a:prstGeom prst="rect">
            <a:avLst/>
          </a:prstGeom>
        </p:spPr>
        <p:txBody>
          <a:bodyPr anchorCtr="0" anchor="t" bIns="463225" lIns="463225" spcFirstLastPara="1" rIns="463225" wrap="square" tIns="463225">
            <a:normAutofit/>
          </a:bodyPr>
          <a:lstStyle>
            <a:lvl1pPr indent="-806450" lvl="0" marL="457200">
              <a:spcBef>
                <a:spcPts val="0"/>
              </a:spcBef>
              <a:spcAft>
                <a:spcPts val="0"/>
              </a:spcAft>
              <a:buSzPts val="9100"/>
              <a:buChar char="●"/>
              <a:defRPr/>
            </a:lvl1pPr>
            <a:lvl2pPr indent="-679450" lvl="1" marL="914400">
              <a:spcBef>
                <a:spcPts val="0"/>
              </a:spcBef>
              <a:spcAft>
                <a:spcPts val="0"/>
              </a:spcAft>
              <a:buSzPts val="7100"/>
              <a:buChar char="○"/>
              <a:defRPr/>
            </a:lvl2pPr>
            <a:lvl3pPr indent="-679450" lvl="2" marL="1371600">
              <a:spcBef>
                <a:spcPts val="0"/>
              </a:spcBef>
              <a:spcAft>
                <a:spcPts val="0"/>
              </a:spcAft>
              <a:buSzPts val="7100"/>
              <a:buChar char="■"/>
              <a:defRPr/>
            </a:lvl3pPr>
            <a:lvl4pPr indent="-679450" lvl="3" marL="1828800">
              <a:spcBef>
                <a:spcPts val="0"/>
              </a:spcBef>
              <a:spcAft>
                <a:spcPts val="0"/>
              </a:spcAft>
              <a:buSzPts val="7100"/>
              <a:buChar char="●"/>
              <a:defRPr/>
            </a:lvl4pPr>
            <a:lvl5pPr indent="-679450" lvl="4" marL="2286000">
              <a:spcBef>
                <a:spcPts val="0"/>
              </a:spcBef>
              <a:spcAft>
                <a:spcPts val="0"/>
              </a:spcAft>
              <a:buSzPts val="7100"/>
              <a:buChar char="○"/>
              <a:defRPr/>
            </a:lvl5pPr>
            <a:lvl6pPr indent="-679450" lvl="5" marL="2743200">
              <a:spcBef>
                <a:spcPts val="0"/>
              </a:spcBef>
              <a:spcAft>
                <a:spcPts val="0"/>
              </a:spcAft>
              <a:buSzPts val="7100"/>
              <a:buChar char="■"/>
              <a:defRPr/>
            </a:lvl6pPr>
            <a:lvl7pPr indent="-679450" lvl="6" marL="3200400">
              <a:spcBef>
                <a:spcPts val="0"/>
              </a:spcBef>
              <a:spcAft>
                <a:spcPts val="0"/>
              </a:spcAft>
              <a:buSzPts val="7100"/>
              <a:buChar char="●"/>
              <a:defRPr/>
            </a:lvl7pPr>
            <a:lvl8pPr indent="-679450" lvl="7" marL="3657600">
              <a:spcBef>
                <a:spcPts val="0"/>
              </a:spcBef>
              <a:spcAft>
                <a:spcPts val="0"/>
              </a:spcAft>
              <a:buSzPts val="7100"/>
              <a:buChar char="○"/>
              <a:defRPr/>
            </a:lvl8pPr>
            <a:lvl9pPr indent="-679450" lvl="8" marL="4114800">
              <a:spcBef>
                <a:spcPts val="0"/>
              </a:spcBef>
              <a:spcAft>
                <a:spcPts val="0"/>
              </a:spcAft>
              <a:buSzPts val="7100"/>
              <a:buChar char="■"/>
              <a:defRPr/>
            </a:lvl9pPr>
          </a:lstStyle>
          <a:p/>
        </p:txBody>
      </p:sp>
      <p:sp>
        <p:nvSpPr>
          <p:cNvPr id="19" name="Google Shape;19;p4"/>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371480" y="2848160"/>
            <a:ext cx="37490700" cy="3665400"/>
          </a:xfrm>
          <a:prstGeom prst="rect">
            <a:avLst/>
          </a:prstGeom>
        </p:spPr>
        <p:txBody>
          <a:bodyPr anchorCtr="0" anchor="t" bIns="463225" lIns="463225" spcFirstLastPara="1" rIns="463225" wrap="square" tIns="463225">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p:txBody>
      </p:sp>
      <p:sp>
        <p:nvSpPr>
          <p:cNvPr id="22" name="Google Shape;22;p5"/>
          <p:cNvSpPr txBox="1"/>
          <p:nvPr>
            <p:ph idx="1" type="body"/>
          </p:nvPr>
        </p:nvSpPr>
        <p:spPr>
          <a:xfrm>
            <a:off x="1371480" y="7375840"/>
            <a:ext cx="17599500" cy="21864900"/>
          </a:xfrm>
          <a:prstGeom prst="rect">
            <a:avLst/>
          </a:prstGeom>
        </p:spPr>
        <p:txBody>
          <a:bodyPr anchorCtr="0" anchor="t" bIns="463225" lIns="463225" spcFirstLastPara="1" rIns="463225" wrap="square" tIns="463225">
            <a:normAutofit/>
          </a:bodyPr>
          <a:lstStyle>
            <a:lvl1pPr indent="-679450" lvl="0" marL="457200">
              <a:spcBef>
                <a:spcPts val="0"/>
              </a:spcBef>
              <a:spcAft>
                <a:spcPts val="0"/>
              </a:spcAft>
              <a:buSzPts val="7100"/>
              <a:buChar char="●"/>
              <a:defRPr sz="7100"/>
            </a:lvl1pPr>
            <a:lvl2pPr indent="-615950" lvl="1" marL="914400">
              <a:spcBef>
                <a:spcPts val="0"/>
              </a:spcBef>
              <a:spcAft>
                <a:spcPts val="0"/>
              </a:spcAft>
              <a:buSzPts val="6100"/>
              <a:buChar char="○"/>
              <a:defRPr sz="6100"/>
            </a:lvl2pPr>
            <a:lvl3pPr indent="-615950" lvl="2" marL="1371600">
              <a:spcBef>
                <a:spcPts val="0"/>
              </a:spcBef>
              <a:spcAft>
                <a:spcPts val="0"/>
              </a:spcAft>
              <a:buSzPts val="6100"/>
              <a:buChar char="■"/>
              <a:defRPr sz="6100"/>
            </a:lvl3pPr>
            <a:lvl4pPr indent="-615950" lvl="3" marL="1828800">
              <a:spcBef>
                <a:spcPts val="0"/>
              </a:spcBef>
              <a:spcAft>
                <a:spcPts val="0"/>
              </a:spcAft>
              <a:buSzPts val="6100"/>
              <a:buChar char="●"/>
              <a:defRPr sz="6100"/>
            </a:lvl4pPr>
            <a:lvl5pPr indent="-615950" lvl="4" marL="2286000">
              <a:spcBef>
                <a:spcPts val="0"/>
              </a:spcBef>
              <a:spcAft>
                <a:spcPts val="0"/>
              </a:spcAft>
              <a:buSzPts val="6100"/>
              <a:buChar char="○"/>
              <a:defRPr sz="6100"/>
            </a:lvl5pPr>
            <a:lvl6pPr indent="-615950" lvl="5" marL="2743200">
              <a:spcBef>
                <a:spcPts val="0"/>
              </a:spcBef>
              <a:spcAft>
                <a:spcPts val="0"/>
              </a:spcAft>
              <a:buSzPts val="6100"/>
              <a:buChar char="■"/>
              <a:defRPr sz="6100"/>
            </a:lvl6pPr>
            <a:lvl7pPr indent="-615950" lvl="6" marL="3200400">
              <a:spcBef>
                <a:spcPts val="0"/>
              </a:spcBef>
              <a:spcAft>
                <a:spcPts val="0"/>
              </a:spcAft>
              <a:buSzPts val="6100"/>
              <a:buChar char="●"/>
              <a:defRPr sz="6100"/>
            </a:lvl7pPr>
            <a:lvl8pPr indent="-615950" lvl="7" marL="3657600">
              <a:spcBef>
                <a:spcPts val="0"/>
              </a:spcBef>
              <a:spcAft>
                <a:spcPts val="0"/>
              </a:spcAft>
              <a:buSzPts val="6100"/>
              <a:buChar char="○"/>
              <a:defRPr sz="6100"/>
            </a:lvl8pPr>
            <a:lvl9pPr indent="-615950" lvl="8" marL="4114800">
              <a:spcBef>
                <a:spcPts val="0"/>
              </a:spcBef>
              <a:spcAft>
                <a:spcPts val="0"/>
              </a:spcAft>
              <a:buSzPts val="6100"/>
              <a:buChar char="■"/>
              <a:defRPr sz="6100"/>
            </a:lvl9pPr>
          </a:lstStyle>
          <a:p/>
        </p:txBody>
      </p:sp>
      <p:sp>
        <p:nvSpPr>
          <p:cNvPr id="23" name="Google Shape;23;p5"/>
          <p:cNvSpPr txBox="1"/>
          <p:nvPr>
            <p:ph idx="2" type="body"/>
          </p:nvPr>
        </p:nvSpPr>
        <p:spPr>
          <a:xfrm>
            <a:off x="21262560" y="7375840"/>
            <a:ext cx="17599500" cy="21864900"/>
          </a:xfrm>
          <a:prstGeom prst="rect">
            <a:avLst/>
          </a:prstGeom>
        </p:spPr>
        <p:txBody>
          <a:bodyPr anchorCtr="0" anchor="t" bIns="463225" lIns="463225" spcFirstLastPara="1" rIns="463225" wrap="square" tIns="463225">
            <a:normAutofit/>
          </a:bodyPr>
          <a:lstStyle>
            <a:lvl1pPr indent="-679450" lvl="0" marL="457200">
              <a:spcBef>
                <a:spcPts val="0"/>
              </a:spcBef>
              <a:spcAft>
                <a:spcPts val="0"/>
              </a:spcAft>
              <a:buSzPts val="7100"/>
              <a:buChar char="●"/>
              <a:defRPr sz="7100"/>
            </a:lvl1pPr>
            <a:lvl2pPr indent="-615950" lvl="1" marL="914400">
              <a:spcBef>
                <a:spcPts val="0"/>
              </a:spcBef>
              <a:spcAft>
                <a:spcPts val="0"/>
              </a:spcAft>
              <a:buSzPts val="6100"/>
              <a:buChar char="○"/>
              <a:defRPr sz="6100"/>
            </a:lvl2pPr>
            <a:lvl3pPr indent="-615950" lvl="2" marL="1371600">
              <a:spcBef>
                <a:spcPts val="0"/>
              </a:spcBef>
              <a:spcAft>
                <a:spcPts val="0"/>
              </a:spcAft>
              <a:buSzPts val="6100"/>
              <a:buChar char="■"/>
              <a:defRPr sz="6100"/>
            </a:lvl3pPr>
            <a:lvl4pPr indent="-615950" lvl="3" marL="1828800">
              <a:spcBef>
                <a:spcPts val="0"/>
              </a:spcBef>
              <a:spcAft>
                <a:spcPts val="0"/>
              </a:spcAft>
              <a:buSzPts val="6100"/>
              <a:buChar char="●"/>
              <a:defRPr sz="6100"/>
            </a:lvl4pPr>
            <a:lvl5pPr indent="-615950" lvl="4" marL="2286000">
              <a:spcBef>
                <a:spcPts val="0"/>
              </a:spcBef>
              <a:spcAft>
                <a:spcPts val="0"/>
              </a:spcAft>
              <a:buSzPts val="6100"/>
              <a:buChar char="○"/>
              <a:defRPr sz="6100"/>
            </a:lvl5pPr>
            <a:lvl6pPr indent="-615950" lvl="5" marL="2743200">
              <a:spcBef>
                <a:spcPts val="0"/>
              </a:spcBef>
              <a:spcAft>
                <a:spcPts val="0"/>
              </a:spcAft>
              <a:buSzPts val="6100"/>
              <a:buChar char="■"/>
              <a:defRPr sz="6100"/>
            </a:lvl6pPr>
            <a:lvl7pPr indent="-615950" lvl="6" marL="3200400">
              <a:spcBef>
                <a:spcPts val="0"/>
              </a:spcBef>
              <a:spcAft>
                <a:spcPts val="0"/>
              </a:spcAft>
              <a:buSzPts val="6100"/>
              <a:buChar char="●"/>
              <a:defRPr sz="6100"/>
            </a:lvl7pPr>
            <a:lvl8pPr indent="-615950" lvl="7" marL="3657600">
              <a:spcBef>
                <a:spcPts val="0"/>
              </a:spcBef>
              <a:spcAft>
                <a:spcPts val="0"/>
              </a:spcAft>
              <a:buSzPts val="6100"/>
              <a:buChar char="○"/>
              <a:defRPr sz="6100"/>
            </a:lvl8pPr>
            <a:lvl9pPr indent="-615950" lvl="8" marL="4114800">
              <a:spcBef>
                <a:spcPts val="0"/>
              </a:spcBef>
              <a:spcAft>
                <a:spcPts val="0"/>
              </a:spcAft>
              <a:buSzPts val="6100"/>
              <a:buChar char="■"/>
              <a:defRPr sz="6100"/>
            </a:lvl9pPr>
          </a:lstStyle>
          <a:p/>
        </p:txBody>
      </p:sp>
      <p:sp>
        <p:nvSpPr>
          <p:cNvPr id="24" name="Google Shape;24;p5"/>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371480" y="2848160"/>
            <a:ext cx="37490700" cy="3665400"/>
          </a:xfrm>
          <a:prstGeom prst="rect">
            <a:avLst/>
          </a:prstGeom>
        </p:spPr>
        <p:txBody>
          <a:bodyPr anchorCtr="0" anchor="t" bIns="463225" lIns="463225" spcFirstLastPara="1" rIns="463225" wrap="square" tIns="463225">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p:txBody>
      </p:sp>
      <p:sp>
        <p:nvSpPr>
          <p:cNvPr id="27" name="Google Shape;27;p6"/>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371480" y="3555840"/>
            <a:ext cx="12355200" cy="4836600"/>
          </a:xfrm>
          <a:prstGeom prst="rect">
            <a:avLst/>
          </a:prstGeom>
        </p:spPr>
        <p:txBody>
          <a:bodyPr anchorCtr="0" anchor="b" bIns="463225" lIns="463225" spcFirstLastPara="1" rIns="463225" wrap="square" tIns="463225">
            <a:normAutofit/>
          </a:bodyPr>
          <a:lstStyle>
            <a:lvl1pPr lvl="0">
              <a:spcBef>
                <a:spcPts val="0"/>
              </a:spcBef>
              <a:spcAft>
                <a:spcPts val="0"/>
              </a:spcAft>
              <a:buSzPts val="12200"/>
              <a:buNone/>
              <a:defRPr sz="12200"/>
            </a:lvl1pPr>
            <a:lvl2pPr lvl="1">
              <a:spcBef>
                <a:spcPts val="0"/>
              </a:spcBef>
              <a:spcAft>
                <a:spcPts val="0"/>
              </a:spcAft>
              <a:buSzPts val="12200"/>
              <a:buNone/>
              <a:defRPr sz="12200"/>
            </a:lvl2pPr>
            <a:lvl3pPr lvl="2">
              <a:spcBef>
                <a:spcPts val="0"/>
              </a:spcBef>
              <a:spcAft>
                <a:spcPts val="0"/>
              </a:spcAft>
              <a:buSzPts val="12200"/>
              <a:buNone/>
              <a:defRPr sz="12200"/>
            </a:lvl3pPr>
            <a:lvl4pPr lvl="3">
              <a:spcBef>
                <a:spcPts val="0"/>
              </a:spcBef>
              <a:spcAft>
                <a:spcPts val="0"/>
              </a:spcAft>
              <a:buSzPts val="12200"/>
              <a:buNone/>
              <a:defRPr sz="12200"/>
            </a:lvl4pPr>
            <a:lvl5pPr lvl="4">
              <a:spcBef>
                <a:spcPts val="0"/>
              </a:spcBef>
              <a:spcAft>
                <a:spcPts val="0"/>
              </a:spcAft>
              <a:buSzPts val="12200"/>
              <a:buNone/>
              <a:defRPr sz="12200"/>
            </a:lvl5pPr>
            <a:lvl6pPr lvl="5">
              <a:spcBef>
                <a:spcPts val="0"/>
              </a:spcBef>
              <a:spcAft>
                <a:spcPts val="0"/>
              </a:spcAft>
              <a:buSzPts val="12200"/>
              <a:buNone/>
              <a:defRPr sz="12200"/>
            </a:lvl6pPr>
            <a:lvl7pPr lvl="6">
              <a:spcBef>
                <a:spcPts val="0"/>
              </a:spcBef>
              <a:spcAft>
                <a:spcPts val="0"/>
              </a:spcAft>
              <a:buSzPts val="12200"/>
              <a:buNone/>
              <a:defRPr sz="12200"/>
            </a:lvl7pPr>
            <a:lvl8pPr lvl="7">
              <a:spcBef>
                <a:spcPts val="0"/>
              </a:spcBef>
              <a:spcAft>
                <a:spcPts val="0"/>
              </a:spcAft>
              <a:buSzPts val="12200"/>
              <a:buNone/>
              <a:defRPr sz="12200"/>
            </a:lvl8pPr>
            <a:lvl9pPr lvl="8">
              <a:spcBef>
                <a:spcPts val="0"/>
              </a:spcBef>
              <a:spcAft>
                <a:spcPts val="0"/>
              </a:spcAft>
              <a:buSzPts val="12200"/>
              <a:buNone/>
              <a:defRPr sz="12200"/>
            </a:lvl9pPr>
          </a:lstStyle>
          <a:p/>
        </p:txBody>
      </p:sp>
      <p:sp>
        <p:nvSpPr>
          <p:cNvPr id="30" name="Google Shape;30;p7"/>
          <p:cNvSpPr txBox="1"/>
          <p:nvPr>
            <p:ph idx="1" type="body"/>
          </p:nvPr>
        </p:nvSpPr>
        <p:spPr>
          <a:xfrm>
            <a:off x="1371480" y="8893440"/>
            <a:ext cx="12355200" cy="20348100"/>
          </a:xfrm>
          <a:prstGeom prst="rect">
            <a:avLst/>
          </a:prstGeom>
        </p:spPr>
        <p:txBody>
          <a:bodyPr anchorCtr="0" anchor="t" bIns="463225" lIns="463225" spcFirstLastPara="1" rIns="463225" wrap="square" tIns="463225">
            <a:normAutofit/>
          </a:bodyPr>
          <a:lstStyle>
            <a:lvl1pPr indent="-615950" lvl="0" marL="457200">
              <a:spcBef>
                <a:spcPts val="0"/>
              </a:spcBef>
              <a:spcAft>
                <a:spcPts val="0"/>
              </a:spcAft>
              <a:buSzPts val="6100"/>
              <a:buChar char="●"/>
              <a:defRPr sz="6100"/>
            </a:lvl1pPr>
            <a:lvl2pPr indent="-615950" lvl="1" marL="914400">
              <a:spcBef>
                <a:spcPts val="0"/>
              </a:spcBef>
              <a:spcAft>
                <a:spcPts val="0"/>
              </a:spcAft>
              <a:buSzPts val="6100"/>
              <a:buChar char="○"/>
              <a:defRPr sz="6100"/>
            </a:lvl2pPr>
            <a:lvl3pPr indent="-615950" lvl="2" marL="1371600">
              <a:spcBef>
                <a:spcPts val="0"/>
              </a:spcBef>
              <a:spcAft>
                <a:spcPts val="0"/>
              </a:spcAft>
              <a:buSzPts val="6100"/>
              <a:buChar char="■"/>
              <a:defRPr sz="6100"/>
            </a:lvl3pPr>
            <a:lvl4pPr indent="-615950" lvl="3" marL="1828800">
              <a:spcBef>
                <a:spcPts val="0"/>
              </a:spcBef>
              <a:spcAft>
                <a:spcPts val="0"/>
              </a:spcAft>
              <a:buSzPts val="6100"/>
              <a:buChar char="●"/>
              <a:defRPr sz="6100"/>
            </a:lvl4pPr>
            <a:lvl5pPr indent="-615950" lvl="4" marL="2286000">
              <a:spcBef>
                <a:spcPts val="0"/>
              </a:spcBef>
              <a:spcAft>
                <a:spcPts val="0"/>
              </a:spcAft>
              <a:buSzPts val="6100"/>
              <a:buChar char="○"/>
              <a:defRPr sz="6100"/>
            </a:lvl5pPr>
            <a:lvl6pPr indent="-615950" lvl="5" marL="2743200">
              <a:spcBef>
                <a:spcPts val="0"/>
              </a:spcBef>
              <a:spcAft>
                <a:spcPts val="0"/>
              </a:spcAft>
              <a:buSzPts val="6100"/>
              <a:buChar char="■"/>
              <a:defRPr sz="6100"/>
            </a:lvl6pPr>
            <a:lvl7pPr indent="-615950" lvl="6" marL="3200400">
              <a:spcBef>
                <a:spcPts val="0"/>
              </a:spcBef>
              <a:spcAft>
                <a:spcPts val="0"/>
              </a:spcAft>
              <a:buSzPts val="6100"/>
              <a:buChar char="●"/>
              <a:defRPr sz="6100"/>
            </a:lvl7pPr>
            <a:lvl8pPr indent="-615950" lvl="7" marL="3657600">
              <a:spcBef>
                <a:spcPts val="0"/>
              </a:spcBef>
              <a:spcAft>
                <a:spcPts val="0"/>
              </a:spcAft>
              <a:buSzPts val="6100"/>
              <a:buChar char="○"/>
              <a:defRPr sz="6100"/>
            </a:lvl8pPr>
            <a:lvl9pPr indent="-615950" lvl="8" marL="4114800">
              <a:spcBef>
                <a:spcPts val="0"/>
              </a:spcBef>
              <a:spcAft>
                <a:spcPts val="0"/>
              </a:spcAft>
              <a:buSzPts val="6100"/>
              <a:buChar char="■"/>
              <a:defRPr sz="6100"/>
            </a:lvl9pPr>
          </a:lstStyle>
          <a:p/>
        </p:txBody>
      </p:sp>
      <p:sp>
        <p:nvSpPr>
          <p:cNvPr id="31" name="Google Shape;31;p7"/>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157100" y="2880960"/>
            <a:ext cx="28018200" cy="26181000"/>
          </a:xfrm>
          <a:prstGeom prst="rect">
            <a:avLst/>
          </a:prstGeom>
        </p:spPr>
        <p:txBody>
          <a:bodyPr anchorCtr="0" anchor="ctr" bIns="463225" lIns="463225" spcFirstLastPara="1" rIns="463225" wrap="square" tIns="463225">
            <a:normAutofit/>
          </a:bodyPr>
          <a:lstStyle>
            <a:lvl1pPr lvl="0">
              <a:spcBef>
                <a:spcPts val="0"/>
              </a:spcBef>
              <a:spcAft>
                <a:spcPts val="0"/>
              </a:spcAft>
              <a:buSzPts val="24300"/>
              <a:buNone/>
              <a:defRPr sz="24300"/>
            </a:lvl1pPr>
            <a:lvl2pPr lvl="1">
              <a:spcBef>
                <a:spcPts val="0"/>
              </a:spcBef>
              <a:spcAft>
                <a:spcPts val="0"/>
              </a:spcAft>
              <a:buSzPts val="24300"/>
              <a:buNone/>
              <a:defRPr sz="24300"/>
            </a:lvl2pPr>
            <a:lvl3pPr lvl="2">
              <a:spcBef>
                <a:spcPts val="0"/>
              </a:spcBef>
              <a:spcAft>
                <a:spcPts val="0"/>
              </a:spcAft>
              <a:buSzPts val="24300"/>
              <a:buNone/>
              <a:defRPr sz="24300"/>
            </a:lvl3pPr>
            <a:lvl4pPr lvl="3">
              <a:spcBef>
                <a:spcPts val="0"/>
              </a:spcBef>
              <a:spcAft>
                <a:spcPts val="0"/>
              </a:spcAft>
              <a:buSzPts val="24300"/>
              <a:buNone/>
              <a:defRPr sz="24300"/>
            </a:lvl4pPr>
            <a:lvl5pPr lvl="4">
              <a:spcBef>
                <a:spcPts val="0"/>
              </a:spcBef>
              <a:spcAft>
                <a:spcPts val="0"/>
              </a:spcAft>
              <a:buSzPts val="24300"/>
              <a:buNone/>
              <a:defRPr sz="24300"/>
            </a:lvl5pPr>
            <a:lvl6pPr lvl="5">
              <a:spcBef>
                <a:spcPts val="0"/>
              </a:spcBef>
              <a:spcAft>
                <a:spcPts val="0"/>
              </a:spcAft>
              <a:buSzPts val="24300"/>
              <a:buNone/>
              <a:defRPr sz="24300"/>
            </a:lvl6pPr>
            <a:lvl7pPr lvl="6">
              <a:spcBef>
                <a:spcPts val="0"/>
              </a:spcBef>
              <a:spcAft>
                <a:spcPts val="0"/>
              </a:spcAft>
              <a:buSzPts val="24300"/>
              <a:buNone/>
              <a:defRPr sz="24300"/>
            </a:lvl7pPr>
            <a:lvl8pPr lvl="7">
              <a:spcBef>
                <a:spcPts val="0"/>
              </a:spcBef>
              <a:spcAft>
                <a:spcPts val="0"/>
              </a:spcAft>
              <a:buSzPts val="24300"/>
              <a:buNone/>
              <a:defRPr sz="24300"/>
            </a:lvl8pPr>
            <a:lvl9pPr lvl="8">
              <a:spcBef>
                <a:spcPts val="0"/>
              </a:spcBef>
              <a:spcAft>
                <a:spcPts val="0"/>
              </a:spcAft>
              <a:buSzPts val="24300"/>
              <a:buNone/>
              <a:defRPr sz="24300"/>
            </a:lvl9pPr>
          </a:lstStyle>
          <a:p/>
        </p:txBody>
      </p:sp>
      <p:sp>
        <p:nvSpPr>
          <p:cNvPr id="34" name="Google Shape;34;p8"/>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0116800" y="-800"/>
            <a:ext cx="20116800" cy="32918400"/>
          </a:xfrm>
          <a:prstGeom prst="rect">
            <a:avLst/>
          </a:prstGeom>
          <a:solidFill>
            <a:schemeClr val="lt2"/>
          </a:solidFill>
          <a:ln>
            <a:noFill/>
          </a:ln>
        </p:spPr>
        <p:txBody>
          <a:bodyPr anchorCtr="0" anchor="ctr" bIns="463225" lIns="463225" spcFirstLastPara="1" rIns="463225" wrap="square" tIns="4632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168200" y="7892320"/>
            <a:ext cx="17799000" cy="9486600"/>
          </a:xfrm>
          <a:prstGeom prst="rect">
            <a:avLst/>
          </a:prstGeom>
        </p:spPr>
        <p:txBody>
          <a:bodyPr anchorCtr="0" anchor="b" bIns="463225" lIns="463225" spcFirstLastPara="1" rIns="463225" wrap="square" tIns="463225">
            <a:normAutofit/>
          </a:bodyPr>
          <a:lstStyle>
            <a:lvl1pPr lvl="0" algn="ctr">
              <a:spcBef>
                <a:spcPts val="0"/>
              </a:spcBef>
              <a:spcAft>
                <a:spcPts val="0"/>
              </a:spcAft>
              <a:buSzPts val="21300"/>
              <a:buNone/>
              <a:defRPr sz="21300"/>
            </a:lvl1pPr>
            <a:lvl2pPr lvl="1" algn="ctr">
              <a:spcBef>
                <a:spcPts val="0"/>
              </a:spcBef>
              <a:spcAft>
                <a:spcPts val="0"/>
              </a:spcAft>
              <a:buSzPts val="21300"/>
              <a:buNone/>
              <a:defRPr sz="21300"/>
            </a:lvl2pPr>
            <a:lvl3pPr lvl="2" algn="ctr">
              <a:spcBef>
                <a:spcPts val="0"/>
              </a:spcBef>
              <a:spcAft>
                <a:spcPts val="0"/>
              </a:spcAft>
              <a:buSzPts val="21300"/>
              <a:buNone/>
              <a:defRPr sz="21300"/>
            </a:lvl3pPr>
            <a:lvl4pPr lvl="3" algn="ctr">
              <a:spcBef>
                <a:spcPts val="0"/>
              </a:spcBef>
              <a:spcAft>
                <a:spcPts val="0"/>
              </a:spcAft>
              <a:buSzPts val="21300"/>
              <a:buNone/>
              <a:defRPr sz="21300"/>
            </a:lvl4pPr>
            <a:lvl5pPr lvl="4" algn="ctr">
              <a:spcBef>
                <a:spcPts val="0"/>
              </a:spcBef>
              <a:spcAft>
                <a:spcPts val="0"/>
              </a:spcAft>
              <a:buSzPts val="21300"/>
              <a:buNone/>
              <a:defRPr sz="21300"/>
            </a:lvl5pPr>
            <a:lvl6pPr lvl="5" algn="ctr">
              <a:spcBef>
                <a:spcPts val="0"/>
              </a:spcBef>
              <a:spcAft>
                <a:spcPts val="0"/>
              </a:spcAft>
              <a:buSzPts val="21300"/>
              <a:buNone/>
              <a:defRPr sz="21300"/>
            </a:lvl6pPr>
            <a:lvl7pPr lvl="6" algn="ctr">
              <a:spcBef>
                <a:spcPts val="0"/>
              </a:spcBef>
              <a:spcAft>
                <a:spcPts val="0"/>
              </a:spcAft>
              <a:buSzPts val="21300"/>
              <a:buNone/>
              <a:defRPr sz="21300"/>
            </a:lvl7pPr>
            <a:lvl8pPr lvl="7" algn="ctr">
              <a:spcBef>
                <a:spcPts val="0"/>
              </a:spcBef>
              <a:spcAft>
                <a:spcPts val="0"/>
              </a:spcAft>
              <a:buSzPts val="21300"/>
              <a:buNone/>
              <a:defRPr sz="21300"/>
            </a:lvl8pPr>
            <a:lvl9pPr lvl="8" algn="ctr">
              <a:spcBef>
                <a:spcPts val="0"/>
              </a:spcBef>
              <a:spcAft>
                <a:spcPts val="0"/>
              </a:spcAft>
              <a:buSzPts val="21300"/>
              <a:buNone/>
              <a:defRPr sz="21300"/>
            </a:lvl9pPr>
          </a:lstStyle>
          <a:p/>
        </p:txBody>
      </p:sp>
      <p:sp>
        <p:nvSpPr>
          <p:cNvPr id="38" name="Google Shape;38;p9"/>
          <p:cNvSpPr txBox="1"/>
          <p:nvPr>
            <p:ph idx="1" type="subTitle"/>
          </p:nvPr>
        </p:nvSpPr>
        <p:spPr>
          <a:xfrm>
            <a:off x="1168200" y="17939680"/>
            <a:ext cx="17799000" cy="7904700"/>
          </a:xfrm>
          <a:prstGeom prst="rect">
            <a:avLst/>
          </a:prstGeom>
        </p:spPr>
        <p:txBody>
          <a:bodyPr anchorCtr="0" anchor="t" bIns="463225" lIns="463225" spcFirstLastPara="1" rIns="463225" wrap="square" tIns="463225">
            <a:normAutofit/>
          </a:bodyPr>
          <a:lstStyle>
            <a:lvl1pPr lvl="0" algn="ctr">
              <a:lnSpc>
                <a:spcPct val="100000"/>
              </a:lnSpc>
              <a:spcBef>
                <a:spcPts val="0"/>
              </a:spcBef>
              <a:spcAft>
                <a:spcPts val="0"/>
              </a:spcAft>
              <a:buSzPts val="10600"/>
              <a:buNone/>
              <a:defRPr sz="10600"/>
            </a:lvl1pPr>
            <a:lvl2pPr lvl="1" algn="ctr">
              <a:lnSpc>
                <a:spcPct val="100000"/>
              </a:lnSpc>
              <a:spcBef>
                <a:spcPts val="0"/>
              </a:spcBef>
              <a:spcAft>
                <a:spcPts val="0"/>
              </a:spcAft>
              <a:buSzPts val="10600"/>
              <a:buNone/>
              <a:defRPr sz="10600"/>
            </a:lvl2pPr>
            <a:lvl3pPr lvl="2" algn="ctr">
              <a:lnSpc>
                <a:spcPct val="100000"/>
              </a:lnSpc>
              <a:spcBef>
                <a:spcPts val="0"/>
              </a:spcBef>
              <a:spcAft>
                <a:spcPts val="0"/>
              </a:spcAft>
              <a:buSzPts val="10600"/>
              <a:buNone/>
              <a:defRPr sz="10600"/>
            </a:lvl3pPr>
            <a:lvl4pPr lvl="3" algn="ctr">
              <a:lnSpc>
                <a:spcPct val="100000"/>
              </a:lnSpc>
              <a:spcBef>
                <a:spcPts val="0"/>
              </a:spcBef>
              <a:spcAft>
                <a:spcPts val="0"/>
              </a:spcAft>
              <a:buSzPts val="10600"/>
              <a:buNone/>
              <a:defRPr sz="10600"/>
            </a:lvl4pPr>
            <a:lvl5pPr lvl="4" algn="ctr">
              <a:lnSpc>
                <a:spcPct val="100000"/>
              </a:lnSpc>
              <a:spcBef>
                <a:spcPts val="0"/>
              </a:spcBef>
              <a:spcAft>
                <a:spcPts val="0"/>
              </a:spcAft>
              <a:buSzPts val="10600"/>
              <a:buNone/>
              <a:defRPr sz="10600"/>
            </a:lvl5pPr>
            <a:lvl6pPr lvl="5" algn="ctr">
              <a:lnSpc>
                <a:spcPct val="100000"/>
              </a:lnSpc>
              <a:spcBef>
                <a:spcPts val="0"/>
              </a:spcBef>
              <a:spcAft>
                <a:spcPts val="0"/>
              </a:spcAft>
              <a:buSzPts val="10600"/>
              <a:buNone/>
              <a:defRPr sz="10600"/>
            </a:lvl6pPr>
            <a:lvl7pPr lvl="6" algn="ctr">
              <a:lnSpc>
                <a:spcPct val="100000"/>
              </a:lnSpc>
              <a:spcBef>
                <a:spcPts val="0"/>
              </a:spcBef>
              <a:spcAft>
                <a:spcPts val="0"/>
              </a:spcAft>
              <a:buSzPts val="10600"/>
              <a:buNone/>
              <a:defRPr sz="10600"/>
            </a:lvl7pPr>
            <a:lvl8pPr lvl="7" algn="ctr">
              <a:lnSpc>
                <a:spcPct val="100000"/>
              </a:lnSpc>
              <a:spcBef>
                <a:spcPts val="0"/>
              </a:spcBef>
              <a:spcAft>
                <a:spcPts val="0"/>
              </a:spcAft>
              <a:buSzPts val="10600"/>
              <a:buNone/>
              <a:defRPr sz="10600"/>
            </a:lvl8pPr>
            <a:lvl9pPr lvl="8" algn="ctr">
              <a:lnSpc>
                <a:spcPct val="100000"/>
              </a:lnSpc>
              <a:spcBef>
                <a:spcPts val="0"/>
              </a:spcBef>
              <a:spcAft>
                <a:spcPts val="0"/>
              </a:spcAft>
              <a:buSzPts val="10600"/>
              <a:buNone/>
              <a:defRPr sz="10600"/>
            </a:lvl9pPr>
          </a:lstStyle>
          <a:p/>
        </p:txBody>
      </p:sp>
      <p:sp>
        <p:nvSpPr>
          <p:cNvPr id="39" name="Google Shape;39;p9"/>
          <p:cNvSpPr txBox="1"/>
          <p:nvPr>
            <p:ph idx="2" type="body"/>
          </p:nvPr>
        </p:nvSpPr>
        <p:spPr>
          <a:xfrm>
            <a:off x="21733800" y="4634080"/>
            <a:ext cx="16882800" cy="23648700"/>
          </a:xfrm>
          <a:prstGeom prst="rect">
            <a:avLst/>
          </a:prstGeom>
        </p:spPr>
        <p:txBody>
          <a:bodyPr anchorCtr="0" anchor="ctr" bIns="463225" lIns="463225" spcFirstLastPara="1" rIns="463225" wrap="square" tIns="463225">
            <a:normAutofit/>
          </a:bodyPr>
          <a:lstStyle>
            <a:lvl1pPr indent="-806450" lvl="0" marL="457200">
              <a:spcBef>
                <a:spcPts val="0"/>
              </a:spcBef>
              <a:spcAft>
                <a:spcPts val="0"/>
              </a:spcAft>
              <a:buSzPts val="9100"/>
              <a:buChar char="●"/>
              <a:defRPr/>
            </a:lvl1pPr>
            <a:lvl2pPr indent="-679450" lvl="1" marL="914400">
              <a:spcBef>
                <a:spcPts val="0"/>
              </a:spcBef>
              <a:spcAft>
                <a:spcPts val="0"/>
              </a:spcAft>
              <a:buSzPts val="7100"/>
              <a:buChar char="○"/>
              <a:defRPr/>
            </a:lvl2pPr>
            <a:lvl3pPr indent="-679450" lvl="2" marL="1371600">
              <a:spcBef>
                <a:spcPts val="0"/>
              </a:spcBef>
              <a:spcAft>
                <a:spcPts val="0"/>
              </a:spcAft>
              <a:buSzPts val="7100"/>
              <a:buChar char="■"/>
              <a:defRPr/>
            </a:lvl3pPr>
            <a:lvl4pPr indent="-679450" lvl="3" marL="1828800">
              <a:spcBef>
                <a:spcPts val="0"/>
              </a:spcBef>
              <a:spcAft>
                <a:spcPts val="0"/>
              </a:spcAft>
              <a:buSzPts val="7100"/>
              <a:buChar char="●"/>
              <a:defRPr/>
            </a:lvl4pPr>
            <a:lvl5pPr indent="-679450" lvl="4" marL="2286000">
              <a:spcBef>
                <a:spcPts val="0"/>
              </a:spcBef>
              <a:spcAft>
                <a:spcPts val="0"/>
              </a:spcAft>
              <a:buSzPts val="7100"/>
              <a:buChar char="○"/>
              <a:defRPr/>
            </a:lvl5pPr>
            <a:lvl6pPr indent="-679450" lvl="5" marL="2743200">
              <a:spcBef>
                <a:spcPts val="0"/>
              </a:spcBef>
              <a:spcAft>
                <a:spcPts val="0"/>
              </a:spcAft>
              <a:buSzPts val="7100"/>
              <a:buChar char="■"/>
              <a:defRPr/>
            </a:lvl6pPr>
            <a:lvl7pPr indent="-679450" lvl="6" marL="3200400">
              <a:spcBef>
                <a:spcPts val="0"/>
              </a:spcBef>
              <a:spcAft>
                <a:spcPts val="0"/>
              </a:spcAft>
              <a:buSzPts val="7100"/>
              <a:buChar char="●"/>
              <a:defRPr/>
            </a:lvl7pPr>
            <a:lvl8pPr indent="-679450" lvl="7" marL="3657600">
              <a:spcBef>
                <a:spcPts val="0"/>
              </a:spcBef>
              <a:spcAft>
                <a:spcPts val="0"/>
              </a:spcAft>
              <a:buSzPts val="7100"/>
              <a:buChar char="○"/>
              <a:defRPr/>
            </a:lvl8pPr>
            <a:lvl9pPr indent="-679450" lvl="8" marL="4114800">
              <a:spcBef>
                <a:spcPts val="0"/>
              </a:spcBef>
              <a:spcAft>
                <a:spcPts val="0"/>
              </a:spcAft>
              <a:buSzPts val="7100"/>
              <a:buChar char="■"/>
              <a:defRPr/>
            </a:lvl9pPr>
          </a:lstStyle>
          <a:p/>
        </p:txBody>
      </p:sp>
      <p:sp>
        <p:nvSpPr>
          <p:cNvPr id="40" name="Google Shape;40;p9"/>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371480" y="27075680"/>
            <a:ext cx="26394600" cy="3872700"/>
          </a:xfrm>
          <a:prstGeom prst="rect">
            <a:avLst/>
          </a:prstGeom>
        </p:spPr>
        <p:txBody>
          <a:bodyPr anchorCtr="0" anchor="ctr" bIns="463225" lIns="463225" spcFirstLastPara="1" rIns="463225" wrap="square" tIns="463225">
            <a:normAutofit/>
          </a:bodyPr>
          <a:lstStyle>
            <a:lvl1pPr indent="-228600" lvl="0" marL="457200">
              <a:lnSpc>
                <a:spcPct val="100000"/>
              </a:lnSpc>
              <a:spcBef>
                <a:spcPts val="0"/>
              </a:spcBef>
              <a:spcAft>
                <a:spcPts val="0"/>
              </a:spcAft>
              <a:buSzPts val="9100"/>
              <a:buNone/>
              <a:defRPr/>
            </a:lvl1pPr>
          </a:lstStyle>
          <a:p/>
        </p:txBody>
      </p:sp>
      <p:sp>
        <p:nvSpPr>
          <p:cNvPr id="43" name="Google Shape;43;p10"/>
          <p:cNvSpPr txBox="1"/>
          <p:nvPr>
            <p:ph idx="12" type="sldNum"/>
          </p:nvPr>
        </p:nvSpPr>
        <p:spPr>
          <a:xfrm>
            <a:off x="37278814" y="29844588"/>
            <a:ext cx="2414400" cy="2519100"/>
          </a:xfrm>
          <a:prstGeom prst="rect">
            <a:avLst/>
          </a:prstGeom>
        </p:spPr>
        <p:txBody>
          <a:bodyPr anchorCtr="0" anchor="ctr" bIns="463225" lIns="463225" spcFirstLastPara="1" rIns="463225" wrap="square" tIns="4632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71480" y="2848160"/>
            <a:ext cx="37490700" cy="3665400"/>
          </a:xfrm>
          <a:prstGeom prst="rect">
            <a:avLst/>
          </a:prstGeom>
          <a:noFill/>
          <a:ln>
            <a:noFill/>
          </a:ln>
        </p:spPr>
        <p:txBody>
          <a:bodyPr anchorCtr="0" anchor="t" bIns="463225" lIns="463225" spcFirstLastPara="1" rIns="463225" wrap="square" tIns="463225">
            <a:normAutofit/>
          </a:bodyPr>
          <a:lstStyle>
            <a:lvl1pPr lvl="0">
              <a:spcBef>
                <a:spcPts val="0"/>
              </a:spcBef>
              <a:spcAft>
                <a:spcPts val="0"/>
              </a:spcAft>
              <a:buClr>
                <a:schemeClr val="dk1"/>
              </a:buClr>
              <a:buSzPts val="14200"/>
              <a:buNone/>
              <a:defRPr sz="14200">
                <a:solidFill>
                  <a:schemeClr val="dk1"/>
                </a:solidFill>
              </a:defRPr>
            </a:lvl1pPr>
            <a:lvl2pPr lvl="1">
              <a:spcBef>
                <a:spcPts val="0"/>
              </a:spcBef>
              <a:spcAft>
                <a:spcPts val="0"/>
              </a:spcAft>
              <a:buClr>
                <a:schemeClr val="dk1"/>
              </a:buClr>
              <a:buSzPts val="14200"/>
              <a:buNone/>
              <a:defRPr sz="14200">
                <a:solidFill>
                  <a:schemeClr val="dk1"/>
                </a:solidFill>
              </a:defRPr>
            </a:lvl2pPr>
            <a:lvl3pPr lvl="2">
              <a:spcBef>
                <a:spcPts val="0"/>
              </a:spcBef>
              <a:spcAft>
                <a:spcPts val="0"/>
              </a:spcAft>
              <a:buClr>
                <a:schemeClr val="dk1"/>
              </a:buClr>
              <a:buSzPts val="14200"/>
              <a:buNone/>
              <a:defRPr sz="14200">
                <a:solidFill>
                  <a:schemeClr val="dk1"/>
                </a:solidFill>
              </a:defRPr>
            </a:lvl3pPr>
            <a:lvl4pPr lvl="3">
              <a:spcBef>
                <a:spcPts val="0"/>
              </a:spcBef>
              <a:spcAft>
                <a:spcPts val="0"/>
              </a:spcAft>
              <a:buClr>
                <a:schemeClr val="dk1"/>
              </a:buClr>
              <a:buSzPts val="14200"/>
              <a:buNone/>
              <a:defRPr sz="14200">
                <a:solidFill>
                  <a:schemeClr val="dk1"/>
                </a:solidFill>
              </a:defRPr>
            </a:lvl4pPr>
            <a:lvl5pPr lvl="4">
              <a:spcBef>
                <a:spcPts val="0"/>
              </a:spcBef>
              <a:spcAft>
                <a:spcPts val="0"/>
              </a:spcAft>
              <a:buClr>
                <a:schemeClr val="dk1"/>
              </a:buClr>
              <a:buSzPts val="14200"/>
              <a:buNone/>
              <a:defRPr sz="14200">
                <a:solidFill>
                  <a:schemeClr val="dk1"/>
                </a:solidFill>
              </a:defRPr>
            </a:lvl5pPr>
            <a:lvl6pPr lvl="5">
              <a:spcBef>
                <a:spcPts val="0"/>
              </a:spcBef>
              <a:spcAft>
                <a:spcPts val="0"/>
              </a:spcAft>
              <a:buClr>
                <a:schemeClr val="dk1"/>
              </a:buClr>
              <a:buSzPts val="14200"/>
              <a:buNone/>
              <a:defRPr sz="14200">
                <a:solidFill>
                  <a:schemeClr val="dk1"/>
                </a:solidFill>
              </a:defRPr>
            </a:lvl6pPr>
            <a:lvl7pPr lvl="6">
              <a:spcBef>
                <a:spcPts val="0"/>
              </a:spcBef>
              <a:spcAft>
                <a:spcPts val="0"/>
              </a:spcAft>
              <a:buClr>
                <a:schemeClr val="dk1"/>
              </a:buClr>
              <a:buSzPts val="14200"/>
              <a:buNone/>
              <a:defRPr sz="14200">
                <a:solidFill>
                  <a:schemeClr val="dk1"/>
                </a:solidFill>
              </a:defRPr>
            </a:lvl7pPr>
            <a:lvl8pPr lvl="7">
              <a:spcBef>
                <a:spcPts val="0"/>
              </a:spcBef>
              <a:spcAft>
                <a:spcPts val="0"/>
              </a:spcAft>
              <a:buClr>
                <a:schemeClr val="dk1"/>
              </a:buClr>
              <a:buSzPts val="14200"/>
              <a:buNone/>
              <a:defRPr sz="14200">
                <a:solidFill>
                  <a:schemeClr val="dk1"/>
                </a:solidFill>
              </a:defRPr>
            </a:lvl8pPr>
            <a:lvl9pPr lvl="8">
              <a:spcBef>
                <a:spcPts val="0"/>
              </a:spcBef>
              <a:spcAft>
                <a:spcPts val="0"/>
              </a:spcAft>
              <a:buClr>
                <a:schemeClr val="dk1"/>
              </a:buClr>
              <a:buSzPts val="14200"/>
              <a:buNone/>
              <a:defRPr sz="14200">
                <a:solidFill>
                  <a:schemeClr val="dk1"/>
                </a:solidFill>
              </a:defRPr>
            </a:lvl9pPr>
          </a:lstStyle>
          <a:p/>
        </p:txBody>
      </p:sp>
      <p:sp>
        <p:nvSpPr>
          <p:cNvPr id="7" name="Google Shape;7;p1"/>
          <p:cNvSpPr txBox="1"/>
          <p:nvPr>
            <p:ph idx="1" type="body"/>
          </p:nvPr>
        </p:nvSpPr>
        <p:spPr>
          <a:xfrm>
            <a:off x="1371480" y="7375840"/>
            <a:ext cx="37490700" cy="21864900"/>
          </a:xfrm>
          <a:prstGeom prst="rect">
            <a:avLst/>
          </a:prstGeom>
          <a:noFill/>
          <a:ln>
            <a:noFill/>
          </a:ln>
        </p:spPr>
        <p:txBody>
          <a:bodyPr anchorCtr="0" anchor="t" bIns="463225" lIns="463225" spcFirstLastPara="1" rIns="463225" wrap="square" tIns="463225">
            <a:normAutofit/>
          </a:bodyPr>
          <a:lstStyle>
            <a:lvl1pPr indent="-806450" lvl="0" marL="457200">
              <a:lnSpc>
                <a:spcPct val="115000"/>
              </a:lnSpc>
              <a:spcBef>
                <a:spcPts val="0"/>
              </a:spcBef>
              <a:spcAft>
                <a:spcPts val="0"/>
              </a:spcAft>
              <a:buClr>
                <a:schemeClr val="dk2"/>
              </a:buClr>
              <a:buSzPts val="9100"/>
              <a:buChar char="●"/>
              <a:defRPr sz="9100">
                <a:solidFill>
                  <a:schemeClr val="dk2"/>
                </a:solidFill>
              </a:defRPr>
            </a:lvl1pPr>
            <a:lvl2pPr indent="-679450" lvl="1" marL="914400">
              <a:lnSpc>
                <a:spcPct val="115000"/>
              </a:lnSpc>
              <a:spcBef>
                <a:spcPts val="0"/>
              </a:spcBef>
              <a:spcAft>
                <a:spcPts val="0"/>
              </a:spcAft>
              <a:buClr>
                <a:schemeClr val="dk2"/>
              </a:buClr>
              <a:buSzPts val="7100"/>
              <a:buChar char="○"/>
              <a:defRPr sz="7100">
                <a:solidFill>
                  <a:schemeClr val="dk2"/>
                </a:solidFill>
              </a:defRPr>
            </a:lvl2pPr>
            <a:lvl3pPr indent="-679450" lvl="2" marL="1371600">
              <a:lnSpc>
                <a:spcPct val="115000"/>
              </a:lnSpc>
              <a:spcBef>
                <a:spcPts val="0"/>
              </a:spcBef>
              <a:spcAft>
                <a:spcPts val="0"/>
              </a:spcAft>
              <a:buClr>
                <a:schemeClr val="dk2"/>
              </a:buClr>
              <a:buSzPts val="7100"/>
              <a:buChar char="■"/>
              <a:defRPr sz="7100">
                <a:solidFill>
                  <a:schemeClr val="dk2"/>
                </a:solidFill>
              </a:defRPr>
            </a:lvl3pPr>
            <a:lvl4pPr indent="-679450" lvl="3" marL="1828800">
              <a:lnSpc>
                <a:spcPct val="115000"/>
              </a:lnSpc>
              <a:spcBef>
                <a:spcPts val="0"/>
              </a:spcBef>
              <a:spcAft>
                <a:spcPts val="0"/>
              </a:spcAft>
              <a:buClr>
                <a:schemeClr val="dk2"/>
              </a:buClr>
              <a:buSzPts val="7100"/>
              <a:buChar char="●"/>
              <a:defRPr sz="7100">
                <a:solidFill>
                  <a:schemeClr val="dk2"/>
                </a:solidFill>
              </a:defRPr>
            </a:lvl4pPr>
            <a:lvl5pPr indent="-679450" lvl="4" marL="2286000">
              <a:lnSpc>
                <a:spcPct val="115000"/>
              </a:lnSpc>
              <a:spcBef>
                <a:spcPts val="0"/>
              </a:spcBef>
              <a:spcAft>
                <a:spcPts val="0"/>
              </a:spcAft>
              <a:buClr>
                <a:schemeClr val="dk2"/>
              </a:buClr>
              <a:buSzPts val="7100"/>
              <a:buChar char="○"/>
              <a:defRPr sz="7100">
                <a:solidFill>
                  <a:schemeClr val="dk2"/>
                </a:solidFill>
              </a:defRPr>
            </a:lvl5pPr>
            <a:lvl6pPr indent="-679450" lvl="5" marL="2743200">
              <a:lnSpc>
                <a:spcPct val="115000"/>
              </a:lnSpc>
              <a:spcBef>
                <a:spcPts val="0"/>
              </a:spcBef>
              <a:spcAft>
                <a:spcPts val="0"/>
              </a:spcAft>
              <a:buClr>
                <a:schemeClr val="dk2"/>
              </a:buClr>
              <a:buSzPts val="7100"/>
              <a:buChar char="■"/>
              <a:defRPr sz="7100">
                <a:solidFill>
                  <a:schemeClr val="dk2"/>
                </a:solidFill>
              </a:defRPr>
            </a:lvl6pPr>
            <a:lvl7pPr indent="-679450" lvl="6" marL="3200400">
              <a:lnSpc>
                <a:spcPct val="115000"/>
              </a:lnSpc>
              <a:spcBef>
                <a:spcPts val="0"/>
              </a:spcBef>
              <a:spcAft>
                <a:spcPts val="0"/>
              </a:spcAft>
              <a:buClr>
                <a:schemeClr val="dk2"/>
              </a:buClr>
              <a:buSzPts val="7100"/>
              <a:buChar char="●"/>
              <a:defRPr sz="7100">
                <a:solidFill>
                  <a:schemeClr val="dk2"/>
                </a:solidFill>
              </a:defRPr>
            </a:lvl7pPr>
            <a:lvl8pPr indent="-679450" lvl="7" marL="3657600">
              <a:lnSpc>
                <a:spcPct val="115000"/>
              </a:lnSpc>
              <a:spcBef>
                <a:spcPts val="0"/>
              </a:spcBef>
              <a:spcAft>
                <a:spcPts val="0"/>
              </a:spcAft>
              <a:buClr>
                <a:schemeClr val="dk2"/>
              </a:buClr>
              <a:buSzPts val="7100"/>
              <a:buChar char="○"/>
              <a:defRPr sz="7100">
                <a:solidFill>
                  <a:schemeClr val="dk2"/>
                </a:solidFill>
              </a:defRPr>
            </a:lvl8pPr>
            <a:lvl9pPr indent="-679450" lvl="8" marL="4114800">
              <a:lnSpc>
                <a:spcPct val="115000"/>
              </a:lnSpc>
              <a:spcBef>
                <a:spcPts val="0"/>
              </a:spcBef>
              <a:spcAft>
                <a:spcPts val="0"/>
              </a:spcAft>
              <a:buClr>
                <a:schemeClr val="dk2"/>
              </a:buClr>
              <a:buSzPts val="7100"/>
              <a:buChar char="■"/>
              <a:defRPr sz="7100">
                <a:solidFill>
                  <a:schemeClr val="dk2"/>
                </a:solidFill>
              </a:defRPr>
            </a:lvl9pPr>
          </a:lstStyle>
          <a:p/>
        </p:txBody>
      </p:sp>
      <p:sp>
        <p:nvSpPr>
          <p:cNvPr id="8" name="Google Shape;8;p1"/>
          <p:cNvSpPr txBox="1"/>
          <p:nvPr>
            <p:ph idx="12" type="sldNum"/>
          </p:nvPr>
        </p:nvSpPr>
        <p:spPr>
          <a:xfrm>
            <a:off x="37278814" y="29844588"/>
            <a:ext cx="2414400" cy="2519100"/>
          </a:xfrm>
          <a:prstGeom prst="rect">
            <a:avLst/>
          </a:prstGeom>
          <a:noFill/>
          <a:ln>
            <a:noFill/>
          </a:ln>
        </p:spPr>
        <p:txBody>
          <a:bodyPr anchorCtr="0" anchor="ctr" bIns="463225" lIns="463225" spcFirstLastPara="1" rIns="463225" wrap="square" tIns="463225">
            <a:normAutofit/>
          </a:bodyPr>
          <a:lstStyle>
            <a:lvl1pPr lvl="0" algn="r">
              <a:buNone/>
              <a:defRPr sz="5100">
                <a:solidFill>
                  <a:schemeClr val="dk2"/>
                </a:solidFill>
              </a:defRPr>
            </a:lvl1pPr>
            <a:lvl2pPr lvl="1" algn="r">
              <a:buNone/>
              <a:defRPr sz="5100">
                <a:solidFill>
                  <a:schemeClr val="dk2"/>
                </a:solidFill>
              </a:defRPr>
            </a:lvl2pPr>
            <a:lvl3pPr lvl="2" algn="r">
              <a:buNone/>
              <a:defRPr sz="5100">
                <a:solidFill>
                  <a:schemeClr val="dk2"/>
                </a:solidFill>
              </a:defRPr>
            </a:lvl3pPr>
            <a:lvl4pPr lvl="3" algn="r">
              <a:buNone/>
              <a:defRPr sz="5100">
                <a:solidFill>
                  <a:schemeClr val="dk2"/>
                </a:solidFill>
              </a:defRPr>
            </a:lvl4pPr>
            <a:lvl5pPr lvl="4" algn="r">
              <a:buNone/>
              <a:defRPr sz="5100">
                <a:solidFill>
                  <a:schemeClr val="dk2"/>
                </a:solidFill>
              </a:defRPr>
            </a:lvl5pPr>
            <a:lvl6pPr lvl="5" algn="r">
              <a:buNone/>
              <a:defRPr sz="5100">
                <a:solidFill>
                  <a:schemeClr val="dk2"/>
                </a:solidFill>
              </a:defRPr>
            </a:lvl6pPr>
            <a:lvl7pPr lvl="6" algn="r">
              <a:buNone/>
              <a:defRPr sz="5100">
                <a:solidFill>
                  <a:schemeClr val="dk2"/>
                </a:solidFill>
              </a:defRPr>
            </a:lvl7pPr>
            <a:lvl8pPr lvl="7" algn="r">
              <a:buNone/>
              <a:defRPr sz="5100">
                <a:solidFill>
                  <a:schemeClr val="dk2"/>
                </a:solidFill>
              </a:defRPr>
            </a:lvl8pPr>
            <a:lvl9pPr lvl="8" algn="r">
              <a:buNone/>
              <a:defRPr sz="5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766060" y="1752607"/>
            <a:ext cx="34701600" cy="6363000"/>
          </a:xfrm>
          <a:prstGeom prst="rect">
            <a:avLst/>
          </a:prstGeom>
          <a:noFill/>
          <a:ln>
            <a:noFill/>
          </a:ln>
        </p:spPr>
        <p:txBody>
          <a:bodyPr anchorCtr="0" anchor="ctr" bIns="47875" lIns="95750" spcFirstLastPara="1" rIns="95750" wrap="square" tIns="47875">
            <a:normAutofit/>
          </a:bodyPr>
          <a:lstStyle>
            <a:lvl1pPr lvl="0" marR="0" rtl="0" algn="l">
              <a:lnSpc>
                <a:spcPct val="90000"/>
              </a:lnSpc>
              <a:spcBef>
                <a:spcPts val="0"/>
              </a:spcBef>
              <a:spcAft>
                <a:spcPts val="0"/>
              </a:spcAft>
              <a:buClr>
                <a:schemeClr val="dk1"/>
              </a:buClr>
              <a:buSzPts val="20300"/>
              <a:buFont typeface="Calibri"/>
              <a:buNone/>
              <a:defRPr b="0" i="0" sz="20300" u="none" cap="none" strike="noStrike">
                <a:solidFill>
                  <a:schemeClr val="dk1"/>
                </a:solidFill>
                <a:latin typeface="Calibri"/>
                <a:ea typeface="Calibri"/>
                <a:cs typeface="Calibri"/>
                <a:sym typeface="Calibri"/>
              </a:defRPr>
            </a:lvl1pPr>
            <a:lvl2pPr lvl="1">
              <a:spcBef>
                <a:spcPts val="0"/>
              </a:spcBef>
              <a:spcAft>
                <a:spcPts val="0"/>
              </a:spcAft>
              <a:buSzPts val="1500"/>
              <a:buNone/>
              <a:defRPr sz="2000"/>
            </a:lvl2pPr>
            <a:lvl3pPr lvl="2">
              <a:spcBef>
                <a:spcPts val="0"/>
              </a:spcBef>
              <a:spcAft>
                <a:spcPts val="0"/>
              </a:spcAft>
              <a:buSzPts val="1500"/>
              <a:buNone/>
              <a:defRPr sz="2000"/>
            </a:lvl3pPr>
            <a:lvl4pPr lvl="3">
              <a:spcBef>
                <a:spcPts val="0"/>
              </a:spcBef>
              <a:spcAft>
                <a:spcPts val="0"/>
              </a:spcAft>
              <a:buSzPts val="1500"/>
              <a:buNone/>
              <a:defRPr sz="2000"/>
            </a:lvl4pPr>
            <a:lvl5pPr lvl="4">
              <a:spcBef>
                <a:spcPts val="0"/>
              </a:spcBef>
              <a:spcAft>
                <a:spcPts val="0"/>
              </a:spcAft>
              <a:buSzPts val="1500"/>
              <a:buNone/>
              <a:defRPr sz="2000"/>
            </a:lvl5pPr>
            <a:lvl6pPr lvl="5">
              <a:spcBef>
                <a:spcPts val="0"/>
              </a:spcBef>
              <a:spcAft>
                <a:spcPts val="0"/>
              </a:spcAft>
              <a:buSzPts val="1500"/>
              <a:buNone/>
              <a:defRPr sz="2000"/>
            </a:lvl6pPr>
            <a:lvl7pPr lvl="6">
              <a:spcBef>
                <a:spcPts val="0"/>
              </a:spcBef>
              <a:spcAft>
                <a:spcPts val="0"/>
              </a:spcAft>
              <a:buSzPts val="1500"/>
              <a:buNone/>
              <a:defRPr sz="2000"/>
            </a:lvl7pPr>
            <a:lvl8pPr lvl="7">
              <a:spcBef>
                <a:spcPts val="0"/>
              </a:spcBef>
              <a:spcAft>
                <a:spcPts val="0"/>
              </a:spcAft>
              <a:buSzPts val="1500"/>
              <a:buNone/>
              <a:defRPr sz="2000"/>
            </a:lvl8pPr>
            <a:lvl9pPr lvl="8">
              <a:spcBef>
                <a:spcPts val="0"/>
              </a:spcBef>
              <a:spcAft>
                <a:spcPts val="0"/>
              </a:spcAft>
              <a:buSzPts val="1500"/>
              <a:buNone/>
              <a:defRPr sz="2000"/>
            </a:lvl9pPr>
          </a:lstStyle>
          <a:p/>
        </p:txBody>
      </p:sp>
      <p:sp>
        <p:nvSpPr>
          <p:cNvPr id="52" name="Google Shape;52;p13"/>
          <p:cNvSpPr txBox="1"/>
          <p:nvPr>
            <p:ph idx="1" type="body"/>
          </p:nvPr>
        </p:nvSpPr>
        <p:spPr>
          <a:xfrm>
            <a:off x="2766060" y="8762999"/>
            <a:ext cx="34701600" cy="20885700"/>
          </a:xfrm>
          <a:prstGeom prst="rect">
            <a:avLst/>
          </a:prstGeom>
          <a:noFill/>
          <a:ln>
            <a:noFill/>
          </a:ln>
        </p:spPr>
        <p:txBody>
          <a:bodyPr anchorCtr="0" anchor="t" bIns="47875" lIns="95750" spcFirstLastPara="1" rIns="95750" wrap="square" tIns="47875">
            <a:normAutofit/>
          </a:bodyPr>
          <a:lstStyle>
            <a:lvl1pPr indent="-1035050" lvl="0" marL="457200" marR="0" rtl="0" algn="l">
              <a:lnSpc>
                <a:spcPct val="90000"/>
              </a:lnSpc>
              <a:spcBef>
                <a:spcPts val="4600"/>
              </a:spcBef>
              <a:spcAft>
                <a:spcPts val="0"/>
              </a:spcAft>
              <a:buClr>
                <a:schemeClr val="dk1"/>
              </a:buClr>
              <a:buSzPts val="12700"/>
              <a:buFont typeface="Arial"/>
              <a:buChar char="•"/>
              <a:defRPr b="0" i="0" sz="12700" u="none" cap="none" strike="noStrike">
                <a:solidFill>
                  <a:schemeClr val="dk1"/>
                </a:solidFill>
                <a:latin typeface="Calibri"/>
                <a:ea typeface="Calibri"/>
                <a:cs typeface="Calibri"/>
                <a:sym typeface="Calibri"/>
              </a:defRPr>
            </a:lvl1pPr>
            <a:lvl2pPr indent="-933450" lvl="1" marL="914400" marR="0" rtl="0" algn="l">
              <a:lnSpc>
                <a:spcPct val="90000"/>
              </a:lnSpc>
              <a:spcBef>
                <a:spcPts val="2500"/>
              </a:spcBef>
              <a:spcAft>
                <a:spcPts val="0"/>
              </a:spcAft>
              <a:buClr>
                <a:schemeClr val="dk1"/>
              </a:buClr>
              <a:buSzPts val="11100"/>
              <a:buFont typeface="Arial"/>
              <a:buChar char="•"/>
              <a:defRPr b="0" i="0" sz="11100" u="none" cap="none" strike="noStrike">
                <a:solidFill>
                  <a:schemeClr val="dk1"/>
                </a:solidFill>
                <a:latin typeface="Calibri"/>
                <a:ea typeface="Calibri"/>
                <a:cs typeface="Calibri"/>
                <a:sym typeface="Calibri"/>
              </a:defRPr>
            </a:lvl2pPr>
            <a:lvl3pPr indent="-806450" lvl="2" marL="1371600" marR="0" rtl="0" algn="l">
              <a:lnSpc>
                <a:spcPct val="90000"/>
              </a:lnSpc>
              <a:spcBef>
                <a:spcPts val="2500"/>
              </a:spcBef>
              <a:spcAft>
                <a:spcPts val="0"/>
              </a:spcAft>
              <a:buClr>
                <a:schemeClr val="dk1"/>
              </a:buClr>
              <a:buSzPts val="9100"/>
              <a:buFont typeface="Arial"/>
              <a:buChar char="•"/>
              <a:defRPr b="0" i="0" sz="9100" u="none" cap="none" strike="noStrike">
                <a:solidFill>
                  <a:schemeClr val="dk1"/>
                </a:solidFill>
                <a:latin typeface="Calibri"/>
                <a:ea typeface="Calibri"/>
                <a:cs typeface="Calibri"/>
                <a:sym typeface="Calibri"/>
              </a:defRPr>
            </a:lvl3pPr>
            <a:lvl4pPr indent="-742950" lvl="3" marL="1828800" marR="0" rtl="0" algn="l">
              <a:lnSpc>
                <a:spcPct val="90000"/>
              </a:lnSpc>
              <a:spcBef>
                <a:spcPts val="2500"/>
              </a:spcBef>
              <a:spcAft>
                <a:spcPts val="0"/>
              </a:spcAft>
              <a:buClr>
                <a:schemeClr val="dk1"/>
              </a:buClr>
              <a:buSzPts val="8100"/>
              <a:buFont typeface="Arial"/>
              <a:buChar char="•"/>
              <a:defRPr b="0" i="0" sz="8100" u="none" cap="none" strike="noStrike">
                <a:solidFill>
                  <a:schemeClr val="dk1"/>
                </a:solidFill>
                <a:latin typeface="Calibri"/>
                <a:ea typeface="Calibri"/>
                <a:cs typeface="Calibri"/>
                <a:sym typeface="Calibri"/>
              </a:defRPr>
            </a:lvl4pPr>
            <a:lvl5pPr indent="-742950" lvl="4" marL="2286000" marR="0" rtl="0" algn="l">
              <a:lnSpc>
                <a:spcPct val="90000"/>
              </a:lnSpc>
              <a:spcBef>
                <a:spcPts val="2500"/>
              </a:spcBef>
              <a:spcAft>
                <a:spcPts val="0"/>
              </a:spcAft>
              <a:buClr>
                <a:schemeClr val="dk1"/>
              </a:buClr>
              <a:buSzPts val="8100"/>
              <a:buFont typeface="Arial"/>
              <a:buChar char="•"/>
              <a:defRPr b="0" i="0" sz="8100" u="none" cap="none" strike="noStrike">
                <a:solidFill>
                  <a:schemeClr val="dk1"/>
                </a:solidFill>
                <a:latin typeface="Calibri"/>
                <a:ea typeface="Calibri"/>
                <a:cs typeface="Calibri"/>
                <a:sym typeface="Calibri"/>
              </a:defRPr>
            </a:lvl5pPr>
            <a:lvl6pPr indent="-742950" lvl="5" marL="2743200" marR="0" rtl="0" algn="l">
              <a:lnSpc>
                <a:spcPct val="90000"/>
              </a:lnSpc>
              <a:spcBef>
                <a:spcPts val="2500"/>
              </a:spcBef>
              <a:spcAft>
                <a:spcPts val="0"/>
              </a:spcAft>
              <a:buClr>
                <a:schemeClr val="dk1"/>
              </a:buClr>
              <a:buSzPts val="8100"/>
              <a:buFont typeface="Arial"/>
              <a:buChar char="•"/>
              <a:defRPr b="0" i="0" sz="8100" u="none" cap="none" strike="noStrike">
                <a:solidFill>
                  <a:schemeClr val="dk1"/>
                </a:solidFill>
                <a:latin typeface="Calibri"/>
                <a:ea typeface="Calibri"/>
                <a:cs typeface="Calibri"/>
                <a:sym typeface="Calibri"/>
              </a:defRPr>
            </a:lvl6pPr>
            <a:lvl7pPr indent="-742950" lvl="6" marL="3200400" marR="0" rtl="0" algn="l">
              <a:lnSpc>
                <a:spcPct val="90000"/>
              </a:lnSpc>
              <a:spcBef>
                <a:spcPts val="2500"/>
              </a:spcBef>
              <a:spcAft>
                <a:spcPts val="0"/>
              </a:spcAft>
              <a:buClr>
                <a:schemeClr val="dk1"/>
              </a:buClr>
              <a:buSzPts val="8100"/>
              <a:buFont typeface="Arial"/>
              <a:buChar char="•"/>
              <a:defRPr b="0" i="0" sz="8100" u="none" cap="none" strike="noStrike">
                <a:solidFill>
                  <a:schemeClr val="dk1"/>
                </a:solidFill>
                <a:latin typeface="Calibri"/>
                <a:ea typeface="Calibri"/>
                <a:cs typeface="Calibri"/>
                <a:sym typeface="Calibri"/>
              </a:defRPr>
            </a:lvl7pPr>
            <a:lvl8pPr indent="-742950" lvl="7" marL="3657600" marR="0" rtl="0" algn="l">
              <a:lnSpc>
                <a:spcPct val="90000"/>
              </a:lnSpc>
              <a:spcBef>
                <a:spcPts val="2500"/>
              </a:spcBef>
              <a:spcAft>
                <a:spcPts val="0"/>
              </a:spcAft>
              <a:buClr>
                <a:schemeClr val="dk1"/>
              </a:buClr>
              <a:buSzPts val="8100"/>
              <a:buFont typeface="Arial"/>
              <a:buChar char="•"/>
              <a:defRPr b="0" i="0" sz="8100" u="none" cap="none" strike="noStrike">
                <a:solidFill>
                  <a:schemeClr val="dk1"/>
                </a:solidFill>
                <a:latin typeface="Calibri"/>
                <a:ea typeface="Calibri"/>
                <a:cs typeface="Calibri"/>
                <a:sym typeface="Calibri"/>
              </a:defRPr>
            </a:lvl8pPr>
            <a:lvl9pPr indent="-742950" lvl="8" marL="4114800" marR="0" rtl="0" algn="l">
              <a:lnSpc>
                <a:spcPct val="90000"/>
              </a:lnSpc>
              <a:spcBef>
                <a:spcPts val="2500"/>
              </a:spcBef>
              <a:spcAft>
                <a:spcPts val="0"/>
              </a:spcAft>
              <a:buClr>
                <a:schemeClr val="dk1"/>
              </a:buClr>
              <a:buSzPts val="8100"/>
              <a:buFont typeface="Arial"/>
              <a:buChar char="•"/>
              <a:defRPr b="0" i="0" sz="81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766060" y="30510487"/>
            <a:ext cx="9052500" cy="1752900"/>
          </a:xfrm>
          <a:prstGeom prst="rect">
            <a:avLst/>
          </a:prstGeom>
          <a:noFill/>
          <a:ln>
            <a:noFill/>
          </a:ln>
        </p:spPr>
        <p:txBody>
          <a:bodyPr anchorCtr="0" anchor="ctr" bIns="47875" lIns="95750" spcFirstLastPara="1" rIns="95750" wrap="square" tIns="47875">
            <a:noAutofit/>
          </a:bodyPr>
          <a:lstStyle>
            <a:lvl1pPr lvl="0" marR="0" rtl="0" algn="l">
              <a:spcBef>
                <a:spcPts val="0"/>
              </a:spcBef>
              <a:spcAft>
                <a:spcPts val="0"/>
              </a:spcAft>
              <a:buSzPts val="1500"/>
              <a:buNone/>
              <a:defRPr b="0" i="0" sz="5600" u="none" cap="none" strike="noStrike">
                <a:solidFill>
                  <a:srgbClr val="888888"/>
                </a:solidFill>
                <a:latin typeface="Calibri"/>
                <a:ea typeface="Calibri"/>
                <a:cs typeface="Calibri"/>
                <a:sym typeface="Calibri"/>
              </a:defRPr>
            </a:lvl1pPr>
            <a:lvl2pPr lvl="1"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2pPr>
            <a:lvl3pPr lvl="2"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3pPr>
            <a:lvl4pPr lvl="3"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4pPr>
            <a:lvl5pPr lvl="4"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5pPr>
            <a:lvl6pPr lvl="5"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6pPr>
            <a:lvl7pPr lvl="6"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7pPr>
            <a:lvl8pPr lvl="7"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8pPr>
            <a:lvl9pPr lvl="8"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3327380" y="30510487"/>
            <a:ext cx="13578900" cy="1752900"/>
          </a:xfrm>
          <a:prstGeom prst="rect">
            <a:avLst/>
          </a:prstGeom>
          <a:noFill/>
          <a:ln>
            <a:noFill/>
          </a:ln>
        </p:spPr>
        <p:txBody>
          <a:bodyPr anchorCtr="0" anchor="ctr" bIns="47875" lIns="95750" spcFirstLastPara="1" rIns="95750" wrap="square" tIns="47875">
            <a:noAutofit/>
          </a:bodyPr>
          <a:lstStyle>
            <a:lvl1pPr lvl="0" marR="0" rtl="0" algn="ctr">
              <a:spcBef>
                <a:spcPts val="0"/>
              </a:spcBef>
              <a:spcAft>
                <a:spcPts val="0"/>
              </a:spcAft>
              <a:buSzPts val="1500"/>
              <a:buNone/>
              <a:defRPr b="0" i="0" sz="5600" u="none" cap="none" strike="noStrike">
                <a:solidFill>
                  <a:srgbClr val="888888"/>
                </a:solidFill>
                <a:latin typeface="Calibri"/>
                <a:ea typeface="Calibri"/>
                <a:cs typeface="Calibri"/>
                <a:sym typeface="Calibri"/>
              </a:defRPr>
            </a:lvl1pPr>
            <a:lvl2pPr lvl="1"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2pPr>
            <a:lvl3pPr lvl="2"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3pPr>
            <a:lvl4pPr lvl="3"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4pPr>
            <a:lvl5pPr lvl="4"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5pPr>
            <a:lvl6pPr lvl="5"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6pPr>
            <a:lvl7pPr lvl="6"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7pPr>
            <a:lvl8pPr lvl="7"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8pPr>
            <a:lvl9pPr lvl="8" marR="0" rtl="0" algn="l">
              <a:spcBef>
                <a:spcPts val="0"/>
              </a:spcBef>
              <a:spcAft>
                <a:spcPts val="0"/>
              </a:spcAft>
              <a:buSzPts val="1500"/>
              <a:buNone/>
              <a:defRPr b="0" i="0" sz="71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28414980" y="30510487"/>
            <a:ext cx="9052500" cy="1752900"/>
          </a:xfrm>
          <a:prstGeom prst="rect">
            <a:avLst/>
          </a:prstGeom>
          <a:noFill/>
          <a:ln>
            <a:noFill/>
          </a:ln>
        </p:spPr>
        <p:txBody>
          <a:bodyPr anchorCtr="0" anchor="ctr" bIns="47875" lIns="95750" spcFirstLastPara="1" rIns="95750" wrap="square" tIns="47875">
            <a:noAutofit/>
          </a:bodyPr>
          <a:lstStyle>
            <a:lvl1pPr indent="0" lvl="0" marL="0" marR="0" rtl="0" algn="r">
              <a:spcBef>
                <a:spcPts val="0"/>
              </a:spcBef>
              <a:buNone/>
              <a:defRPr b="0" i="0" sz="5600" u="none" cap="none" strike="noStrike">
                <a:solidFill>
                  <a:srgbClr val="888888"/>
                </a:solidFill>
                <a:latin typeface="Calibri"/>
                <a:ea typeface="Calibri"/>
                <a:cs typeface="Calibri"/>
                <a:sym typeface="Calibri"/>
              </a:defRPr>
            </a:lvl1pPr>
            <a:lvl2pPr indent="0" lvl="1" marL="0" marR="0" rtl="0" algn="r">
              <a:spcBef>
                <a:spcPts val="0"/>
              </a:spcBef>
              <a:buNone/>
              <a:defRPr b="0" i="0" sz="5600" u="none" cap="none" strike="noStrike">
                <a:solidFill>
                  <a:srgbClr val="888888"/>
                </a:solidFill>
                <a:latin typeface="Calibri"/>
                <a:ea typeface="Calibri"/>
                <a:cs typeface="Calibri"/>
                <a:sym typeface="Calibri"/>
              </a:defRPr>
            </a:lvl2pPr>
            <a:lvl3pPr indent="0" lvl="2" marL="0" marR="0" rtl="0" algn="r">
              <a:spcBef>
                <a:spcPts val="0"/>
              </a:spcBef>
              <a:buNone/>
              <a:defRPr b="0" i="0" sz="5600" u="none" cap="none" strike="noStrike">
                <a:solidFill>
                  <a:srgbClr val="888888"/>
                </a:solidFill>
                <a:latin typeface="Calibri"/>
                <a:ea typeface="Calibri"/>
                <a:cs typeface="Calibri"/>
                <a:sym typeface="Calibri"/>
              </a:defRPr>
            </a:lvl3pPr>
            <a:lvl4pPr indent="0" lvl="3" marL="0" marR="0" rtl="0" algn="r">
              <a:spcBef>
                <a:spcPts val="0"/>
              </a:spcBef>
              <a:buNone/>
              <a:defRPr b="0" i="0" sz="5600" u="none" cap="none" strike="noStrike">
                <a:solidFill>
                  <a:srgbClr val="888888"/>
                </a:solidFill>
                <a:latin typeface="Calibri"/>
                <a:ea typeface="Calibri"/>
                <a:cs typeface="Calibri"/>
                <a:sym typeface="Calibri"/>
              </a:defRPr>
            </a:lvl4pPr>
            <a:lvl5pPr indent="0" lvl="4" marL="0" marR="0" rtl="0" algn="r">
              <a:spcBef>
                <a:spcPts val="0"/>
              </a:spcBef>
              <a:buNone/>
              <a:defRPr b="0" i="0" sz="5600" u="none" cap="none" strike="noStrike">
                <a:solidFill>
                  <a:srgbClr val="888888"/>
                </a:solidFill>
                <a:latin typeface="Calibri"/>
                <a:ea typeface="Calibri"/>
                <a:cs typeface="Calibri"/>
                <a:sym typeface="Calibri"/>
              </a:defRPr>
            </a:lvl5pPr>
            <a:lvl6pPr indent="0" lvl="5" marL="0" marR="0" rtl="0" algn="r">
              <a:spcBef>
                <a:spcPts val="0"/>
              </a:spcBef>
              <a:buNone/>
              <a:defRPr b="0" i="0" sz="5600" u="none" cap="none" strike="noStrike">
                <a:solidFill>
                  <a:srgbClr val="888888"/>
                </a:solidFill>
                <a:latin typeface="Calibri"/>
                <a:ea typeface="Calibri"/>
                <a:cs typeface="Calibri"/>
                <a:sym typeface="Calibri"/>
              </a:defRPr>
            </a:lvl6pPr>
            <a:lvl7pPr indent="0" lvl="6" marL="0" marR="0" rtl="0" algn="r">
              <a:spcBef>
                <a:spcPts val="0"/>
              </a:spcBef>
              <a:buNone/>
              <a:defRPr b="0" i="0" sz="5600" u="none" cap="none" strike="noStrike">
                <a:solidFill>
                  <a:srgbClr val="888888"/>
                </a:solidFill>
                <a:latin typeface="Calibri"/>
                <a:ea typeface="Calibri"/>
                <a:cs typeface="Calibri"/>
                <a:sym typeface="Calibri"/>
              </a:defRPr>
            </a:lvl7pPr>
            <a:lvl8pPr indent="0" lvl="7" marL="0" marR="0" rtl="0" algn="r">
              <a:spcBef>
                <a:spcPts val="0"/>
              </a:spcBef>
              <a:buNone/>
              <a:defRPr b="0" i="0" sz="5600" u="none" cap="none" strike="noStrike">
                <a:solidFill>
                  <a:srgbClr val="888888"/>
                </a:solidFill>
                <a:latin typeface="Calibri"/>
                <a:ea typeface="Calibri"/>
                <a:cs typeface="Calibri"/>
                <a:sym typeface="Calibri"/>
              </a:defRPr>
            </a:lvl8pPr>
            <a:lvl9pPr indent="0" lvl="8" marL="0" marR="0" rtl="0" algn="r">
              <a:spcBef>
                <a:spcPts val="0"/>
              </a:spcBef>
              <a:buNone/>
              <a:defRPr b="0" i="0" sz="5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0.jpg"/><Relationship Id="rId22" Type="http://schemas.openxmlformats.org/officeDocument/2006/relationships/image" Target="../media/image17.jpg"/><Relationship Id="rId21" Type="http://schemas.openxmlformats.org/officeDocument/2006/relationships/image" Target="../media/image9.jpg"/><Relationship Id="rId24" Type="http://schemas.openxmlformats.org/officeDocument/2006/relationships/image" Target="../media/image23.jpg"/><Relationship Id="rId23" Type="http://schemas.openxmlformats.org/officeDocument/2006/relationships/image" Target="../media/image21.jp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jpg"/><Relationship Id="rId9" Type="http://schemas.openxmlformats.org/officeDocument/2006/relationships/image" Target="../media/image20.jpg"/><Relationship Id="rId26" Type="http://schemas.openxmlformats.org/officeDocument/2006/relationships/image" Target="../media/image26.jpg"/><Relationship Id="rId25" Type="http://schemas.openxmlformats.org/officeDocument/2006/relationships/image" Target="../media/image27.jpg"/><Relationship Id="rId28" Type="http://schemas.openxmlformats.org/officeDocument/2006/relationships/image" Target="../media/image28.jpg"/><Relationship Id="rId27" Type="http://schemas.openxmlformats.org/officeDocument/2006/relationships/image" Target="../media/image25.jpg"/><Relationship Id="rId5" Type="http://schemas.openxmlformats.org/officeDocument/2006/relationships/image" Target="../media/image4.jpg"/><Relationship Id="rId6" Type="http://schemas.openxmlformats.org/officeDocument/2006/relationships/image" Target="../media/image13.jpg"/><Relationship Id="rId29" Type="http://schemas.openxmlformats.org/officeDocument/2006/relationships/image" Target="../media/image24.png"/><Relationship Id="rId7" Type="http://schemas.openxmlformats.org/officeDocument/2006/relationships/image" Target="../media/image8.jpg"/><Relationship Id="rId8" Type="http://schemas.openxmlformats.org/officeDocument/2006/relationships/image" Target="../media/image18.jpg"/><Relationship Id="rId30" Type="http://schemas.openxmlformats.org/officeDocument/2006/relationships/image" Target="../media/image22.png"/><Relationship Id="rId11" Type="http://schemas.openxmlformats.org/officeDocument/2006/relationships/image" Target="../media/image2.jpg"/><Relationship Id="rId10" Type="http://schemas.openxmlformats.org/officeDocument/2006/relationships/image" Target="../media/image3.jpg"/><Relationship Id="rId13" Type="http://schemas.openxmlformats.org/officeDocument/2006/relationships/image" Target="../media/image16.jpg"/><Relationship Id="rId12" Type="http://schemas.openxmlformats.org/officeDocument/2006/relationships/image" Target="../media/image12.jpg"/><Relationship Id="rId15" Type="http://schemas.openxmlformats.org/officeDocument/2006/relationships/image" Target="../media/image19.jpg"/><Relationship Id="rId14" Type="http://schemas.openxmlformats.org/officeDocument/2006/relationships/image" Target="../media/image15.png"/><Relationship Id="rId17" Type="http://schemas.openxmlformats.org/officeDocument/2006/relationships/image" Target="../media/image7.jpg"/><Relationship Id="rId16" Type="http://schemas.openxmlformats.org/officeDocument/2006/relationships/image" Target="../media/image6.jpg"/><Relationship Id="rId19" Type="http://schemas.openxmlformats.org/officeDocument/2006/relationships/image" Target="../media/image11.jpg"/><Relationship Id="rId18"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5"/>
          <p:cNvSpPr/>
          <p:nvPr/>
        </p:nvSpPr>
        <p:spPr>
          <a:xfrm>
            <a:off x="0" y="47200"/>
            <a:ext cx="40233600" cy="5137800"/>
          </a:xfrm>
          <a:prstGeom prst="rect">
            <a:avLst/>
          </a:prstGeom>
          <a:solidFill>
            <a:srgbClr val="083566"/>
          </a:solidFill>
          <a:ln>
            <a:noFill/>
          </a:ln>
        </p:spPr>
        <p:txBody>
          <a:bodyPr anchorCtr="0" anchor="ctr" bIns="47875" lIns="95750" spcFirstLastPara="1" rIns="95750" wrap="square" tIns="47875">
            <a:noAutofit/>
          </a:bodyPr>
          <a:lstStyle/>
          <a:p>
            <a:pPr indent="0" lvl="0" marL="0" marR="0" rtl="0" algn="ctr">
              <a:lnSpc>
                <a:spcPct val="100000"/>
              </a:lnSpc>
              <a:spcBef>
                <a:spcPts val="0"/>
              </a:spcBef>
              <a:spcAft>
                <a:spcPts val="0"/>
              </a:spcAft>
              <a:buClr>
                <a:srgbClr val="000000"/>
              </a:buClr>
              <a:buSzPts val="7100"/>
              <a:buFont typeface="Arial"/>
              <a:buNone/>
            </a:pPr>
            <a:r>
              <a:t/>
            </a:r>
            <a:endParaRPr b="0" i="0" sz="7100" u="none" cap="none" strike="noStrike">
              <a:solidFill>
                <a:srgbClr val="FFFFFF"/>
              </a:solidFill>
              <a:latin typeface="Calibri"/>
              <a:ea typeface="Calibri"/>
              <a:cs typeface="Calibri"/>
              <a:sym typeface="Calibri"/>
            </a:endParaRPr>
          </a:p>
        </p:txBody>
      </p:sp>
      <p:sp>
        <p:nvSpPr>
          <p:cNvPr id="130" name="Google Shape;130;p25"/>
          <p:cNvSpPr txBox="1"/>
          <p:nvPr/>
        </p:nvSpPr>
        <p:spPr>
          <a:xfrm>
            <a:off x="8632360" y="413120"/>
            <a:ext cx="20351700" cy="2097600"/>
          </a:xfrm>
          <a:prstGeom prst="rect">
            <a:avLst/>
          </a:prstGeom>
          <a:noFill/>
          <a:ln>
            <a:noFill/>
          </a:ln>
        </p:spPr>
        <p:txBody>
          <a:bodyPr anchorCtr="0" anchor="t" bIns="47875" lIns="95750" spcFirstLastPara="1" rIns="95750" wrap="square" tIns="47875">
            <a:spAutoFit/>
          </a:bodyPr>
          <a:lstStyle/>
          <a:p>
            <a:pPr indent="0" lvl="0" marL="0" marR="0" rtl="0" algn="l">
              <a:lnSpc>
                <a:spcPct val="100000"/>
              </a:lnSpc>
              <a:spcBef>
                <a:spcPts val="0"/>
              </a:spcBef>
              <a:spcAft>
                <a:spcPts val="0"/>
              </a:spcAft>
              <a:buClr>
                <a:srgbClr val="000000"/>
              </a:buClr>
              <a:buSzPts val="15700"/>
              <a:buFont typeface="Arial"/>
              <a:buNone/>
            </a:pPr>
            <a:r>
              <a:rPr b="1" i="0" lang="en" sz="13000" u="none" cap="none" strike="noStrike">
                <a:solidFill>
                  <a:srgbClr val="FFFFFF"/>
                </a:solidFill>
                <a:latin typeface="Arial"/>
                <a:ea typeface="Arial"/>
                <a:cs typeface="Arial"/>
                <a:sym typeface="Arial"/>
              </a:rPr>
              <a:t>Radial Expansion Tester</a:t>
            </a:r>
            <a:endParaRPr b="0" i="0" sz="13000" u="none" cap="none" strike="noStrike">
              <a:solidFill>
                <a:srgbClr val="000000"/>
              </a:solidFill>
              <a:latin typeface="Arial"/>
              <a:ea typeface="Arial"/>
              <a:cs typeface="Arial"/>
              <a:sym typeface="Arial"/>
            </a:endParaRPr>
          </a:p>
        </p:txBody>
      </p:sp>
      <p:sp>
        <p:nvSpPr>
          <p:cNvPr id="131" name="Google Shape;131;p25"/>
          <p:cNvSpPr txBox="1"/>
          <p:nvPr/>
        </p:nvSpPr>
        <p:spPr>
          <a:xfrm>
            <a:off x="11579102" y="3071050"/>
            <a:ext cx="14458200" cy="958800"/>
          </a:xfrm>
          <a:prstGeom prst="rect">
            <a:avLst/>
          </a:prstGeom>
          <a:noFill/>
          <a:ln>
            <a:noFill/>
          </a:ln>
        </p:spPr>
        <p:txBody>
          <a:bodyPr anchorCtr="0" anchor="t" bIns="47875" lIns="95750" spcFirstLastPara="1" rIns="95750" wrap="square" tIns="47875">
            <a:spAutoFit/>
          </a:bodyPr>
          <a:lstStyle/>
          <a:p>
            <a:pPr indent="0" lvl="0" marL="0" marR="0" rtl="0" algn="l">
              <a:lnSpc>
                <a:spcPct val="100000"/>
              </a:lnSpc>
              <a:spcBef>
                <a:spcPts val="0"/>
              </a:spcBef>
              <a:spcAft>
                <a:spcPts val="0"/>
              </a:spcAft>
              <a:buClr>
                <a:srgbClr val="000000"/>
              </a:buClr>
              <a:buSzPts val="5600"/>
              <a:buFont typeface="Arial"/>
              <a:buNone/>
            </a:pPr>
            <a:r>
              <a:rPr b="0" i="0" lang="en" sz="5600" u="none" cap="none" strike="noStrike">
                <a:solidFill>
                  <a:srgbClr val="FBCE20"/>
                </a:solidFill>
                <a:latin typeface="Arial"/>
                <a:ea typeface="Arial"/>
                <a:cs typeface="Arial"/>
                <a:sym typeface="Arial"/>
              </a:rPr>
              <a:t>Michael Bransky, Noah Keyes, Vergil Sorg</a:t>
            </a:r>
            <a:endParaRPr b="0" i="0" sz="5600" u="none" cap="none" strike="noStrike">
              <a:solidFill>
                <a:srgbClr val="FBCE20"/>
              </a:solidFill>
              <a:latin typeface="Arial"/>
              <a:ea typeface="Arial"/>
              <a:cs typeface="Arial"/>
              <a:sym typeface="Arial"/>
            </a:endParaRPr>
          </a:p>
        </p:txBody>
      </p:sp>
      <p:sp>
        <p:nvSpPr>
          <p:cNvPr id="132" name="Google Shape;132;p25"/>
          <p:cNvSpPr txBox="1"/>
          <p:nvPr/>
        </p:nvSpPr>
        <p:spPr>
          <a:xfrm>
            <a:off x="276425" y="17092075"/>
            <a:ext cx="7316700" cy="6010800"/>
          </a:xfrm>
          <a:prstGeom prst="rect">
            <a:avLst/>
          </a:prstGeom>
          <a:solidFill>
            <a:srgbClr val="FFFFFF"/>
          </a:solidFill>
          <a:ln>
            <a:noFill/>
          </a:ln>
        </p:spPr>
        <p:txBody>
          <a:bodyPr anchorCtr="0" anchor="t" bIns="87775" lIns="87775" spcFirstLastPara="1" rIns="87775" wrap="square" tIns="87775">
            <a:noAutofit/>
          </a:bodyPr>
          <a:lstStyle/>
          <a:p>
            <a:pPr indent="0" lvl="0" marL="0" marR="0" rtl="0" algn="l">
              <a:lnSpc>
                <a:spcPct val="100000"/>
              </a:lnSpc>
              <a:spcBef>
                <a:spcPts val="0"/>
              </a:spcBef>
              <a:spcAft>
                <a:spcPts val="0"/>
              </a:spcAft>
              <a:buClr>
                <a:srgbClr val="000000"/>
              </a:buClr>
              <a:buSzPts val="5600"/>
              <a:buFont typeface="Arial"/>
              <a:buNone/>
            </a:pPr>
            <a:r>
              <a:rPr b="0" i="0" lang="en" sz="2500" u="none" cap="none" strike="noStrike">
                <a:solidFill>
                  <a:srgbClr val="333333"/>
                </a:solidFill>
                <a:highlight>
                  <a:srgbClr val="FFFFFF"/>
                </a:highlight>
                <a:latin typeface="Arial"/>
                <a:ea typeface="Arial"/>
                <a:cs typeface="Arial"/>
                <a:sym typeface="Arial"/>
              </a:rPr>
              <a:t>The team has been tasked with designing and building a thermoplastic extrusion testing machine for Poba Medical, a local medical device manufacturer. These extrusions can be made from a range of different materials and are used to form medical balloons through a blow molding process which involves pressurizing them with nitrogen, heating them to given temperature, and stretching them to form the required shape. By varying these parameters, Poba Medical will be able to determine how a given material will behave under specific conditions which impacts the accuracy and predictability of the blow molding process as well as provide data to help improve the design of the medical balloon.</a:t>
            </a:r>
            <a:endParaRPr b="0" i="0" sz="2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500"/>
              <a:buFont typeface="Arial"/>
              <a:buNone/>
            </a:pPr>
            <a:r>
              <a:rPr b="0" i="0" lang="en" sz="2500" u="none" cap="none" strike="noStrike">
                <a:solidFill>
                  <a:srgbClr val="000000"/>
                </a:solidFill>
                <a:latin typeface="Arial"/>
                <a:ea typeface="Arial"/>
                <a:cs typeface="Arial"/>
                <a:sym typeface="Arial"/>
              </a:rPr>
              <a:t> </a:t>
            </a:r>
            <a:endParaRPr b="0" i="0" sz="2500" u="none" cap="none" strike="noStrike">
              <a:solidFill>
                <a:srgbClr val="000000"/>
              </a:solidFill>
              <a:latin typeface="Arial"/>
              <a:ea typeface="Arial"/>
              <a:cs typeface="Arial"/>
              <a:sym typeface="Arial"/>
            </a:endParaRPr>
          </a:p>
        </p:txBody>
      </p:sp>
      <p:sp>
        <p:nvSpPr>
          <p:cNvPr id="133" name="Google Shape;133;p25"/>
          <p:cNvSpPr txBox="1"/>
          <p:nvPr/>
        </p:nvSpPr>
        <p:spPr>
          <a:xfrm>
            <a:off x="355956" y="15896211"/>
            <a:ext cx="9032700" cy="983100"/>
          </a:xfrm>
          <a:prstGeom prst="rect">
            <a:avLst/>
          </a:prstGeom>
          <a:noFill/>
          <a:ln>
            <a:noFill/>
          </a:ln>
        </p:spPr>
        <p:txBody>
          <a:bodyPr anchorCtr="0" anchor="t" bIns="87775" lIns="87775" spcFirstLastPara="1" rIns="87775" wrap="square" tIns="87775">
            <a:no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Abstract</a:t>
            </a:r>
            <a:endParaRPr b="1" i="0" sz="5100" u="none" cap="none" strike="noStrike">
              <a:solidFill>
                <a:srgbClr val="0033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3366"/>
              </a:solidFill>
              <a:latin typeface="Oswald"/>
              <a:ea typeface="Oswald"/>
              <a:cs typeface="Oswald"/>
              <a:sym typeface="Oswald"/>
            </a:endParaRPr>
          </a:p>
        </p:txBody>
      </p:sp>
      <p:pic>
        <p:nvPicPr>
          <p:cNvPr id="134" name="Google Shape;134;p25"/>
          <p:cNvPicPr preferRelativeResize="0"/>
          <p:nvPr/>
        </p:nvPicPr>
        <p:blipFill rotWithShape="1">
          <a:blip r:embed="rId3">
            <a:alphaModFix/>
          </a:blip>
          <a:srcRect b="0" l="0" r="0" t="0"/>
          <a:stretch/>
        </p:blipFill>
        <p:spPr>
          <a:xfrm>
            <a:off x="498788" y="556877"/>
            <a:ext cx="3101158" cy="2955792"/>
          </a:xfrm>
          <a:prstGeom prst="rect">
            <a:avLst/>
          </a:prstGeom>
          <a:noFill/>
          <a:ln>
            <a:noFill/>
          </a:ln>
        </p:spPr>
      </p:pic>
      <p:sp>
        <p:nvSpPr>
          <p:cNvPr id="135" name="Google Shape;135;p25"/>
          <p:cNvSpPr txBox="1"/>
          <p:nvPr/>
        </p:nvSpPr>
        <p:spPr>
          <a:xfrm>
            <a:off x="7595232" y="22357178"/>
            <a:ext cx="9428700" cy="1094400"/>
          </a:xfrm>
          <a:prstGeom prst="rect">
            <a:avLst/>
          </a:prstGeom>
          <a:noFill/>
          <a:ln>
            <a:noFill/>
          </a:ln>
        </p:spPr>
        <p:txBody>
          <a:bodyPr anchorCtr="0" anchor="t" bIns="87775" lIns="87775" spcFirstLastPara="1" rIns="87775" wrap="square" tIns="87775">
            <a:no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Full Design</a:t>
            </a:r>
            <a:endParaRPr b="1" i="0" sz="5100" u="none" cap="none" strike="noStrike">
              <a:solidFill>
                <a:srgbClr val="0033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3366"/>
              </a:solidFill>
              <a:latin typeface="Oswald"/>
              <a:ea typeface="Oswald"/>
              <a:cs typeface="Oswald"/>
              <a:sym typeface="Oswald"/>
            </a:endParaRPr>
          </a:p>
        </p:txBody>
      </p:sp>
      <p:sp>
        <p:nvSpPr>
          <p:cNvPr id="136" name="Google Shape;136;p25"/>
          <p:cNvSpPr txBox="1"/>
          <p:nvPr/>
        </p:nvSpPr>
        <p:spPr>
          <a:xfrm>
            <a:off x="29580869" y="22809473"/>
            <a:ext cx="3762000" cy="1094400"/>
          </a:xfrm>
          <a:prstGeom prst="rect">
            <a:avLst/>
          </a:prstGeom>
          <a:noFill/>
          <a:ln>
            <a:noFill/>
          </a:ln>
        </p:spPr>
        <p:txBody>
          <a:bodyPr anchorCtr="0" anchor="t" bIns="87775" lIns="87775" spcFirstLastPara="1" rIns="87775" wrap="square" tIns="87775">
            <a:no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Conclusion</a:t>
            </a:r>
            <a:endParaRPr b="1" i="0" sz="5100" u="none" cap="none" strike="noStrike">
              <a:solidFill>
                <a:srgbClr val="0033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3366"/>
              </a:solidFill>
              <a:latin typeface="Oswald"/>
              <a:ea typeface="Oswald"/>
              <a:cs typeface="Oswald"/>
              <a:sym typeface="Oswald"/>
            </a:endParaRPr>
          </a:p>
        </p:txBody>
      </p:sp>
      <p:sp>
        <p:nvSpPr>
          <p:cNvPr id="137" name="Google Shape;137;p25"/>
          <p:cNvSpPr txBox="1"/>
          <p:nvPr/>
        </p:nvSpPr>
        <p:spPr>
          <a:xfrm>
            <a:off x="29851333" y="27663148"/>
            <a:ext cx="9428700" cy="1094400"/>
          </a:xfrm>
          <a:prstGeom prst="rect">
            <a:avLst/>
          </a:prstGeom>
          <a:noFill/>
          <a:ln>
            <a:noFill/>
          </a:ln>
        </p:spPr>
        <p:txBody>
          <a:bodyPr anchorCtr="0" anchor="t" bIns="87775" lIns="87775" spcFirstLastPara="1" rIns="87775" wrap="square" tIns="87775">
            <a:no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Acknowledgements</a:t>
            </a:r>
            <a:endParaRPr b="1" i="0" sz="5100" u="none" cap="none" strike="noStrike">
              <a:solidFill>
                <a:srgbClr val="0033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3366"/>
              </a:solidFill>
              <a:latin typeface="Oswald"/>
              <a:ea typeface="Oswald"/>
              <a:cs typeface="Oswald"/>
              <a:sym typeface="Oswald"/>
            </a:endParaRPr>
          </a:p>
        </p:txBody>
      </p:sp>
      <p:sp>
        <p:nvSpPr>
          <p:cNvPr id="138" name="Google Shape;138;p25"/>
          <p:cNvSpPr txBox="1"/>
          <p:nvPr/>
        </p:nvSpPr>
        <p:spPr>
          <a:xfrm>
            <a:off x="230336" y="24077980"/>
            <a:ext cx="5340600" cy="983100"/>
          </a:xfrm>
          <a:prstGeom prst="rect">
            <a:avLst/>
          </a:prstGeom>
          <a:noFill/>
          <a:ln>
            <a:noFill/>
          </a:ln>
        </p:spPr>
        <p:txBody>
          <a:bodyPr anchorCtr="0" anchor="t" bIns="87775" lIns="87775" spcFirstLastPara="1" rIns="87775" wrap="square" tIns="87775">
            <a:no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Requirements</a:t>
            </a:r>
            <a:endParaRPr b="1" i="0" sz="5100" u="none" cap="none" strike="noStrike">
              <a:solidFill>
                <a:srgbClr val="0033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3366"/>
              </a:solidFill>
              <a:latin typeface="Oswald"/>
              <a:ea typeface="Oswald"/>
              <a:cs typeface="Oswald"/>
              <a:sym typeface="Oswald"/>
            </a:endParaRPr>
          </a:p>
        </p:txBody>
      </p:sp>
      <p:sp>
        <p:nvSpPr>
          <p:cNvPr id="139" name="Google Shape;139;p25"/>
          <p:cNvSpPr txBox="1"/>
          <p:nvPr/>
        </p:nvSpPr>
        <p:spPr>
          <a:xfrm>
            <a:off x="7820215" y="4754933"/>
            <a:ext cx="13200000" cy="17208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Temperature Control</a:t>
            </a:r>
            <a:endParaRPr b="0" i="0" sz="7100" u="none" cap="none" strike="noStrike">
              <a:solidFill>
                <a:srgbClr val="000000"/>
              </a:solidFill>
              <a:latin typeface="Arial"/>
              <a:ea typeface="Arial"/>
              <a:cs typeface="Arial"/>
              <a:sym typeface="Arial"/>
            </a:endParaRPr>
          </a:p>
        </p:txBody>
      </p:sp>
      <p:sp>
        <p:nvSpPr>
          <p:cNvPr id="140" name="Google Shape;140;p25"/>
          <p:cNvSpPr txBox="1"/>
          <p:nvPr/>
        </p:nvSpPr>
        <p:spPr>
          <a:xfrm>
            <a:off x="-145200" y="24702880"/>
            <a:ext cx="7843500" cy="7862400"/>
          </a:xfrm>
          <a:prstGeom prst="rect">
            <a:avLst/>
          </a:prstGeom>
          <a:noFill/>
          <a:ln>
            <a:noFill/>
          </a:ln>
        </p:spPr>
        <p:txBody>
          <a:bodyPr anchorCtr="0" anchor="t" bIns="463225" lIns="463225" spcFirstLastPara="1" rIns="463225" wrap="square" tIns="4632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libri"/>
                <a:ea typeface="Calibri"/>
                <a:cs typeface="Calibri"/>
                <a:sym typeface="Calibri"/>
              </a:rPr>
              <a:t>In order to </a:t>
            </a:r>
            <a:r>
              <a:rPr lang="en" sz="2500">
                <a:latin typeface="Calibri"/>
                <a:ea typeface="Calibri"/>
                <a:cs typeface="Calibri"/>
                <a:sym typeface="Calibri"/>
              </a:rPr>
              <a:t>effectively test these thermoplastic extrusions</a:t>
            </a:r>
            <a:r>
              <a:rPr b="0" i="0" lang="en" sz="2500" u="none" cap="none" strike="noStrike">
                <a:solidFill>
                  <a:srgbClr val="000000"/>
                </a:solidFill>
                <a:latin typeface="Calibri"/>
                <a:ea typeface="Calibri"/>
                <a:cs typeface="Calibri"/>
                <a:sym typeface="Calibri"/>
              </a:rPr>
              <a:t>, the machine will need to simultaneously accomplish the following tasks:</a:t>
            </a:r>
            <a:endParaRPr b="0" i="0" sz="2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sz="2500">
              <a:latin typeface="Calibri"/>
              <a:ea typeface="Calibri"/>
              <a:cs typeface="Calibri"/>
              <a:sym typeface="Calibri"/>
            </a:endParaRPr>
          </a:p>
          <a:p>
            <a:pPr indent="0" lvl="0" marL="0" marR="0" rtl="0" algn="l">
              <a:lnSpc>
                <a:spcPct val="100000"/>
              </a:lnSpc>
              <a:spcBef>
                <a:spcPts val="0"/>
              </a:spcBef>
              <a:spcAft>
                <a:spcPts val="0"/>
              </a:spcAft>
              <a:buNone/>
            </a:pPr>
            <a:r>
              <a:rPr lang="en" sz="2500">
                <a:latin typeface="Calibri"/>
                <a:ea typeface="Calibri"/>
                <a:cs typeface="Calibri"/>
                <a:sym typeface="Calibri"/>
              </a:rPr>
              <a:t>1	</a:t>
            </a:r>
            <a:r>
              <a:rPr b="0" i="0" lang="en" sz="2500" u="none" cap="none" strike="noStrike">
                <a:solidFill>
                  <a:srgbClr val="000000"/>
                </a:solidFill>
                <a:latin typeface="Calibri"/>
                <a:ea typeface="Calibri"/>
                <a:cs typeface="Calibri"/>
                <a:sym typeface="Calibri"/>
              </a:rPr>
              <a:t>Pressurize extrusions up to 300 psi</a:t>
            </a:r>
            <a:endParaRPr b="0" i="0" sz="2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500">
              <a:latin typeface="Calibri"/>
              <a:ea typeface="Calibri"/>
              <a:cs typeface="Calibri"/>
              <a:sym typeface="Calibri"/>
            </a:endParaRPr>
          </a:p>
          <a:p>
            <a:pPr indent="0" lvl="0" marL="0" marR="0" rtl="0" algn="l">
              <a:lnSpc>
                <a:spcPct val="100000"/>
              </a:lnSpc>
              <a:spcBef>
                <a:spcPts val="0"/>
              </a:spcBef>
              <a:spcAft>
                <a:spcPts val="0"/>
              </a:spcAft>
              <a:buNone/>
            </a:pPr>
            <a:r>
              <a:rPr lang="en" sz="2500">
                <a:latin typeface="Calibri"/>
                <a:ea typeface="Calibri"/>
                <a:cs typeface="Calibri"/>
                <a:sym typeface="Calibri"/>
              </a:rPr>
              <a:t>2 	</a:t>
            </a:r>
            <a:r>
              <a:rPr b="0" i="0" lang="en" sz="2500" u="none" cap="none" strike="noStrike">
                <a:solidFill>
                  <a:srgbClr val="000000"/>
                </a:solidFill>
                <a:latin typeface="Calibri"/>
                <a:ea typeface="Calibri"/>
                <a:cs typeface="Calibri"/>
                <a:sym typeface="Calibri"/>
              </a:rPr>
              <a:t>Apply an axial load of up to 150 lbf</a:t>
            </a:r>
            <a:endParaRPr b="0" i="0" sz="2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500">
              <a:latin typeface="Calibri"/>
              <a:ea typeface="Calibri"/>
              <a:cs typeface="Calibri"/>
              <a:sym typeface="Calibri"/>
            </a:endParaRPr>
          </a:p>
          <a:p>
            <a:pPr indent="0" lvl="0" marL="0" marR="0" rtl="0" algn="l">
              <a:lnSpc>
                <a:spcPct val="100000"/>
              </a:lnSpc>
              <a:spcBef>
                <a:spcPts val="0"/>
              </a:spcBef>
              <a:spcAft>
                <a:spcPts val="0"/>
              </a:spcAft>
              <a:buNone/>
            </a:pPr>
            <a:r>
              <a:rPr lang="en" sz="2500">
                <a:latin typeface="Calibri"/>
                <a:ea typeface="Calibri"/>
                <a:cs typeface="Calibri"/>
                <a:sym typeface="Calibri"/>
              </a:rPr>
              <a:t>3	</a:t>
            </a:r>
            <a:r>
              <a:rPr b="0" i="0" lang="en" sz="2500" u="none" cap="none" strike="noStrike">
                <a:solidFill>
                  <a:srgbClr val="000000"/>
                </a:solidFill>
                <a:latin typeface="Calibri"/>
                <a:ea typeface="Calibri"/>
                <a:cs typeface="Calibri"/>
                <a:sym typeface="Calibri"/>
              </a:rPr>
              <a:t>Measure maximum diameter of extrusion up to a 	    maximum of 2.5”</a:t>
            </a:r>
            <a:endParaRPr b="0" i="0" sz="2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500">
              <a:latin typeface="Calibri"/>
              <a:ea typeface="Calibri"/>
              <a:cs typeface="Calibri"/>
              <a:sym typeface="Calibri"/>
            </a:endParaRPr>
          </a:p>
          <a:p>
            <a:pPr indent="0" lvl="0" marL="0" marR="0" rtl="0" algn="l">
              <a:lnSpc>
                <a:spcPct val="100000"/>
              </a:lnSpc>
              <a:spcBef>
                <a:spcPts val="0"/>
              </a:spcBef>
              <a:spcAft>
                <a:spcPts val="0"/>
              </a:spcAft>
              <a:buNone/>
            </a:pPr>
            <a:r>
              <a:rPr lang="en" sz="2500">
                <a:latin typeface="Calibri"/>
                <a:ea typeface="Calibri"/>
                <a:cs typeface="Calibri"/>
                <a:sym typeface="Calibri"/>
              </a:rPr>
              <a:t>4	</a:t>
            </a:r>
            <a:r>
              <a:rPr b="0" i="0" lang="en" sz="2500" u="none" cap="none" strike="noStrike">
                <a:solidFill>
                  <a:srgbClr val="000000"/>
                </a:solidFill>
                <a:latin typeface="Calibri"/>
                <a:ea typeface="Calibri"/>
                <a:cs typeface="Calibri"/>
                <a:sym typeface="Calibri"/>
              </a:rPr>
              <a:t>Control temperature of extrusion up to 250°F</a:t>
            </a:r>
            <a:endParaRPr b="0" i="0" sz="2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500">
              <a:latin typeface="Calibri"/>
              <a:ea typeface="Calibri"/>
              <a:cs typeface="Calibri"/>
              <a:sym typeface="Calibri"/>
            </a:endParaRPr>
          </a:p>
          <a:p>
            <a:pPr indent="0" lvl="0" marL="0" marR="0" rtl="0" algn="l">
              <a:lnSpc>
                <a:spcPct val="100000"/>
              </a:lnSpc>
              <a:spcBef>
                <a:spcPts val="0"/>
              </a:spcBef>
              <a:spcAft>
                <a:spcPts val="0"/>
              </a:spcAft>
              <a:buNone/>
            </a:pPr>
            <a:r>
              <a:rPr lang="en" sz="2500">
                <a:latin typeface="Calibri"/>
                <a:ea typeface="Calibri"/>
                <a:cs typeface="Calibri"/>
                <a:sym typeface="Calibri"/>
              </a:rPr>
              <a:t>5	</a:t>
            </a:r>
            <a:r>
              <a:rPr b="0" i="0" lang="en" sz="2500" u="none" cap="none" strike="noStrike">
                <a:solidFill>
                  <a:srgbClr val="000000"/>
                </a:solidFill>
                <a:latin typeface="Calibri"/>
                <a:ea typeface="Calibri"/>
                <a:cs typeface="Calibri"/>
                <a:sym typeface="Calibri"/>
              </a:rPr>
              <a:t>Expand Extrusions with diameters ranging from .02-.625”</a:t>
            </a:r>
            <a:endParaRPr b="0" i="0" sz="2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500">
              <a:latin typeface="Calibri"/>
              <a:ea typeface="Calibri"/>
              <a:cs typeface="Calibri"/>
              <a:sym typeface="Calibri"/>
            </a:endParaRPr>
          </a:p>
          <a:p>
            <a:pPr indent="0" lvl="0" marL="0" marR="0" rtl="0" algn="l">
              <a:lnSpc>
                <a:spcPct val="100000"/>
              </a:lnSpc>
              <a:spcBef>
                <a:spcPts val="0"/>
              </a:spcBef>
              <a:spcAft>
                <a:spcPts val="0"/>
              </a:spcAft>
              <a:buNone/>
            </a:pPr>
            <a:r>
              <a:rPr lang="en" sz="2500">
                <a:latin typeface="Calibri"/>
                <a:ea typeface="Calibri"/>
                <a:cs typeface="Calibri"/>
                <a:sym typeface="Calibri"/>
              </a:rPr>
              <a:t>6	</a:t>
            </a:r>
            <a:r>
              <a:rPr b="0" i="0" lang="en" sz="2500" u="none" cap="none" strike="noStrike">
                <a:solidFill>
                  <a:srgbClr val="000000"/>
                </a:solidFill>
                <a:latin typeface="Calibri"/>
                <a:ea typeface="Calibri"/>
                <a:cs typeface="Calibri"/>
                <a:sym typeface="Calibri"/>
              </a:rPr>
              <a:t>Output measurements in easy to read format</a:t>
            </a:r>
            <a:endParaRPr sz="2500">
              <a:latin typeface="Calibri"/>
              <a:ea typeface="Calibri"/>
              <a:cs typeface="Calibri"/>
              <a:sym typeface="Calibri"/>
            </a:endParaRPr>
          </a:p>
          <a:p>
            <a:pPr indent="0" lvl="0" marL="2311400" marR="0" rtl="0" algn="l">
              <a:lnSpc>
                <a:spcPct val="100000"/>
              </a:lnSpc>
              <a:spcBef>
                <a:spcPts val="0"/>
              </a:spcBef>
              <a:spcAft>
                <a:spcPts val="0"/>
              </a:spcAft>
              <a:buNone/>
            </a:pPr>
            <a:r>
              <a:t/>
            </a:r>
            <a:endParaRPr sz="2500">
              <a:latin typeface="Calibri"/>
              <a:ea typeface="Calibri"/>
              <a:cs typeface="Calibri"/>
              <a:sym typeface="Calibri"/>
            </a:endParaRPr>
          </a:p>
        </p:txBody>
      </p:sp>
      <p:sp>
        <p:nvSpPr>
          <p:cNvPr id="141" name="Google Shape;141;p25"/>
          <p:cNvSpPr txBox="1"/>
          <p:nvPr/>
        </p:nvSpPr>
        <p:spPr>
          <a:xfrm>
            <a:off x="20003610" y="5542880"/>
            <a:ext cx="8871600" cy="3244500"/>
          </a:xfrm>
          <a:prstGeom prst="rect">
            <a:avLst/>
          </a:prstGeom>
          <a:noFill/>
          <a:ln>
            <a:noFill/>
          </a:ln>
        </p:spPr>
        <p:txBody>
          <a:bodyPr anchorCtr="0" anchor="t" bIns="463225" lIns="463225" spcFirstLastPara="1" rIns="463225" wrap="square" tIns="4632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libri"/>
                <a:ea typeface="Calibri"/>
                <a:cs typeface="Calibri"/>
                <a:sym typeface="Calibri"/>
              </a:rPr>
              <a:t>A Nema-34 Stepper motor combined with a ball screw driving a carriage has been designed in order to supply 150 lbf of axial force. The mounts for the system were CNC milled, and a 1:1.5 gear ratio has been adopted in order to favorably space the motor and increase torque. The motor is driven by a DM860H driver and an Elegoo Mega 2560 microcontroller.</a:t>
            </a:r>
            <a:endParaRPr b="0" i="0" sz="2500" u="none" cap="none" strike="noStrike">
              <a:solidFill>
                <a:srgbClr val="000000"/>
              </a:solidFill>
              <a:latin typeface="Calibri"/>
              <a:ea typeface="Calibri"/>
              <a:cs typeface="Calibri"/>
              <a:sym typeface="Calibri"/>
            </a:endParaRPr>
          </a:p>
        </p:txBody>
      </p:sp>
      <p:pic>
        <p:nvPicPr>
          <p:cNvPr id="142" name="Google Shape;142;p25"/>
          <p:cNvPicPr preferRelativeResize="0"/>
          <p:nvPr/>
        </p:nvPicPr>
        <p:blipFill rotWithShape="1">
          <a:blip r:embed="rId4">
            <a:alphaModFix/>
          </a:blip>
          <a:srcRect b="0" l="0" r="0" t="0"/>
          <a:stretch/>
        </p:blipFill>
        <p:spPr>
          <a:xfrm>
            <a:off x="7473338" y="25565213"/>
            <a:ext cx="2679600" cy="5663882"/>
          </a:xfrm>
          <a:prstGeom prst="rect">
            <a:avLst/>
          </a:prstGeom>
          <a:noFill/>
          <a:ln>
            <a:noFill/>
          </a:ln>
        </p:spPr>
      </p:pic>
      <p:pic>
        <p:nvPicPr>
          <p:cNvPr id="143" name="Google Shape;143;p25"/>
          <p:cNvPicPr preferRelativeResize="0"/>
          <p:nvPr/>
        </p:nvPicPr>
        <p:blipFill rotWithShape="1">
          <a:blip r:embed="rId5">
            <a:alphaModFix/>
          </a:blip>
          <a:srcRect b="2499" l="0" r="0" t="4252"/>
          <a:stretch/>
        </p:blipFill>
        <p:spPr>
          <a:xfrm>
            <a:off x="26461380" y="8864073"/>
            <a:ext cx="1280512" cy="2731243"/>
          </a:xfrm>
          <a:prstGeom prst="rect">
            <a:avLst/>
          </a:prstGeom>
          <a:noFill/>
          <a:ln>
            <a:noFill/>
          </a:ln>
        </p:spPr>
      </p:pic>
      <p:sp>
        <p:nvSpPr>
          <p:cNvPr id="144" name="Google Shape;144;p25"/>
          <p:cNvSpPr txBox="1"/>
          <p:nvPr/>
        </p:nvSpPr>
        <p:spPr>
          <a:xfrm>
            <a:off x="7520720" y="5575021"/>
            <a:ext cx="11463000" cy="2859900"/>
          </a:xfrm>
          <a:prstGeom prst="rect">
            <a:avLst/>
          </a:prstGeom>
          <a:noFill/>
          <a:ln>
            <a:noFill/>
          </a:ln>
        </p:spPr>
        <p:txBody>
          <a:bodyPr anchorCtr="0" anchor="t" bIns="463225" lIns="463225" spcFirstLastPara="1" rIns="463225" wrap="square" tIns="4632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libri"/>
                <a:ea typeface="Calibri"/>
                <a:cs typeface="Calibri"/>
                <a:sym typeface="Calibri"/>
              </a:rPr>
              <a:t>Temperature control was accomplished  using an Omega “AHP-5051” duct heater supplying heated air which flows around a custom CNC machined heater nozzle. T</a:t>
            </a:r>
            <a:r>
              <a:rPr lang="en" sz="2500">
                <a:latin typeface="Calibri"/>
                <a:ea typeface="Calibri"/>
                <a:cs typeface="Calibri"/>
                <a:sym typeface="Calibri"/>
              </a:rPr>
              <a:t>he</a:t>
            </a:r>
            <a:r>
              <a:rPr b="0" i="0" lang="en" sz="2500" u="none" cap="none" strike="noStrike">
                <a:solidFill>
                  <a:srgbClr val="000000"/>
                </a:solidFill>
                <a:latin typeface="Calibri"/>
                <a:ea typeface="Calibri"/>
                <a:cs typeface="Calibri"/>
                <a:sym typeface="Calibri"/>
              </a:rPr>
              <a:t> </a:t>
            </a:r>
            <a:r>
              <a:rPr lang="en" sz="2500">
                <a:latin typeface="Calibri"/>
                <a:ea typeface="Calibri"/>
                <a:cs typeface="Calibri"/>
                <a:sym typeface="Calibri"/>
              </a:rPr>
              <a:t>heater</a:t>
            </a:r>
            <a:r>
              <a:rPr b="0" i="0" lang="en" sz="2500" u="none" cap="none" strike="noStrike">
                <a:solidFill>
                  <a:srgbClr val="000000"/>
                </a:solidFill>
                <a:latin typeface="Calibri"/>
                <a:ea typeface="Calibri"/>
                <a:cs typeface="Calibri"/>
                <a:sym typeface="Calibri"/>
              </a:rPr>
              <a:t> was controlled using a Watlow “Ez-Zone” temperature controller connected to a thermocouple placed at the outlet of the heater to vary the heater’s input power to reach a set point.</a:t>
            </a:r>
            <a:endParaRPr b="0" i="0" sz="2500" u="none" cap="none" strike="noStrike">
              <a:solidFill>
                <a:srgbClr val="000000"/>
              </a:solidFill>
              <a:latin typeface="Calibri"/>
              <a:ea typeface="Calibri"/>
              <a:cs typeface="Calibri"/>
              <a:sym typeface="Calibri"/>
            </a:endParaRPr>
          </a:p>
        </p:txBody>
      </p:sp>
      <p:sp>
        <p:nvSpPr>
          <p:cNvPr id="145" name="Google Shape;145;p25"/>
          <p:cNvSpPr txBox="1"/>
          <p:nvPr/>
        </p:nvSpPr>
        <p:spPr>
          <a:xfrm>
            <a:off x="21329442" y="11191603"/>
            <a:ext cx="2137200" cy="1397400"/>
          </a:xfrm>
          <a:prstGeom prst="rect">
            <a:avLst/>
          </a:prstGeom>
          <a:noFill/>
          <a:ln>
            <a:noFill/>
          </a:ln>
        </p:spPr>
        <p:txBody>
          <a:bodyPr anchorCtr="0" anchor="t" bIns="463225" lIns="463225" spcFirstLastPara="1" rIns="463225" wrap="square" tIns="4632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Figure </a:t>
            </a:r>
            <a:r>
              <a:rPr lang="en" sz="1500">
                <a:latin typeface="Calibri"/>
                <a:ea typeface="Calibri"/>
                <a:cs typeface="Calibri"/>
                <a:sym typeface="Calibri"/>
              </a:rPr>
              <a:t>16</a:t>
            </a:r>
            <a:r>
              <a:rPr b="0" i="0" lang="en" sz="1500" u="none" cap="none" strike="noStrike">
                <a:solidFill>
                  <a:srgbClr val="000000"/>
                </a:solidFill>
                <a:latin typeface="Calibri"/>
                <a:ea typeface="Calibri"/>
                <a:cs typeface="Calibri"/>
                <a:sym typeface="Calibri"/>
              </a:rPr>
              <a:t>: Gears</a:t>
            </a:r>
            <a:r>
              <a:rPr lang="en" sz="1500">
                <a:latin typeface="Calibri"/>
                <a:ea typeface="Calibri"/>
                <a:cs typeface="Calibri"/>
                <a:sym typeface="Calibri"/>
              </a:rPr>
              <a:t> meshing </a:t>
            </a:r>
            <a:endParaRPr b="0" i="0" sz="1500" u="none" cap="none" strike="noStrike">
              <a:solidFill>
                <a:srgbClr val="000000"/>
              </a:solidFill>
              <a:latin typeface="Calibri"/>
              <a:ea typeface="Calibri"/>
              <a:cs typeface="Calibri"/>
              <a:sym typeface="Calibri"/>
            </a:endParaRPr>
          </a:p>
        </p:txBody>
      </p:sp>
      <p:sp>
        <p:nvSpPr>
          <p:cNvPr id="146" name="Google Shape;146;p25"/>
          <p:cNvSpPr txBox="1"/>
          <p:nvPr/>
        </p:nvSpPr>
        <p:spPr>
          <a:xfrm>
            <a:off x="23321375" y="11278643"/>
            <a:ext cx="3136200" cy="1166700"/>
          </a:xfrm>
          <a:prstGeom prst="rect">
            <a:avLst/>
          </a:prstGeom>
          <a:noFill/>
          <a:ln>
            <a:noFill/>
          </a:ln>
        </p:spPr>
        <p:txBody>
          <a:bodyPr anchorCtr="0" anchor="t" bIns="463225" lIns="463225" spcFirstLastPara="1" rIns="463225" wrap="square" tIns="4632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Figure </a:t>
            </a:r>
            <a:r>
              <a:rPr lang="en" sz="1500">
                <a:solidFill>
                  <a:srgbClr val="000000"/>
                </a:solidFill>
                <a:latin typeface="Calibri"/>
                <a:ea typeface="Calibri"/>
                <a:cs typeface="Calibri"/>
                <a:sym typeface="Calibri"/>
              </a:rPr>
              <a:t>17</a:t>
            </a:r>
            <a:r>
              <a:rPr b="0" i="0" lang="en" sz="1500" u="none" cap="none" strike="noStrike">
                <a:solidFill>
                  <a:srgbClr val="000000"/>
                </a:solidFill>
                <a:latin typeface="Calibri"/>
                <a:ea typeface="Calibri"/>
                <a:cs typeface="Calibri"/>
                <a:sym typeface="Calibri"/>
              </a:rPr>
              <a:t>: CNC’d Mounts</a:t>
            </a:r>
            <a:endParaRPr b="0" i="0" sz="7100" u="none" cap="none" strike="noStrike">
              <a:solidFill>
                <a:srgbClr val="000000"/>
              </a:solidFill>
              <a:latin typeface="Arial"/>
              <a:ea typeface="Arial"/>
              <a:cs typeface="Arial"/>
              <a:sym typeface="Arial"/>
            </a:endParaRPr>
          </a:p>
        </p:txBody>
      </p:sp>
      <p:sp>
        <p:nvSpPr>
          <p:cNvPr id="147" name="Google Shape;147;p25"/>
          <p:cNvSpPr txBox="1"/>
          <p:nvPr/>
        </p:nvSpPr>
        <p:spPr>
          <a:xfrm>
            <a:off x="25600027" y="11368960"/>
            <a:ext cx="3384600" cy="1397400"/>
          </a:xfrm>
          <a:prstGeom prst="rect">
            <a:avLst/>
          </a:prstGeom>
          <a:noFill/>
          <a:ln>
            <a:noFill/>
          </a:ln>
        </p:spPr>
        <p:txBody>
          <a:bodyPr anchorCtr="0" anchor="t" bIns="463225" lIns="463225" spcFirstLastPara="1" rIns="463225" wrap="square" tIns="4632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Figure 1</a:t>
            </a:r>
            <a:r>
              <a:rPr lang="en" sz="1500">
                <a:solidFill>
                  <a:srgbClr val="000000"/>
                </a:solidFill>
                <a:latin typeface="Calibri"/>
                <a:ea typeface="Calibri"/>
                <a:cs typeface="Calibri"/>
                <a:sym typeface="Calibri"/>
              </a:rPr>
              <a:t>8</a:t>
            </a:r>
            <a:r>
              <a:rPr b="0" i="0" lang="en" sz="1500" u="none" cap="none" strike="noStrike">
                <a:solidFill>
                  <a:srgbClr val="000000"/>
                </a:solidFill>
                <a:latin typeface="Calibri"/>
                <a:ea typeface="Calibri"/>
                <a:cs typeface="Calibri"/>
                <a:sym typeface="Calibri"/>
              </a:rPr>
              <a:t>: Nema 34-Stepper Motor</a:t>
            </a:r>
            <a:endParaRPr b="0" i="0" sz="7100" u="none" cap="none" strike="noStrike">
              <a:solidFill>
                <a:srgbClr val="000000"/>
              </a:solidFill>
              <a:latin typeface="Arial"/>
              <a:ea typeface="Arial"/>
              <a:cs typeface="Arial"/>
              <a:sym typeface="Arial"/>
            </a:endParaRPr>
          </a:p>
        </p:txBody>
      </p:sp>
      <p:sp>
        <p:nvSpPr>
          <p:cNvPr id="148" name="Google Shape;148;p25"/>
          <p:cNvSpPr txBox="1"/>
          <p:nvPr/>
        </p:nvSpPr>
        <p:spPr>
          <a:xfrm>
            <a:off x="8016048" y="9957248"/>
            <a:ext cx="3384600" cy="1166700"/>
          </a:xfrm>
          <a:prstGeom prst="rect">
            <a:avLst/>
          </a:prstGeom>
          <a:noFill/>
          <a:ln>
            <a:noFill/>
          </a:ln>
        </p:spPr>
        <p:txBody>
          <a:bodyPr anchorCtr="0" anchor="t" bIns="463225" lIns="463225" spcFirstLastPara="1" rIns="463225" wrap="square" tIns="4632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Figure </a:t>
            </a:r>
            <a:r>
              <a:rPr lang="en" sz="1500">
                <a:solidFill>
                  <a:srgbClr val="000000"/>
                </a:solidFill>
                <a:latin typeface="Calibri"/>
                <a:ea typeface="Calibri"/>
                <a:cs typeface="Calibri"/>
                <a:sym typeface="Calibri"/>
              </a:rPr>
              <a:t>2</a:t>
            </a:r>
            <a:r>
              <a:rPr b="0" i="0" lang="en" sz="1500" u="none" cap="none" strike="noStrike">
                <a:solidFill>
                  <a:srgbClr val="000000"/>
                </a:solidFill>
                <a:latin typeface="Calibri"/>
                <a:ea typeface="Calibri"/>
                <a:cs typeface="Calibri"/>
                <a:sym typeface="Calibri"/>
              </a:rPr>
              <a:t>: Custom Air Nozzle</a:t>
            </a:r>
            <a:endParaRPr b="0" i="0" sz="7100" u="none" cap="none" strike="noStrike">
              <a:solidFill>
                <a:srgbClr val="000000"/>
              </a:solidFill>
              <a:latin typeface="Arial"/>
              <a:ea typeface="Arial"/>
              <a:cs typeface="Arial"/>
              <a:sym typeface="Arial"/>
            </a:endParaRPr>
          </a:p>
        </p:txBody>
      </p:sp>
      <p:sp>
        <p:nvSpPr>
          <p:cNvPr id="149" name="Google Shape;149;p25"/>
          <p:cNvSpPr txBox="1"/>
          <p:nvPr/>
        </p:nvSpPr>
        <p:spPr>
          <a:xfrm>
            <a:off x="11093447" y="9980083"/>
            <a:ext cx="3384600" cy="1166700"/>
          </a:xfrm>
          <a:prstGeom prst="rect">
            <a:avLst/>
          </a:prstGeom>
          <a:noFill/>
          <a:ln>
            <a:noFill/>
          </a:ln>
        </p:spPr>
        <p:txBody>
          <a:bodyPr anchorCtr="0" anchor="t" bIns="463225" lIns="463225" spcFirstLastPara="1" rIns="463225" wrap="square" tIns="4632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Figure </a:t>
            </a:r>
            <a:r>
              <a:rPr lang="en" sz="1500">
                <a:solidFill>
                  <a:srgbClr val="000000"/>
                </a:solidFill>
                <a:latin typeface="Calibri"/>
                <a:ea typeface="Calibri"/>
                <a:cs typeface="Calibri"/>
                <a:sym typeface="Calibri"/>
              </a:rPr>
              <a:t>3</a:t>
            </a:r>
            <a:r>
              <a:rPr b="0" i="0" lang="en" sz="1500" u="none" cap="none" strike="noStrike">
                <a:solidFill>
                  <a:srgbClr val="000000"/>
                </a:solidFill>
                <a:latin typeface="Calibri"/>
                <a:ea typeface="Calibri"/>
                <a:cs typeface="Calibri"/>
                <a:sym typeface="Calibri"/>
              </a:rPr>
              <a:t>: Air Heater</a:t>
            </a:r>
            <a:endParaRPr b="0" i="0" sz="7100" u="none" cap="none" strike="noStrike">
              <a:solidFill>
                <a:srgbClr val="000000"/>
              </a:solidFill>
              <a:latin typeface="Arial"/>
              <a:ea typeface="Arial"/>
              <a:cs typeface="Arial"/>
              <a:sym typeface="Arial"/>
            </a:endParaRPr>
          </a:p>
        </p:txBody>
      </p:sp>
      <p:sp>
        <p:nvSpPr>
          <p:cNvPr id="150" name="Google Shape;150;p25"/>
          <p:cNvSpPr txBox="1"/>
          <p:nvPr/>
        </p:nvSpPr>
        <p:spPr>
          <a:xfrm>
            <a:off x="7473340" y="15513743"/>
            <a:ext cx="13200000" cy="17208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Manufacturing</a:t>
            </a:r>
            <a:endParaRPr b="1" i="0" sz="5100" u="none" cap="none" strike="noStrike">
              <a:solidFill>
                <a:srgbClr val="003366"/>
              </a:solidFill>
              <a:latin typeface="Arial"/>
              <a:ea typeface="Arial"/>
              <a:cs typeface="Arial"/>
              <a:sym typeface="Arial"/>
            </a:endParaRPr>
          </a:p>
        </p:txBody>
      </p:sp>
      <p:pic>
        <p:nvPicPr>
          <p:cNvPr id="151" name="Google Shape;151;p25"/>
          <p:cNvPicPr preferRelativeResize="0"/>
          <p:nvPr/>
        </p:nvPicPr>
        <p:blipFill rotWithShape="1">
          <a:blip r:embed="rId6">
            <a:alphaModFix/>
          </a:blip>
          <a:srcRect b="0" l="0" r="10754" t="37166"/>
          <a:stretch/>
        </p:blipFill>
        <p:spPr>
          <a:xfrm>
            <a:off x="19973048" y="13636738"/>
            <a:ext cx="6110966" cy="3519996"/>
          </a:xfrm>
          <a:prstGeom prst="rect">
            <a:avLst/>
          </a:prstGeom>
          <a:noFill/>
          <a:ln>
            <a:noFill/>
          </a:ln>
        </p:spPr>
      </p:pic>
      <p:pic>
        <p:nvPicPr>
          <p:cNvPr id="152" name="Google Shape;152;p25"/>
          <p:cNvPicPr preferRelativeResize="0"/>
          <p:nvPr/>
        </p:nvPicPr>
        <p:blipFill rotWithShape="1">
          <a:blip r:embed="rId7">
            <a:alphaModFix/>
          </a:blip>
          <a:srcRect b="7415" l="0" r="17450" t="0"/>
          <a:stretch/>
        </p:blipFill>
        <p:spPr>
          <a:xfrm>
            <a:off x="19540262" y="17621948"/>
            <a:ext cx="5529651" cy="4270017"/>
          </a:xfrm>
          <a:prstGeom prst="rect">
            <a:avLst/>
          </a:prstGeom>
          <a:noFill/>
          <a:ln>
            <a:noFill/>
          </a:ln>
        </p:spPr>
      </p:pic>
      <p:pic>
        <p:nvPicPr>
          <p:cNvPr id="153" name="Google Shape;153;p25"/>
          <p:cNvPicPr preferRelativeResize="0"/>
          <p:nvPr/>
        </p:nvPicPr>
        <p:blipFill rotWithShape="1">
          <a:blip r:embed="rId8">
            <a:alphaModFix/>
          </a:blip>
          <a:srcRect b="0" l="0" r="0" t="0"/>
          <a:stretch/>
        </p:blipFill>
        <p:spPr>
          <a:xfrm>
            <a:off x="26564101" y="14041353"/>
            <a:ext cx="3887400" cy="2535473"/>
          </a:xfrm>
          <a:prstGeom prst="rect">
            <a:avLst/>
          </a:prstGeom>
          <a:noFill/>
          <a:ln>
            <a:noFill/>
          </a:ln>
        </p:spPr>
      </p:pic>
      <p:sp>
        <p:nvSpPr>
          <p:cNvPr id="154" name="Google Shape;154;p25"/>
          <p:cNvSpPr txBox="1"/>
          <p:nvPr/>
        </p:nvSpPr>
        <p:spPr>
          <a:xfrm>
            <a:off x="19579995" y="22357163"/>
            <a:ext cx="13200000" cy="17208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Testing</a:t>
            </a:r>
            <a:endParaRPr b="1" i="0" sz="5100" u="none" cap="none" strike="noStrike">
              <a:solidFill>
                <a:srgbClr val="003366"/>
              </a:solidFill>
              <a:latin typeface="Arial"/>
              <a:ea typeface="Arial"/>
              <a:cs typeface="Arial"/>
              <a:sym typeface="Arial"/>
            </a:endParaRPr>
          </a:p>
        </p:txBody>
      </p:sp>
      <p:sp>
        <p:nvSpPr>
          <p:cNvPr id="155" name="Google Shape;155;p25"/>
          <p:cNvSpPr txBox="1"/>
          <p:nvPr/>
        </p:nvSpPr>
        <p:spPr>
          <a:xfrm>
            <a:off x="19968813" y="12162400"/>
            <a:ext cx="8265000" cy="17208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System</a:t>
            </a:r>
            <a:r>
              <a:rPr b="1" lang="en" sz="5100">
                <a:solidFill>
                  <a:srgbClr val="003366"/>
                </a:solidFill>
              </a:rPr>
              <a:t> </a:t>
            </a:r>
            <a:r>
              <a:rPr b="1" i="0" lang="en" sz="5100" u="none" cap="none" strike="noStrike">
                <a:solidFill>
                  <a:srgbClr val="003366"/>
                </a:solidFill>
                <a:latin typeface="Arial"/>
                <a:ea typeface="Arial"/>
                <a:cs typeface="Arial"/>
                <a:sym typeface="Arial"/>
              </a:rPr>
              <a:t>Diagrams</a:t>
            </a:r>
            <a:endParaRPr b="0" i="0" sz="7100" u="none" cap="none" strike="noStrike">
              <a:solidFill>
                <a:srgbClr val="000000"/>
              </a:solidFill>
              <a:latin typeface="Arial"/>
              <a:ea typeface="Arial"/>
              <a:cs typeface="Arial"/>
              <a:sym typeface="Arial"/>
            </a:endParaRPr>
          </a:p>
        </p:txBody>
      </p:sp>
      <p:sp>
        <p:nvSpPr>
          <p:cNvPr id="156" name="Google Shape;156;p25"/>
          <p:cNvSpPr txBox="1"/>
          <p:nvPr/>
        </p:nvSpPr>
        <p:spPr>
          <a:xfrm>
            <a:off x="13408947" y="9915763"/>
            <a:ext cx="3384600" cy="1397400"/>
          </a:xfrm>
          <a:prstGeom prst="rect">
            <a:avLst/>
          </a:prstGeom>
          <a:noFill/>
          <a:ln>
            <a:noFill/>
          </a:ln>
        </p:spPr>
        <p:txBody>
          <a:bodyPr anchorCtr="0" anchor="t" bIns="463225" lIns="463225" spcFirstLastPara="1" rIns="463225" wrap="square" tIns="4632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Figure 4: Temperature Controller</a:t>
            </a:r>
            <a:endParaRPr b="0" i="0" sz="7100" u="none" cap="none" strike="noStrike">
              <a:solidFill>
                <a:srgbClr val="000000"/>
              </a:solidFill>
              <a:latin typeface="Arial"/>
              <a:ea typeface="Arial"/>
              <a:cs typeface="Arial"/>
              <a:sym typeface="Arial"/>
            </a:endParaRPr>
          </a:p>
        </p:txBody>
      </p:sp>
      <p:pic>
        <p:nvPicPr>
          <p:cNvPr id="157" name="Google Shape;157;p25"/>
          <p:cNvPicPr preferRelativeResize="0"/>
          <p:nvPr/>
        </p:nvPicPr>
        <p:blipFill rotWithShape="1">
          <a:blip r:embed="rId9">
            <a:alphaModFix/>
          </a:blip>
          <a:srcRect b="0" l="0" r="0" t="0"/>
          <a:stretch/>
        </p:blipFill>
        <p:spPr>
          <a:xfrm>
            <a:off x="10553862" y="25565443"/>
            <a:ext cx="2679576" cy="5663432"/>
          </a:xfrm>
          <a:prstGeom prst="rect">
            <a:avLst/>
          </a:prstGeom>
          <a:noFill/>
          <a:ln>
            <a:noFill/>
          </a:ln>
        </p:spPr>
      </p:pic>
      <p:pic>
        <p:nvPicPr>
          <p:cNvPr id="158" name="Google Shape;158;p25"/>
          <p:cNvPicPr preferRelativeResize="0"/>
          <p:nvPr/>
        </p:nvPicPr>
        <p:blipFill rotWithShape="1">
          <a:blip r:embed="rId10">
            <a:alphaModFix/>
          </a:blip>
          <a:srcRect b="0" l="0" r="0" t="0"/>
          <a:stretch/>
        </p:blipFill>
        <p:spPr>
          <a:xfrm>
            <a:off x="13547375" y="25523356"/>
            <a:ext cx="2679600" cy="5663642"/>
          </a:xfrm>
          <a:prstGeom prst="rect">
            <a:avLst/>
          </a:prstGeom>
          <a:noFill/>
          <a:ln>
            <a:noFill/>
          </a:ln>
        </p:spPr>
      </p:pic>
      <p:pic>
        <p:nvPicPr>
          <p:cNvPr id="159" name="Google Shape;159;p25"/>
          <p:cNvPicPr preferRelativeResize="0"/>
          <p:nvPr/>
        </p:nvPicPr>
        <p:blipFill rotWithShape="1">
          <a:blip r:embed="rId11">
            <a:alphaModFix/>
          </a:blip>
          <a:srcRect b="0" l="0" r="0" t="0"/>
          <a:stretch/>
        </p:blipFill>
        <p:spPr>
          <a:xfrm>
            <a:off x="16540888" y="25523087"/>
            <a:ext cx="2679600" cy="5663913"/>
          </a:xfrm>
          <a:prstGeom prst="rect">
            <a:avLst/>
          </a:prstGeom>
          <a:noFill/>
          <a:ln>
            <a:noFill/>
          </a:ln>
        </p:spPr>
      </p:pic>
      <p:sp>
        <p:nvSpPr>
          <p:cNvPr id="160" name="Google Shape;160;p25"/>
          <p:cNvSpPr txBox="1"/>
          <p:nvPr/>
        </p:nvSpPr>
        <p:spPr>
          <a:xfrm>
            <a:off x="7614480" y="16451521"/>
            <a:ext cx="11463000" cy="2475000"/>
          </a:xfrm>
          <a:prstGeom prst="rect">
            <a:avLst/>
          </a:prstGeom>
          <a:noFill/>
          <a:ln>
            <a:noFill/>
          </a:ln>
        </p:spPr>
        <p:txBody>
          <a:bodyPr anchorCtr="0" anchor="t" bIns="463225" lIns="463225" spcFirstLastPara="1" rIns="463225" wrap="square" tIns="463225">
            <a:spAutoFit/>
          </a:bodyPr>
          <a:lstStyle/>
          <a:p>
            <a:pPr indent="0" lvl="0" marL="0" marR="0" rtl="0" algn="l">
              <a:lnSpc>
                <a:spcPct val="100000"/>
              </a:lnSpc>
              <a:spcBef>
                <a:spcPts val="0"/>
              </a:spcBef>
              <a:spcAft>
                <a:spcPts val="0"/>
              </a:spcAft>
              <a:buClr>
                <a:srgbClr val="000000"/>
              </a:buClr>
              <a:buSzPts val="2500"/>
              <a:buFont typeface="Arial"/>
              <a:buNone/>
            </a:pPr>
            <a:r>
              <a:rPr lang="en" sz="2500">
                <a:solidFill>
                  <a:srgbClr val="000000"/>
                </a:solidFill>
                <a:latin typeface="Calibri"/>
                <a:ea typeface="Calibri"/>
                <a:cs typeface="Calibri"/>
                <a:sym typeface="Calibri"/>
              </a:rPr>
              <a:t>All manufacturing work for the radial expansion tester was done by members on the team. </a:t>
            </a:r>
            <a:r>
              <a:rPr b="0" i="0" lang="en" sz="2500" u="none" cap="none" strike="noStrike">
                <a:solidFill>
                  <a:srgbClr val="000000"/>
                </a:solidFill>
                <a:latin typeface="Calibri"/>
                <a:ea typeface="Calibri"/>
                <a:cs typeface="Calibri"/>
                <a:sym typeface="Calibri"/>
              </a:rPr>
              <a:t>These included EDM work, CNC work, manual mill work, and bandsaw/drill press work. A notable manufactured part was the custom heater nozzle, which required 4 hours to mill. </a:t>
            </a:r>
            <a:endParaRPr b="0" i="0" sz="2500" u="none" cap="none" strike="noStrike">
              <a:solidFill>
                <a:srgbClr val="000000"/>
              </a:solidFill>
              <a:latin typeface="Calibri"/>
              <a:ea typeface="Calibri"/>
              <a:cs typeface="Calibri"/>
              <a:sym typeface="Calibri"/>
            </a:endParaRPr>
          </a:p>
        </p:txBody>
      </p:sp>
      <p:pic>
        <p:nvPicPr>
          <p:cNvPr id="161" name="Google Shape;161;p25"/>
          <p:cNvPicPr preferRelativeResize="0"/>
          <p:nvPr/>
        </p:nvPicPr>
        <p:blipFill rotWithShape="1">
          <a:blip r:embed="rId12">
            <a:alphaModFix/>
          </a:blip>
          <a:srcRect b="0" l="0" r="0" t="0"/>
          <a:stretch/>
        </p:blipFill>
        <p:spPr>
          <a:xfrm>
            <a:off x="7901712" y="19125250"/>
            <a:ext cx="1108587" cy="2342999"/>
          </a:xfrm>
          <a:prstGeom prst="rect">
            <a:avLst/>
          </a:prstGeom>
          <a:noFill/>
          <a:ln>
            <a:noFill/>
          </a:ln>
        </p:spPr>
      </p:pic>
      <p:pic>
        <p:nvPicPr>
          <p:cNvPr id="162" name="Google Shape;162;p25"/>
          <p:cNvPicPr preferRelativeResize="0"/>
          <p:nvPr/>
        </p:nvPicPr>
        <p:blipFill rotWithShape="1">
          <a:blip r:embed="rId13">
            <a:alphaModFix/>
          </a:blip>
          <a:srcRect b="31278" l="0" r="0" t="22155"/>
          <a:stretch/>
        </p:blipFill>
        <p:spPr>
          <a:xfrm>
            <a:off x="16513014" y="19056086"/>
            <a:ext cx="1610948" cy="2306048"/>
          </a:xfrm>
          <a:prstGeom prst="rect">
            <a:avLst/>
          </a:prstGeom>
          <a:noFill/>
          <a:ln>
            <a:noFill/>
          </a:ln>
        </p:spPr>
      </p:pic>
      <p:sp>
        <p:nvSpPr>
          <p:cNvPr id="163" name="Google Shape;163;p25"/>
          <p:cNvSpPr txBox="1"/>
          <p:nvPr/>
        </p:nvSpPr>
        <p:spPr>
          <a:xfrm>
            <a:off x="29943220" y="28523571"/>
            <a:ext cx="18606600" cy="3460200"/>
          </a:xfrm>
          <a:prstGeom prst="rect">
            <a:avLst/>
          </a:prstGeom>
          <a:noFill/>
          <a:ln>
            <a:noFill/>
          </a:ln>
        </p:spPr>
        <p:txBody>
          <a:bodyPr anchorCtr="0" anchor="t" bIns="463225" lIns="463225" spcFirstLastPara="1" rIns="463225" wrap="square" tIns="463225">
            <a:spAutoFit/>
          </a:bodyPr>
          <a:lstStyle/>
          <a:p>
            <a:pPr indent="0" lvl="0" marL="0" marR="0" rtl="0" algn="l">
              <a:lnSpc>
                <a:spcPct val="100000"/>
              </a:lnSpc>
              <a:spcBef>
                <a:spcPts val="0"/>
              </a:spcBef>
              <a:spcAft>
                <a:spcPts val="0"/>
              </a:spcAft>
              <a:buClr>
                <a:srgbClr val="000000"/>
              </a:buClr>
              <a:buSzPts val="4100"/>
              <a:buFont typeface="Arial"/>
              <a:buNone/>
            </a:pPr>
            <a:r>
              <a:rPr b="0" i="1" lang="en" sz="4100" u="none" cap="none" strike="noStrike">
                <a:solidFill>
                  <a:srgbClr val="000000"/>
                </a:solidFill>
                <a:latin typeface="Calibri"/>
                <a:ea typeface="Calibri"/>
                <a:cs typeface="Calibri"/>
                <a:sym typeface="Calibri"/>
              </a:rPr>
              <a:t>Devon Martindale, </a:t>
            </a:r>
            <a:endParaRPr b="0" i="1" sz="4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100"/>
              <a:buFont typeface="Arial"/>
              <a:buNone/>
            </a:pPr>
            <a:r>
              <a:rPr b="0" i="1" lang="en" sz="4100" u="none" cap="none" strike="noStrike">
                <a:solidFill>
                  <a:srgbClr val="000000"/>
                </a:solidFill>
                <a:latin typeface="Calibri"/>
                <a:ea typeface="Calibri"/>
                <a:cs typeface="Calibri"/>
                <a:sym typeface="Calibri"/>
              </a:rPr>
              <a:t>Bryce Igo,</a:t>
            </a:r>
            <a:endParaRPr b="0" i="1" sz="4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100"/>
              <a:buFont typeface="Arial"/>
              <a:buNone/>
            </a:pPr>
            <a:r>
              <a:rPr b="0" i="1" lang="en" sz="4100" u="none" cap="none" strike="noStrike">
                <a:solidFill>
                  <a:srgbClr val="000000"/>
                </a:solidFill>
                <a:latin typeface="Calibri"/>
                <a:ea typeface="Calibri"/>
                <a:cs typeface="Calibri"/>
                <a:sym typeface="Calibri"/>
              </a:rPr>
              <a:t>Dr David Michael Willy, </a:t>
            </a:r>
            <a:endParaRPr b="0" i="1" sz="4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100"/>
              <a:buFont typeface="Arial"/>
              <a:buNone/>
            </a:pPr>
            <a:r>
              <a:rPr b="0" i="1" lang="en" sz="4100" u="none" cap="none" strike="noStrike">
                <a:solidFill>
                  <a:srgbClr val="000000"/>
                </a:solidFill>
                <a:latin typeface="Calibri"/>
                <a:ea typeface="Calibri"/>
                <a:cs typeface="Calibri"/>
                <a:sym typeface="Calibri"/>
              </a:rPr>
              <a:t>Dr Perry Wood</a:t>
            </a:r>
            <a:endParaRPr i="1" sz="4100">
              <a:latin typeface="Calibri"/>
              <a:ea typeface="Calibri"/>
              <a:cs typeface="Calibri"/>
              <a:sym typeface="Calibri"/>
            </a:endParaRPr>
          </a:p>
        </p:txBody>
      </p:sp>
      <p:pic>
        <p:nvPicPr>
          <p:cNvPr id="164" name="Google Shape;164;p25"/>
          <p:cNvPicPr preferRelativeResize="0"/>
          <p:nvPr/>
        </p:nvPicPr>
        <p:blipFill rotWithShape="1">
          <a:blip r:embed="rId14">
            <a:alphaModFix/>
          </a:blip>
          <a:srcRect b="21592" l="28785" r="27875" t="28191"/>
          <a:stretch/>
        </p:blipFill>
        <p:spPr>
          <a:xfrm>
            <a:off x="35902460" y="28900800"/>
            <a:ext cx="4136876" cy="2541921"/>
          </a:xfrm>
          <a:prstGeom prst="rect">
            <a:avLst/>
          </a:prstGeom>
          <a:noFill/>
          <a:ln>
            <a:noFill/>
          </a:ln>
        </p:spPr>
      </p:pic>
      <p:sp>
        <p:nvSpPr>
          <p:cNvPr id="165" name="Google Shape;165;p25"/>
          <p:cNvSpPr txBox="1"/>
          <p:nvPr/>
        </p:nvSpPr>
        <p:spPr>
          <a:xfrm>
            <a:off x="19621415" y="23102720"/>
            <a:ext cx="8587800" cy="3244500"/>
          </a:xfrm>
          <a:prstGeom prst="rect">
            <a:avLst/>
          </a:prstGeom>
          <a:noFill/>
          <a:ln>
            <a:noFill/>
          </a:ln>
        </p:spPr>
        <p:txBody>
          <a:bodyPr anchorCtr="0" anchor="t" bIns="463225" lIns="463225" spcFirstLastPara="1" rIns="463225" wrap="square" tIns="4632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libri"/>
                <a:ea typeface="Calibri"/>
                <a:cs typeface="Calibri"/>
                <a:sym typeface="Calibri"/>
              </a:rPr>
              <a:t>Full system testing was </a:t>
            </a:r>
            <a:r>
              <a:rPr lang="en" sz="2500">
                <a:latin typeface="Calibri"/>
                <a:ea typeface="Calibri"/>
                <a:cs typeface="Calibri"/>
                <a:sym typeface="Calibri"/>
              </a:rPr>
              <a:t>conducted</a:t>
            </a:r>
            <a:r>
              <a:rPr b="0" i="0" lang="en" sz="2500" u="none" cap="none" strike="noStrike">
                <a:solidFill>
                  <a:srgbClr val="000000"/>
                </a:solidFill>
                <a:latin typeface="Calibri"/>
                <a:ea typeface="Calibri"/>
                <a:cs typeface="Calibri"/>
                <a:sym typeface="Calibri"/>
              </a:rPr>
              <a:t> in order to ensure that the system was working as intended. This was done by testing balloons at a variety of different temperatures, air flow rates,  and “soak times.” Material A was nylon, Material B was pebax, and Material C a harder polymer of pebax.</a:t>
            </a:r>
            <a:endParaRPr b="0" i="0" sz="2500" u="none" cap="none" strike="noStrike">
              <a:solidFill>
                <a:srgbClr val="000000"/>
              </a:solidFill>
              <a:latin typeface="Calibri"/>
              <a:ea typeface="Calibri"/>
              <a:cs typeface="Calibri"/>
              <a:sym typeface="Calibri"/>
            </a:endParaRPr>
          </a:p>
        </p:txBody>
      </p:sp>
      <p:graphicFrame>
        <p:nvGraphicFramePr>
          <p:cNvPr id="166" name="Google Shape;166;p25"/>
          <p:cNvGraphicFramePr/>
          <p:nvPr/>
        </p:nvGraphicFramePr>
        <p:xfrm>
          <a:off x="19621429" y="25989340"/>
          <a:ext cx="3000000" cy="3000000"/>
        </p:xfrm>
        <a:graphic>
          <a:graphicData uri="http://schemas.openxmlformats.org/drawingml/2006/table">
            <a:tbl>
              <a:tblPr>
                <a:noFill/>
                <a:tableStyleId>{293BE6F6-3DBB-4EB7-996A-AF42525A52C0}</a:tableStyleId>
              </a:tblPr>
              <a:tblGrid>
                <a:gridCol w="1863575"/>
                <a:gridCol w="1863575"/>
                <a:gridCol w="1863575"/>
                <a:gridCol w="1863575"/>
                <a:gridCol w="1863575"/>
              </a:tblGrid>
              <a:tr h="1160475">
                <a:tc>
                  <a:txBody>
                    <a:bodyPr/>
                    <a:lstStyle/>
                    <a:p>
                      <a:pPr indent="0" lvl="0" marL="0" marR="0" rtl="0" algn="ctr">
                        <a:lnSpc>
                          <a:spcPct val="100000"/>
                        </a:lnSpc>
                        <a:spcBef>
                          <a:spcPts val="0"/>
                        </a:spcBef>
                        <a:spcAft>
                          <a:spcPts val="0"/>
                        </a:spcAft>
                        <a:buClr>
                          <a:srgbClr val="000000"/>
                        </a:buClr>
                        <a:buSzPts val="4500"/>
                        <a:buFont typeface="Calibri"/>
                        <a:buNone/>
                      </a:pPr>
                      <a:r>
                        <a:rPr lang="en" sz="2400" u="none" cap="none" strike="noStrike"/>
                        <a:t>Temperature (C)</a:t>
                      </a:r>
                      <a:endParaRPr sz="2400" u="none" cap="none" strike="noStrike"/>
                    </a:p>
                  </a:txBody>
                  <a:tcPr marT="61600" marB="61600" marR="58200" marL="58200">
                    <a:solidFill>
                      <a:srgbClr val="4472C4"/>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2400" u="none" cap="none" strike="noStrike"/>
                        <a:t>Pressure (psi)</a:t>
                      </a:r>
                      <a:endParaRPr sz="2400" u="none" cap="none" strike="noStrike"/>
                    </a:p>
                  </a:txBody>
                  <a:tcPr marT="61600" marB="61600" marR="58200" marL="58200">
                    <a:solidFill>
                      <a:srgbClr val="4472C4"/>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2400" u="none" cap="none" strike="noStrike"/>
                        <a:t>Flow </a:t>
                      </a:r>
                      <a:endParaRPr sz="2400" u="none" cap="none" strike="noStrike"/>
                    </a:p>
                    <a:p>
                      <a:pPr indent="0" lvl="0" marL="0" marR="0" rtl="0" algn="ctr">
                        <a:lnSpc>
                          <a:spcPct val="100000"/>
                        </a:lnSpc>
                        <a:spcBef>
                          <a:spcPts val="0"/>
                        </a:spcBef>
                        <a:spcAft>
                          <a:spcPts val="0"/>
                        </a:spcAft>
                        <a:buClr>
                          <a:srgbClr val="000000"/>
                        </a:buClr>
                        <a:buSzPts val="4500"/>
                        <a:buFont typeface="Arial"/>
                        <a:buNone/>
                      </a:pPr>
                      <a:r>
                        <a:rPr lang="en" sz="2400" u="none" cap="none" strike="noStrike"/>
                        <a:t>(CFM)</a:t>
                      </a:r>
                      <a:endParaRPr sz="2400" u="none" cap="none" strike="noStrike"/>
                    </a:p>
                  </a:txBody>
                  <a:tcPr marT="61600" marB="61600" marR="58200" marL="58200">
                    <a:solidFill>
                      <a:srgbClr val="4472C4"/>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2400" u="none" cap="none" strike="noStrike"/>
                        <a:t>Material</a:t>
                      </a:r>
                      <a:endParaRPr sz="2400" u="none" cap="none" strike="noStrike"/>
                    </a:p>
                  </a:txBody>
                  <a:tcPr marT="61600" marB="61600" marR="58200" marL="58200">
                    <a:solidFill>
                      <a:srgbClr val="4472C4"/>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2400" u="none" cap="none" strike="noStrike"/>
                        <a:t>Change in Diameter</a:t>
                      </a:r>
                      <a:endParaRPr sz="2400" u="none" cap="none" strike="noStrike"/>
                    </a:p>
                  </a:txBody>
                  <a:tcPr marT="61600" marB="61600" marR="58200" marL="58200">
                    <a:solidFill>
                      <a:srgbClr val="4472C4"/>
                    </a:solidFill>
                  </a:tcPr>
                </a:tc>
              </a:tr>
              <a:tr h="645325">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200</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100</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.25</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A</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-.0242</a:t>
                      </a:r>
                      <a:endParaRPr sz="3200" u="none" cap="none" strike="noStrike"/>
                    </a:p>
                  </a:txBody>
                  <a:tcPr marT="61600" marB="61600" marR="58200" marL="58200">
                    <a:solidFill>
                      <a:srgbClr val="CCCCCC"/>
                    </a:solidFill>
                  </a:tcPr>
                </a:tc>
              </a:tr>
              <a:tr h="645325">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230</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100</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.15</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A</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-.0256</a:t>
                      </a:r>
                      <a:endParaRPr sz="3200" u="none" cap="none" strike="noStrike"/>
                    </a:p>
                  </a:txBody>
                  <a:tcPr marT="61600" marB="61600" marR="58200" marL="58200">
                    <a:solidFill>
                      <a:srgbClr val="D9D9D9"/>
                    </a:solidFill>
                  </a:tcPr>
                </a:tc>
              </a:tr>
              <a:tr h="645325">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230</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100</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.1</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A</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-.0256</a:t>
                      </a:r>
                      <a:endParaRPr sz="3200" u="none" cap="none" strike="noStrike"/>
                    </a:p>
                  </a:txBody>
                  <a:tcPr marT="61600" marB="61600" marR="58200" marL="58200">
                    <a:solidFill>
                      <a:srgbClr val="CCCCCC"/>
                    </a:solidFill>
                  </a:tcPr>
                </a:tc>
              </a:tr>
              <a:tr h="645325">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150</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100</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.2</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B</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Popped</a:t>
                      </a:r>
                      <a:endParaRPr sz="3200" u="none" cap="none" strike="noStrike"/>
                    </a:p>
                  </a:txBody>
                  <a:tcPr marT="61600" marB="61600" marR="58200" marL="58200">
                    <a:solidFill>
                      <a:srgbClr val="D9D9D9"/>
                    </a:solidFill>
                  </a:tcPr>
                </a:tc>
              </a:tr>
              <a:tr h="645325">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200</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100</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.2</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B</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Popped</a:t>
                      </a:r>
                      <a:endParaRPr sz="3200" u="none" cap="none" strike="noStrike"/>
                    </a:p>
                  </a:txBody>
                  <a:tcPr marT="61600" marB="61600" marR="58200" marL="58200">
                    <a:solidFill>
                      <a:srgbClr val="CCCCCC"/>
                    </a:solidFill>
                  </a:tcPr>
                </a:tc>
              </a:tr>
              <a:tr h="645325">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200</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100</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.2</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B</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Calibri"/>
                        <a:buNone/>
                      </a:pPr>
                      <a:r>
                        <a:rPr lang="en" sz="3200" u="none" cap="none" strike="noStrike"/>
                        <a:t>Popped</a:t>
                      </a:r>
                      <a:endParaRPr sz="3200" u="none" cap="none" strike="noStrike"/>
                    </a:p>
                  </a:txBody>
                  <a:tcPr marT="61600" marB="61600" marR="58200" marL="58200">
                    <a:solidFill>
                      <a:srgbClr val="D9D9D9"/>
                    </a:solidFill>
                  </a:tcPr>
                </a:tc>
              </a:tr>
              <a:tr h="645325">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150</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100</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.2</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C</a:t>
                      </a:r>
                      <a:endParaRPr sz="3200" u="none" cap="none" strike="noStrike"/>
                    </a:p>
                  </a:txBody>
                  <a:tcPr marT="61600" marB="61600" marR="58200" marL="58200">
                    <a:solidFill>
                      <a:srgbClr val="CCCCCC"/>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-.015</a:t>
                      </a:r>
                      <a:endParaRPr sz="3200" u="none" cap="none" strike="noStrike"/>
                    </a:p>
                  </a:txBody>
                  <a:tcPr marT="61600" marB="61600" marR="58200" marL="58200">
                    <a:solidFill>
                      <a:srgbClr val="CCCCCC"/>
                    </a:solidFill>
                  </a:tcPr>
                </a:tc>
              </a:tr>
              <a:tr h="645325">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200</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100</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.2</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C</a:t>
                      </a:r>
                      <a:endParaRPr sz="3200" u="none" cap="none" strike="noStrike"/>
                    </a:p>
                  </a:txBody>
                  <a:tcPr marT="61600" marB="61600" marR="58200" marL="58200">
                    <a:solidFill>
                      <a:srgbClr val="D9D9D9"/>
                    </a:solidFill>
                  </a:tcPr>
                </a:tc>
                <a:tc>
                  <a:txBody>
                    <a:bodyPr/>
                    <a:lstStyle/>
                    <a:p>
                      <a:pPr indent="0" lvl="0" marL="0" marR="0" rtl="0" algn="ctr">
                        <a:lnSpc>
                          <a:spcPct val="100000"/>
                        </a:lnSpc>
                        <a:spcBef>
                          <a:spcPts val="0"/>
                        </a:spcBef>
                        <a:spcAft>
                          <a:spcPts val="0"/>
                        </a:spcAft>
                        <a:buClr>
                          <a:srgbClr val="000000"/>
                        </a:buClr>
                        <a:buSzPts val="4500"/>
                        <a:buFont typeface="Arial"/>
                        <a:buNone/>
                      </a:pPr>
                      <a:r>
                        <a:rPr lang="en" sz="3200" u="none" cap="none" strike="noStrike"/>
                        <a:t>Popped</a:t>
                      </a:r>
                      <a:endParaRPr sz="3200" u="none" cap="none" strike="noStrike"/>
                    </a:p>
                  </a:txBody>
                  <a:tcPr marT="61600" marB="61600" marR="58200" marL="58200">
                    <a:solidFill>
                      <a:srgbClr val="D9D9D9"/>
                    </a:solidFill>
                  </a:tcPr>
                </a:tc>
              </a:tr>
            </a:tbl>
          </a:graphicData>
        </a:graphic>
      </p:graphicFrame>
      <p:sp>
        <p:nvSpPr>
          <p:cNvPr id="167" name="Google Shape;167;p25"/>
          <p:cNvSpPr txBox="1"/>
          <p:nvPr/>
        </p:nvSpPr>
        <p:spPr>
          <a:xfrm>
            <a:off x="28984637" y="23451575"/>
            <a:ext cx="11626500" cy="3629400"/>
          </a:xfrm>
          <a:prstGeom prst="rect">
            <a:avLst/>
          </a:prstGeom>
          <a:noFill/>
          <a:ln>
            <a:noFill/>
          </a:ln>
        </p:spPr>
        <p:txBody>
          <a:bodyPr anchorCtr="0" anchor="t" bIns="463225" lIns="463225" spcFirstLastPara="1" rIns="463225" wrap="square" tIns="4632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libri"/>
                <a:ea typeface="Calibri"/>
                <a:cs typeface="Calibri"/>
                <a:sym typeface="Calibri"/>
              </a:rPr>
              <a:t>The team has created a fully functional Radial Expansion Tester which meets all of the engineering requirements and does so with repeatable and accurate results. This machine can provide well over 150 lbf of axial force, consistently heat the extrusion to 150 °F, and measure both the maximum diameter of an extrusion as well as the change in diameter.</a:t>
            </a:r>
            <a:r>
              <a:rPr lang="en" sz="2500">
                <a:latin typeface="Calibri"/>
                <a:ea typeface="Calibri"/>
                <a:cs typeface="Calibri"/>
                <a:sym typeface="Calibri"/>
              </a:rPr>
              <a:t> The clients have stated that they are very happy with the quality of the project and that the team met or exceeded all of their requirements.   </a:t>
            </a:r>
            <a:endParaRPr b="0" i="0" sz="2500" u="none" cap="none" strike="noStrike">
              <a:solidFill>
                <a:srgbClr val="000000"/>
              </a:solidFill>
              <a:latin typeface="Calibri"/>
              <a:ea typeface="Calibri"/>
              <a:cs typeface="Calibri"/>
              <a:sym typeface="Calibri"/>
            </a:endParaRPr>
          </a:p>
        </p:txBody>
      </p:sp>
      <p:sp>
        <p:nvSpPr>
          <p:cNvPr id="168" name="Google Shape;168;p25"/>
          <p:cNvSpPr txBox="1"/>
          <p:nvPr/>
        </p:nvSpPr>
        <p:spPr>
          <a:xfrm>
            <a:off x="30286135" y="4765965"/>
            <a:ext cx="13200000" cy="17208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CAD</a:t>
            </a:r>
            <a:endParaRPr b="0" i="0" sz="7100" u="none" cap="none" strike="noStrike">
              <a:solidFill>
                <a:srgbClr val="000000"/>
              </a:solidFill>
              <a:latin typeface="Arial"/>
              <a:ea typeface="Arial"/>
              <a:cs typeface="Arial"/>
              <a:sym typeface="Arial"/>
            </a:endParaRPr>
          </a:p>
        </p:txBody>
      </p:sp>
      <p:sp>
        <p:nvSpPr>
          <p:cNvPr id="169" name="Google Shape;169;p25"/>
          <p:cNvSpPr txBox="1"/>
          <p:nvPr/>
        </p:nvSpPr>
        <p:spPr>
          <a:xfrm>
            <a:off x="7521468" y="21048663"/>
            <a:ext cx="2249400" cy="16977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a:t>
            </a:r>
            <a:r>
              <a:rPr lang="en" sz="1500"/>
              <a:t>7</a:t>
            </a:r>
            <a:r>
              <a:rPr b="0" i="0" lang="en" sz="1500" u="none" cap="none" strike="noStrike">
                <a:solidFill>
                  <a:srgbClr val="000000"/>
                </a:solidFill>
                <a:latin typeface="Arial"/>
                <a:ea typeface="Arial"/>
                <a:cs typeface="Arial"/>
                <a:sym typeface="Arial"/>
              </a:rPr>
              <a:t>: </a:t>
            </a:r>
            <a:r>
              <a:rPr lang="en" sz="1500"/>
              <a:t>Heater Nozzle </a:t>
            </a:r>
            <a:r>
              <a:rPr b="0" i="0" lang="en" sz="1500" u="none" cap="none" strike="noStrike">
                <a:solidFill>
                  <a:srgbClr val="000000"/>
                </a:solidFill>
                <a:latin typeface="Arial"/>
                <a:ea typeface="Arial"/>
                <a:cs typeface="Arial"/>
                <a:sym typeface="Arial"/>
              </a:rPr>
              <a:t>M</a:t>
            </a:r>
            <a:r>
              <a:rPr lang="en" sz="1500"/>
              <a:t>achining</a:t>
            </a:r>
            <a:endParaRPr b="0" i="0" sz="1500" u="none" cap="none" strike="noStrike">
              <a:solidFill>
                <a:srgbClr val="000000"/>
              </a:solidFill>
              <a:latin typeface="Arial"/>
              <a:ea typeface="Arial"/>
              <a:cs typeface="Arial"/>
              <a:sym typeface="Arial"/>
            </a:endParaRPr>
          </a:p>
        </p:txBody>
      </p:sp>
      <p:sp>
        <p:nvSpPr>
          <p:cNvPr id="170" name="Google Shape;170;p25"/>
          <p:cNvSpPr txBox="1"/>
          <p:nvPr/>
        </p:nvSpPr>
        <p:spPr>
          <a:xfrm>
            <a:off x="9232800" y="21048670"/>
            <a:ext cx="2465700" cy="16977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lang="en" sz="1500" u="none" cap="none" strike="noStrike">
                <a:solidFill>
                  <a:srgbClr val="000000"/>
                </a:solidFill>
                <a:latin typeface="Arial"/>
                <a:ea typeface="Arial"/>
                <a:cs typeface="Arial"/>
                <a:sym typeface="Arial"/>
              </a:rPr>
              <a:t>Figure </a:t>
            </a:r>
            <a:r>
              <a:rPr lang="en" sz="1500">
                <a:solidFill>
                  <a:srgbClr val="000000"/>
                </a:solidFill>
              </a:rPr>
              <a:t>8</a:t>
            </a:r>
            <a:r>
              <a:rPr b="0" lang="en" sz="1500" u="none" cap="none" strike="noStrike">
                <a:solidFill>
                  <a:srgbClr val="000000"/>
                </a:solidFill>
                <a:latin typeface="Arial"/>
                <a:ea typeface="Arial"/>
                <a:cs typeface="Arial"/>
                <a:sym typeface="Arial"/>
              </a:rPr>
              <a:t>: Wire EDM</a:t>
            </a:r>
            <a:r>
              <a:rPr lang="en" sz="1500">
                <a:solidFill>
                  <a:srgbClr val="000000"/>
                </a:solidFill>
              </a:rPr>
              <a:t> machining ID of gear</a:t>
            </a:r>
            <a:endParaRPr b="0" sz="1500" u="none" cap="none" strike="noStrike">
              <a:solidFill>
                <a:srgbClr val="000000"/>
              </a:solidFill>
              <a:latin typeface="Arial"/>
              <a:ea typeface="Arial"/>
              <a:cs typeface="Arial"/>
              <a:sym typeface="Arial"/>
            </a:endParaRPr>
          </a:p>
        </p:txBody>
      </p:sp>
      <p:sp>
        <p:nvSpPr>
          <p:cNvPr id="171" name="Google Shape;171;p25"/>
          <p:cNvSpPr txBox="1"/>
          <p:nvPr/>
        </p:nvSpPr>
        <p:spPr>
          <a:xfrm>
            <a:off x="14243073" y="20982920"/>
            <a:ext cx="2376000" cy="16977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a:t>
            </a:r>
            <a:r>
              <a:rPr lang="en" sz="1500">
                <a:solidFill>
                  <a:srgbClr val="000000"/>
                </a:solidFill>
              </a:rPr>
              <a:t>10</a:t>
            </a:r>
            <a:r>
              <a:rPr b="0" i="0" lang="en" sz="1500" u="none" cap="none" strike="noStrike">
                <a:solidFill>
                  <a:srgbClr val="000000"/>
                </a:solidFill>
                <a:latin typeface="Arial"/>
                <a:ea typeface="Arial"/>
                <a:cs typeface="Arial"/>
                <a:sym typeface="Arial"/>
              </a:rPr>
              <a:t>:</a:t>
            </a:r>
            <a:r>
              <a:rPr lang="en" sz="1500">
                <a:solidFill>
                  <a:srgbClr val="000000"/>
                </a:solidFill>
              </a:rPr>
              <a:t> </a:t>
            </a:r>
            <a:r>
              <a:rPr b="0" i="0" lang="en" sz="1500" u="none" cap="none" strike="noStrike">
                <a:solidFill>
                  <a:srgbClr val="000000"/>
                </a:solidFill>
                <a:latin typeface="Arial"/>
                <a:ea typeface="Arial"/>
                <a:cs typeface="Arial"/>
                <a:sym typeface="Arial"/>
              </a:rPr>
              <a:t>Mount </a:t>
            </a:r>
            <a:r>
              <a:rPr lang="en" sz="1500">
                <a:solidFill>
                  <a:srgbClr val="000000"/>
                </a:solidFill>
              </a:rPr>
              <a:t>machined</a:t>
            </a:r>
            <a:r>
              <a:rPr b="0" i="0" lang="en" sz="1500" u="none" cap="none" strike="noStrike">
                <a:solidFill>
                  <a:srgbClr val="000000"/>
                </a:solidFill>
                <a:latin typeface="Arial"/>
                <a:ea typeface="Arial"/>
                <a:cs typeface="Arial"/>
                <a:sym typeface="Arial"/>
              </a:rPr>
              <a:t> on Manual Mill</a:t>
            </a:r>
            <a:endParaRPr b="0" i="0" sz="1500" u="none" cap="none" strike="noStrike">
              <a:solidFill>
                <a:srgbClr val="000000"/>
              </a:solidFill>
              <a:latin typeface="Arial"/>
              <a:ea typeface="Arial"/>
              <a:cs typeface="Arial"/>
              <a:sym typeface="Arial"/>
            </a:endParaRPr>
          </a:p>
        </p:txBody>
      </p:sp>
      <p:pic>
        <p:nvPicPr>
          <p:cNvPr id="172" name="Google Shape;172;p25"/>
          <p:cNvPicPr preferRelativeResize="0"/>
          <p:nvPr/>
        </p:nvPicPr>
        <p:blipFill rotWithShape="1">
          <a:blip r:embed="rId15">
            <a:alphaModFix/>
          </a:blip>
          <a:srcRect b="8079" l="23498" r="25240" t="24027"/>
          <a:stretch/>
        </p:blipFill>
        <p:spPr>
          <a:xfrm>
            <a:off x="11920988" y="19125339"/>
            <a:ext cx="2376230" cy="2167522"/>
          </a:xfrm>
          <a:prstGeom prst="rect">
            <a:avLst/>
          </a:prstGeom>
          <a:noFill/>
          <a:ln>
            <a:noFill/>
          </a:ln>
        </p:spPr>
      </p:pic>
      <p:sp>
        <p:nvSpPr>
          <p:cNvPr id="173" name="Google Shape;173;p25"/>
          <p:cNvSpPr txBox="1"/>
          <p:nvPr/>
        </p:nvSpPr>
        <p:spPr>
          <a:xfrm>
            <a:off x="16085628" y="20982935"/>
            <a:ext cx="2465700" cy="16977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a:t>
            </a:r>
            <a:r>
              <a:rPr lang="en" sz="1500">
                <a:solidFill>
                  <a:srgbClr val="000000"/>
                </a:solidFill>
              </a:rPr>
              <a:t>11: First op of ball screw nut mount</a:t>
            </a:r>
            <a:endParaRPr b="0" i="0" sz="7100" u="none" cap="none" strike="noStrike">
              <a:solidFill>
                <a:srgbClr val="000000"/>
              </a:solidFill>
              <a:latin typeface="Arial"/>
              <a:ea typeface="Arial"/>
              <a:cs typeface="Arial"/>
              <a:sym typeface="Arial"/>
            </a:endParaRPr>
          </a:p>
        </p:txBody>
      </p:sp>
      <p:sp>
        <p:nvSpPr>
          <p:cNvPr id="174" name="Google Shape;174;p25"/>
          <p:cNvSpPr txBox="1"/>
          <p:nvPr/>
        </p:nvSpPr>
        <p:spPr>
          <a:xfrm>
            <a:off x="11780938" y="21111765"/>
            <a:ext cx="2679600" cy="16977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a:t>
            </a:r>
            <a:r>
              <a:rPr lang="en" sz="1500">
                <a:solidFill>
                  <a:srgbClr val="000000"/>
                </a:solidFill>
              </a:rPr>
              <a:t>9</a:t>
            </a:r>
            <a:r>
              <a:rPr b="0" i="0" lang="en" sz="1500" u="none" cap="none" strike="noStrike">
                <a:solidFill>
                  <a:srgbClr val="000000"/>
                </a:solidFill>
                <a:latin typeface="Arial"/>
                <a:ea typeface="Arial"/>
                <a:cs typeface="Arial"/>
                <a:sym typeface="Arial"/>
              </a:rPr>
              <a:t>: Tabletop machined on CNC Mill</a:t>
            </a:r>
            <a:endParaRPr b="0" i="0" sz="7100" u="none" cap="none" strike="noStrike">
              <a:solidFill>
                <a:srgbClr val="000000"/>
              </a:solidFill>
              <a:latin typeface="Arial"/>
              <a:ea typeface="Arial"/>
              <a:cs typeface="Arial"/>
              <a:sym typeface="Arial"/>
            </a:endParaRPr>
          </a:p>
        </p:txBody>
      </p:sp>
      <p:sp>
        <p:nvSpPr>
          <p:cNvPr id="175" name="Google Shape;175;p25"/>
          <p:cNvSpPr txBox="1"/>
          <p:nvPr/>
        </p:nvSpPr>
        <p:spPr>
          <a:xfrm>
            <a:off x="7120840" y="30880235"/>
            <a:ext cx="3384600" cy="14322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1</a:t>
            </a:r>
            <a:r>
              <a:rPr lang="en" sz="1500">
                <a:solidFill>
                  <a:srgbClr val="000000"/>
                </a:solidFill>
              </a:rPr>
              <a:t>2</a:t>
            </a:r>
            <a:r>
              <a:rPr b="0" i="0" lang="en" sz="1500" u="none" cap="none" strike="noStrike">
                <a:solidFill>
                  <a:srgbClr val="000000"/>
                </a:solidFill>
                <a:latin typeface="Arial"/>
                <a:ea typeface="Arial"/>
                <a:cs typeface="Arial"/>
                <a:sym typeface="Arial"/>
              </a:rPr>
              <a:t>: Full Assembly Front View</a:t>
            </a:r>
            <a:endParaRPr b="0" i="0" sz="1500" u="none" cap="none" strike="noStrike">
              <a:solidFill>
                <a:srgbClr val="000000"/>
              </a:solidFill>
              <a:latin typeface="Arial"/>
              <a:ea typeface="Arial"/>
              <a:cs typeface="Arial"/>
              <a:sym typeface="Arial"/>
            </a:endParaRPr>
          </a:p>
        </p:txBody>
      </p:sp>
      <p:sp>
        <p:nvSpPr>
          <p:cNvPr id="176" name="Google Shape;176;p25"/>
          <p:cNvSpPr txBox="1"/>
          <p:nvPr/>
        </p:nvSpPr>
        <p:spPr>
          <a:xfrm>
            <a:off x="10325550" y="30782600"/>
            <a:ext cx="3136200" cy="14322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1</a:t>
            </a:r>
            <a:r>
              <a:rPr lang="en" sz="1500">
                <a:solidFill>
                  <a:srgbClr val="000000"/>
                </a:solidFill>
              </a:rPr>
              <a:t>3</a:t>
            </a:r>
            <a:r>
              <a:rPr b="0" i="0" lang="en" sz="1500" u="none" cap="none" strike="noStrike">
                <a:solidFill>
                  <a:srgbClr val="000000"/>
                </a:solidFill>
                <a:latin typeface="Arial"/>
                <a:ea typeface="Arial"/>
                <a:cs typeface="Arial"/>
                <a:sym typeface="Arial"/>
              </a:rPr>
              <a:t>: Subsystems in Tandem</a:t>
            </a:r>
            <a:endParaRPr b="0" i="0" sz="1500" u="none" cap="none" strike="noStrike">
              <a:solidFill>
                <a:srgbClr val="000000"/>
              </a:solidFill>
              <a:latin typeface="Arial"/>
              <a:ea typeface="Arial"/>
              <a:cs typeface="Arial"/>
              <a:sym typeface="Arial"/>
            </a:endParaRPr>
          </a:p>
        </p:txBody>
      </p:sp>
      <p:pic>
        <p:nvPicPr>
          <p:cNvPr id="177" name="Google Shape;177;p25"/>
          <p:cNvPicPr preferRelativeResize="0"/>
          <p:nvPr/>
        </p:nvPicPr>
        <p:blipFill rotWithShape="1">
          <a:blip r:embed="rId16">
            <a:alphaModFix/>
          </a:blip>
          <a:srcRect b="0" l="0" r="0" t="0"/>
          <a:stretch/>
        </p:blipFill>
        <p:spPr>
          <a:xfrm>
            <a:off x="16703925" y="8093837"/>
            <a:ext cx="2249399" cy="2242638"/>
          </a:xfrm>
          <a:prstGeom prst="rect">
            <a:avLst/>
          </a:prstGeom>
          <a:noFill/>
          <a:ln>
            <a:noFill/>
          </a:ln>
        </p:spPr>
      </p:pic>
      <p:sp>
        <p:nvSpPr>
          <p:cNvPr id="178" name="Google Shape;178;p25"/>
          <p:cNvSpPr txBox="1"/>
          <p:nvPr/>
        </p:nvSpPr>
        <p:spPr>
          <a:xfrm>
            <a:off x="16038827" y="9915763"/>
            <a:ext cx="3384600" cy="1397400"/>
          </a:xfrm>
          <a:prstGeom prst="rect">
            <a:avLst/>
          </a:prstGeom>
          <a:noFill/>
          <a:ln>
            <a:noFill/>
          </a:ln>
        </p:spPr>
        <p:txBody>
          <a:bodyPr anchorCtr="0" anchor="t" bIns="463225" lIns="463225" spcFirstLastPara="1" rIns="463225" wrap="square" tIns="4632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Figure</a:t>
            </a:r>
            <a:r>
              <a:rPr lang="en" sz="1500">
                <a:solidFill>
                  <a:srgbClr val="000000"/>
                </a:solidFill>
                <a:latin typeface="Calibri"/>
                <a:ea typeface="Calibri"/>
                <a:cs typeface="Calibri"/>
                <a:sym typeface="Calibri"/>
              </a:rPr>
              <a:t> 5</a:t>
            </a:r>
            <a:r>
              <a:rPr b="0" i="0" lang="en" sz="1500" u="none" cap="none" strike="noStrike">
                <a:solidFill>
                  <a:srgbClr val="000000"/>
                </a:solidFill>
                <a:latin typeface="Calibri"/>
                <a:ea typeface="Calibri"/>
                <a:cs typeface="Calibri"/>
                <a:sym typeface="Calibri"/>
              </a:rPr>
              <a:t> : Heater Nozzle CFD Analysis</a:t>
            </a:r>
            <a:endParaRPr b="0" i="0" sz="7100" u="none" cap="none" strike="noStrike">
              <a:solidFill>
                <a:srgbClr val="000000"/>
              </a:solidFill>
              <a:latin typeface="Arial"/>
              <a:ea typeface="Arial"/>
              <a:cs typeface="Arial"/>
              <a:sym typeface="Arial"/>
            </a:endParaRPr>
          </a:p>
        </p:txBody>
      </p:sp>
      <p:sp>
        <p:nvSpPr>
          <p:cNvPr id="179" name="Google Shape;179;p25"/>
          <p:cNvSpPr txBox="1"/>
          <p:nvPr/>
        </p:nvSpPr>
        <p:spPr>
          <a:xfrm>
            <a:off x="13194875" y="30782600"/>
            <a:ext cx="3384600" cy="14322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1</a:t>
            </a:r>
            <a:r>
              <a:rPr lang="en" sz="1500">
                <a:solidFill>
                  <a:srgbClr val="000000"/>
                </a:solidFill>
              </a:rPr>
              <a:t>4</a:t>
            </a:r>
            <a:r>
              <a:rPr b="0" i="0" lang="en" sz="1500" u="none" cap="none" strike="noStrike">
                <a:solidFill>
                  <a:srgbClr val="000000"/>
                </a:solidFill>
                <a:latin typeface="Arial"/>
                <a:ea typeface="Arial"/>
                <a:cs typeface="Arial"/>
                <a:sym typeface="Arial"/>
              </a:rPr>
              <a:t>: Digital Micrometer Reading</a:t>
            </a:r>
            <a:endParaRPr b="0" i="0" sz="7100" u="none" cap="none" strike="noStrike">
              <a:solidFill>
                <a:srgbClr val="000000"/>
              </a:solidFill>
              <a:latin typeface="Arial"/>
              <a:ea typeface="Arial"/>
              <a:cs typeface="Arial"/>
              <a:sym typeface="Arial"/>
            </a:endParaRPr>
          </a:p>
        </p:txBody>
      </p:sp>
      <p:sp>
        <p:nvSpPr>
          <p:cNvPr id="180" name="Google Shape;180;p25"/>
          <p:cNvSpPr txBox="1"/>
          <p:nvPr/>
        </p:nvSpPr>
        <p:spPr>
          <a:xfrm>
            <a:off x="16312598" y="30880225"/>
            <a:ext cx="3702300" cy="14322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1</a:t>
            </a:r>
            <a:r>
              <a:rPr lang="en" sz="1500">
                <a:solidFill>
                  <a:srgbClr val="000000"/>
                </a:solidFill>
              </a:rPr>
              <a:t>5</a:t>
            </a:r>
            <a:r>
              <a:rPr b="0" i="0" lang="en" sz="1500" u="none" cap="none" strike="noStrike">
                <a:solidFill>
                  <a:srgbClr val="000000"/>
                </a:solidFill>
                <a:latin typeface="Arial"/>
                <a:ea typeface="Arial"/>
                <a:cs typeface="Arial"/>
                <a:sym typeface="Arial"/>
              </a:rPr>
              <a:t>: Full Axial Loading System</a:t>
            </a:r>
            <a:endParaRPr b="0" i="0" sz="7100" u="none" cap="none" strike="noStrike">
              <a:solidFill>
                <a:srgbClr val="000000"/>
              </a:solidFill>
              <a:latin typeface="Arial"/>
              <a:ea typeface="Arial"/>
              <a:cs typeface="Arial"/>
              <a:sym typeface="Arial"/>
            </a:endParaRPr>
          </a:p>
        </p:txBody>
      </p:sp>
      <p:sp>
        <p:nvSpPr>
          <p:cNvPr id="181" name="Google Shape;181;p25"/>
          <p:cNvSpPr txBox="1"/>
          <p:nvPr/>
        </p:nvSpPr>
        <p:spPr>
          <a:xfrm>
            <a:off x="21338240" y="16474858"/>
            <a:ext cx="3983700" cy="14322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1</a:t>
            </a:r>
            <a:r>
              <a:rPr lang="en" sz="1500">
                <a:solidFill>
                  <a:srgbClr val="000000"/>
                </a:solidFill>
              </a:rPr>
              <a:t>9</a:t>
            </a:r>
            <a:r>
              <a:rPr b="0" i="0" lang="en" sz="1500" u="none" cap="none" strike="noStrike">
                <a:solidFill>
                  <a:srgbClr val="000000"/>
                </a:solidFill>
                <a:latin typeface="Arial"/>
                <a:ea typeface="Arial"/>
                <a:cs typeface="Arial"/>
                <a:sym typeface="Arial"/>
              </a:rPr>
              <a:t>: Arduino Wiring Schematic</a:t>
            </a:r>
            <a:endParaRPr b="0" i="0" sz="7100" u="none" cap="none" strike="noStrike">
              <a:solidFill>
                <a:srgbClr val="000000"/>
              </a:solidFill>
              <a:latin typeface="Arial"/>
              <a:ea typeface="Arial"/>
              <a:cs typeface="Arial"/>
              <a:sym typeface="Arial"/>
            </a:endParaRPr>
          </a:p>
        </p:txBody>
      </p:sp>
      <p:sp>
        <p:nvSpPr>
          <p:cNvPr id="182" name="Google Shape;182;p25"/>
          <p:cNvSpPr txBox="1"/>
          <p:nvPr/>
        </p:nvSpPr>
        <p:spPr>
          <a:xfrm>
            <a:off x="26302415" y="16479373"/>
            <a:ext cx="3983700" cy="14322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a:t>
            </a:r>
            <a:r>
              <a:rPr lang="en" sz="1500">
                <a:solidFill>
                  <a:srgbClr val="000000"/>
                </a:solidFill>
              </a:rPr>
              <a:t>20</a:t>
            </a:r>
            <a:r>
              <a:rPr b="0" i="0" lang="en" sz="1500" u="none" cap="none" strike="noStrike">
                <a:solidFill>
                  <a:srgbClr val="000000"/>
                </a:solidFill>
                <a:latin typeface="Arial"/>
                <a:ea typeface="Arial"/>
                <a:cs typeface="Arial"/>
                <a:sym typeface="Arial"/>
              </a:rPr>
              <a:t>: WATLOW Controller Schematic</a:t>
            </a:r>
            <a:endParaRPr b="0" i="0" sz="7100" u="none" cap="none" strike="noStrike">
              <a:solidFill>
                <a:srgbClr val="000000"/>
              </a:solidFill>
              <a:latin typeface="Arial"/>
              <a:ea typeface="Arial"/>
              <a:cs typeface="Arial"/>
              <a:sym typeface="Arial"/>
            </a:endParaRPr>
          </a:p>
        </p:txBody>
      </p:sp>
      <p:sp>
        <p:nvSpPr>
          <p:cNvPr id="183" name="Google Shape;183;p25"/>
          <p:cNvSpPr txBox="1"/>
          <p:nvPr/>
        </p:nvSpPr>
        <p:spPr>
          <a:xfrm>
            <a:off x="20454282" y="21624320"/>
            <a:ext cx="3887400" cy="14322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a:t>
            </a:r>
            <a:r>
              <a:rPr lang="en" sz="1500">
                <a:solidFill>
                  <a:srgbClr val="000000"/>
                </a:solidFill>
              </a:rPr>
              <a:t>21</a:t>
            </a:r>
            <a:r>
              <a:rPr b="0" i="0" lang="en" sz="1500" u="none" cap="none" strike="noStrike">
                <a:solidFill>
                  <a:srgbClr val="000000"/>
                </a:solidFill>
                <a:latin typeface="Arial"/>
                <a:ea typeface="Arial"/>
                <a:cs typeface="Arial"/>
                <a:sym typeface="Arial"/>
              </a:rPr>
              <a:t>: Full Pneumatic Schematic</a:t>
            </a:r>
            <a:endParaRPr b="0" i="0" sz="7100" u="none" cap="none" strike="noStrike">
              <a:solidFill>
                <a:srgbClr val="000000"/>
              </a:solidFill>
              <a:latin typeface="Arial"/>
              <a:ea typeface="Arial"/>
              <a:cs typeface="Arial"/>
              <a:sym typeface="Arial"/>
            </a:endParaRPr>
          </a:p>
        </p:txBody>
      </p:sp>
      <p:sp>
        <p:nvSpPr>
          <p:cNvPr id="184" name="Google Shape;184;p25"/>
          <p:cNvSpPr txBox="1"/>
          <p:nvPr/>
        </p:nvSpPr>
        <p:spPr>
          <a:xfrm>
            <a:off x="25714325" y="21437195"/>
            <a:ext cx="4137000" cy="14322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0000"/>
                </a:solidFill>
                <a:latin typeface="Arial"/>
                <a:ea typeface="Arial"/>
                <a:cs typeface="Arial"/>
                <a:sym typeface="Arial"/>
              </a:rPr>
              <a:t>Figure </a:t>
            </a:r>
            <a:r>
              <a:rPr lang="en" sz="1500">
                <a:solidFill>
                  <a:srgbClr val="000000"/>
                </a:solidFill>
              </a:rPr>
              <a:t>22</a:t>
            </a:r>
            <a:r>
              <a:rPr b="0" i="0" lang="en" sz="1500" u="none" cap="none" strike="noStrike">
                <a:solidFill>
                  <a:srgbClr val="000000"/>
                </a:solidFill>
                <a:latin typeface="Arial"/>
                <a:ea typeface="Arial"/>
                <a:cs typeface="Arial"/>
                <a:sym typeface="Arial"/>
              </a:rPr>
              <a:t>: Full </a:t>
            </a:r>
            <a:r>
              <a:rPr lang="en" sz="1500">
                <a:solidFill>
                  <a:srgbClr val="000000"/>
                </a:solidFill>
              </a:rPr>
              <a:t>Heating System Diagram</a:t>
            </a:r>
            <a:endParaRPr b="0" i="0" sz="7100" u="none" cap="none" strike="noStrike">
              <a:solidFill>
                <a:srgbClr val="000000"/>
              </a:solidFill>
              <a:latin typeface="Arial"/>
              <a:ea typeface="Arial"/>
              <a:cs typeface="Arial"/>
              <a:sym typeface="Arial"/>
            </a:endParaRPr>
          </a:p>
        </p:txBody>
      </p:sp>
      <p:pic>
        <p:nvPicPr>
          <p:cNvPr id="185" name="Google Shape;185;p25"/>
          <p:cNvPicPr preferRelativeResize="0"/>
          <p:nvPr/>
        </p:nvPicPr>
        <p:blipFill rotWithShape="1">
          <a:blip r:embed="rId17">
            <a:alphaModFix/>
          </a:blip>
          <a:srcRect b="0" l="0" r="0" t="0"/>
          <a:stretch/>
        </p:blipFill>
        <p:spPr>
          <a:xfrm>
            <a:off x="32702474" y="12675732"/>
            <a:ext cx="6110975" cy="8357619"/>
          </a:xfrm>
          <a:prstGeom prst="rect">
            <a:avLst/>
          </a:prstGeom>
          <a:noFill/>
          <a:ln>
            <a:noFill/>
          </a:ln>
        </p:spPr>
      </p:pic>
      <p:pic>
        <p:nvPicPr>
          <p:cNvPr id="186" name="Google Shape;186;p25"/>
          <p:cNvPicPr preferRelativeResize="0"/>
          <p:nvPr/>
        </p:nvPicPr>
        <p:blipFill rotWithShape="1">
          <a:blip r:embed="rId18">
            <a:alphaModFix/>
          </a:blip>
          <a:srcRect b="0" l="0" r="0" t="0"/>
          <a:stretch/>
        </p:blipFill>
        <p:spPr>
          <a:xfrm>
            <a:off x="36154967" y="6798905"/>
            <a:ext cx="3273709" cy="5034849"/>
          </a:xfrm>
          <a:prstGeom prst="rect">
            <a:avLst/>
          </a:prstGeom>
          <a:noFill/>
          <a:ln>
            <a:noFill/>
          </a:ln>
        </p:spPr>
      </p:pic>
      <p:pic>
        <p:nvPicPr>
          <p:cNvPr id="187" name="Google Shape;187;p25"/>
          <p:cNvPicPr preferRelativeResize="0"/>
          <p:nvPr/>
        </p:nvPicPr>
        <p:blipFill rotWithShape="1">
          <a:blip r:embed="rId19">
            <a:alphaModFix/>
          </a:blip>
          <a:srcRect b="0" l="0" r="0" t="0"/>
          <a:stretch/>
        </p:blipFill>
        <p:spPr>
          <a:xfrm>
            <a:off x="30451500" y="6825775"/>
            <a:ext cx="4870251" cy="5007968"/>
          </a:xfrm>
          <a:prstGeom prst="rect">
            <a:avLst/>
          </a:prstGeom>
          <a:noFill/>
          <a:ln>
            <a:noFill/>
          </a:ln>
        </p:spPr>
      </p:pic>
      <p:pic>
        <p:nvPicPr>
          <p:cNvPr id="188" name="Google Shape;188;p25"/>
          <p:cNvPicPr preferRelativeResize="0"/>
          <p:nvPr/>
        </p:nvPicPr>
        <p:blipFill rotWithShape="1">
          <a:blip r:embed="rId20">
            <a:alphaModFix/>
          </a:blip>
          <a:srcRect b="0" l="0" r="0" t="0"/>
          <a:stretch/>
        </p:blipFill>
        <p:spPr>
          <a:xfrm>
            <a:off x="13921800" y="8096327"/>
            <a:ext cx="2465700" cy="2267048"/>
          </a:xfrm>
          <a:prstGeom prst="rect">
            <a:avLst/>
          </a:prstGeom>
          <a:noFill/>
          <a:ln>
            <a:noFill/>
          </a:ln>
        </p:spPr>
      </p:pic>
      <p:sp>
        <p:nvSpPr>
          <p:cNvPr id="189" name="Google Shape;189;p25"/>
          <p:cNvSpPr txBox="1"/>
          <p:nvPr/>
        </p:nvSpPr>
        <p:spPr>
          <a:xfrm>
            <a:off x="19899330" y="4765963"/>
            <a:ext cx="13200000" cy="17208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5100"/>
              <a:buFont typeface="Arial"/>
              <a:buNone/>
            </a:pPr>
            <a:r>
              <a:rPr b="1" lang="en" sz="5100">
                <a:solidFill>
                  <a:srgbClr val="003366"/>
                </a:solidFill>
              </a:rPr>
              <a:t>Axial Loading </a:t>
            </a:r>
            <a:endParaRPr b="0" i="0" sz="7100" u="none" cap="none" strike="noStrike">
              <a:solidFill>
                <a:srgbClr val="000000"/>
              </a:solidFill>
              <a:latin typeface="Arial"/>
              <a:ea typeface="Arial"/>
              <a:cs typeface="Arial"/>
              <a:sym typeface="Arial"/>
            </a:endParaRPr>
          </a:p>
        </p:txBody>
      </p:sp>
      <p:sp>
        <p:nvSpPr>
          <p:cNvPr id="190" name="Google Shape;190;p25"/>
          <p:cNvSpPr txBox="1"/>
          <p:nvPr/>
        </p:nvSpPr>
        <p:spPr>
          <a:xfrm>
            <a:off x="7235150" y="10597138"/>
            <a:ext cx="8265000" cy="1720800"/>
          </a:xfrm>
          <a:prstGeom prst="rect">
            <a:avLst/>
          </a:prstGeom>
          <a:noFill/>
          <a:ln>
            <a:noFill/>
          </a:ln>
        </p:spPr>
        <p:txBody>
          <a:bodyPr anchorCtr="0" anchor="t" bIns="463225" lIns="463225" spcFirstLastPara="1" rIns="463225" wrap="square" tIns="463225">
            <a:spAutoFit/>
          </a:bodyPr>
          <a:lstStyle/>
          <a:p>
            <a:pPr indent="0" lvl="0" marL="0" marR="0" rtl="0" algn="l">
              <a:lnSpc>
                <a:spcPct val="115000"/>
              </a:lnSpc>
              <a:spcBef>
                <a:spcPts val="0"/>
              </a:spcBef>
              <a:spcAft>
                <a:spcPts val="0"/>
              </a:spcAft>
              <a:buClr>
                <a:srgbClr val="000000"/>
              </a:buClr>
              <a:buSzPts val="5100"/>
              <a:buFont typeface="Arial"/>
              <a:buNone/>
            </a:pPr>
            <a:r>
              <a:rPr b="1" i="0" lang="en" sz="5100" u="none" cap="none" strike="noStrike">
                <a:solidFill>
                  <a:srgbClr val="003366"/>
                </a:solidFill>
                <a:latin typeface="Arial"/>
                <a:ea typeface="Arial"/>
                <a:cs typeface="Arial"/>
                <a:sym typeface="Arial"/>
              </a:rPr>
              <a:t>Diameter Measurement</a:t>
            </a:r>
            <a:endParaRPr b="0" i="0" sz="7100" u="none" cap="none" strike="noStrike">
              <a:solidFill>
                <a:srgbClr val="000000"/>
              </a:solidFill>
              <a:latin typeface="Arial"/>
              <a:ea typeface="Arial"/>
              <a:cs typeface="Arial"/>
              <a:sym typeface="Arial"/>
            </a:endParaRPr>
          </a:p>
        </p:txBody>
      </p:sp>
      <p:sp>
        <p:nvSpPr>
          <p:cNvPr id="191" name="Google Shape;191;p25"/>
          <p:cNvSpPr txBox="1"/>
          <p:nvPr/>
        </p:nvSpPr>
        <p:spPr>
          <a:xfrm>
            <a:off x="7875972" y="11983980"/>
            <a:ext cx="6504900" cy="4014300"/>
          </a:xfrm>
          <a:prstGeom prst="rect">
            <a:avLst/>
          </a:prstGeom>
          <a:noFill/>
          <a:ln>
            <a:noFill/>
          </a:ln>
        </p:spPr>
        <p:txBody>
          <a:bodyPr anchorCtr="0" anchor="t" bIns="463225" lIns="463225" spcFirstLastPara="1" rIns="463225" wrap="square" tIns="4632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Calibri"/>
                <a:ea typeface="Calibri"/>
                <a:cs typeface="Calibri"/>
                <a:sym typeface="Calibri"/>
              </a:rPr>
              <a:t>Diameter measurement is accomplished with a Keyence “LS-7000” laser micrometer. This device is mounted on a linear guide rail which is driven by a pneumatic cylinder. This is done so the system can measure the most likely point of max expansion by moving to where the extrusion  was heated.</a:t>
            </a:r>
            <a:endParaRPr sz="2500">
              <a:latin typeface="Calibri"/>
              <a:ea typeface="Calibri"/>
              <a:cs typeface="Calibri"/>
              <a:sym typeface="Calibri"/>
            </a:endParaRPr>
          </a:p>
        </p:txBody>
      </p:sp>
      <p:pic>
        <p:nvPicPr>
          <p:cNvPr id="192" name="Google Shape;192;p25"/>
          <p:cNvPicPr preferRelativeResize="0"/>
          <p:nvPr/>
        </p:nvPicPr>
        <p:blipFill>
          <a:blip r:embed="rId21">
            <a:alphaModFix/>
          </a:blip>
          <a:stretch>
            <a:fillRect/>
          </a:stretch>
        </p:blipFill>
        <p:spPr>
          <a:xfrm>
            <a:off x="13886500" y="12595633"/>
            <a:ext cx="5606480" cy="2299741"/>
          </a:xfrm>
          <a:prstGeom prst="rect">
            <a:avLst/>
          </a:prstGeom>
          <a:noFill/>
          <a:ln>
            <a:noFill/>
          </a:ln>
        </p:spPr>
      </p:pic>
      <p:sp>
        <p:nvSpPr>
          <p:cNvPr id="193" name="Google Shape;193;p25"/>
          <p:cNvSpPr txBox="1"/>
          <p:nvPr/>
        </p:nvSpPr>
        <p:spPr>
          <a:xfrm>
            <a:off x="230315" y="4742770"/>
            <a:ext cx="13200000" cy="1720800"/>
          </a:xfrm>
          <a:prstGeom prst="rect">
            <a:avLst/>
          </a:prstGeom>
          <a:noFill/>
          <a:ln>
            <a:noFill/>
          </a:ln>
        </p:spPr>
        <p:txBody>
          <a:bodyPr anchorCtr="0" anchor="t" bIns="463225" lIns="463225" spcFirstLastPara="1" rIns="463225" wrap="square" tIns="463225">
            <a:spAutoFit/>
          </a:bodyPr>
          <a:lstStyle/>
          <a:p>
            <a:pPr indent="0" lvl="0" marL="0" rtl="0" algn="l">
              <a:lnSpc>
                <a:spcPct val="115000"/>
              </a:lnSpc>
              <a:spcBef>
                <a:spcPts val="0"/>
              </a:spcBef>
              <a:spcAft>
                <a:spcPts val="0"/>
              </a:spcAft>
              <a:buNone/>
            </a:pPr>
            <a:r>
              <a:rPr b="1" lang="en" sz="5100">
                <a:solidFill>
                  <a:srgbClr val="003366"/>
                </a:solidFill>
              </a:rPr>
              <a:t>Background</a:t>
            </a:r>
            <a:endParaRPr b="1" sz="5100">
              <a:solidFill>
                <a:srgbClr val="003366"/>
              </a:solidFill>
            </a:endParaRPr>
          </a:p>
        </p:txBody>
      </p:sp>
      <p:pic>
        <p:nvPicPr>
          <p:cNvPr id="194" name="Google Shape;194;p25"/>
          <p:cNvPicPr preferRelativeResize="0"/>
          <p:nvPr/>
        </p:nvPicPr>
        <p:blipFill>
          <a:blip r:embed="rId22">
            <a:alphaModFix/>
          </a:blip>
          <a:stretch>
            <a:fillRect/>
          </a:stretch>
        </p:blipFill>
        <p:spPr>
          <a:xfrm>
            <a:off x="585501" y="9299841"/>
            <a:ext cx="6110975" cy="4583333"/>
          </a:xfrm>
          <a:prstGeom prst="rect">
            <a:avLst/>
          </a:prstGeom>
          <a:noFill/>
          <a:ln>
            <a:noFill/>
          </a:ln>
        </p:spPr>
      </p:pic>
      <p:sp>
        <p:nvSpPr>
          <p:cNvPr id="195" name="Google Shape;195;p25"/>
          <p:cNvSpPr txBox="1"/>
          <p:nvPr/>
        </p:nvSpPr>
        <p:spPr>
          <a:xfrm>
            <a:off x="213545" y="6055349"/>
            <a:ext cx="7316700" cy="3244500"/>
          </a:xfrm>
          <a:prstGeom prst="rect">
            <a:avLst/>
          </a:prstGeom>
          <a:noFill/>
          <a:ln>
            <a:noFill/>
          </a:ln>
        </p:spPr>
        <p:txBody>
          <a:bodyPr anchorCtr="0" anchor="t" bIns="463225" lIns="463225" spcFirstLastPara="1" rIns="463225" wrap="square" tIns="463225">
            <a:spAutoFit/>
          </a:bodyPr>
          <a:lstStyle/>
          <a:p>
            <a:pPr indent="0" lvl="0" marL="0" rtl="0" algn="l">
              <a:spcBef>
                <a:spcPts val="0"/>
              </a:spcBef>
              <a:spcAft>
                <a:spcPts val="0"/>
              </a:spcAft>
              <a:buNone/>
            </a:pPr>
            <a:r>
              <a:rPr lang="en" sz="2500">
                <a:solidFill>
                  <a:srgbClr val="333333"/>
                </a:solidFill>
                <a:highlight>
                  <a:srgbClr val="FFFFFF"/>
                </a:highlight>
              </a:rPr>
              <a:t>Medical balloons are used in a minimally invasive procedure called an “Angioplasty”. They are inserted into an artery in order to restore blood flow by either widening the passage or by expanding a stent mesh into the desired location.</a:t>
            </a:r>
            <a:endParaRPr sz="7100"/>
          </a:p>
        </p:txBody>
      </p:sp>
      <p:sp>
        <p:nvSpPr>
          <p:cNvPr id="196" name="Google Shape;196;p25"/>
          <p:cNvSpPr txBox="1"/>
          <p:nvPr/>
        </p:nvSpPr>
        <p:spPr>
          <a:xfrm>
            <a:off x="1999095" y="14033641"/>
            <a:ext cx="3384600" cy="1397400"/>
          </a:xfrm>
          <a:prstGeom prst="rect">
            <a:avLst/>
          </a:prstGeom>
          <a:noFill/>
          <a:ln>
            <a:noFill/>
          </a:ln>
        </p:spPr>
        <p:txBody>
          <a:bodyPr anchorCtr="0" anchor="t" bIns="463225" lIns="463225" spcFirstLastPara="1" rIns="463225" wrap="square" tIns="4632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Figure 1 : </a:t>
            </a:r>
            <a:r>
              <a:rPr lang="en" sz="1500">
                <a:solidFill>
                  <a:srgbClr val="000000"/>
                </a:solidFill>
                <a:latin typeface="Calibri"/>
                <a:ea typeface="Calibri"/>
                <a:cs typeface="Calibri"/>
                <a:sym typeface="Calibri"/>
              </a:rPr>
              <a:t>Medical Balloon Example</a:t>
            </a:r>
            <a:endParaRPr b="0" i="0" sz="7100" u="none" cap="none" strike="noStrike">
              <a:solidFill>
                <a:srgbClr val="000000"/>
              </a:solidFill>
              <a:latin typeface="Arial"/>
              <a:ea typeface="Arial"/>
              <a:cs typeface="Arial"/>
              <a:sym typeface="Arial"/>
            </a:endParaRPr>
          </a:p>
        </p:txBody>
      </p:sp>
      <p:sp>
        <p:nvSpPr>
          <p:cNvPr id="197" name="Google Shape;197;p25"/>
          <p:cNvSpPr txBox="1"/>
          <p:nvPr/>
        </p:nvSpPr>
        <p:spPr>
          <a:xfrm>
            <a:off x="15239127" y="14512323"/>
            <a:ext cx="3384600" cy="1397400"/>
          </a:xfrm>
          <a:prstGeom prst="rect">
            <a:avLst/>
          </a:prstGeom>
          <a:noFill/>
          <a:ln>
            <a:noFill/>
          </a:ln>
        </p:spPr>
        <p:txBody>
          <a:bodyPr anchorCtr="0" anchor="t" bIns="463225" lIns="463225" spcFirstLastPara="1" rIns="463225" wrap="square" tIns="4632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Figure 6 : </a:t>
            </a:r>
            <a:r>
              <a:rPr lang="en" sz="1500">
                <a:solidFill>
                  <a:srgbClr val="000000"/>
                </a:solidFill>
                <a:latin typeface="Calibri"/>
                <a:ea typeface="Calibri"/>
                <a:cs typeface="Calibri"/>
                <a:sym typeface="Calibri"/>
              </a:rPr>
              <a:t>Keyence Laser Micrometer</a:t>
            </a:r>
            <a:endParaRPr b="0" i="0" sz="7100" u="none" cap="none" strike="noStrike">
              <a:solidFill>
                <a:srgbClr val="000000"/>
              </a:solidFill>
              <a:latin typeface="Arial"/>
              <a:ea typeface="Arial"/>
              <a:cs typeface="Arial"/>
              <a:sym typeface="Arial"/>
            </a:endParaRPr>
          </a:p>
        </p:txBody>
      </p:sp>
      <p:sp>
        <p:nvSpPr>
          <p:cNvPr id="198" name="Google Shape;198;p25"/>
          <p:cNvSpPr txBox="1"/>
          <p:nvPr/>
        </p:nvSpPr>
        <p:spPr>
          <a:xfrm>
            <a:off x="7658425" y="23209163"/>
            <a:ext cx="111876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latin typeface="Calibri"/>
                <a:ea typeface="Calibri"/>
                <a:cs typeface="Calibri"/>
                <a:sym typeface="Calibri"/>
              </a:rPr>
              <a:t>The full design consists of all 4 subsystems, as well as a baseplate and small table for the subsystems to be mounted on. All subsystems can be controlled using a combination of buttons and </a:t>
            </a:r>
            <a:r>
              <a:rPr lang="en" sz="2500">
                <a:latin typeface="Calibri"/>
                <a:ea typeface="Calibri"/>
                <a:cs typeface="Calibri"/>
                <a:sym typeface="Calibri"/>
              </a:rPr>
              <a:t>knobs</a:t>
            </a:r>
            <a:r>
              <a:rPr lang="en" sz="2500">
                <a:latin typeface="Calibri"/>
                <a:ea typeface="Calibri"/>
                <a:cs typeface="Calibri"/>
                <a:sym typeface="Calibri"/>
              </a:rPr>
              <a:t>, as seen in figure 12. Measurements are output onto gauges and a system provided by Keyance. All subsystems are currently functional and can work in tandem.</a:t>
            </a:r>
            <a:endParaRPr sz="2500">
              <a:latin typeface="Calibri"/>
              <a:ea typeface="Calibri"/>
              <a:cs typeface="Calibri"/>
              <a:sym typeface="Calibri"/>
            </a:endParaRPr>
          </a:p>
        </p:txBody>
      </p:sp>
      <p:pic>
        <p:nvPicPr>
          <p:cNvPr id="199" name="Google Shape;199;p25"/>
          <p:cNvPicPr preferRelativeResize="0"/>
          <p:nvPr/>
        </p:nvPicPr>
        <p:blipFill rotWithShape="1">
          <a:blip r:embed="rId23">
            <a:alphaModFix/>
          </a:blip>
          <a:srcRect b="23124" l="9519" r="16455" t="7096"/>
          <a:stretch/>
        </p:blipFill>
        <p:spPr>
          <a:xfrm>
            <a:off x="14542988" y="19168825"/>
            <a:ext cx="1724250" cy="2167083"/>
          </a:xfrm>
          <a:prstGeom prst="rect">
            <a:avLst/>
          </a:prstGeom>
          <a:noFill/>
          <a:ln>
            <a:noFill/>
          </a:ln>
        </p:spPr>
      </p:pic>
      <p:pic>
        <p:nvPicPr>
          <p:cNvPr id="200" name="Google Shape;200;p25"/>
          <p:cNvPicPr preferRelativeResize="0"/>
          <p:nvPr/>
        </p:nvPicPr>
        <p:blipFill>
          <a:blip r:embed="rId24">
            <a:alphaModFix/>
          </a:blip>
          <a:stretch>
            <a:fillRect/>
          </a:stretch>
        </p:blipFill>
        <p:spPr>
          <a:xfrm>
            <a:off x="21443113" y="8827542"/>
            <a:ext cx="2137200" cy="2849610"/>
          </a:xfrm>
          <a:prstGeom prst="rect">
            <a:avLst/>
          </a:prstGeom>
          <a:noFill/>
          <a:ln>
            <a:noFill/>
          </a:ln>
        </p:spPr>
      </p:pic>
      <p:pic>
        <p:nvPicPr>
          <p:cNvPr id="201" name="Google Shape;201;p25"/>
          <p:cNvPicPr preferRelativeResize="0"/>
          <p:nvPr/>
        </p:nvPicPr>
        <p:blipFill>
          <a:blip r:embed="rId25">
            <a:alphaModFix/>
          </a:blip>
          <a:stretch>
            <a:fillRect/>
          </a:stretch>
        </p:blipFill>
        <p:spPr>
          <a:xfrm>
            <a:off x="24144400" y="8742014"/>
            <a:ext cx="1388301" cy="2934211"/>
          </a:xfrm>
          <a:prstGeom prst="rect">
            <a:avLst/>
          </a:prstGeom>
          <a:noFill/>
          <a:ln>
            <a:noFill/>
          </a:ln>
        </p:spPr>
      </p:pic>
      <p:pic>
        <p:nvPicPr>
          <p:cNvPr id="202" name="Google Shape;202;p25"/>
          <p:cNvPicPr preferRelativeResize="0"/>
          <p:nvPr/>
        </p:nvPicPr>
        <p:blipFill rotWithShape="1">
          <a:blip r:embed="rId26">
            <a:alphaModFix/>
          </a:blip>
          <a:srcRect b="0" l="14364" r="8074" t="0"/>
          <a:stretch/>
        </p:blipFill>
        <p:spPr>
          <a:xfrm>
            <a:off x="7998388" y="8123526"/>
            <a:ext cx="3702298" cy="2258424"/>
          </a:xfrm>
          <a:prstGeom prst="rect">
            <a:avLst/>
          </a:prstGeom>
          <a:noFill/>
          <a:ln>
            <a:noFill/>
          </a:ln>
        </p:spPr>
      </p:pic>
      <p:pic>
        <p:nvPicPr>
          <p:cNvPr id="203" name="Google Shape;203;p25"/>
          <p:cNvPicPr preferRelativeResize="0"/>
          <p:nvPr/>
        </p:nvPicPr>
        <p:blipFill rotWithShape="1">
          <a:blip r:embed="rId27">
            <a:alphaModFix/>
          </a:blip>
          <a:srcRect b="0" l="28009" r="33699" t="0"/>
          <a:stretch/>
        </p:blipFill>
        <p:spPr>
          <a:xfrm>
            <a:off x="9603525" y="19143919"/>
            <a:ext cx="1724249" cy="2305656"/>
          </a:xfrm>
          <a:prstGeom prst="rect">
            <a:avLst/>
          </a:prstGeom>
          <a:noFill/>
          <a:ln>
            <a:noFill/>
          </a:ln>
        </p:spPr>
      </p:pic>
      <p:pic>
        <p:nvPicPr>
          <p:cNvPr id="204" name="Google Shape;204;p25"/>
          <p:cNvPicPr preferRelativeResize="0"/>
          <p:nvPr/>
        </p:nvPicPr>
        <p:blipFill rotWithShape="1">
          <a:blip r:embed="rId28">
            <a:alphaModFix/>
          </a:blip>
          <a:srcRect b="14326" l="30225" r="16163" t="19037"/>
          <a:stretch/>
        </p:blipFill>
        <p:spPr>
          <a:xfrm>
            <a:off x="12168813" y="8102333"/>
            <a:ext cx="1388298" cy="2300841"/>
          </a:xfrm>
          <a:prstGeom prst="rect">
            <a:avLst/>
          </a:prstGeom>
          <a:noFill/>
          <a:ln>
            <a:noFill/>
          </a:ln>
        </p:spPr>
      </p:pic>
      <p:pic>
        <p:nvPicPr>
          <p:cNvPr id="205" name="Google Shape;205;p25"/>
          <p:cNvPicPr preferRelativeResize="0"/>
          <p:nvPr/>
        </p:nvPicPr>
        <p:blipFill rotWithShape="1">
          <a:blip r:embed="rId29">
            <a:alphaModFix/>
          </a:blip>
          <a:srcRect b="42709" l="0" r="45631" t="0"/>
          <a:stretch/>
        </p:blipFill>
        <p:spPr>
          <a:xfrm>
            <a:off x="25532700" y="18269662"/>
            <a:ext cx="5882775" cy="2934201"/>
          </a:xfrm>
          <a:prstGeom prst="rect">
            <a:avLst/>
          </a:prstGeom>
          <a:noFill/>
          <a:ln>
            <a:noFill/>
          </a:ln>
        </p:spPr>
      </p:pic>
      <p:pic>
        <p:nvPicPr>
          <p:cNvPr id="206" name="Google Shape;206;p25"/>
          <p:cNvPicPr preferRelativeResize="0"/>
          <p:nvPr/>
        </p:nvPicPr>
        <p:blipFill>
          <a:blip r:embed="rId30">
            <a:alphaModFix/>
          </a:blip>
          <a:stretch>
            <a:fillRect/>
          </a:stretch>
        </p:blipFill>
        <p:spPr>
          <a:xfrm>
            <a:off x="34230825" y="194275"/>
            <a:ext cx="4843650" cy="4843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