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1.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60"/>
  </p:notesMasterIdLst>
  <p:handoutMasterIdLst>
    <p:handoutMasterId r:id="rId61"/>
  </p:handoutMasterIdLst>
  <p:sldIdLst>
    <p:sldId id="355" r:id="rId5"/>
    <p:sldId id="412" r:id="rId6"/>
    <p:sldId id="4078" r:id="rId7"/>
    <p:sldId id="4080" r:id="rId8"/>
    <p:sldId id="4082" r:id="rId9"/>
    <p:sldId id="4101" r:id="rId10"/>
    <p:sldId id="4087" r:id="rId11"/>
    <p:sldId id="4088" r:id="rId12"/>
    <p:sldId id="4086" r:id="rId13"/>
    <p:sldId id="4110" r:id="rId14"/>
    <p:sldId id="4089" r:id="rId15"/>
    <p:sldId id="263" r:id="rId16"/>
    <p:sldId id="264" r:id="rId17"/>
    <p:sldId id="265" r:id="rId18"/>
    <p:sldId id="266" r:id="rId19"/>
    <p:sldId id="4102" r:id="rId20"/>
    <p:sldId id="267" r:id="rId21"/>
    <p:sldId id="268" r:id="rId22"/>
    <p:sldId id="269" r:id="rId23"/>
    <p:sldId id="4108" r:id="rId24"/>
    <p:sldId id="4090" r:id="rId25"/>
    <p:sldId id="399" r:id="rId26"/>
    <p:sldId id="400" r:id="rId27"/>
    <p:sldId id="401" r:id="rId28"/>
    <p:sldId id="4104" r:id="rId29"/>
    <p:sldId id="402" r:id="rId30"/>
    <p:sldId id="403" r:id="rId31"/>
    <p:sldId id="405" r:id="rId32"/>
    <p:sldId id="404" r:id="rId33"/>
    <p:sldId id="4091" r:id="rId34"/>
    <p:sldId id="394" r:id="rId35"/>
    <p:sldId id="395" r:id="rId36"/>
    <p:sldId id="407" r:id="rId37"/>
    <p:sldId id="397" r:id="rId38"/>
    <p:sldId id="4095" r:id="rId39"/>
    <p:sldId id="4096" r:id="rId40"/>
    <p:sldId id="4097" r:id="rId41"/>
    <p:sldId id="4098" r:id="rId42"/>
    <p:sldId id="4094" r:id="rId43"/>
    <p:sldId id="396" r:id="rId44"/>
    <p:sldId id="4085" r:id="rId45"/>
    <p:sldId id="4109" r:id="rId46"/>
    <p:sldId id="4092" r:id="rId47"/>
    <p:sldId id="389" r:id="rId48"/>
    <p:sldId id="408" r:id="rId49"/>
    <p:sldId id="4106" r:id="rId50"/>
    <p:sldId id="390" r:id="rId51"/>
    <p:sldId id="4100" r:id="rId52"/>
    <p:sldId id="391" r:id="rId53"/>
    <p:sldId id="410" r:id="rId54"/>
    <p:sldId id="411" r:id="rId55"/>
    <p:sldId id="4084" r:id="rId56"/>
    <p:sldId id="392" r:id="rId57"/>
    <p:sldId id="4083" r:id="rId58"/>
    <p:sldId id="4107" r:id="rId59"/>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2A641C2-2C85-4BAA-B335-5220F56C6897}">
          <p14:sldIdLst/>
        </p14:section>
        <p14:section name="Overall Vehicle Presentation" id="{73C6A901-053A-4563-A74D-EE1DB3DD9B63}">
          <p14:sldIdLst>
            <p14:sldId id="355"/>
            <p14:sldId id="412"/>
            <p14:sldId id="4078"/>
            <p14:sldId id="4080"/>
            <p14:sldId id="4082"/>
            <p14:sldId id="4101"/>
            <p14:sldId id="4087"/>
            <p14:sldId id="4088"/>
            <p14:sldId id="4086"/>
            <p14:sldId id="4110"/>
          </p14:sldIdLst>
        </p14:section>
        <p14:section name="System Integration Breakout" id="{0C0CAE6F-9601-4148-B583-C70A1E403021}">
          <p14:sldIdLst>
            <p14:sldId id="4089"/>
            <p14:sldId id="263"/>
            <p14:sldId id="264"/>
            <p14:sldId id="265"/>
            <p14:sldId id="266"/>
            <p14:sldId id="4102"/>
            <p14:sldId id="267"/>
            <p14:sldId id="268"/>
            <p14:sldId id="269"/>
            <p14:sldId id="4108"/>
          </p14:sldIdLst>
        </p14:section>
        <p14:section name="Chassis / Ergonomics Breakout" id="{D878FEFD-4C89-47A4-97B5-9585FE843CC3}">
          <p14:sldIdLst>
            <p14:sldId id="4090"/>
            <p14:sldId id="399"/>
            <p14:sldId id="400"/>
            <p14:sldId id="401"/>
            <p14:sldId id="4104"/>
            <p14:sldId id="402"/>
            <p14:sldId id="403"/>
            <p14:sldId id="405"/>
            <p14:sldId id="404"/>
          </p14:sldIdLst>
        </p14:section>
        <p14:section name="Drivetrain Breakout" id="{18D59990-01E2-452E-84E0-2FCA6FD4B1AE}">
          <p14:sldIdLst>
            <p14:sldId id="4091"/>
            <p14:sldId id="394"/>
            <p14:sldId id="395"/>
            <p14:sldId id="407"/>
            <p14:sldId id="397"/>
            <p14:sldId id="4095"/>
            <p14:sldId id="4096"/>
            <p14:sldId id="4097"/>
            <p14:sldId id="4098"/>
            <p14:sldId id="4094"/>
            <p14:sldId id="396"/>
            <p14:sldId id="4085"/>
            <p14:sldId id="4109"/>
          </p14:sldIdLst>
        </p14:section>
        <p14:section name="Suspension, Steering and Brakes Breakout" id="{666F838D-60B0-4DD1-99BE-00ECE14EB633}">
          <p14:sldIdLst>
            <p14:sldId id="4092"/>
            <p14:sldId id="389"/>
            <p14:sldId id="408"/>
            <p14:sldId id="4106"/>
            <p14:sldId id="390"/>
            <p14:sldId id="4100"/>
            <p14:sldId id="391"/>
            <p14:sldId id="410"/>
            <p14:sldId id="411"/>
            <p14:sldId id="4084"/>
            <p14:sldId id="392"/>
            <p14:sldId id="4083"/>
            <p14:sldId id="4107"/>
          </p14:sldIdLst>
        </p14:section>
      </p14:sectionLst>
    </p:ext>
    <p:ext uri="{EFAFB233-063F-42B5-8137-9DF3F51BA10A}">
      <p15:sldGuideLst xmlns:p15="http://schemas.microsoft.com/office/powerpoint/2012/main">
        <p15:guide id="1" orient="horz" pos="2160" userDrawn="1">
          <p15:clr>
            <a:srgbClr val="A4A3A4"/>
          </p15:clr>
        </p15:guide>
        <p15:guide id="2" orient="horz" pos="438" userDrawn="1">
          <p15:clr>
            <a:srgbClr val="A4A3A4"/>
          </p15:clr>
        </p15:guide>
        <p15:guide id="3" orient="horz" pos="179" userDrawn="1">
          <p15:clr>
            <a:srgbClr val="A4A3A4"/>
          </p15:clr>
        </p15:guide>
        <p15:guide id="4" orient="horz" pos="787" userDrawn="1">
          <p15:clr>
            <a:srgbClr val="A4A3A4"/>
          </p15:clr>
        </p15:guide>
        <p15:guide id="5" orient="horz" pos="4270" userDrawn="1">
          <p15:clr>
            <a:srgbClr val="A4A3A4"/>
          </p15:clr>
        </p15:guide>
        <p15:guide id="6" orient="horz" pos="3934" userDrawn="1">
          <p15:clr>
            <a:srgbClr val="A4A3A4"/>
          </p15:clr>
        </p15:guide>
        <p15:guide id="7" orient="horz" pos="1026" userDrawn="1">
          <p15:clr>
            <a:srgbClr val="A4A3A4"/>
          </p15:clr>
        </p15:guide>
        <p15:guide id="8" orient="horz" pos="2265" userDrawn="1">
          <p15:clr>
            <a:srgbClr val="A4A3A4"/>
          </p15:clr>
        </p15:guide>
        <p15:guide id="9" orient="horz" pos="4157" userDrawn="1">
          <p15:clr>
            <a:srgbClr val="A4A3A4"/>
          </p15:clr>
        </p15:guide>
        <p15:guide id="10" orient="horz" pos="591" userDrawn="1">
          <p15:clr>
            <a:srgbClr val="A4A3A4"/>
          </p15:clr>
        </p15:guide>
        <p15:guide id="11" orient="horz" pos="2483" userDrawn="1">
          <p15:clr>
            <a:srgbClr val="A4A3A4"/>
          </p15:clr>
        </p15:guide>
        <p15:guide id="12" orient="horz" pos="988" userDrawn="1">
          <p15:clr>
            <a:srgbClr val="A4A3A4"/>
          </p15:clr>
        </p15:guide>
        <p15:guide id="13" pos="3840" userDrawn="1">
          <p15:clr>
            <a:srgbClr val="A4A3A4"/>
          </p15:clr>
        </p15:guide>
        <p15:guide id="14" pos="129" userDrawn="1">
          <p15:clr>
            <a:srgbClr val="A4A3A4"/>
          </p15:clr>
        </p15:guide>
        <p15:guide id="15" pos="7419" userDrawn="1">
          <p15:clr>
            <a:srgbClr val="A4A3A4"/>
          </p15:clr>
        </p15:guide>
        <p15:guide id="16" pos="261" userDrawn="1">
          <p15:clr>
            <a:srgbClr val="A4A3A4"/>
          </p15:clr>
        </p15:guide>
        <p15:guide id="17" pos="5611" userDrawn="1">
          <p15:clr>
            <a:srgbClr val="A4A3A4"/>
          </p15:clr>
        </p15:guide>
        <p15:guide id="18" pos="2377" userDrawn="1">
          <p15:clr>
            <a:srgbClr val="A4A3A4"/>
          </p15:clr>
        </p15:guide>
        <p15:guide id="19" pos="3747" userDrawn="1">
          <p15:clr>
            <a:srgbClr val="A4A3A4"/>
          </p15:clr>
        </p15:guide>
        <p15:guide id="20" pos="3944" userDrawn="1">
          <p15:clr>
            <a:srgbClr val="A4A3A4"/>
          </p15:clr>
        </p15:guide>
        <p15:guide id="21" pos="7545" userDrawn="1">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DD9F6"/>
    <a:srgbClr val="FFC000"/>
    <a:srgbClr val="929292"/>
    <a:srgbClr val="FF0000"/>
    <a:srgbClr val="FF33CC"/>
    <a:srgbClr val="D3D3D3"/>
    <a:srgbClr val="00B050"/>
    <a:srgbClr val="FC7C27"/>
    <a:srgbClr val="007438"/>
    <a:srgbClr val="96242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B60B57-6135-4E7D-A98A-CE230B8433A1}" v="14" dt="2021-04-14T19:06:50.769"/>
    <p1510:client id="{3E4844D1-A0B3-45E0-AC17-32F835980FD6}" v="75" dt="2021-04-14T16:18:44.511"/>
    <p1510:client id="{62B5DE58-7366-4C74-AF60-84C608F9FE5D}" v="1" dt="2021-04-14T20:26:55.803"/>
    <p1510:client id="{85DBAFBD-127A-4AF5-9CBF-10958006899C}" v="8891" dt="2021-04-01T02:34:20.703"/>
    <p1510:client id="{8AB9F2D1-06B9-4A09-BC81-BE8E14C6C78C}" v="1627" dt="2021-04-01T03:20:40.989"/>
    <p1510:client id="{A1428F4B-3FDC-48A9-AFCA-7FFC011EBFFF}" v="196" dt="2021-04-14T23:21:38.271"/>
    <p1510:client id="{B4A6BA35-B423-4D55-9869-708C6D7CBA9C}" v="48" dt="2021-04-14T18:22:11.374"/>
    <p1510:client id="{CF55594A-1621-47E6-9894-300C3F7A7889}" v="7294" dt="2021-03-31T03:00:37.158"/>
    <p1510:client id="{E8D13E87-3289-40E4-B528-C1637810F131}" v="1" dt="2021-04-14T18:17:37.949"/>
    <p1510:client id="{EB269192-A650-443B-AB67-931E524A8745}" v="63" dt="2021-04-14T22:59:04.909"/>
  </p1510:revLst>
</p1510:revInfo>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orient="horz" pos="438"/>
        <p:guide orient="horz" pos="179"/>
        <p:guide orient="horz" pos="787"/>
        <p:guide orient="horz" pos="4270"/>
        <p:guide orient="horz" pos="3934"/>
        <p:guide orient="horz" pos="1026"/>
        <p:guide orient="horz" pos="2265"/>
        <p:guide orient="horz" pos="4157"/>
        <p:guide orient="horz" pos="591"/>
        <p:guide orient="horz" pos="2483"/>
        <p:guide orient="horz" pos="988"/>
        <p:guide pos="3840"/>
        <p:guide pos="129"/>
        <p:guide pos="7419"/>
        <p:guide pos="261"/>
        <p:guide pos="5611"/>
        <p:guide pos="2377"/>
        <p:guide pos="3747"/>
        <p:guide pos="3944"/>
        <p:guide pos="7545"/>
      </p:guideLst>
    </p:cSldViewPr>
  </p:slideViewPr>
  <p:notesViewPr>
    <p:cSldViewPr snapToGrid="0">
      <p:cViewPr>
        <p:scale>
          <a:sx n="1" d="2"/>
          <a:sy n="1" d="2"/>
        </p:scale>
        <p:origin x="0" y="0"/>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yler Stephen Trebilcock" userId="fbe183bf-fa41-422b-af39-0629579a8e61" providerId="ADAL" clId="{CF55594A-1621-47E6-9894-300C3F7A7889}"/>
    <pc:docChg chg="custSel addSld delSld modSld modSection">
      <pc:chgData name="Tyler Stephen Trebilcock" userId="fbe183bf-fa41-422b-af39-0629579a8e61" providerId="ADAL" clId="{CF55594A-1621-47E6-9894-300C3F7A7889}" dt="2021-04-14T23:08:23.229" v="411" actId="20577"/>
      <pc:docMkLst>
        <pc:docMk/>
      </pc:docMkLst>
      <pc:sldChg chg="modSp mod">
        <pc:chgData name="Tyler Stephen Trebilcock" userId="fbe183bf-fa41-422b-af39-0629579a8e61" providerId="ADAL" clId="{CF55594A-1621-47E6-9894-300C3F7A7889}" dt="2021-04-14T23:08:23.229" v="411" actId="20577"/>
        <pc:sldMkLst>
          <pc:docMk/>
          <pc:sldMk cId="190169884" sldId="4078"/>
        </pc:sldMkLst>
        <pc:graphicFrameChg chg="modGraphic">
          <ac:chgData name="Tyler Stephen Trebilcock" userId="fbe183bf-fa41-422b-af39-0629579a8e61" providerId="ADAL" clId="{CF55594A-1621-47E6-9894-300C3F7A7889}" dt="2021-04-14T23:08:23.229" v="411" actId="20577"/>
          <ac:graphicFrameMkLst>
            <pc:docMk/>
            <pc:sldMk cId="190169884" sldId="4078"/>
            <ac:graphicFrameMk id="6" creationId="{1BA2CFBC-83D8-4BF3-8E91-BC281A63D238}"/>
          </ac:graphicFrameMkLst>
        </pc:graphicFrameChg>
      </pc:sldChg>
      <pc:sldChg chg="modSp mod">
        <pc:chgData name="Tyler Stephen Trebilcock" userId="fbe183bf-fa41-422b-af39-0629579a8e61" providerId="ADAL" clId="{CF55594A-1621-47E6-9894-300C3F7A7889}" dt="2021-04-14T22:55:00.733" v="373" actId="20577"/>
        <pc:sldMkLst>
          <pc:docMk/>
          <pc:sldMk cId="3691496628" sldId="4086"/>
        </pc:sldMkLst>
        <pc:spChg chg="mod">
          <ac:chgData name="Tyler Stephen Trebilcock" userId="fbe183bf-fa41-422b-af39-0629579a8e61" providerId="ADAL" clId="{CF55594A-1621-47E6-9894-300C3F7A7889}" dt="2021-04-14T22:55:00.733" v="373" actId="20577"/>
          <ac:spMkLst>
            <pc:docMk/>
            <pc:sldMk cId="3691496628" sldId="4086"/>
            <ac:spMk id="8" creationId="{AF177CA3-8D96-4652-B4E9-93DDCBD9C398}"/>
          </ac:spMkLst>
        </pc:spChg>
      </pc:sldChg>
      <pc:sldChg chg="add del">
        <pc:chgData name="Tyler Stephen Trebilcock" userId="fbe183bf-fa41-422b-af39-0629579a8e61" providerId="ADAL" clId="{CF55594A-1621-47E6-9894-300C3F7A7889}" dt="2021-04-14T22:47:57.544" v="3" actId="47"/>
        <pc:sldMkLst>
          <pc:docMk/>
          <pc:sldMk cId="956056184" sldId="4110"/>
        </pc:sldMkLst>
      </pc:sldChg>
      <pc:sldChg chg="addSp delSp modSp add mod">
        <pc:chgData name="Tyler Stephen Trebilcock" userId="fbe183bf-fa41-422b-af39-0629579a8e61" providerId="ADAL" clId="{CF55594A-1621-47E6-9894-300C3F7A7889}" dt="2021-04-14T23:04:10.615" v="409" actId="5793"/>
        <pc:sldMkLst>
          <pc:docMk/>
          <pc:sldMk cId="2223196405" sldId="4110"/>
        </pc:sldMkLst>
        <pc:spChg chg="add del mod">
          <ac:chgData name="Tyler Stephen Trebilcock" userId="fbe183bf-fa41-422b-af39-0629579a8e61" providerId="ADAL" clId="{CF55594A-1621-47E6-9894-300C3F7A7889}" dt="2021-04-14T22:51:18.219" v="11" actId="478"/>
          <ac:spMkLst>
            <pc:docMk/>
            <pc:sldMk cId="2223196405" sldId="4110"/>
            <ac:spMk id="7" creationId="{331B962B-C920-4FD2-9804-1A8F2D6B749D}"/>
          </ac:spMkLst>
        </pc:spChg>
        <pc:spChg chg="mod">
          <ac:chgData name="Tyler Stephen Trebilcock" userId="fbe183bf-fa41-422b-af39-0629579a8e61" providerId="ADAL" clId="{CF55594A-1621-47E6-9894-300C3F7A7889}" dt="2021-04-14T22:54:44.419" v="356" actId="20577"/>
          <ac:spMkLst>
            <pc:docMk/>
            <pc:sldMk cId="2223196405" sldId="4110"/>
            <ac:spMk id="8" creationId="{AF177CA3-8D96-4652-B4E9-93DDCBD9C398}"/>
          </ac:spMkLst>
        </pc:spChg>
        <pc:spChg chg="del mod">
          <ac:chgData name="Tyler Stephen Trebilcock" userId="fbe183bf-fa41-422b-af39-0629579a8e61" providerId="ADAL" clId="{CF55594A-1621-47E6-9894-300C3F7A7889}" dt="2021-04-14T22:51:09.124" v="8" actId="478"/>
          <ac:spMkLst>
            <pc:docMk/>
            <pc:sldMk cId="2223196405" sldId="4110"/>
            <ac:spMk id="9" creationId="{04A1AE19-9AF6-4D2C-876E-915331E69E3C}"/>
          </ac:spMkLst>
        </pc:spChg>
        <pc:spChg chg="mod">
          <ac:chgData name="Tyler Stephen Trebilcock" userId="fbe183bf-fa41-422b-af39-0629579a8e61" providerId="ADAL" clId="{CF55594A-1621-47E6-9894-300C3F7A7889}" dt="2021-04-14T23:04:10.615" v="409" actId="5793"/>
          <ac:spMkLst>
            <pc:docMk/>
            <pc:sldMk cId="2223196405" sldId="4110"/>
            <ac:spMk id="10" creationId="{8C952CC3-ECED-4077-8285-48833D61D920}"/>
          </ac:spMkLst>
        </pc:spChg>
        <pc:picChg chg="del">
          <ac:chgData name="Tyler Stephen Trebilcock" userId="fbe183bf-fa41-422b-af39-0629579a8e61" providerId="ADAL" clId="{CF55594A-1621-47E6-9894-300C3F7A7889}" dt="2021-04-14T22:51:02.713" v="7" actId="478"/>
          <ac:picMkLst>
            <pc:docMk/>
            <pc:sldMk cId="2223196405" sldId="4110"/>
            <ac:picMk id="2" creationId="{F9F4926B-91C7-4DAE-A7A0-349355B86AE3}"/>
          </ac:picMkLst>
        </pc:picChg>
        <pc:picChg chg="del">
          <ac:chgData name="Tyler Stephen Trebilcock" userId="fbe183bf-fa41-422b-af39-0629579a8e61" providerId="ADAL" clId="{CF55594A-1621-47E6-9894-300C3F7A7889}" dt="2021-04-14T22:50:58.834" v="6" actId="478"/>
          <ac:picMkLst>
            <pc:docMk/>
            <pc:sldMk cId="2223196405" sldId="4110"/>
            <ac:picMk id="4" creationId="{7C4C793D-BE1F-4DA8-9FF6-58070CC80906}"/>
          </ac:picMkLst>
        </pc:picChg>
        <pc:picChg chg="add mod">
          <ac:chgData name="Tyler Stephen Trebilcock" userId="fbe183bf-fa41-422b-af39-0629579a8e61" providerId="ADAL" clId="{CF55594A-1621-47E6-9894-300C3F7A7889}" dt="2021-04-14T22:54:36.136" v="354" actId="1076"/>
          <ac:picMkLst>
            <pc:docMk/>
            <pc:sldMk cId="2223196405" sldId="4110"/>
            <ac:picMk id="11" creationId="{43B92907-385E-4B5E-A35A-ADFC7E9FB905}"/>
          </ac:picMkLst>
        </pc:picChg>
        <pc:picChg chg="add mod">
          <ac:chgData name="Tyler Stephen Trebilcock" userId="fbe183bf-fa41-422b-af39-0629579a8e61" providerId="ADAL" clId="{CF55594A-1621-47E6-9894-300C3F7A7889}" dt="2021-04-14T22:54:38.438" v="355" actId="1076"/>
          <ac:picMkLst>
            <pc:docMk/>
            <pc:sldMk cId="2223196405" sldId="4110"/>
            <ac:picMk id="12" creationId="{6B6408E7-F98E-46C0-A50F-ED34600C4461}"/>
          </ac:picMkLst>
        </pc:picChg>
        <pc:picChg chg="add mod">
          <ac:chgData name="Tyler Stephen Trebilcock" userId="fbe183bf-fa41-422b-af39-0629579a8e61" providerId="ADAL" clId="{CF55594A-1621-47E6-9894-300C3F7A7889}" dt="2021-04-14T22:54:29.600" v="350" actId="1076"/>
          <ac:picMkLst>
            <pc:docMk/>
            <pc:sldMk cId="2223196405" sldId="4110"/>
            <ac:picMk id="13" creationId="{77C8444C-1BE0-4CC4-8092-0F0618FFB2B2}"/>
          </ac:picMkLst>
        </pc:picChg>
      </pc:sldChg>
      <pc:sldChg chg="new del">
        <pc:chgData name="Tyler Stephen Trebilcock" userId="fbe183bf-fa41-422b-af39-0629579a8e61" providerId="ADAL" clId="{CF55594A-1621-47E6-9894-300C3F7A7889}" dt="2021-04-14T22:46:52.181" v="1" actId="47"/>
        <pc:sldMkLst>
          <pc:docMk/>
          <pc:sldMk cId="3266416905" sldId="4110"/>
        </pc:sldMkLst>
      </pc:sldChg>
    </pc:docChg>
  </pc:docChgLst>
  <pc:docChgLst>
    <pc:chgData name="Emily Caroline Kasarjian" userId="S::eck67@nau.edu::e6735b90-ddf5-44ff-897f-61e3614c04d4" providerId="AD" clId="Web-{2D5CBE6F-6E64-4C2B-9441-6860B22645AA}"/>
    <pc:docChg chg="modSld">
      <pc:chgData name="Emily Caroline Kasarjian" userId="S::eck67@nau.edu::e6735b90-ddf5-44ff-897f-61e3614c04d4" providerId="AD" clId="Web-{2D5CBE6F-6E64-4C2B-9441-6860B22645AA}" dt="2021-03-28T23:30:50.954" v="1230" actId="20577"/>
      <pc:docMkLst>
        <pc:docMk/>
      </pc:docMkLst>
      <pc:sldChg chg="addSp delSp modSp">
        <pc:chgData name="Emily Caroline Kasarjian" userId="S::eck67@nau.edu::e6735b90-ddf5-44ff-897f-61e3614c04d4" providerId="AD" clId="Web-{2D5CBE6F-6E64-4C2B-9441-6860B22645AA}" dt="2021-03-28T23:30:50.954" v="1230" actId="20577"/>
        <pc:sldMkLst>
          <pc:docMk/>
          <pc:sldMk cId="2003434966" sldId="396"/>
        </pc:sldMkLst>
        <pc:spChg chg="mod">
          <ac:chgData name="Emily Caroline Kasarjian" userId="S::eck67@nau.edu::e6735b90-ddf5-44ff-897f-61e3614c04d4" providerId="AD" clId="Web-{2D5CBE6F-6E64-4C2B-9441-6860B22645AA}" dt="2021-03-28T23:25:35.651" v="1181" actId="20577"/>
          <ac:spMkLst>
            <pc:docMk/>
            <pc:sldMk cId="2003434966" sldId="396"/>
            <ac:spMk id="2" creationId="{925BE08F-0C51-42C8-BBE3-77E5ADFA7029}"/>
          </ac:spMkLst>
        </pc:spChg>
        <pc:spChg chg="mod">
          <ac:chgData name="Emily Caroline Kasarjian" userId="S::eck67@nau.edu::e6735b90-ddf5-44ff-897f-61e3614c04d4" providerId="AD" clId="Web-{2D5CBE6F-6E64-4C2B-9441-6860B22645AA}" dt="2021-03-28T23:30:50.954" v="1230" actId="20577"/>
          <ac:spMkLst>
            <pc:docMk/>
            <pc:sldMk cId="2003434966" sldId="396"/>
            <ac:spMk id="4" creationId="{F8DA0C02-DDF7-4736-921F-4E0EEB51FF3B}"/>
          </ac:spMkLst>
        </pc:spChg>
        <pc:spChg chg="mod">
          <ac:chgData name="Emily Caroline Kasarjian" userId="S::eck67@nau.edu::e6735b90-ddf5-44ff-897f-61e3614c04d4" providerId="AD" clId="Web-{2D5CBE6F-6E64-4C2B-9441-6860B22645AA}" dt="2021-03-28T23:28:47.476" v="1221" actId="20577"/>
          <ac:spMkLst>
            <pc:docMk/>
            <pc:sldMk cId="2003434966" sldId="396"/>
            <ac:spMk id="5" creationId="{5847BD5C-49CA-49E8-8378-310686DB1E37}"/>
          </ac:spMkLst>
        </pc:spChg>
        <pc:spChg chg="mod">
          <ac:chgData name="Emily Caroline Kasarjian" userId="S::eck67@nau.edu::e6735b90-ddf5-44ff-897f-61e3614c04d4" providerId="AD" clId="Web-{2D5CBE6F-6E64-4C2B-9441-6860B22645AA}" dt="2021-03-28T23:25:16.243" v="1166" actId="20577"/>
          <ac:spMkLst>
            <pc:docMk/>
            <pc:sldMk cId="2003434966" sldId="396"/>
            <ac:spMk id="8" creationId="{FF1D67DE-07FE-4F6E-B17F-5386CD5C59C4}"/>
          </ac:spMkLst>
        </pc:spChg>
        <pc:spChg chg="del">
          <ac:chgData name="Emily Caroline Kasarjian" userId="S::eck67@nau.edu::e6735b90-ddf5-44ff-897f-61e3614c04d4" providerId="AD" clId="Web-{2D5CBE6F-6E64-4C2B-9441-6860B22645AA}" dt="2021-03-28T23:27:27.033" v="1205"/>
          <ac:spMkLst>
            <pc:docMk/>
            <pc:sldMk cId="2003434966" sldId="396"/>
            <ac:spMk id="9" creationId="{640C4670-9737-44C0-91A0-CAEE0B68C318}"/>
          </ac:spMkLst>
        </pc:spChg>
        <pc:picChg chg="add mod">
          <ac:chgData name="Emily Caroline Kasarjian" userId="S::eck67@nau.edu::e6735b90-ddf5-44ff-897f-61e3614c04d4" providerId="AD" clId="Web-{2D5CBE6F-6E64-4C2B-9441-6860B22645AA}" dt="2021-03-28T23:28:39.866" v="1210" actId="1076"/>
          <ac:picMkLst>
            <pc:docMk/>
            <pc:sldMk cId="2003434966" sldId="396"/>
            <ac:picMk id="7" creationId="{0FC308B2-4DD5-41A7-B1B9-30BDC8824E0A}"/>
          </ac:picMkLst>
        </pc:picChg>
      </pc:sldChg>
      <pc:sldChg chg="delSp modSp">
        <pc:chgData name="Emily Caroline Kasarjian" userId="S::eck67@nau.edu::e6735b90-ddf5-44ff-897f-61e3614c04d4" providerId="AD" clId="Web-{2D5CBE6F-6E64-4C2B-9441-6860B22645AA}" dt="2021-03-28T23:27:58.020" v="1208"/>
        <pc:sldMkLst>
          <pc:docMk/>
          <pc:sldMk cId="3722917775" sldId="406"/>
        </pc:sldMkLst>
        <pc:spChg chg="mod">
          <ac:chgData name="Emily Caroline Kasarjian" userId="S::eck67@nau.edu::e6735b90-ddf5-44ff-897f-61e3614c04d4" providerId="AD" clId="Web-{2D5CBE6F-6E64-4C2B-9441-6860B22645AA}" dt="2021-03-28T23:25:00.164" v="1156" actId="20577"/>
          <ac:spMkLst>
            <pc:docMk/>
            <pc:sldMk cId="3722917775" sldId="406"/>
            <ac:spMk id="11" creationId="{A867FC28-8AB4-4FAA-8327-63DEF1BFB882}"/>
          </ac:spMkLst>
        </pc:spChg>
        <pc:spChg chg="del">
          <ac:chgData name="Emily Caroline Kasarjian" userId="S::eck67@nau.edu::e6735b90-ddf5-44ff-897f-61e3614c04d4" providerId="AD" clId="Web-{2D5CBE6F-6E64-4C2B-9441-6860B22645AA}" dt="2021-03-28T23:27:58.020" v="1208"/>
          <ac:spMkLst>
            <pc:docMk/>
            <pc:sldMk cId="3722917775" sldId="406"/>
            <ac:spMk id="12" creationId="{99996773-0CCD-4F16-8BA6-F351461F01A9}"/>
          </ac:spMkLst>
        </pc:spChg>
        <pc:spChg chg="mod">
          <ac:chgData name="Emily Caroline Kasarjian" userId="S::eck67@nau.edu::e6735b90-ddf5-44ff-897f-61e3614c04d4" providerId="AD" clId="Web-{2D5CBE6F-6E64-4C2B-9441-6860B22645AA}" dt="2021-03-28T23:03:57.091" v="494" actId="20577"/>
          <ac:spMkLst>
            <pc:docMk/>
            <pc:sldMk cId="3722917775" sldId="406"/>
            <ac:spMk id="19" creationId="{17BC9F08-189A-438E-81D6-E07A62A60DE8}"/>
          </ac:spMkLst>
        </pc:spChg>
        <pc:spChg chg="mod">
          <ac:chgData name="Emily Caroline Kasarjian" userId="S::eck67@nau.edu::e6735b90-ddf5-44ff-897f-61e3614c04d4" providerId="AD" clId="Web-{2D5CBE6F-6E64-4C2B-9441-6860B22645AA}" dt="2021-03-28T23:24:52.304" v="1150" actId="20577"/>
          <ac:spMkLst>
            <pc:docMk/>
            <pc:sldMk cId="3722917775" sldId="406"/>
            <ac:spMk id="25" creationId="{00C12B2E-EC7E-4D2A-B2DC-432E5A1E65BA}"/>
          </ac:spMkLst>
        </pc:spChg>
      </pc:sldChg>
      <pc:sldChg chg="delSp modSp">
        <pc:chgData name="Emily Caroline Kasarjian" userId="S::eck67@nau.edu::e6735b90-ddf5-44ff-897f-61e3614c04d4" providerId="AD" clId="Web-{2D5CBE6F-6E64-4C2B-9441-6860B22645AA}" dt="2021-03-28T23:27:48.769" v="1207"/>
        <pc:sldMkLst>
          <pc:docMk/>
          <pc:sldMk cId="116100928" sldId="4085"/>
        </pc:sldMkLst>
        <pc:spChg chg="mod">
          <ac:chgData name="Emily Caroline Kasarjian" userId="S::eck67@nau.edu::e6735b90-ddf5-44ff-897f-61e3614c04d4" providerId="AD" clId="Web-{2D5CBE6F-6E64-4C2B-9441-6860B22645AA}" dt="2021-03-28T23:26:58.734" v="1202" actId="20577"/>
          <ac:spMkLst>
            <pc:docMk/>
            <pc:sldMk cId="116100928" sldId="4085"/>
            <ac:spMk id="2" creationId="{925BE08F-0C51-42C8-BBE3-77E5ADFA7029}"/>
          </ac:spMkLst>
        </pc:spChg>
        <pc:spChg chg="mod">
          <ac:chgData name="Emily Caroline Kasarjian" userId="S::eck67@nau.edu::e6735b90-ddf5-44ff-897f-61e3614c04d4" providerId="AD" clId="Web-{2D5CBE6F-6E64-4C2B-9441-6860B22645AA}" dt="2021-03-28T23:27:02.469" v="1203" actId="20577"/>
          <ac:spMkLst>
            <pc:docMk/>
            <pc:sldMk cId="116100928" sldId="4085"/>
            <ac:spMk id="5" creationId="{5847BD5C-49CA-49E8-8378-310686DB1E37}"/>
          </ac:spMkLst>
        </pc:spChg>
        <pc:spChg chg="mod">
          <ac:chgData name="Emily Caroline Kasarjian" userId="S::eck67@nau.edu::e6735b90-ddf5-44ff-897f-61e3614c04d4" providerId="AD" clId="Web-{2D5CBE6F-6E64-4C2B-9441-6860B22645AA}" dt="2021-03-28T23:26:31.092" v="1194" actId="20577"/>
          <ac:spMkLst>
            <pc:docMk/>
            <pc:sldMk cId="116100928" sldId="4085"/>
            <ac:spMk id="8" creationId="{FF1D67DE-07FE-4F6E-B17F-5386CD5C59C4}"/>
          </ac:spMkLst>
        </pc:spChg>
        <pc:spChg chg="del mod">
          <ac:chgData name="Emily Caroline Kasarjian" userId="S::eck67@nau.edu::e6735b90-ddf5-44ff-897f-61e3614c04d4" providerId="AD" clId="Web-{2D5CBE6F-6E64-4C2B-9441-6860B22645AA}" dt="2021-03-28T23:27:48.769" v="1207"/>
          <ac:spMkLst>
            <pc:docMk/>
            <pc:sldMk cId="116100928" sldId="4085"/>
            <ac:spMk id="9" creationId="{9BA34730-DE12-455B-91B5-2A3FE079379A}"/>
          </ac:spMkLst>
        </pc:spChg>
      </pc:sldChg>
    </pc:docChg>
  </pc:docChgLst>
  <pc:docChgLst>
    <pc:chgData name="Ashley Ann Redmond" userId="S::ashley.redmond@nau.edu::40b5ccaa-f571-436c-9d82-4486d945c4ad" providerId="AD" clId="Web-{E8356A9E-2DBC-48EF-A3D3-DB44651BA660}"/>
    <pc:docChg chg="modSld">
      <pc:chgData name="Ashley Ann Redmond" userId="S::ashley.redmond@nau.edu::40b5ccaa-f571-436c-9d82-4486d945c4ad" providerId="AD" clId="Web-{E8356A9E-2DBC-48EF-A3D3-DB44651BA660}" dt="2021-04-01T00:38:48.996" v="97" actId="20577"/>
      <pc:docMkLst>
        <pc:docMk/>
      </pc:docMkLst>
      <pc:sldChg chg="modSp">
        <pc:chgData name="Ashley Ann Redmond" userId="S::ashley.redmond@nau.edu::40b5ccaa-f571-436c-9d82-4486d945c4ad" providerId="AD" clId="Web-{E8356A9E-2DBC-48EF-A3D3-DB44651BA660}" dt="2021-04-01T00:38:48.996" v="97" actId="20577"/>
        <pc:sldMkLst>
          <pc:docMk/>
          <pc:sldMk cId="1826951882" sldId="402"/>
        </pc:sldMkLst>
        <pc:spChg chg="mod">
          <ac:chgData name="Ashley Ann Redmond" userId="S::ashley.redmond@nau.edu::40b5ccaa-f571-436c-9d82-4486d945c4ad" providerId="AD" clId="Web-{E8356A9E-2DBC-48EF-A3D3-DB44651BA660}" dt="2021-04-01T00:38:48.996" v="97" actId="20577"/>
          <ac:spMkLst>
            <pc:docMk/>
            <pc:sldMk cId="1826951882" sldId="402"/>
            <ac:spMk id="4" creationId="{F8EB938B-D47A-434A-B24E-4646784BD12F}"/>
          </ac:spMkLst>
        </pc:spChg>
        <pc:spChg chg="mod">
          <ac:chgData name="Ashley Ann Redmond" userId="S::ashley.redmond@nau.edu::40b5ccaa-f571-436c-9d82-4486d945c4ad" providerId="AD" clId="Web-{E8356A9E-2DBC-48EF-A3D3-DB44651BA660}" dt="2021-04-01T00:38:05.978" v="2" actId="20577"/>
          <ac:spMkLst>
            <pc:docMk/>
            <pc:sldMk cId="1826951882" sldId="402"/>
            <ac:spMk id="7" creationId="{E6CE88FA-C757-4F13-8146-CED6D80CF2A8}"/>
          </ac:spMkLst>
        </pc:spChg>
      </pc:sldChg>
    </pc:docChg>
  </pc:docChgLst>
  <pc:docChgLst>
    <pc:chgData name="Tanner Stockton Gill" userId="S::tsg55@nau.edu::d55a1cb7-1598-4ac4-a7f0-1609b5fda60e" providerId="AD" clId="Web-{B4B0A9CA-B82E-4D03-86F6-AD26495C03E9}"/>
    <pc:docChg chg="modSld">
      <pc:chgData name="Tanner Stockton Gill" userId="S::tsg55@nau.edu::d55a1cb7-1598-4ac4-a7f0-1609b5fda60e" providerId="AD" clId="Web-{B4B0A9CA-B82E-4D03-86F6-AD26495C03E9}" dt="2021-03-30T19:31:42.762" v="5" actId="20577"/>
      <pc:docMkLst>
        <pc:docMk/>
      </pc:docMkLst>
      <pc:sldChg chg="modSp">
        <pc:chgData name="Tanner Stockton Gill" userId="S::tsg55@nau.edu::d55a1cb7-1598-4ac4-a7f0-1609b5fda60e" providerId="AD" clId="Web-{B4B0A9CA-B82E-4D03-86F6-AD26495C03E9}" dt="2021-03-30T19:31:42.762" v="5" actId="20577"/>
        <pc:sldMkLst>
          <pc:docMk/>
          <pc:sldMk cId="3109281513" sldId="389"/>
        </pc:sldMkLst>
        <pc:spChg chg="mod">
          <ac:chgData name="Tanner Stockton Gill" userId="S::tsg55@nau.edu::d55a1cb7-1598-4ac4-a7f0-1609b5fda60e" providerId="AD" clId="Web-{B4B0A9CA-B82E-4D03-86F6-AD26495C03E9}" dt="2021-03-30T19:31:42.762" v="5" actId="20577"/>
          <ac:spMkLst>
            <pc:docMk/>
            <pc:sldMk cId="3109281513" sldId="389"/>
            <ac:spMk id="4" creationId="{F8DA0C02-DDF7-4736-921F-4E0EEB51FF3B}"/>
          </ac:spMkLst>
        </pc:spChg>
      </pc:sldChg>
    </pc:docChg>
  </pc:docChgLst>
  <pc:docChgLst>
    <pc:chgData name="Ashley Ann Redmond" userId="S::ashley.redmond@nau.edu::40b5ccaa-f571-436c-9d82-4486d945c4ad" providerId="AD" clId="Web-{E206E8FA-6EE5-475D-A3D3-D9544219E754}"/>
    <pc:docChg chg="modSld">
      <pc:chgData name="Ashley Ann Redmond" userId="S::ashley.redmond@nau.edu::40b5ccaa-f571-436c-9d82-4486d945c4ad" providerId="AD" clId="Web-{E206E8FA-6EE5-475D-A3D3-D9544219E754}" dt="2021-03-28T23:01:24.001" v="183" actId="20577"/>
      <pc:docMkLst>
        <pc:docMk/>
      </pc:docMkLst>
      <pc:sldChg chg="modSp">
        <pc:chgData name="Ashley Ann Redmond" userId="S::ashley.redmond@nau.edu::40b5ccaa-f571-436c-9d82-4486d945c4ad" providerId="AD" clId="Web-{E206E8FA-6EE5-475D-A3D3-D9544219E754}" dt="2021-03-28T23:01:24.001" v="183" actId="20577"/>
        <pc:sldMkLst>
          <pc:docMk/>
          <pc:sldMk cId="1101348108" sldId="405"/>
        </pc:sldMkLst>
        <pc:spChg chg="mod">
          <ac:chgData name="Ashley Ann Redmond" userId="S::ashley.redmond@nau.edu::40b5ccaa-f571-436c-9d82-4486d945c4ad" providerId="AD" clId="Web-{E206E8FA-6EE5-475D-A3D3-D9544219E754}" dt="2021-03-28T23:01:24.001" v="183" actId="20577"/>
          <ac:spMkLst>
            <pc:docMk/>
            <pc:sldMk cId="1101348108" sldId="405"/>
            <ac:spMk id="5" creationId="{5847BD5C-49CA-49E8-8378-310686DB1E37}"/>
          </ac:spMkLst>
        </pc:spChg>
      </pc:sldChg>
    </pc:docChg>
  </pc:docChgLst>
  <pc:docChgLst>
    <pc:chgData name="Jacob" userId="25b51e56-fa09-4006-91a3-6c421f2a12f2" providerId="ADAL" clId="{8AB9F2D1-06B9-4A09-BC81-BE8E14C6C78C}"/>
    <pc:docChg chg="undo redo custSel addSld delSld modSld modSection">
      <pc:chgData name="Jacob" userId="25b51e56-fa09-4006-91a3-6c421f2a12f2" providerId="ADAL" clId="{8AB9F2D1-06B9-4A09-BC81-BE8E14C6C78C}" dt="2021-04-14T20:28:58.829" v="4005" actId="20577"/>
      <pc:docMkLst>
        <pc:docMk/>
      </pc:docMkLst>
      <pc:sldChg chg="modSp mod modNotesTx">
        <pc:chgData name="Jacob" userId="25b51e56-fa09-4006-91a3-6c421f2a12f2" providerId="ADAL" clId="{8AB9F2D1-06B9-4A09-BC81-BE8E14C6C78C}" dt="2021-04-07T23:50:02.719" v="3993" actId="20577"/>
        <pc:sldMkLst>
          <pc:docMk/>
          <pc:sldMk cId="507111600" sldId="264"/>
        </pc:sldMkLst>
        <pc:spChg chg="mod">
          <ac:chgData name="Jacob" userId="25b51e56-fa09-4006-91a3-6c421f2a12f2" providerId="ADAL" clId="{8AB9F2D1-06B9-4A09-BC81-BE8E14C6C78C}" dt="2021-04-01T03:10:46.994" v="1564" actId="403"/>
          <ac:spMkLst>
            <pc:docMk/>
            <pc:sldMk cId="507111600" sldId="264"/>
            <ac:spMk id="3" creationId="{94FD6ED0-0D44-4576-82B1-D94D03F6AA33}"/>
          </ac:spMkLst>
        </pc:spChg>
      </pc:sldChg>
      <pc:sldChg chg="addSp delSp modSp mod modNotesTx">
        <pc:chgData name="Jacob" userId="25b51e56-fa09-4006-91a3-6c421f2a12f2" providerId="ADAL" clId="{8AB9F2D1-06B9-4A09-BC81-BE8E14C6C78C}" dt="2021-04-07T23:35:27.568" v="3882" actId="20577"/>
        <pc:sldMkLst>
          <pc:docMk/>
          <pc:sldMk cId="2306935727" sldId="265"/>
        </pc:sldMkLst>
        <pc:spChg chg="mod">
          <ac:chgData name="Jacob" userId="25b51e56-fa09-4006-91a3-6c421f2a12f2" providerId="ADAL" clId="{8AB9F2D1-06B9-4A09-BC81-BE8E14C6C78C}" dt="2021-04-01T03:12:37.120" v="1565" actId="5793"/>
          <ac:spMkLst>
            <pc:docMk/>
            <pc:sldMk cId="2306935727" sldId="265"/>
            <ac:spMk id="3" creationId="{AE223BB4-A62A-4233-9814-6A5FA5726986}"/>
          </ac:spMkLst>
        </pc:spChg>
        <pc:spChg chg="mod">
          <ac:chgData name="Jacob" userId="25b51e56-fa09-4006-91a3-6c421f2a12f2" providerId="ADAL" clId="{8AB9F2D1-06B9-4A09-BC81-BE8E14C6C78C}" dt="2021-04-01T01:25:34.174" v="1436" actId="1076"/>
          <ac:spMkLst>
            <pc:docMk/>
            <pc:sldMk cId="2306935727" sldId="265"/>
            <ac:spMk id="8" creationId="{2794A5CB-B6B6-4D42-B74D-A8B04732154D}"/>
          </ac:spMkLst>
        </pc:spChg>
        <pc:spChg chg="mod">
          <ac:chgData name="Jacob" userId="25b51e56-fa09-4006-91a3-6c421f2a12f2" providerId="ADAL" clId="{8AB9F2D1-06B9-4A09-BC81-BE8E14C6C78C}" dt="2021-04-01T02:39:50.358" v="1511" actId="20577"/>
          <ac:spMkLst>
            <pc:docMk/>
            <pc:sldMk cId="2306935727" sldId="265"/>
            <ac:spMk id="11" creationId="{CB316FB9-F135-46AA-A4A5-9AE7AE632313}"/>
          </ac:spMkLst>
        </pc:spChg>
        <pc:spChg chg="add del">
          <ac:chgData name="Jacob" userId="25b51e56-fa09-4006-91a3-6c421f2a12f2" providerId="ADAL" clId="{8AB9F2D1-06B9-4A09-BC81-BE8E14C6C78C}" dt="2021-04-01T02:37:22.191" v="1481" actId="34122"/>
          <ac:spMkLst>
            <pc:docMk/>
            <pc:sldMk cId="2306935727" sldId="265"/>
            <ac:spMk id="17" creationId="{34EE9142-34C1-4043-9172-1592974A5B92}"/>
          </ac:spMkLst>
        </pc:spChg>
        <pc:spChg chg="add del">
          <ac:chgData name="Jacob" userId="25b51e56-fa09-4006-91a3-6c421f2a12f2" providerId="ADAL" clId="{8AB9F2D1-06B9-4A09-BC81-BE8E14C6C78C}" dt="2021-04-01T02:38:10.142" v="1485" actId="34122"/>
          <ac:spMkLst>
            <pc:docMk/>
            <pc:sldMk cId="2306935727" sldId="265"/>
            <ac:spMk id="17" creationId="{7FFDA194-5330-4A05-B9FE-69CF0FDF5C02}"/>
          </ac:spMkLst>
        </pc:spChg>
        <pc:spChg chg="add mod">
          <ac:chgData name="Jacob" userId="25b51e56-fa09-4006-91a3-6c421f2a12f2" providerId="ADAL" clId="{8AB9F2D1-06B9-4A09-BC81-BE8E14C6C78C}" dt="2021-04-01T02:40:16.700" v="1513" actId="1076"/>
          <ac:spMkLst>
            <pc:docMk/>
            <pc:sldMk cId="2306935727" sldId="265"/>
            <ac:spMk id="28" creationId="{7375554E-DE3C-4569-B19E-87D894D895F7}"/>
          </ac:spMkLst>
        </pc:spChg>
        <pc:spChg chg="add del">
          <ac:chgData name="Jacob" userId="25b51e56-fa09-4006-91a3-6c421f2a12f2" providerId="ADAL" clId="{8AB9F2D1-06B9-4A09-BC81-BE8E14C6C78C}" dt="2021-04-01T02:38:42.547" v="1491" actId="34122"/>
          <ac:spMkLst>
            <pc:docMk/>
            <pc:sldMk cId="2306935727" sldId="265"/>
            <ac:spMk id="28" creationId="{E35CA2A3-014F-486A-92C1-CCC32083EABE}"/>
          </ac:spMkLst>
        </pc:spChg>
        <pc:grpChg chg="mod">
          <ac:chgData name="Jacob" userId="25b51e56-fa09-4006-91a3-6c421f2a12f2" providerId="ADAL" clId="{8AB9F2D1-06B9-4A09-BC81-BE8E14C6C78C}" dt="2021-04-01T02:35:49.802" v="1472"/>
          <ac:grpSpMkLst>
            <pc:docMk/>
            <pc:sldMk cId="2306935727" sldId="265"/>
            <ac:grpSpMk id="22" creationId="{CA8D137F-647C-4BBE-B747-3C425025E731}"/>
          </ac:grpSpMkLst>
        </pc:grpChg>
        <pc:graphicFrameChg chg="modGraphic">
          <ac:chgData name="Jacob" userId="25b51e56-fa09-4006-91a3-6c421f2a12f2" providerId="ADAL" clId="{8AB9F2D1-06B9-4A09-BC81-BE8E14C6C78C}" dt="2021-04-01T00:47:41.393" v="1412" actId="20577"/>
          <ac:graphicFrameMkLst>
            <pc:docMk/>
            <pc:sldMk cId="2306935727" sldId="265"/>
            <ac:graphicFrameMk id="6" creationId="{D936F125-BED8-47CD-B779-E89A8919B9F7}"/>
          </ac:graphicFrameMkLst>
        </pc:graphicFrameChg>
        <pc:picChg chg="mod">
          <ac:chgData name="Jacob" userId="25b51e56-fa09-4006-91a3-6c421f2a12f2" providerId="ADAL" clId="{8AB9F2D1-06B9-4A09-BC81-BE8E14C6C78C}" dt="2021-04-01T02:18:10.568" v="1462" actId="1076"/>
          <ac:picMkLst>
            <pc:docMk/>
            <pc:sldMk cId="2306935727" sldId="265"/>
            <ac:picMk id="4" creationId="{ABB09BC4-6E5C-479B-A023-D713B5BC2591}"/>
          </ac:picMkLst>
        </pc:picChg>
        <pc:picChg chg="mod">
          <ac:chgData name="Jacob" userId="25b51e56-fa09-4006-91a3-6c421f2a12f2" providerId="ADAL" clId="{8AB9F2D1-06B9-4A09-BC81-BE8E14C6C78C}" dt="2021-04-01T02:40:10.612" v="1512" actId="1076"/>
          <ac:picMkLst>
            <pc:docMk/>
            <pc:sldMk cId="2306935727" sldId="265"/>
            <ac:picMk id="14" creationId="{BD63866F-ED6E-4A7B-A84C-90D599BF2691}"/>
          </ac:picMkLst>
        </pc:picChg>
        <pc:inkChg chg="add del mod">
          <ac:chgData name="Jacob" userId="25b51e56-fa09-4006-91a3-6c421f2a12f2" providerId="ADAL" clId="{8AB9F2D1-06B9-4A09-BC81-BE8E14C6C78C}" dt="2021-04-01T02:35:53.341" v="1478" actId="9405"/>
          <ac:inkMkLst>
            <pc:docMk/>
            <pc:sldMk cId="2306935727" sldId="265"/>
            <ac:inkMk id="13" creationId="{052CA788-994A-4EFE-B2DA-A0D9EC35C0A8}"/>
          </ac:inkMkLst>
        </pc:inkChg>
        <pc:inkChg chg="add del mod">
          <ac:chgData name="Jacob" userId="25b51e56-fa09-4006-91a3-6c421f2a12f2" providerId="ADAL" clId="{8AB9F2D1-06B9-4A09-BC81-BE8E14C6C78C}" dt="2021-04-01T02:35:52.868" v="1477" actId="9405"/>
          <ac:inkMkLst>
            <pc:docMk/>
            <pc:sldMk cId="2306935727" sldId="265"/>
            <ac:inkMk id="16" creationId="{69864B0B-889B-415A-AE67-260DC65EB1B5}"/>
          </ac:inkMkLst>
        </pc:inkChg>
        <pc:inkChg chg="add del mod">
          <ac:chgData name="Jacob" userId="25b51e56-fa09-4006-91a3-6c421f2a12f2" providerId="ADAL" clId="{8AB9F2D1-06B9-4A09-BC81-BE8E14C6C78C}" dt="2021-04-01T02:35:52.401" v="1476" actId="9405"/>
          <ac:inkMkLst>
            <pc:docMk/>
            <pc:sldMk cId="2306935727" sldId="265"/>
            <ac:inkMk id="17" creationId="{CA7E647C-D91F-499E-A09E-B2D624FDABDB}"/>
          </ac:inkMkLst>
        </pc:inkChg>
        <pc:inkChg chg="add del mod">
          <ac:chgData name="Jacob" userId="25b51e56-fa09-4006-91a3-6c421f2a12f2" providerId="ADAL" clId="{8AB9F2D1-06B9-4A09-BC81-BE8E14C6C78C}" dt="2021-04-01T02:35:51.308" v="1475" actId="9405"/>
          <ac:inkMkLst>
            <pc:docMk/>
            <pc:sldMk cId="2306935727" sldId="265"/>
            <ac:inkMk id="18" creationId="{B55B5D24-5A64-447A-B364-FE7E249686DF}"/>
          </ac:inkMkLst>
        </pc:inkChg>
        <pc:inkChg chg="add del mod">
          <ac:chgData name="Jacob" userId="25b51e56-fa09-4006-91a3-6c421f2a12f2" providerId="ADAL" clId="{8AB9F2D1-06B9-4A09-BC81-BE8E14C6C78C}" dt="2021-04-01T02:35:50.866" v="1474" actId="9405"/>
          <ac:inkMkLst>
            <pc:docMk/>
            <pc:sldMk cId="2306935727" sldId="265"/>
            <ac:inkMk id="19" creationId="{A3347E2F-ED33-4743-B800-5E7292F7011D}"/>
          </ac:inkMkLst>
        </pc:inkChg>
        <pc:inkChg chg="add del mod">
          <ac:chgData name="Jacob" userId="25b51e56-fa09-4006-91a3-6c421f2a12f2" providerId="ADAL" clId="{8AB9F2D1-06B9-4A09-BC81-BE8E14C6C78C}" dt="2021-04-01T02:35:50.396" v="1473" actId="9405"/>
          <ac:inkMkLst>
            <pc:docMk/>
            <pc:sldMk cId="2306935727" sldId="265"/>
            <ac:inkMk id="20" creationId="{8CE65E9F-3FFE-4905-84AF-5D893EE021FD}"/>
          </ac:inkMkLst>
        </pc:inkChg>
        <pc:inkChg chg="add del mod">
          <ac:chgData name="Jacob" userId="25b51e56-fa09-4006-91a3-6c421f2a12f2" providerId="ADAL" clId="{8AB9F2D1-06B9-4A09-BC81-BE8E14C6C78C}" dt="2021-04-01T02:35:49.802" v="1472"/>
          <ac:inkMkLst>
            <pc:docMk/>
            <pc:sldMk cId="2306935727" sldId="265"/>
            <ac:inkMk id="21" creationId="{ADD9039F-F359-4E12-8869-93AD397C112F}"/>
          </ac:inkMkLst>
        </pc:inkChg>
        <pc:inkChg chg="add del">
          <ac:chgData name="Jacob" userId="25b51e56-fa09-4006-91a3-6c421f2a12f2" providerId="ADAL" clId="{8AB9F2D1-06B9-4A09-BC81-BE8E14C6C78C}" dt="2021-04-01T02:37:24.065" v="1482" actId="478"/>
          <ac:inkMkLst>
            <pc:docMk/>
            <pc:sldMk cId="2306935727" sldId="265"/>
            <ac:inkMk id="23" creationId="{0E44B4C8-0D48-4F30-B047-0E553E978E66}"/>
          </ac:inkMkLst>
        </pc:inkChg>
        <pc:inkChg chg="add del">
          <ac:chgData name="Jacob" userId="25b51e56-fa09-4006-91a3-6c421f2a12f2" providerId="ADAL" clId="{8AB9F2D1-06B9-4A09-BC81-BE8E14C6C78C}" dt="2021-04-01T02:38:11.046" v="1486" actId="9405"/>
          <ac:inkMkLst>
            <pc:docMk/>
            <pc:sldMk cId="2306935727" sldId="265"/>
            <ac:inkMk id="24" creationId="{229F743D-AB96-4C2E-A8B2-47C058E876E8}"/>
          </ac:inkMkLst>
        </pc:inkChg>
        <pc:inkChg chg="add del">
          <ac:chgData name="Jacob" userId="25b51e56-fa09-4006-91a3-6c421f2a12f2" providerId="ADAL" clId="{8AB9F2D1-06B9-4A09-BC81-BE8E14C6C78C}" dt="2021-04-01T02:38:21.207" v="1488" actId="9405"/>
          <ac:inkMkLst>
            <pc:docMk/>
            <pc:sldMk cId="2306935727" sldId="265"/>
            <ac:inkMk id="25" creationId="{028D75F1-6F7C-4CF9-97BC-07CA492F30FB}"/>
          </ac:inkMkLst>
        </pc:inkChg>
        <pc:inkChg chg="add del">
          <ac:chgData name="Jacob" userId="25b51e56-fa09-4006-91a3-6c421f2a12f2" providerId="ADAL" clId="{8AB9F2D1-06B9-4A09-BC81-BE8E14C6C78C}" dt="2021-04-01T02:38:44.752" v="1492" actId="34122"/>
          <ac:inkMkLst>
            <pc:docMk/>
            <pc:sldMk cId="2306935727" sldId="265"/>
            <ac:inkMk id="26" creationId="{ACF5CBE8-773E-4DC0-8B60-6F2AFD731295}"/>
          </ac:inkMkLst>
        </pc:inkChg>
      </pc:sldChg>
      <pc:sldChg chg="addSp modSp mod modNotesTx">
        <pc:chgData name="Jacob" userId="25b51e56-fa09-4006-91a3-6c421f2a12f2" providerId="ADAL" clId="{8AB9F2D1-06B9-4A09-BC81-BE8E14C6C78C}" dt="2021-04-01T02:55:40.752" v="1540" actId="1076"/>
        <pc:sldMkLst>
          <pc:docMk/>
          <pc:sldMk cId="4246213640" sldId="266"/>
        </pc:sldMkLst>
        <pc:spChg chg="mod">
          <ac:chgData name="Jacob" userId="25b51e56-fa09-4006-91a3-6c421f2a12f2" providerId="ADAL" clId="{8AB9F2D1-06B9-4A09-BC81-BE8E14C6C78C}" dt="2021-03-31T20:15:35.816" v="894" actId="1076"/>
          <ac:spMkLst>
            <pc:docMk/>
            <pc:sldMk cId="4246213640" sldId="266"/>
            <ac:spMk id="28" creationId="{BF1A26CF-7EB6-4B43-A910-5FF754E69C6D}"/>
          </ac:spMkLst>
        </pc:spChg>
        <pc:spChg chg="mod">
          <ac:chgData name="Jacob" userId="25b51e56-fa09-4006-91a3-6c421f2a12f2" providerId="ADAL" clId="{8AB9F2D1-06B9-4A09-BC81-BE8E14C6C78C}" dt="2021-03-31T20:15:09.529" v="890" actId="1076"/>
          <ac:spMkLst>
            <pc:docMk/>
            <pc:sldMk cId="4246213640" sldId="266"/>
            <ac:spMk id="29" creationId="{1AF74364-3188-48D9-BE7B-2D9FCA809C0C}"/>
          </ac:spMkLst>
        </pc:spChg>
        <pc:spChg chg="mod">
          <ac:chgData name="Jacob" userId="25b51e56-fa09-4006-91a3-6c421f2a12f2" providerId="ADAL" clId="{8AB9F2D1-06B9-4A09-BC81-BE8E14C6C78C}" dt="2021-04-01T02:55:40.752" v="1540" actId="1076"/>
          <ac:spMkLst>
            <pc:docMk/>
            <pc:sldMk cId="4246213640" sldId="266"/>
            <ac:spMk id="31" creationId="{A0437105-0AB4-4805-A574-7644C9218970}"/>
          </ac:spMkLst>
        </pc:spChg>
        <pc:spChg chg="mod">
          <ac:chgData name="Jacob" userId="25b51e56-fa09-4006-91a3-6c421f2a12f2" providerId="ADAL" clId="{8AB9F2D1-06B9-4A09-BC81-BE8E14C6C78C}" dt="2021-03-31T20:14:32.824" v="886" actId="1076"/>
          <ac:spMkLst>
            <pc:docMk/>
            <pc:sldMk cId="4246213640" sldId="266"/>
            <ac:spMk id="32" creationId="{D3482556-A10F-48E0-8EC4-2F8C97DA5F02}"/>
          </ac:spMkLst>
        </pc:spChg>
        <pc:picChg chg="add mod">
          <ac:chgData name="Jacob" userId="25b51e56-fa09-4006-91a3-6c421f2a12f2" providerId="ADAL" clId="{8AB9F2D1-06B9-4A09-BC81-BE8E14C6C78C}" dt="2021-04-01T02:55:18.403" v="1538" actId="1076"/>
          <ac:picMkLst>
            <pc:docMk/>
            <pc:sldMk cId="4246213640" sldId="266"/>
            <ac:picMk id="7" creationId="{0EC378C2-1D74-4C59-B663-11D13E054B15}"/>
          </ac:picMkLst>
        </pc:picChg>
        <pc:picChg chg="mod">
          <ac:chgData name="Jacob" userId="25b51e56-fa09-4006-91a3-6c421f2a12f2" providerId="ADAL" clId="{8AB9F2D1-06B9-4A09-BC81-BE8E14C6C78C}" dt="2021-03-31T20:14:20.249" v="884" actId="1076"/>
          <ac:picMkLst>
            <pc:docMk/>
            <pc:sldMk cId="4246213640" sldId="266"/>
            <ac:picMk id="10" creationId="{7DE63F00-A74F-4075-BD3F-CEF9C3818DC5}"/>
          </ac:picMkLst>
        </pc:picChg>
        <pc:cxnChg chg="mod">
          <ac:chgData name="Jacob" userId="25b51e56-fa09-4006-91a3-6c421f2a12f2" providerId="ADAL" clId="{8AB9F2D1-06B9-4A09-BC81-BE8E14C6C78C}" dt="2021-03-31T20:14:57.576" v="889" actId="1076"/>
          <ac:cxnSpMkLst>
            <pc:docMk/>
            <pc:sldMk cId="4246213640" sldId="266"/>
            <ac:cxnSpMk id="13" creationId="{8F87467A-36EA-4617-AD69-4B31EC29DA77}"/>
          </ac:cxnSpMkLst>
        </pc:cxnChg>
        <pc:cxnChg chg="mod">
          <ac:chgData name="Jacob" userId="25b51e56-fa09-4006-91a3-6c421f2a12f2" providerId="ADAL" clId="{8AB9F2D1-06B9-4A09-BC81-BE8E14C6C78C}" dt="2021-03-31T20:14:37.803" v="887" actId="1076"/>
          <ac:cxnSpMkLst>
            <pc:docMk/>
            <pc:sldMk cId="4246213640" sldId="266"/>
            <ac:cxnSpMk id="21" creationId="{E8537504-DE53-423D-801F-5C51F70C60A8}"/>
          </ac:cxnSpMkLst>
        </pc:cxnChg>
        <pc:cxnChg chg="mod">
          <ac:chgData name="Jacob" userId="25b51e56-fa09-4006-91a3-6c421f2a12f2" providerId="ADAL" clId="{8AB9F2D1-06B9-4A09-BC81-BE8E14C6C78C}" dt="2021-03-31T20:15:27.284" v="893" actId="14100"/>
          <ac:cxnSpMkLst>
            <pc:docMk/>
            <pc:sldMk cId="4246213640" sldId="266"/>
            <ac:cxnSpMk id="23" creationId="{FD6D705B-A5AC-4DAA-8F44-F882BBCEB5E4}"/>
          </ac:cxnSpMkLst>
        </pc:cxnChg>
        <pc:cxnChg chg="mod">
          <ac:chgData name="Jacob" userId="25b51e56-fa09-4006-91a3-6c421f2a12f2" providerId="ADAL" clId="{8AB9F2D1-06B9-4A09-BC81-BE8E14C6C78C}" dt="2021-03-31T20:15:15.804" v="891" actId="1076"/>
          <ac:cxnSpMkLst>
            <pc:docMk/>
            <pc:sldMk cId="4246213640" sldId="266"/>
            <ac:cxnSpMk id="26" creationId="{D4A79598-0857-4BBC-B7EB-7E3AFB161802}"/>
          </ac:cxnSpMkLst>
        </pc:cxnChg>
      </pc:sldChg>
      <pc:sldChg chg="delSp modSp mod">
        <pc:chgData name="Jacob" userId="25b51e56-fa09-4006-91a3-6c421f2a12f2" providerId="ADAL" clId="{8AB9F2D1-06B9-4A09-BC81-BE8E14C6C78C}" dt="2021-04-01T01:18:29.149" v="1434" actId="20577"/>
        <pc:sldMkLst>
          <pc:docMk/>
          <pc:sldMk cId="846093599" sldId="269"/>
        </pc:sldMkLst>
        <pc:spChg chg="del mod">
          <ac:chgData name="Jacob" userId="25b51e56-fa09-4006-91a3-6c421f2a12f2" providerId="ADAL" clId="{8AB9F2D1-06B9-4A09-BC81-BE8E14C6C78C}" dt="2021-04-01T01:08:26.868" v="1414" actId="478"/>
          <ac:spMkLst>
            <pc:docMk/>
            <pc:sldMk cId="846093599" sldId="269"/>
            <ac:spMk id="3" creationId="{1F60E3DB-4336-459B-9F6E-1CC1E6902DD7}"/>
          </ac:spMkLst>
        </pc:spChg>
        <pc:graphicFrameChg chg="modGraphic">
          <ac:chgData name="Jacob" userId="25b51e56-fa09-4006-91a3-6c421f2a12f2" providerId="ADAL" clId="{8AB9F2D1-06B9-4A09-BC81-BE8E14C6C78C}" dt="2021-04-01T01:18:29.149" v="1434" actId="20577"/>
          <ac:graphicFrameMkLst>
            <pc:docMk/>
            <pc:sldMk cId="846093599" sldId="269"/>
            <ac:graphicFrameMk id="7" creationId="{D54A2183-3B56-4F90-AA1E-4FF5CC75F2F7}"/>
          </ac:graphicFrameMkLst>
        </pc:graphicFrameChg>
      </pc:sldChg>
      <pc:sldChg chg="modSp">
        <pc:chgData name="Jacob" userId="25b51e56-fa09-4006-91a3-6c421f2a12f2" providerId="ADAL" clId="{8AB9F2D1-06B9-4A09-BC81-BE8E14C6C78C}" dt="2021-03-30T22:57:16.483" v="804" actId="1076"/>
        <pc:sldMkLst>
          <pc:docMk/>
          <pc:sldMk cId="1689945350" sldId="391"/>
        </pc:sldMkLst>
        <pc:picChg chg="mod">
          <ac:chgData name="Jacob" userId="25b51e56-fa09-4006-91a3-6c421f2a12f2" providerId="ADAL" clId="{8AB9F2D1-06B9-4A09-BC81-BE8E14C6C78C}" dt="2021-03-30T22:57:16.483" v="804" actId="1076"/>
          <ac:picMkLst>
            <pc:docMk/>
            <pc:sldMk cId="1689945350" sldId="391"/>
            <ac:picMk id="2052" creationId="{528877EF-D808-45A6-9116-F79063E0223D}"/>
          </ac:picMkLst>
        </pc:picChg>
      </pc:sldChg>
      <pc:sldChg chg="modSp mod">
        <pc:chgData name="Jacob" userId="25b51e56-fa09-4006-91a3-6c421f2a12f2" providerId="ADAL" clId="{8AB9F2D1-06B9-4A09-BC81-BE8E14C6C78C}" dt="2021-04-01T03:03:24.047" v="1560" actId="1076"/>
        <pc:sldMkLst>
          <pc:docMk/>
          <pc:sldMk cId="2459661276" sldId="404"/>
        </pc:sldMkLst>
        <pc:spChg chg="mod">
          <ac:chgData name="Jacob" userId="25b51e56-fa09-4006-91a3-6c421f2a12f2" providerId="ADAL" clId="{8AB9F2D1-06B9-4A09-BC81-BE8E14C6C78C}" dt="2021-04-01T03:03:24.047" v="1560" actId="1076"/>
          <ac:spMkLst>
            <pc:docMk/>
            <pc:sldMk cId="2459661276" sldId="404"/>
            <ac:spMk id="12" creationId="{2B8029FC-0312-4425-BB5A-57C840FB4DA1}"/>
          </ac:spMkLst>
        </pc:spChg>
        <pc:picChg chg="mod modCrop">
          <ac:chgData name="Jacob" userId="25b51e56-fa09-4006-91a3-6c421f2a12f2" providerId="ADAL" clId="{8AB9F2D1-06B9-4A09-BC81-BE8E14C6C78C}" dt="2021-04-01T03:02:58.742" v="1555" actId="1076"/>
          <ac:picMkLst>
            <pc:docMk/>
            <pc:sldMk cId="2459661276" sldId="404"/>
            <ac:picMk id="5" creationId="{A31EB950-806A-4B11-A186-4C3ABC43974B}"/>
          </ac:picMkLst>
        </pc:picChg>
        <pc:cxnChg chg="mod">
          <ac:chgData name="Jacob" userId="25b51e56-fa09-4006-91a3-6c421f2a12f2" providerId="ADAL" clId="{8AB9F2D1-06B9-4A09-BC81-BE8E14C6C78C}" dt="2021-04-01T03:03:17.031" v="1559" actId="14100"/>
          <ac:cxnSpMkLst>
            <pc:docMk/>
            <pc:sldMk cId="2459661276" sldId="404"/>
            <ac:cxnSpMk id="9" creationId="{EEE0795C-995E-4FBF-A575-B4C8EB22A989}"/>
          </ac:cxnSpMkLst>
        </pc:cxnChg>
      </pc:sldChg>
      <pc:sldChg chg="addSp delSp modSp mod">
        <pc:chgData name="Jacob" userId="25b51e56-fa09-4006-91a3-6c421f2a12f2" providerId="ADAL" clId="{8AB9F2D1-06B9-4A09-BC81-BE8E14C6C78C}" dt="2021-03-31T03:34:49.837" v="825" actId="1076"/>
        <pc:sldMkLst>
          <pc:docMk/>
          <pc:sldMk cId="3911250718" sldId="408"/>
        </pc:sldMkLst>
        <pc:spChg chg="del">
          <ac:chgData name="Jacob" userId="25b51e56-fa09-4006-91a3-6c421f2a12f2" providerId="ADAL" clId="{8AB9F2D1-06B9-4A09-BC81-BE8E14C6C78C}" dt="2021-03-31T03:32:22.568" v="806"/>
          <ac:spMkLst>
            <pc:docMk/>
            <pc:sldMk cId="3911250718" sldId="408"/>
            <ac:spMk id="4" creationId="{E53A4A20-402F-45C8-A67D-F83E8128171C}"/>
          </ac:spMkLst>
        </pc:spChg>
        <pc:spChg chg="del">
          <ac:chgData name="Jacob" userId="25b51e56-fa09-4006-91a3-6c421f2a12f2" providerId="ADAL" clId="{8AB9F2D1-06B9-4A09-BC81-BE8E14C6C78C}" dt="2021-03-31T03:32:06.625" v="805"/>
          <ac:spMkLst>
            <pc:docMk/>
            <pc:sldMk cId="3911250718" sldId="408"/>
            <ac:spMk id="13" creationId="{2F15EABF-FD5F-4968-934E-1F8FD6B59527}"/>
          </ac:spMkLst>
        </pc:spChg>
        <pc:spChg chg="del">
          <ac:chgData name="Jacob" userId="25b51e56-fa09-4006-91a3-6c421f2a12f2" providerId="ADAL" clId="{8AB9F2D1-06B9-4A09-BC81-BE8E14C6C78C}" dt="2021-03-31T03:32:41.563" v="807"/>
          <ac:spMkLst>
            <pc:docMk/>
            <pc:sldMk cId="3911250718" sldId="408"/>
            <ac:spMk id="26" creationId="{6A9C0924-6930-4AA4-991D-2DA10DC14C2D}"/>
          </ac:spMkLst>
        </pc:spChg>
        <pc:spChg chg="del">
          <ac:chgData name="Jacob" userId="25b51e56-fa09-4006-91a3-6c421f2a12f2" providerId="ADAL" clId="{8AB9F2D1-06B9-4A09-BC81-BE8E14C6C78C}" dt="2021-03-31T03:32:55.161" v="808"/>
          <ac:spMkLst>
            <pc:docMk/>
            <pc:sldMk cId="3911250718" sldId="408"/>
            <ac:spMk id="27" creationId="{B4C38FBD-6E0E-4FDE-BE92-1A6FEF77F62C}"/>
          </ac:spMkLst>
        </pc:spChg>
        <pc:picChg chg="add mod modCrop">
          <ac:chgData name="Jacob" userId="25b51e56-fa09-4006-91a3-6c421f2a12f2" providerId="ADAL" clId="{8AB9F2D1-06B9-4A09-BC81-BE8E14C6C78C}" dt="2021-03-31T03:33:37.816" v="814" actId="14100"/>
          <ac:picMkLst>
            <pc:docMk/>
            <pc:sldMk cId="3911250718" sldId="408"/>
            <ac:picMk id="2" creationId="{5526C5E0-5344-4D54-B0B7-D93CB9863706}"/>
          </ac:picMkLst>
        </pc:picChg>
        <pc:picChg chg="add mod modCrop">
          <ac:chgData name="Jacob" userId="25b51e56-fa09-4006-91a3-6c421f2a12f2" providerId="ADAL" clId="{8AB9F2D1-06B9-4A09-BC81-BE8E14C6C78C}" dt="2021-03-31T03:34:49.837" v="825" actId="1076"/>
          <ac:picMkLst>
            <pc:docMk/>
            <pc:sldMk cId="3911250718" sldId="408"/>
            <ac:picMk id="5" creationId="{D8C075FB-5BCD-487F-8956-91A2D63B9491}"/>
          </ac:picMkLst>
        </pc:picChg>
        <pc:picChg chg="add mod">
          <ac:chgData name="Jacob" userId="25b51e56-fa09-4006-91a3-6c421f2a12f2" providerId="ADAL" clId="{8AB9F2D1-06B9-4A09-BC81-BE8E14C6C78C}" dt="2021-03-31T03:33:44.453" v="816" actId="1076"/>
          <ac:picMkLst>
            <pc:docMk/>
            <pc:sldMk cId="3911250718" sldId="408"/>
            <ac:picMk id="7" creationId="{EEAC63DE-036C-435D-AC52-6B6396EF6A85}"/>
          </ac:picMkLst>
        </pc:picChg>
        <pc:picChg chg="add mod modCrop">
          <ac:chgData name="Jacob" userId="25b51e56-fa09-4006-91a3-6c421f2a12f2" providerId="ADAL" clId="{8AB9F2D1-06B9-4A09-BC81-BE8E14C6C78C}" dt="2021-03-31T03:34:13.776" v="824" actId="1076"/>
          <ac:picMkLst>
            <pc:docMk/>
            <pc:sldMk cId="3911250718" sldId="408"/>
            <ac:picMk id="8" creationId="{97B1AAB0-9628-4FC0-938A-371D8584EA21}"/>
          </ac:picMkLst>
        </pc:picChg>
      </pc:sldChg>
      <pc:sldChg chg="modSp del mod">
        <pc:chgData name="Jacob" userId="25b51e56-fa09-4006-91a3-6c421f2a12f2" providerId="ADAL" clId="{8AB9F2D1-06B9-4A09-BC81-BE8E14C6C78C}" dt="2021-03-30T22:54:50.194" v="802" actId="2696"/>
        <pc:sldMkLst>
          <pc:docMk/>
          <pc:sldMk cId="3804817979" sldId="409"/>
        </pc:sldMkLst>
        <pc:picChg chg="mod">
          <ac:chgData name="Jacob" userId="25b51e56-fa09-4006-91a3-6c421f2a12f2" providerId="ADAL" clId="{8AB9F2D1-06B9-4A09-BC81-BE8E14C6C78C}" dt="2021-03-30T22:11:16.421" v="246" actId="14100"/>
          <ac:picMkLst>
            <pc:docMk/>
            <pc:sldMk cId="3804817979" sldId="409"/>
            <ac:picMk id="5" creationId="{C082011B-A371-40D1-B7F8-003913EE800E}"/>
          </ac:picMkLst>
        </pc:picChg>
      </pc:sldChg>
      <pc:sldChg chg="modSp mod">
        <pc:chgData name="Jacob" userId="25b51e56-fa09-4006-91a3-6c421f2a12f2" providerId="ADAL" clId="{8AB9F2D1-06B9-4A09-BC81-BE8E14C6C78C}" dt="2021-04-14T20:28:44.115" v="3999" actId="20577"/>
        <pc:sldMkLst>
          <pc:docMk/>
          <pc:sldMk cId="767923421" sldId="412"/>
        </pc:sldMkLst>
        <pc:spChg chg="mod">
          <ac:chgData name="Jacob" userId="25b51e56-fa09-4006-91a3-6c421f2a12f2" providerId="ADAL" clId="{8AB9F2D1-06B9-4A09-BC81-BE8E14C6C78C}" dt="2021-04-14T20:28:44.115" v="3999" actId="20577"/>
          <ac:spMkLst>
            <pc:docMk/>
            <pc:sldMk cId="767923421" sldId="412"/>
            <ac:spMk id="3" creationId="{D9C0F8D4-E55D-430C-85F2-2DBC49D9B6AB}"/>
          </ac:spMkLst>
        </pc:spChg>
      </pc:sldChg>
      <pc:sldChg chg="modSp mod">
        <pc:chgData name="Jacob" userId="25b51e56-fa09-4006-91a3-6c421f2a12f2" providerId="ADAL" clId="{8AB9F2D1-06B9-4A09-BC81-BE8E14C6C78C}" dt="2021-04-14T20:28:58.829" v="4005" actId="20577"/>
        <pc:sldMkLst>
          <pc:docMk/>
          <pc:sldMk cId="190169884" sldId="4078"/>
        </pc:sldMkLst>
        <pc:graphicFrameChg chg="modGraphic">
          <ac:chgData name="Jacob" userId="25b51e56-fa09-4006-91a3-6c421f2a12f2" providerId="ADAL" clId="{8AB9F2D1-06B9-4A09-BC81-BE8E14C6C78C}" dt="2021-04-14T20:28:58.829" v="4005" actId="20577"/>
          <ac:graphicFrameMkLst>
            <pc:docMk/>
            <pc:sldMk cId="190169884" sldId="4078"/>
            <ac:graphicFrameMk id="6" creationId="{1BA2CFBC-83D8-4BF3-8E91-BC281A63D238}"/>
          </ac:graphicFrameMkLst>
        </pc:graphicFrameChg>
      </pc:sldChg>
      <pc:sldChg chg="modSp mod">
        <pc:chgData name="Jacob" userId="25b51e56-fa09-4006-91a3-6c421f2a12f2" providerId="ADAL" clId="{8AB9F2D1-06B9-4A09-BC81-BE8E14C6C78C}" dt="2021-04-01T03:08:39.835" v="1563" actId="5793"/>
        <pc:sldMkLst>
          <pc:docMk/>
          <pc:sldMk cId="2735317075" sldId="4087"/>
        </pc:sldMkLst>
        <pc:spChg chg="mod">
          <ac:chgData name="Jacob" userId="25b51e56-fa09-4006-91a3-6c421f2a12f2" providerId="ADAL" clId="{8AB9F2D1-06B9-4A09-BC81-BE8E14C6C78C}" dt="2021-04-01T03:08:39.835" v="1563" actId="5793"/>
          <ac:spMkLst>
            <pc:docMk/>
            <pc:sldMk cId="2735317075" sldId="4087"/>
            <ac:spMk id="6" creationId="{6C135A5A-AFCF-4733-8C91-20C94E4711D2}"/>
          </ac:spMkLst>
        </pc:spChg>
      </pc:sldChg>
      <pc:sldChg chg="modSp add mod">
        <pc:chgData name="Jacob" userId="25b51e56-fa09-4006-91a3-6c421f2a12f2" providerId="ADAL" clId="{8AB9F2D1-06B9-4A09-BC81-BE8E14C6C78C}" dt="2021-03-30T22:11:26.293" v="252" actId="20577"/>
        <pc:sldMkLst>
          <pc:docMk/>
          <pc:sldMk cId="1962783712" sldId="4099"/>
        </pc:sldMkLst>
        <pc:spChg chg="mod">
          <ac:chgData name="Jacob" userId="25b51e56-fa09-4006-91a3-6c421f2a12f2" providerId="ADAL" clId="{8AB9F2D1-06B9-4A09-BC81-BE8E14C6C78C}" dt="2021-03-30T22:11:26.293" v="252" actId="20577"/>
          <ac:spMkLst>
            <pc:docMk/>
            <pc:sldMk cId="1962783712" sldId="4099"/>
            <ac:spMk id="4" creationId="{F8DA0C02-DDF7-4736-921F-4E0EEB51FF3B}"/>
          </ac:spMkLst>
        </pc:spChg>
        <pc:spChg chg="mod">
          <ac:chgData name="Jacob" userId="25b51e56-fa09-4006-91a3-6c421f2a12f2" providerId="ADAL" clId="{8AB9F2D1-06B9-4A09-BC81-BE8E14C6C78C}" dt="2021-03-30T18:55:15.787" v="167" actId="20577"/>
          <ac:spMkLst>
            <pc:docMk/>
            <pc:sldMk cId="1962783712" sldId="4099"/>
            <ac:spMk id="12" creationId="{AA435336-362F-4459-8F1E-5335913B0EF9}"/>
          </ac:spMkLst>
        </pc:spChg>
      </pc:sldChg>
      <pc:sldChg chg="addSp delSp modSp add mod">
        <pc:chgData name="Jacob" userId="25b51e56-fa09-4006-91a3-6c421f2a12f2" providerId="ADAL" clId="{8AB9F2D1-06B9-4A09-BC81-BE8E14C6C78C}" dt="2021-03-30T22:49:03.443" v="801" actId="20577"/>
        <pc:sldMkLst>
          <pc:docMk/>
          <pc:sldMk cId="2767764385" sldId="4100"/>
        </pc:sldMkLst>
        <pc:spChg chg="add del mod">
          <ac:chgData name="Jacob" userId="25b51e56-fa09-4006-91a3-6c421f2a12f2" providerId="ADAL" clId="{8AB9F2D1-06B9-4A09-BC81-BE8E14C6C78C}" dt="2021-03-30T22:22:22.201" v="478"/>
          <ac:spMkLst>
            <pc:docMk/>
            <pc:sldMk cId="2767764385" sldId="4100"/>
            <ac:spMk id="2" creationId="{DB0EB8B4-59F4-45BD-B241-14C6DFA2A932}"/>
          </ac:spMkLst>
        </pc:spChg>
        <pc:spChg chg="add mod">
          <ac:chgData name="Jacob" userId="25b51e56-fa09-4006-91a3-6c421f2a12f2" providerId="ADAL" clId="{8AB9F2D1-06B9-4A09-BC81-BE8E14C6C78C}" dt="2021-03-30T22:49:03.443" v="801" actId="20577"/>
          <ac:spMkLst>
            <pc:docMk/>
            <pc:sldMk cId="2767764385" sldId="4100"/>
            <ac:spMk id="4" creationId="{C0F3C663-5973-400D-896F-6C7A9D987B5E}"/>
          </ac:spMkLst>
        </pc:spChg>
        <pc:spChg chg="add mod">
          <ac:chgData name="Jacob" userId="25b51e56-fa09-4006-91a3-6c421f2a12f2" providerId="ADAL" clId="{8AB9F2D1-06B9-4A09-BC81-BE8E14C6C78C}" dt="2021-03-30T22:48:01.375" v="791" actId="20577"/>
          <ac:spMkLst>
            <pc:docMk/>
            <pc:sldMk cId="2767764385" sldId="4100"/>
            <ac:spMk id="5" creationId="{90E53592-3742-4FA7-B9FB-8E4FF9537CA2}"/>
          </ac:spMkLst>
        </pc:spChg>
        <pc:spChg chg="add del mod">
          <ac:chgData name="Jacob" userId="25b51e56-fa09-4006-91a3-6c421f2a12f2" providerId="ADAL" clId="{8AB9F2D1-06B9-4A09-BC81-BE8E14C6C78C}" dt="2021-03-30T22:43:45.649" v="725" actId="478"/>
          <ac:spMkLst>
            <pc:docMk/>
            <pc:sldMk cId="2767764385" sldId="4100"/>
            <ac:spMk id="9" creationId="{F22CC530-BFEE-4A2E-A6FD-C8F96B9F37C8}"/>
          </ac:spMkLst>
        </pc:spChg>
        <pc:spChg chg="mod">
          <ac:chgData name="Jacob" userId="25b51e56-fa09-4006-91a3-6c421f2a12f2" providerId="ADAL" clId="{8AB9F2D1-06B9-4A09-BC81-BE8E14C6C78C}" dt="2021-03-30T22:17:05.268" v="399" actId="20577"/>
          <ac:spMkLst>
            <pc:docMk/>
            <pc:sldMk cId="2767764385" sldId="4100"/>
            <ac:spMk id="11" creationId="{A867FC28-8AB4-4FAA-8327-63DEF1BFB882}"/>
          </ac:spMkLst>
        </pc:spChg>
        <pc:spChg chg="add mod">
          <ac:chgData name="Jacob" userId="25b51e56-fa09-4006-91a3-6c421f2a12f2" providerId="ADAL" clId="{8AB9F2D1-06B9-4A09-BC81-BE8E14C6C78C}" dt="2021-03-30T22:46:39.392" v="749" actId="20577"/>
          <ac:spMkLst>
            <pc:docMk/>
            <pc:sldMk cId="2767764385" sldId="4100"/>
            <ac:spMk id="13" creationId="{B3BE8163-6994-4E7D-9114-EE16626C47BA}"/>
          </ac:spMkLst>
        </pc:spChg>
        <pc:spChg chg="add mod">
          <ac:chgData name="Jacob" userId="25b51e56-fa09-4006-91a3-6c421f2a12f2" providerId="ADAL" clId="{8AB9F2D1-06B9-4A09-BC81-BE8E14C6C78C}" dt="2021-03-30T22:44:10.658" v="732" actId="403"/>
          <ac:spMkLst>
            <pc:docMk/>
            <pc:sldMk cId="2767764385" sldId="4100"/>
            <ac:spMk id="14" creationId="{A8249197-4C45-4347-92A4-7E38DB68A380}"/>
          </ac:spMkLst>
        </pc:spChg>
        <pc:spChg chg="mod">
          <ac:chgData name="Jacob" userId="25b51e56-fa09-4006-91a3-6c421f2a12f2" providerId="ADAL" clId="{8AB9F2D1-06B9-4A09-BC81-BE8E14C6C78C}" dt="2021-03-30T22:13:54.972" v="274" actId="20577"/>
          <ac:spMkLst>
            <pc:docMk/>
            <pc:sldMk cId="2767764385" sldId="4100"/>
            <ac:spMk id="25" creationId="{00C12B2E-EC7E-4D2A-B2DC-432E5A1E65BA}"/>
          </ac:spMkLst>
        </pc:spChg>
        <pc:spChg chg="mod">
          <ac:chgData name="Jacob" userId="25b51e56-fa09-4006-91a3-6c421f2a12f2" providerId="ADAL" clId="{8AB9F2D1-06B9-4A09-BC81-BE8E14C6C78C}" dt="2021-03-30T22:16:55.041" v="373" actId="20577"/>
          <ac:spMkLst>
            <pc:docMk/>
            <pc:sldMk cId="2767764385" sldId="4100"/>
            <ac:spMk id="28" creationId="{5E5332DF-5D1B-452E-9E67-0B6F65D21106}"/>
          </ac:spMkLst>
        </pc:spChg>
        <pc:spChg chg="mod">
          <ac:chgData name="Jacob" userId="25b51e56-fa09-4006-91a3-6c421f2a12f2" providerId="ADAL" clId="{8AB9F2D1-06B9-4A09-BC81-BE8E14C6C78C}" dt="2021-03-30T22:17:23.770" v="435" actId="20577"/>
          <ac:spMkLst>
            <pc:docMk/>
            <pc:sldMk cId="2767764385" sldId="4100"/>
            <ac:spMk id="29" creationId="{82B8EA80-4854-4019-AAD9-F47AFB7CA29A}"/>
          </ac:spMkLst>
        </pc:spChg>
        <pc:picChg chg="mod modCrop">
          <ac:chgData name="Jacob" userId="25b51e56-fa09-4006-91a3-6c421f2a12f2" providerId="ADAL" clId="{8AB9F2D1-06B9-4A09-BC81-BE8E14C6C78C}" dt="2021-03-30T22:31:05.810" v="621" actId="1076"/>
          <ac:picMkLst>
            <pc:docMk/>
            <pc:sldMk cId="2767764385" sldId="4100"/>
            <ac:picMk id="3" creationId="{FB242B56-F16F-4A13-9C36-4258D5FD512A}"/>
          </ac:picMkLst>
        </pc:picChg>
        <pc:picChg chg="del">
          <ac:chgData name="Jacob" userId="25b51e56-fa09-4006-91a3-6c421f2a12f2" providerId="ADAL" clId="{8AB9F2D1-06B9-4A09-BC81-BE8E14C6C78C}" dt="2021-03-30T22:13:11.292" v="254" actId="478"/>
          <ac:picMkLst>
            <pc:docMk/>
            <pc:sldMk cId="2767764385" sldId="4100"/>
            <ac:picMk id="5" creationId="{C082011B-A371-40D1-B7F8-003913EE800E}"/>
          </ac:picMkLst>
        </pc:picChg>
        <pc:picChg chg="add mod modCrop">
          <ac:chgData name="Jacob" userId="25b51e56-fa09-4006-91a3-6c421f2a12f2" providerId="ADAL" clId="{8AB9F2D1-06B9-4A09-BC81-BE8E14C6C78C}" dt="2021-03-30T22:42:58.955" v="722" actId="1076"/>
          <ac:picMkLst>
            <pc:docMk/>
            <pc:sldMk cId="2767764385" sldId="4100"/>
            <ac:picMk id="7" creationId="{BFCDCEE1-AE2C-44A1-B9E5-4D3D2D6976AC}"/>
          </ac:picMkLst>
        </pc:picChg>
        <pc:picChg chg="add del mod modCrop">
          <ac:chgData name="Jacob" userId="25b51e56-fa09-4006-91a3-6c421f2a12f2" providerId="ADAL" clId="{8AB9F2D1-06B9-4A09-BC81-BE8E14C6C78C}" dt="2021-03-30T22:35:57.379" v="638" actId="478"/>
          <ac:picMkLst>
            <pc:docMk/>
            <pc:sldMk cId="2767764385" sldId="4100"/>
            <ac:picMk id="8" creationId="{76C1A8F5-B524-4684-B60C-48595AAE5CCB}"/>
          </ac:picMkLst>
        </pc:picChg>
        <pc:picChg chg="del">
          <ac:chgData name="Jacob" userId="25b51e56-fa09-4006-91a3-6c421f2a12f2" providerId="ADAL" clId="{8AB9F2D1-06B9-4A09-BC81-BE8E14C6C78C}" dt="2021-03-30T22:13:12.893" v="256" actId="478"/>
          <ac:picMkLst>
            <pc:docMk/>
            <pc:sldMk cId="2767764385" sldId="4100"/>
            <ac:picMk id="8" creationId="{C5C8802D-0507-4C84-BFCB-BE5A595A985F}"/>
          </ac:picMkLst>
        </pc:picChg>
        <pc:picChg chg="add mod modCrop">
          <ac:chgData name="Jacob" userId="25b51e56-fa09-4006-91a3-6c421f2a12f2" providerId="ADAL" clId="{8AB9F2D1-06B9-4A09-BC81-BE8E14C6C78C}" dt="2021-03-30T22:34:23.056" v="637" actId="1076"/>
          <ac:picMkLst>
            <pc:docMk/>
            <pc:sldMk cId="2767764385" sldId="4100"/>
            <ac:picMk id="10" creationId="{D167245E-E131-4632-9C44-7B69E7213A66}"/>
          </ac:picMkLst>
        </pc:picChg>
        <pc:picChg chg="del">
          <ac:chgData name="Jacob" userId="25b51e56-fa09-4006-91a3-6c421f2a12f2" providerId="ADAL" clId="{8AB9F2D1-06B9-4A09-BC81-BE8E14C6C78C}" dt="2021-03-30T22:13:12.189" v="255" actId="478"/>
          <ac:picMkLst>
            <pc:docMk/>
            <pc:sldMk cId="2767764385" sldId="4100"/>
            <ac:picMk id="10" creationId="{EF5FC9D6-A981-4DE6-BD65-FD48AC8D2E4D}"/>
          </ac:picMkLst>
        </pc:picChg>
        <pc:picChg chg="add mod modCrop">
          <ac:chgData name="Jacob" userId="25b51e56-fa09-4006-91a3-6c421f2a12f2" providerId="ADAL" clId="{8AB9F2D1-06B9-4A09-BC81-BE8E14C6C78C}" dt="2021-03-30T22:36:22.656" v="646" actId="14100"/>
          <ac:picMkLst>
            <pc:docMk/>
            <pc:sldMk cId="2767764385" sldId="4100"/>
            <ac:picMk id="12" creationId="{888DD904-2B84-420A-9439-35CA1FCAD91D}"/>
          </ac:picMkLst>
        </pc:picChg>
      </pc:sldChg>
      <pc:sldChg chg="addSp delSp modSp mod">
        <pc:chgData name="Jacob" userId="25b51e56-fa09-4006-91a3-6c421f2a12f2" providerId="ADAL" clId="{8AB9F2D1-06B9-4A09-BC81-BE8E14C6C78C}" dt="2021-04-01T02:59:50.014" v="1552" actId="1076"/>
        <pc:sldMkLst>
          <pc:docMk/>
          <pc:sldMk cId="3439386871" sldId="4102"/>
        </pc:sldMkLst>
        <pc:spChg chg="mod">
          <ac:chgData name="Jacob" userId="25b51e56-fa09-4006-91a3-6c421f2a12f2" providerId="ADAL" clId="{8AB9F2D1-06B9-4A09-BC81-BE8E14C6C78C}" dt="2021-04-01T02:17:21.977" v="1460" actId="313"/>
          <ac:spMkLst>
            <pc:docMk/>
            <pc:sldMk cId="3439386871" sldId="4102"/>
            <ac:spMk id="7" creationId="{01AFCC43-E546-48FE-B137-AF56E5FB7481}"/>
          </ac:spMkLst>
        </pc:spChg>
        <pc:spChg chg="del">
          <ac:chgData name="Jacob" userId="25b51e56-fa09-4006-91a3-6c421f2a12f2" providerId="ADAL" clId="{8AB9F2D1-06B9-4A09-BC81-BE8E14C6C78C}" dt="2021-04-01T02:49:56.925" v="1514" actId="478"/>
          <ac:spMkLst>
            <pc:docMk/>
            <pc:sldMk cId="3439386871" sldId="4102"/>
            <ac:spMk id="8" creationId="{51012762-5CF9-4FF0-9D37-B0C5D906E40B}"/>
          </ac:spMkLst>
        </pc:spChg>
        <pc:spChg chg="add del">
          <ac:chgData name="Jacob" userId="25b51e56-fa09-4006-91a3-6c421f2a12f2" providerId="ADAL" clId="{8AB9F2D1-06B9-4A09-BC81-BE8E14C6C78C}" dt="2021-04-01T02:59:09.174" v="1545" actId="34122"/>
          <ac:spMkLst>
            <pc:docMk/>
            <pc:sldMk cId="3439386871" sldId="4102"/>
            <ac:spMk id="16" creationId="{BEF0990E-8CFC-4E9F-81A7-D0F38FB7C925}"/>
          </ac:spMkLst>
        </pc:spChg>
        <pc:spChg chg="add">
          <ac:chgData name="Jacob" userId="25b51e56-fa09-4006-91a3-6c421f2a12f2" providerId="ADAL" clId="{8AB9F2D1-06B9-4A09-BC81-BE8E14C6C78C}" dt="2021-04-01T02:58:39.825" v="1542" actId="34122"/>
          <ac:spMkLst>
            <pc:docMk/>
            <pc:sldMk cId="3439386871" sldId="4102"/>
            <ac:spMk id="17" creationId="{2F6B0538-B9D8-4399-9CA7-BCAF68929F65}"/>
          </ac:spMkLst>
        </pc:spChg>
        <pc:spChg chg="add mod">
          <ac:chgData name="Jacob" userId="25b51e56-fa09-4006-91a3-6c421f2a12f2" providerId="ADAL" clId="{8AB9F2D1-06B9-4A09-BC81-BE8E14C6C78C}" dt="2021-04-01T02:59:50.014" v="1552" actId="1076"/>
          <ac:spMkLst>
            <pc:docMk/>
            <pc:sldMk cId="3439386871" sldId="4102"/>
            <ac:spMk id="19" creationId="{FAC7CFB7-C8D5-4921-B1CF-22E27F1EB91D}"/>
          </ac:spMkLst>
        </pc:spChg>
        <pc:picChg chg="mod modCrop">
          <ac:chgData name="Jacob" userId="25b51e56-fa09-4006-91a3-6c421f2a12f2" providerId="ADAL" clId="{8AB9F2D1-06B9-4A09-BC81-BE8E14C6C78C}" dt="2021-04-01T02:54:02.969" v="1535" actId="1076"/>
          <ac:picMkLst>
            <pc:docMk/>
            <pc:sldMk cId="3439386871" sldId="4102"/>
            <ac:picMk id="4" creationId="{A7C47F4F-D82F-4782-8556-F47C5C213759}"/>
          </ac:picMkLst>
        </pc:picChg>
        <pc:picChg chg="mod">
          <ac:chgData name="Jacob" userId="25b51e56-fa09-4006-91a3-6c421f2a12f2" providerId="ADAL" clId="{8AB9F2D1-06B9-4A09-BC81-BE8E14C6C78C}" dt="2021-04-01T02:54:00.353" v="1534" actId="14100"/>
          <ac:picMkLst>
            <pc:docMk/>
            <pc:sldMk cId="3439386871" sldId="4102"/>
            <ac:picMk id="6" creationId="{9A91D316-C39D-4615-8235-C98EB560B03C}"/>
          </ac:picMkLst>
        </pc:picChg>
        <pc:picChg chg="add mod">
          <ac:chgData name="Jacob" userId="25b51e56-fa09-4006-91a3-6c421f2a12f2" providerId="ADAL" clId="{8AB9F2D1-06B9-4A09-BC81-BE8E14C6C78C}" dt="2021-04-01T02:54:11.329" v="1537" actId="1076"/>
          <ac:picMkLst>
            <pc:docMk/>
            <pc:sldMk cId="3439386871" sldId="4102"/>
            <ac:picMk id="9" creationId="{3E2C0592-682C-43C1-BD7F-1FAC173252C2}"/>
          </ac:picMkLst>
        </pc:picChg>
        <pc:inkChg chg="add del">
          <ac:chgData name="Jacob" userId="25b51e56-fa09-4006-91a3-6c421f2a12f2" providerId="ADAL" clId="{8AB9F2D1-06B9-4A09-BC81-BE8E14C6C78C}" dt="2021-04-01T02:58:39.825" v="1542" actId="34122"/>
          <ac:inkMkLst>
            <pc:docMk/>
            <pc:sldMk cId="3439386871" sldId="4102"/>
            <ac:inkMk id="10" creationId="{EC447CA4-4271-421D-9F43-375CC32D053E}"/>
          </ac:inkMkLst>
        </pc:inkChg>
        <pc:inkChg chg="add del">
          <ac:chgData name="Jacob" userId="25b51e56-fa09-4006-91a3-6c421f2a12f2" providerId="ADAL" clId="{8AB9F2D1-06B9-4A09-BC81-BE8E14C6C78C}" dt="2021-04-01T02:59:11.027" v="1546" actId="478"/>
          <ac:inkMkLst>
            <pc:docMk/>
            <pc:sldMk cId="3439386871" sldId="4102"/>
            <ac:inkMk id="11" creationId="{155C8898-5A0B-4BD5-A17D-4F6751C858C4}"/>
          </ac:inkMkLst>
        </pc:inkChg>
        <pc:inkChg chg="add del">
          <ac:chgData name="Jacob" userId="25b51e56-fa09-4006-91a3-6c421f2a12f2" providerId="ADAL" clId="{8AB9F2D1-06B9-4A09-BC81-BE8E14C6C78C}" dt="2021-04-01T02:59:27.055" v="1548" actId="9405"/>
          <ac:inkMkLst>
            <pc:docMk/>
            <pc:sldMk cId="3439386871" sldId="4102"/>
            <ac:inkMk id="12" creationId="{32E6589F-35FD-4248-9F5F-9090069B30C2}"/>
          </ac:inkMkLst>
        </pc:inkChg>
        <pc:inkChg chg="add del">
          <ac:chgData name="Jacob" userId="25b51e56-fa09-4006-91a3-6c421f2a12f2" providerId="ADAL" clId="{8AB9F2D1-06B9-4A09-BC81-BE8E14C6C78C}" dt="2021-04-01T02:59:37.824" v="1550" actId="34122"/>
          <ac:inkMkLst>
            <pc:docMk/>
            <pc:sldMk cId="3439386871" sldId="4102"/>
            <ac:inkMk id="13" creationId="{4187A3BD-582E-4398-9ADF-FB4815CCD3DD}"/>
          </ac:inkMkLst>
        </pc:inkChg>
      </pc:sldChg>
      <pc:sldChg chg="modSp mod">
        <pc:chgData name="Jacob" userId="25b51e56-fa09-4006-91a3-6c421f2a12f2" providerId="ADAL" clId="{8AB9F2D1-06B9-4A09-BC81-BE8E14C6C78C}" dt="2021-04-01T03:20:40.989" v="1617" actId="14100"/>
        <pc:sldMkLst>
          <pc:docMk/>
          <pc:sldMk cId="2596306710" sldId="4104"/>
        </pc:sldMkLst>
        <pc:spChg chg="mod">
          <ac:chgData name="Jacob" userId="25b51e56-fa09-4006-91a3-6c421f2a12f2" providerId="ADAL" clId="{8AB9F2D1-06B9-4A09-BC81-BE8E14C6C78C}" dt="2021-04-01T03:17:22.609" v="1588" actId="12"/>
          <ac:spMkLst>
            <pc:docMk/>
            <pc:sldMk cId="2596306710" sldId="4104"/>
            <ac:spMk id="4" creationId="{F8DA0C02-DDF7-4736-921F-4E0EEB51FF3B}"/>
          </ac:spMkLst>
        </pc:spChg>
        <pc:spChg chg="mod">
          <ac:chgData name="Jacob" userId="25b51e56-fa09-4006-91a3-6c421f2a12f2" providerId="ADAL" clId="{8AB9F2D1-06B9-4A09-BC81-BE8E14C6C78C}" dt="2021-04-01T03:17:28.653" v="1590" actId="12"/>
          <ac:spMkLst>
            <pc:docMk/>
            <pc:sldMk cId="2596306710" sldId="4104"/>
            <ac:spMk id="8" creationId="{8DA3A82C-DB50-4C52-9A86-1B5F01AD2E45}"/>
          </ac:spMkLst>
        </pc:spChg>
        <pc:spChg chg="mod">
          <ac:chgData name="Jacob" userId="25b51e56-fa09-4006-91a3-6c421f2a12f2" providerId="ADAL" clId="{8AB9F2D1-06B9-4A09-BC81-BE8E14C6C78C}" dt="2021-04-01T03:19:27.802" v="1606" actId="1076"/>
          <ac:spMkLst>
            <pc:docMk/>
            <pc:sldMk cId="2596306710" sldId="4104"/>
            <ac:spMk id="12" creationId="{C2099341-963E-40DF-BA01-C1F01C881BBF}"/>
          </ac:spMkLst>
        </pc:spChg>
        <pc:picChg chg="mod">
          <ac:chgData name="Jacob" userId="25b51e56-fa09-4006-91a3-6c421f2a12f2" providerId="ADAL" clId="{8AB9F2D1-06B9-4A09-BC81-BE8E14C6C78C}" dt="2021-04-01T03:19:21.801" v="1605" actId="14100"/>
          <ac:picMkLst>
            <pc:docMk/>
            <pc:sldMk cId="2596306710" sldId="4104"/>
            <ac:picMk id="5" creationId="{2544840E-CE4D-42F1-B4A4-A21F544035F5}"/>
          </ac:picMkLst>
        </pc:picChg>
        <pc:picChg chg="mod">
          <ac:chgData name="Jacob" userId="25b51e56-fa09-4006-91a3-6c421f2a12f2" providerId="ADAL" clId="{8AB9F2D1-06B9-4A09-BC81-BE8E14C6C78C}" dt="2021-04-01T03:20:40.989" v="1617" actId="14100"/>
          <ac:picMkLst>
            <pc:docMk/>
            <pc:sldMk cId="2596306710" sldId="4104"/>
            <ac:picMk id="7" creationId="{07AD428D-01B3-4A1E-B459-0F88853D4E51}"/>
          </ac:picMkLst>
        </pc:picChg>
        <pc:picChg chg="mod">
          <ac:chgData name="Jacob" userId="25b51e56-fa09-4006-91a3-6c421f2a12f2" providerId="ADAL" clId="{8AB9F2D1-06B9-4A09-BC81-BE8E14C6C78C}" dt="2021-04-01T03:19:46.828" v="1612" actId="1076"/>
          <ac:picMkLst>
            <pc:docMk/>
            <pc:sldMk cId="2596306710" sldId="4104"/>
            <ac:picMk id="9" creationId="{9CDE18B3-6D4D-4D5D-A1D1-440C60587A9E}"/>
          </ac:picMkLst>
        </pc:picChg>
        <pc:picChg chg="mod">
          <ac:chgData name="Jacob" userId="25b51e56-fa09-4006-91a3-6c421f2a12f2" providerId="ADAL" clId="{8AB9F2D1-06B9-4A09-BC81-BE8E14C6C78C}" dt="2021-04-01T03:19:51.527" v="1613" actId="14100"/>
          <ac:picMkLst>
            <pc:docMk/>
            <pc:sldMk cId="2596306710" sldId="4104"/>
            <ac:picMk id="11" creationId="{8764AC9B-9FF2-485D-8799-A404B8F476C4}"/>
          </ac:picMkLst>
        </pc:picChg>
      </pc:sldChg>
    </pc:docChg>
  </pc:docChgLst>
  <pc:docChgLst>
    <pc:chgData name="Logan Alexander Faubion" userId="S::lf367@nau.edu::ca23724e-7679-4f79-b63b-543e294bf5fe" providerId="AD" clId="Web-{A635E0AA-067A-4F6C-B38B-3C29FBB5F214}"/>
    <pc:docChg chg="modSld">
      <pc:chgData name="Logan Alexander Faubion" userId="S::lf367@nau.edu::ca23724e-7679-4f79-b63b-543e294bf5fe" providerId="AD" clId="Web-{A635E0AA-067A-4F6C-B38B-3C29FBB5F214}" dt="2021-03-28T21:53:14.668" v="299" actId="20577"/>
      <pc:docMkLst>
        <pc:docMk/>
      </pc:docMkLst>
      <pc:sldChg chg="modSp">
        <pc:chgData name="Logan Alexander Faubion" userId="S::lf367@nau.edu::ca23724e-7679-4f79-b63b-543e294bf5fe" providerId="AD" clId="Web-{A635E0AA-067A-4F6C-B38B-3C29FBB5F214}" dt="2021-03-28T21:53:14.668" v="299" actId="20577"/>
        <pc:sldMkLst>
          <pc:docMk/>
          <pc:sldMk cId="958157100" sldId="263"/>
        </pc:sldMkLst>
        <pc:spChg chg="mod">
          <ac:chgData name="Logan Alexander Faubion" userId="S::lf367@nau.edu::ca23724e-7679-4f79-b63b-543e294bf5fe" providerId="AD" clId="Web-{A635E0AA-067A-4F6C-B38B-3C29FBB5F214}" dt="2021-03-28T21:53:14.668" v="299" actId="20577"/>
          <ac:spMkLst>
            <pc:docMk/>
            <pc:sldMk cId="958157100" sldId="263"/>
            <ac:spMk id="3" creationId="{979D620A-06E2-4C02-BF5D-8541167D88CD}"/>
          </ac:spMkLst>
        </pc:spChg>
      </pc:sldChg>
      <pc:sldChg chg="modSp">
        <pc:chgData name="Logan Alexander Faubion" userId="S::lf367@nau.edu::ca23724e-7679-4f79-b63b-543e294bf5fe" providerId="AD" clId="Web-{A635E0AA-067A-4F6C-B38B-3C29FBB5F214}" dt="2021-03-28T21:51:51.054" v="250"/>
        <pc:sldMkLst>
          <pc:docMk/>
          <pc:sldMk cId="190169884" sldId="4078"/>
        </pc:sldMkLst>
        <pc:graphicFrameChg chg="mod modGraphic">
          <ac:chgData name="Logan Alexander Faubion" userId="S::lf367@nau.edu::ca23724e-7679-4f79-b63b-543e294bf5fe" providerId="AD" clId="Web-{A635E0AA-067A-4F6C-B38B-3C29FBB5F214}" dt="2021-03-28T21:51:51.054" v="250"/>
          <ac:graphicFrameMkLst>
            <pc:docMk/>
            <pc:sldMk cId="190169884" sldId="4078"/>
            <ac:graphicFrameMk id="6" creationId="{1BA2CFBC-83D8-4BF3-8E91-BC281A63D238}"/>
          </ac:graphicFrameMkLst>
        </pc:graphicFrameChg>
      </pc:sldChg>
      <pc:sldChg chg="modSp">
        <pc:chgData name="Logan Alexander Faubion" userId="S::lf367@nau.edu::ca23724e-7679-4f79-b63b-543e294bf5fe" providerId="AD" clId="Web-{A635E0AA-067A-4F6C-B38B-3C29FBB5F214}" dt="2021-03-28T21:52:22.680" v="260" actId="20577"/>
        <pc:sldMkLst>
          <pc:docMk/>
          <pc:sldMk cId="2735317075" sldId="4087"/>
        </pc:sldMkLst>
        <pc:spChg chg="mod">
          <ac:chgData name="Logan Alexander Faubion" userId="S::lf367@nau.edu::ca23724e-7679-4f79-b63b-543e294bf5fe" providerId="AD" clId="Web-{A635E0AA-067A-4F6C-B38B-3C29FBB5F214}" dt="2021-03-28T21:52:22.680" v="260" actId="20577"/>
          <ac:spMkLst>
            <pc:docMk/>
            <pc:sldMk cId="2735317075" sldId="4087"/>
            <ac:spMk id="6" creationId="{6C135A5A-AFCF-4733-8C91-20C94E4711D2}"/>
          </ac:spMkLst>
        </pc:spChg>
      </pc:sldChg>
    </pc:docChg>
  </pc:docChgLst>
  <pc:docChgLst>
    <pc:chgData name="Emily Caroline Kasarjian" userId="S::eck67@nau.edu::e6735b90-ddf5-44ff-897f-61e3614c04d4" providerId="AD" clId="Web-{121ACBA5-2C00-445F-A734-0687D5B83C67}"/>
    <pc:docChg chg="modSld">
      <pc:chgData name="Emily Caroline Kasarjian" userId="S::eck67@nau.edu::e6735b90-ddf5-44ff-897f-61e3614c04d4" providerId="AD" clId="Web-{121ACBA5-2C00-445F-A734-0687D5B83C67}" dt="2021-03-28T21:30:49.136" v="547" actId="20577"/>
      <pc:docMkLst>
        <pc:docMk/>
      </pc:docMkLst>
      <pc:sldChg chg="modSp">
        <pc:chgData name="Emily Caroline Kasarjian" userId="S::eck67@nau.edu::e6735b90-ddf5-44ff-897f-61e3614c04d4" providerId="AD" clId="Web-{121ACBA5-2C00-445F-A734-0687D5B83C67}" dt="2021-03-28T21:30:49.136" v="547" actId="20577"/>
        <pc:sldMkLst>
          <pc:docMk/>
          <pc:sldMk cId="1708784079" sldId="394"/>
        </pc:sldMkLst>
        <pc:spChg chg="mod">
          <ac:chgData name="Emily Caroline Kasarjian" userId="S::eck67@nau.edu::e6735b90-ddf5-44ff-897f-61e3614c04d4" providerId="AD" clId="Web-{121ACBA5-2C00-445F-A734-0687D5B83C67}" dt="2021-03-28T21:30:49.136" v="547" actId="20577"/>
          <ac:spMkLst>
            <pc:docMk/>
            <pc:sldMk cId="1708784079" sldId="394"/>
            <ac:spMk id="4" creationId="{F8DA0C02-DDF7-4736-921F-4E0EEB51FF3B}"/>
          </ac:spMkLst>
        </pc:spChg>
        <pc:spChg chg="mod">
          <ac:chgData name="Emily Caroline Kasarjian" userId="S::eck67@nau.edu::e6735b90-ddf5-44ff-897f-61e3614c04d4" providerId="AD" clId="Web-{121ACBA5-2C00-445F-A734-0687D5B83C67}" dt="2021-03-28T21:27:44.424" v="531" actId="20577"/>
          <ac:spMkLst>
            <pc:docMk/>
            <pc:sldMk cId="1708784079" sldId="394"/>
            <ac:spMk id="5" creationId="{5847BD5C-49CA-49E8-8378-310686DB1E37}"/>
          </ac:spMkLst>
        </pc:spChg>
      </pc:sldChg>
    </pc:docChg>
  </pc:docChgLst>
  <pc:docChgLst>
    <pc:chgData name="Logan Alexander Faubion" userId="S::lf367@nau.edu::ca23724e-7679-4f79-b63b-543e294bf5fe" providerId="AD" clId="Web-{CA1CE743-20F5-4882-A863-982C1B1961E0}"/>
    <pc:docChg chg="modSld">
      <pc:chgData name="Logan Alexander Faubion" userId="S::lf367@nau.edu::ca23724e-7679-4f79-b63b-543e294bf5fe" providerId="AD" clId="Web-{CA1CE743-20F5-4882-A863-982C1B1961E0}" dt="2021-03-28T20:27:22.552" v="11" actId="1076"/>
      <pc:docMkLst>
        <pc:docMk/>
      </pc:docMkLst>
      <pc:sldChg chg="modSp">
        <pc:chgData name="Logan Alexander Faubion" userId="S::lf367@nau.edu::ca23724e-7679-4f79-b63b-543e294bf5fe" providerId="AD" clId="Web-{CA1CE743-20F5-4882-A863-982C1B1961E0}" dt="2021-03-28T20:26:13.501" v="8" actId="1076"/>
        <pc:sldMkLst>
          <pc:docMk/>
          <pc:sldMk cId="2558133987" sldId="355"/>
        </pc:sldMkLst>
        <pc:spChg chg="mod">
          <ac:chgData name="Logan Alexander Faubion" userId="S::lf367@nau.edu::ca23724e-7679-4f79-b63b-543e294bf5fe" providerId="AD" clId="Web-{CA1CE743-20F5-4882-A863-982C1B1961E0}" dt="2021-03-28T20:26:13.501" v="8" actId="1076"/>
          <ac:spMkLst>
            <pc:docMk/>
            <pc:sldMk cId="2558133987" sldId="355"/>
            <ac:spMk id="5" creationId="{12DFE692-D322-4490-8287-7AA96615A368}"/>
          </ac:spMkLst>
        </pc:spChg>
        <pc:spChg chg="mod">
          <ac:chgData name="Logan Alexander Faubion" userId="S::lf367@nau.edu::ca23724e-7679-4f79-b63b-543e294bf5fe" providerId="AD" clId="Web-{CA1CE743-20F5-4882-A863-982C1B1961E0}" dt="2021-03-28T20:25:14.594" v="2" actId="20577"/>
          <ac:spMkLst>
            <pc:docMk/>
            <pc:sldMk cId="2558133987" sldId="355"/>
            <ac:spMk id="6" creationId="{8EFC8478-E924-4BC6-B750-B2BE5F9D67CF}"/>
          </ac:spMkLst>
        </pc:spChg>
      </pc:sldChg>
      <pc:sldChg chg="modSp">
        <pc:chgData name="Logan Alexander Faubion" userId="S::lf367@nau.edu::ca23724e-7679-4f79-b63b-543e294bf5fe" providerId="AD" clId="Web-{CA1CE743-20F5-4882-A863-982C1B1961E0}" dt="2021-03-28T20:25:43.922" v="6" actId="1076"/>
        <pc:sldMkLst>
          <pc:docMk/>
          <pc:sldMk cId="1443519502" sldId="4089"/>
        </pc:sldMkLst>
        <pc:spChg chg="mod">
          <ac:chgData name="Logan Alexander Faubion" userId="S::lf367@nau.edu::ca23724e-7679-4f79-b63b-543e294bf5fe" providerId="AD" clId="Web-{CA1CE743-20F5-4882-A863-982C1B1961E0}" dt="2021-03-28T20:25:43.922" v="6" actId="1076"/>
          <ac:spMkLst>
            <pc:docMk/>
            <pc:sldMk cId="1443519502" sldId="4089"/>
            <ac:spMk id="5" creationId="{12DFE692-D322-4490-8287-7AA96615A368}"/>
          </ac:spMkLst>
        </pc:spChg>
      </pc:sldChg>
      <pc:sldChg chg="modSp">
        <pc:chgData name="Logan Alexander Faubion" userId="S::lf367@nau.edu::ca23724e-7679-4f79-b63b-543e294bf5fe" providerId="AD" clId="Web-{CA1CE743-20F5-4882-A863-982C1B1961E0}" dt="2021-03-28T20:26:56.645" v="9" actId="1076"/>
        <pc:sldMkLst>
          <pc:docMk/>
          <pc:sldMk cId="1622338876" sldId="4090"/>
        </pc:sldMkLst>
        <pc:spChg chg="mod">
          <ac:chgData name="Logan Alexander Faubion" userId="S::lf367@nau.edu::ca23724e-7679-4f79-b63b-543e294bf5fe" providerId="AD" clId="Web-{CA1CE743-20F5-4882-A863-982C1B1961E0}" dt="2021-03-28T20:26:56.645" v="9" actId="1076"/>
          <ac:spMkLst>
            <pc:docMk/>
            <pc:sldMk cId="1622338876" sldId="4090"/>
            <ac:spMk id="5" creationId="{12DFE692-D322-4490-8287-7AA96615A368}"/>
          </ac:spMkLst>
        </pc:spChg>
        <pc:spChg chg="mod">
          <ac:chgData name="Logan Alexander Faubion" userId="S::lf367@nau.edu::ca23724e-7679-4f79-b63b-543e294bf5fe" providerId="AD" clId="Web-{CA1CE743-20F5-4882-A863-982C1B1961E0}" dt="2021-03-28T20:25:24.672" v="5" actId="20577"/>
          <ac:spMkLst>
            <pc:docMk/>
            <pc:sldMk cId="1622338876" sldId="4090"/>
            <ac:spMk id="6" creationId="{8EFC8478-E924-4BC6-B750-B2BE5F9D67CF}"/>
          </ac:spMkLst>
        </pc:spChg>
      </pc:sldChg>
      <pc:sldChg chg="modSp">
        <pc:chgData name="Logan Alexander Faubion" userId="S::lf367@nau.edu::ca23724e-7679-4f79-b63b-543e294bf5fe" providerId="AD" clId="Web-{CA1CE743-20F5-4882-A863-982C1B1961E0}" dt="2021-03-28T20:27:11.192" v="10" actId="1076"/>
        <pc:sldMkLst>
          <pc:docMk/>
          <pc:sldMk cId="3301431792" sldId="4091"/>
        </pc:sldMkLst>
        <pc:spChg chg="mod">
          <ac:chgData name="Logan Alexander Faubion" userId="S::lf367@nau.edu::ca23724e-7679-4f79-b63b-543e294bf5fe" providerId="AD" clId="Web-{CA1CE743-20F5-4882-A863-982C1B1961E0}" dt="2021-03-28T20:27:11.192" v="10" actId="1076"/>
          <ac:spMkLst>
            <pc:docMk/>
            <pc:sldMk cId="3301431792" sldId="4091"/>
            <ac:spMk id="5" creationId="{12DFE692-D322-4490-8287-7AA96615A368}"/>
          </ac:spMkLst>
        </pc:spChg>
      </pc:sldChg>
      <pc:sldChg chg="modSp">
        <pc:chgData name="Logan Alexander Faubion" userId="S::lf367@nau.edu::ca23724e-7679-4f79-b63b-543e294bf5fe" providerId="AD" clId="Web-{CA1CE743-20F5-4882-A863-982C1B1961E0}" dt="2021-03-28T20:27:22.552" v="11" actId="1076"/>
        <pc:sldMkLst>
          <pc:docMk/>
          <pc:sldMk cId="602610440" sldId="4092"/>
        </pc:sldMkLst>
        <pc:spChg chg="mod">
          <ac:chgData name="Logan Alexander Faubion" userId="S::lf367@nau.edu::ca23724e-7679-4f79-b63b-543e294bf5fe" providerId="AD" clId="Web-{CA1CE743-20F5-4882-A863-982C1B1961E0}" dt="2021-03-28T20:27:22.552" v="11" actId="1076"/>
          <ac:spMkLst>
            <pc:docMk/>
            <pc:sldMk cId="602610440" sldId="4092"/>
            <ac:spMk id="5" creationId="{12DFE692-D322-4490-8287-7AA96615A368}"/>
          </ac:spMkLst>
        </pc:spChg>
      </pc:sldChg>
    </pc:docChg>
  </pc:docChgLst>
  <pc:docChgLst>
    <pc:chgData name="Ryan Meyer" userId="dc3ac804-733f-4540-b19d-d7421a6038f4" providerId="ADAL" clId="{5FBC83AD-EC85-4F60-99EE-70F0D0DBB1A6}"/>
    <pc:docChg chg="custSel modSld">
      <pc:chgData name="Ryan Meyer" userId="dc3ac804-733f-4540-b19d-d7421a6038f4" providerId="ADAL" clId="{5FBC83AD-EC85-4F60-99EE-70F0D0DBB1A6}" dt="2021-03-28T23:04:22.992" v="2029" actId="20577"/>
      <pc:docMkLst>
        <pc:docMk/>
      </pc:docMkLst>
      <pc:sldChg chg="modSp">
        <pc:chgData name="Ryan Meyer" userId="dc3ac804-733f-4540-b19d-d7421a6038f4" providerId="ADAL" clId="{5FBC83AD-EC85-4F60-99EE-70F0D0DBB1A6}" dt="2021-03-28T21:18:44.242" v="310" actId="2"/>
        <pc:sldMkLst>
          <pc:docMk/>
          <pc:sldMk cId="958157100" sldId="263"/>
        </pc:sldMkLst>
        <pc:spChg chg="mod">
          <ac:chgData name="Ryan Meyer" userId="dc3ac804-733f-4540-b19d-d7421a6038f4" providerId="ADAL" clId="{5FBC83AD-EC85-4F60-99EE-70F0D0DBB1A6}" dt="2021-03-28T21:18:44.242" v="310" actId="2"/>
          <ac:spMkLst>
            <pc:docMk/>
            <pc:sldMk cId="958157100" sldId="263"/>
            <ac:spMk id="10" creationId="{68107C12-CD58-4511-97EB-B93C0BBC35FA}"/>
          </ac:spMkLst>
        </pc:spChg>
      </pc:sldChg>
      <pc:sldChg chg="modSp">
        <pc:chgData name="Ryan Meyer" userId="dc3ac804-733f-4540-b19d-d7421a6038f4" providerId="ADAL" clId="{5FBC83AD-EC85-4F60-99EE-70F0D0DBB1A6}" dt="2021-03-28T21:18:44.915" v="311" actId="2"/>
        <pc:sldMkLst>
          <pc:docMk/>
          <pc:sldMk cId="507111600" sldId="264"/>
        </pc:sldMkLst>
        <pc:spChg chg="mod">
          <ac:chgData name="Ryan Meyer" userId="dc3ac804-733f-4540-b19d-d7421a6038f4" providerId="ADAL" clId="{5FBC83AD-EC85-4F60-99EE-70F0D0DBB1A6}" dt="2021-03-28T21:18:44.915" v="311" actId="2"/>
          <ac:spMkLst>
            <pc:docMk/>
            <pc:sldMk cId="507111600" sldId="264"/>
            <ac:spMk id="11" creationId="{E599F8C1-EA40-44AF-87F5-D1113D05A066}"/>
          </ac:spMkLst>
        </pc:spChg>
      </pc:sldChg>
      <pc:sldChg chg="modSp">
        <pc:chgData name="Ryan Meyer" userId="dc3ac804-733f-4540-b19d-d7421a6038f4" providerId="ADAL" clId="{5FBC83AD-EC85-4F60-99EE-70F0D0DBB1A6}" dt="2021-03-28T21:18:45.514" v="312" actId="2"/>
        <pc:sldMkLst>
          <pc:docMk/>
          <pc:sldMk cId="2306935727" sldId="265"/>
        </pc:sldMkLst>
        <pc:spChg chg="mod">
          <ac:chgData name="Ryan Meyer" userId="dc3ac804-733f-4540-b19d-d7421a6038f4" providerId="ADAL" clId="{5FBC83AD-EC85-4F60-99EE-70F0D0DBB1A6}" dt="2021-03-28T21:18:45.514" v="312" actId="2"/>
          <ac:spMkLst>
            <pc:docMk/>
            <pc:sldMk cId="2306935727" sldId="265"/>
            <ac:spMk id="10" creationId="{41D2E454-DFD8-4D42-A147-04AF12286592}"/>
          </ac:spMkLst>
        </pc:spChg>
      </pc:sldChg>
      <pc:sldChg chg="modSp">
        <pc:chgData name="Ryan Meyer" userId="dc3ac804-733f-4540-b19d-d7421a6038f4" providerId="ADAL" clId="{5FBC83AD-EC85-4F60-99EE-70F0D0DBB1A6}" dt="2021-03-28T21:18:46.923" v="314" actId="2"/>
        <pc:sldMkLst>
          <pc:docMk/>
          <pc:sldMk cId="4246213640" sldId="266"/>
        </pc:sldMkLst>
        <pc:spChg chg="mod">
          <ac:chgData name="Ryan Meyer" userId="dc3ac804-733f-4540-b19d-d7421a6038f4" providerId="ADAL" clId="{5FBC83AD-EC85-4F60-99EE-70F0D0DBB1A6}" dt="2021-03-28T21:18:46.427" v="313" actId="2"/>
          <ac:spMkLst>
            <pc:docMk/>
            <pc:sldMk cId="4246213640" sldId="266"/>
            <ac:spMk id="3" creationId="{AE223BB4-A62A-4233-9814-6A5FA5726986}"/>
          </ac:spMkLst>
        </pc:spChg>
        <pc:spChg chg="mod">
          <ac:chgData name="Ryan Meyer" userId="dc3ac804-733f-4540-b19d-d7421a6038f4" providerId="ADAL" clId="{5FBC83AD-EC85-4F60-99EE-70F0D0DBB1A6}" dt="2021-03-28T21:18:46.923" v="314" actId="2"/>
          <ac:spMkLst>
            <pc:docMk/>
            <pc:sldMk cId="4246213640" sldId="266"/>
            <ac:spMk id="8" creationId="{72EE61C2-9428-4856-8170-BDC14A0D6432}"/>
          </ac:spMkLst>
        </pc:spChg>
      </pc:sldChg>
      <pc:sldChg chg="modSp">
        <pc:chgData name="Ryan Meyer" userId="dc3ac804-733f-4540-b19d-d7421a6038f4" providerId="ADAL" clId="{5FBC83AD-EC85-4F60-99EE-70F0D0DBB1A6}" dt="2021-03-28T21:18:47.498" v="315" actId="2"/>
        <pc:sldMkLst>
          <pc:docMk/>
          <pc:sldMk cId="2239901873" sldId="267"/>
        </pc:sldMkLst>
        <pc:spChg chg="mod">
          <ac:chgData name="Ryan Meyer" userId="dc3ac804-733f-4540-b19d-d7421a6038f4" providerId="ADAL" clId="{5FBC83AD-EC85-4F60-99EE-70F0D0DBB1A6}" dt="2021-03-28T21:18:47.498" v="315" actId="2"/>
          <ac:spMkLst>
            <pc:docMk/>
            <pc:sldMk cId="2239901873" sldId="267"/>
            <ac:spMk id="8" creationId="{9BF3E585-CD0D-46F7-9789-C753EF769406}"/>
          </ac:spMkLst>
        </pc:spChg>
      </pc:sldChg>
      <pc:sldChg chg="modSp">
        <pc:chgData name="Ryan Meyer" userId="dc3ac804-733f-4540-b19d-d7421a6038f4" providerId="ADAL" clId="{5FBC83AD-EC85-4F60-99EE-70F0D0DBB1A6}" dt="2021-03-28T21:18:48.154" v="316" actId="2"/>
        <pc:sldMkLst>
          <pc:docMk/>
          <pc:sldMk cId="3880835606" sldId="268"/>
        </pc:sldMkLst>
        <pc:spChg chg="mod">
          <ac:chgData name="Ryan Meyer" userId="dc3ac804-733f-4540-b19d-d7421a6038f4" providerId="ADAL" clId="{5FBC83AD-EC85-4F60-99EE-70F0D0DBB1A6}" dt="2021-03-28T21:18:48.154" v="316" actId="2"/>
          <ac:spMkLst>
            <pc:docMk/>
            <pc:sldMk cId="3880835606" sldId="268"/>
            <ac:spMk id="8" creationId="{41439E82-20CC-4FD0-AA46-883EFAD2EEB0}"/>
          </ac:spMkLst>
        </pc:spChg>
      </pc:sldChg>
      <pc:sldChg chg="modSp">
        <pc:chgData name="Ryan Meyer" userId="dc3ac804-733f-4540-b19d-d7421a6038f4" providerId="ADAL" clId="{5FBC83AD-EC85-4F60-99EE-70F0D0DBB1A6}" dt="2021-03-28T21:18:48.723" v="317" actId="2"/>
        <pc:sldMkLst>
          <pc:docMk/>
          <pc:sldMk cId="846093599" sldId="269"/>
        </pc:sldMkLst>
        <pc:spChg chg="mod">
          <ac:chgData name="Ryan Meyer" userId="dc3ac804-733f-4540-b19d-d7421a6038f4" providerId="ADAL" clId="{5FBC83AD-EC85-4F60-99EE-70F0D0DBB1A6}" dt="2021-03-28T21:18:48.723" v="317" actId="2"/>
          <ac:spMkLst>
            <pc:docMk/>
            <pc:sldMk cId="846093599" sldId="269"/>
            <ac:spMk id="8" creationId="{FC129D26-10F9-426C-8ED7-B911AE56B353}"/>
          </ac:spMkLst>
        </pc:spChg>
      </pc:sldChg>
      <pc:sldChg chg="modSp">
        <pc:chgData name="Ryan Meyer" userId="dc3ac804-733f-4540-b19d-d7421a6038f4" providerId="ADAL" clId="{5FBC83AD-EC85-4F60-99EE-70F0D0DBB1A6}" dt="2021-03-28T22:56:58.507" v="1728" actId="208"/>
        <pc:sldMkLst>
          <pc:docMk/>
          <pc:sldMk cId="4225124694" sldId="390"/>
        </pc:sldMkLst>
        <pc:picChg chg="mod">
          <ac:chgData name="Ryan Meyer" userId="dc3ac804-733f-4540-b19d-d7421a6038f4" providerId="ADAL" clId="{5FBC83AD-EC85-4F60-99EE-70F0D0DBB1A6}" dt="2021-03-28T22:56:48.020" v="1723" actId="208"/>
          <ac:picMkLst>
            <pc:docMk/>
            <pc:sldMk cId="4225124694" sldId="390"/>
            <ac:picMk id="2" creationId="{72EE7188-FFAF-4674-A19A-92A0F5BF7EE9}"/>
          </ac:picMkLst>
        </pc:picChg>
        <pc:picChg chg="mod">
          <ac:chgData name="Ryan Meyer" userId="dc3ac804-733f-4540-b19d-d7421a6038f4" providerId="ADAL" clId="{5FBC83AD-EC85-4F60-99EE-70F0D0DBB1A6}" dt="2021-03-28T22:56:50.188" v="1724" actId="208"/>
          <ac:picMkLst>
            <pc:docMk/>
            <pc:sldMk cId="4225124694" sldId="390"/>
            <ac:picMk id="3" creationId="{52860DDB-8357-42B7-BECE-78D4631DD88B}"/>
          </ac:picMkLst>
        </pc:picChg>
        <pc:picChg chg="mod">
          <ac:chgData name="Ryan Meyer" userId="dc3ac804-733f-4540-b19d-d7421a6038f4" providerId="ADAL" clId="{5FBC83AD-EC85-4F60-99EE-70F0D0DBB1A6}" dt="2021-03-28T22:56:58.507" v="1728" actId="208"/>
          <ac:picMkLst>
            <pc:docMk/>
            <pc:sldMk cId="4225124694" sldId="390"/>
            <ac:picMk id="5" creationId="{2BB4A406-F402-4179-A964-E5A64C5D9DC9}"/>
          </ac:picMkLst>
        </pc:picChg>
        <pc:picChg chg="mod">
          <ac:chgData name="Ryan Meyer" userId="dc3ac804-733f-4540-b19d-d7421a6038f4" providerId="ADAL" clId="{5FBC83AD-EC85-4F60-99EE-70F0D0DBB1A6}" dt="2021-03-28T22:56:53.196" v="1725" actId="208"/>
          <ac:picMkLst>
            <pc:docMk/>
            <pc:sldMk cId="4225124694" sldId="390"/>
            <ac:picMk id="9" creationId="{8228B521-5C44-4B44-9BD3-8C3A67682CDA}"/>
          </ac:picMkLst>
        </pc:picChg>
      </pc:sldChg>
      <pc:sldChg chg="addSp delSp modSp">
        <pc:chgData name="Ryan Meyer" userId="dc3ac804-733f-4540-b19d-d7421a6038f4" providerId="ADAL" clId="{5FBC83AD-EC85-4F60-99EE-70F0D0DBB1A6}" dt="2021-03-28T21:45:44.576" v="1355" actId="255"/>
        <pc:sldMkLst>
          <pc:docMk/>
          <pc:sldMk cId="1689945350" sldId="391"/>
        </pc:sldMkLst>
        <pc:spChg chg="del">
          <ac:chgData name="Ryan Meyer" userId="dc3ac804-733f-4540-b19d-d7421a6038f4" providerId="ADAL" clId="{5FBC83AD-EC85-4F60-99EE-70F0D0DBB1A6}" dt="2021-03-28T21:13:27.194" v="7" actId="931"/>
          <ac:spMkLst>
            <pc:docMk/>
            <pc:sldMk cId="1689945350" sldId="391"/>
            <ac:spMk id="4" creationId="{F8DA0C02-DDF7-4736-921F-4E0EEB51FF3B}"/>
          </ac:spMkLst>
        </pc:spChg>
        <pc:spChg chg="mod">
          <ac:chgData name="Ryan Meyer" userId="dc3ac804-733f-4540-b19d-d7421a6038f4" providerId="ADAL" clId="{5FBC83AD-EC85-4F60-99EE-70F0D0DBB1A6}" dt="2021-03-28T21:45:44.576" v="1355" actId="255"/>
          <ac:spMkLst>
            <pc:docMk/>
            <pc:sldMk cId="1689945350" sldId="391"/>
            <ac:spMk id="5" creationId="{5847BD5C-49CA-49E8-8378-310686DB1E37}"/>
          </ac:spMkLst>
        </pc:spChg>
        <pc:picChg chg="add mod">
          <ac:chgData name="Ryan Meyer" userId="dc3ac804-733f-4540-b19d-d7421a6038f4" providerId="ADAL" clId="{5FBC83AD-EC85-4F60-99EE-70F0D0DBB1A6}" dt="2021-03-28T21:19:56.833" v="370" actId="208"/>
          <ac:picMkLst>
            <pc:docMk/>
            <pc:sldMk cId="1689945350" sldId="391"/>
            <ac:picMk id="9" creationId="{EFA93E2D-785B-4E5A-8196-0D5113DFD703}"/>
          </ac:picMkLst>
        </pc:picChg>
      </pc:sldChg>
      <pc:sldChg chg="modSp">
        <pc:chgData name="Ryan Meyer" userId="dc3ac804-733f-4540-b19d-d7421a6038f4" providerId="ADAL" clId="{5FBC83AD-EC85-4F60-99EE-70F0D0DBB1A6}" dt="2021-03-28T23:02:04.592" v="1981" actId="20577"/>
        <pc:sldMkLst>
          <pc:docMk/>
          <pc:sldMk cId="4157498174" sldId="392"/>
        </pc:sldMkLst>
        <pc:spChg chg="mod">
          <ac:chgData name="Ryan Meyer" userId="dc3ac804-733f-4540-b19d-d7421a6038f4" providerId="ADAL" clId="{5FBC83AD-EC85-4F60-99EE-70F0D0DBB1A6}" dt="2021-03-28T23:02:04.592" v="1981" actId="20577"/>
          <ac:spMkLst>
            <pc:docMk/>
            <pc:sldMk cId="4157498174" sldId="392"/>
            <ac:spMk id="4" creationId="{F8DA0C02-DDF7-4736-921F-4E0EEB51FF3B}"/>
          </ac:spMkLst>
        </pc:spChg>
      </pc:sldChg>
      <pc:sldChg chg="modSp">
        <pc:chgData name="Ryan Meyer" userId="dc3ac804-733f-4540-b19d-d7421a6038f4" providerId="ADAL" clId="{5FBC83AD-EC85-4F60-99EE-70F0D0DBB1A6}" dt="2021-03-28T21:18:49.186" v="318" actId="2"/>
        <pc:sldMkLst>
          <pc:docMk/>
          <pc:sldMk cId="1708784079" sldId="394"/>
        </pc:sldMkLst>
        <pc:spChg chg="mod">
          <ac:chgData name="Ryan Meyer" userId="dc3ac804-733f-4540-b19d-d7421a6038f4" providerId="ADAL" clId="{5FBC83AD-EC85-4F60-99EE-70F0D0DBB1A6}" dt="2021-03-28T21:18:49.186" v="318" actId="2"/>
          <ac:spMkLst>
            <pc:docMk/>
            <pc:sldMk cId="1708784079" sldId="394"/>
            <ac:spMk id="9" creationId="{0CD71551-BBD7-483B-9BA4-10E76767DFFA}"/>
          </ac:spMkLst>
        </pc:spChg>
      </pc:sldChg>
      <pc:sldChg chg="modSp">
        <pc:chgData name="Ryan Meyer" userId="dc3ac804-733f-4540-b19d-d7421a6038f4" providerId="ADAL" clId="{5FBC83AD-EC85-4F60-99EE-70F0D0DBB1A6}" dt="2021-03-28T21:18:50.162" v="320" actId="2"/>
        <pc:sldMkLst>
          <pc:docMk/>
          <pc:sldMk cId="2003434966" sldId="396"/>
        </pc:sldMkLst>
        <pc:spChg chg="mod">
          <ac:chgData name="Ryan Meyer" userId="dc3ac804-733f-4540-b19d-d7421a6038f4" providerId="ADAL" clId="{5FBC83AD-EC85-4F60-99EE-70F0D0DBB1A6}" dt="2021-03-28T21:18:50.162" v="320" actId="2"/>
          <ac:spMkLst>
            <pc:docMk/>
            <pc:sldMk cId="2003434966" sldId="396"/>
            <ac:spMk id="9" creationId="{640C4670-9737-44C0-91A0-CAEE0B68C318}"/>
          </ac:spMkLst>
        </pc:spChg>
      </pc:sldChg>
      <pc:sldChg chg="modSp">
        <pc:chgData name="Ryan Meyer" userId="dc3ac804-733f-4540-b19d-d7421a6038f4" providerId="ADAL" clId="{5FBC83AD-EC85-4F60-99EE-70F0D0DBB1A6}" dt="2021-03-28T21:18:49.738" v="319" actId="2"/>
        <pc:sldMkLst>
          <pc:docMk/>
          <pc:sldMk cId="3722917775" sldId="406"/>
        </pc:sldMkLst>
        <pc:spChg chg="mod">
          <ac:chgData name="Ryan Meyer" userId="dc3ac804-733f-4540-b19d-d7421a6038f4" providerId="ADAL" clId="{5FBC83AD-EC85-4F60-99EE-70F0D0DBB1A6}" dt="2021-03-28T21:18:49.738" v="319" actId="2"/>
          <ac:spMkLst>
            <pc:docMk/>
            <pc:sldMk cId="3722917775" sldId="406"/>
            <ac:spMk id="12" creationId="{99996773-0CCD-4F16-8BA6-F351461F01A9}"/>
          </ac:spMkLst>
        </pc:spChg>
      </pc:sldChg>
      <pc:sldChg chg="addSp delSp modSp">
        <pc:chgData name="Ryan Meyer" userId="dc3ac804-733f-4540-b19d-d7421a6038f4" providerId="ADAL" clId="{5FBC83AD-EC85-4F60-99EE-70F0D0DBB1A6}" dt="2021-03-28T21:08:02.969" v="6" actId="208"/>
        <pc:sldMkLst>
          <pc:docMk/>
          <pc:sldMk cId="3911250718" sldId="408"/>
        </pc:sldMkLst>
        <pc:spChg chg="del">
          <ac:chgData name="Ryan Meyer" userId="dc3ac804-733f-4540-b19d-d7421a6038f4" providerId="ADAL" clId="{5FBC83AD-EC85-4F60-99EE-70F0D0DBB1A6}" dt="2021-03-28T21:07:10.919" v="0" actId="931"/>
          <ac:spMkLst>
            <pc:docMk/>
            <pc:sldMk cId="3911250718" sldId="408"/>
            <ac:spMk id="19" creationId="{17BC9F08-189A-438E-81D6-E07A62A60DE8}"/>
          </ac:spMkLst>
        </pc:spChg>
        <pc:picChg chg="add mod">
          <ac:chgData name="Ryan Meyer" userId="dc3ac804-733f-4540-b19d-d7421a6038f4" providerId="ADAL" clId="{5FBC83AD-EC85-4F60-99EE-70F0D0DBB1A6}" dt="2021-03-28T21:08:02.969" v="6" actId="208"/>
          <ac:picMkLst>
            <pc:docMk/>
            <pc:sldMk cId="3911250718" sldId="408"/>
            <ac:picMk id="3" creationId="{5634B973-07CA-4F3D-A8CD-D5EA20397D80}"/>
          </ac:picMkLst>
        </pc:picChg>
      </pc:sldChg>
      <pc:sldChg chg="addSp delSp modSp">
        <pc:chgData name="Ryan Meyer" userId="dc3ac804-733f-4540-b19d-d7421a6038f4" providerId="ADAL" clId="{5FBC83AD-EC85-4F60-99EE-70F0D0DBB1A6}" dt="2021-03-28T22:47:38.684" v="1722" actId="14100"/>
        <pc:sldMkLst>
          <pc:docMk/>
          <pc:sldMk cId="3804817979" sldId="409"/>
        </pc:sldMkLst>
        <pc:spChg chg="del">
          <ac:chgData name="Ryan Meyer" userId="dc3ac804-733f-4540-b19d-d7421a6038f4" providerId="ADAL" clId="{5FBC83AD-EC85-4F60-99EE-70F0D0DBB1A6}" dt="2021-03-28T22:46:47.964" v="1709" actId="931"/>
          <ac:spMkLst>
            <pc:docMk/>
            <pc:sldMk cId="3804817979" sldId="409"/>
            <ac:spMk id="13" creationId="{2F15EABF-FD5F-4968-934E-1F8FD6B59527}"/>
          </ac:spMkLst>
        </pc:spChg>
        <pc:spChg chg="del">
          <ac:chgData name="Ryan Meyer" userId="dc3ac804-733f-4540-b19d-d7421a6038f4" providerId="ADAL" clId="{5FBC83AD-EC85-4F60-99EE-70F0D0DBB1A6}" dt="2021-03-28T22:46:54.114" v="1710" actId="931"/>
          <ac:spMkLst>
            <pc:docMk/>
            <pc:sldMk cId="3804817979" sldId="409"/>
            <ac:spMk id="19" creationId="{17BC9F08-189A-438E-81D6-E07A62A60DE8}"/>
          </ac:spMkLst>
        </pc:spChg>
        <pc:spChg chg="del">
          <ac:chgData name="Ryan Meyer" userId="dc3ac804-733f-4540-b19d-d7421a6038f4" providerId="ADAL" clId="{5FBC83AD-EC85-4F60-99EE-70F0D0DBB1A6}" dt="2021-03-28T22:47:02.356" v="1711" actId="931"/>
          <ac:spMkLst>
            <pc:docMk/>
            <pc:sldMk cId="3804817979" sldId="409"/>
            <ac:spMk id="26" creationId="{6A9C0924-6930-4AA4-991D-2DA10DC14C2D}"/>
          </ac:spMkLst>
        </pc:spChg>
        <pc:spChg chg="del">
          <ac:chgData name="Ryan Meyer" userId="dc3ac804-733f-4540-b19d-d7421a6038f4" providerId="ADAL" clId="{5FBC83AD-EC85-4F60-99EE-70F0D0DBB1A6}" dt="2021-03-28T22:42:20.652" v="1706" actId="931"/>
          <ac:spMkLst>
            <pc:docMk/>
            <pc:sldMk cId="3804817979" sldId="409"/>
            <ac:spMk id="27" creationId="{B4C38FBD-6E0E-4FDE-BE92-1A6FEF77F62C}"/>
          </ac:spMkLst>
        </pc:spChg>
        <pc:picChg chg="add mod">
          <ac:chgData name="Ryan Meyer" userId="dc3ac804-733f-4540-b19d-d7421a6038f4" providerId="ADAL" clId="{5FBC83AD-EC85-4F60-99EE-70F0D0DBB1A6}" dt="2021-03-28T22:47:27.851" v="1719" actId="14100"/>
          <ac:picMkLst>
            <pc:docMk/>
            <pc:sldMk cId="3804817979" sldId="409"/>
            <ac:picMk id="3" creationId="{FB242B56-F16F-4A13-9C36-4258D5FD512A}"/>
          </ac:picMkLst>
        </pc:picChg>
        <pc:picChg chg="add mod">
          <ac:chgData name="Ryan Meyer" userId="dc3ac804-733f-4540-b19d-d7421a6038f4" providerId="ADAL" clId="{5FBC83AD-EC85-4F60-99EE-70F0D0DBB1A6}" dt="2021-03-28T22:47:11.426" v="1714" actId="208"/>
          <ac:picMkLst>
            <pc:docMk/>
            <pc:sldMk cId="3804817979" sldId="409"/>
            <ac:picMk id="5" creationId="{C082011B-A371-40D1-B7F8-003913EE800E}"/>
          </ac:picMkLst>
        </pc:picChg>
        <pc:picChg chg="add mod">
          <ac:chgData name="Ryan Meyer" userId="dc3ac804-733f-4540-b19d-d7421a6038f4" providerId="ADAL" clId="{5FBC83AD-EC85-4F60-99EE-70F0D0DBB1A6}" dt="2021-03-28T22:47:14.225" v="1715" actId="208"/>
          <ac:picMkLst>
            <pc:docMk/>
            <pc:sldMk cId="3804817979" sldId="409"/>
            <ac:picMk id="8" creationId="{C5C8802D-0507-4C84-BFCB-BE5A595A985F}"/>
          </ac:picMkLst>
        </pc:picChg>
        <pc:picChg chg="add mod">
          <ac:chgData name="Ryan Meyer" userId="dc3ac804-733f-4540-b19d-d7421a6038f4" providerId="ADAL" clId="{5FBC83AD-EC85-4F60-99EE-70F0D0DBB1A6}" dt="2021-03-28T22:47:38.684" v="1722" actId="14100"/>
          <ac:picMkLst>
            <pc:docMk/>
            <pc:sldMk cId="3804817979" sldId="409"/>
            <ac:picMk id="10" creationId="{EF5FC9D6-A981-4DE6-BD65-FD48AC8D2E4D}"/>
          </ac:picMkLst>
        </pc:picChg>
      </pc:sldChg>
      <pc:sldChg chg="modSp">
        <pc:chgData name="Ryan Meyer" userId="dc3ac804-733f-4540-b19d-d7421a6038f4" providerId="ADAL" clId="{5FBC83AD-EC85-4F60-99EE-70F0D0DBB1A6}" dt="2021-03-28T23:04:22.992" v="2029" actId="20577"/>
        <pc:sldMkLst>
          <pc:docMk/>
          <pc:sldMk cId="2621847102" sldId="411"/>
        </pc:sldMkLst>
        <pc:spChg chg="mod">
          <ac:chgData name="Ryan Meyer" userId="dc3ac804-733f-4540-b19d-d7421a6038f4" providerId="ADAL" clId="{5FBC83AD-EC85-4F60-99EE-70F0D0DBB1A6}" dt="2021-03-28T23:04:22.992" v="2029" actId="20577"/>
          <ac:spMkLst>
            <pc:docMk/>
            <pc:sldMk cId="2621847102" sldId="411"/>
            <ac:spMk id="4" creationId="{F8DA0C02-DDF7-4736-921F-4E0EEB51FF3B}"/>
          </ac:spMkLst>
        </pc:spChg>
      </pc:sldChg>
      <pc:sldChg chg="modSp">
        <pc:chgData name="Ryan Meyer" userId="dc3ac804-733f-4540-b19d-d7421a6038f4" providerId="ADAL" clId="{5FBC83AD-EC85-4F60-99EE-70F0D0DBB1A6}" dt="2021-03-28T21:18:41.147" v="306" actId="2"/>
        <pc:sldMkLst>
          <pc:docMk/>
          <pc:sldMk cId="190169884" sldId="4078"/>
        </pc:sldMkLst>
        <pc:graphicFrameChg chg="modGraphic">
          <ac:chgData name="Ryan Meyer" userId="dc3ac804-733f-4540-b19d-d7421a6038f4" providerId="ADAL" clId="{5FBC83AD-EC85-4F60-99EE-70F0D0DBB1A6}" dt="2021-03-28T21:18:41.147" v="306" actId="2"/>
          <ac:graphicFrameMkLst>
            <pc:docMk/>
            <pc:sldMk cId="190169884" sldId="4078"/>
            <ac:graphicFrameMk id="6" creationId="{1BA2CFBC-83D8-4BF3-8E91-BC281A63D238}"/>
          </ac:graphicFrameMkLst>
        </pc:graphicFrameChg>
      </pc:sldChg>
      <pc:sldChg chg="modSp">
        <pc:chgData name="Ryan Meyer" userId="dc3ac804-733f-4540-b19d-d7421a6038f4" providerId="ADAL" clId="{5FBC83AD-EC85-4F60-99EE-70F0D0DBB1A6}" dt="2021-03-28T21:18:50.779" v="321" actId="2"/>
        <pc:sldMkLst>
          <pc:docMk/>
          <pc:sldMk cId="116100928" sldId="4085"/>
        </pc:sldMkLst>
        <pc:spChg chg="mod">
          <ac:chgData name="Ryan Meyer" userId="dc3ac804-733f-4540-b19d-d7421a6038f4" providerId="ADAL" clId="{5FBC83AD-EC85-4F60-99EE-70F0D0DBB1A6}" dt="2021-03-28T21:18:50.779" v="321" actId="2"/>
          <ac:spMkLst>
            <pc:docMk/>
            <pc:sldMk cId="116100928" sldId="4085"/>
            <ac:spMk id="9" creationId="{9BA34730-DE12-455B-91B5-2A3FE079379A}"/>
          </ac:spMkLst>
        </pc:spChg>
      </pc:sldChg>
      <pc:sldChg chg="modSp">
        <pc:chgData name="Ryan Meyer" userId="dc3ac804-733f-4540-b19d-d7421a6038f4" providerId="ADAL" clId="{5FBC83AD-EC85-4F60-99EE-70F0D0DBB1A6}" dt="2021-03-28T21:18:43.443" v="309" actId="2"/>
        <pc:sldMkLst>
          <pc:docMk/>
          <pc:sldMk cId="3691496628" sldId="4086"/>
        </pc:sldMkLst>
        <pc:spChg chg="mod">
          <ac:chgData name="Ryan Meyer" userId="dc3ac804-733f-4540-b19d-d7421a6038f4" providerId="ADAL" clId="{5FBC83AD-EC85-4F60-99EE-70F0D0DBB1A6}" dt="2021-03-28T21:18:43.443" v="309" actId="2"/>
          <ac:spMkLst>
            <pc:docMk/>
            <pc:sldMk cId="3691496628" sldId="4086"/>
            <ac:spMk id="6" creationId="{6C135A5A-AFCF-4733-8C91-20C94E4711D2}"/>
          </ac:spMkLst>
        </pc:spChg>
      </pc:sldChg>
      <pc:sldChg chg="modSp">
        <pc:chgData name="Ryan Meyer" userId="dc3ac804-733f-4540-b19d-d7421a6038f4" providerId="ADAL" clId="{5FBC83AD-EC85-4F60-99EE-70F0D0DBB1A6}" dt="2021-03-28T21:18:42.076" v="307" actId="2"/>
        <pc:sldMkLst>
          <pc:docMk/>
          <pc:sldMk cId="2735317075" sldId="4087"/>
        </pc:sldMkLst>
        <pc:spChg chg="mod">
          <ac:chgData name="Ryan Meyer" userId="dc3ac804-733f-4540-b19d-d7421a6038f4" providerId="ADAL" clId="{5FBC83AD-EC85-4F60-99EE-70F0D0DBB1A6}" dt="2021-03-28T21:18:42.076" v="307" actId="2"/>
          <ac:spMkLst>
            <pc:docMk/>
            <pc:sldMk cId="2735317075" sldId="4087"/>
            <ac:spMk id="6" creationId="{6C135A5A-AFCF-4733-8C91-20C94E4711D2}"/>
          </ac:spMkLst>
        </pc:spChg>
      </pc:sldChg>
      <pc:sldChg chg="modSp">
        <pc:chgData name="Ryan Meyer" userId="dc3ac804-733f-4540-b19d-d7421a6038f4" providerId="ADAL" clId="{5FBC83AD-EC85-4F60-99EE-70F0D0DBB1A6}" dt="2021-03-28T21:18:42.722" v="308" actId="2"/>
        <pc:sldMkLst>
          <pc:docMk/>
          <pc:sldMk cId="3158492421" sldId="4088"/>
        </pc:sldMkLst>
        <pc:spChg chg="mod">
          <ac:chgData name="Ryan Meyer" userId="dc3ac804-733f-4540-b19d-d7421a6038f4" providerId="ADAL" clId="{5FBC83AD-EC85-4F60-99EE-70F0D0DBB1A6}" dt="2021-03-28T21:18:42.722" v="308" actId="2"/>
          <ac:spMkLst>
            <pc:docMk/>
            <pc:sldMk cId="3158492421" sldId="4088"/>
            <ac:spMk id="6" creationId="{6C135A5A-AFCF-4733-8C91-20C94E4711D2}"/>
          </ac:spMkLst>
        </pc:spChg>
      </pc:sldChg>
    </pc:docChg>
  </pc:docChgLst>
  <pc:docChgLst>
    <pc:chgData name="Colton Lacey" userId="S::cl2279@nau.edu::6e1e9d9d-61eb-4e0c-a06e-16c2112b32aa" providerId="AD" clId="Web-{929D62D4-93AC-4D21-8E22-9ABEDED6818F}"/>
    <pc:docChg chg="modSld">
      <pc:chgData name="Colton Lacey" userId="S::cl2279@nau.edu::6e1e9d9d-61eb-4e0c-a06e-16c2112b32aa" providerId="AD" clId="Web-{929D62D4-93AC-4D21-8E22-9ABEDED6818F}" dt="2021-04-01T02:29:53.492" v="6" actId="14100"/>
      <pc:docMkLst>
        <pc:docMk/>
      </pc:docMkLst>
      <pc:sldChg chg="delSp modSp">
        <pc:chgData name="Colton Lacey" userId="S::cl2279@nau.edu::6e1e9d9d-61eb-4e0c-a06e-16c2112b32aa" providerId="AD" clId="Web-{929D62D4-93AC-4D21-8E22-9ABEDED6818F}" dt="2021-04-01T02:29:53.492" v="6" actId="14100"/>
        <pc:sldMkLst>
          <pc:docMk/>
          <pc:sldMk cId="3439386871" sldId="4102"/>
        </pc:sldMkLst>
        <pc:spChg chg="mod">
          <ac:chgData name="Colton Lacey" userId="S::cl2279@nau.edu::6e1e9d9d-61eb-4e0c-a06e-16c2112b32aa" providerId="AD" clId="Web-{929D62D4-93AC-4D21-8E22-9ABEDED6818F}" dt="2021-04-01T02:20:58.332" v="1" actId="20577"/>
          <ac:spMkLst>
            <pc:docMk/>
            <pc:sldMk cId="3439386871" sldId="4102"/>
            <ac:spMk id="3" creationId="{3713E1B7-A371-410B-871B-18B5DFAACEB7}"/>
          </ac:spMkLst>
        </pc:spChg>
        <pc:spChg chg="del">
          <ac:chgData name="Colton Lacey" userId="S::cl2279@nau.edu::6e1e9d9d-61eb-4e0c-a06e-16c2112b32aa" providerId="AD" clId="Web-{929D62D4-93AC-4D21-8E22-9ABEDED6818F}" dt="2021-04-01T02:25:13.161" v="2"/>
          <ac:spMkLst>
            <pc:docMk/>
            <pc:sldMk cId="3439386871" sldId="4102"/>
            <ac:spMk id="4" creationId="{E8AC6925-8D71-4E9D-9C65-07BE83C9EC87}"/>
          </ac:spMkLst>
        </pc:spChg>
        <pc:spChg chg="mod">
          <ac:chgData name="Colton Lacey" userId="S::cl2279@nau.edu::6e1e9d9d-61eb-4e0c-a06e-16c2112b32aa" providerId="AD" clId="Web-{929D62D4-93AC-4D21-8E22-9ABEDED6818F}" dt="2021-04-01T02:29:53.492" v="6" actId="14100"/>
          <ac:spMkLst>
            <pc:docMk/>
            <pc:sldMk cId="3439386871" sldId="4102"/>
            <ac:spMk id="5" creationId="{35E00EC9-B1A2-4866-8391-8CC2ACAA5053}"/>
          </ac:spMkLst>
        </pc:spChg>
        <pc:spChg chg="del">
          <ac:chgData name="Colton Lacey" userId="S::cl2279@nau.edu::6e1e9d9d-61eb-4e0c-a06e-16c2112b32aa" providerId="AD" clId="Web-{929D62D4-93AC-4D21-8E22-9ABEDED6818F}" dt="2021-04-01T02:25:17.646" v="3"/>
          <ac:spMkLst>
            <pc:docMk/>
            <pc:sldMk cId="3439386871" sldId="4102"/>
            <ac:spMk id="6" creationId="{993FA1EC-9EBF-462D-89DA-2245456D0C54}"/>
          </ac:spMkLst>
        </pc:spChg>
        <pc:spChg chg="mod">
          <ac:chgData name="Colton Lacey" userId="S::cl2279@nau.edu::6e1e9d9d-61eb-4e0c-a06e-16c2112b32aa" providerId="AD" clId="Web-{929D62D4-93AC-4D21-8E22-9ABEDED6818F}" dt="2021-04-01T02:20:55.520" v="0" actId="1076"/>
          <ac:spMkLst>
            <pc:docMk/>
            <pc:sldMk cId="3439386871" sldId="4102"/>
            <ac:spMk id="7" creationId="{01AFCC43-E546-48FE-B137-AF56E5FB7481}"/>
          </ac:spMkLst>
        </pc:spChg>
      </pc:sldChg>
    </pc:docChg>
  </pc:docChgLst>
  <pc:docChgLst>
    <pc:chgData name="Emily Caroline Kasarjian" userId="S::eck67@nau.edu::e6735b90-ddf5-44ff-897f-61e3614c04d4" providerId="AD" clId="Web-{B9804A48-84F3-4EBD-8EBC-4EFBB9C555ED}"/>
    <pc:docChg chg="modSld sldOrd">
      <pc:chgData name="Emily Caroline Kasarjian" userId="S::eck67@nau.edu::e6735b90-ddf5-44ff-897f-61e3614c04d4" providerId="AD" clId="Web-{B9804A48-84F3-4EBD-8EBC-4EFBB9C555ED}" dt="2021-03-31T00:25:56.146" v="523" actId="20577"/>
      <pc:docMkLst>
        <pc:docMk/>
      </pc:docMkLst>
      <pc:sldChg chg="addSp modSp">
        <pc:chgData name="Emily Caroline Kasarjian" userId="S::eck67@nau.edu::e6735b90-ddf5-44ff-897f-61e3614c04d4" providerId="AD" clId="Web-{B9804A48-84F3-4EBD-8EBC-4EFBB9C555ED}" dt="2021-03-31T00:25:56.146" v="523" actId="20577"/>
        <pc:sldMkLst>
          <pc:docMk/>
          <pc:sldMk cId="3880835606" sldId="268"/>
        </pc:sldMkLst>
        <pc:spChg chg="mod">
          <ac:chgData name="Emily Caroline Kasarjian" userId="S::eck67@nau.edu::e6735b90-ddf5-44ff-897f-61e3614c04d4" providerId="AD" clId="Web-{B9804A48-84F3-4EBD-8EBC-4EFBB9C555ED}" dt="2021-03-31T00:25:56.146" v="523" actId="20577"/>
          <ac:spMkLst>
            <pc:docMk/>
            <pc:sldMk cId="3880835606" sldId="268"/>
            <ac:spMk id="5" creationId="{9A221D81-AF2F-43E5-8006-6C56DE056104}"/>
          </ac:spMkLst>
        </pc:spChg>
        <pc:picChg chg="add mod">
          <ac:chgData name="Emily Caroline Kasarjian" userId="S::eck67@nau.edu::e6735b90-ddf5-44ff-897f-61e3614c04d4" providerId="AD" clId="Web-{B9804A48-84F3-4EBD-8EBC-4EFBB9C555ED}" dt="2021-03-31T00:24:33.988" v="467" actId="14100"/>
          <ac:picMkLst>
            <pc:docMk/>
            <pc:sldMk cId="3880835606" sldId="268"/>
            <ac:picMk id="3" creationId="{33449059-5EAA-46A9-BC75-C11DF87EF261}"/>
          </ac:picMkLst>
        </pc:picChg>
      </pc:sldChg>
      <pc:sldChg chg="delSp modSp">
        <pc:chgData name="Emily Caroline Kasarjian" userId="S::eck67@nau.edu::e6735b90-ddf5-44ff-897f-61e3614c04d4" providerId="AD" clId="Web-{B9804A48-84F3-4EBD-8EBC-4EFBB9C555ED}" dt="2021-03-30T23:44:55.642" v="192" actId="1076"/>
        <pc:sldMkLst>
          <pc:docMk/>
          <pc:sldMk cId="846093599" sldId="269"/>
        </pc:sldMkLst>
        <pc:spChg chg="mod">
          <ac:chgData name="Emily Caroline Kasarjian" userId="S::eck67@nau.edu::e6735b90-ddf5-44ff-897f-61e3614c04d4" providerId="AD" clId="Web-{B9804A48-84F3-4EBD-8EBC-4EFBB9C555ED}" dt="2021-03-30T23:44:52.548" v="191" actId="20577"/>
          <ac:spMkLst>
            <pc:docMk/>
            <pc:sldMk cId="846093599" sldId="269"/>
            <ac:spMk id="5" creationId="{9A221D81-AF2F-43E5-8006-6C56DE056104}"/>
          </ac:spMkLst>
        </pc:spChg>
        <pc:spChg chg="del">
          <ac:chgData name="Emily Caroline Kasarjian" userId="S::eck67@nau.edu::e6735b90-ddf5-44ff-897f-61e3614c04d4" providerId="AD" clId="Web-{B9804A48-84F3-4EBD-8EBC-4EFBB9C555ED}" dt="2021-03-30T23:40:16.036" v="160"/>
          <ac:spMkLst>
            <pc:docMk/>
            <pc:sldMk cId="846093599" sldId="269"/>
            <ac:spMk id="8" creationId="{FC129D26-10F9-426C-8ED7-B911AE56B353}"/>
          </ac:spMkLst>
        </pc:spChg>
        <pc:graphicFrameChg chg="mod modGraphic">
          <ac:chgData name="Emily Caroline Kasarjian" userId="S::eck67@nau.edu::e6735b90-ddf5-44ff-897f-61e3614c04d4" providerId="AD" clId="Web-{B9804A48-84F3-4EBD-8EBC-4EFBB9C555ED}" dt="2021-03-30T23:44:55.642" v="192" actId="1076"/>
          <ac:graphicFrameMkLst>
            <pc:docMk/>
            <pc:sldMk cId="846093599" sldId="269"/>
            <ac:graphicFrameMk id="7" creationId="{D54A2183-3B56-4F90-AA1E-4FF5CC75F2F7}"/>
          </ac:graphicFrameMkLst>
        </pc:graphicFrameChg>
      </pc:sldChg>
      <pc:sldChg chg="ord">
        <pc:chgData name="Emily Caroline Kasarjian" userId="S::eck67@nau.edu::e6735b90-ddf5-44ff-897f-61e3614c04d4" providerId="AD" clId="Web-{B9804A48-84F3-4EBD-8EBC-4EFBB9C555ED}" dt="2021-03-31T00:10:03.923" v="441"/>
        <pc:sldMkLst>
          <pc:docMk/>
          <pc:sldMk cId="3163241851" sldId="395"/>
        </pc:sldMkLst>
      </pc:sldChg>
      <pc:sldChg chg="ord">
        <pc:chgData name="Emily Caroline Kasarjian" userId="S::eck67@nau.edu::e6735b90-ddf5-44ff-897f-61e3614c04d4" providerId="AD" clId="Web-{B9804A48-84F3-4EBD-8EBC-4EFBB9C555ED}" dt="2021-03-31T00:10:13.345" v="443"/>
        <pc:sldMkLst>
          <pc:docMk/>
          <pc:sldMk cId="851412882" sldId="397"/>
        </pc:sldMkLst>
      </pc:sldChg>
      <pc:sldChg chg="ord">
        <pc:chgData name="Emily Caroline Kasarjian" userId="S::eck67@nau.edu::e6735b90-ddf5-44ff-897f-61e3614c04d4" providerId="AD" clId="Web-{B9804A48-84F3-4EBD-8EBC-4EFBB9C555ED}" dt="2021-03-31T00:10:08.658" v="442"/>
        <pc:sldMkLst>
          <pc:docMk/>
          <pc:sldMk cId="4166023368" sldId="407"/>
        </pc:sldMkLst>
      </pc:sldChg>
      <pc:sldChg chg="modSp">
        <pc:chgData name="Emily Caroline Kasarjian" userId="S::eck67@nau.edu::e6735b90-ddf5-44ff-897f-61e3614c04d4" providerId="AD" clId="Web-{B9804A48-84F3-4EBD-8EBC-4EFBB9C555ED}" dt="2021-03-30T23:36:58.759" v="122" actId="20577"/>
        <pc:sldMkLst>
          <pc:docMk/>
          <pc:sldMk cId="116100928" sldId="4085"/>
        </pc:sldMkLst>
        <pc:spChg chg="mod">
          <ac:chgData name="Emily Caroline Kasarjian" userId="S::eck67@nau.edu::e6735b90-ddf5-44ff-897f-61e3614c04d4" providerId="AD" clId="Web-{B9804A48-84F3-4EBD-8EBC-4EFBB9C555ED}" dt="2021-03-30T23:36:58.759" v="122" actId="20577"/>
          <ac:spMkLst>
            <pc:docMk/>
            <pc:sldMk cId="116100928" sldId="4085"/>
            <ac:spMk id="15" creationId="{7A237AA8-33AF-4E6C-B563-9F1E807C7FF6}"/>
          </ac:spMkLst>
        </pc:spChg>
      </pc:sldChg>
      <pc:sldChg chg="ord">
        <pc:chgData name="Emily Caroline Kasarjian" userId="S::eck67@nau.edu::e6735b90-ddf5-44ff-897f-61e3614c04d4" providerId="AD" clId="Web-{B9804A48-84F3-4EBD-8EBC-4EFBB9C555ED}" dt="2021-03-31T00:10:18.596" v="444"/>
        <pc:sldMkLst>
          <pc:docMk/>
          <pc:sldMk cId="3427148517" sldId="4095"/>
        </pc:sldMkLst>
      </pc:sldChg>
      <pc:sldChg chg="ord">
        <pc:chgData name="Emily Caroline Kasarjian" userId="S::eck67@nau.edu::e6735b90-ddf5-44ff-897f-61e3614c04d4" providerId="AD" clId="Web-{B9804A48-84F3-4EBD-8EBC-4EFBB9C555ED}" dt="2021-03-31T00:10:22.799" v="445"/>
        <pc:sldMkLst>
          <pc:docMk/>
          <pc:sldMk cId="3936278598" sldId="4096"/>
        </pc:sldMkLst>
      </pc:sldChg>
      <pc:sldChg chg="ord">
        <pc:chgData name="Emily Caroline Kasarjian" userId="S::eck67@nau.edu::e6735b90-ddf5-44ff-897f-61e3614c04d4" providerId="AD" clId="Web-{B9804A48-84F3-4EBD-8EBC-4EFBB9C555ED}" dt="2021-03-31T00:10:26.377" v="446"/>
        <pc:sldMkLst>
          <pc:docMk/>
          <pc:sldMk cId="964243164" sldId="4097"/>
        </pc:sldMkLst>
      </pc:sldChg>
      <pc:sldChg chg="modSp ord">
        <pc:chgData name="Emily Caroline Kasarjian" userId="S::eck67@nau.edu::e6735b90-ddf5-44ff-897f-61e3614c04d4" providerId="AD" clId="Web-{B9804A48-84F3-4EBD-8EBC-4EFBB9C555ED}" dt="2021-03-31T00:15:41.821" v="466" actId="20577"/>
        <pc:sldMkLst>
          <pc:docMk/>
          <pc:sldMk cId="1086816621" sldId="4098"/>
        </pc:sldMkLst>
        <pc:spChg chg="mod">
          <ac:chgData name="Emily Caroline Kasarjian" userId="S::eck67@nau.edu::e6735b90-ddf5-44ff-897f-61e3614c04d4" providerId="AD" clId="Web-{B9804A48-84F3-4EBD-8EBC-4EFBB9C555ED}" dt="2021-03-31T00:15:41.821" v="466" actId="20577"/>
          <ac:spMkLst>
            <pc:docMk/>
            <pc:sldMk cId="1086816621" sldId="4098"/>
            <ac:spMk id="30" creationId="{D5236990-77E1-423A-B458-0753DD2EAEF5}"/>
          </ac:spMkLst>
        </pc:spChg>
      </pc:sldChg>
    </pc:docChg>
  </pc:docChgLst>
  <pc:docChgLst>
    <pc:chgData name="Ashley Ann Redmond" userId="S::ashley.redmond@nau.edu::40b5ccaa-f571-436c-9d82-4486d945c4ad" providerId="AD" clId="Web-{13B60B57-6135-4E7D-A98A-CE230B8433A1}"/>
    <pc:docChg chg="modSld">
      <pc:chgData name="Ashley Ann Redmond" userId="S::ashley.redmond@nau.edu::40b5ccaa-f571-436c-9d82-4486d945c4ad" providerId="AD" clId="Web-{13B60B57-6135-4E7D-A98A-CE230B8433A1}" dt="2021-04-14T19:06:50.769" v="6" actId="20577"/>
      <pc:docMkLst>
        <pc:docMk/>
      </pc:docMkLst>
      <pc:sldChg chg="modSp">
        <pc:chgData name="Ashley Ann Redmond" userId="S::ashley.redmond@nau.edu::40b5ccaa-f571-436c-9d82-4486d945c4ad" providerId="AD" clId="Web-{13B60B57-6135-4E7D-A98A-CE230B8433A1}" dt="2021-04-14T19:06:50.769" v="6" actId="20577"/>
        <pc:sldMkLst>
          <pc:docMk/>
          <pc:sldMk cId="1826951882" sldId="402"/>
        </pc:sldMkLst>
        <pc:spChg chg="mod">
          <ac:chgData name="Ashley Ann Redmond" userId="S::ashley.redmond@nau.edu::40b5ccaa-f571-436c-9d82-4486d945c4ad" providerId="AD" clId="Web-{13B60B57-6135-4E7D-A98A-CE230B8433A1}" dt="2021-04-14T19:06:50.769" v="6" actId="20577"/>
          <ac:spMkLst>
            <pc:docMk/>
            <pc:sldMk cId="1826951882" sldId="402"/>
            <ac:spMk id="4" creationId="{F8EB938B-D47A-434A-B24E-4646784BD12F}"/>
          </ac:spMkLst>
        </pc:spChg>
      </pc:sldChg>
    </pc:docChg>
  </pc:docChgLst>
  <pc:docChgLst>
    <pc:chgData name="Tyler Stephen Trebilcock" userId="S::tst66@nau.edu::fbe183bf-fa41-422b-af39-0629579a8e61" providerId="AD" clId="Web-{62B5DE58-7366-4C74-AF60-84C608F9FE5D}"/>
    <pc:docChg chg="modSld">
      <pc:chgData name="Tyler Stephen Trebilcock" userId="S::tst66@nau.edu::fbe183bf-fa41-422b-af39-0629579a8e61" providerId="AD" clId="Web-{62B5DE58-7366-4C74-AF60-84C608F9FE5D}" dt="2021-04-14T20:26:55.803" v="0" actId="1076"/>
      <pc:docMkLst>
        <pc:docMk/>
      </pc:docMkLst>
      <pc:sldChg chg="modSp">
        <pc:chgData name="Tyler Stephen Trebilcock" userId="S::tst66@nau.edu::fbe183bf-fa41-422b-af39-0629579a8e61" providerId="AD" clId="Web-{62B5DE58-7366-4C74-AF60-84C608F9FE5D}" dt="2021-04-14T20:26:55.803" v="0" actId="1076"/>
        <pc:sldMkLst>
          <pc:docMk/>
          <pc:sldMk cId="767923421" sldId="412"/>
        </pc:sldMkLst>
        <pc:picChg chg="mod">
          <ac:chgData name="Tyler Stephen Trebilcock" userId="S::tst66@nau.edu::fbe183bf-fa41-422b-af39-0629579a8e61" providerId="AD" clId="Web-{62B5DE58-7366-4C74-AF60-84C608F9FE5D}" dt="2021-04-14T20:26:55.803" v="0" actId="1076"/>
          <ac:picMkLst>
            <pc:docMk/>
            <pc:sldMk cId="767923421" sldId="412"/>
            <ac:picMk id="5" creationId="{BA5040EF-E64C-4194-817D-1C256062ACCB}"/>
          </ac:picMkLst>
        </pc:picChg>
      </pc:sldChg>
    </pc:docChg>
  </pc:docChgLst>
  <pc:docChgLst>
    <pc:chgData name="Matthew S Woodward" userId="S::msw242@nau.edu::46b6f807-ee6b-42a4-8055-03fe9efb0ae8" providerId="AD" clId="Web-{0215A467-5BAF-80E7-7198-7DDBD5965617}"/>
    <pc:docChg chg="modSld">
      <pc:chgData name="Matthew S Woodward" userId="S::msw242@nau.edu::46b6f807-ee6b-42a4-8055-03fe9efb0ae8" providerId="AD" clId="Web-{0215A467-5BAF-80E7-7198-7DDBD5965617}" dt="2021-04-01T03:12:08.787" v="142" actId="1076"/>
      <pc:docMkLst>
        <pc:docMk/>
      </pc:docMkLst>
      <pc:sldChg chg="addSp modSp">
        <pc:chgData name="Matthew S Woodward" userId="S::msw242@nau.edu::46b6f807-ee6b-42a4-8055-03fe9efb0ae8" providerId="AD" clId="Web-{0215A467-5BAF-80E7-7198-7DDBD5965617}" dt="2021-04-01T03:08:51.095" v="141" actId="14100"/>
        <pc:sldMkLst>
          <pc:docMk/>
          <pc:sldMk cId="1101348108" sldId="405"/>
        </pc:sldMkLst>
        <pc:spChg chg="mod">
          <ac:chgData name="Matthew S Woodward" userId="S::msw242@nau.edu::46b6f807-ee6b-42a4-8055-03fe9efb0ae8" providerId="AD" clId="Web-{0215A467-5BAF-80E7-7198-7DDBD5965617}" dt="2021-04-01T03:08:00.625" v="134" actId="20577"/>
          <ac:spMkLst>
            <pc:docMk/>
            <pc:sldMk cId="1101348108" sldId="405"/>
            <ac:spMk id="7" creationId="{319E987A-23A7-4A99-9FC8-054FE2CC31DA}"/>
          </ac:spMkLst>
        </pc:spChg>
        <pc:spChg chg="add mod">
          <ac:chgData name="Matthew S Woodward" userId="S::msw242@nau.edu::46b6f807-ee6b-42a4-8055-03fe9efb0ae8" providerId="AD" clId="Web-{0215A467-5BAF-80E7-7198-7DDBD5965617}" dt="2021-04-01T03:08:51.095" v="141" actId="14100"/>
          <ac:spMkLst>
            <pc:docMk/>
            <pc:sldMk cId="1101348108" sldId="405"/>
            <ac:spMk id="9" creationId="{4FF57FB6-DA76-4F33-B3BE-73818732B4BD}"/>
          </ac:spMkLst>
        </pc:spChg>
        <pc:picChg chg="mod">
          <ac:chgData name="Matthew S Woodward" userId="S::msw242@nau.edu::46b6f807-ee6b-42a4-8055-03fe9efb0ae8" providerId="AD" clId="Web-{0215A467-5BAF-80E7-7198-7DDBD5965617}" dt="2021-04-01T03:08:16.172" v="138" actId="14100"/>
          <ac:picMkLst>
            <pc:docMk/>
            <pc:sldMk cId="1101348108" sldId="405"/>
            <ac:picMk id="11" creationId="{956CC302-0FE7-4ACC-B823-D4D93769520D}"/>
          </ac:picMkLst>
        </pc:picChg>
        <pc:picChg chg="mod">
          <ac:chgData name="Matthew S Woodward" userId="S::msw242@nau.edu::46b6f807-ee6b-42a4-8055-03fe9efb0ae8" providerId="AD" clId="Web-{0215A467-5BAF-80E7-7198-7DDBD5965617}" dt="2021-04-01T03:08:07.140" v="136" actId="14100"/>
          <ac:picMkLst>
            <pc:docMk/>
            <pc:sldMk cId="1101348108" sldId="405"/>
            <ac:picMk id="12" creationId="{43A018AA-D530-486A-A5BE-E497375FA317}"/>
          </ac:picMkLst>
        </pc:picChg>
        <pc:picChg chg="mod">
          <ac:chgData name="Matthew S Woodward" userId="S::msw242@nau.edu::46b6f807-ee6b-42a4-8055-03fe9efb0ae8" providerId="AD" clId="Web-{0215A467-5BAF-80E7-7198-7DDBD5965617}" dt="2021-04-01T03:07:58.656" v="133" actId="1076"/>
          <ac:picMkLst>
            <pc:docMk/>
            <pc:sldMk cId="1101348108" sldId="405"/>
            <ac:picMk id="13" creationId="{89D648CD-3045-4585-A5CB-89A549BE15AF}"/>
          </ac:picMkLst>
        </pc:picChg>
      </pc:sldChg>
      <pc:sldChg chg="modSp">
        <pc:chgData name="Matthew S Woodward" userId="S::msw242@nau.edu::46b6f807-ee6b-42a4-8055-03fe9efb0ae8" providerId="AD" clId="Web-{0215A467-5BAF-80E7-7198-7DDBD5965617}" dt="2021-04-01T03:12:08.787" v="142" actId="1076"/>
        <pc:sldMkLst>
          <pc:docMk/>
          <pc:sldMk cId="2596306710" sldId="4104"/>
        </pc:sldMkLst>
        <pc:spChg chg="mod">
          <ac:chgData name="Matthew S Woodward" userId="S::msw242@nau.edu::46b6f807-ee6b-42a4-8055-03fe9efb0ae8" providerId="AD" clId="Web-{0215A467-5BAF-80E7-7198-7DDBD5965617}" dt="2021-04-01T03:12:08.787" v="142" actId="1076"/>
          <ac:spMkLst>
            <pc:docMk/>
            <pc:sldMk cId="2596306710" sldId="4104"/>
            <ac:spMk id="4" creationId="{F8DA0C02-DDF7-4736-921F-4E0EEB51FF3B}"/>
          </ac:spMkLst>
        </pc:spChg>
      </pc:sldChg>
    </pc:docChg>
  </pc:docChgLst>
  <pc:docChgLst>
    <pc:chgData name="Brendan Patrick Paulo" userId="d2ba0eff-8bc7-4373-83b4-27b2cfe6ea52" providerId="ADAL" clId="{EB269192-A650-443B-AB67-931E524A8745}"/>
    <pc:docChg chg="undo custSel modSld modMainMaster">
      <pc:chgData name="Brendan Patrick Paulo" userId="d2ba0eff-8bc7-4373-83b4-27b2cfe6ea52" providerId="ADAL" clId="{EB269192-A650-443B-AB67-931E524A8745}" dt="2021-04-14T22:59:04.909" v="2943" actId="20577"/>
      <pc:docMkLst>
        <pc:docMk/>
      </pc:docMkLst>
      <pc:sldChg chg="modSp mod">
        <pc:chgData name="Brendan Patrick Paulo" userId="d2ba0eff-8bc7-4373-83b4-27b2cfe6ea52" providerId="ADAL" clId="{EB269192-A650-443B-AB67-931E524A8745}" dt="2021-03-30T23:32:54.335" v="2857"/>
        <pc:sldMkLst>
          <pc:docMk/>
          <pc:sldMk cId="958157100" sldId="263"/>
        </pc:sldMkLst>
        <pc:spChg chg="mod">
          <ac:chgData name="Brendan Patrick Paulo" userId="d2ba0eff-8bc7-4373-83b4-27b2cfe6ea52" providerId="ADAL" clId="{EB269192-A650-443B-AB67-931E524A8745}" dt="2021-03-30T23:32:54.335" v="2857"/>
          <ac:spMkLst>
            <pc:docMk/>
            <pc:sldMk cId="958157100" sldId="263"/>
            <ac:spMk id="2" creationId="{5E22CFDF-F0C5-445D-9539-1990451EF4E6}"/>
          </ac:spMkLst>
        </pc:spChg>
        <pc:spChg chg="mod">
          <ac:chgData name="Brendan Patrick Paulo" userId="d2ba0eff-8bc7-4373-83b4-27b2cfe6ea52" providerId="ADAL" clId="{EB269192-A650-443B-AB67-931E524A8745}" dt="2021-03-30T23:32:54.335" v="2857"/>
          <ac:spMkLst>
            <pc:docMk/>
            <pc:sldMk cId="958157100" sldId="263"/>
            <ac:spMk id="3" creationId="{979D620A-06E2-4C02-BF5D-8541167D88CD}"/>
          </ac:spMkLst>
        </pc:spChg>
        <pc:spChg chg="mod">
          <ac:chgData name="Brendan Patrick Paulo" userId="d2ba0eff-8bc7-4373-83b4-27b2cfe6ea52" providerId="ADAL" clId="{EB269192-A650-443B-AB67-931E524A8745}" dt="2021-03-30T23:32:54.335" v="2857"/>
          <ac:spMkLst>
            <pc:docMk/>
            <pc:sldMk cId="958157100" sldId="263"/>
            <ac:spMk id="7" creationId="{BFD0A44C-F6BB-4AD7-BC7D-86076EFF46BE}"/>
          </ac:spMkLst>
        </pc:spChg>
      </pc:sldChg>
      <pc:sldChg chg="modSp mod">
        <pc:chgData name="Brendan Patrick Paulo" userId="d2ba0eff-8bc7-4373-83b4-27b2cfe6ea52" providerId="ADAL" clId="{EB269192-A650-443B-AB67-931E524A8745}" dt="2021-03-30T23:32:54.335" v="2857"/>
        <pc:sldMkLst>
          <pc:docMk/>
          <pc:sldMk cId="507111600" sldId="264"/>
        </pc:sldMkLst>
        <pc:spChg chg="mod">
          <ac:chgData name="Brendan Patrick Paulo" userId="d2ba0eff-8bc7-4373-83b4-27b2cfe6ea52" providerId="ADAL" clId="{EB269192-A650-443B-AB67-931E524A8745}" dt="2021-03-30T23:32:54.335" v="2857"/>
          <ac:spMkLst>
            <pc:docMk/>
            <pc:sldMk cId="507111600" sldId="264"/>
            <ac:spMk id="2" creationId="{C8F077D0-C59B-414D-A4F3-8E6AD56CD47E}"/>
          </ac:spMkLst>
        </pc:spChg>
        <pc:spChg chg="mod">
          <ac:chgData name="Brendan Patrick Paulo" userId="d2ba0eff-8bc7-4373-83b4-27b2cfe6ea52" providerId="ADAL" clId="{EB269192-A650-443B-AB67-931E524A8745}" dt="2021-03-30T23:32:54.335" v="2857"/>
          <ac:spMkLst>
            <pc:docMk/>
            <pc:sldMk cId="507111600" sldId="264"/>
            <ac:spMk id="7" creationId="{25758171-7143-498F-8350-6DD144219A9D}"/>
          </ac:spMkLst>
        </pc:spChg>
      </pc:sldChg>
      <pc:sldChg chg="modSp mod">
        <pc:chgData name="Brendan Patrick Paulo" userId="d2ba0eff-8bc7-4373-83b4-27b2cfe6ea52" providerId="ADAL" clId="{EB269192-A650-443B-AB67-931E524A8745}" dt="2021-03-30T23:32:54.335" v="2857"/>
        <pc:sldMkLst>
          <pc:docMk/>
          <pc:sldMk cId="2306935727" sldId="265"/>
        </pc:sldMkLst>
        <pc:spChg chg="mod">
          <ac:chgData name="Brendan Patrick Paulo" userId="d2ba0eff-8bc7-4373-83b4-27b2cfe6ea52" providerId="ADAL" clId="{EB269192-A650-443B-AB67-931E524A8745}" dt="2021-03-30T23:32:54.335" v="2857"/>
          <ac:spMkLst>
            <pc:docMk/>
            <pc:sldMk cId="2306935727" sldId="265"/>
            <ac:spMk id="2" creationId="{6739CD32-75B8-43EC-8215-4A64813C53D4}"/>
          </ac:spMkLst>
        </pc:spChg>
        <pc:spChg chg="mod">
          <ac:chgData name="Brendan Patrick Paulo" userId="d2ba0eff-8bc7-4373-83b4-27b2cfe6ea52" providerId="ADAL" clId="{EB269192-A650-443B-AB67-931E524A8745}" dt="2021-03-30T23:32:54.335" v="2857"/>
          <ac:spMkLst>
            <pc:docMk/>
            <pc:sldMk cId="2306935727" sldId="265"/>
            <ac:spMk id="3" creationId="{AE223BB4-A62A-4233-9814-6A5FA5726986}"/>
          </ac:spMkLst>
        </pc:spChg>
        <pc:spChg chg="mod">
          <ac:chgData name="Brendan Patrick Paulo" userId="d2ba0eff-8bc7-4373-83b4-27b2cfe6ea52" providerId="ADAL" clId="{EB269192-A650-443B-AB67-931E524A8745}" dt="2021-03-30T23:32:54.335" v="2857"/>
          <ac:spMkLst>
            <pc:docMk/>
            <pc:sldMk cId="2306935727" sldId="265"/>
            <ac:spMk id="7" creationId="{2850E1D1-AF5C-44CD-84DA-7D94C403DA05}"/>
          </ac:spMkLst>
        </pc:spChg>
      </pc:sldChg>
      <pc:sldChg chg="modSp mod">
        <pc:chgData name="Brendan Patrick Paulo" userId="d2ba0eff-8bc7-4373-83b4-27b2cfe6ea52" providerId="ADAL" clId="{EB269192-A650-443B-AB67-931E524A8745}" dt="2021-03-30T23:32:54.335" v="2857"/>
        <pc:sldMkLst>
          <pc:docMk/>
          <pc:sldMk cId="4246213640" sldId="266"/>
        </pc:sldMkLst>
        <pc:spChg chg="mod">
          <ac:chgData name="Brendan Patrick Paulo" userId="d2ba0eff-8bc7-4373-83b4-27b2cfe6ea52" providerId="ADAL" clId="{EB269192-A650-443B-AB67-931E524A8745}" dt="2021-03-30T23:32:54.335" v="2857"/>
          <ac:spMkLst>
            <pc:docMk/>
            <pc:sldMk cId="4246213640" sldId="266"/>
            <ac:spMk id="2" creationId="{6739CD32-75B8-43EC-8215-4A64813C53D4}"/>
          </ac:spMkLst>
        </pc:spChg>
        <pc:spChg chg="mod">
          <ac:chgData name="Brendan Patrick Paulo" userId="d2ba0eff-8bc7-4373-83b4-27b2cfe6ea52" providerId="ADAL" clId="{EB269192-A650-443B-AB67-931E524A8745}" dt="2021-03-30T23:32:54.335" v="2857"/>
          <ac:spMkLst>
            <pc:docMk/>
            <pc:sldMk cId="4246213640" sldId="266"/>
            <ac:spMk id="5" creationId="{A116D767-9CB0-49DC-B04B-0DFD564D7AA2}"/>
          </ac:spMkLst>
        </pc:spChg>
      </pc:sldChg>
      <pc:sldChg chg="modSp mod">
        <pc:chgData name="Brendan Patrick Paulo" userId="d2ba0eff-8bc7-4373-83b4-27b2cfe6ea52" providerId="ADAL" clId="{EB269192-A650-443B-AB67-931E524A8745}" dt="2021-03-30T23:32:54.335" v="2857"/>
        <pc:sldMkLst>
          <pc:docMk/>
          <pc:sldMk cId="2239901873" sldId="267"/>
        </pc:sldMkLst>
        <pc:spChg chg="mod">
          <ac:chgData name="Brendan Patrick Paulo" userId="d2ba0eff-8bc7-4373-83b4-27b2cfe6ea52" providerId="ADAL" clId="{EB269192-A650-443B-AB67-931E524A8745}" dt="2021-03-30T23:32:54.335" v="2857"/>
          <ac:spMkLst>
            <pc:docMk/>
            <pc:sldMk cId="2239901873" sldId="267"/>
            <ac:spMk id="2" creationId="{6739CD32-75B8-43EC-8215-4A64813C53D4}"/>
          </ac:spMkLst>
        </pc:spChg>
        <pc:spChg chg="mod">
          <ac:chgData name="Brendan Patrick Paulo" userId="d2ba0eff-8bc7-4373-83b4-27b2cfe6ea52" providerId="ADAL" clId="{EB269192-A650-443B-AB67-931E524A8745}" dt="2021-03-30T23:32:54.335" v="2857"/>
          <ac:spMkLst>
            <pc:docMk/>
            <pc:sldMk cId="2239901873" sldId="267"/>
            <ac:spMk id="3" creationId="{AE223BB4-A62A-4233-9814-6A5FA5726986}"/>
          </ac:spMkLst>
        </pc:spChg>
        <pc:spChg chg="mod">
          <ac:chgData name="Brendan Patrick Paulo" userId="d2ba0eff-8bc7-4373-83b4-27b2cfe6ea52" providerId="ADAL" clId="{EB269192-A650-443B-AB67-931E524A8745}" dt="2021-03-30T23:32:54.335" v="2857"/>
          <ac:spMkLst>
            <pc:docMk/>
            <pc:sldMk cId="2239901873" sldId="267"/>
            <ac:spMk id="5" creationId="{5F107DDB-402E-4D24-9E5C-94475D39C962}"/>
          </ac:spMkLst>
        </pc:spChg>
      </pc:sldChg>
      <pc:sldChg chg="modSp mod">
        <pc:chgData name="Brendan Patrick Paulo" userId="d2ba0eff-8bc7-4373-83b4-27b2cfe6ea52" providerId="ADAL" clId="{EB269192-A650-443B-AB67-931E524A8745}" dt="2021-03-30T23:32:54.335" v="2857"/>
        <pc:sldMkLst>
          <pc:docMk/>
          <pc:sldMk cId="3880835606" sldId="268"/>
        </pc:sldMkLst>
        <pc:spChg chg="mod">
          <ac:chgData name="Brendan Patrick Paulo" userId="d2ba0eff-8bc7-4373-83b4-27b2cfe6ea52" providerId="ADAL" clId="{EB269192-A650-443B-AB67-931E524A8745}" dt="2021-03-30T23:32:54.335" v="2857"/>
          <ac:spMkLst>
            <pc:docMk/>
            <pc:sldMk cId="3880835606" sldId="268"/>
            <ac:spMk id="2" creationId="{6739CD32-75B8-43EC-8215-4A64813C53D4}"/>
          </ac:spMkLst>
        </pc:spChg>
        <pc:spChg chg="mod">
          <ac:chgData name="Brendan Patrick Paulo" userId="d2ba0eff-8bc7-4373-83b4-27b2cfe6ea52" providerId="ADAL" clId="{EB269192-A650-443B-AB67-931E524A8745}" dt="2021-03-30T23:32:54.335" v="2857"/>
          <ac:spMkLst>
            <pc:docMk/>
            <pc:sldMk cId="3880835606" sldId="268"/>
            <ac:spMk id="4" creationId="{9503DAD5-251B-4658-8D9C-10319AC8FC1E}"/>
          </ac:spMkLst>
        </pc:spChg>
      </pc:sldChg>
      <pc:sldChg chg="modSp mod">
        <pc:chgData name="Brendan Patrick Paulo" userId="d2ba0eff-8bc7-4373-83b4-27b2cfe6ea52" providerId="ADAL" clId="{EB269192-A650-443B-AB67-931E524A8745}" dt="2021-03-30T23:32:54.335" v="2857"/>
        <pc:sldMkLst>
          <pc:docMk/>
          <pc:sldMk cId="846093599" sldId="269"/>
        </pc:sldMkLst>
        <pc:spChg chg="mod">
          <ac:chgData name="Brendan Patrick Paulo" userId="d2ba0eff-8bc7-4373-83b4-27b2cfe6ea52" providerId="ADAL" clId="{EB269192-A650-443B-AB67-931E524A8745}" dt="2021-03-30T23:32:54.335" v="2857"/>
          <ac:spMkLst>
            <pc:docMk/>
            <pc:sldMk cId="846093599" sldId="269"/>
            <ac:spMk id="2" creationId="{6739CD32-75B8-43EC-8215-4A64813C53D4}"/>
          </ac:spMkLst>
        </pc:spChg>
        <pc:spChg chg="mod">
          <ac:chgData name="Brendan Patrick Paulo" userId="d2ba0eff-8bc7-4373-83b4-27b2cfe6ea52" providerId="ADAL" clId="{EB269192-A650-443B-AB67-931E524A8745}" dt="2021-03-30T23:32:54.335" v="2857"/>
          <ac:spMkLst>
            <pc:docMk/>
            <pc:sldMk cId="846093599" sldId="269"/>
            <ac:spMk id="3" creationId="{1F60E3DB-4336-459B-9F6E-1CC1E6902DD7}"/>
          </ac:spMkLst>
        </pc:spChg>
        <pc:spChg chg="mod">
          <ac:chgData name="Brendan Patrick Paulo" userId="d2ba0eff-8bc7-4373-83b4-27b2cfe6ea52" providerId="ADAL" clId="{EB269192-A650-443B-AB67-931E524A8745}" dt="2021-03-30T23:32:54.335" v="2857"/>
          <ac:spMkLst>
            <pc:docMk/>
            <pc:sldMk cId="846093599" sldId="269"/>
            <ac:spMk id="4" creationId="{C12A84EF-90CD-4651-B110-1E244C823E26}"/>
          </ac:spMkLst>
        </pc:spChg>
        <pc:spChg chg="mod">
          <ac:chgData name="Brendan Patrick Paulo" userId="d2ba0eff-8bc7-4373-83b4-27b2cfe6ea52" providerId="ADAL" clId="{EB269192-A650-443B-AB67-931E524A8745}" dt="2021-03-30T23:32:54.335" v="2857"/>
          <ac:spMkLst>
            <pc:docMk/>
            <pc:sldMk cId="846093599" sldId="269"/>
            <ac:spMk id="5" creationId="{9A221D81-AF2F-43E5-8006-6C56DE056104}"/>
          </ac:spMkLst>
        </pc:spChg>
      </pc:sldChg>
      <pc:sldChg chg="modSp mod">
        <pc:chgData name="Brendan Patrick Paulo" userId="d2ba0eff-8bc7-4373-83b4-27b2cfe6ea52" providerId="ADAL" clId="{EB269192-A650-443B-AB67-931E524A8745}" dt="2021-03-30T23:32:54.335" v="2857"/>
        <pc:sldMkLst>
          <pc:docMk/>
          <pc:sldMk cId="2558133987" sldId="355"/>
        </pc:sldMkLst>
        <pc:spChg chg="mod">
          <ac:chgData name="Brendan Patrick Paulo" userId="d2ba0eff-8bc7-4373-83b4-27b2cfe6ea52" providerId="ADAL" clId="{EB269192-A650-443B-AB67-931E524A8745}" dt="2021-03-30T23:32:54.335" v="2857"/>
          <ac:spMkLst>
            <pc:docMk/>
            <pc:sldMk cId="2558133987" sldId="355"/>
            <ac:spMk id="3" creationId="{B5129EAF-929E-46C4-8933-34BE9C315130}"/>
          </ac:spMkLst>
        </pc:spChg>
        <pc:spChg chg="mod">
          <ac:chgData name="Brendan Patrick Paulo" userId="d2ba0eff-8bc7-4373-83b4-27b2cfe6ea52" providerId="ADAL" clId="{EB269192-A650-443B-AB67-931E524A8745}" dt="2021-03-30T23:32:54.335" v="2857"/>
          <ac:spMkLst>
            <pc:docMk/>
            <pc:sldMk cId="2558133987" sldId="355"/>
            <ac:spMk id="4" creationId="{1A6559AF-1956-4E05-98E6-228FD17CA440}"/>
          </ac:spMkLst>
        </pc:spChg>
        <pc:spChg chg="mod">
          <ac:chgData name="Brendan Patrick Paulo" userId="d2ba0eff-8bc7-4373-83b4-27b2cfe6ea52" providerId="ADAL" clId="{EB269192-A650-443B-AB67-931E524A8745}" dt="2021-03-30T23:32:54.335" v="2857"/>
          <ac:spMkLst>
            <pc:docMk/>
            <pc:sldMk cId="2558133987" sldId="355"/>
            <ac:spMk id="9" creationId="{6BEA496B-834E-4FCD-9B98-424C891E07C8}"/>
          </ac:spMkLst>
        </pc:spChg>
      </pc:sldChg>
      <pc:sldChg chg="modSp mod">
        <pc:chgData name="Brendan Patrick Paulo" userId="d2ba0eff-8bc7-4373-83b4-27b2cfe6ea52" providerId="ADAL" clId="{EB269192-A650-443B-AB67-931E524A8745}" dt="2021-03-30T23:32:54.335" v="2857"/>
        <pc:sldMkLst>
          <pc:docMk/>
          <pc:sldMk cId="242877247" sldId="385"/>
        </pc:sldMkLst>
        <pc:spChg chg="mod">
          <ac:chgData name="Brendan Patrick Paulo" userId="d2ba0eff-8bc7-4373-83b4-27b2cfe6ea52" providerId="ADAL" clId="{EB269192-A650-443B-AB67-931E524A8745}" dt="2021-03-30T23:32:54.335" v="2857"/>
          <ac:spMkLst>
            <pc:docMk/>
            <pc:sldMk cId="242877247" sldId="385"/>
            <ac:spMk id="6" creationId="{31E4514A-64F2-4759-AC52-2E5D014C9D04}"/>
          </ac:spMkLst>
        </pc:spChg>
        <pc:spChg chg="mod">
          <ac:chgData name="Brendan Patrick Paulo" userId="d2ba0eff-8bc7-4373-83b4-27b2cfe6ea52" providerId="ADAL" clId="{EB269192-A650-443B-AB67-931E524A8745}" dt="2021-03-30T23:32:54.335" v="2857"/>
          <ac:spMkLst>
            <pc:docMk/>
            <pc:sldMk cId="242877247" sldId="385"/>
            <ac:spMk id="10" creationId="{E6FC3977-DCD2-498B-B7ED-3C0C6796602E}"/>
          </ac:spMkLst>
        </pc:spChg>
        <pc:spChg chg="mod">
          <ac:chgData name="Brendan Patrick Paulo" userId="d2ba0eff-8bc7-4373-83b4-27b2cfe6ea52" providerId="ADAL" clId="{EB269192-A650-443B-AB67-931E524A8745}" dt="2021-03-30T23:32:54.335" v="2857"/>
          <ac:spMkLst>
            <pc:docMk/>
            <pc:sldMk cId="242877247" sldId="385"/>
            <ac:spMk id="13" creationId="{2F15EABF-FD5F-4968-934E-1F8FD6B59527}"/>
          </ac:spMkLst>
        </pc:spChg>
      </pc:sldChg>
      <pc:sldChg chg="modSp mod">
        <pc:chgData name="Brendan Patrick Paulo" userId="d2ba0eff-8bc7-4373-83b4-27b2cfe6ea52" providerId="ADAL" clId="{EB269192-A650-443B-AB67-931E524A8745}" dt="2021-03-30T23:32:54.335" v="2857"/>
        <pc:sldMkLst>
          <pc:docMk/>
          <pc:sldMk cId="3109281513" sldId="389"/>
        </pc:sldMkLst>
        <pc:spChg chg="mod">
          <ac:chgData name="Brendan Patrick Paulo" userId="d2ba0eff-8bc7-4373-83b4-27b2cfe6ea52" providerId="ADAL" clId="{EB269192-A650-443B-AB67-931E524A8745}" dt="2021-03-30T23:32:54.335" v="2857"/>
          <ac:spMkLst>
            <pc:docMk/>
            <pc:sldMk cId="3109281513" sldId="389"/>
            <ac:spMk id="2" creationId="{925BE08F-0C51-42C8-BBE3-77E5ADFA7029}"/>
          </ac:spMkLst>
        </pc:spChg>
        <pc:spChg chg="mod">
          <ac:chgData name="Brendan Patrick Paulo" userId="d2ba0eff-8bc7-4373-83b4-27b2cfe6ea52" providerId="ADAL" clId="{EB269192-A650-443B-AB67-931E524A8745}" dt="2021-03-30T23:32:54.335" v="2857"/>
          <ac:spMkLst>
            <pc:docMk/>
            <pc:sldMk cId="3109281513" sldId="389"/>
            <ac:spMk id="3" creationId="{151FCC42-2C0B-4D8B-A027-AFA4DFC5CD13}"/>
          </ac:spMkLst>
        </pc:spChg>
        <pc:spChg chg="mod">
          <ac:chgData name="Brendan Patrick Paulo" userId="d2ba0eff-8bc7-4373-83b4-27b2cfe6ea52" providerId="ADAL" clId="{EB269192-A650-443B-AB67-931E524A8745}" dt="2021-03-30T23:32:54.335" v="2857"/>
          <ac:spMkLst>
            <pc:docMk/>
            <pc:sldMk cId="3109281513" sldId="389"/>
            <ac:spMk id="5" creationId="{5847BD5C-49CA-49E8-8378-310686DB1E37}"/>
          </ac:spMkLst>
        </pc:spChg>
        <pc:spChg chg="mod">
          <ac:chgData name="Brendan Patrick Paulo" userId="d2ba0eff-8bc7-4373-83b4-27b2cfe6ea52" providerId="ADAL" clId="{EB269192-A650-443B-AB67-931E524A8745}" dt="2021-03-30T23:32:54.335" v="2857"/>
          <ac:spMkLst>
            <pc:docMk/>
            <pc:sldMk cId="3109281513" sldId="389"/>
            <ac:spMk id="6" creationId="{4A99CBBE-EB87-46F0-80EB-3D0686F5C1D9}"/>
          </ac:spMkLst>
        </pc:spChg>
        <pc:spChg chg="mod">
          <ac:chgData name="Brendan Patrick Paulo" userId="d2ba0eff-8bc7-4373-83b4-27b2cfe6ea52" providerId="ADAL" clId="{EB269192-A650-443B-AB67-931E524A8745}" dt="2021-03-30T23:32:54.335" v="2857"/>
          <ac:spMkLst>
            <pc:docMk/>
            <pc:sldMk cId="3109281513" sldId="389"/>
            <ac:spMk id="8" creationId="{FF1D67DE-07FE-4F6E-B17F-5386CD5C59C4}"/>
          </ac:spMkLst>
        </pc:spChg>
      </pc:sldChg>
      <pc:sldChg chg="modSp">
        <pc:chgData name="Brendan Patrick Paulo" userId="d2ba0eff-8bc7-4373-83b4-27b2cfe6ea52" providerId="ADAL" clId="{EB269192-A650-443B-AB67-931E524A8745}" dt="2021-03-30T23:32:54.335" v="2857"/>
        <pc:sldMkLst>
          <pc:docMk/>
          <pc:sldMk cId="4225124694" sldId="390"/>
        </pc:sldMkLst>
        <pc:spChg chg="mod">
          <ac:chgData name="Brendan Patrick Paulo" userId="d2ba0eff-8bc7-4373-83b4-27b2cfe6ea52" providerId="ADAL" clId="{EB269192-A650-443B-AB67-931E524A8745}" dt="2021-03-30T23:32:54.335" v="2857"/>
          <ac:spMkLst>
            <pc:docMk/>
            <pc:sldMk cId="4225124694" sldId="390"/>
            <ac:spMk id="6" creationId="{31E4514A-64F2-4759-AC52-2E5D014C9D04}"/>
          </ac:spMkLst>
        </pc:spChg>
        <pc:spChg chg="mod">
          <ac:chgData name="Brendan Patrick Paulo" userId="d2ba0eff-8bc7-4373-83b4-27b2cfe6ea52" providerId="ADAL" clId="{EB269192-A650-443B-AB67-931E524A8745}" dt="2021-03-30T23:32:54.335" v="2857"/>
          <ac:spMkLst>
            <pc:docMk/>
            <pc:sldMk cId="4225124694" sldId="390"/>
            <ac:spMk id="11" creationId="{A867FC28-8AB4-4FAA-8327-63DEF1BFB882}"/>
          </ac:spMkLst>
        </pc:spChg>
        <pc:spChg chg="mod">
          <ac:chgData name="Brendan Patrick Paulo" userId="d2ba0eff-8bc7-4373-83b4-27b2cfe6ea52" providerId="ADAL" clId="{EB269192-A650-443B-AB67-931E524A8745}" dt="2021-03-30T23:32:54.335" v="2857"/>
          <ac:spMkLst>
            <pc:docMk/>
            <pc:sldMk cId="4225124694" sldId="390"/>
            <ac:spMk id="23" creationId="{2CA325F1-D5D8-456E-B3CD-F4C34AEA0C46}"/>
          </ac:spMkLst>
        </pc:spChg>
        <pc:spChg chg="mod">
          <ac:chgData name="Brendan Patrick Paulo" userId="d2ba0eff-8bc7-4373-83b4-27b2cfe6ea52" providerId="ADAL" clId="{EB269192-A650-443B-AB67-931E524A8745}" dt="2021-03-30T23:32:54.335" v="2857"/>
          <ac:spMkLst>
            <pc:docMk/>
            <pc:sldMk cId="4225124694" sldId="390"/>
            <ac:spMk id="25" creationId="{00C12B2E-EC7E-4D2A-B2DC-432E5A1E65BA}"/>
          </ac:spMkLst>
        </pc:spChg>
        <pc:spChg chg="mod">
          <ac:chgData name="Brendan Patrick Paulo" userId="d2ba0eff-8bc7-4373-83b4-27b2cfe6ea52" providerId="ADAL" clId="{EB269192-A650-443B-AB67-931E524A8745}" dt="2021-03-30T23:32:54.335" v="2857"/>
          <ac:spMkLst>
            <pc:docMk/>
            <pc:sldMk cId="4225124694" sldId="390"/>
            <ac:spMk id="28" creationId="{5E5332DF-5D1B-452E-9E67-0B6F65D21106}"/>
          </ac:spMkLst>
        </pc:spChg>
        <pc:picChg chg="mod">
          <ac:chgData name="Brendan Patrick Paulo" userId="d2ba0eff-8bc7-4373-83b4-27b2cfe6ea52" providerId="ADAL" clId="{EB269192-A650-443B-AB67-931E524A8745}" dt="2021-03-30T23:32:54.335" v="2857"/>
          <ac:picMkLst>
            <pc:docMk/>
            <pc:sldMk cId="4225124694" sldId="390"/>
            <ac:picMk id="19" creationId="{ED427C56-DE15-44FF-B4A8-74BE59ABAF29}"/>
          </ac:picMkLst>
        </pc:picChg>
      </pc:sldChg>
      <pc:sldChg chg="modSp mod">
        <pc:chgData name="Brendan Patrick Paulo" userId="d2ba0eff-8bc7-4373-83b4-27b2cfe6ea52" providerId="ADAL" clId="{EB269192-A650-443B-AB67-931E524A8745}" dt="2021-03-30T23:32:54.335" v="2857"/>
        <pc:sldMkLst>
          <pc:docMk/>
          <pc:sldMk cId="1689945350" sldId="391"/>
        </pc:sldMkLst>
        <pc:spChg chg="mod">
          <ac:chgData name="Brendan Patrick Paulo" userId="d2ba0eff-8bc7-4373-83b4-27b2cfe6ea52" providerId="ADAL" clId="{EB269192-A650-443B-AB67-931E524A8745}" dt="2021-03-30T23:32:54.335" v="2857"/>
          <ac:spMkLst>
            <pc:docMk/>
            <pc:sldMk cId="1689945350" sldId="391"/>
            <ac:spMk id="2" creationId="{925BE08F-0C51-42C8-BBE3-77E5ADFA7029}"/>
          </ac:spMkLst>
        </pc:spChg>
        <pc:spChg chg="mod">
          <ac:chgData name="Brendan Patrick Paulo" userId="d2ba0eff-8bc7-4373-83b4-27b2cfe6ea52" providerId="ADAL" clId="{EB269192-A650-443B-AB67-931E524A8745}" dt="2021-03-30T23:32:54.335" v="2857"/>
          <ac:spMkLst>
            <pc:docMk/>
            <pc:sldMk cId="1689945350" sldId="391"/>
            <ac:spMk id="3" creationId="{151FCC42-2C0B-4D8B-A027-AFA4DFC5CD13}"/>
          </ac:spMkLst>
        </pc:spChg>
        <pc:spChg chg="mod">
          <ac:chgData name="Brendan Patrick Paulo" userId="d2ba0eff-8bc7-4373-83b4-27b2cfe6ea52" providerId="ADAL" clId="{EB269192-A650-443B-AB67-931E524A8745}" dt="2021-03-30T23:32:54.335" v="2857"/>
          <ac:spMkLst>
            <pc:docMk/>
            <pc:sldMk cId="1689945350" sldId="391"/>
            <ac:spMk id="6" creationId="{4A99CBBE-EB87-46F0-80EB-3D0686F5C1D9}"/>
          </ac:spMkLst>
        </pc:spChg>
        <pc:spChg chg="mod">
          <ac:chgData name="Brendan Patrick Paulo" userId="d2ba0eff-8bc7-4373-83b4-27b2cfe6ea52" providerId="ADAL" clId="{EB269192-A650-443B-AB67-931E524A8745}" dt="2021-03-30T23:32:54.335" v="2857"/>
          <ac:spMkLst>
            <pc:docMk/>
            <pc:sldMk cId="1689945350" sldId="391"/>
            <ac:spMk id="8" creationId="{FF1D67DE-07FE-4F6E-B17F-5386CD5C59C4}"/>
          </ac:spMkLst>
        </pc:spChg>
      </pc:sldChg>
      <pc:sldChg chg="modSp mod">
        <pc:chgData name="Brendan Patrick Paulo" userId="d2ba0eff-8bc7-4373-83b4-27b2cfe6ea52" providerId="ADAL" clId="{EB269192-A650-443B-AB67-931E524A8745}" dt="2021-03-30T23:32:54.335" v="2857"/>
        <pc:sldMkLst>
          <pc:docMk/>
          <pc:sldMk cId="4157498174" sldId="392"/>
        </pc:sldMkLst>
        <pc:spChg chg="mod">
          <ac:chgData name="Brendan Patrick Paulo" userId="d2ba0eff-8bc7-4373-83b4-27b2cfe6ea52" providerId="ADAL" clId="{EB269192-A650-443B-AB67-931E524A8745}" dt="2021-03-30T23:32:54.335" v="2857"/>
          <ac:spMkLst>
            <pc:docMk/>
            <pc:sldMk cId="4157498174" sldId="392"/>
            <ac:spMk id="2" creationId="{925BE08F-0C51-42C8-BBE3-77E5ADFA7029}"/>
          </ac:spMkLst>
        </pc:spChg>
        <pc:spChg chg="mod">
          <ac:chgData name="Brendan Patrick Paulo" userId="d2ba0eff-8bc7-4373-83b4-27b2cfe6ea52" providerId="ADAL" clId="{EB269192-A650-443B-AB67-931E524A8745}" dt="2021-03-30T23:32:54.335" v="2857"/>
          <ac:spMkLst>
            <pc:docMk/>
            <pc:sldMk cId="4157498174" sldId="392"/>
            <ac:spMk id="3" creationId="{151FCC42-2C0B-4D8B-A027-AFA4DFC5CD13}"/>
          </ac:spMkLst>
        </pc:spChg>
        <pc:spChg chg="mod">
          <ac:chgData name="Brendan Patrick Paulo" userId="d2ba0eff-8bc7-4373-83b4-27b2cfe6ea52" providerId="ADAL" clId="{EB269192-A650-443B-AB67-931E524A8745}" dt="2021-03-30T23:32:54.335" v="2857"/>
          <ac:spMkLst>
            <pc:docMk/>
            <pc:sldMk cId="4157498174" sldId="392"/>
            <ac:spMk id="4" creationId="{F8DA0C02-DDF7-4736-921F-4E0EEB51FF3B}"/>
          </ac:spMkLst>
        </pc:spChg>
        <pc:spChg chg="mod">
          <ac:chgData name="Brendan Patrick Paulo" userId="d2ba0eff-8bc7-4373-83b4-27b2cfe6ea52" providerId="ADAL" clId="{EB269192-A650-443B-AB67-931E524A8745}" dt="2021-03-30T23:32:54.335" v="2857"/>
          <ac:spMkLst>
            <pc:docMk/>
            <pc:sldMk cId="4157498174" sldId="392"/>
            <ac:spMk id="6" creationId="{4A99CBBE-EB87-46F0-80EB-3D0686F5C1D9}"/>
          </ac:spMkLst>
        </pc:spChg>
        <pc:spChg chg="mod">
          <ac:chgData name="Brendan Patrick Paulo" userId="d2ba0eff-8bc7-4373-83b4-27b2cfe6ea52" providerId="ADAL" clId="{EB269192-A650-443B-AB67-931E524A8745}" dt="2021-03-30T23:32:54.335" v="2857"/>
          <ac:spMkLst>
            <pc:docMk/>
            <pc:sldMk cId="4157498174" sldId="392"/>
            <ac:spMk id="8" creationId="{FF1D67DE-07FE-4F6E-B17F-5386CD5C59C4}"/>
          </ac:spMkLst>
        </pc:spChg>
        <pc:spChg chg="mod">
          <ac:chgData name="Brendan Patrick Paulo" userId="d2ba0eff-8bc7-4373-83b4-27b2cfe6ea52" providerId="ADAL" clId="{EB269192-A650-443B-AB67-931E524A8745}" dt="2021-03-30T23:32:54.335" v="2857"/>
          <ac:spMkLst>
            <pc:docMk/>
            <pc:sldMk cId="4157498174" sldId="392"/>
            <ac:spMk id="9" creationId="{7ECA1A67-3C9F-404D-AA6D-0CE9CA61E34E}"/>
          </ac:spMkLst>
        </pc:spChg>
      </pc:sldChg>
      <pc:sldChg chg="modSp mod">
        <pc:chgData name="Brendan Patrick Paulo" userId="d2ba0eff-8bc7-4373-83b4-27b2cfe6ea52" providerId="ADAL" clId="{EB269192-A650-443B-AB67-931E524A8745}" dt="2021-03-30T23:32:54.335" v="2857"/>
        <pc:sldMkLst>
          <pc:docMk/>
          <pc:sldMk cId="1795345994" sldId="393"/>
        </pc:sldMkLst>
        <pc:spChg chg="mod">
          <ac:chgData name="Brendan Patrick Paulo" userId="d2ba0eff-8bc7-4373-83b4-27b2cfe6ea52" providerId="ADAL" clId="{EB269192-A650-443B-AB67-931E524A8745}" dt="2021-03-30T23:32:54.335" v="2857"/>
          <ac:spMkLst>
            <pc:docMk/>
            <pc:sldMk cId="1795345994" sldId="393"/>
            <ac:spMk id="6" creationId="{31E4514A-64F2-4759-AC52-2E5D014C9D04}"/>
          </ac:spMkLst>
        </pc:spChg>
        <pc:spChg chg="mod">
          <ac:chgData name="Brendan Patrick Paulo" userId="d2ba0eff-8bc7-4373-83b4-27b2cfe6ea52" providerId="ADAL" clId="{EB269192-A650-443B-AB67-931E524A8745}" dt="2021-03-30T23:32:54.335" v="2857"/>
          <ac:spMkLst>
            <pc:docMk/>
            <pc:sldMk cId="1795345994" sldId="393"/>
            <ac:spMk id="10" creationId="{E6FC3977-DCD2-498B-B7ED-3C0C6796602E}"/>
          </ac:spMkLst>
        </pc:spChg>
        <pc:spChg chg="mod">
          <ac:chgData name="Brendan Patrick Paulo" userId="d2ba0eff-8bc7-4373-83b4-27b2cfe6ea52" providerId="ADAL" clId="{EB269192-A650-443B-AB67-931E524A8745}" dt="2021-03-30T23:32:54.335" v="2857"/>
          <ac:spMkLst>
            <pc:docMk/>
            <pc:sldMk cId="1795345994" sldId="393"/>
            <ac:spMk id="13" creationId="{2F15EABF-FD5F-4968-934E-1F8FD6B59527}"/>
          </ac:spMkLst>
        </pc:spChg>
      </pc:sldChg>
      <pc:sldChg chg="modSp mod">
        <pc:chgData name="Brendan Patrick Paulo" userId="d2ba0eff-8bc7-4373-83b4-27b2cfe6ea52" providerId="ADAL" clId="{EB269192-A650-443B-AB67-931E524A8745}" dt="2021-03-30T23:32:54.335" v="2857"/>
        <pc:sldMkLst>
          <pc:docMk/>
          <pc:sldMk cId="1708784079" sldId="394"/>
        </pc:sldMkLst>
        <pc:spChg chg="mod">
          <ac:chgData name="Brendan Patrick Paulo" userId="d2ba0eff-8bc7-4373-83b4-27b2cfe6ea52" providerId="ADAL" clId="{EB269192-A650-443B-AB67-931E524A8745}" dt="2021-03-30T23:32:54.335" v="2857"/>
          <ac:spMkLst>
            <pc:docMk/>
            <pc:sldMk cId="1708784079" sldId="394"/>
            <ac:spMk id="2" creationId="{925BE08F-0C51-42C8-BBE3-77E5ADFA7029}"/>
          </ac:spMkLst>
        </pc:spChg>
        <pc:spChg chg="mod">
          <ac:chgData name="Brendan Patrick Paulo" userId="d2ba0eff-8bc7-4373-83b4-27b2cfe6ea52" providerId="ADAL" clId="{EB269192-A650-443B-AB67-931E524A8745}" dt="2021-03-30T23:32:54.335" v="2857"/>
          <ac:spMkLst>
            <pc:docMk/>
            <pc:sldMk cId="1708784079" sldId="394"/>
            <ac:spMk id="3" creationId="{151FCC42-2C0B-4D8B-A027-AFA4DFC5CD13}"/>
          </ac:spMkLst>
        </pc:spChg>
        <pc:spChg chg="mod">
          <ac:chgData name="Brendan Patrick Paulo" userId="d2ba0eff-8bc7-4373-83b4-27b2cfe6ea52" providerId="ADAL" clId="{EB269192-A650-443B-AB67-931E524A8745}" dt="2021-03-30T23:32:54.335" v="2857"/>
          <ac:spMkLst>
            <pc:docMk/>
            <pc:sldMk cId="1708784079" sldId="394"/>
            <ac:spMk id="4" creationId="{F8DA0C02-DDF7-4736-921F-4E0EEB51FF3B}"/>
          </ac:spMkLst>
        </pc:spChg>
        <pc:spChg chg="mod">
          <ac:chgData name="Brendan Patrick Paulo" userId="d2ba0eff-8bc7-4373-83b4-27b2cfe6ea52" providerId="ADAL" clId="{EB269192-A650-443B-AB67-931E524A8745}" dt="2021-03-30T23:32:54.335" v="2857"/>
          <ac:spMkLst>
            <pc:docMk/>
            <pc:sldMk cId="1708784079" sldId="394"/>
            <ac:spMk id="5" creationId="{5847BD5C-49CA-49E8-8378-310686DB1E37}"/>
          </ac:spMkLst>
        </pc:spChg>
        <pc:spChg chg="mod">
          <ac:chgData name="Brendan Patrick Paulo" userId="d2ba0eff-8bc7-4373-83b4-27b2cfe6ea52" providerId="ADAL" clId="{EB269192-A650-443B-AB67-931E524A8745}" dt="2021-03-30T23:32:54.335" v="2857"/>
          <ac:spMkLst>
            <pc:docMk/>
            <pc:sldMk cId="1708784079" sldId="394"/>
            <ac:spMk id="6" creationId="{4A99CBBE-EB87-46F0-80EB-3D0686F5C1D9}"/>
          </ac:spMkLst>
        </pc:spChg>
        <pc:spChg chg="mod">
          <ac:chgData name="Brendan Patrick Paulo" userId="d2ba0eff-8bc7-4373-83b4-27b2cfe6ea52" providerId="ADAL" clId="{EB269192-A650-443B-AB67-931E524A8745}" dt="2021-03-30T23:32:54.335" v="2857"/>
          <ac:spMkLst>
            <pc:docMk/>
            <pc:sldMk cId="1708784079" sldId="394"/>
            <ac:spMk id="8" creationId="{FF1D67DE-07FE-4F6E-B17F-5386CD5C59C4}"/>
          </ac:spMkLst>
        </pc:spChg>
      </pc:sldChg>
      <pc:sldChg chg="modSp mod">
        <pc:chgData name="Brendan Patrick Paulo" userId="d2ba0eff-8bc7-4373-83b4-27b2cfe6ea52" providerId="ADAL" clId="{EB269192-A650-443B-AB67-931E524A8745}" dt="2021-03-30T23:32:54.335" v="2857"/>
        <pc:sldMkLst>
          <pc:docMk/>
          <pc:sldMk cId="3163241851" sldId="395"/>
        </pc:sldMkLst>
        <pc:spChg chg="mod">
          <ac:chgData name="Brendan Patrick Paulo" userId="d2ba0eff-8bc7-4373-83b4-27b2cfe6ea52" providerId="ADAL" clId="{EB269192-A650-443B-AB67-931E524A8745}" dt="2021-03-30T23:32:54.335" v="2857"/>
          <ac:spMkLst>
            <pc:docMk/>
            <pc:sldMk cId="3163241851" sldId="395"/>
            <ac:spMk id="6" creationId="{31E4514A-64F2-4759-AC52-2E5D014C9D04}"/>
          </ac:spMkLst>
        </pc:spChg>
        <pc:spChg chg="mod">
          <ac:chgData name="Brendan Patrick Paulo" userId="d2ba0eff-8bc7-4373-83b4-27b2cfe6ea52" providerId="ADAL" clId="{EB269192-A650-443B-AB67-931E524A8745}" dt="2021-03-30T23:32:54.335" v="2857"/>
          <ac:spMkLst>
            <pc:docMk/>
            <pc:sldMk cId="3163241851" sldId="395"/>
            <ac:spMk id="11" creationId="{A867FC28-8AB4-4FAA-8327-63DEF1BFB882}"/>
          </ac:spMkLst>
        </pc:spChg>
        <pc:spChg chg="mod">
          <ac:chgData name="Brendan Patrick Paulo" userId="d2ba0eff-8bc7-4373-83b4-27b2cfe6ea52" providerId="ADAL" clId="{EB269192-A650-443B-AB67-931E524A8745}" dt="2021-03-30T23:32:54.335" v="2857"/>
          <ac:spMkLst>
            <pc:docMk/>
            <pc:sldMk cId="3163241851" sldId="395"/>
            <ac:spMk id="19" creationId="{17BC9F08-189A-438E-81D6-E07A62A60DE8}"/>
          </ac:spMkLst>
        </pc:spChg>
        <pc:spChg chg="mod">
          <ac:chgData name="Brendan Patrick Paulo" userId="d2ba0eff-8bc7-4373-83b4-27b2cfe6ea52" providerId="ADAL" clId="{EB269192-A650-443B-AB67-931E524A8745}" dt="2021-03-30T23:32:54.335" v="2857"/>
          <ac:spMkLst>
            <pc:docMk/>
            <pc:sldMk cId="3163241851" sldId="395"/>
            <ac:spMk id="23" creationId="{2CA325F1-D5D8-456E-B3CD-F4C34AEA0C46}"/>
          </ac:spMkLst>
        </pc:spChg>
        <pc:spChg chg="mod">
          <ac:chgData name="Brendan Patrick Paulo" userId="d2ba0eff-8bc7-4373-83b4-27b2cfe6ea52" providerId="ADAL" clId="{EB269192-A650-443B-AB67-931E524A8745}" dt="2021-03-30T23:32:54.335" v="2857"/>
          <ac:spMkLst>
            <pc:docMk/>
            <pc:sldMk cId="3163241851" sldId="395"/>
            <ac:spMk id="25" creationId="{00C12B2E-EC7E-4D2A-B2DC-432E5A1E65BA}"/>
          </ac:spMkLst>
        </pc:spChg>
      </pc:sldChg>
      <pc:sldChg chg="modSp mod">
        <pc:chgData name="Brendan Patrick Paulo" userId="d2ba0eff-8bc7-4373-83b4-27b2cfe6ea52" providerId="ADAL" clId="{EB269192-A650-443B-AB67-931E524A8745}" dt="2021-03-30T23:32:54.335" v="2857"/>
        <pc:sldMkLst>
          <pc:docMk/>
          <pc:sldMk cId="2003434966" sldId="396"/>
        </pc:sldMkLst>
        <pc:spChg chg="mod">
          <ac:chgData name="Brendan Patrick Paulo" userId="d2ba0eff-8bc7-4373-83b4-27b2cfe6ea52" providerId="ADAL" clId="{EB269192-A650-443B-AB67-931E524A8745}" dt="2021-03-30T23:32:54.335" v="2857"/>
          <ac:spMkLst>
            <pc:docMk/>
            <pc:sldMk cId="2003434966" sldId="396"/>
            <ac:spMk id="2" creationId="{925BE08F-0C51-42C8-BBE3-77E5ADFA7029}"/>
          </ac:spMkLst>
        </pc:spChg>
        <pc:spChg chg="mod">
          <ac:chgData name="Brendan Patrick Paulo" userId="d2ba0eff-8bc7-4373-83b4-27b2cfe6ea52" providerId="ADAL" clId="{EB269192-A650-443B-AB67-931E524A8745}" dt="2021-03-30T23:32:54.335" v="2857"/>
          <ac:spMkLst>
            <pc:docMk/>
            <pc:sldMk cId="2003434966" sldId="396"/>
            <ac:spMk id="3" creationId="{151FCC42-2C0B-4D8B-A027-AFA4DFC5CD13}"/>
          </ac:spMkLst>
        </pc:spChg>
        <pc:spChg chg="mod">
          <ac:chgData name="Brendan Patrick Paulo" userId="d2ba0eff-8bc7-4373-83b4-27b2cfe6ea52" providerId="ADAL" clId="{EB269192-A650-443B-AB67-931E524A8745}" dt="2021-03-30T23:32:54.335" v="2857"/>
          <ac:spMkLst>
            <pc:docMk/>
            <pc:sldMk cId="2003434966" sldId="396"/>
            <ac:spMk id="5" creationId="{5847BD5C-49CA-49E8-8378-310686DB1E37}"/>
          </ac:spMkLst>
        </pc:spChg>
        <pc:spChg chg="mod">
          <ac:chgData name="Brendan Patrick Paulo" userId="d2ba0eff-8bc7-4373-83b4-27b2cfe6ea52" providerId="ADAL" clId="{EB269192-A650-443B-AB67-931E524A8745}" dt="2021-03-30T23:32:54.335" v="2857"/>
          <ac:spMkLst>
            <pc:docMk/>
            <pc:sldMk cId="2003434966" sldId="396"/>
            <ac:spMk id="6" creationId="{4A99CBBE-EB87-46F0-80EB-3D0686F5C1D9}"/>
          </ac:spMkLst>
        </pc:spChg>
        <pc:spChg chg="mod">
          <ac:chgData name="Brendan Patrick Paulo" userId="d2ba0eff-8bc7-4373-83b4-27b2cfe6ea52" providerId="ADAL" clId="{EB269192-A650-443B-AB67-931E524A8745}" dt="2021-03-30T23:32:54.335" v="2857"/>
          <ac:spMkLst>
            <pc:docMk/>
            <pc:sldMk cId="2003434966" sldId="396"/>
            <ac:spMk id="8" creationId="{FF1D67DE-07FE-4F6E-B17F-5386CD5C59C4}"/>
          </ac:spMkLst>
        </pc:spChg>
      </pc:sldChg>
      <pc:sldChg chg="modSp mod">
        <pc:chgData name="Brendan Patrick Paulo" userId="d2ba0eff-8bc7-4373-83b4-27b2cfe6ea52" providerId="ADAL" clId="{EB269192-A650-443B-AB67-931E524A8745}" dt="2021-03-30T23:32:54.335" v="2857"/>
        <pc:sldMkLst>
          <pc:docMk/>
          <pc:sldMk cId="851412882" sldId="397"/>
        </pc:sldMkLst>
        <pc:spChg chg="mod">
          <ac:chgData name="Brendan Patrick Paulo" userId="d2ba0eff-8bc7-4373-83b4-27b2cfe6ea52" providerId="ADAL" clId="{EB269192-A650-443B-AB67-931E524A8745}" dt="2021-03-30T23:32:54.335" v="2857"/>
          <ac:spMkLst>
            <pc:docMk/>
            <pc:sldMk cId="851412882" sldId="397"/>
            <ac:spMk id="2" creationId="{925BE08F-0C51-42C8-BBE3-77E5ADFA7029}"/>
          </ac:spMkLst>
        </pc:spChg>
        <pc:spChg chg="mod">
          <ac:chgData name="Brendan Patrick Paulo" userId="d2ba0eff-8bc7-4373-83b4-27b2cfe6ea52" providerId="ADAL" clId="{EB269192-A650-443B-AB67-931E524A8745}" dt="2021-03-30T23:32:54.335" v="2857"/>
          <ac:spMkLst>
            <pc:docMk/>
            <pc:sldMk cId="851412882" sldId="397"/>
            <ac:spMk id="3" creationId="{151FCC42-2C0B-4D8B-A027-AFA4DFC5CD13}"/>
          </ac:spMkLst>
        </pc:spChg>
        <pc:spChg chg="mod">
          <ac:chgData name="Brendan Patrick Paulo" userId="d2ba0eff-8bc7-4373-83b4-27b2cfe6ea52" providerId="ADAL" clId="{EB269192-A650-443B-AB67-931E524A8745}" dt="2021-03-30T23:32:54.335" v="2857"/>
          <ac:spMkLst>
            <pc:docMk/>
            <pc:sldMk cId="851412882" sldId="397"/>
            <ac:spMk id="4" creationId="{F8DA0C02-DDF7-4736-921F-4E0EEB51FF3B}"/>
          </ac:spMkLst>
        </pc:spChg>
        <pc:spChg chg="mod">
          <ac:chgData name="Brendan Patrick Paulo" userId="d2ba0eff-8bc7-4373-83b4-27b2cfe6ea52" providerId="ADAL" clId="{EB269192-A650-443B-AB67-931E524A8745}" dt="2021-03-30T23:32:54.335" v="2857"/>
          <ac:spMkLst>
            <pc:docMk/>
            <pc:sldMk cId="851412882" sldId="397"/>
            <ac:spMk id="6" creationId="{4A99CBBE-EB87-46F0-80EB-3D0686F5C1D9}"/>
          </ac:spMkLst>
        </pc:spChg>
        <pc:spChg chg="mod">
          <ac:chgData name="Brendan Patrick Paulo" userId="d2ba0eff-8bc7-4373-83b4-27b2cfe6ea52" providerId="ADAL" clId="{EB269192-A650-443B-AB67-931E524A8745}" dt="2021-03-30T23:32:54.335" v="2857"/>
          <ac:spMkLst>
            <pc:docMk/>
            <pc:sldMk cId="851412882" sldId="397"/>
            <ac:spMk id="8" creationId="{FF1D67DE-07FE-4F6E-B17F-5386CD5C59C4}"/>
          </ac:spMkLst>
        </pc:spChg>
      </pc:sldChg>
      <pc:sldChg chg="addSp delSp modSp mod modNotesTx">
        <pc:chgData name="Brendan Patrick Paulo" userId="d2ba0eff-8bc7-4373-83b4-27b2cfe6ea52" providerId="ADAL" clId="{EB269192-A650-443B-AB67-931E524A8745}" dt="2021-03-31T00:50:53.969" v="2868" actId="20577"/>
        <pc:sldMkLst>
          <pc:docMk/>
          <pc:sldMk cId="1358339349" sldId="399"/>
        </pc:sldMkLst>
        <pc:spChg chg="mod">
          <ac:chgData name="Brendan Patrick Paulo" userId="d2ba0eff-8bc7-4373-83b4-27b2cfe6ea52" providerId="ADAL" clId="{EB269192-A650-443B-AB67-931E524A8745}" dt="2021-03-30T23:32:54.335" v="2857"/>
          <ac:spMkLst>
            <pc:docMk/>
            <pc:sldMk cId="1358339349" sldId="399"/>
            <ac:spMk id="2" creationId="{925BE08F-0C51-42C8-BBE3-77E5ADFA7029}"/>
          </ac:spMkLst>
        </pc:spChg>
        <pc:spChg chg="mod">
          <ac:chgData name="Brendan Patrick Paulo" userId="d2ba0eff-8bc7-4373-83b4-27b2cfe6ea52" providerId="ADAL" clId="{EB269192-A650-443B-AB67-931E524A8745}" dt="2021-03-30T23:32:54.335" v="2857"/>
          <ac:spMkLst>
            <pc:docMk/>
            <pc:sldMk cId="1358339349" sldId="399"/>
            <ac:spMk id="3" creationId="{151FCC42-2C0B-4D8B-A027-AFA4DFC5CD13}"/>
          </ac:spMkLst>
        </pc:spChg>
        <pc:spChg chg="mod">
          <ac:chgData name="Brendan Patrick Paulo" userId="d2ba0eff-8bc7-4373-83b4-27b2cfe6ea52" providerId="ADAL" clId="{EB269192-A650-443B-AB67-931E524A8745}" dt="2021-03-30T23:32:54.335" v="2857"/>
          <ac:spMkLst>
            <pc:docMk/>
            <pc:sldMk cId="1358339349" sldId="399"/>
            <ac:spMk id="4" creationId="{F8DA0C02-DDF7-4736-921F-4E0EEB51FF3B}"/>
          </ac:spMkLst>
        </pc:spChg>
        <pc:spChg chg="del">
          <ac:chgData name="Brendan Patrick Paulo" userId="d2ba0eff-8bc7-4373-83b4-27b2cfe6ea52" providerId="ADAL" clId="{EB269192-A650-443B-AB67-931E524A8745}" dt="2021-03-28T21:23:09.107" v="484"/>
          <ac:spMkLst>
            <pc:docMk/>
            <pc:sldMk cId="1358339349" sldId="399"/>
            <ac:spMk id="5" creationId="{5847BD5C-49CA-49E8-8378-310686DB1E37}"/>
          </ac:spMkLst>
        </pc:spChg>
        <pc:spChg chg="mod">
          <ac:chgData name="Brendan Patrick Paulo" userId="d2ba0eff-8bc7-4373-83b4-27b2cfe6ea52" providerId="ADAL" clId="{EB269192-A650-443B-AB67-931E524A8745}" dt="2021-03-30T23:32:54.335" v="2857"/>
          <ac:spMkLst>
            <pc:docMk/>
            <pc:sldMk cId="1358339349" sldId="399"/>
            <ac:spMk id="6" creationId="{4A99CBBE-EB87-46F0-80EB-3D0686F5C1D9}"/>
          </ac:spMkLst>
        </pc:spChg>
        <pc:spChg chg="add del mod">
          <ac:chgData name="Brendan Patrick Paulo" userId="d2ba0eff-8bc7-4373-83b4-27b2cfe6ea52" providerId="ADAL" clId="{EB269192-A650-443B-AB67-931E524A8745}" dt="2021-03-28T23:05:54.046" v="2530" actId="478"/>
          <ac:spMkLst>
            <pc:docMk/>
            <pc:sldMk cId="1358339349" sldId="399"/>
            <ac:spMk id="7" creationId="{79104267-E281-4ECC-8E00-FCCAC871AA82}"/>
          </ac:spMkLst>
        </pc:spChg>
        <pc:spChg chg="mod">
          <ac:chgData name="Brendan Patrick Paulo" userId="d2ba0eff-8bc7-4373-83b4-27b2cfe6ea52" providerId="ADAL" clId="{EB269192-A650-443B-AB67-931E524A8745}" dt="2021-03-30T23:32:54.335" v="2857"/>
          <ac:spMkLst>
            <pc:docMk/>
            <pc:sldMk cId="1358339349" sldId="399"/>
            <ac:spMk id="8" creationId="{FF1D67DE-07FE-4F6E-B17F-5386CD5C59C4}"/>
          </ac:spMkLst>
        </pc:spChg>
        <pc:spChg chg="add mod">
          <ac:chgData name="Brendan Patrick Paulo" userId="d2ba0eff-8bc7-4373-83b4-27b2cfe6ea52" providerId="ADAL" clId="{EB269192-A650-443B-AB67-931E524A8745}" dt="2021-03-30T23:25:34.666" v="2796" actId="1076"/>
          <ac:spMkLst>
            <pc:docMk/>
            <pc:sldMk cId="1358339349" sldId="399"/>
            <ac:spMk id="13" creationId="{27EBE0DA-656B-4475-97AC-EAAB5D6B78AF}"/>
          </ac:spMkLst>
        </pc:spChg>
        <pc:spChg chg="add del mod">
          <ac:chgData name="Brendan Patrick Paulo" userId="d2ba0eff-8bc7-4373-83b4-27b2cfe6ea52" providerId="ADAL" clId="{EB269192-A650-443B-AB67-931E524A8745}" dt="2021-03-28T21:38:21.425" v="593" actId="478"/>
          <ac:spMkLst>
            <pc:docMk/>
            <pc:sldMk cId="1358339349" sldId="399"/>
            <ac:spMk id="15" creationId="{D2BF6632-4A24-4136-9BAB-6C06AD052777}"/>
          </ac:spMkLst>
        </pc:spChg>
        <pc:spChg chg="add del mod">
          <ac:chgData name="Brendan Patrick Paulo" userId="d2ba0eff-8bc7-4373-83b4-27b2cfe6ea52" providerId="ADAL" clId="{EB269192-A650-443B-AB67-931E524A8745}" dt="2021-03-28T22:08:10.985" v="1171"/>
          <ac:spMkLst>
            <pc:docMk/>
            <pc:sldMk cId="1358339349" sldId="399"/>
            <ac:spMk id="16" creationId="{8B811E13-AA76-4D34-AE7E-0A96150ABB41}"/>
          </ac:spMkLst>
        </pc:spChg>
        <pc:spChg chg="add mod">
          <ac:chgData name="Brendan Patrick Paulo" userId="d2ba0eff-8bc7-4373-83b4-27b2cfe6ea52" providerId="ADAL" clId="{EB269192-A650-443B-AB67-931E524A8745}" dt="2021-03-31T00:50:53.969" v="2868" actId="20577"/>
          <ac:spMkLst>
            <pc:docMk/>
            <pc:sldMk cId="1358339349" sldId="399"/>
            <ac:spMk id="17" creationId="{C498F519-15F9-41B5-A6FD-80375DB95E01}"/>
          </ac:spMkLst>
        </pc:spChg>
        <pc:picChg chg="add del mod modCrop">
          <ac:chgData name="Brendan Patrick Paulo" userId="d2ba0eff-8bc7-4373-83b4-27b2cfe6ea52" providerId="ADAL" clId="{EB269192-A650-443B-AB67-931E524A8745}" dt="2021-03-28T21:38:21.425" v="593" actId="478"/>
          <ac:picMkLst>
            <pc:docMk/>
            <pc:sldMk cId="1358339349" sldId="399"/>
            <ac:picMk id="10" creationId="{85CC57F8-D467-48F3-9182-A4D2B659A7F4}"/>
          </ac:picMkLst>
        </pc:picChg>
        <pc:picChg chg="add mod">
          <ac:chgData name="Brendan Patrick Paulo" userId="d2ba0eff-8bc7-4373-83b4-27b2cfe6ea52" providerId="ADAL" clId="{EB269192-A650-443B-AB67-931E524A8745}" dt="2021-03-28T21:27:52.503" v="498" actId="1076"/>
          <ac:picMkLst>
            <pc:docMk/>
            <pc:sldMk cId="1358339349" sldId="399"/>
            <ac:picMk id="12" creationId="{A28EB682-1003-4119-92E6-D4FBC7A706E9}"/>
          </ac:picMkLst>
        </pc:picChg>
        <pc:picChg chg="add mod modCrop">
          <ac:chgData name="Brendan Patrick Paulo" userId="d2ba0eff-8bc7-4373-83b4-27b2cfe6ea52" providerId="ADAL" clId="{EB269192-A650-443B-AB67-931E524A8745}" dt="2021-03-28T23:05:59.855" v="2532" actId="1076"/>
          <ac:picMkLst>
            <pc:docMk/>
            <pc:sldMk cId="1358339349" sldId="399"/>
            <ac:picMk id="19" creationId="{3A912A00-857D-4E63-8776-24C66266B032}"/>
          </ac:picMkLst>
        </pc:picChg>
      </pc:sldChg>
      <pc:sldChg chg="modSp mod modNotesTx">
        <pc:chgData name="Brendan Patrick Paulo" userId="d2ba0eff-8bc7-4373-83b4-27b2cfe6ea52" providerId="ADAL" clId="{EB269192-A650-443B-AB67-931E524A8745}" dt="2021-03-30T23:32:54.335" v="2857"/>
        <pc:sldMkLst>
          <pc:docMk/>
          <pc:sldMk cId="1996341213" sldId="400"/>
        </pc:sldMkLst>
        <pc:spChg chg="mod">
          <ac:chgData name="Brendan Patrick Paulo" userId="d2ba0eff-8bc7-4373-83b4-27b2cfe6ea52" providerId="ADAL" clId="{EB269192-A650-443B-AB67-931E524A8745}" dt="2021-03-30T23:32:54.335" v="2857"/>
          <ac:spMkLst>
            <pc:docMk/>
            <pc:sldMk cId="1996341213" sldId="400"/>
            <ac:spMk id="6" creationId="{31E4514A-64F2-4759-AC52-2E5D014C9D04}"/>
          </ac:spMkLst>
        </pc:spChg>
        <pc:spChg chg="mod">
          <ac:chgData name="Brendan Patrick Paulo" userId="d2ba0eff-8bc7-4373-83b4-27b2cfe6ea52" providerId="ADAL" clId="{EB269192-A650-443B-AB67-931E524A8745}" dt="2021-03-30T23:32:54.335" v="2857"/>
          <ac:spMkLst>
            <pc:docMk/>
            <pc:sldMk cId="1996341213" sldId="400"/>
            <ac:spMk id="11" creationId="{A867FC28-8AB4-4FAA-8327-63DEF1BFB882}"/>
          </ac:spMkLst>
        </pc:spChg>
        <pc:spChg chg="mod">
          <ac:chgData name="Brendan Patrick Paulo" userId="d2ba0eff-8bc7-4373-83b4-27b2cfe6ea52" providerId="ADAL" clId="{EB269192-A650-443B-AB67-931E524A8745}" dt="2021-03-30T23:32:54.335" v="2857"/>
          <ac:spMkLst>
            <pc:docMk/>
            <pc:sldMk cId="1996341213" sldId="400"/>
            <ac:spMk id="23" creationId="{2CA325F1-D5D8-456E-B3CD-F4C34AEA0C46}"/>
          </ac:spMkLst>
        </pc:spChg>
        <pc:spChg chg="mod">
          <ac:chgData name="Brendan Patrick Paulo" userId="d2ba0eff-8bc7-4373-83b4-27b2cfe6ea52" providerId="ADAL" clId="{EB269192-A650-443B-AB67-931E524A8745}" dt="2021-03-30T23:32:54.335" v="2857"/>
          <ac:spMkLst>
            <pc:docMk/>
            <pc:sldMk cId="1996341213" sldId="400"/>
            <ac:spMk id="25" creationId="{00C12B2E-EC7E-4D2A-B2DC-432E5A1E65BA}"/>
          </ac:spMkLst>
        </pc:spChg>
        <pc:spChg chg="mod">
          <ac:chgData name="Brendan Patrick Paulo" userId="d2ba0eff-8bc7-4373-83b4-27b2cfe6ea52" providerId="ADAL" clId="{EB269192-A650-443B-AB67-931E524A8745}" dt="2021-03-30T23:32:54.335" v="2857"/>
          <ac:spMkLst>
            <pc:docMk/>
            <pc:sldMk cId="1996341213" sldId="400"/>
            <ac:spMk id="28" creationId="{5E5332DF-5D1B-452E-9E67-0B6F65D21106}"/>
          </ac:spMkLst>
        </pc:spChg>
        <pc:spChg chg="mod">
          <ac:chgData name="Brendan Patrick Paulo" userId="d2ba0eff-8bc7-4373-83b4-27b2cfe6ea52" providerId="ADAL" clId="{EB269192-A650-443B-AB67-931E524A8745}" dt="2021-03-30T23:32:54.335" v="2857"/>
          <ac:spMkLst>
            <pc:docMk/>
            <pc:sldMk cId="1996341213" sldId="400"/>
            <ac:spMk id="29" creationId="{82B8EA80-4854-4019-AAD9-F47AFB7CA29A}"/>
          </ac:spMkLst>
        </pc:spChg>
        <pc:picChg chg="mod">
          <ac:chgData name="Brendan Patrick Paulo" userId="d2ba0eff-8bc7-4373-83b4-27b2cfe6ea52" providerId="ADAL" clId="{EB269192-A650-443B-AB67-931E524A8745}" dt="2021-03-30T23:32:54.335" v="2857"/>
          <ac:picMkLst>
            <pc:docMk/>
            <pc:sldMk cId="1996341213" sldId="400"/>
            <ac:picMk id="21" creationId="{37799641-9788-4396-B272-22C031B91263}"/>
          </ac:picMkLst>
        </pc:picChg>
        <pc:picChg chg="mod">
          <ac:chgData name="Brendan Patrick Paulo" userId="d2ba0eff-8bc7-4373-83b4-27b2cfe6ea52" providerId="ADAL" clId="{EB269192-A650-443B-AB67-931E524A8745}" dt="2021-03-30T23:32:54.335" v="2857"/>
          <ac:picMkLst>
            <pc:docMk/>
            <pc:sldMk cId="1996341213" sldId="400"/>
            <ac:picMk id="24" creationId="{E6A7264B-9E3C-4D85-B891-CE4F82A5168C}"/>
          </ac:picMkLst>
        </pc:picChg>
        <pc:picChg chg="mod">
          <ac:chgData name="Brendan Patrick Paulo" userId="d2ba0eff-8bc7-4373-83b4-27b2cfe6ea52" providerId="ADAL" clId="{EB269192-A650-443B-AB67-931E524A8745}" dt="2021-03-30T23:32:54.335" v="2857"/>
          <ac:picMkLst>
            <pc:docMk/>
            <pc:sldMk cId="1996341213" sldId="400"/>
            <ac:picMk id="27" creationId="{0A223FA9-3B5E-490B-BC22-995CE6C1C3F5}"/>
          </ac:picMkLst>
        </pc:picChg>
      </pc:sldChg>
      <pc:sldChg chg="addSp delSp modSp mod modNotesTx">
        <pc:chgData name="Brendan Patrick Paulo" userId="d2ba0eff-8bc7-4373-83b4-27b2cfe6ea52" providerId="ADAL" clId="{EB269192-A650-443B-AB67-931E524A8745}" dt="2021-03-30T23:32:54.335" v="2857"/>
        <pc:sldMkLst>
          <pc:docMk/>
          <pc:sldMk cId="288696747" sldId="401"/>
        </pc:sldMkLst>
        <pc:spChg chg="mod">
          <ac:chgData name="Brendan Patrick Paulo" userId="d2ba0eff-8bc7-4373-83b4-27b2cfe6ea52" providerId="ADAL" clId="{EB269192-A650-443B-AB67-931E524A8745}" dt="2021-03-30T23:32:54.335" v="2857"/>
          <ac:spMkLst>
            <pc:docMk/>
            <pc:sldMk cId="288696747" sldId="401"/>
            <ac:spMk id="2" creationId="{925BE08F-0C51-42C8-BBE3-77E5ADFA7029}"/>
          </ac:spMkLst>
        </pc:spChg>
        <pc:spChg chg="mod">
          <ac:chgData name="Brendan Patrick Paulo" userId="d2ba0eff-8bc7-4373-83b4-27b2cfe6ea52" providerId="ADAL" clId="{EB269192-A650-443B-AB67-931E524A8745}" dt="2021-03-30T23:32:54.335" v="2857"/>
          <ac:spMkLst>
            <pc:docMk/>
            <pc:sldMk cId="288696747" sldId="401"/>
            <ac:spMk id="3" creationId="{151FCC42-2C0B-4D8B-A027-AFA4DFC5CD13}"/>
          </ac:spMkLst>
        </pc:spChg>
        <pc:spChg chg="mod">
          <ac:chgData name="Brendan Patrick Paulo" userId="d2ba0eff-8bc7-4373-83b4-27b2cfe6ea52" providerId="ADAL" clId="{EB269192-A650-443B-AB67-931E524A8745}" dt="2021-03-30T23:32:54.335" v="2857"/>
          <ac:spMkLst>
            <pc:docMk/>
            <pc:sldMk cId="288696747" sldId="401"/>
            <ac:spMk id="4" creationId="{F8DA0C02-DDF7-4736-921F-4E0EEB51FF3B}"/>
          </ac:spMkLst>
        </pc:spChg>
        <pc:spChg chg="mod">
          <ac:chgData name="Brendan Patrick Paulo" userId="d2ba0eff-8bc7-4373-83b4-27b2cfe6ea52" providerId="ADAL" clId="{EB269192-A650-443B-AB67-931E524A8745}" dt="2021-03-30T23:32:54.335" v="2857"/>
          <ac:spMkLst>
            <pc:docMk/>
            <pc:sldMk cId="288696747" sldId="401"/>
            <ac:spMk id="6" creationId="{4A99CBBE-EB87-46F0-80EB-3D0686F5C1D9}"/>
          </ac:spMkLst>
        </pc:spChg>
        <pc:spChg chg="mod">
          <ac:chgData name="Brendan Patrick Paulo" userId="d2ba0eff-8bc7-4373-83b4-27b2cfe6ea52" providerId="ADAL" clId="{EB269192-A650-443B-AB67-931E524A8745}" dt="2021-03-30T23:32:54.335" v="2857"/>
          <ac:spMkLst>
            <pc:docMk/>
            <pc:sldMk cId="288696747" sldId="401"/>
            <ac:spMk id="8" creationId="{FF1D67DE-07FE-4F6E-B17F-5386CD5C59C4}"/>
          </ac:spMkLst>
        </pc:spChg>
        <pc:spChg chg="add mod">
          <ac:chgData name="Brendan Patrick Paulo" userId="d2ba0eff-8bc7-4373-83b4-27b2cfe6ea52" providerId="ADAL" clId="{EB269192-A650-443B-AB67-931E524A8745}" dt="2021-03-28T23:16:28.583" v="2627" actId="20577"/>
          <ac:spMkLst>
            <pc:docMk/>
            <pc:sldMk cId="288696747" sldId="401"/>
            <ac:spMk id="12" creationId="{C2099341-963E-40DF-BA01-C1F01C881BBF}"/>
          </ac:spMkLst>
        </pc:spChg>
        <pc:picChg chg="mod">
          <ac:chgData name="Brendan Patrick Paulo" userId="d2ba0eff-8bc7-4373-83b4-27b2cfe6ea52" providerId="ADAL" clId="{EB269192-A650-443B-AB67-931E524A8745}" dt="2021-03-28T23:16:25.115" v="2625" actId="1076"/>
          <ac:picMkLst>
            <pc:docMk/>
            <pc:sldMk cId="288696747" sldId="401"/>
            <ac:picMk id="7" creationId="{07AD428D-01B3-4A1E-B459-0F88853D4E51}"/>
          </ac:picMkLst>
        </pc:picChg>
        <pc:picChg chg="mod modCrop">
          <ac:chgData name="Brendan Patrick Paulo" userId="d2ba0eff-8bc7-4373-83b4-27b2cfe6ea52" providerId="ADAL" clId="{EB269192-A650-443B-AB67-931E524A8745}" dt="2021-03-30T22:28:55.268" v="2791" actId="732"/>
          <ac:picMkLst>
            <pc:docMk/>
            <pc:sldMk cId="288696747" sldId="401"/>
            <ac:picMk id="9" creationId="{9CDE18B3-6D4D-4D5D-A1D1-440C60587A9E}"/>
          </ac:picMkLst>
        </pc:picChg>
        <pc:picChg chg="add del mod">
          <ac:chgData name="Brendan Patrick Paulo" userId="d2ba0eff-8bc7-4373-83b4-27b2cfe6ea52" providerId="ADAL" clId="{EB269192-A650-443B-AB67-931E524A8745}" dt="2021-03-28T22:38:02.631" v="1631" actId="478"/>
          <ac:picMkLst>
            <pc:docMk/>
            <pc:sldMk cId="288696747" sldId="401"/>
            <ac:picMk id="9" creationId="{E798B631-4348-4A92-84E6-E7279E89F41A}"/>
          </ac:picMkLst>
        </pc:picChg>
        <pc:picChg chg="add del mod">
          <ac:chgData name="Brendan Patrick Paulo" userId="d2ba0eff-8bc7-4373-83b4-27b2cfe6ea52" providerId="ADAL" clId="{EB269192-A650-443B-AB67-931E524A8745}" dt="2021-03-28T22:40:32.544" v="1636" actId="478"/>
          <ac:picMkLst>
            <pc:docMk/>
            <pc:sldMk cId="288696747" sldId="401"/>
            <ac:picMk id="10" creationId="{13199985-5D69-4EF7-BABC-8440494CC9A2}"/>
          </ac:picMkLst>
        </pc:picChg>
        <pc:picChg chg="add mod">
          <ac:chgData name="Brendan Patrick Paulo" userId="d2ba0eff-8bc7-4373-83b4-27b2cfe6ea52" providerId="ADAL" clId="{EB269192-A650-443B-AB67-931E524A8745}" dt="2021-03-28T23:15:11.795" v="2618" actId="1076"/>
          <ac:picMkLst>
            <pc:docMk/>
            <pc:sldMk cId="288696747" sldId="401"/>
            <ac:picMk id="11" creationId="{8764AC9B-9FF2-485D-8799-A404B8F476C4}"/>
          </ac:picMkLst>
        </pc:picChg>
      </pc:sldChg>
      <pc:sldChg chg="addSp delSp modSp mod modNotesTx">
        <pc:chgData name="Brendan Patrick Paulo" userId="d2ba0eff-8bc7-4373-83b4-27b2cfe6ea52" providerId="ADAL" clId="{EB269192-A650-443B-AB67-931E524A8745}" dt="2021-03-30T23:32:54.335" v="2857"/>
        <pc:sldMkLst>
          <pc:docMk/>
          <pc:sldMk cId="1826951882" sldId="402"/>
        </pc:sldMkLst>
        <pc:spChg chg="mod">
          <ac:chgData name="Brendan Patrick Paulo" userId="d2ba0eff-8bc7-4373-83b4-27b2cfe6ea52" providerId="ADAL" clId="{EB269192-A650-443B-AB67-931E524A8745}" dt="2021-03-30T23:32:54.335" v="2857"/>
          <ac:spMkLst>
            <pc:docMk/>
            <pc:sldMk cId="1826951882" sldId="402"/>
            <ac:spMk id="2" creationId="{925BE08F-0C51-42C8-BBE3-77E5ADFA7029}"/>
          </ac:spMkLst>
        </pc:spChg>
        <pc:spChg chg="mod">
          <ac:chgData name="Brendan Patrick Paulo" userId="d2ba0eff-8bc7-4373-83b4-27b2cfe6ea52" providerId="ADAL" clId="{EB269192-A650-443B-AB67-931E524A8745}" dt="2021-03-30T23:32:54.335" v="2857"/>
          <ac:spMkLst>
            <pc:docMk/>
            <pc:sldMk cId="1826951882" sldId="402"/>
            <ac:spMk id="3" creationId="{151FCC42-2C0B-4D8B-A027-AFA4DFC5CD13}"/>
          </ac:spMkLst>
        </pc:spChg>
        <pc:spChg chg="mod">
          <ac:chgData name="Brendan Patrick Paulo" userId="d2ba0eff-8bc7-4373-83b4-27b2cfe6ea52" providerId="ADAL" clId="{EB269192-A650-443B-AB67-931E524A8745}" dt="2021-03-28T23:30:26.120" v="2652" actId="20577"/>
          <ac:spMkLst>
            <pc:docMk/>
            <pc:sldMk cId="1826951882" sldId="402"/>
            <ac:spMk id="5" creationId="{5847BD5C-49CA-49E8-8378-310686DB1E37}"/>
          </ac:spMkLst>
        </pc:spChg>
        <pc:spChg chg="mod">
          <ac:chgData name="Brendan Patrick Paulo" userId="d2ba0eff-8bc7-4373-83b4-27b2cfe6ea52" providerId="ADAL" clId="{EB269192-A650-443B-AB67-931E524A8745}" dt="2021-03-30T23:32:54.335" v="2857"/>
          <ac:spMkLst>
            <pc:docMk/>
            <pc:sldMk cId="1826951882" sldId="402"/>
            <ac:spMk id="6" creationId="{4A99CBBE-EB87-46F0-80EB-3D0686F5C1D9}"/>
          </ac:spMkLst>
        </pc:spChg>
        <pc:spChg chg="add mod">
          <ac:chgData name="Brendan Patrick Paulo" userId="d2ba0eff-8bc7-4373-83b4-27b2cfe6ea52" providerId="ADAL" clId="{EB269192-A650-443B-AB67-931E524A8745}" dt="2021-03-28T23:03:15.022" v="2520" actId="20577"/>
          <ac:spMkLst>
            <pc:docMk/>
            <pc:sldMk cId="1826951882" sldId="402"/>
            <ac:spMk id="7" creationId="{E6CE88FA-C757-4F13-8146-CED6D80CF2A8}"/>
          </ac:spMkLst>
        </pc:spChg>
        <pc:spChg chg="mod">
          <ac:chgData name="Brendan Patrick Paulo" userId="d2ba0eff-8bc7-4373-83b4-27b2cfe6ea52" providerId="ADAL" clId="{EB269192-A650-443B-AB67-931E524A8745}" dt="2021-03-30T23:32:54.335" v="2857"/>
          <ac:spMkLst>
            <pc:docMk/>
            <pc:sldMk cId="1826951882" sldId="402"/>
            <ac:spMk id="8" creationId="{FF1D67DE-07FE-4F6E-B17F-5386CD5C59C4}"/>
          </ac:spMkLst>
        </pc:spChg>
        <pc:spChg chg="del mod">
          <ac:chgData name="Brendan Patrick Paulo" userId="d2ba0eff-8bc7-4373-83b4-27b2cfe6ea52" providerId="ADAL" clId="{EB269192-A650-443B-AB67-931E524A8745}" dt="2021-03-28T22:24:02.003" v="1518"/>
          <ac:spMkLst>
            <pc:docMk/>
            <pc:sldMk cId="1826951882" sldId="402"/>
            <ac:spMk id="9" creationId="{17E8D7A8-31E4-4FB5-9CAB-D61216CE4816}"/>
          </ac:spMkLst>
        </pc:spChg>
      </pc:sldChg>
      <pc:sldChg chg="modSp mod modNotesTx">
        <pc:chgData name="Brendan Patrick Paulo" userId="d2ba0eff-8bc7-4373-83b4-27b2cfe6ea52" providerId="ADAL" clId="{EB269192-A650-443B-AB67-931E524A8745}" dt="2021-03-30T23:32:54.335" v="2857"/>
        <pc:sldMkLst>
          <pc:docMk/>
          <pc:sldMk cId="835612329" sldId="403"/>
        </pc:sldMkLst>
        <pc:spChg chg="mod">
          <ac:chgData name="Brendan Patrick Paulo" userId="d2ba0eff-8bc7-4373-83b4-27b2cfe6ea52" providerId="ADAL" clId="{EB269192-A650-443B-AB67-931E524A8745}" dt="2021-03-30T23:32:54.335" v="2857"/>
          <ac:spMkLst>
            <pc:docMk/>
            <pc:sldMk cId="835612329" sldId="403"/>
            <ac:spMk id="6" creationId="{31E4514A-64F2-4759-AC52-2E5D014C9D04}"/>
          </ac:spMkLst>
        </pc:spChg>
        <pc:spChg chg="mod">
          <ac:chgData name="Brendan Patrick Paulo" userId="d2ba0eff-8bc7-4373-83b4-27b2cfe6ea52" providerId="ADAL" clId="{EB269192-A650-443B-AB67-931E524A8745}" dt="2021-03-30T23:32:54.335" v="2857"/>
          <ac:spMkLst>
            <pc:docMk/>
            <pc:sldMk cId="835612329" sldId="403"/>
            <ac:spMk id="10" creationId="{E6FC3977-DCD2-498B-B7ED-3C0C6796602E}"/>
          </ac:spMkLst>
        </pc:spChg>
        <pc:spChg chg="mod">
          <ac:chgData name="Brendan Patrick Paulo" userId="d2ba0eff-8bc7-4373-83b4-27b2cfe6ea52" providerId="ADAL" clId="{EB269192-A650-443B-AB67-931E524A8745}" dt="2021-03-30T23:32:54.335" v="2857"/>
          <ac:spMkLst>
            <pc:docMk/>
            <pc:sldMk cId="835612329" sldId="403"/>
            <ac:spMk id="13" creationId="{2F15EABF-FD5F-4968-934E-1F8FD6B59527}"/>
          </ac:spMkLst>
        </pc:spChg>
        <pc:spChg chg="mod">
          <ac:chgData name="Brendan Patrick Paulo" userId="d2ba0eff-8bc7-4373-83b4-27b2cfe6ea52" providerId="ADAL" clId="{EB269192-A650-443B-AB67-931E524A8745}" dt="2021-03-30T23:32:54.335" v="2857"/>
          <ac:spMkLst>
            <pc:docMk/>
            <pc:sldMk cId="835612329" sldId="403"/>
            <ac:spMk id="24" creationId="{CCAECDBF-BBA7-4461-AAE0-9E3320348ABA}"/>
          </ac:spMkLst>
        </pc:spChg>
        <pc:spChg chg="mod">
          <ac:chgData name="Brendan Patrick Paulo" userId="d2ba0eff-8bc7-4373-83b4-27b2cfe6ea52" providerId="ADAL" clId="{EB269192-A650-443B-AB67-931E524A8745}" dt="2021-03-30T23:32:54.335" v="2857"/>
          <ac:spMkLst>
            <pc:docMk/>
            <pc:sldMk cId="835612329" sldId="403"/>
            <ac:spMk id="25" creationId="{D29FED02-01BD-4F7E-AD9A-00780D157C88}"/>
          </ac:spMkLst>
        </pc:spChg>
      </pc:sldChg>
      <pc:sldChg chg="modSp modNotesTx">
        <pc:chgData name="Brendan Patrick Paulo" userId="d2ba0eff-8bc7-4373-83b4-27b2cfe6ea52" providerId="ADAL" clId="{EB269192-A650-443B-AB67-931E524A8745}" dt="2021-03-30T23:32:54.335" v="2857"/>
        <pc:sldMkLst>
          <pc:docMk/>
          <pc:sldMk cId="2459661276" sldId="404"/>
        </pc:sldMkLst>
        <pc:spChg chg="mod">
          <ac:chgData name="Brendan Patrick Paulo" userId="d2ba0eff-8bc7-4373-83b4-27b2cfe6ea52" providerId="ADAL" clId="{EB269192-A650-443B-AB67-931E524A8745}" dt="2021-03-30T23:32:54.335" v="2857"/>
          <ac:spMkLst>
            <pc:docMk/>
            <pc:sldMk cId="2459661276" sldId="404"/>
            <ac:spMk id="6" creationId="{31E4514A-64F2-4759-AC52-2E5D014C9D04}"/>
          </ac:spMkLst>
        </pc:spChg>
        <pc:spChg chg="mod">
          <ac:chgData name="Brendan Patrick Paulo" userId="d2ba0eff-8bc7-4373-83b4-27b2cfe6ea52" providerId="ADAL" clId="{EB269192-A650-443B-AB67-931E524A8745}" dt="2021-03-30T23:32:54.335" v="2857"/>
          <ac:spMkLst>
            <pc:docMk/>
            <pc:sldMk cId="2459661276" sldId="404"/>
            <ac:spMk id="11" creationId="{A867FC28-8AB4-4FAA-8327-63DEF1BFB882}"/>
          </ac:spMkLst>
        </pc:spChg>
        <pc:spChg chg="mod">
          <ac:chgData name="Brendan Patrick Paulo" userId="d2ba0eff-8bc7-4373-83b4-27b2cfe6ea52" providerId="ADAL" clId="{EB269192-A650-443B-AB67-931E524A8745}" dt="2021-03-30T23:32:54.335" v="2857"/>
          <ac:spMkLst>
            <pc:docMk/>
            <pc:sldMk cId="2459661276" sldId="404"/>
            <ac:spMk id="13" creationId="{2F15EABF-FD5F-4968-934E-1F8FD6B59527}"/>
          </ac:spMkLst>
        </pc:spChg>
        <pc:spChg chg="mod">
          <ac:chgData name="Brendan Patrick Paulo" userId="d2ba0eff-8bc7-4373-83b4-27b2cfe6ea52" providerId="ADAL" clId="{EB269192-A650-443B-AB67-931E524A8745}" dt="2021-03-30T23:32:54.335" v="2857"/>
          <ac:spMkLst>
            <pc:docMk/>
            <pc:sldMk cId="2459661276" sldId="404"/>
            <ac:spMk id="19" creationId="{17BC9F08-189A-438E-81D6-E07A62A60DE8}"/>
          </ac:spMkLst>
        </pc:spChg>
        <pc:spChg chg="mod">
          <ac:chgData name="Brendan Patrick Paulo" userId="d2ba0eff-8bc7-4373-83b4-27b2cfe6ea52" providerId="ADAL" clId="{EB269192-A650-443B-AB67-931E524A8745}" dt="2021-03-30T23:32:54.335" v="2857"/>
          <ac:spMkLst>
            <pc:docMk/>
            <pc:sldMk cId="2459661276" sldId="404"/>
            <ac:spMk id="23" creationId="{2CA325F1-D5D8-456E-B3CD-F4C34AEA0C46}"/>
          </ac:spMkLst>
        </pc:spChg>
        <pc:spChg chg="mod">
          <ac:chgData name="Brendan Patrick Paulo" userId="d2ba0eff-8bc7-4373-83b4-27b2cfe6ea52" providerId="ADAL" clId="{EB269192-A650-443B-AB67-931E524A8745}" dt="2021-03-30T23:32:54.335" v="2857"/>
          <ac:spMkLst>
            <pc:docMk/>
            <pc:sldMk cId="2459661276" sldId="404"/>
            <ac:spMk id="25" creationId="{00C12B2E-EC7E-4D2A-B2DC-432E5A1E65BA}"/>
          </ac:spMkLst>
        </pc:spChg>
        <pc:spChg chg="mod">
          <ac:chgData name="Brendan Patrick Paulo" userId="d2ba0eff-8bc7-4373-83b4-27b2cfe6ea52" providerId="ADAL" clId="{EB269192-A650-443B-AB67-931E524A8745}" dt="2021-03-30T23:32:54.335" v="2857"/>
          <ac:spMkLst>
            <pc:docMk/>
            <pc:sldMk cId="2459661276" sldId="404"/>
            <ac:spMk id="26" creationId="{6A9C0924-6930-4AA4-991D-2DA10DC14C2D}"/>
          </ac:spMkLst>
        </pc:spChg>
        <pc:spChg chg="mod">
          <ac:chgData name="Brendan Patrick Paulo" userId="d2ba0eff-8bc7-4373-83b4-27b2cfe6ea52" providerId="ADAL" clId="{EB269192-A650-443B-AB67-931E524A8745}" dt="2021-03-30T23:32:54.335" v="2857"/>
          <ac:spMkLst>
            <pc:docMk/>
            <pc:sldMk cId="2459661276" sldId="404"/>
            <ac:spMk id="27" creationId="{B4C38FBD-6E0E-4FDE-BE92-1A6FEF77F62C}"/>
          </ac:spMkLst>
        </pc:spChg>
        <pc:spChg chg="mod">
          <ac:chgData name="Brendan Patrick Paulo" userId="d2ba0eff-8bc7-4373-83b4-27b2cfe6ea52" providerId="ADAL" clId="{EB269192-A650-443B-AB67-931E524A8745}" dt="2021-03-30T23:32:54.335" v="2857"/>
          <ac:spMkLst>
            <pc:docMk/>
            <pc:sldMk cId="2459661276" sldId="404"/>
            <ac:spMk id="28" creationId="{5E5332DF-5D1B-452E-9E67-0B6F65D21106}"/>
          </ac:spMkLst>
        </pc:spChg>
        <pc:spChg chg="mod">
          <ac:chgData name="Brendan Patrick Paulo" userId="d2ba0eff-8bc7-4373-83b4-27b2cfe6ea52" providerId="ADAL" clId="{EB269192-A650-443B-AB67-931E524A8745}" dt="2021-03-30T23:32:54.335" v="2857"/>
          <ac:spMkLst>
            <pc:docMk/>
            <pc:sldMk cId="2459661276" sldId="404"/>
            <ac:spMk id="29" creationId="{82B8EA80-4854-4019-AAD9-F47AFB7CA29A}"/>
          </ac:spMkLst>
        </pc:spChg>
      </pc:sldChg>
      <pc:sldChg chg="addSp delSp modSp mod modNotesTx">
        <pc:chgData name="Brendan Patrick Paulo" userId="d2ba0eff-8bc7-4373-83b4-27b2cfe6ea52" providerId="ADAL" clId="{EB269192-A650-443B-AB67-931E524A8745}" dt="2021-03-31T02:17:51.157" v="2882" actId="1076"/>
        <pc:sldMkLst>
          <pc:docMk/>
          <pc:sldMk cId="1101348108" sldId="405"/>
        </pc:sldMkLst>
        <pc:spChg chg="mod">
          <ac:chgData name="Brendan Patrick Paulo" userId="d2ba0eff-8bc7-4373-83b4-27b2cfe6ea52" providerId="ADAL" clId="{EB269192-A650-443B-AB67-931E524A8745}" dt="2021-03-30T23:32:54.335" v="2857"/>
          <ac:spMkLst>
            <pc:docMk/>
            <pc:sldMk cId="1101348108" sldId="405"/>
            <ac:spMk id="2" creationId="{925BE08F-0C51-42C8-BBE3-77E5ADFA7029}"/>
          </ac:spMkLst>
        </pc:spChg>
        <pc:spChg chg="mod">
          <ac:chgData name="Brendan Patrick Paulo" userId="d2ba0eff-8bc7-4373-83b4-27b2cfe6ea52" providerId="ADAL" clId="{EB269192-A650-443B-AB67-931E524A8745}" dt="2021-03-30T23:32:54.335" v="2857"/>
          <ac:spMkLst>
            <pc:docMk/>
            <pc:sldMk cId="1101348108" sldId="405"/>
            <ac:spMk id="3" creationId="{151FCC42-2C0B-4D8B-A027-AFA4DFC5CD13}"/>
          </ac:spMkLst>
        </pc:spChg>
        <pc:spChg chg="del">
          <ac:chgData name="Brendan Patrick Paulo" userId="d2ba0eff-8bc7-4373-83b4-27b2cfe6ea52" providerId="ADAL" clId="{EB269192-A650-443B-AB67-931E524A8745}" dt="2021-03-28T21:07:11.927" v="0"/>
          <ac:spMkLst>
            <pc:docMk/>
            <pc:sldMk cId="1101348108" sldId="405"/>
            <ac:spMk id="4" creationId="{F8DA0C02-DDF7-4736-921F-4E0EEB51FF3B}"/>
          </ac:spMkLst>
        </pc:spChg>
        <pc:spChg chg="mod">
          <ac:chgData name="Brendan Patrick Paulo" userId="d2ba0eff-8bc7-4373-83b4-27b2cfe6ea52" providerId="ADAL" clId="{EB269192-A650-443B-AB67-931E524A8745}" dt="2021-03-30T23:32:54.335" v="2857"/>
          <ac:spMkLst>
            <pc:docMk/>
            <pc:sldMk cId="1101348108" sldId="405"/>
            <ac:spMk id="5" creationId="{5847BD5C-49CA-49E8-8378-310686DB1E37}"/>
          </ac:spMkLst>
        </pc:spChg>
        <pc:spChg chg="mod">
          <ac:chgData name="Brendan Patrick Paulo" userId="d2ba0eff-8bc7-4373-83b4-27b2cfe6ea52" providerId="ADAL" clId="{EB269192-A650-443B-AB67-931E524A8745}" dt="2021-03-30T23:32:54.335" v="2857"/>
          <ac:spMkLst>
            <pc:docMk/>
            <pc:sldMk cId="1101348108" sldId="405"/>
            <ac:spMk id="6" creationId="{4A99CBBE-EB87-46F0-80EB-3D0686F5C1D9}"/>
          </ac:spMkLst>
        </pc:spChg>
        <pc:spChg chg="mod">
          <ac:chgData name="Brendan Patrick Paulo" userId="d2ba0eff-8bc7-4373-83b4-27b2cfe6ea52" providerId="ADAL" clId="{EB269192-A650-443B-AB67-931E524A8745}" dt="2021-03-30T23:32:54.335" v="2857"/>
          <ac:spMkLst>
            <pc:docMk/>
            <pc:sldMk cId="1101348108" sldId="405"/>
            <ac:spMk id="8" creationId="{FF1D67DE-07FE-4F6E-B17F-5386CD5C59C4}"/>
          </ac:spMkLst>
        </pc:spChg>
        <pc:picChg chg="mod modCrop">
          <ac:chgData name="Brendan Patrick Paulo" userId="d2ba0eff-8bc7-4373-83b4-27b2cfe6ea52" providerId="ADAL" clId="{EB269192-A650-443B-AB67-931E524A8745}" dt="2021-03-31T02:17:48.960" v="2881" actId="1076"/>
          <ac:picMkLst>
            <pc:docMk/>
            <pc:sldMk cId="1101348108" sldId="405"/>
            <ac:picMk id="4" creationId="{E28AD45B-98CB-4529-898F-95DE9C761B5A}"/>
          </ac:picMkLst>
        </pc:picChg>
        <pc:picChg chg="add mod">
          <ac:chgData name="Brendan Patrick Paulo" userId="d2ba0eff-8bc7-4373-83b4-27b2cfe6ea52" providerId="ADAL" clId="{EB269192-A650-443B-AB67-931E524A8745}" dt="2021-03-28T21:07:19.907" v="3" actId="14100"/>
          <ac:picMkLst>
            <pc:docMk/>
            <pc:sldMk cId="1101348108" sldId="405"/>
            <ac:picMk id="9" creationId="{4EEE79F5-A4CB-482C-B391-C8CF3A8794C3}"/>
          </ac:picMkLst>
        </pc:picChg>
        <pc:picChg chg="add mod modCrop">
          <ac:chgData name="Brendan Patrick Paulo" userId="d2ba0eff-8bc7-4373-83b4-27b2cfe6ea52" providerId="ADAL" clId="{EB269192-A650-443B-AB67-931E524A8745}" dt="2021-03-31T02:17:51.157" v="2882" actId="1076"/>
          <ac:picMkLst>
            <pc:docMk/>
            <pc:sldMk cId="1101348108" sldId="405"/>
            <ac:picMk id="11" creationId="{956CC302-0FE7-4ACC-B823-D4D93769520D}"/>
          </ac:picMkLst>
        </pc:picChg>
      </pc:sldChg>
      <pc:sldChg chg="modSp mod">
        <pc:chgData name="Brendan Patrick Paulo" userId="d2ba0eff-8bc7-4373-83b4-27b2cfe6ea52" providerId="ADAL" clId="{EB269192-A650-443B-AB67-931E524A8745}" dt="2021-03-30T23:32:54.335" v="2857"/>
        <pc:sldMkLst>
          <pc:docMk/>
          <pc:sldMk cId="4166023368" sldId="407"/>
        </pc:sldMkLst>
        <pc:spChg chg="mod">
          <ac:chgData name="Brendan Patrick Paulo" userId="d2ba0eff-8bc7-4373-83b4-27b2cfe6ea52" providerId="ADAL" clId="{EB269192-A650-443B-AB67-931E524A8745}" dt="2021-03-30T23:32:54.335" v="2857"/>
          <ac:spMkLst>
            <pc:docMk/>
            <pc:sldMk cId="4166023368" sldId="407"/>
            <ac:spMk id="2" creationId="{925BE08F-0C51-42C8-BBE3-77E5ADFA7029}"/>
          </ac:spMkLst>
        </pc:spChg>
        <pc:spChg chg="mod">
          <ac:chgData name="Brendan Patrick Paulo" userId="d2ba0eff-8bc7-4373-83b4-27b2cfe6ea52" providerId="ADAL" clId="{EB269192-A650-443B-AB67-931E524A8745}" dt="2021-03-30T23:32:54.335" v="2857"/>
          <ac:spMkLst>
            <pc:docMk/>
            <pc:sldMk cId="4166023368" sldId="407"/>
            <ac:spMk id="3" creationId="{151FCC42-2C0B-4D8B-A027-AFA4DFC5CD13}"/>
          </ac:spMkLst>
        </pc:spChg>
        <pc:spChg chg="mod">
          <ac:chgData name="Brendan Patrick Paulo" userId="d2ba0eff-8bc7-4373-83b4-27b2cfe6ea52" providerId="ADAL" clId="{EB269192-A650-443B-AB67-931E524A8745}" dt="2021-03-30T23:32:54.335" v="2857"/>
          <ac:spMkLst>
            <pc:docMk/>
            <pc:sldMk cId="4166023368" sldId="407"/>
            <ac:spMk id="4" creationId="{F8DA0C02-DDF7-4736-921F-4E0EEB51FF3B}"/>
          </ac:spMkLst>
        </pc:spChg>
        <pc:spChg chg="mod">
          <ac:chgData name="Brendan Patrick Paulo" userId="d2ba0eff-8bc7-4373-83b4-27b2cfe6ea52" providerId="ADAL" clId="{EB269192-A650-443B-AB67-931E524A8745}" dt="2021-03-30T23:32:54.335" v="2857"/>
          <ac:spMkLst>
            <pc:docMk/>
            <pc:sldMk cId="4166023368" sldId="407"/>
            <ac:spMk id="5" creationId="{5847BD5C-49CA-49E8-8378-310686DB1E37}"/>
          </ac:spMkLst>
        </pc:spChg>
        <pc:spChg chg="mod">
          <ac:chgData name="Brendan Patrick Paulo" userId="d2ba0eff-8bc7-4373-83b4-27b2cfe6ea52" providerId="ADAL" clId="{EB269192-A650-443B-AB67-931E524A8745}" dt="2021-03-30T23:32:54.335" v="2857"/>
          <ac:spMkLst>
            <pc:docMk/>
            <pc:sldMk cId="4166023368" sldId="407"/>
            <ac:spMk id="6" creationId="{4A99CBBE-EB87-46F0-80EB-3D0686F5C1D9}"/>
          </ac:spMkLst>
        </pc:spChg>
        <pc:spChg chg="mod">
          <ac:chgData name="Brendan Patrick Paulo" userId="d2ba0eff-8bc7-4373-83b4-27b2cfe6ea52" providerId="ADAL" clId="{EB269192-A650-443B-AB67-931E524A8745}" dt="2021-03-30T23:32:54.335" v="2857"/>
          <ac:spMkLst>
            <pc:docMk/>
            <pc:sldMk cId="4166023368" sldId="407"/>
            <ac:spMk id="8" creationId="{FF1D67DE-07FE-4F6E-B17F-5386CD5C59C4}"/>
          </ac:spMkLst>
        </pc:spChg>
      </pc:sldChg>
      <pc:sldChg chg="modSp">
        <pc:chgData name="Brendan Patrick Paulo" userId="d2ba0eff-8bc7-4373-83b4-27b2cfe6ea52" providerId="ADAL" clId="{EB269192-A650-443B-AB67-931E524A8745}" dt="2021-03-30T23:32:54.335" v="2857"/>
        <pc:sldMkLst>
          <pc:docMk/>
          <pc:sldMk cId="3911250718" sldId="408"/>
        </pc:sldMkLst>
        <pc:spChg chg="mod">
          <ac:chgData name="Brendan Patrick Paulo" userId="d2ba0eff-8bc7-4373-83b4-27b2cfe6ea52" providerId="ADAL" clId="{EB269192-A650-443B-AB67-931E524A8745}" dt="2021-03-30T23:32:54.335" v="2857"/>
          <ac:spMkLst>
            <pc:docMk/>
            <pc:sldMk cId="3911250718" sldId="408"/>
            <ac:spMk id="6" creationId="{31E4514A-64F2-4759-AC52-2E5D014C9D04}"/>
          </ac:spMkLst>
        </pc:spChg>
        <pc:spChg chg="mod">
          <ac:chgData name="Brendan Patrick Paulo" userId="d2ba0eff-8bc7-4373-83b4-27b2cfe6ea52" providerId="ADAL" clId="{EB269192-A650-443B-AB67-931E524A8745}" dt="2021-03-30T23:32:54.335" v="2857"/>
          <ac:spMkLst>
            <pc:docMk/>
            <pc:sldMk cId="3911250718" sldId="408"/>
            <ac:spMk id="11" creationId="{A867FC28-8AB4-4FAA-8327-63DEF1BFB882}"/>
          </ac:spMkLst>
        </pc:spChg>
        <pc:spChg chg="mod">
          <ac:chgData name="Brendan Patrick Paulo" userId="d2ba0eff-8bc7-4373-83b4-27b2cfe6ea52" providerId="ADAL" clId="{EB269192-A650-443B-AB67-931E524A8745}" dt="2021-03-30T23:32:54.335" v="2857"/>
          <ac:spMkLst>
            <pc:docMk/>
            <pc:sldMk cId="3911250718" sldId="408"/>
            <ac:spMk id="13" creationId="{2F15EABF-FD5F-4968-934E-1F8FD6B59527}"/>
          </ac:spMkLst>
        </pc:spChg>
        <pc:spChg chg="mod">
          <ac:chgData name="Brendan Patrick Paulo" userId="d2ba0eff-8bc7-4373-83b4-27b2cfe6ea52" providerId="ADAL" clId="{EB269192-A650-443B-AB67-931E524A8745}" dt="2021-03-30T23:32:54.335" v="2857"/>
          <ac:spMkLst>
            <pc:docMk/>
            <pc:sldMk cId="3911250718" sldId="408"/>
            <ac:spMk id="23" creationId="{2CA325F1-D5D8-456E-B3CD-F4C34AEA0C46}"/>
          </ac:spMkLst>
        </pc:spChg>
        <pc:spChg chg="mod">
          <ac:chgData name="Brendan Patrick Paulo" userId="d2ba0eff-8bc7-4373-83b4-27b2cfe6ea52" providerId="ADAL" clId="{EB269192-A650-443B-AB67-931E524A8745}" dt="2021-03-30T23:32:54.335" v="2857"/>
          <ac:spMkLst>
            <pc:docMk/>
            <pc:sldMk cId="3911250718" sldId="408"/>
            <ac:spMk id="25" creationId="{00C12B2E-EC7E-4D2A-B2DC-432E5A1E65BA}"/>
          </ac:spMkLst>
        </pc:spChg>
        <pc:spChg chg="mod">
          <ac:chgData name="Brendan Patrick Paulo" userId="d2ba0eff-8bc7-4373-83b4-27b2cfe6ea52" providerId="ADAL" clId="{EB269192-A650-443B-AB67-931E524A8745}" dt="2021-03-30T23:32:54.335" v="2857"/>
          <ac:spMkLst>
            <pc:docMk/>
            <pc:sldMk cId="3911250718" sldId="408"/>
            <ac:spMk id="26" creationId="{6A9C0924-6930-4AA4-991D-2DA10DC14C2D}"/>
          </ac:spMkLst>
        </pc:spChg>
        <pc:spChg chg="mod">
          <ac:chgData name="Brendan Patrick Paulo" userId="d2ba0eff-8bc7-4373-83b4-27b2cfe6ea52" providerId="ADAL" clId="{EB269192-A650-443B-AB67-931E524A8745}" dt="2021-03-30T23:32:54.335" v="2857"/>
          <ac:spMkLst>
            <pc:docMk/>
            <pc:sldMk cId="3911250718" sldId="408"/>
            <ac:spMk id="27" creationId="{B4C38FBD-6E0E-4FDE-BE92-1A6FEF77F62C}"/>
          </ac:spMkLst>
        </pc:spChg>
        <pc:spChg chg="mod">
          <ac:chgData name="Brendan Patrick Paulo" userId="d2ba0eff-8bc7-4373-83b4-27b2cfe6ea52" providerId="ADAL" clId="{EB269192-A650-443B-AB67-931E524A8745}" dt="2021-03-30T23:32:54.335" v="2857"/>
          <ac:spMkLst>
            <pc:docMk/>
            <pc:sldMk cId="3911250718" sldId="408"/>
            <ac:spMk id="28" creationId="{5E5332DF-5D1B-452E-9E67-0B6F65D21106}"/>
          </ac:spMkLst>
        </pc:spChg>
        <pc:spChg chg="mod">
          <ac:chgData name="Brendan Patrick Paulo" userId="d2ba0eff-8bc7-4373-83b4-27b2cfe6ea52" providerId="ADAL" clId="{EB269192-A650-443B-AB67-931E524A8745}" dt="2021-03-30T23:32:54.335" v="2857"/>
          <ac:spMkLst>
            <pc:docMk/>
            <pc:sldMk cId="3911250718" sldId="408"/>
            <ac:spMk id="29" creationId="{82B8EA80-4854-4019-AAD9-F47AFB7CA29A}"/>
          </ac:spMkLst>
        </pc:spChg>
      </pc:sldChg>
      <pc:sldChg chg="modSp mod">
        <pc:chgData name="Brendan Patrick Paulo" userId="d2ba0eff-8bc7-4373-83b4-27b2cfe6ea52" providerId="ADAL" clId="{EB269192-A650-443B-AB67-931E524A8745}" dt="2021-03-30T23:32:54.335" v="2857"/>
        <pc:sldMkLst>
          <pc:docMk/>
          <pc:sldMk cId="466795410" sldId="410"/>
        </pc:sldMkLst>
        <pc:spChg chg="mod">
          <ac:chgData name="Brendan Patrick Paulo" userId="d2ba0eff-8bc7-4373-83b4-27b2cfe6ea52" providerId="ADAL" clId="{EB269192-A650-443B-AB67-931E524A8745}" dt="2021-03-30T23:32:54.335" v="2857"/>
          <ac:spMkLst>
            <pc:docMk/>
            <pc:sldMk cId="466795410" sldId="410"/>
            <ac:spMk id="2" creationId="{925BE08F-0C51-42C8-BBE3-77E5ADFA7029}"/>
          </ac:spMkLst>
        </pc:spChg>
        <pc:spChg chg="mod">
          <ac:chgData name="Brendan Patrick Paulo" userId="d2ba0eff-8bc7-4373-83b4-27b2cfe6ea52" providerId="ADAL" clId="{EB269192-A650-443B-AB67-931E524A8745}" dt="2021-03-30T23:32:54.335" v="2857"/>
          <ac:spMkLst>
            <pc:docMk/>
            <pc:sldMk cId="466795410" sldId="410"/>
            <ac:spMk id="3" creationId="{151FCC42-2C0B-4D8B-A027-AFA4DFC5CD13}"/>
          </ac:spMkLst>
        </pc:spChg>
        <pc:spChg chg="mod">
          <ac:chgData name="Brendan Patrick Paulo" userId="d2ba0eff-8bc7-4373-83b4-27b2cfe6ea52" providerId="ADAL" clId="{EB269192-A650-443B-AB67-931E524A8745}" dt="2021-03-30T23:32:54.335" v="2857"/>
          <ac:spMkLst>
            <pc:docMk/>
            <pc:sldMk cId="466795410" sldId="410"/>
            <ac:spMk id="6" creationId="{4A99CBBE-EB87-46F0-80EB-3D0686F5C1D9}"/>
          </ac:spMkLst>
        </pc:spChg>
        <pc:spChg chg="mod">
          <ac:chgData name="Brendan Patrick Paulo" userId="d2ba0eff-8bc7-4373-83b4-27b2cfe6ea52" providerId="ADAL" clId="{EB269192-A650-443B-AB67-931E524A8745}" dt="2021-03-30T23:32:54.335" v="2857"/>
          <ac:spMkLst>
            <pc:docMk/>
            <pc:sldMk cId="466795410" sldId="410"/>
            <ac:spMk id="8" creationId="{FF1D67DE-07FE-4F6E-B17F-5386CD5C59C4}"/>
          </ac:spMkLst>
        </pc:spChg>
        <pc:picChg chg="mod">
          <ac:chgData name="Brendan Patrick Paulo" userId="d2ba0eff-8bc7-4373-83b4-27b2cfe6ea52" providerId="ADAL" clId="{EB269192-A650-443B-AB67-931E524A8745}" dt="2021-03-30T23:32:54.335" v="2857"/>
          <ac:picMkLst>
            <pc:docMk/>
            <pc:sldMk cId="466795410" sldId="410"/>
            <ac:picMk id="7" creationId="{03310468-4524-4BCD-A10D-A76EFE04B77D}"/>
          </ac:picMkLst>
        </pc:picChg>
      </pc:sldChg>
      <pc:sldChg chg="modSp mod">
        <pc:chgData name="Brendan Patrick Paulo" userId="d2ba0eff-8bc7-4373-83b4-27b2cfe6ea52" providerId="ADAL" clId="{EB269192-A650-443B-AB67-931E524A8745}" dt="2021-03-30T23:32:54.335" v="2857"/>
        <pc:sldMkLst>
          <pc:docMk/>
          <pc:sldMk cId="2621847102" sldId="411"/>
        </pc:sldMkLst>
        <pc:spChg chg="mod">
          <ac:chgData name="Brendan Patrick Paulo" userId="d2ba0eff-8bc7-4373-83b4-27b2cfe6ea52" providerId="ADAL" clId="{EB269192-A650-443B-AB67-931E524A8745}" dt="2021-03-30T23:32:54.335" v="2857"/>
          <ac:spMkLst>
            <pc:docMk/>
            <pc:sldMk cId="2621847102" sldId="411"/>
            <ac:spMk id="2" creationId="{925BE08F-0C51-42C8-BBE3-77E5ADFA7029}"/>
          </ac:spMkLst>
        </pc:spChg>
        <pc:spChg chg="mod">
          <ac:chgData name="Brendan Patrick Paulo" userId="d2ba0eff-8bc7-4373-83b4-27b2cfe6ea52" providerId="ADAL" clId="{EB269192-A650-443B-AB67-931E524A8745}" dt="2021-03-30T23:32:54.335" v="2857"/>
          <ac:spMkLst>
            <pc:docMk/>
            <pc:sldMk cId="2621847102" sldId="411"/>
            <ac:spMk id="3" creationId="{151FCC42-2C0B-4D8B-A027-AFA4DFC5CD13}"/>
          </ac:spMkLst>
        </pc:spChg>
        <pc:spChg chg="mod">
          <ac:chgData name="Brendan Patrick Paulo" userId="d2ba0eff-8bc7-4373-83b4-27b2cfe6ea52" providerId="ADAL" clId="{EB269192-A650-443B-AB67-931E524A8745}" dt="2021-03-30T23:32:54.335" v="2857"/>
          <ac:spMkLst>
            <pc:docMk/>
            <pc:sldMk cId="2621847102" sldId="411"/>
            <ac:spMk id="4" creationId="{F8DA0C02-DDF7-4736-921F-4E0EEB51FF3B}"/>
          </ac:spMkLst>
        </pc:spChg>
        <pc:spChg chg="mod">
          <ac:chgData name="Brendan Patrick Paulo" userId="d2ba0eff-8bc7-4373-83b4-27b2cfe6ea52" providerId="ADAL" clId="{EB269192-A650-443B-AB67-931E524A8745}" dt="2021-03-30T23:32:54.335" v="2857"/>
          <ac:spMkLst>
            <pc:docMk/>
            <pc:sldMk cId="2621847102" sldId="411"/>
            <ac:spMk id="6" creationId="{4A99CBBE-EB87-46F0-80EB-3D0686F5C1D9}"/>
          </ac:spMkLst>
        </pc:spChg>
        <pc:spChg chg="mod">
          <ac:chgData name="Brendan Patrick Paulo" userId="d2ba0eff-8bc7-4373-83b4-27b2cfe6ea52" providerId="ADAL" clId="{EB269192-A650-443B-AB67-931E524A8745}" dt="2021-03-30T23:32:54.335" v="2857"/>
          <ac:spMkLst>
            <pc:docMk/>
            <pc:sldMk cId="2621847102" sldId="411"/>
            <ac:spMk id="8" creationId="{FF1D67DE-07FE-4F6E-B17F-5386CD5C59C4}"/>
          </ac:spMkLst>
        </pc:spChg>
      </pc:sldChg>
      <pc:sldChg chg="modSp mod">
        <pc:chgData name="Brendan Patrick Paulo" userId="d2ba0eff-8bc7-4373-83b4-27b2cfe6ea52" providerId="ADAL" clId="{EB269192-A650-443B-AB67-931E524A8745}" dt="2021-03-30T23:32:54.335" v="2857"/>
        <pc:sldMkLst>
          <pc:docMk/>
          <pc:sldMk cId="767923421" sldId="412"/>
        </pc:sldMkLst>
        <pc:spChg chg="mod">
          <ac:chgData name="Brendan Patrick Paulo" userId="d2ba0eff-8bc7-4373-83b4-27b2cfe6ea52" providerId="ADAL" clId="{EB269192-A650-443B-AB67-931E524A8745}" dt="2021-03-30T23:32:54.335" v="2857"/>
          <ac:spMkLst>
            <pc:docMk/>
            <pc:sldMk cId="767923421" sldId="412"/>
            <ac:spMk id="2" creationId="{6C3FAAAC-1F60-47F4-AD13-E7679D31EC50}"/>
          </ac:spMkLst>
        </pc:spChg>
        <pc:spChg chg="mod">
          <ac:chgData name="Brendan Patrick Paulo" userId="d2ba0eff-8bc7-4373-83b4-27b2cfe6ea52" providerId="ADAL" clId="{EB269192-A650-443B-AB67-931E524A8745}" dt="2021-03-30T23:32:54.335" v="2857"/>
          <ac:spMkLst>
            <pc:docMk/>
            <pc:sldMk cId="767923421" sldId="412"/>
            <ac:spMk id="3" creationId="{D9C0F8D4-E55D-430C-85F2-2DBC49D9B6AB}"/>
          </ac:spMkLst>
        </pc:spChg>
        <pc:spChg chg="mod">
          <ac:chgData name="Brendan Patrick Paulo" userId="d2ba0eff-8bc7-4373-83b4-27b2cfe6ea52" providerId="ADAL" clId="{EB269192-A650-443B-AB67-931E524A8745}" dt="2021-03-30T23:32:54.335" v="2857"/>
          <ac:spMkLst>
            <pc:docMk/>
            <pc:sldMk cId="767923421" sldId="412"/>
            <ac:spMk id="10" creationId="{747BF6E8-DCF4-4D11-B03F-3B386F983A6B}"/>
          </ac:spMkLst>
        </pc:spChg>
      </pc:sldChg>
      <pc:sldChg chg="modSp mod">
        <pc:chgData name="Brendan Patrick Paulo" userId="d2ba0eff-8bc7-4373-83b4-27b2cfe6ea52" providerId="ADAL" clId="{EB269192-A650-443B-AB67-931E524A8745}" dt="2021-03-30T23:32:54.335" v="2857"/>
        <pc:sldMkLst>
          <pc:docMk/>
          <pc:sldMk cId="190169884" sldId="4078"/>
        </pc:sldMkLst>
        <pc:spChg chg="mod">
          <ac:chgData name="Brendan Patrick Paulo" userId="d2ba0eff-8bc7-4373-83b4-27b2cfe6ea52" providerId="ADAL" clId="{EB269192-A650-443B-AB67-931E524A8745}" dt="2021-03-30T23:32:54.335" v="2857"/>
          <ac:spMkLst>
            <pc:docMk/>
            <pc:sldMk cId="190169884" sldId="4078"/>
            <ac:spMk id="2" creationId="{EA90CF7D-ACB8-4A1C-AB73-4BBFA89D7578}"/>
          </ac:spMkLst>
        </pc:spChg>
        <pc:spChg chg="mod">
          <ac:chgData name="Brendan Patrick Paulo" userId="d2ba0eff-8bc7-4373-83b4-27b2cfe6ea52" providerId="ADAL" clId="{EB269192-A650-443B-AB67-931E524A8745}" dt="2021-03-30T23:32:54.335" v="2857"/>
          <ac:spMkLst>
            <pc:docMk/>
            <pc:sldMk cId="190169884" sldId="4078"/>
            <ac:spMk id="4" creationId="{3FA99F84-C11B-4360-9B69-7B8AB990BA06}"/>
          </ac:spMkLst>
        </pc:spChg>
        <pc:spChg chg="mod">
          <ac:chgData name="Brendan Patrick Paulo" userId="d2ba0eff-8bc7-4373-83b4-27b2cfe6ea52" providerId="ADAL" clId="{EB269192-A650-443B-AB67-931E524A8745}" dt="2021-03-30T23:32:54.335" v="2857"/>
          <ac:spMkLst>
            <pc:docMk/>
            <pc:sldMk cId="190169884" sldId="4078"/>
            <ac:spMk id="5" creationId="{EA4FC227-55C2-414B-B538-9BABB9F6615E}"/>
          </ac:spMkLst>
        </pc:spChg>
        <pc:spChg chg="mod">
          <ac:chgData name="Brendan Patrick Paulo" userId="d2ba0eff-8bc7-4373-83b4-27b2cfe6ea52" providerId="ADAL" clId="{EB269192-A650-443B-AB67-931E524A8745}" dt="2021-03-30T23:32:54.335" v="2857"/>
          <ac:spMkLst>
            <pc:docMk/>
            <pc:sldMk cId="190169884" sldId="4078"/>
            <ac:spMk id="7" creationId="{45471ACC-AD43-4BAF-A528-BF997CAAEF66}"/>
          </ac:spMkLst>
        </pc:spChg>
      </pc:sldChg>
      <pc:sldChg chg="modSp mod">
        <pc:chgData name="Brendan Patrick Paulo" userId="d2ba0eff-8bc7-4373-83b4-27b2cfe6ea52" providerId="ADAL" clId="{EB269192-A650-443B-AB67-931E524A8745}" dt="2021-03-30T23:32:54.335" v="2857"/>
        <pc:sldMkLst>
          <pc:docMk/>
          <pc:sldMk cId="3812307815" sldId="4080"/>
        </pc:sldMkLst>
        <pc:spChg chg="mod">
          <ac:chgData name="Brendan Patrick Paulo" userId="d2ba0eff-8bc7-4373-83b4-27b2cfe6ea52" providerId="ADAL" clId="{EB269192-A650-443B-AB67-931E524A8745}" dt="2021-03-30T23:32:54.335" v="2857"/>
          <ac:spMkLst>
            <pc:docMk/>
            <pc:sldMk cId="3812307815" sldId="4080"/>
            <ac:spMk id="5" creationId="{B3AB30D7-834C-47C6-BF0F-34D6DFD32A2A}"/>
          </ac:spMkLst>
        </pc:spChg>
        <pc:spChg chg="mod">
          <ac:chgData name="Brendan Patrick Paulo" userId="d2ba0eff-8bc7-4373-83b4-27b2cfe6ea52" providerId="ADAL" clId="{EB269192-A650-443B-AB67-931E524A8745}" dt="2021-03-30T23:32:54.335" v="2857"/>
          <ac:spMkLst>
            <pc:docMk/>
            <pc:sldMk cId="3812307815" sldId="4080"/>
            <ac:spMk id="6" creationId="{31E4514A-64F2-4759-AC52-2E5D014C9D04}"/>
          </ac:spMkLst>
        </pc:spChg>
        <pc:spChg chg="mod">
          <ac:chgData name="Brendan Patrick Paulo" userId="d2ba0eff-8bc7-4373-83b4-27b2cfe6ea52" providerId="ADAL" clId="{EB269192-A650-443B-AB67-931E524A8745}" dt="2021-03-30T23:32:54.335" v="2857"/>
          <ac:spMkLst>
            <pc:docMk/>
            <pc:sldMk cId="3812307815" sldId="4080"/>
            <ac:spMk id="8" creationId="{B2C873D1-61EE-4C24-8580-4ADA39CAD084}"/>
          </ac:spMkLst>
        </pc:spChg>
        <pc:spChg chg="mod">
          <ac:chgData name="Brendan Patrick Paulo" userId="d2ba0eff-8bc7-4373-83b4-27b2cfe6ea52" providerId="ADAL" clId="{EB269192-A650-443B-AB67-931E524A8745}" dt="2021-03-30T23:32:54.335" v="2857"/>
          <ac:spMkLst>
            <pc:docMk/>
            <pc:sldMk cId="3812307815" sldId="4080"/>
            <ac:spMk id="10" creationId="{E6FC3977-DCD2-498B-B7ED-3C0C6796602E}"/>
          </ac:spMkLst>
        </pc:spChg>
      </pc:sldChg>
      <pc:sldChg chg="modSp mod modNotesTx">
        <pc:chgData name="Brendan Patrick Paulo" userId="d2ba0eff-8bc7-4373-83b4-27b2cfe6ea52" providerId="ADAL" clId="{EB269192-A650-443B-AB67-931E524A8745}" dt="2021-03-30T23:32:54.335" v="2857"/>
        <pc:sldMkLst>
          <pc:docMk/>
          <pc:sldMk cId="1711577345" sldId="4081"/>
        </pc:sldMkLst>
        <pc:spChg chg="mod">
          <ac:chgData name="Brendan Patrick Paulo" userId="d2ba0eff-8bc7-4373-83b4-27b2cfe6ea52" providerId="ADAL" clId="{EB269192-A650-443B-AB67-931E524A8745}" dt="2021-03-30T23:32:54.335" v="2857"/>
          <ac:spMkLst>
            <pc:docMk/>
            <pc:sldMk cId="1711577345" sldId="4081"/>
            <ac:spMk id="2" creationId="{6423D2FB-3275-4CEF-9C2D-0A9630E0129F}"/>
          </ac:spMkLst>
        </pc:spChg>
        <pc:spChg chg="mod">
          <ac:chgData name="Brendan Patrick Paulo" userId="d2ba0eff-8bc7-4373-83b4-27b2cfe6ea52" providerId="ADAL" clId="{EB269192-A650-443B-AB67-931E524A8745}" dt="2021-03-30T23:32:54.335" v="2857"/>
          <ac:spMkLst>
            <pc:docMk/>
            <pc:sldMk cId="1711577345" sldId="4081"/>
            <ac:spMk id="6" creationId="{31E4514A-64F2-4759-AC52-2E5D014C9D04}"/>
          </ac:spMkLst>
        </pc:spChg>
        <pc:spChg chg="mod">
          <ac:chgData name="Brendan Patrick Paulo" userId="d2ba0eff-8bc7-4373-83b4-27b2cfe6ea52" providerId="ADAL" clId="{EB269192-A650-443B-AB67-931E524A8745}" dt="2021-03-30T23:32:54.335" v="2857"/>
          <ac:spMkLst>
            <pc:docMk/>
            <pc:sldMk cId="1711577345" sldId="4081"/>
            <ac:spMk id="8" creationId="{B2C873D1-61EE-4C24-8580-4ADA39CAD084}"/>
          </ac:spMkLst>
        </pc:spChg>
        <pc:spChg chg="mod">
          <ac:chgData name="Brendan Patrick Paulo" userId="d2ba0eff-8bc7-4373-83b4-27b2cfe6ea52" providerId="ADAL" clId="{EB269192-A650-443B-AB67-931E524A8745}" dt="2021-03-30T23:32:54.335" v="2857"/>
          <ac:spMkLst>
            <pc:docMk/>
            <pc:sldMk cId="1711577345" sldId="4081"/>
            <ac:spMk id="10" creationId="{E6FC3977-DCD2-498B-B7ED-3C0C6796602E}"/>
          </ac:spMkLst>
        </pc:spChg>
      </pc:sldChg>
      <pc:sldChg chg="modSp mod">
        <pc:chgData name="Brendan Patrick Paulo" userId="d2ba0eff-8bc7-4373-83b4-27b2cfe6ea52" providerId="ADAL" clId="{EB269192-A650-443B-AB67-931E524A8745}" dt="2021-03-30T23:32:54.335" v="2857"/>
        <pc:sldMkLst>
          <pc:docMk/>
          <pc:sldMk cId="2232793308" sldId="4082"/>
        </pc:sldMkLst>
        <pc:spChg chg="mod">
          <ac:chgData name="Brendan Patrick Paulo" userId="d2ba0eff-8bc7-4373-83b4-27b2cfe6ea52" providerId="ADAL" clId="{EB269192-A650-443B-AB67-931E524A8745}" dt="2021-03-30T23:32:54.335" v="2857"/>
          <ac:spMkLst>
            <pc:docMk/>
            <pc:sldMk cId="2232793308" sldId="4082"/>
            <ac:spMk id="2" creationId="{599E7C45-E9AC-46A3-8FC1-22F857D60E7B}"/>
          </ac:spMkLst>
        </pc:spChg>
        <pc:spChg chg="mod">
          <ac:chgData name="Brendan Patrick Paulo" userId="d2ba0eff-8bc7-4373-83b4-27b2cfe6ea52" providerId="ADAL" clId="{EB269192-A650-443B-AB67-931E524A8745}" dt="2021-03-30T23:32:54.335" v="2857"/>
          <ac:spMkLst>
            <pc:docMk/>
            <pc:sldMk cId="2232793308" sldId="4082"/>
            <ac:spMk id="6" creationId="{31E4514A-64F2-4759-AC52-2E5D014C9D04}"/>
          </ac:spMkLst>
        </pc:spChg>
        <pc:spChg chg="mod">
          <ac:chgData name="Brendan Patrick Paulo" userId="d2ba0eff-8bc7-4373-83b4-27b2cfe6ea52" providerId="ADAL" clId="{EB269192-A650-443B-AB67-931E524A8745}" dt="2021-03-30T23:32:54.335" v="2857"/>
          <ac:spMkLst>
            <pc:docMk/>
            <pc:sldMk cId="2232793308" sldId="4082"/>
            <ac:spMk id="8" creationId="{B2C873D1-61EE-4C24-8580-4ADA39CAD084}"/>
          </ac:spMkLst>
        </pc:spChg>
        <pc:spChg chg="mod">
          <ac:chgData name="Brendan Patrick Paulo" userId="d2ba0eff-8bc7-4373-83b4-27b2cfe6ea52" providerId="ADAL" clId="{EB269192-A650-443B-AB67-931E524A8745}" dt="2021-03-30T23:32:54.335" v="2857"/>
          <ac:spMkLst>
            <pc:docMk/>
            <pc:sldMk cId="2232793308" sldId="4082"/>
            <ac:spMk id="10" creationId="{E6FC3977-DCD2-498B-B7ED-3C0C6796602E}"/>
          </ac:spMkLst>
        </pc:spChg>
      </pc:sldChg>
      <pc:sldChg chg="modSp mod">
        <pc:chgData name="Brendan Patrick Paulo" userId="d2ba0eff-8bc7-4373-83b4-27b2cfe6ea52" providerId="ADAL" clId="{EB269192-A650-443B-AB67-931E524A8745}" dt="2021-03-30T23:32:54.335" v="2857"/>
        <pc:sldMkLst>
          <pc:docMk/>
          <pc:sldMk cId="953111826" sldId="4083"/>
        </pc:sldMkLst>
        <pc:spChg chg="mod">
          <ac:chgData name="Brendan Patrick Paulo" userId="d2ba0eff-8bc7-4373-83b4-27b2cfe6ea52" providerId="ADAL" clId="{EB269192-A650-443B-AB67-931E524A8745}" dt="2021-03-30T23:32:54.335" v="2857"/>
          <ac:spMkLst>
            <pc:docMk/>
            <pc:sldMk cId="953111826" sldId="4083"/>
            <ac:spMk id="2" creationId="{925BE08F-0C51-42C8-BBE3-77E5ADFA7029}"/>
          </ac:spMkLst>
        </pc:spChg>
        <pc:spChg chg="mod">
          <ac:chgData name="Brendan Patrick Paulo" userId="d2ba0eff-8bc7-4373-83b4-27b2cfe6ea52" providerId="ADAL" clId="{EB269192-A650-443B-AB67-931E524A8745}" dt="2021-03-30T23:32:54.335" v="2857"/>
          <ac:spMkLst>
            <pc:docMk/>
            <pc:sldMk cId="953111826" sldId="4083"/>
            <ac:spMk id="3" creationId="{151FCC42-2C0B-4D8B-A027-AFA4DFC5CD13}"/>
          </ac:spMkLst>
        </pc:spChg>
        <pc:spChg chg="mod">
          <ac:chgData name="Brendan Patrick Paulo" userId="d2ba0eff-8bc7-4373-83b4-27b2cfe6ea52" providerId="ADAL" clId="{EB269192-A650-443B-AB67-931E524A8745}" dt="2021-03-30T23:32:54.335" v="2857"/>
          <ac:spMkLst>
            <pc:docMk/>
            <pc:sldMk cId="953111826" sldId="4083"/>
            <ac:spMk id="6" creationId="{4A99CBBE-EB87-46F0-80EB-3D0686F5C1D9}"/>
          </ac:spMkLst>
        </pc:spChg>
        <pc:spChg chg="mod">
          <ac:chgData name="Brendan Patrick Paulo" userId="d2ba0eff-8bc7-4373-83b4-27b2cfe6ea52" providerId="ADAL" clId="{EB269192-A650-443B-AB67-931E524A8745}" dt="2021-03-30T23:32:54.335" v="2857"/>
          <ac:spMkLst>
            <pc:docMk/>
            <pc:sldMk cId="953111826" sldId="4083"/>
            <ac:spMk id="8" creationId="{FF1D67DE-07FE-4F6E-B17F-5386CD5C59C4}"/>
          </ac:spMkLst>
        </pc:spChg>
        <pc:spChg chg="mod">
          <ac:chgData name="Brendan Patrick Paulo" userId="d2ba0eff-8bc7-4373-83b4-27b2cfe6ea52" providerId="ADAL" clId="{EB269192-A650-443B-AB67-931E524A8745}" dt="2021-03-30T23:32:54.335" v="2857"/>
          <ac:spMkLst>
            <pc:docMk/>
            <pc:sldMk cId="953111826" sldId="4083"/>
            <ac:spMk id="13" creationId="{12F0A922-C2D9-4772-A97D-DDABAF1A763C}"/>
          </ac:spMkLst>
        </pc:spChg>
      </pc:sldChg>
      <pc:sldChg chg="modSp mod">
        <pc:chgData name="Brendan Patrick Paulo" userId="d2ba0eff-8bc7-4373-83b4-27b2cfe6ea52" providerId="ADAL" clId="{EB269192-A650-443B-AB67-931E524A8745}" dt="2021-03-30T23:32:54.335" v="2857"/>
        <pc:sldMkLst>
          <pc:docMk/>
          <pc:sldMk cId="1068033819" sldId="4084"/>
        </pc:sldMkLst>
        <pc:spChg chg="mod">
          <ac:chgData name="Brendan Patrick Paulo" userId="d2ba0eff-8bc7-4373-83b4-27b2cfe6ea52" providerId="ADAL" clId="{EB269192-A650-443B-AB67-931E524A8745}" dt="2021-03-30T23:32:54.335" v="2857"/>
          <ac:spMkLst>
            <pc:docMk/>
            <pc:sldMk cId="1068033819" sldId="4084"/>
            <ac:spMk id="2" creationId="{925BE08F-0C51-42C8-BBE3-77E5ADFA7029}"/>
          </ac:spMkLst>
        </pc:spChg>
        <pc:spChg chg="mod">
          <ac:chgData name="Brendan Patrick Paulo" userId="d2ba0eff-8bc7-4373-83b4-27b2cfe6ea52" providerId="ADAL" clId="{EB269192-A650-443B-AB67-931E524A8745}" dt="2021-03-30T23:32:54.335" v="2857"/>
          <ac:spMkLst>
            <pc:docMk/>
            <pc:sldMk cId="1068033819" sldId="4084"/>
            <ac:spMk id="3" creationId="{151FCC42-2C0B-4D8B-A027-AFA4DFC5CD13}"/>
          </ac:spMkLst>
        </pc:spChg>
        <pc:spChg chg="mod">
          <ac:chgData name="Brendan Patrick Paulo" userId="d2ba0eff-8bc7-4373-83b4-27b2cfe6ea52" providerId="ADAL" clId="{EB269192-A650-443B-AB67-931E524A8745}" dt="2021-03-30T23:32:54.335" v="2857"/>
          <ac:spMkLst>
            <pc:docMk/>
            <pc:sldMk cId="1068033819" sldId="4084"/>
            <ac:spMk id="6" creationId="{4A99CBBE-EB87-46F0-80EB-3D0686F5C1D9}"/>
          </ac:spMkLst>
        </pc:spChg>
        <pc:spChg chg="mod">
          <ac:chgData name="Brendan Patrick Paulo" userId="d2ba0eff-8bc7-4373-83b4-27b2cfe6ea52" providerId="ADAL" clId="{EB269192-A650-443B-AB67-931E524A8745}" dt="2021-03-30T23:32:54.335" v="2857"/>
          <ac:spMkLst>
            <pc:docMk/>
            <pc:sldMk cId="1068033819" sldId="4084"/>
            <ac:spMk id="8" creationId="{FF1D67DE-07FE-4F6E-B17F-5386CD5C59C4}"/>
          </ac:spMkLst>
        </pc:spChg>
        <pc:spChg chg="mod">
          <ac:chgData name="Brendan Patrick Paulo" userId="d2ba0eff-8bc7-4373-83b4-27b2cfe6ea52" providerId="ADAL" clId="{EB269192-A650-443B-AB67-931E524A8745}" dt="2021-03-30T23:32:54.335" v="2857"/>
          <ac:spMkLst>
            <pc:docMk/>
            <pc:sldMk cId="1068033819" sldId="4084"/>
            <ac:spMk id="14" creationId="{00CE52F9-4F1E-4925-A7A9-020017BCAD54}"/>
          </ac:spMkLst>
        </pc:spChg>
        <pc:spChg chg="mod">
          <ac:chgData name="Brendan Patrick Paulo" userId="d2ba0eff-8bc7-4373-83b4-27b2cfe6ea52" providerId="ADAL" clId="{EB269192-A650-443B-AB67-931E524A8745}" dt="2021-03-30T23:32:54.335" v="2857"/>
          <ac:spMkLst>
            <pc:docMk/>
            <pc:sldMk cId="1068033819" sldId="4084"/>
            <ac:spMk id="18" creationId="{55CB8CDA-1749-4D3C-BD5C-D6413A55F065}"/>
          </ac:spMkLst>
        </pc:spChg>
      </pc:sldChg>
      <pc:sldChg chg="modSp mod">
        <pc:chgData name="Brendan Patrick Paulo" userId="d2ba0eff-8bc7-4373-83b4-27b2cfe6ea52" providerId="ADAL" clId="{EB269192-A650-443B-AB67-931E524A8745}" dt="2021-03-30T23:32:54.335" v="2857"/>
        <pc:sldMkLst>
          <pc:docMk/>
          <pc:sldMk cId="116100928" sldId="4085"/>
        </pc:sldMkLst>
        <pc:spChg chg="mod">
          <ac:chgData name="Brendan Patrick Paulo" userId="d2ba0eff-8bc7-4373-83b4-27b2cfe6ea52" providerId="ADAL" clId="{EB269192-A650-443B-AB67-931E524A8745}" dt="2021-03-30T23:32:54.335" v="2857"/>
          <ac:spMkLst>
            <pc:docMk/>
            <pc:sldMk cId="116100928" sldId="4085"/>
            <ac:spMk id="3" creationId="{151FCC42-2C0B-4D8B-A027-AFA4DFC5CD13}"/>
          </ac:spMkLst>
        </pc:spChg>
        <pc:spChg chg="mod">
          <ac:chgData name="Brendan Patrick Paulo" userId="d2ba0eff-8bc7-4373-83b4-27b2cfe6ea52" providerId="ADAL" clId="{EB269192-A650-443B-AB67-931E524A8745}" dt="2021-03-30T23:32:54.335" v="2857"/>
          <ac:spMkLst>
            <pc:docMk/>
            <pc:sldMk cId="116100928" sldId="4085"/>
            <ac:spMk id="6" creationId="{4A99CBBE-EB87-46F0-80EB-3D0686F5C1D9}"/>
          </ac:spMkLst>
        </pc:spChg>
        <pc:spChg chg="mod">
          <ac:chgData name="Brendan Patrick Paulo" userId="d2ba0eff-8bc7-4373-83b4-27b2cfe6ea52" providerId="ADAL" clId="{EB269192-A650-443B-AB67-931E524A8745}" dt="2021-03-30T23:32:54.335" v="2857"/>
          <ac:spMkLst>
            <pc:docMk/>
            <pc:sldMk cId="116100928" sldId="4085"/>
            <ac:spMk id="8" creationId="{FF1D67DE-07FE-4F6E-B17F-5386CD5C59C4}"/>
          </ac:spMkLst>
        </pc:spChg>
      </pc:sldChg>
      <pc:sldChg chg="modSp mod">
        <pc:chgData name="Brendan Patrick Paulo" userId="d2ba0eff-8bc7-4373-83b4-27b2cfe6ea52" providerId="ADAL" clId="{EB269192-A650-443B-AB67-931E524A8745}" dt="2021-03-30T23:32:54.335" v="2857"/>
        <pc:sldMkLst>
          <pc:docMk/>
          <pc:sldMk cId="3691496628" sldId="4086"/>
        </pc:sldMkLst>
        <pc:spChg chg="mod">
          <ac:chgData name="Brendan Patrick Paulo" userId="d2ba0eff-8bc7-4373-83b4-27b2cfe6ea52" providerId="ADAL" clId="{EB269192-A650-443B-AB67-931E524A8745}" dt="2021-03-30T23:32:54.335" v="2857"/>
          <ac:spMkLst>
            <pc:docMk/>
            <pc:sldMk cId="3691496628" sldId="4086"/>
            <ac:spMk id="3" creationId="{08D59EC6-FA9E-43F2-BECF-E8F46ACCC2F5}"/>
          </ac:spMkLst>
        </pc:spChg>
        <pc:spChg chg="mod">
          <ac:chgData name="Brendan Patrick Paulo" userId="d2ba0eff-8bc7-4373-83b4-27b2cfe6ea52" providerId="ADAL" clId="{EB269192-A650-443B-AB67-931E524A8745}" dt="2021-03-30T23:32:54.335" v="2857"/>
          <ac:spMkLst>
            <pc:docMk/>
            <pc:sldMk cId="3691496628" sldId="4086"/>
            <ac:spMk id="5" creationId="{1D338186-282B-48CA-9A7A-7B32EC3A55E1}"/>
          </ac:spMkLst>
        </pc:spChg>
        <pc:spChg chg="mod">
          <ac:chgData name="Brendan Patrick Paulo" userId="d2ba0eff-8bc7-4373-83b4-27b2cfe6ea52" providerId="ADAL" clId="{EB269192-A650-443B-AB67-931E524A8745}" dt="2021-03-30T23:32:54.335" v="2857"/>
          <ac:spMkLst>
            <pc:docMk/>
            <pc:sldMk cId="3691496628" sldId="4086"/>
            <ac:spMk id="8" creationId="{AF177CA3-8D96-4652-B4E9-93DDCBD9C398}"/>
          </ac:spMkLst>
        </pc:spChg>
      </pc:sldChg>
      <pc:sldChg chg="modSp mod">
        <pc:chgData name="Brendan Patrick Paulo" userId="d2ba0eff-8bc7-4373-83b4-27b2cfe6ea52" providerId="ADAL" clId="{EB269192-A650-443B-AB67-931E524A8745}" dt="2021-04-14T22:59:04.909" v="2943" actId="20577"/>
        <pc:sldMkLst>
          <pc:docMk/>
          <pc:sldMk cId="2735317075" sldId="4087"/>
        </pc:sldMkLst>
        <pc:spChg chg="mod">
          <ac:chgData name="Brendan Patrick Paulo" userId="d2ba0eff-8bc7-4373-83b4-27b2cfe6ea52" providerId="ADAL" clId="{EB269192-A650-443B-AB67-931E524A8745}" dt="2021-03-30T23:32:54.335" v="2857"/>
          <ac:spMkLst>
            <pc:docMk/>
            <pc:sldMk cId="2735317075" sldId="4087"/>
            <ac:spMk id="3" creationId="{08D59EC6-FA9E-43F2-BECF-E8F46ACCC2F5}"/>
          </ac:spMkLst>
        </pc:spChg>
        <pc:spChg chg="mod">
          <ac:chgData name="Brendan Patrick Paulo" userId="d2ba0eff-8bc7-4373-83b4-27b2cfe6ea52" providerId="ADAL" clId="{EB269192-A650-443B-AB67-931E524A8745}" dt="2021-03-30T23:32:54.335" v="2857"/>
          <ac:spMkLst>
            <pc:docMk/>
            <pc:sldMk cId="2735317075" sldId="4087"/>
            <ac:spMk id="5" creationId="{1D338186-282B-48CA-9A7A-7B32EC3A55E1}"/>
          </ac:spMkLst>
        </pc:spChg>
        <pc:spChg chg="mod">
          <ac:chgData name="Brendan Patrick Paulo" userId="d2ba0eff-8bc7-4373-83b4-27b2cfe6ea52" providerId="ADAL" clId="{EB269192-A650-443B-AB67-931E524A8745}" dt="2021-04-14T22:59:04.909" v="2943" actId="20577"/>
          <ac:spMkLst>
            <pc:docMk/>
            <pc:sldMk cId="2735317075" sldId="4087"/>
            <ac:spMk id="6" creationId="{6C135A5A-AFCF-4733-8C91-20C94E4711D2}"/>
          </ac:spMkLst>
        </pc:spChg>
        <pc:spChg chg="mod">
          <ac:chgData name="Brendan Patrick Paulo" userId="d2ba0eff-8bc7-4373-83b4-27b2cfe6ea52" providerId="ADAL" clId="{EB269192-A650-443B-AB67-931E524A8745}" dt="2021-03-30T23:32:54.335" v="2857"/>
          <ac:spMkLst>
            <pc:docMk/>
            <pc:sldMk cId="2735317075" sldId="4087"/>
            <ac:spMk id="8" creationId="{AF177CA3-8D96-4652-B4E9-93DDCBD9C398}"/>
          </ac:spMkLst>
        </pc:spChg>
      </pc:sldChg>
      <pc:sldChg chg="modSp mod">
        <pc:chgData name="Brendan Patrick Paulo" userId="d2ba0eff-8bc7-4373-83b4-27b2cfe6ea52" providerId="ADAL" clId="{EB269192-A650-443B-AB67-931E524A8745}" dt="2021-03-30T23:32:54.335" v="2857"/>
        <pc:sldMkLst>
          <pc:docMk/>
          <pc:sldMk cId="3158492421" sldId="4088"/>
        </pc:sldMkLst>
        <pc:spChg chg="mod">
          <ac:chgData name="Brendan Patrick Paulo" userId="d2ba0eff-8bc7-4373-83b4-27b2cfe6ea52" providerId="ADAL" clId="{EB269192-A650-443B-AB67-931E524A8745}" dt="2021-03-30T23:32:54.335" v="2857"/>
          <ac:spMkLst>
            <pc:docMk/>
            <pc:sldMk cId="3158492421" sldId="4088"/>
            <ac:spMk id="3" creationId="{08D59EC6-FA9E-43F2-BECF-E8F46ACCC2F5}"/>
          </ac:spMkLst>
        </pc:spChg>
        <pc:spChg chg="mod">
          <ac:chgData name="Brendan Patrick Paulo" userId="d2ba0eff-8bc7-4373-83b4-27b2cfe6ea52" providerId="ADAL" clId="{EB269192-A650-443B-AB67-931E524A8745}" dt="2021-03-30T23:32:54.335" v="2857"/>
          <ac:spMkLst>
            <pc:docMk/>
            <pc:sldMk cId="3158492421" sldId="4088"/>
            <ac:spMk id="5" creationId="{1D338186-282B-48CA-9A7A-7B32EC3A55E1}"/>
          </ac:spMkLst>
        </pc:spChg>
        <pc:spChg chg="mod">
          <ac:chgData name="Brendan Patrick Paulo" userId="d2ba0eff-8bc7-4373-83b4-27b2cfe6ea52" providerId="ADAL" clId="{EB269192-A650-443B-AB67-931E524A8745}" dt="2021-03-30T23:32:54.335" v="2857"/>
          <ac:spMkLst>
            <pc:docMk/>
            <pc:sldMk cId="3158492421" sldId="4088"/>
            <ac:spMk id="8" creationId="{AF177CA3-8D96-4652-B4E9-93DDCBD9C398}"/>
          </ac:spMkLst>
        </pc:spChg>
      </pc:sldChg>
      <pc:sldChg chg="modSp mod">
        <pc:chgData name="Brendan Patrick Paulo" userId="d2ba0eff-8bc7-4373-83b4-27b2cfe6ea52" providerId="ADAL" clId="{EB269192-A650-443B-AB67-931E524A8745}" dt="2021-03-30T23:32:54.335" v="2857"/>
        <pc:sldMkLst>
          <pc:docMk/>
          <pc:sldMk cId="1443519502" sldId="4089"/>
        </pc:sldMkLst>
        <pc:spChg chg="mod">
          <ac:chgData name="Brendan Patrick Paulo" userId="d2ba0eff-8bc7-4373-83b4-27b2cfe6ea52" providerId="ADAL" clId="{EB269192-A650-443B-AB67-931E524A8745}" dt="2021-03-30T23:32:54.335" v="2857"/>
          <ac:spMkLst>
            <pc:docMk/>
            <pc:sldMk cId="1443519502" sldId="4089"/>
            <ac:spMk id="3" creationId="{B5129EAF-929E-46C4-8933-34BE9C315130}"/>
          </ac:spMkLst>
        </pc:spChg>
        <pc:spChg chg="mod">
          <ac:chgData name="Brendan Patrick Paulo" userId="d2ba0eff-8bc7-4373-83b4-27b2cfe6ea52" providerId="ADAL" clId="{EB269192-A650-443B-AB67-931E524A8745}" dt="2021-03-30T23:32:54.335" v="2857"/>
          <ac:spMkLst>
            <pc:docMk/>
            <pc:sldMk cId="1443519502" sldId="4089"/>
            <ac:spMk id="4" creationId="{1A6559AF-1956-4E05-98E6-228FD17CA440}"/>
          </ac:spMkLst>
        </pc:spChg>
        <pc:spChg chg="mod">
          <ac:chgData name="Brendan Patrick Paulo" userId="d2ba0eff-8bc7-4373-83b4-27b2cfe6ea52" providerId="ADAL" clId="{EB269192-A650-443B-AB67-931E524A8745}" dt="2021-03-30T23:32:54.335" v="2857"/>
          <ac:spMkLst>
            <pc:docMk/>
            <pc:sldMk cId="1443519502" sldId="4089"/>
            <ac:spMk id="9" creationId="{6BEA496B-834E-4FCD-9B98-424C891E07C8}"/>
          </ac:spMkLst>
        </pc:spChg>
      </pc:sldChg>
      <pc:sldChg chg="modSp mod">
        <pc:chgData name="Brendan Patrick Paulo" userId="d2ba0eff-8bc7-4373-83b4-27b2cfe6ea52" providerId="ADAL" clId="{EB269192-A650-443B-AB67-931E524A8745}" dt="2021-03-30T23:32:54.335" v="2857"/>
        <pc:sldMkLst>
          <pc:docMk/>
          <pc:sldMk cId="1622338876" sldId="4090"/>
        </pc:sldMkLst>
        <pc:spChg chg="mod">
          <ac:chgData name="Brendan Patrick Paulo" userId="d2ba0eff-8bc7-4373-83b4-27b2cfe6ea52" providerId="ADAL" clId="{EB269192-A650-443B-AB67-931E524A8745}" dt="2021-03-30T23:32:54.335" v="2857"/>
          <ac:spMkLst>
            <pc:docMk/>
            <pc:sldMk cId="1622338876" sldId="4090"/>
            <ac:spMk id="3" creationId="{B5129EAF-929E-46C4-8933-34BE9C315130}"/>
          </ac:spMkLst>
        </pc:spChg>
        <pc:spChg chg="mod">
          <ac:chgData name="Brendan Patrick Paulo" userId="d2ba0eff-8bc7-4373-83b4-27b2cfe6ea52" providerId="ADAL" clId="{EB269192-A650-443B-AB67-931E524A8745}" dt="2021-03-30T23:32:54.335" v="2857"/>
          <ac:spMkLst>
            <pc:docMk/>
            <pc:sldMk cId="1622338876" sldId="4090"/>
            <ac:spMk id="4" creationId="{1A6559AF-1956-4E05-98E6-228FD17CA440}"/>
          </ac:spMkLst>
        </pc:spChg>
        <pc:spChg chg="mod">
          <ac:chgData name="Brendan Patrick Paulo" userId="d2ba0eff-8bc7-4373-83b4-27b2cfe6ea52" providerId="ADAL" clId="{EB269192-A650-443B-AB67-931E524A8745}" dt="2021-03-30T23:32:54.335" v="2857"/>
          <ac:spMkLst>
            <pc:docMk/>
            <pc:sldMk cId="1622338876" sldId="4090"/>
            <ac:spMk id="9" creationId="{6BEA496B-834E-4FCD-9B98-424C891E07C8}"/>
          </ac:spMkLst>
        </pc:spChg>
      </pc:sldChg>
      <pc:sldChg chg="modSp mod">
        <pc:chgData name="Brendan Patrick Paulo" userId="d2ba0eff-8bc7-4373-83b4-27b2cfe6ea52" providerId="ADAL" clId="{EB269192-A650-443B-AB67-931E524A8745}" dt="2021-03-30T23:32:54.335" v="2857"/>
        <pc:sldMkLst>
          <pc:docMk/>
          <pc:sldMk cId="3301431792" sldId="4091"/>
        </pc:sldMkLst>
        <pc:spChg chg="mod">
          <ac:chgData name="Brendan Patrick Paulo" userId="d2ba0eff-8bc7-4373-83b4-27b2cfe6ea52" providerId="ADAL" clId="{EB269192-A650-443B-AB67-931E524A8745}" dt="2021-03-30T23:32:54.335" v="2857"/>
          <ac:spMkLst>
            <pc:docMk/>
            <pc:sldMk cId="3301431792" sldId="4091"/>
            <ac:spMk id="3" creationId="{B5129EAF-929E-46C4-8933-34BE9C315130}"/>
          </ac:spMkLst>
        </pc:spChg>
        <pc:spChg chg="mod">
          <ac:chgData name="Brendan Patrick Paulo" userId="d2ba0eff-8bc7-4373-83b4-27b2cfe6ea52" providerId="ADAL" clId="{EB269192-A650-443B-AB67-931E524A8745}" dt="2021-03-30T23:32:54.335" v="2857"/>
          <ac:spMkLst>
            <pc:docMk/>
            <pc:sldMk cId="3301431792" sldId="4091"/>
            <ac:spMk id="4" creationId="{1A6559AF-1956-4E05-98E6-228FD17CA440}"/>
          </ac:spMkLst>
        </pc:spChg>
        <pc:spChg chg="mod">
          <ac:chgData name="Brendan Patrick Paulo" userId="d2ba0eff-8bc7-4373-83b4-27b2cfe6ea52" providerId="ADAL" clId="{EB269192-A650-443B-AB67-931E524A8745}" dt="2021-03-30T23:32:54.335" v="2857"/>
          <ac:spMkLst>
            <pc:docMk/>
            <pc:sldMk cId="3301431792" sldId="4091"/>
            <ac:spMk id="9" creationId="{6BEA496B-834E-4FCD-9B98-424C891E07C8}"/>
          </ac:spMkLst>
        </pc:spChg>
      </pc:sldChg>
      <pc:sldChg chg="modSp mod">
        <pc:chgData name="Brendan Patrick Paulo" userId="d2ba0eff-8bc7-4373-83b4-27b2cfe6ea52" providerId="ADAL" clId="{EB269192-A650-443B-AB67-931E524A8745}" dt="2021-03-30T23:32:54.335" v="2857"/>
        <pc:sldMkLst>
          <pc:docMk/>
          <pc:sldMk cId="602610440" sldId="4092"/>
        </pc:sldMkLst>
        <pc:spChg chg="mod">
          <ac:chgData name="Brendan Patrick Paulo" userId="d2ba0eff-8bc7-4373-83b4-27b2cfe6ea52" providerId="ADAL" clId="{EB269192-A650-443B-AB67-931E524A8745}" dt="2021-03-30T23:32:54.335" v="2857"/>
          <ac:spMkLst>
            <pc:docMk/>
            <pc:sldMk cId="602610440" sldId="4092"/>
            <ac:spMk id="3" creationId="{B5129EAF-929E-46C4-8933-34BE9C315130}"/>
          </ac:spMkLst>
        </pc:spChg>
        <pc:spChg chg="mod">
          <ac:chgData name="Brendan Patrick Paulo" userId="d2ba0eff-8bc7-4373-83b4-27b2cfe6ea52" providerId="ADAL" clId="{EB269192-A650-443B-AB67-931E524A8745}" dt="2021-03-30T23:32:54.335" v="2857"/>
          <ac:spMkLst>
            <pc:docMk/>
            <pc:sldMk cId="602610440" sldId="4092"/>
            <ac:spMk id="4" creationId="{1A6559AF-1956-4E05-98E6-228FD17CA440}"/>
          </ac:spMkLst>
        </pc:spChg>
        <pc:spChg chg="mod">
          <ac:chgData name="Brendan Patrick Paulo" userId="d2ba0eff-8bc7-4373-83b4-27b2cfe6ea52" providerId="ADAL" clId="{EB269192-A650-443B-AB67-931E524A8745}" dt="2021-03-30T23:32:54.335" v="2857"/>
          <ac:spMkLst>
            <pc:docMk/>
            <pc:sldMk cId="602610440" sldId="4092"/>
            <ac:spMk id="9" creationId="{6BEA496B-834E-4FCD-9B98-424C891E07C8}"/>
          </ac:spMkLst>
        </pc:spChg>
      </pc:sldChg>
      <pc:sldChg chg="modSp mod">
        <pc:chgData name="Brendan Patrick Paulo" userId="d2ba0eff-8bc7-4373-83b4-27b2cfe6ea52" providerId="ADAL" clId="{EB269192-A650-443B-AB67-931E524A8745}" dt="2021-03-30T23:32:54.335" v="2857"/>
        <pc:sldMkLst>
          <pc:docMk/>
          <pc:sldMk cId="2342718877" sldId="4093"/>
        </pc:sldMkLst>
        <pc:spChg chg="mod">
          <ac:chgData name="Brendan Patrick Paulo" userId="d2ba0eff-8bc7-4373-83b4-27b2cfe6ea52" providerId="ADAL" clId="{EB269192-A650-443B-AB67-931E524A8745}" dt="2021-03-30T23:32:54.335" v="2857"/>
          <ac:spMkLst>
            <pc:docMk/>
            <pc:sldMk cId="2342718877" sldId="4093"/>
            <ac:spMk id="2" creationId="{49A53495-D132-434D-9B15-335A4C9B2A1A}"/>
          </ac:spMkLst>
        </pc:spChg>
        <pc:spChg chg="mod">
          <ac:chgData name="Brendan Patrick Paulo" userId="d2ba0eff-8bc7-4373-83b4-27b2cfe6ea52" providerId="ADAL" clId="{EB269192-A650-443B-AB67-931E524A8745}" dt="2021-03-30T23:32:54.335" v="2857"/>
          <ac:spMkLst>
            <pc:docMk/>
            <pc:sldMk cId="2342718877" sldId="4093"/>
            <ac:spMk id="3" creationId="{68E8BCD6-FFF4-4A3B-B96E-7FE181CBC78B}"/>
          </ac:spMkLst>
        </pc:spChg>
        <pc:spChg chg="mod">
          <ac:chgData name="Brendan Patrick Paulo" userId="d2ba0eff-8bc7-4373-83b4-27b2cfe6ea52" providerId="ADAL" clId="{EB269192-A650-443B-AB67-931E524A8745}" dt="2021-03-30T23:32:54.335" v="2857"/>
          <ac:spMkLst>
            <pc:docMk/>
            <pc:sldMk cId="2342718877" sldId="4093"/>
            <ac:spMk id="4" creationId="{E906A305-3E98-4806-9297-5B58B0367E24}"/>
          </ac:spMkLst>
        </pc:spChg>
        <pc:spChg chg="mod">
          <ac:chgData name="Brendan Patrick Paulo" userId="d2ba0eff-8bc7-4373-83b4-27b2cfe6ea52" providerId="ADAL" clId="{EB269192-A650-443B-AB67-931E524A8745}" dt="2021-03-30T23:32:54.335" v="2857"/>
          <ac:spMkLst>
            <pc:docMk/>
            <pc:sldMk cId="2342718877" sldId="4093"/>
            <ac:spMk id="5" creationId="{4B482A9C-5F75-4A73-A62C-5F636A894D21}"/>
          </ac:spMkLst>
        </pc:spChg>
        <pc:spChg chg="mod">
          <ac:chgData name="Brendan Patrick Paulo" userId="d2ba0eff-8bc7-4373-83b4-27b2cfe6ea52" providerId="ADAL" clId="{EB269192-A650-443B-AB67-931E524A8745}" dt="2021-03-30T23:32:54.335" v="2857"/>
          <ac:spMkLst>
            <pc:docMk/>
            <pc:sldMk cId="2342718877" sldId="4093"/>
            <ac:spMk id="6" creationId="{C002B00A-ADB4-486B-AB3A-A709EF8BB477}"/>
          </ac:spMkLst>
        </pc:spChg>
        <pc:spChg chg="mod">
          <ac:chgData name="Brendan Patrick Paulo" userId="d2ba0eff-8bc7-4373-83b4-27b2cfe6ea52" providerId="ADAL" clId="{EB269192-A650-443B-AB67-931E524A8745}" dt="2021-03-30T23:32:54.335" v="2857"/>
          <ac:spMkLst>
            <pc:docMk/>
            <pc:sldMk cId="2342718877" sldId="4093"/>
            <ac:spMk id="7" creationId="{1C59CF51-8544-4FD3-A372-0F28D28EC4F5}"/>
          </ac:spMkLst>
        </pc:spChg>
        <pc:spChg chg="mod">
          <ac:chgData name="Brendan Patrick Paulo" userId="d2ba0eff-8bc7-4373-83b4-27b2cfe6ea52" providerId="ADAL" clId="{EB269192-A650-443B-AB67-931E524A8745}" dt="2021-03-30T23:32:54.335" v="2857"/>
          <ac:spMkLst>
            <pc:docMk/>
            <pc:sldMk cId="2342718877" sldId="4093"/>
            <ac:spMk id="8" creationId="{F8C5F941-7660-461B-B631-3B155304413B}"/>
          </ac:spMkLst>
        </pc:spChg>
      </pc:sldChg>
      <pc:sldChg chg="modSp">
        <pc:chgData name="Brendan Patrick Paulo" userId="d2ba0eff-8bc7-4373-83b4-27b2cfe6ea52" providerId="ADAL" clId="{EB269192-A650-443B-AB67-931E524A8745}" dt="2021-03-30T23:32:54.335" v="2857"/>
        <pc:sldMkLst>
          <pc:docMk/>
          <pc:sldMk cId="2453118953" sldId="4094"/>
        </pc:sldMkLst>
        <pc:spChg chg="mod">
          <ac:chgData name="Brendan Patrick Paulo" userId="d2ba0eff-8bc7-4373-83b4-27b2cfe6ea52" providerId="ADAL" clId="{EB269192-A650-443B-AB67-931E524A8745}" dt="2021-03-30T23:32:54.335" v="2857"/>
          <ac:spMkLst>
            <pc:docMk/>
            <pc:sldMk cId="2453118953" sldId="4094"/>
            <ac:spMk id="6" creationId="{31E4514A-64F2-4759-AC52-2E5D014C9D04}"/>
          </ac:spMkLst>
        </pc:spChg>
        <pc:spChg chg="mod">
          <ac:chgData name="Brendan Patrick Paulo" userId="d2ba0eff-8bc7-4373-83b4-27b2cfe6ea52" providerId="ADAL" clId="{EB269192-A650-443B-AB67-931E524A8745}" dt="2021-03-30T23:32:54.335" v="2857"/>
          <ac:spMkLst>
            <pc:docMk/>
            <pc:sldMk cId="2453118953" sldId="4094"/>
            <ac:spMk id="23" creationId="{2CA325F1-D5D8-456E-B3CD-F4C34AEA0C46}"/>
          </ac:spMkLst>
        </pc:spChg>
        <pc:spChg chg="mod">
          <ac:chgData name="Brendan Patrick Paulo" userId="d2ba0eff-8bc7-4373-83b4-27b2cfe6ea52" providerId="ADAL" clId="{EB269192-A650-443B-AB67-931E524A8745}" dt="2021-03-30T23:32:54.335" v="2857"/>
          <ac:spMkLst>
            <pc:docMk/>
            <pc:sldMk cId="2453118953" sldId="4094"/>
            <ac:spMk id="25" creationId="{00C12B2E-EC7E-4D2A-B2DC-432E5A1E65BA}"/>
          </ac:spMkLst>
        </pc:spChg>
      </pc:sldChg>
      <pc:sldChg chg="modSp mod">
        <pc:chgData name="Brendan Patrick Paulo" userId="d2ba0eff-8bc7-4373-83b4-27b2cfe6ea52" providerId="ADAL" clId="{EB269192-A650-443B-AB67-931E524A8745}" dt="2021-03-30T23:32:54.335" v="2857"/>
        <pc:sldMkLst>
          <pc:docMk/>
          <pc:sldMk cId="3427148517" sldId="4095"/>
        </pc:sldMkLst>
        <pc:spChg chg="mod">
          <ac:chgData name="Brendan Patrick Paulo" userId="d2ba0eff-8bc7-4373-83b4-27b2cfe6ea52" providerId="ADAL" clId="{EB269192-A650-443B-AB67-931E524A8745}" dt="2021-03-30T23:32:54.335" v="2857"/>
          <ac:spMkLst>
            <pc:docMk/>
            <pc:sldMk cId="3427148517" sldId="4095"/>
            <ac:spMk id="3" creationId="{151FCC42-2C0B-4D8B-A027-AFA4DFC5CD13}"/>
          </ac:spMkLst>
        </pc:spChg>
        <pc:spChg chg="mod">
          <ac:chgData name="Brendan Patrick Paulo" userId="d2ba0eff-8bc7-4373-83b4-27b2cfe6ea52" providerId="ADAL" clId="{EB269192-A650-443B-AB67-931E524A8745}" dt="2021-03-30T23:32:54.335" v="2857"/>
          <ac:spMkLst>
            <pc:docMk/>
            <pc:sldMk cId="3427148517" sldId="4095"/>
            <ac:spMk id="4" creationId="{F8DA0C02-DDF7-4736-921F-4E0EEB51FF3B}"/>
          </ac:spMkLst>
        </pc:spChg>
        <pc:spChg chg="mod">
          <ac:chgData name="Brendan Patrick Paulo" userId="d2ba0eff-8bc7-4373-83b4-27b2cfe6ea52" providerId="ADAL" clId="{EB269192-A650-443B-AB67-931E524A8745}" dt="2021-03-30T23:32:54.335" v="2857"/>
          <ac:spMkLst>
            <pc:docMk/>
            <pc:sldMk cId="3427148517" sldId="4095"/>
            <ac:spMk id="6" creationId="{4A99CBBE-EB87-46F0-80EB-3D0686F5C1D9}"/>
          </ac:spMkLst>
        </pc:spChg>
        <pc:spChg chg="mod">
          <ac:chgData name="Brendan Patrick Paulo" userId="d2ba0eff-8bc7-4373-83b4-27b2cfe6ea52" providerId="ADAL" clId="{EB269192-A650-443B-AB67-931E524A8745}" dt="2021-03-30T23:32:54.335" v="2857"/>
          <ac:spMkLst>
            <pc:docMk/>
            <pc:sldMk cId="3427148517" sldId="4095"/>
            <ac:spMk id="8" creationId="{FF1D67DE-07FE-4F6E-B17F-5386CD5C59C4}"/>
          </ac:spMkLst>
        </pc:spChg>
      </pc:sldChg>
      <pc:sldChg chg="modSp mod">
        <pc:chgData name="Brendan Patrick Paulo" userId="d2ba0eff-8bc7-4373-83b4-27b2cfe6ea52" providerId="ADAL" clId="{EB269192-A650-443B-AB67-931E524A8745}" dt="2021-03-30T23:32:54.335" v="2857"/>
        <pc:sldMkLst>
          <pc:docMk/>
          <pc:sldMk cId="3936278598" sldId="4096"/>
        </pc:sldMkLst>
        <pc:spChg chg="mod">
          <ac:chgData name="Brendan Patrick Paulo" userId="d2ba0eff-8bc7-4373-83b4-27b2cfe6ea52" providerId="ADAL" clId="{EB269192-A650-443B-AB67-931E524A8745}" dt="2021-03-30T23:32:54.335" v="2857"/>
          <ac:spMkLst>
            <pc:docMk/>
            <pc:sldMk cId="3936278598" sldId="4096"/>
            <ac:spMk id="3" creationId="{151FCC42-2C0B-4D8B-A027-AFA4DFC5CD13}"/>
          </ac:spMkLst>
        </pc:spChg>
        <pc:spChg chg="mod">
          <ac:chgData name="Brendan Patrick Paulo" userId="d2ba0eff-8bc7-4373-83b4-27b2cfe6ea52" providerId="ADAL" clId="{EB269192-A650-443B-AB67-931E524A8745}" dt="2021-03-30T23:32:54.335" v="2857"/>
          <ac:spMkLst>
            <pc:docMk/>
            <pc:sldMk cId="3936278598" sldId="4096"/>
            <ac:spMk id="6" creationId="{4A99CBBE-EB87-46F0-80EB-3D0686F5C1D9}"/>
          </ac:spMkLst>
        </pc:spChg>
        <pc:spChg chg="mod">
          <ac:chgData name="Brendan Patrick Paulo" userId="d2ba0eff-8bc7-4373-83b4-27b2cfe6ea52" providerId="ADAL" clId="{EB269192-A650-443B-AB67-931E524A8745}" dt="2021-03-30T23:32:54.335" v="2857"/>
          <ac:spMkLst>
            <pc:docMk/>
            <pc:sldMk cId="3936278598" sldId="4096"/>
            <ac:spMk id="8" creationId="{FF1D67DE-07FE-4F6E-B17F-5386CD5C59C4}"/>
          </ac:spMkLst>
        </pc:spChg>
      </pc:sldChg>
      <pc:sldChg chg="modSp mod">
        <pc:chgData name="Brendan Patrick Paulo" userId="d2ba0eff-8bc7-4373-83b4-27b2cfe6ea52" providerId="ADAL" clId="{EB269192-A650-443B-AB67-931E524A8745}" dt="2021-03-30T23:32:54.335" v="2857"/>
        <pc:sldMkLst>
          <pc:docMk/>
          <pc:sldMk cId="964243164" sldId="4097"/>
        </pc:sldMkLst>
        <pc:spChg chg="mod">
          <ac:chgData name="Brendan Patrick Paulo" userId="d2ba0eff-8bc7-4373-83b4-27b2cfe6ea52" providerId="ADAL" clId="{EB269192-A650-443B-AB67-931E524A8745}" dt="2021-03-30T23:32:54.335" v="2857"/>
          <ac:spMkLst>
            <pc:docMk/>
            <pc:sldMk cId="964243164" sldId="4097"/>
            <ac:spMk id="3" creationId="{151FCC42-2C0B-4D8B-A027-AFA4DFC5CD13}"/>
          </ac:spMkLst>
        </pc:spChg>
        <pc:spChg chg="mod">
          <ac:chgData name="Brendan Patrick Paulo" userId="d2ba0eff-8bc7-4373-83b4-27b2cfe6ea52" providerId="ADAL" clId="{EB269192-A650-443B-AB67-931E524A8745}" dt="2021-03-30T23:32:54.335" v="2857"/>
          <ac:spMkLst>
            <pc:docMk/>
            <pc:sldMk cId="964243164" sldId="4097"/>
            <ac:spMk id="5" creationId="{021EE28A-8510-46D0-A64C-2844208716F7}"/>
          </ac:spMkLst>
        </pc:spChg>
        <pc:spChg chg="mod">
          <ac:chgData name="Brendan Patrick Paulo" userId="d2ba0eff-8bc7-4373-83b4-27b2cfe6ea52" providerId="ADAL" clId="{EB269192-A650-443B-AB67-931E524A8745}" dt="2021-03-30T23:32:54.335" v="2857"/>
          <ac:spMkLst>
            <pc:docMk/>
            <pc:sldMk cId="964243164" sldId="4097"/>
            <ac:spMk id="6" creationId="{4A99CBBE-EB87-46F0-80EB-3D0686F5C1D9}"/>
          </ac:spMkLst>
        </pc:spChg>
        <pc:spChg chg="mod">
          <ac:chgData name="Brendan Patrick Paulo" userId="d2ba0eff-8bc7-4373-83b4-27b2cfe6ea52" providerId="ADAL" clId="{EB269192-A650-443B-AB67-931E524A8745}" dt="2021-03-30T23:32:54.335" v="2857"/>
          <ac:spMkLst>
            <pc:docMk/>
            <pc:sldMk cId="964243164" sldId="4097"/>
            <ac:spMk id="8" creationId="{FF1D67DE-07FE-4F6E-B17F-5386CD5C59C4}"/>
          </ac:spMkLst>
        </pc:spChg>
        <pc:spChg chg="mod">
          <ac:chgData name="Brendan Patrick Paulo" userId="d2ba0eff-8bc7-4373-83b4-27b2cfe6ea52" providerId="ADAL" clId="{EB269192-A650-443B-AB67-931E524A8745}" dt="2021-03-30T23:32:54.335" v="2857"/>
          <ac:spMkLst>
            <pc:docMk/>
            <pc:sldMk cId="964243164" sldId="4097"/>
            <ac:spMk id="20" creationId="{B987A011-2A9C-4752-896A-70FBED68CCAD}"/>
          </ac:spMkLst>
        </pc:spChg>
      </pc:sldChg>
      <pc:sldChg chg="modSp mod">
        <pc:chgData name="Brendan Patrick Paulo" userId="d2ba0eff-8bc7-4373-83b4-27b2cfe6ea52" providerId="ADAL" clId="{EB269192-A650-443B-AB67-931E524A8745}" dt="2021-03-30T23:32:54.335" v="2857"/>
        <pc:sldMkLst>
          <pc:docMk/>
          <pc:sldMk cId="1086816621" sldId="4098"/>
        </pc:sldMkLst>
        <pc:spChg chg="mod">
          <ac:chgData name="Brendan Patrick Paulo" userId="d2ba0eff-8bc7-4373-83b4-27b2cfe6ea52" providerId="ADAL" clId="{EB269192-A650-443B-AB67-931E524A8745}" dt="2021-03-30T23:32:54.335" v="2857"/>
          <ac:spMkLst>
            <pc:docMk/>
            <pc:sldMk cId="1086816621" sldId="4098"/>
            <ac:spMk id="3" creationId="{151FCC42-2C0B-4D8B-A027-AFA4DFC5CD13}"/>
          </ac:spMkLst>
        </pc:spChg>
        <pc:spChg chg="mod">
          <ac:chgData name="Brendan Patrick Paulo" userId="d2ba0eff-8bc7-4373-83b4-27b2cfe6ea52" providerId="ADAL" clId="{EB269192-A650-443B-AB67-931E524A8745}" dt="2021-03-30T23:32:54.335" v="2857"/>
          <ac:spMkLst>
            <pc:docMk/>
            <pc:sldMk cId="1086816621" sldId="4098"/>
            <ac:spMk id="4" creationId="{7C74393A-497C-4F8D-85EF-14B34E6F8B12}"/>
          </ac:spMkLst>
        </pc:spChg>
        <pc:spChg chg="mod">
          <ac:chgData name="Brendan Patrick Paulo" userId="d2ba0eff-8bc7-4373-83b4-27b2cfe6ea52" providerId="ADAL" clId="{EB269192-A650-443B-AB67-931E524A8745}" dt="2021-03-30T23:32:54.335" v="2857"/>
          <ac:spMkLst>
            <pc:docMk/>
            <pc:sldMk cId="1086816621" sldId="4098"/>
            <ac:spMk id="5" creationId="{021EE28A-8510-46D0-A64C-2844208716F7}"/>
          </ac:spMkLst>
        </pc:spChg>
        <pc:spChg chg="mod">
          <ac:chgData name="Brendan Patrick Paulo" userId="d2ba0eff-8bc7-4373-83b4-27b2cfe6ea52" providerId="ADAL" clId="{EB269192-A650-443B-AB67-931E524A8745}" dt="2021-03-30T23:32:54.335" v="2857"/>
          <ac:spMkLst>
            <pc:docMk/>
            <pc:sldMk cId="1086816621" sldId="4098"/>
            <ac:spMk id="6" creationId="{4A99CBBE-EB87-46F0-80EB-3D0686F5C1D9}"/>
          </ac:spMkLst>
        </pc:spChg>
        <pc:spChg chg="mod">
          <ac:chgData name="Brendan Patrick Paulo" userId="d2ba0eff-8bc7-4373-83b4-27b2cfe6ea52" providerId="ADAL" clId="{EB269192-A650-443B-AB67-931E524A8745}" dt="2021-03-30T23:32:54.335" v="2857"/>
          <ac:spMkLst>
            <pc:docMk/>
            <pc:sldMk cId="1086816621" sldId="4098"/>
            <ac:spMk id="8" creationId="{FF1D67DE-07FE-4F6E-B17F-5386CD5C59C4}"/>
          </ac:spMkLst>
        </pc:spChg>
      </pc:sldChg>
      <pc:sldChg chg="modSp">
        <pc:chgData name="Brendan Patrick Paulo" userId="d2ba0eff-8bc7-4373-83b4-27b2cfe6ea52" providerId="ADAL" clId="{EB269192-A650-443B-AB67-931E524A8745}" dt="2021-03-30T23:32:54.335" v="2857"/>
        <pc:sldMkLst>
          <pc:docMk/>
          <pc:sldMk cId="2767764385" sldId="4100"/>
        </pc:sldMkLst>
        <pc:spChg chg="mod">
          <ac:chgData name="Brendan Patrick Paulo" userId="d2ba0eff-8bc7-4373-83b4-27b2cfe6ea52" providerId="ADAL" clId="{EB269192-A650-443B-AB67-931E524A8745}" dt="2021-03-30T23:32:54.335" v="2857"/>
          <ac:spMkLst>
            <pc:docMk/>
            <pc:sldMk cId="2767764385" sldId="4100"/>
            <ac:spMk id="6" creationId="{31E4514A-64F2-4759-AC52-2E5D014C9D04}"/>
          </ac:spMkLst>
        </pc:spChg>
        <pc:spChg chg="mod">
          <ac:chgData name="Brendan Patrick Paulo" userId="d2ba0eff-8bc7-4373-83b4-27b2cfe6ea52" providerId="ADAL" clId="{EB269192-A650-443B-AB67-931E524A8745}" dt="2021-03-30T23:32:54.335" v="2857"/>
          <ac:spMkLst>
            <pc:docMk/>
            <pc:sldMk cId="2767764385" sldId="4100"/>
            <ac:spMk id="11" creationId="{A867FC28-8AB4-4FAA-8327-63DEF1BFB882}"/>
          </ac:spMkLst>
        </pc:spChg>
        <pc:spChg chg="mod">
          <ac:chgData name="Brendan Patrick Paulo" userId="d2ba0eff-8bc7-4373-83b4-27b2cfe6ea52" providerId="ADAL" clId="{EB269192-A650-443B-AB67-931E524A8745}" dt="2021-03-30T23:32:54.335" v="2857"/>
          <ac:spMkLst>
            <pc:docMk/>
            <pc:sldMk cId="2767764385" sldId="4100"/>
            <ac:spMk id="23" creationId="{2CA325F1-D5D8-456E-B3CD-F4C34AEA0C46}"/>
          </ac:spMkLst>
        </pc:spChg>
        <pc:spChg chg="mod">
          <ac:chgData name="Brendan Patrick Paulo" userId="d2ba0eff-8bc7-4373-83b4-27b2cfe6ea52" providerId="ADAL" clId="{EB269192-A650-443B-AB67-931E524A8745}" dt="2021-03-30T23:32:54.335" v="2857"/>
          <ac:spMkLst>
            <pc:docMk/>
            <pc:sldMk cId="2767764385" sldId="4100"/>
            <ac:spMk id="25" creationId="{00C12B2E-EC7E-4D2A-B2DC-432E5A1E65BA}"/>
          </ac:spMkLst>
        </pc:spChg>
        <pc:spChg chg="mod">
          <ac:chgData name="Brendan Patrick Paulo" userId="d2ba0eff-8bc7-4373-83b4-27b2cfe6ea52" providerId="ADAL" clId="{EB269192-A650-443B-AB67-931E524A8745}" dt="2021-03-30T23:32:54.335" v="2857"/>
          <ac:spMkLst>
            <pc:docMk/>
            <pc:sldMk cId="2767764385" sldId="4100"/>
            <ac:spMk id="28" creationId="{5E5332DF-5D1B-452E-9E67-0B6F65D21106}"/>
          </ac:spMkLst>
        </pc:spChg>
        <pc:spChg chg="mod">
          <ac:chgData name="Brendan Patrick Paulo" userId="d2ba0eff-8bc7-4373-83b4-27b2cfe6ea52" providerId="ADAL" clId="{EB269192-A650-443B-AB67-931E524A8745}" dt="2021-03-30T23:32:54.335" v="2857"/>
          <ac:spMkLst>
            <pc:docMk/>
            <pc:sldMk cId="2767764385" sldId="4100"/>
            <ac:spMk id="29" creationId="{82B8EA80-4854-4019-AAD9-F47AFB7CA29A}"/>
          </ac:spMkLst>
        </pc:spChg>
      </pc:sldChg>
      <pc:sldMasterChg chg="addSp modTransition">
        <pc:chgData name="Brendan Patrick Paulo" userId="d2ba0eff-8bc7-4373-83b4-27b2cfe6ea52" providerId="ADAL" clId="{EB269192-A650-443B-AB67-931E524A8745}" dt="2021-03-30T23:32:54.335" v="2857"/>
        <pc:sldMasterMkLst>
          <pc:docMk/>
          <pc:sldMasterMk cId="2806463875" sldId="2147483798"/>
        </pc:sldMasterMkLst>
        <pc:picChg chg="add">
          <ac:chgData name="Brendan Patrick Paulo" userId="d2ba0eff-8bc7-4373-83b4-27b2cfe6ea52" providerId="ADAL" clId="{EB269192-A650-443B-AB67-931E524A8745}" dt="2021-03-30T23:32:43.290" v="2797"/>
          <ac:picMkLst>
            <pc:docMk/>
            <pc:sldMasterMk cId="2806463875" sldId="2147483798"/>
            <ac:picMk id="18" creationId="{5B54B89C-FC88-4BB9-9763-4AD144D867CD}"/>
          </ac:picMkLst>
        </pc:picChg>
        <pc:picChg chg="add">
          <ac:chgData name="Brendan Patrick Paulo" userId="d2ba0eff-8bc7-4373-83b4-27b2cfe6ea52" providerId="ADAL" clId="{EB269192-A650-443B-AB67-931E524A8745}" dt="2021-03-30T23:32:43.290" v="2797"/>
          <ac:picMkLst>
            <pc:docMk/>
            <pc:sldMasterMk cId="2806463875" sldId="2147483798"/>
            <ac:picMk id="19" creationId="{A3E93D82-1DC7-466F-9509-9C640C6F68E6}"/>
          </ac:picMkLst>
        </pc:picChg>
        <pc:picChg chg="add">
          <ac:chgData name="Brendan Patrick Paulo" userId="d2ba0eff-8bc7-4373-83b4-27b2cfe6ea52" providerId="ADAL" clId="{EB269192-A650-443B-AB67-931E524A8745}" dt="2021-03-30T23:32:43.290" v="2797"/>
          <ac:picMkLst>
            <pc:docMk/>
            <pc:sldMasterMk cId="2806463875" sldId="2147483798"/>
            <ac:picMk id="30" creationId="{04B44B2D-15EF-4F55-A563-F5B52AC4CB9B}"/>
          </ac:picMkLst>
        </pc:picChg>
        <pc:picChg chg="add">
          <ac:chgData name="Brendan Patrick Paulo" userId="d2ba0eff-8bc7-4373-83b4-27b2cfe6ea52" providerId="ADAL" clId="{EB269192-A650-443B-AB67-931E524A8745}" dt="2021-03-30T23:32:43.290" v="2797"/>
          <ac:picMkLst>
            <pc:docMk/>
            <pc:sldMasterMk cId="2806463875" sldId="2147483798"/>
            <ac:picMk id="31" creationId="{D2EA5E78-7963-482C-AF93-510F7B54346E}"/>
          </ac:picMkLst>
        </pc:picChg>
      </pc:sldMasterChg>
    </pc:docChg>
  </pc:docChgLst>
  <pc:docChgLst>
    <pc:chgData name="Ashley Ann Redmond" userId="S::ashley.redmond@nau.edu::40b5ccaa-f571-436c-9d82-4486d945c4ad" providerId="AD" clId="Web-{35C0C0D8-5799-4128-8928-311EFB520CE9}"/>
    <pc:docChg chg="modSld">
      <pc:chgData name="Ashley Ann Redmond" userId="S::ashley.redmond@nau.edu::40b5ccaa-f571-436c-9d82-4486d945c4ad" providerId="AD" clId="Web-{35C0C0D8-5799-4128-8928-311EFB520CE9}" dt="2021-03-31T02:49:07.721" v="38" actId="20577"/>
      <pc:docMkLst>
        <pc:docMk/>
      </pc:docMkLst>
      <pc:sldChg chg="modSp">
        <pc:chgData name="Ashley Ann Redmond" userId="S::ashley.redmond@nau.edu::40b5ccaa-f571-436c-9d82-4486d945c4ad" providerId="AD" clId="Web-{35C0C0D8-5799-4128-8928-311EFB520CE9}" dt="2021-03-31T02:49:07.721" v="38" actId="20577"/>
        <pc:sldMkLst>
          <pc:docMk/>
          <pc:sldMk cId="835612329" sldId="403"/>
        </pc:sldMkLst>
        <pc:spChg chg="mod">
          <ac:chgData name="Ashley Ann Redmond" userId="S::ashley.redmond@nau.edu::40b5ccaa-f571-436c-9d82-4486d945c4ad" providerId="AD" clId="Web-{35C0C0D8-5799-4128-8928-311EFB520CE9}" dt="2021-03-31T02:49:07.721" v="38" actId="20577"/>
          <ac:spMkLst>
            <pc:docMk/>
            <pc:sldMk cId="835612329" sldId="403"/>
            <ac:spMk id="5" creationId="{598EFDF9-C8ED-4176-A387-5147D4472100}"/>
          </ac:spMkLst>
        </pc:spChg>
      </pc:sldChg>
      <pc:sldChg chg="modSp">
        <pc:chgData name="Ashley Ann Redmond" userId="S::ashley.redmond@nau.edu::40b5ccaa-f571-436c-9d82-4486d945c4ad" providerId="AD" clId="Web-{35C0C0D8-5799-4128-8928-311EFB520CE9}" dt="2021-03-31T02:47:49.673" v="0" actId="1076"/>
        <pc:sldMkLst>
          <pc:docMk/>
          <pc:sldMk cId="1101348108" sldId="405"/>
        </pc:sldMkLst>
        <pc:picChg chg="mod">
          <ac:chgData name="Ashley Ann Redmond" userId="S::ashley.redmond@nau.edu::40b5ccaa-f571-436c-9d82-4486d945c4ad" providerId="AD" clId="Web-{35C0C0D8-5799-4128-8928-311EFB520CE9}" dt="2021-03-31T02:47:49.673" v="0" actId="1076"/>
          <ac:picMkLst>
            <pc:docMk/>
            <pc:sldMk cId="1101348108" sldId="405"/>
            <ac:picMk id="12" creationId="{43A018AA-D530-486A-A5BE-E497375FA317}"/>
          </ac:picMkLst>
        </pc:picChg>
      </pc:sldChg>
    </pc:docChg>
  </pc:docChgLst>
  <pc:docChgLst>
    <pc:chgData name="Logan Alexander Faubion" userId="S::lf367@nau.edu::ca23724e-7679-4f79-b63b-543e294bf5fe" providerId="AD" clId="Web-{4080131B-8385-4AA2-8E0F-F141CD1047FB}"/>
    <pc:docChg chg="modSld">
      <pc:chgData name="Logan Alexander Faubion" userId="S::lf367@nau.edu::ca23724e-7679-4f79-b63b-543e294bf5fe" providerId="AD" clId="Web-{4080131B-8385-4AA2-8E0F-F141CD1047FB}" dt="2021-03-29T23:24:49.932" v="136" actId="1076"/>
      <pc:docMkLst>
        <pc:docMk/>
      </pc:docMkLst>
      <pc:sldChg chg="addSp delSp modSp">
        <pc:chgData name="Logan Alexander Faubion" userId="S::lf367@nau.edu::ca23724e-7679-4f79-b63b-543e294bf5fe" providerId="AD" clId="Web-{4080131B-8385-4AA2-8E0F-F141CD1047FB}" dt="2021-03-29T23:24:49.932" v="136" actId="1076"/>
        <pc:sldMkLst>
          <pc:docMk/>
          <pc:sldMk cId="466795410" sldId="410"/>
        </pc:sldMkLst>
        <pc:spChg chg="del">
          <ac:chgData name="Logan Alexander Faubion" userId="S::lf367@nau.edu::ca23724e-7679-4f79-b63b-543e294bf5fe" providerId="AD" clId="Web-{4080131B-8385-4AA2-8E0F-F141CD1047FB}" dt="2021-03-29T23:23:54.179" v="119"/>
          <ac:spMkLst>
            <pc:docMk/>
            <pc:sldMk cId="466795410" sldId="410"/>
            <ac:spMk id="4" creationId="{F8DA0C02-DDF7-4736-921F-4E0EEB51FF3B}"/>
          </ac:spMkLst>
        </pc:spChg>
        <pc:spChg chg="del">
          <ac:chgData name="Logan Alexander Faubion" userId="S::lf367@nau.edu::ca23724e-7679-4f79-b63b-543e294bf5fe" providerId="AD" clId="Web-{4080131B-8385-4AA2-8E0F-F141CD1047FB}" dt="2021-03-29T23:23:54.195" v="120"/>
          <ac:spMkLst>
            <pc:docMk/>
            <pc:sldMk cId="466795410" sldId="410"/>
            <ac:spMk id="5" creationId="{5847BD5C-49CA-49E8-8378-310686DB1E37}"/>
          </ac:spMkLst>
        </pc:spChg>
        <pc:spChg chg="add mod">
          <ac:chgData name="Logan Alexander Faubion" userId="S::lf367@nau.edu::ca23724e-7679-4f79-b63b-543e294bf5fe" providerId="AD" clId="Web-{4080131B-8385-4AA2-8E0F-F141CD1047FB}" dt="2021-03-29T23:24:21.743" v="129" actId="1076"/>
          <ac:spMkLst>
            <pc:docMk/>
            <pc:sldMk cId="466795410" sldId="410"/>
            <ac:spMk id="10" creationId="{E4E73094-B0A3-46B6-8F2B-9199EF8E79C3}"/>
          </ac:spMkLst>
        </pc:spChg>
        <pc:spChg chg="add">
          <ac:chgData name="Logan Alexander Faubion" userId="S::lf367@nau.edu::ca23724e-7679-4f79-b63b-543e294bf5fe" providerId="AD" clId="Web-{4080131B-8385-4AA2-8E0F-F141CD1047FB}" dt="2021-03-29T23:24:39.728" v="133"/>
          <ac:spMkLst>
            <pc:docMk/>
            <pc:sldMk cId="466795410" sldId="410"/>
            <ac:spMk id="11" creationId="{4B1B560A-5F6C-4B6B-B48A-D873A9DEC979}"/>
          </ac:spMkLst>
        </pc:spChg>
        <pc:picChg chg="add mod ord">
          <ac:chgData name="Logan Alexander Faubion" userId="S::lf367@nau.edu::ca23724e-7679-4f79-b63b-543e294bf5fe" providerId="AD" clId="Web-{4080131B-8385-4AA2-8E0F-F141CD1047FB}" dt="2021-03-29T23:24:49.932" v="136" actId="1076"/>
          <ac:picMkLst>
            <pc:docMk/>
            <pc:sldMk cId="466795410" sldId="410"/>
            <ac:picMk id="7" creationId="{03310468-4524-4BCD-A10D-A76EFE04B77D}"/>
          </ac:picMkLst>
        </pc:picChg>
        <pc:picChg chg="add mod ord">
          <ac:chgData name="Logan Alexander Faubion" userId="S::lf367@nau.edu::ca23724e-7679-4f79-b63b-543e294bf5fe" providerId="AD" clId="Web-{4080131B-8385-4AA2-8E0F-F141CD1047FB}" dt="2021-03-29T23:24:46.182" v="134" actId="1076"/>
          <ac:picMkLst>
            <pc:docMk/>
            <pc:sldMk cId="466795410" sldId="410"/>
            <ac:picMk id="9" creationId="{ADF37313-475E-47BD-B8B2-98E7A990A73F}"/>
          </ac:picMkLst>
        </pc:picChg>
      </pc:sldChg>
      <pc:sldChg chg="addSp delSp modSp">
        <pc:chgData name="Logan Alexander Faubion" userId="S::lf367@nau.edu::ca23724e-7679-4f79-b63b-543e294bf5fe" providerId="AD" clId="Web-{4080131B-8385-4AA2-8E0F-F141CD1047FB}" dt="2021-03-29T23:24:37.947" v="132" actId="1076"/>
        <pc:sldMkLst>
          <pc:docMk/>
          <pc:sldMk cId="953111826" sldId="4083"/>
        </pc:sldMkLst>
        <pc:spChg chg="del mod">
          <ac:chgData name="Logan Alexander Faubion" userId="S::lf367@nau.edu::ca23724e-7679-4f79-b63b-543e294bf5fe" providerId="AD" clId="Web-{4080131B-8385-4AA2-8E0F-F141CD1047FB}" dt="2021-03-29T23:24:16.461" v="127"/>
          <ac:spMkLst>
            <pc:docMk/>
            <pc:sldMk cId="953111826" sldId="4083"/>
            <ac:spMk id="4" creationId="{F8DA0C02-DDF7-4736-921F-4E0EEB51FF3B}"/>
          </ac:spMkLst>
        </pc:spChg>
        <pc:spChg chg="add mod">
          <ac:chgData name="Logan Alexander Faubion" userId="S::lf367@nau.edu::ca23724e-7679-4f79-b63b-543e294bf5fe" providerId="AD" clId="Web-{4080131B-8385-4AA2-8E0F-F141CD1047FB}" dt="2021-03-29T23:24:37.947" v="132" actId="1076"/>
          <ac:spMkLst>
            <pc:docMk/>
            <pc:sldMk cId="953111826" sldId="4083"/>
            <ac:spMk id="9" creationId="{0CE96C76-17CE-4F4B-A9DA-65394A8F0DF0}"/>
          </ac:spMkLst>
        </pc:spChg>
        <pc:spChg chg="del">
          <ac:chgData name="Logan Alexander Faubion" userId="S::lf367@nau.edu::ca23724e-7679-4f79-b63b-543e294bf5fe" providerId="AD" clId="Web-{4080131B-8385-4AA2-8E0F-F141CD1047FB}" dt="2021-03-29T23:24:33.618" v="131"/>
          <ac:spMkLst>
            <pc:docMk/>
            <pc:sldMk cId="953111826" sldId="4083"/>
            <ac:spMk id="11" creationId="{F861599B-C2C6-48B9-A8C5-BC228414022F}"/>
          </ac:spMkLst>
        </pc:spChg>
        <pc:spChg chg="add mod">
          <ac:chgData name="Logan Alexander Faubion" userId="S::lf367@nau.edu::ca23724e-7679-4f79-b63b-543e294bf5fe" providerId="AD" clId="Web-{4080131B-8385-4AA2-8E0F-F141CD1047FB}" dt="2021-03-29T23:24:16.461" v="127"/>
          <ac:spMkLst>
            <pc:docMk/>
            <pc:sldMk cId="953111826" sldId="4083"/>
            <ac:spMk id="13" creationId="{12F0A922-C2D9-4772-A97D-DDABAF1A763C}"/>
          </ac:spMkLst>
        </pc:spChg>
        <pc:picChg chg="del mod">
          <ac:chgData name="Logan Alexander Faubion" userId="S::lf367@nau.edu::ca23724e-7679-4f79-b63b-543e294bf5fe" providerId="AD" clId="Web-{4080131B-8385-4AA2-8E0F-F141CD1047FB}" dt="2021-03-29T23:23:52.288" v="118"/>
          <ac:picMkLst>
            <pc:docMk/>
            <pc:sldMk cId="953111826" sldId="4083"/>
            <ac:picMk id="7" creationId="{F8F79E63-6130-4211-B0ED-83529515B931}"/>
          </ac:picMkLst>
        </pc:picChg>
        <pc:picChg chg="del mod">
          <ac:chgData name="Logan Alexander Faubion" userId="S::lf367@nau.edu::ca23724e-7679-4f79-b63b-543e294bf5fe" providerId="AD" clId="Web-{4080131B-8385-4AA2-8E0F-F141CD1047FB}" dt="2021-03-29T23:23:52.210" v="117"/>
          <ac:picMkLst>
            <pc:docMk/>
            <pc:sldMk cId="953111826" sldId="4083"/>
            <ac:picMk id="10" creationId="{48601556-F4FC-4274-8051-F9F278720BD5}"/>
          </ac:picMkLst>
        </pc:picChg>
      </pc:sldChg>
    </pc:docChg>
  </pc:docChgLst>
  <pc:docChgLst>
    <pc:chgData name="Colton Lacey" userId="S::cl2279@nau.edu::6e1e9d9d-61eb-4e0c-a06e-16c2112b32aa" providerId="AD" clId="Web-{E5B7B91D-C9F9-4F9B-89E7-BAABFFA28649}"/>
    <pc:docChg chg="modSld">
      <pc:chgData name="Colton Lacey" userId="S::cl2279@nau.edu::6e1e9d9d-61eb-4e0c-a06e-16c2112b32aa" providerId="AD" clId="Web-{E5B7B91D-C9F9-4F9B-89E7-BAABFFA28649}" dt="2021-03-30T23:40:05.637" v="15" actId="20577"/>
      <pc:docMkLst>
        <pc:docMk/>
      </pc:docMkLst>
      <pc:sldChg chg="delSp modSp">
        <pc:chgData name="Colton Lacey" userId="S::cl2279@nau.edu::6e1e9d9d-61eb-4e0c-a06e-16c2112b32aa" providerId="AD" clId="Web-{E5B7B91D-C9F9-4F9B-89E7-BAABFFA28649}" dt="2021-03-30T23:40:05.637" v="15" actId="20577"/>
        <pc:sldMkLst>
          <pc:docMk/>
          <pc:sldMk cId="4246213640" sldId="266"/>
        </pc:sldMkLst>
        <pc:spChg chg="mod">
          <ac:chgData name="Colton Lacey" userId="S::cl2279@nau.edu::6e1e9d9d-61eb-4e0c-a06e-16c2112b32aa" providerId="AD" clId="Web-{E5B7B91D-C9F9-4F9B-89E7-BAABFFA28649}" dt="2021-03-30T23:40:05.637" v="15" actId="20577"/>
          <ac:spMkLst>
            <pc:docMk/>
            <pc:sldMk cId="4246213640" sldId="266"/>
            <ac:spMk id="6" creationId="{DF239DA9-B5F7-4370-A548-D5FB27E15D14}"/>
          </ac:spMkLst>
        </pc:spChg>
        <pc:spChg chg="del">
          <ac:chgData name="Colton Lacey" userId="S::cl2279@nau.edu::6e1e9d9d-61eb-4e0c-a06e-16c2112b32aa" providerId="AD" clId="Web-{E5B7B91D-C9F9-4F9B-89E7-BAABFFA28649}" dt="2021-03-30T23:39:47.652" v="0"/>
          <ac:spMkLst>
            <pc:docMk/>
            <pc:sldMk cId="4246213640" sldId="266"/>
            <ac:spMk id="9" creationId="{643BCDF2-B39A-4F93-9D0C-A44420DC3B2C}"/>
          </ac:spMkLst>
        </pc:spChg>
      </pc:sldChg>
    </pc:docChg>
  </pc:docChgLst>
  <pc:docChgLst>
    <pc:chgData name="Emily Caroline Kasarjian" userId="S::eck67@nau.edu::e6735b90-ddf5-44ff-897f-61e3614c04d4" providerId="AD" clId="Web-{B4A6BA35-B423-4D55-9869-708C6D7CBA9C}"/>
    <pc:docChg chg="modSld">
      <pc:chgData name="Emily Caroline Kasarjian" userId="S::eck67@nau.edu::e6735b90-ddf5-44ff-897f-61e3614c04d4" providerId="AD" clId="Web-{B4A6BA35-B423-4D55-9869-708C6D7CBA9C}" dt="2021-04-14T18:22:11.374" v="23" actId="20577"/>
      <pc:docMkLst>
        <pc:docMk/>
      </pc:docMkLst>
      <pc:sldChg chg="modSp">
        <pc:chgData name="Emily Caroline Kasarjian" userId="S::eck67@nau.edu::e6735b90-ddf5-44ff-897f-61e3614c04d4" providerId="AD" clId="Web-{B4A6BA35-B423-4D55-9869-708C6D7CBA9C}" dt="2021-04-14T18:22:11.374" v="23" actId="20577"/>
        <pc:sldMkLst>
          <pc:docMk/>
          <pc:sldMk cId="2003434966" sldId="396"/>
        </pc:sldMkLst>
        <pc:spChg chg="mod">
          <ac:chgData name="Emily Caroline Kasarjian" userId="S::eck67@nau.edu::e6735b90-ddf5-44ff-897f-61e3614c04d4" providerId="AD" clId="Web-{B4A6BA35-B423-4D55-9869-708C6D7CBA9C}" dt="2021-04-14T18:22:11.374" v="23" actId="20577"/>
          <ac:spMkLst>
            <pc:docMk/>
            <pc:sldMk cId="2003434966" sldId="396"/>
            <ac:spMk id="5" creationId="{5847BD5C-49CA-49E8-8378-310686DB1E37}"/>
          </ac:spMkLst>
        </pc:spChg>
      </pc:sldChg>
    </pc:docChg>
  </pc:docChgLst>
  <pc:docChgLst>
    <pc:chgData name="Logan Alexander Faubion" userId="S::lf367@nau.edu::ca23724e-7679-4f79-b63b-543e294bf5fe" providerId="AD" clId="Web-{5FD26432-739C-47F4-A0BB-8FDE635D0466}"/>
    <pc:docChg chg="modSld">
      <pc:chgData name="Logan Alexander Faubion" userId="S::lf367@nau.edu::ca23724e-7679-4f79-b63b-543e294bf5fe" providerId="AD" clId="Web-{5FD26432-739C-47F4-A0BB-8FDE635D0466}" dt="2021-03-31T17:18:25.443" v="874" actId="1076"/>
      <pc:docMkLst>
        <pc:docMk/>
      </pc:docMkLst>
      <pc:sldChg chg="modSp">
        <pc:chgData name="Logan Alexander Faubion" userId="S::lf367@nau.edu::ca23724e-7679-4f79-b63b-543e294bf5fe" providerId="AD" clId="Web-{5FD26432-739C-47F4-A0BB-8FDE635D0466}" dt="2021-03-31T17:06:36.936" v="5"/>
        <pc:sldMkLst>
          <pc:docMk/>
          <pc:sldMk cId="190169884" sldId="4078"/>
        </pc:sldMkLst>
        <pc:graphicFrameChg chg="mod modGraphic">
          <ac:chgData name="Logan Alexander Faubion" userId="S::lf367@nau.edu::ca23724e-7679-4f79-b63b-543e294bf5fe" providerId="AD" clId="Web-{5FD26432-739C-47F4-A0BB-8FDE635D0466}" dt="2021-03-31T17:06:36.936" v="5"/>
          <ac:graphicFrameMkLst>
            <pc:docMk/>
            <pc:sldMk cId="190169884" sldId="4078"/>
            <ac:graphicFrameMk id="6" creationId="{1BA2CFBC-83D8-4BF3-8E91-BC281A63D238}"/>
          </ac:graphicFrameMkLst>
        </pc:graphicFrameChg>
      </pc:sldChg>
      <pc:sldChg chg="modSp">
        <pc:chgData name="Logan Alexander Faubion" userId="S::lf367@nau.edu::ca23724e-7679-4f79-b63b-543e294bf5fe" providerId="AD" clId="Web-{5FD26432-739C-47F4-A0BB-8FDE635D0466}" dt="2021-03-31T17:18:25.443" v="874" actId="1076"/>
        <pc:sldMkLst>
          <pc:docMk/>
          <pc:sldMk cId="953111826" sldId="4083"/>
        </pc:sldMkLst>
        <pc:spChg chg="mod">
          <ac:chgData name="Logan Alexander Faubion" userId="S::lf367@nau.edu::ca23724e-7679-4f79-b63b-543e294bf5fe" providerId="AD" clId="Web-{5FD26432-739C-47F4-A0BB-8FDE635D0466}" dt="2021-03-31T17:16:02.926" v="625" actId="20577"/>
          <ac:spMkLst>
            <pc:docMk/>
            <pc:sldMk cId="953111826" sldId="4083"/>
            <ac:spMk id="7" creationId="{32F7CB73-A145-46E0-B153-7E0228F8A0EA}"/>
          </ac:spMkLst>
        </pc:spChg>
        <pc:spChg chg="mod">
          <ac:chgData name="Logan Alexander Faubion" userId="S::lf367@nau.edu::ca23724e-7679-4f79-b63b-543e294bf5fe" providerId="AD" clId="Web-{5FD26432-739C-47F4-A0BB-8FDE635D0466}" dt="2021-03-31T17:18:25.443" v="874" actId="1076"/>
          <ac:spMkLst>
            <pc:docMk/>
            <pc:sldMk cId="953111826" sldId="4083"/>
            <ac:spMk id="9" creationId="{0CE96C76-17CE-4F4B-A9DA-65394A8F0DF0}"/>
          </ac:spMkLst>
        </pc:spChg>
        <pc:picChg chg="mod">
          <ac:chgData name="Logan Alexander Faubion" userId="S::lf367@nau.edu::ca23724e-7679-4f79-b63b-543e294bf5fe" providerId="AD" clId="Web-{5FD26432-739C-47F4-A0BB-8FDE635D0466}" dt="2021-03-31T17:10:49.861" v="372" actId="1076"/>
          <ac:picMkLst>
            <pc:docMk/>
            <pc:sldMk cId="953111826" sldId="4083"/>
            <ac:picMk id="10" creationId="{2B22D675-7C88-4B2C-BDC7-954B6AF9DC11}"/>
          </ac:picMkLst>
        </pc:picChg>
      </pc:sldChg>
    </pc:docChg>
  </pc:docChgLst>
  <pc:docChgLst>
    <pc:chgData name="Emily Caroline Kasarjian" userId="S::eck67@nau.edu::e6735b90-ddf5-44ff-897f-61e3614c04d4" providerId="AD" clId="Web-{BB00F543-E799-4871-B04D-C57F6A4AE902}"/>
    <pc:docChg chg="modSld">
      <pc:chgData name="Emily Caroline Kasarjian" userId="S::eck67@nau.edu::e6735b90-ddf5-44ff-897f-61e3614c04d4" providerId="AD" clId="Web-{BB00F543-E799-4871-B04D-C57F6A4AE902}" dt="2021-03-28T20:24:37.810" v="173" actId="20577"/>
      <pc:docMkLst>
        <pc:docMk/>
      </pc:docMkLst>
      <pc:sldChg chg="modSp">
        <pc:chgData name="Emily Caroline Kasarjian" userId="S::eck67@nau.edu::e6735b90-ddf5-44ff-897f-61e3614c04d4" providerId="AD" clId="Web-{BB00F543-E799-4871-B04D-C57F6A4AE902}" dt="2021-03-28T20:10:31.307" v="20" actId="20577"/>
        <pc:sldMkLst>
          <pc:docMk/>
          <pc:sldMk cId="2558133987" sldId="355"/>
        </pc:sldMkLst>
        <pc:spChg chg="mod">
          <ac:chgData name="Emily Caroline Kasarjian" userId="S::eck67@nau.edu::e6735b90-ddf5-44ff-897f-61e3614c04d4" providerId="AD" clId="Web-{BB00F543-E799-4871-B04D-C57F6A4AE902}" dt="2021-03-28T20:09:51.664" v="15" actId="20577"/>
          <ac:spMkLst>
            <pc:docMk/>
            <pc:sldMk cId="2558133987" sldId="355"/>
            <ac:spMk id="5" creationId="{12DFE692-D322-4490-8287-7AA96615A368}"/>
          </ac:spMkLst>
        </pc:spChg>
        <pc:spChg chg="mod">
          <ac:chgData name="Emily Caroline Kasarjian" userId="S::eck67@nau.edu::e6735b90-ddf5-44ff-897f-61e3614c04d4" providerId="AD" clId="Web-{BB00F543-E799-4871-B04D-C57F6A4AE902}" dt="2021-03-28T20:10:31.307" v="20" actId="20577"/>
          <ac:spMkLst>
            <pc:docMk/>
            <pc:sldMk cId="2558133987" sldId="355"/>
            <ac:spMk id="6" creationId="{8EFC8478-E924-4BC6-B750-B2BE5F9D67CF}"/>
          </ac:spMkLst>
        </pc:spChg>
      </pc:sldChg>
      <pc:sldChg chg="modSp">
        <pc:chgData name="Emily Caroline Kasarjian" userId="S::eck67@nau.edu::e6735b90-ddf5-44ff-897f-61e3614c04d4" providerId="AD" clId="Web-{BB00F543-E799-4871-B04D-C57F6A4AE902}" dt="2021-03-28T20:24:37.810" v="173" actId="20577"/>
        <pc:sldMkLst>
          <pc:docMk/>
          <pc:sldMk cId="767923421" sldId="412"/>
        </pc:sldMkLst>
        <pc:spChg chg="mod">
          <ac:chgData name="Emily Caroline Kasarjian" userId="S::eck67@nau.edu::e6735b90-ddf5-44ff-897f-61e3614c04d4" providerId="AD" clId="Web-{BB00F543-E799-4871-B04D-C57F6A4AE902}" dt="2021-03-28T20:24:37.810" v="173" actId="20577"/>
          <ac:spMkLst>
            <pc:docMk/>
            <pc:sldMk cId="767923421" sldId="412"/>
            <ac:spMk id="3" creationId="{D9C0F8D4-E55D-430C-85F2-2DBC49D9B6AB}"/>
          </ac:spMkLst>
        </pc:spChg>
      </pc:sldChg>
      <pc:sldChg chg="modSp">
        <pc:chgData name="Emily Caroline Kasarjian" userId="S::eck67@nau.edu::e6735b90-ddf5-44ff-897f-61e3614c04d4" providerId="AD" clId="Web-{BB00F543-E799-4871-B04D-C57F6A4AE902}" dt="2021-03-28T20:12:37.282" v="70" actId="20577"/>
        <pc:sldMkLst>
          <pc:docMk/>
          <pc:sldMk cId="1443519502" sldId="4089"/>
        </pc:sldMkLst>
        <pc:spChg chg="mod">
          <ac:chgData name="Emily Caroline Kasarjian" userId="S::eck67@nau.edu::e6735b90-ddf5-44ff-897f-61e3614c04d4" providerId="AD" clId="Web-{BB00F543-E799-4871-B04D-C57F6A4AE902}" dt="2021-03-28T20:12:31.875" v="65" actId="20577"/>
          <ac:spMkLst>
            <pc:docMk/>
            <pc:sldMk cId="1443519502" sldId="4089"/>
            <ac:spMk id="5" creationId="{12DFE692-D322-4490-8287-7AA96615A368}"/>
          </ac:spMkLst>
        </pc:spChg>
        <pc:spChg chg="mod">
          <ac:chgData name="Emily Caroline Kasarjian" userId="S::eck67@nau.edu::e6735b90-ddf5-44ff-897f-61e3614c04d4" providerId="AD" clId="Web-{BB00F543-E799-4871-B04D-C57F6A4AE902}" dt="2021-03-28T20:12:37.282" v="70" actId="20577"/>
          <ac:spMkLst>
            <pc:docMk/>
            <pc:sldMk cId="1443519502" sldId="4089"/>
            <ac:spMk id="6" creationId="{8EFC8478-E924-4BC6-B750-B2BE5F9D67CF}"/>
          </ac:spMkLst>
        </pc:spChg>
      </pc:sldChg>
      <pc:sldChg chg="modSp">
        <pc:chgData name="Emily Caroline Kasarjian" userId="S::eck67@nau.edu::e6735b90-ddf5-44ff-897f-61e3614c04d4" providerId="AD" clId="Web-{BB00F543-E799-4871-B04D-C57F6A4AE902}" dt="2021-03-28T20:11:56.217" v="42" actId="20577"/>
        <pc:sldMkLst>
          <pc:docMk/>
          <pc:sldMk cId="1622338876" sldId="4090"/>
        </pc:sldMkLst>
        <pc:spChg chg="mod">
          <ac:chgData name="Emily Caroline Kasarjian" userId="S::eck67@nau.edu::e6735b90-ddf5-44ff-897f-61e3614c04d4" providerId="AD" clId="Web-{BB00F543-E799-4871-B04D-C57F6A4AE902}" dt="2021-03-28T20:11:52.264" v="38" actId="20577"/>
          <ac:spMkLst>
            <pc:docMk/>
            <pc:sldMk cId="1622338876" sldId="4090"/>
            <ac:spMk id="5" creationId="{12DFE692-D322-4490-8287-7AA96615A368}"/>
          </ac:spMkLst>
        </pc:spChg>
        <pc:spChg chg="mod">
          <ac:chgData name="Emily Caroline Kasarjian" userId="S::eck67@nau.edu::e6735b90-ddf5-44ff-897f-61e3614c04d4" providerId="AD" clId="Web-{BB00F543-E799-4871-B04D-C57F6A4AE902}" dt="2021-03-28T20:11:56.217" v="42" actId="20577"/>
          <ac:spMkLst>
            <pc:docMk/>
            <pc:sldMk cId="1622338876" sldId="4090"/>
            <ac:spMk id="6" creationId="{8EFC8478-E924-4BC6-B750-B2BE5F9D67CF}"/>
          </ac:spMkLst>
        </pc:spChg>
      </pc:sldChg>
      <pc:sldChg chg="modSp">
        <pc:chgData name="Emily Caroline Kasarjian" userId="S::eck67@nau.edu::e6735b90-ddf5-44ff-897f-61e3614c04d4" providerId="AD" clId="Web-{BB00F543-E799-4871-B04D-C57F6A4AE902}" dt="2021-03-28T20:13:05.065" v="87" actId="20577"/>
        <pc:sldMkLst>
          <pc:docMk/>
          <pc:sldMk cId="3301431792" sldId="4091"/>
        </pc:sldMkLst>
        <pc:spChg chg="mod">
          <ac:chgData name="Emily Caroline Kasarjian" userId="S::eck67@nau.edu::e6735b90-ddf5-44ff-897f-61e3614c04d4" providerId="AD" clId="Web-{BB00F543-E799-4871-B04D-C57F6A4AE902}" dt="2021-03-28T20:12:59.439" v="82" actId="20577"/>
          <ac:spMkLst>
            <pc:docMk/>
            <pc:sldMk cId="3301431792" sldId="4091"/>
            <ac:spMk id="5" creationId="{12DFE692-D322-4490-8287-7AA96615A368}"/>
          </ac:spMkLst>
        </pc:spChg>
        <pc:spChg chg="mod">
          <ac:chgData name="Emily Caroline Kasarjian" userId="S::eck67@nau.edu::e6735b90-ddf5-44ff-897f-61e3614c04d4" providerId="AD" clId="Web-{BB00F543-E799-4871-B04D-C57F6A4AE902}" dt="2021-03-28T20:13:05.065" v="87" actId="20577"/>
          <ac:spMkLst>
            <pc:docMk/>
            <pc:sldMk cId="3301431792" sldId="4091"/>
            <ac:spMk id="6" creationId="{8EFC8478-E924-4BC6-B750-B2BE5F9D67CF}"/>
          </ac:spMkLst>
        </pc:spChg>
      </pc:sldChg>
      <pc:sldChg chg="modSp">
        <pc:chgData name="Emily Caroline Kasarjian" userId="S::eck67@nau.edu::e6735b90-ddf5-44ff-897f-61e3614c04d4" providerId="AD" clId="Web-{BB00F543-E799-4871-B04D-C57F6A4AE902}" dt="2021-03-28T20:13:41.191" v="115" actId="20577"/>
        <pc:sldMkLst>
          <pc:docMk/>
          <pc:sldMk cId="602610440" sldId="4092"/>
        </pc:sldMkLst>
        <pc:spChg chg="mod">
          <ac:chgData name="Emily Caroline Kasarjian" userId="S::eck67@nau.edu::e6735b90-ddf5-44ff-897f-61e3614c04d4" providerId="AD" clId="Web-{BB00F543-E799-4871-B04D-C57F6A4AE902}" dt="2021-03-28T20:13:26.081" v="109" actId="20577"/>
          <ac:spMkLst>
            <pc:docMk/>
            <pc:sldMk cId="602610440" sldId="4092"/>
            <ac:spMk id="5" creationId="{12DFE692-D322-4490-8287-7AA96615A368}"/>
          </ac:spMkLst>
        </pc:spChg>
        <pc:spChg chg="mod">
          <ac:chgData name="Emily Caroline Kasarjian" userId="S::eck67@nau.edu::e6735b90-ddf5-44ff-897f-61e3614c04d4" providerId="AD" clId="Web-{BB00F543-E799-4871-B04D-C57F6A4AE902}" dt="2021-03-28T20:13:41.191" v="115" actId="20577"/>
          <ac:spMkLst>
            <pc:docMk/>
            <pc:sldMk cId="602610440" sldId="4092"/>
            <ac:spMk id="6" creationId="{8EFC8478-E924-4BC6-B750-B2BE5F9D67CF}"/>
          </ac:spMkLst>
        </pc:spChg>
      </pc:sldChg>
    </pc:docChg>
  </pc:docChgLst>
  <pc:docChgLst>
    <pc:chgData name="Colton Lacey" userId="6e1e9d9d-61eb-4e0c-a06e-16c2112b32aa" providerId="ADAL" clId="{1D2DCFCB-EDE6-49B7-B09C-6508F25A5AB3}"/>
    <pc:docChg chg="undo redo custSel addSld delSld modSld modSection">
      <pc:chgData name="Colton Lacey" userId="6e1e9d9d-61eb-4e0c-a06e-16c2112b32aa" providerId="ADAL" clId="{1D2DCFCB-EDE6-49B7-B09C-6508F25A5AB3}" dt="2021-04-14T23:04:13.206" v="5832" actId="478"/>
      <pc:docMkLst>
        <pc:docMk/>
      </pc:docMkLst>
      <pc:sldChg chg="modSp mod">
        <pc:chgData name="Colton Lacey" userId="6e1e9d9d-61eb-4e0c-a06e-16c2112b32aa" providerId="ADAL" clId="{1D2DCFCB-EDE6-49B7-B09C-6508F25A5AB3}" dt="2021-03-31T02:27:49.055" v="4746" actId="20577"/>
        <pc:sldMkLst>
          <pc:docMk/>
          <pc:sldMk cId="958157100" sldId="263"/>
        </pc:sldMkLst>
        <pc:spChg chg="mod">
          <ac:chgData name="Colton Lacey" userId="6e1e9d9d-61eb-4e0c-a06e-16c2112b32aa" providerId="ADAL" clId="{1D2DCFCB-EDE6-49B7-B09C-6508F25A5AB3}" dt="2021-03-31T02:27:49.055" v="4746" actId="20577"/>
          <ac:spMkLst>
            <pc:docMk/>
            <pc:sldMk cId="958157100" sldId="263"/>
            <ac:spMk id="3" creationId="{979D620A-06E2-4C02-BF5D-8541167D88CD}"/>
          </ac:spMkLst>
        </pc:spChg>
      </pc:sldChg>
      <pc:sldChg chg="modSp mod">
        <pc:chgData name="Colton Lacey" userId="6e1e9d9d-61eb-4e0c-a06e-16c2112b32aa" providerId="ADAL" clId="{1D2DCFCB-EDE6-49B7-B09C-6508F25A5AB3}" dt="2021-04-01T02:39:51.080" v="5144" actId="1076"/>
        <pc:sldMkLst>
          <pc:docMk/>
          <pc:sldMk cId="507111600" sldId="264"/>
        </pc:sldMkLst>
        <pc:spChg chg="mod">
          <ac:chgData name="Colton Lacey" userId="6e1e9d9d-61eb-4e0c-a06e-16c2112b32aa" providerId="ADAL" clId="{1D2DCFCB-EDE6-49B7-B09C-6508F25A5AB3}" dt="2021-04-01T02:39:44.285" v="5141" actId="27636"/>
          <ac:spMkLst>
            <pc:docMk/>
            <pc:sldMk cId="507111600" sldId="264"/>
            <ac:spMk id="3" creationId="{94FD6ED0-0D44-4576-82B1-D94D03F6AA33}"/>
          </ac:spMkLst>
        </pc:spChg>
        <pc:picChg chg="mod">
          <ac:chgData name="Colton Lacey" userId="6e1e9d9d-61eb-4e0c-a06e-16c2112b32aa" providerId="ADAL" clId="{1D2DCFCB-EDE6-49B7-B09C-6508F25A5AB3}" dt="2021-04-01T02:39:51.080" v="5144" actId="1076"/>
          <ac:picMkLst>
            <pc:docMk/>
            <pc:sldMk cId="507111600" sldId="264"/>
            <ac:picMk id="9" creationId="{44268B02-0D5E-4D21-8422-B191DEDDEB2A}"/>
          </ac:picMkLst>
        </pc:picChg>
      </pc:sldChg>
      <pc:sldChg chg="modSp mod">
        <pc:chgData name="Colton Lacey" userId="6e1e9d9d-61eb-4e0c-a06e-16c2112b32aa" providerId="ADAL" clId="{1D2DCFCB-EDE6-49B7-B09C-6508F25A5AB3}" dt="2021-04-01T03:18:35.885" v="5799" actId="1076"/>
        <pc:sldMkLst>
          <pc:docMk/>
          <pc:sldMk cId="2306935727" sldId="265"/>
        </pc:sldMkLst>
        <pc:spChg chg="mod">
          <ac:chgData name="Colton Lacey" userId="6e1e9d9d-61eb-4e0c-a06e-16c2112b32aa" providerId="ADAL" clId="{1D2DCFCB-EDE6-49B7-B09C-6508F25A5AB3}" dt="2021-04-01T03:13:30.623" v="5697" actId="5793"/>
          <ac:spMkLst>
            <pc:docMk/>
            <pc:sldMk cId="2306935727" sldId="265"/>
            <ac:spMk id="3" creationId="{AE223BB4-A62A-4233-9814-6A5FA5726986}"/>
          </ac:spMkLst>
        </pc:spChg>
        <pc:spChg chg="mod">
          <ac:chgData name="Colton Lacey" userId="6e1e9d9d-61eb-4e0c-a06e-16c2112b32aa" providerId="ADAL" clId="{1D2DCFCB-EDE6-49B7-B09C-6508F25A5AB3}" dt="2021-04-01T03:18:28.994" v="5798" actId="1076"/>
          <ac:spMkLst>
            <pc:docMk/>
            <pc:sldMk cId="2306935727" sldId="265"/>
            <ac:spMk id="5" creationId="{266F64A2-946D-427D-A0DA-47F05932254B}"/>
          </ac:spMkLst>
        </pc:spChg>
        <pc:spChg chg="mod">
          <ac:chgData name="Colton Lacey" userId="6e1e9d9d-61eb-4e0c-a06e-16c2112b32aa" providerId="ADAL" clId="{1D2DCFCB-EDE6-49B7-B09C-6508F25A5AB3}" dt="2021-04-01T03:13:33.120" v="5698" actId="5793"/>
          <ac:spMkLst>
            <pc:docMk/>
            <pc:sldMk cId="2306935727" sldId="265"/>
            <ac:spMk id="11" creationId="{CB316FB9-F135-46AA-A4A5-9AE7AE632313}"/>
          </ac:spMkLst>
        </pc:spChg>
        <pc:graphicFrameChg chg="mod">
          <ac:chgData name="Colton Lacey" userId="6e1e9d9d-61eb-4e0c-a06e-16c2112b32aa" providerId="ADAL" clId="{1D2DCFCB-EDE6-49B7-B09C-6508F25A5AB3}" dt="2021-04-01T03:18:35.885" v="5799" actId="1076"/>
          <ac:graphicFrameMkLst>
            <pc:docMk/>
            <pc:sldMk cId="2306935727" sldId="265"/>
            <ac:graphicFrameMk id="6" creationId="{D936F125-BED8-47CD-B779-E89A8919B9F7}"/>
          </ac:graphicFrameMkLst>
        </pc:graphicFrameChg>
      </pc:sldChg>
      <pc:sldChg chg="addSp delSp modSp mod">
        <pc:chgData name="Colton Lacey" userId="6e1e9d9d-61eb-4e0c-a06e-16c2112b32aa" providerId="ADAL" clId="{1D2DCFCB-EDE6-49B7-B09C-6508F25A5AB3}" dt="2021-03-31T02:01:07.988" v="4269" actId="5793"/>
        <pc:sldMkLst>
          <pc:docMk/>
          <pc:sldMk cId="4246213640" sldId="266"/>
        </pc:sldMkLst>
        <pc:spChg chg="mod">
          <ac:chgData name="Colton Lacey" userId="6e1e9d9d-61eb-4e0c-a06e-16c2112b32aa" providerId="ADAL" clId="{1D2DCFCB-EDE6-49B7-B09C-6508F25A5AB3}" dt="2021-03-31T02:00:06.258" v="4246" actId="14100"/>
          <ac:spMkLst>
            <pc:docMk/>
            <pc:sldMk cId="4246213640" sldId="266"/>
            <ac:spMk id="6" creationId="{DF239DA9-B5F7-4370-A548-D5FB27E15D14}"/>
          </ac:spMkLst>
        </pc:spChg>
        <pc:spChg chg="del">
          <ac:chgData name="Colton Lacey" userId="6e1e9d9d-61eb-4e0c-a06e-16c2112b32aa" providerId="ADAL" clId="{1D2DCFCB-EDE6-49B7-B09C-6508F25A5AB3}" dt="2021-03-31T00:42:08.104" v="3736" actId="478"/>
          <ac:spMkLst>
            <pc:docMk/>
            <pc:sldMk cId="4246213640" sldId="266"/>
            <ac:spMk id="8" creationId="{72EE61C2-9428-4856-8170-BDC14A0D6432}"/>
          </ac:spMkLst>
        </pc:spChg>
        <pc:spChg chg="add mod">
          <ac:chgData name="Colton Lacey" userId="6e1e9d9d-61eb-4e0c-a06e-16c2112b32aa" providerId="ADAL" clId="{1D2DCFCB-EDE6-49B7-B09C-6508F25A5AB3}" dt="2021-03-31T00:41:45.588" v="3734" actId="1076"/>
          <ac:spMkLst>
            <pc:docMk/>
            <pc:sldMk cId="4246213640" sldId="266"/>
            <ac:spMk id="15" creationId="{2A0C5823-4835-4446-AAA2-2A05B7090455}"/>
          </ac:spMkLst>
        </pc:spChg>
        <pc:spChg chg="add mod">
          <ac:chgData name="Colton Lacey" userId="6e1e9d9d-61eb-4e0c-a06e-16c2112b32aa" providerId="ADAL" clId="{1D2DCFCB-EDE6-49B7-B09C-6508F25A5AB3}" dt="2021-03-31T01:45:22.605" v="4039" actId="6549"/>
          <ac:spMkLst>
            <pc:docMk/>
            <pc:sldMk cId="4246213640" sldId="266"/>
            <ac:spMk id="16" creationId="{95E159DE-D08F-4B7E-9FEC-C3DDF8649558}"/>
          </ac:spMkLst>
        </pc:spChg>
        <pc:spChg chg="add mod">
          <ac:chgData name="Colton Lacey" userId="6e1e9d9d-61eb-4e0c-a06e-16c2112b32aa" providerId="ADAL" clId="{1D2DCFCB-EDE6-49B7-B09C-6508F25A5AB3}" dt="2021-03-31T02:01:07.988" v="4269" actId="5793"/>
          <ac:spMkLst>
            <pc:docMk/>
            <pc:sldMk cId="4246213640" sldId="266"/>
            <ac:spMk id="20" creationId="{28EC9788-7A8B-4A43-9AC9-A01CF7148FD5}"/>
          </ac:spMkLst>
        </pc:spChg>
        <pc:picChg chg="del mod">
          <ac:chgData name="Colton Lacey" userId="6e1e9d9d-61eb-4e0c-a06e-16c2112b32aa" providerId="ADAL" clId="{1D2DCFCB-EDE6-49B7-B09C-6508F25A5AB3}" dt="2021-03-31T02:00:18.937" v="4249" actId="478"/>
          <ac:picMkLst>
            <pc:docMk/>
            <pc:sldMk cId="4246213640" sldId="266"/>
            <ac:picMk id="3" creationId="{3E522EB4-48E1-4FD5-AE48-83C9D84E0816}"/>
          </ac:picMkLst>
        </pc:picChg>
        <pc:picChg chg="del">
          <ac:chgData name="Colton Lacey" userId="6e1e9d9d-61eb-4e0c-a06e-16c2112b32aa" providerId="ADAL" clId="{1D2DCFCB-EDE6-49B7-B09C-6508F25A5AB3}" dt="2021-03-30T23:54:32.659" v="3529" actId="478"/>
          <ac:picMkLst>
            <pc:docMk/>
            <pc:sldMk cId="4246213640" sldId="266"/>
            <ac:picMk id="7" creationId="{9EF09AB3-77E5-4F83-8FF1-EFE7BC930374}"/>
          </ac:picMkLst>
        </pc:picChg>
        <pc:picChg chg="add mod">
          <ac:chgData name="Colton Lacey" userId="6e1e9d9d-61eb-4e0c-a06e-16c2112b32aa" providerId="ADAL" clId="{1D2DCFCB-EDE6-49B7-B09C-6508F25A5AB3}" dt="2021-03-31T00:41:43.057" v="3733" actId="1076"/>
          <ac:picMkLst>
            <pc:docMk/>
            <pc:sldMk cId="4246213640" sldId="266"/>
            <ac:picMk id="10" creationId="{7DE63F00-A74F-4075-BD3F-CEF9C3818DC5}"/>
          </ac:picMkLst>
        </pc:picChg>
        <pc:picChg chg="add del">
          <ac:chgData name="Colton Lacey" userId="6e1e9d9d-61eb-4e0c-a06e-16c2112b32aa" providerId="ADAL" clId="{1D2DCFCB-EDE6-49B7-B09C-6508F25A5AB3}" dt="2021-03-31T00:27:05.937" v="3538" actId="478"/>
          <ac:picMkLst>
            <pc:docMk/>
            <pc:sldMk cId="4246213640" sldId="266"/>
            <ac:picMk id="12" creationId="{A8C5D672-8E1C-4910-81AA-0CB44F623F29}"/>
          </ac:picMkLst>
        </pc:picChg>
        <pc:picChg chg="add del mod">
          <ac:chgData name="Colton Lacey" userId="6e1e9d9d-61eb-4e0c-a06e-16c2112b32aa" providerId="ADAL" clId="{1D2DCFCB-EDE6-49B7-B09C-6508F25A5AB3}" dt="2021-03-31T01:41:54.664" v="4000" actId="478"/>
          <ac:picMkLst>
            <pc:docMk/>
            <pc:sldMk cId="4246213640" sldId="266"/>
            <ac:picMk id="14" creationId="{ACF79D45-FC39-456F-9D0D-806736C26176}"/>
          </ac:picMkLst>
        </pc:picChg>
        <pc:picChg chg="add mod">
          <ac:chgData name="Colton Lacey" userId="6e1e9d9d-61eb-4e0c-a06e-16c2112b32aa" providerId="ADAL" clId="{1D2DCFCB-EDE6-49B7-B09C-6508F25A5AB3}" dt="2021-03-31T02:00:21.487" v="4250" actId="1076"/>
          <ac:picMkLst>
            <pc:docMk/>
            <pc:sldMk cId="4246213640" sldId="266"/>
            <ac:picMk id="19" creationId="{53CAB616-A350-4C71-9DEF-2B54941ACD16}"/>
          </ac:picMkLst>
        </pc:picChg>
      </pc:sldChg>
      <pc:sldChg chg="addSp delSp modSp mod modNotesTx">
        <pc:chgData name="Colton Lacey" userId="6e1e9d9d-61eb-4e0c-a06e-16c2112b32aa" providerId="ADAL" clId="{1D2DCFCB-EDE6-49B7-B09C-6508F25A5AB3}" dt="2021-04-01T02:34:24.647" v="5036" actId="313"/>
        <pc:sldMkLst>
          <pc:docMk/>
          <pc:sldMk cId="2239901873" sldId="267"/>
        </pc:sldMkLst>
        <pc:spChg chg="mod">
          <ac:chgData name="Colton Lacey" userId="6e1e9d9d-61eb-4e0c-a06e-16c2112b32aa" providerId="ADAL" clId="{1D2DCFCB-EDE6-49B7-B09C-6508F25A5AB3}" dt="2021-03-31T02:35:37.920" v="4938" actId="113"/>
          <ac:spMkLst>
            <pc:docMk/>
            <pc:sldMk cId="2239901873" sldId="267"/>
            <ac:spMk id="3" creationId="{AE223BB4-A62A-4233-9814-6A5FA5726986}"/>
          </ac:spMkLst>
        </pc:spChg>
        <pc:picChg chg="mod">
          <ac:chgData name="Colton Lacey" userId="6e1e9d9d-61eb-4e0c-a06e-16c2112b32aa" providerId="ADAL" clId="{1D2DCFCB-EDE6-49B7-B09C-6508F25A5AB3}" dt="2021-03-31T02:36:21.679" v="4955" actId="1076"/>
          <ac:picMkLst>
            <pc:docMk/>
            <pc:sldMk cId="2239901873" sldId="267"/>
            <ac:picMk id="9" creationId="{1FB14334-7DAD-40AF-99AF-27CA90B9CDFC}"/>
          </ac:picMkLst>
        </pc:picChg>
        <pc:picChg chg="add del mod">
          <ac:chgData name="Colton Lacey" userId="6e1e9d9d-61eb-4e0c-a06e-16c2112b32aa" providerId="ADAL" clId="{1D2DCFCB-EDE6-49B7-B09C-6508F25A5AB3}" dt="2021-03-31T02:36:14.839" v="4952" actId="478"/>
          <ac:picMkLst>
            <pc:docMk/>
            <pc:sldMk cId="2239901873" sldId="267"/>
            <ac:picMk id="2050" creationId="{71199EE5-8ABC-4077-9C25-26A1C0FE71A5}"/>
          </ac:picMkLst>
        </pc:picChg>
      </pc:sldChg>
      <pc:sldChg chg="modSp mod">
        <pc:chgData name="Colton Lacey" userId="6e1e9d9d-61eb-4e0c-a06e-16c2112b32aa" providerId="ADAL" clId="{1D2DCFCB-EDE6-49B7-B09C-6508F25A5AB3}" dt="2021-04-01T03:15:50.079" v="5797" actId="5793"/>
        <pc:sldMkLst>
          <pc:docMk/>
          <pc:sldMk cId="3880835606" sldId="268"/>
        </pc:sldMkLst>
        <pc:spChg chg="mod">
          <ac:chgData name="Colton Lacey" userId="6e1e9d9d-61eb-4e0c-a06e-16c2112b32aa" providerId="ADAL" clId="{1D2DCFCB-EDE6-49B7-B09C-6508F25A5AB3}" dt="2021-04-01T03:15:50.079" v="5797" actId="5793"/>
          <ac:spMkLst>
            <pc:docMk/>
            <pc:sldMk cId="3880835606" sldId="268"/>
            <ac:spMk id="5" creationId="{9A221D81-AF2F-43E5-8006-6C56DE056104}"/>
          </ac:spMkLst>
        </pc:spChg>
      </pc:sldChg>
      <pc:sldChg chg="modSp mod">
        <pc:chgData name="Colton Lacey" userId="6e1e9d9d-61eb-4e0c-a06e-16c2112b32aa" providerId="ADAL" clId="{1D2DCFCB-EDE6-49B7-B09C-6508F25A5AB3}" dt="2021-03-28T21:58:06.755" v="2836" actId="20577"/>
        <pc:sldMkLst>
          <pc:docMk/>
          <pc:sldMk cId="3109281513" sldId="389"/>
        </pc:sldMkLst>
        <pc:spChg chg="mod">
          <ac:chgData name="Colton Lacey" userId="6e1e9d9d-61eb-4e0c-a06e-16c2112b32aa" providerId="ADAL" clId="{1D2DCFCB-EDE6-49B7-B09C-6508F25A5AB3}" dt="2021-03-28T21:58:06.755" v="2836" actId="20577"/>
          <ac:spMkLst>
            <pc:docMk/>
            <pc:sldMk cId="3109281513" sldId="389"/>
            <ac:spMk id="4" creationId="{F8DA0C02-DDF7-4736-921F-4E0EEB51FF3B}"/>
          </ac:spMkLst>
        </pc:spChg>
      </pc:sldChg>
      <pc:sldChg chg="modSp mod">
        <pc:chgData name="Colton Lacey" userId="6e1e9d9d-61eb-4e0c-a06e-16c2112b32aa" providerId="ADAL" clId="{1D2DCFCB-EDE6-49B7-B09C-6508F25A5AB3}" dt="2021-03-31T02:20:55.863" v="4745" actId="20577"/>
        <pc:sldMkLst>
          <pc:docMk/>
          <pc:sldMk cId="4225124694" sldId="390"/>
        </pc:sldMkLst>
        <pc:spChg chg="mod">
          <ac:chgData name="Colton Lacey" userId="6e1e9d9d-61eb-4e0c-a06e-16c2112b32aa" providerId="ADAL" clId="{1D2DCFCB-EDE6-49B7-B09C-6508F25A5AB3}" dt="2021-03-31T02:20:55.863" v="4745" actId="20577"/>
          <ac:spMkLst>
            <pc:docMk/>
            <pc:sldMk cId="4225124694" sldId="390"/>
            <ac:spMk id="7" creationId="{8B493A18-BBB7-4FBE-9D32-2DF558DE7033}"/>
          </ac:spMkLst>
        </pc:spChg>
      </pc:sldChg>
      <pc:sldChg chg="modSp mod">
        <pc:chgData name="Colton Lacey" userId="6e1e9d9d-61eb-4e0c-a06e-16c2112b32aa" providerId="ADAL" clId="{1D2DCFCB-EDE6-49B7-B09C-6508F25A5AB3}" dt="2021-03-31T01:53:02.378" v="4040" actId="1076"/>
        <pc:sldMkLst>
          <pc:docMk/>
          <pc:sldMk cId="1689945350" sldId="391"/>
        </pc:sldMkLst>
        <pc:picChg chg="mod">
          <ac:chgData name="Colton Lacey" userId="6e1e9d9d-61eb-4e0c-a06e-16c2112b32aa" providerId="ADAL" clId="{1D2DCFCB-EDE6-49B7-B09C-6508F25A5AB3}" dt="2021-03-31T01:53:02.378" v="4040" actId="1076"/>
          <ac:picMkLst>
            <pc:docMk/>
            <pc:sldMk cId="1689945350" sldId="391"/>
            <ac:picMk id="16" creationId="{69008213-D567-48CE-ACA0-14CAEA2AA29B}"/>
          </ac:picMkLst>
        </pc:picChg>
      </pc:sldChg>
      <pc:sldChg chg="addSp delSp modSp mod">
        <pc:chgData name="Colton Lacey" userId="6e1e9d9d-61eb-4e0c-a06e-16c2112b32aa" providerId="ADAL" clId="{1D2DCFCB-EDE6-49B7-B09C-6508F25A5AB3}" dt="2021-03-31T02:19:30.561" v="4703" actId="1076"/>
        <pc:sldMkLst>
          <pc:docMk/>
          <pc:sldMk cId="466795410" sldId="410"/>
        </pc:sldMkLst>
        <pc:spChg chg="mod">
          <ac:chgData name="Colton Lacey" userId="6e1e9d9d-61eb-4e0c-a06e-16c2112b32aa" providerId="ADAL" clId="{1D2DCFCB-EDE6-49B7-B09C-6508F25A5AB3}" dt="2021-03-31T02:19:26.453" v="4702" actId="1076"/>
          <ac:spMkLst>
            <pc:docMk/>
            <pc:sldMk cId="466795410" sldId="410"/>
            <ac:spMk id="2" creationId="{925BE08F-0C51-42C8-BBE3-77E5ADFA7029}"/>
          </ac:spMkLst>
        </pc:spChg>
        <pc:spChg chg="mod">
          <ac:chgData name="Colton Lacey" userId="6e1e9d9d-61eb-4e0c-a06e-16c2112b32aa" providerId="ADAL" clId="{1D2DCFCB-EDE6-49B7-B09C-6508F25A5AB3}" dt="2021-03-31T02:19:30.561" v="4703" actId="1076"/>
          <ac:spMkLst>
            <pc:docMk/>
            <pc:sldMk cId="466795410" sldId="410"/>
            <ac:spMk id="11" creationId="{4B1B560A-5F6C-4B6B-B48A-D873A9DEC979}"/>
          </ac:spMkLst>
        </pc:spChg>
        <pc:spChg chg="add del">
          <ac:chgData name="Colton Lacey" userId="6e1e9d9d-61eb-4e0c-a06e-16c2112b32aa" providerId="ADAL" clId="{1D2DCFCB-EDE6-49B7-B09C-6508F25A5AB3}" dt="2021-03-31T02:07:18.196" v="4271"/>
          <ac:spMkLst>
            <pc:docMk/>
            <pc:sldMk cId="466795410" sldId="410"/>
            <ac:spMk id="13" creationId="{892CD48D-F8BA-45B5-817A-9DC91072D760}"/>
          </ac:spMkLst>
        </pc:spChg>
        <pc:picChg chg="add del mod">
          <ac:chgData name="Colton Lacey" userId="6e1e9d9d-61eb-4e0c-a06e-16c2112b32aa" providerId="ADAL" clId="{1D2DCFCB-EDE6-49B7-B09C-6508F25A5AB3}" dt="2021-03-31T02:14:26.331" v="4698" actId="478"/>
          <ac:picMkLst>
            <pc:docMk/>
            <pc:sldMk cId="466795410" sldId="410"/>
            <ac:picMk id="14" creationId="{631E5D48-3DC3-4FA9-B296-B4E848AC1E03}"/>
          </ac:picMkLst>
        </pc:picChg>
      </pc:sldChg>
      <pc:sldChg chg="modSp mod">
        <pc:chgData name="Colton Lacey" userId="6e1e9d9d-61eb-4e0c-a06e-16c2112b32aa" providerId="ADAL" clId="{1D2DCFCB-EDE6-49B7-B09C-6508F25A5AB3}" dt="2021-04-01T03:08:26.823" v="5606" actId="12"/>
        <pc:sldMkLst>
          <pc:docMk/>
          <pc:sldMk cId="767923421" sldId="412"/>
        </pc:sldMkLst>
        <pc:spChg chg="mod">
          <ac:chgData name="Colton Lacey" userId="6e1e9d9d-61eb-4e0c-a06e-16c2112b32aa" providerId="ADAL" clId="{1D2DCFCB-EDE6-49B7-B09C-6508F25A5AB3}" dt="2021-04-01T03:08:26.823" v="5606" actId="12"/>
          <ac:spMkLst>
            <pc:docMk/>
            <pc:sldMk cId="767923421" sldId="412"/>
            <ac:spMk id="3" creationId="{D9C0F8D4-E55D-430C-85F2-2DBC49D9B6AB}"/>
          </ac:spMkLst>
        </pc:spChg>
      </pc:sldChg>
      <pc:sldChg chg="delSp modSp mod">
        <pc:chgData name="Colton Lacey" userId="6e1e9d9d-61eb-4e0c-a06e-16c2112b32aa" providerId="ADAL" clId="{1D2DCFCB-EDE6-49B7-B09C-6508F25A5AB3}" dt="2021-03-28T22:35:52.083" v="3089" actId="20577"/>
        <pc:sldMkLst>
          <pc:docMk/>
          <pc:sldMk cId="190169884" sldId="4078"/>
        </pc:sldMkLst>
        <pc:spChg chg="del mod">
          <ac:chgData name="Colton Lacey" userId="6e1e9d9d-61eb-4e0c-a06e-16c2112b32aa" providerId="ADAL" clId="{1D2DCFCB-EDE6-49B7-B09C-6508F25A5AB3}" dt="2021-03-28T21:56:30.021" v="2741" actId="478"/>
          <ac:spMkLst>
            <pc:docMk/>
            <pc:sldMk cId="190169884" sldId="4078"/>
            <ac:spMk id="8" creationId="{B4169655-DC54-4ED0-998A-F5F7A1202A05}"/>
          </ac:spMkLst>
        </pc:spChg>
        <pc:graphicFrameChg chg="mod modGraphic">
          <ac:chgData name="Colton Lacey" userId="6e1e9d9d-61eb-4e0c-a06e-16c2112b32aa" providerId="ADAL" clId="{1D2DCFCB-EDE6-49B7-B09C-6508F25A5AB3}" dt="2021-03-28T22:35:52.083" v="3089" actId="20577"/>
          <ac:graphicFrameMkLst>
            <pc:docMk/>
            <pc:sldMk cId="190169884" sldId="4078"/>
            <ac:graphicFrameMk id="6" creationId="{1BA2CFBC-83D8-4BF3-8E91-BC281A63D238}"/>
          </ac:graphicFrameMkLst>
        </pc:graphicFrameChg>
      </pc:sldChg>
      <pc:sldChg chg="addSp delSp modSp mod modClrScheme chgLayout">
        <pc:chgData name="Colton Lacey" userId="6e1e9d9d-61eb-4e0c-a06e-16c2112b32aa" providerId="ADAL" clId="{1D2DCFCB-EDE6-49B7-B09C-6508F25A5AB3}" dt="2021-03-31T02:39:33.438" v="5008" actId="5793"/>
        <pc:sldMkLst>
          <pc:docMk/>
          <pc:sldMk cId="953111826" sldId="4083"/>
        </pc:sldMkLst>
        <pc:spChg chg="mod ord">
          <ac:chgData name="Colton Lacey" userId="6e1e9d9d-61eb-4e0c-a06e-16c2112b32aa" providerId="ADAL" clId="{1D2DCFCB-EDE6-49B7-B09C-6508F25A5AB3}" dt="2021-03-31T02:09:03.708" v="4282" actId="26606"/>
          <ac:spMkLst>
            <pc:docMk/>
            <pc:sldMk cId="953111826" sldId="4083"/>
            <ac:spMk id="2" creationId="{925BE08F-0C51-42C8-BBE3-77E5ADFA7029}"/>
          </ac:spMkLst>
        </pc:spChg>
        <pc:spChg chg="mod">
          <ac:chgData name="Colton Lacey" userId="6e1e9d9d-61eb-4e0c-a06e-16c2112b32aa" providerId="ADAL" clId="{1D2DCFCB-EDE6-49B7-B09C-6508F25A5AB3}" dt="2021-03-31T02:09:03.708" v="4282" actId="26606"/>
          <ac:spMkLst>
            <pc:docMk/>
            <pc:sldMk cId="953111826" sldId="4083"/>
            <ac:spMk id="3" creationId="{151FCC42-2C0B-4D8B-A027-AFA4DFC5CD13}"/>
          </ac:spMkLst>
        </pc:spChg>
        <pc:spChg chg="mod">
          <ac:chgData name="Colton Lacey" userId="6e1e9d9d-61eb-4e0c-a06e-16c2112b32aa" providerId="ADAL" clId="{1D2DCFCB-EDE6-49B7-B09C-6508F25A5AB3}" dt="2021-03-31T02:09:03.708" v="4282" actId="26606"/>
          <ac:spMkLst>
            <pc:docMk/>
            <pc:sldMk cId="953111826" sldId="4083"/>
            <ac:spMk id="6" creationId="{4A99CBBE-EB87-46F0-80EB-3D0686F5C1D9}"/>
          </ac:spMkLst>
        </pc:spChg>
        <pc:spChg chg="add mod">
          <ac:chgData name="Colton Lacey" userId="6e1e9d9d-61eb-4e0c-a06e-16c2112b32aa" providerId="ADAL" clId="{1D2DCFCB-EDE6-49B7-B09C-6508F25A5AB3}" dt="2021-03-31T02:13:38.053" v="4697" actId="1076"/>
          <ac:spMkLst>
            <pc:docMk/>
            <pc:sldMk cId="953111826" sldId="4083"/>
            <ac:spMk id="7" creationId="{32F7CB73-A145-46E0-B153-7E0228F8A0EA}"/>
          </ac:spMkLst>
        </pc:spChg>
        <pc:spChg chg="mod ord">
          <ac:chgData name="Colton Lacey" userId="6e1e9d9d-61eb-4e0c-a06e-16c2112b32aa" providerId="ADAL" clId="{1D2DCFCB-EDE6-49B7-B09C-6508F25A5AB3}" dt="2021-03-31T02:09:03.708" v="4282" actId="26606"/>
          <ac:spMkLst>
            <pc:docMk/>
            <pc:sldMk cId="953111826" sldId="4083"/>
            <ac:spMk id="8" creationId="{FF1D67DE-07FE-4F6E-B17F-5386CD5C59C4}"/>
          </ac:spMkLst>
        </pc:spChg>
        <pc:spChg chg="add del mod">
          <ac:chgData name="Colton Lacey" userId="6e1e9d9d-61eb-4e0c-a06e-16c2112b32aa" providerId="ADAL" clId="{1D2DCFCB-EDE6-49B7-B09C-6508F25A5AB3}" dt="2021-03-31T02:39:33.438" v="5008" actId="5793"/>
          <ac:spMkLst>
            <pc:docMk/>
            <pc:sldMk cId="953111826" sldId="4083"/>
            <ac:spMk id="9" creationId="{0CE96C76-17CE-4F4B-A9DA-65394A8F0DF0}"/>
          </ac:spMkLst>
        </pc:spChg>
        <pc:spChg chg="del">
          <ac:chgData name="Colton Lacey" userId="6e1e9d9d-61eb-4e0c-a06e-16c2112b32aa" providerId="ADAL" clId="{1D2DCFCB-EDE6-49B7-B09C-6508F25A5AB3}" dt="2021-03-31T02:08:54.066" v="4278"/>
          <ac:spMkLst>
            <pc:docMk/>
            <pc:sldMk cId="953111826" sldId="4083"/>
            <ac:spMk id="13" creationId="{12F0A922-C2D9-4772-A97D-DDABAF1A763C}"/>
          </ac:spMkLst>
        </pc:spChg>
        <pc:picChg chg="add mod">
          <ac:chgData name="Colton Lacey" userId="6e1e9d9d-61eb-4e0c-a06e-16c2112b32aa" providerId="ADAL" clId="{1D2DCFCB-EDE6-49B7-B09C-6508F25A5AB3}" dt="2021-03-31T02:13:34.797" v="4696" actId="14100"/>
          <ac:picMkLst>
            <pc:docMk/>
            <pc:sldMk cId="953111826" sldId="4083"/>
            <ac:picMk id="10" creationId="{2B22D675-7C88-4B2C-BDC7-954B6AF9DC11}"/>
          </ac:picMkLst>
        </pc:picChg>
      </pc:sldChg>
      <pc:sldChg chg="addSp delSp modSp mod">
        <pc:chgData name="Colton Lacey" userId="6e1e9d9d-61eb-4e0c-a06e-16c2112b32aa" providerId="ADAL" clId="{1D2DCFCB-EDE6-49B7-B09C-6508F25A5AB3}" dt="2021-04-14T23:03:57.487" v="5828" actId="27636"/>
        <pc:sldMkLst>
          <pc:docMk/>
          <pc:sldMk cId="3691496628" sldId="4086"/>
        </pc:sldMkLst>
        <pc:spChg chg="mod">
          <ac:chgData name="Colton Lacey" userId="6e1e9d9d-61eb-4e0c-a06e-16c2112b32aa" providerId="ADAL" clId="{1D2DCFCB-EDE6-49B7-B09C-6508F25A5AB3}" dt="2021-04-14T23:03:57.487" v="5828" actId="27636"/>
          <ac:spMkLst>
            <pc:docMk/>
            <pc:sldMk cId="3691496628" sldId="4086"/>
            <ac:spMk id="9" creationId="{04A1AE19-9AF6-4D2C-876E-915331E69E3C}"/>
          </ac:spMkLst>
        </pc:spChg>
        <pc:spChg chg="mod">
          <ac:chgData name="Colton Lacey" userId="6e1e9d9d-61eb-4e0c-a06e-16c2112b32aa" providerId="ADAL" clId="{1D2DCFCB-EDE6-49B7-B09C-6508F25A5AB3}" dt="2021-04-01T03:12:37.665" v="5696" actId="1076"/>
          <ac:spMkLst>
            <pc:docMk/>
            <pc:sldMk cId="3691496628" sldId="4086"/>
            <ac:spMk id="10" creationId="{8C952CC3-ECED-4077-8285-48833D61D920}"/>
          </ac:spMkLst>
        </pc:spChg>
        <pc:graphicFrameChg chg="add del mod modGraphic">
          <ac:chgData name="Colton Lacey" userId="6e1e9d9d-61eb-4e0c-a06e-16c2112b32aa" providerId="ADAL" clId="{1D2DCFCB-EDE6-49B7-B09C-6508F25A5AB3}" dt="2021-04-13T19:51:36.227" v="5803" actId="27309"/>
          <ac:graphicFrameMkLst>
            <pc:docMk/>
            <pc:sldMk cId="3691496628" sldId="4086"/>
            <ac:graphicFrameMk id="7" creationId="{581A7F92-6462-4518-B86B-588E469BB62B}"/>
          </ac:graphicFrameMkLst>
        </pc:graphicFrameChg>
        <pc:picChg chg="mod">
          <ac:chgData name="Colton Lacey" userId="6e1e9d9d-61eb-4e0c-a06e-16c2112b32aa" providerId="ADAL" clId="{1D2DCFCB-EDE6-49B7-B09C-6508F25A5AB3}" dt="2021-04-01T03:09:50.713" v="5613" actId="1076"/>
          <ac:picMkLst>
            <pc:docMk/>
            <pc:sldMk cId="3691496628" sldId="4086"/>
            <ac:picMk id="4" creationId="{7C4C793D-BE1F-4DA8-9FF6-58070CC80906}"/>
          </ac:picMkLst>
        </pc:picChg>
      </pc:sldChg>
      <pc:sldChg chg="modSp new del mod">
        <pc:chgData name="Colton Lacey" userId="6e1e9d9d-61eb-4e0c-a06e-16c2112b32aa" providerId="ADAL" clId="{1D2DCFCB-EDE6-49B7-B09C-6508F25A5AB3}" dt="2021-03-31T01:27:00.989" v="3994" actId="2696"/>
        <pc:sldMkLst>
          <pc:docMk/>
          <pc:sldMk cId="4257460052" sldId="4101"/>
        </pc:sldMkLst>
        <pc:spChg chg="mod">
          <ac:chgData name="Colton Lacey" userId="6e1e9d9d-61eb-4e0c-a06e-16c2112b32aa" providerId="ADAL" clId="{1D2DCFCB-EDE6-49B7-B09C-6508F25A5AB3}" dt="2021-03-31T01:26:50.757" v="3993" actId="27636"/>
          <ac:spMkLst>
            <pc:docMk/>
            <pc:sldMk cId="4257460052" sldId="4101"/>
            <ac:spMk id="7" creationId="{8FE40264-6021-4305-8911-9AD0298B347C}"/>
          </ac:spMkLst>
        </pc:spChg>
      </pc:sldChg>
      <pc:sldChg chg="modSp mod">
        <pc:chgData name="Colton Lacey" userId="6e1e9d9d-61eb-4e0c-a06e-16c2112b32aa" providerId="ADAL" clId="{1D2DCFCB-EDE6-49B7-B09C-6508F25A5AB3}" dt="2021-04-01T03:15:19.151" v="5793" actId="14100"/>
        <pc:sldMkLst>
          <pc:docMk/>
          <pc:sldMk cId="3439386871" sldId="4102"/>
        </pc:sldMkLst>
        <pc:spChg chg="mod">
          <ac:chgData name="Colton Lacey" userId="6e1e9d9d-61eb-4e0c-a06e-16c2112b32aa" providerId="ADAL" clId="{1D2DCFCB-EDE6-49B7-B09C-6508F25A5AB3}" dt="2021-04-01T03:15:19.151" v="5793" actId="14100"/>
          <ac:spMkLst>
            <pc:docMk/>
            <pc:sldMk cId="3439386871" sldId="4102"/>
            <ac:spMk id="5" creationId="{35E00EC9-B1A2-4866-8391-8CC2ACAA5053}"/>
          </ac:spMkLst>
        </pc:spChg>
        <pc:spChg chg="mod">
          <ac:chgData name="Colton Lacey" userId="6e1e9d9d-61eb-4e0c-a06e-16c2112b32aa" providerId="ADAL" clId="{1D2DCFCB-EDE6-49B7-B09C-6508F25A5AB3}" dt="2021-04-01T03:14:33.675" v="5785" actId="20577"/>
          <ac:spMkLst>
            <pc:docMk/>
            <pc:sldMk cId="3439386871" sldId="4102"/>
            <ac:spMk id="7" creationId="{01AFCC43-E546-48FE-B137-AF56E5FB7481}"/>
          </ac:spMkLst>
        </pc:spChg>
        <pc:picChg chg="mod">
          <ac:chgData name="Colton Lacey" userId="6e1e9d9d-61eb-4e0c-a06e-16c2112b32aa" providerId="ADAL" clId="{1D2DCFCB-EDE6-49B7-B09C-6508F25A5AB3}" dt="2021-04-01T02:58:29.554" v="5595" actId="1076"/>
          <ac:picMkLst>
            <pc:docMk/>
            <pc:sldMk cId="3439386871" sldId="4102"/>
            <ac:picMk id="4" creationId="{A7C47F4F-D82F-4782-8556-F47C5C213759}"/>
          </ac:picMkLst>
        </pc:picChg>
        <pc:picChg chg="mod">
          <ac:chgData name="Colton Lacey" userId="6e1e9d9d-61eb-4e0c-a06e-16c2112b32aa" providerId="ADAL" clId="{1D2DCFCB-EDE6-49B7-B09C-6508F25A5AB3}" dt="2021-04-01T02:58:27.366" v="5594" actId="1076"/>
          <ac:picMkLst>
            <pc:docMk/>
            <pc:sldMk cId="3439386871" sldId="4102"/>
            <ac:picMk id="6" creationId="{9A91D316-C39D-4615-8235-C98EB560B03C}"/>
          </ac:picMkLst>
        </pc:picChg>
      </pc:sldChg>
      <pc:sldChg chg="delSp modSp add mod">
        <pc:chgData name="Colton Lacey" userId="6e1e9d9d-61eb-4e0c-a06e-16c2112b32aa" providerId="ADAL" clId="{1D2DCFCB-EDE6-49B7-B09C-6508F25A5AB3}" dt="2021-04-14T21:01:44.976" v="5822" actId="1076"/>
        <pc:sldMkLst>
          <pc:docMk/>
          <pc:sldMk cId="2798001218" sldId="4108"/>
        </pc:sldMkLst>
        <pc:spChg chg="mod">
          <ac:chgData name="Colton Lacey" userId="6e1e9d9d-61eb-4e0c-a06e-16c2112b32aa" providerId="ADAL" clId="{1D2DCFCB-EDE6-49B7-B09C-6508F25A5AB3}" dt="2021-04-14T21:01:44.976" v="5822" actId="1076"/>
          <ac:spMkLst>
            <pc:docMk/>
            <pc:sldMk cId="2798001218" sldId="4108"/>
            <ac:spMk id="5" creationId="{12DFE692-D322-4490-8287-7AA96615A368}"/>
          </ac:spMkLst>
        </pc:spChg>
        <pc:spChg chg="del">
          <ac:chgData name="Colton Lacey" userId="6e1e9d9d-61eb-4e0c-a06e-16c2112b32aa" providerId="ADAL" clId="{1D2DCFCB-EDE6-49B7-B09C-6508F25A5AB3}" dt="2021-04-14T21:01:37.909" v="5821" actId="478"/>
          <ac:spMkLst>
            <pc:docMk/>
            <pc:sldMk cId="2798001218" sldId="4108"/>
            <ac:spMk id="11" creationId="{36B8200B-4EF9-408A-8C34-FC56C44C4279}"/>
          </ac:spMkLst>
        </pc:spChg>
      </pc:sldChg>
      <pc:sldChg chg="add">
        <pc:chgData name="Colton Lacey" userId="6e1e9d9d-61eb-4e0c-a06e-16c2112b32aa" providerId="ADAL" clId="{1D2DCFCB-EDE6-49B7-B09C-6508F25A5AB3}" dt="2021-04-14T21:00:54.797" v="5805"/>
        <pc:sldMkLst>
          <pc:docMk/>
          <pc:sldMk cId="2058820335" sldId="4109"/>
        </pc:sldMkLst>
      </pc:sldChg>
      <pc:sldChg chg="addSp delSp modSp mod">
        <pc:chgData name="Colton Lacey" userId="6e1e9d9d-61eb-4e0c-a06e-16c2112b32aa" providerId="ADAL" clId="{1D2DCFCB-EDE6-49B7-B09C-6508F25A5AB3}" dt="2021-04-14T23:04:13.206" v="5832" actId="478"/>
        <pc:sldMkLst>
          <pc:docMk/>
          <pc:sldMk cId="2223196405" sldId="4110"/>
        </pc:sldMkLst>
        <pc:spChg chg="mod">
          <ac:chgData name="Colton Lacey" userId="6e1e9d9d-61eb-4e0c-a06e-16c2112b32aa" providerId="ADAL" clId="{1D2DCFCB-EDE6-49B7-B09C-6508F25A5AB3}" dt="2021-04-14T23:04:10.966" v="5830"/>
          <ac:spMkLst>
            <pc:docMk/>
            <pc:sldMk cId="2223196405" sldId="4110"/>
            <ac:spMk id="10" creationId="{8C952CC3-ECED-4077-8285-48833D61D920}"/>
          </ac:spMkLst>
        </pc:spChg>
        <pc:spChg chg="add del mod">
          <ac:chgData name="Colton Lacey" userId="6e1e9d9d-61eb-4e0c-a06e-16c2112b32aa" providerId="ADAL" clId="{1D2DCFCB-EDE6-49B7-B09C-6508F25A5AB3}" dt="2021-04-14T23:04:13.206" v="5832" actId="478"/>
          <ac:spMkLst>
            <pc:docMk/>
            <pc:sldMk cId="2223196405" sldId="4110"/>
            <ac:spMk id="14" creationId="{7738BAF2-AA4E-42F5-81A8-9BB9E42DFB6E}"/>
          </ac:spMkLst>
        </pc:spChg>
      </pc:sldChg>
    </pc:docChg>
  </pc:docChgLst>
  <pc:docChgLst>
    <pc:chgData name="Ashley Redmond" userId="40b5ccaa-f571-436c-9d82-4486d945c4ad" providerId="ADAL" clId="{1E98982A-EE47-41FE-946D-6A3312BA0123}"/>
    <pc:docChg chg="modSld">
      <pc:chgData name="Ashley Redmond" userId="40b5ccaa-f571-436c-9d82-4486d945c4ad" providerId="ADAL" clId="{1E98982A-EE47-41FE-946D-6A3312BA0123}" dt="2021-03-29T23:19:34.231" v="35" actId="20577"/>
      <pc:docMkLst>
        <pc:docMk/>
      </pc:docMkLst>
      <pc:sldChg chg="modSp">
        <pc:chgData name="Ashley Redmond" userId="40b5ccaa-f571-436c-9d82-4486d945c4ad" providerId="ADAL" clId="{1E98982A-EE47-41FE-946D-6A3312BA0123}" dt="2021-03-29T23:19:20.774" v="34" actId="20577"/>
        <pc:sldMkLst>
          <pc:docMk/>
          <pc:sldMk cId="288696747" sldId="401"/>
        </pc:sldMkLst>
        <pc:spChg chg="mod">
          <ac:chgData name="Ashley Redmond" userId="40b5ccaa-f571-436c-9d82-4486d945c4ad" providerId="ADAL" clId="{1E98982A-EE47-41FE-946D-6A3312BA0123}" dt="2021-03-29T23:19:20.774" v="34" actId="20577"/>
          <ac:spMkLst>
            <pc:docMk/>
            <pc:sldMk cId="288696747" sldId="401"/>
            <ac:spMk id="4" creationId="{F8DA0C02-DDF7-4736-921F-4E0EEB51FF3B}"/>
          </ac:spMkLst>
        </pc:spChg>
      </pc:sldChg>
      <pc:sldChg chg="modSp">
        <pc:chgData name="Ashley Redmond" userId="40b5ccaa-f571-436c-9d82-4486d945c4ad" providerId="ADAL" clId="{1E98982A-EE47-41FE-946D-6A3312BA0123}" dt="2021-03-29T23:19:34.231" v="35" actId="20577"/>
        <pc:sldMkLst>
          <pc:docMk/>
          <pc:sldMk cId="1826951882" sldId="402"/>
        </pc:sldMkLst>
        <pc:spChg chg="mod">
          <ac:chgData name="Ashley Redmond" userId="40b5ccaa-f571-436c-9d82-4486d945c4ad" providerId="ADAL" clId="{1E98982A-EE47-41FE-946D-6A3312BA0123}" dt="2021-03-29T23:19:34.231" v="35" actId="20577"/>
          <ac:spMkLst>
            <pc:docMk/>
            <pc:sldMk cId="1826951882" sldId="402"/>
            <ac:spMk id="5" creationId="{5847BD5C-49CA-49E8-8378-310686DB1E37}"/>
          </ac:spMkLst>
        </pc:spChg>
      </pc:sldChg>
    </pc:docChg>
  </pc:docChgLst>
  <pc:docChgLst>
    <pc:chgData name="Ashley Ann Redmond" userId="S::ashley.redmond@nau.edu::40b5ccaa-f571-436c-9d82-4486d945c4ad" providerId="AD" clId="Web-{F3E1CAA0-0FAE-4B5B-9E89-116A9147C731}"/>
    <pc:docChg chg="modSld">
      <pc:chgData name="Ashley Ann Redmond" userId="S::ashley.redmond@nau.edu::40b5ccaa-f571-436c-9d82-4486d945c4ad" providerId="AD" clId="Web-{F3E1CAA0-0FAE-4B5B-9E89-116A9147C731}" dt="2021-04-01T01:08:50.814" v="10" actId="20577"/>
      <pc:docMkLst>
        <pc:docMk/>
      </pc:docMkLst>
      <pc:sldChg chg="modSp">
        <pc:chgData name="Ashley Ann Redmond" userId="S::ashley.redmond@nau.edu::40b5ccaa-f571-436c-9d82-4486d945c4ad" providerId="AD" clId="Web-{F3E1CAA0-0FAE-4B5B-9E89-116A9147C731}" dt="2021-04-01T01:08:50.814" v="10" actId="20577"/>
        <pc:sldMkLst>
          <pc:docMk/>
          <pc:sldMk cId="1826951882" sldId="402"/>
        </pc:sldMkLst>
        <pc:spChg chg="mod">
          <ac:chgData name="Ashley Ann Redmond" userId="S::ashley.redmond@nau.edu::40b5ccaa-f571-436c-9d82-4486d945c4ad" providerId="AD" clId="Web-{F3E1CAA0-0FAE-4B5B-9E89-116A9147C731}" dt="2021-04-01T01:08:50.814" v="10" actId="20577"/>
          <ac:spMkLst>
            <pc:docMk/>
            <pc:sldMk cId="1826951882" sldId="402"/>
            <ac:spMk id="4" creationId="{F8EB938B-D47A-434A-B24E-4646784BD12F}"/>
          </ac:spMkLst>
        </pc:spChg>
      </pc:sldChg>
    </pc:docChg>
  </pc:docChgLst>
  <pc:docChgLst>
    <pc:chgData name="Tanner Stockton Gill" userId="d55a1cb7-1598-4ac4-a7f0-1609b5fda60e" providerId="ADAL" clId="{85DBAFBD-127A-4AF5-9CBF-10958006899C}"/>
    <pc:docChg chg="undo custSel addSld delSld modSld sldOrd modSection">
      <pc:chgData name="Tanner Stockton Gill" userId="d55a1cb7-1598-4ac4-a7f0-1609b5fda60e" providerId="ADAL" clId="{85DBAFBD-127A-4AF5-9CBF-10958006899C}" dt="2021-04-14T23:06:39.354" v="8938" actId="1076"/>
      <pc:docMkLst>
        <pc:docMk/>
      </pc:docMkLst>
      <pc:sldChg chg="addSp delSp modSp mod modNotesTx">
        <pc:chgData name="Tanner Stockton Gill" userId="d55a1cb7-1598-4ac4-a7f0-1609b5fda60e" providerId="ADAL" clId="{85DBAFBD-127A-4AF5-9CBF-10958006899C}" dt="2021-04-08T02:16:36.848" v="8838" actId="20577"/>
        <pc:sldMkLst>
          <pc:docMk/>
          <pc:sldMk cId="3109281513" sldId="389"/>
        </pc:sldMkLst>
        <pc:spChg chg="mod">
          <ac:chgData name="Tanner Stockton Gill" userId="d55a1cb7-1598-4ac4-a7f0-1609b5fda60e" providerId="ADAL" clId="{85DBAFBD-127A-4AF5-9CBF-10958006899C}" dt="2021-03-30T20:54:24.700" v="3185" actId="20577"/>
          <ac:spMkLst>
            <pc:docMk/>
            <pc:sldMk cId="3109281513" sldId="389"/>
            <ac:spMk id="2" creationId="{925BE08F-0C51-42C8-BBE3-77E5ADFA7029}"/>
          </ac:spMkLst>
        </pc:spChg>
        <pc:spChg chg="mod">
          <ac:chgData name="Tanner Stockton Gill" userId="d55a1cb7-1598-4ac4-a7f0-1609b5fda60e" providerId="ADAL" clId="{85DBAFBD-127A-4AF5-9CBF-10958006899C}" dt="2021-03-31T23:29:05.424" v="6478" actId="20577"/>
          <ac:spMkLst>
            <pc:docMk/>
            <pc:sldMk cId="3109281513" sldId="389"/>
            <ac:spMk id="4" creationId="{F8DA0C02-DDF7-4736-921F-4E0EEB51FF3B}"/>
          </ac:spMkLst>
        </pc:spChg>
        <pc:spChg chg="mod">
          <ac:chgData name="Tanner Stockton Gill" userId="d55a1cb7-1598-4ac4-a7f0-1609b5fda60e" providerId="ADAL" clId="{85DBAFBD-127A-4AF5-9CBF-10958006899C}" dt="2021-04-01T02:29:17.180" v="8719" actId="20577"/>
          <ac:spMkLst>
            <pc:docMk/>
            <pc:sldMk cId="3109281513" sldId="389"/>
            <ac:spMk id="5" creationId="{5847BD5C-49CA-49E8-8378-310686DB1E37}"/>
          </ac:spMkLst>
        </pc:spChg>
        <pc:spChg chg="add del mod">
          <ac:chgData name="Tanner Stockton Gill" userId="d55a1cb7-1598-4ac4-a7f0-1609b5fda60e" providerId="ADAL" clId="{85DBAFBD-127A-4AF5-9CBF-10958006899C}" dt="2021-04-01T02:29:09.475" v="8706" actId="21"/>
          <ac:spMkLst>
            <pc:docMk/>
            <pc:sldMk cId="3109281513" sldId="389"/>
            <ac:spMk id="10" creationId="{B13355A2-E959-4507-BDAF-F1DBBBBB439B}"/>
          </ac:spMkLst>
        </pc:spChg>
        <pc:spChg chg="add mod">
          <ac:chgData name="Tanner Stockton Gill" userId="d55a1cb7-1598-4ac4-a7f0-1609b5fda60e" providerId="ADAL" clId="{85DBAFBD-127A-4AF5-9CBF-10958006899C}" dt="2021-04-01T02:20:35.900" v="8705" actId="1037"/>
          <ac:spMkLst>
            <pc:docMk/>
            <pc:sldMk cId="3109281513" sldId="389"/>
            <ac:spMk id="11" creationId="{3D4AF5EF-ECF9-44A1-A06C-D039C902A64B}"/>
          </ac:spMkLst>
        </pc:spChg>
        <pc:spChg chg="add mod">
          <ac:chgData name="Tanner Stockton Gill" userId="d55a1cb7-1598-4ac4-a7f0-1609b5fda60e" providerId="ADAL" clId="{85DBAFBD-127A-4AF5-9CBF-10958006899C}" dt="2021-04-01T02:29:23.861" v="8721" actId="1076"/>
          <ac:spMkLst>
            <pc:docMk/>
            <pc:sldMk cId="3109281513" sldId="389"/>
            <ac:spMk id="13" creationId="{D3FD94A9-C977-4FE7-B4A3-3E048122D3EB}"/>
          </ac:spMkLst>
        </pc:spChg>
        <pc:graphicFrameChg chg="add del mod">
          <ac:chgData name="Tanner Stockton Gill" userId="d55a1cb7-1598-4ac4-a7f0-1609b5fda60e" providerId="ADAL" clId="{85DBAFBD-127A-4AF5-9CBF-10958006899C}" dt="2021-03-30T20:17:18.725" v="2747"/>
          <ac:graphicFrameMkLst>
            <pc:docMk/>
            <pc:sldMk cId="3109281513" sldId="389"/>
            <ac:graphicFrameMk id="10" creationId="{501D7127-E0C9-4CEA-AA19-412EB735FC9E}"/>
          </ac:graphicFrameMkLst>
        </pc:graphicFrameChg>
        <pc:graphicFrameChg chg="add del mod">
          <ac:chgData name="Tanner Stockton Gill" userId="d55a1cb7-1598-4ac4-a7f0-1609b5fda60e" providerId="ADAL" clId="{85DBAFBD-127A-4AF5-9CBF-10958006899C}" dt="2021-03-30T20:17:52.125" v="2756" actId="478"/>
          <ac:graphicFrameMkLst>
            <pc:docMk/>
            <pc:sldMk cId="3109281513" sldId="389"/>
            <ac:graphicFrameMk id="11" creationId="{F1098713-281E-43D9-8C8A-6FC52ADADEEC}"/>
          </ac:graphicFrameMkLst>
        </pc:graphicFrameChg>
        <pc:graphicFrameChg chg="add del mod">
          <ac:chgData name="Tanner Stockton Gill" userId="d55a1cb7-1598-4ac4-a7f0-1609b5fda60e" providerId="ADAL" clId="{85DBAFBD-127A-4AF5-9CBF-10958006899C}" dt="2021-03-30T20:18:15.680" v="2758"/>
          <ac:graphicFrameMkLst>
            <pc:docMk/>
            <pc:sldMk cId="3109281513" sldId="389"/>
            <ac:graphicFrameMk id="13" creationId="{94E5BF3A-717D-400F-8AD1-939360A80D9A}"/>
          </ac:graphicFrameMkLst>
        </pc:graphicFrameChg>
        <pc:graphicFrameChg chg="add mod">
          <ac:chgData name="Tanner Stockton Gill" userId="d55a1cb7-1598-4ac4-a7f0-1609b5fda60e" providerId="ADAL" clId="{85DBAFBD-127A-4AF5-9CBF-10958006899C}" dt="2021-03-31T23:28:14.350" v="6397" actId="1076"/>
          <ac:graphicFrameMkLst>
            <pc:docMk/>
            <pc:sldMk cId="3109281513" sldId="389"/>
            <ac:graphicFrameMk id="14" creationId="{70FDAD80-27CC-4F65-92D3-3E8EC31B4B17}"/>
          </ac:graphicFrameMkLst>
        </pc:graphicFrameChg>
        <pc:picChg chg="add del mod">
          <ac:chgData name="Tanner Stockton Gill" userId="d55a1cb7-1598-4ac4-a7f0-1609b5fda60e" providerId="ADAL" clId="{85DBAFBD-127A-4AF5-9CBF-10958006899C}" dt="2021-03-30T20:16:27.153" v="2732" actId="21"/>
          <ac:picMkLst>
            <pc:docMk/>
            <pc:sldMk cId="3109281513" sldId="389"/>
            <ac:picMk id="7" creationId="{1561C3C9-B478-4DE5-9D71-71F228A35545}"/>
          </ac:picMkLst>
        </pc:picChg>
        <pc:picChg chg="add del mod modCrop">
          <ac:chgData name="Tanner Stockton Gill" userId="d55a1cb7-1598-4ac4-a7f0-1609b5fda60e" providerId="ADAL" clId="{85DBAFBD-127A-4AF5-9CBF-10958006899C}" dt="2021-03-30T20:21:00.574" v="2792" actId="478"/>
          <ac:picMkLst>
            <pc:docMk/>
            <pc:sldMk cId="3109281513" sldId="389"/>
            <ac:picMk id="9" creationId="{6C1865EF-7C6A-4548-A8F2-BD822B0B5839}"/>
          </ac:picMkLst>
        </pc:picChg>
        <pc:picChg chg="add del mod">
          <ac:chgData name="Tanner Stockton Gill" userId="d55a1cb7-1598-4ac4-a7f0-1609b5fda60e" providerId="ADAL" clId="{85DBAFBD-127A-4AF5-9CBF-10958006899C}" dt="2021-03-28T22:19:58.969" v="1296" actId="478"/>
          <ac:picMkLst>
            <pc:docMk/>
            <pc:sldMk cId="3109281513" sldId="389"/>
            <ac:picMk id="10" creationId="{A2985F7E-0EFA-490B-814F-87F51914DE14}"/>
          </ac:picMkLst>
        </pc:picChg>
        <pc:picChg chg="add del mod">
          <ac:chgData name="Tanner Stockton Gill" userId="d55a1cb7-1598-4ac4-a7f0-1609b5fda60e" providerId="ADAL" clId="{85DBAFBD-127A-4AF5-9CBF-10958006899C}" dt="2021-03-30T20:21:15.505" v="2796" actId="478"/>
          <ac:picMkLst>
            <pc:docMk/>
            <pc:sldMk cId="3109281513" sldId="389"/>
            <ac:picMk id="12" creationId="{2E79D7B8-83E2-4E1B-AEC7-874846686D83}"/>
          </ac:picMkLst>
        </pc:picChg>
        <pc:picChg chg="add mod">
          <ac:chgData name="Tanner Stockton Gill" userId="d55a1cb7-1598-4ac4-a7f0-1609b5fda60e" providerId="ADAL" clId="{85DBAFBD-127A-4AF5-9CBF-10958006899C}" dt="2021-04-01T02:29:23.861" v="8721" actId="1076"/>
          <ac:picMkLst>
            <pc:docMk/>
            <pc:sldMk cId="3109281513" sldId="389"/>
            <ac:picMk id="12" creationId="{B52E7D25-8E2F-4B7E-9F17-6152BC0AE998}"/>
          </ac:picMkLst>
        </pc:picChg>
        <pc:picChg chg="add del mod">
          <ac:chgData name="Tanner Stockton Gill" userId="d55a1cb7-1598-4ac4-a7f0-1609b5fda60e" providerId="ADAL" clId="{85DBAFBD-127A-4AF5-9CBF-10958006899C}" dt="2021-04-01T02:29:09.475" v="8706" actId="21"/>
          <ac:picMkLst>
            <pc:docMk/>
            <pc:sldMk cId="3109281513" sldId="389"/>
            <ac:picMk id="16" creationId="{49B69B0F-390E-4EA9-A673-DCCFC2F2B188}"/>
          </ac:picMkLst>
        </pc:picChg>
      </pc:sldChg>
      <pc:sldChg chg="modSp mod">
        <pc:chgData name="Tanner Stockton Gill" userId="d55a1cb7-1598-4ac4-a7f0-1609b5fda60e" providerId="ADAL" clId="{85DBAFBD-127A-4AF5-9CBF-10958006899C}" dt="2021-03-31T23:33:06.019" v="6519" actId="403"/>
        <pc:sldMkLst>
          <pc:docMk/>
          <pc:sldMk cId="4225124694" sldId="390"/>
        </pc:sldMkLst>
        <pc:spChg chg="mod">
          <ac:chgData name="Tanner Stockton Gill" userId="d55a1cb7-1598-4ac4-a7f0-1609b5fda60e" providerId="ADAL" clId="{85DBAFBD-127A-4AF5-9CBF-10958006899C}" dt="2021-03-31T23:33:06.019" v="6519" actId="403"/>
          <ac:spMkLst>
            <pc:docMk/>
            <pc:sldMk cId="4225124694" sldId="390"/>
            <ac:spMk id="7" creationId="{8B493A18-BBB7-4FBE-9D32-2DF558DE7033}"/>
          </ac:spMkLst>
        </pc:spChg>
        <pc:picChg chg="mod modCrop">
          <ac:chgData name="Tanner Stockton Gill" userId="d55a1cb7-1598-4ac4-a7f0-1609b5fda60e" providerId="ADAL" clId="{85DBAFBD-127A-4AF5-9CBF-10958006899C}" dt="2021-03-31T23:31:25.887" v="6501" actId="732"/>
          <ac:picMkLst>
            <pc:docMk/>
            <pc:sldMk cId="4225124694" sldId="390"/>
            <ac:picMk id="4" creationId="{697574D8-F85A-4D2F-92A8-380FDC5014BD}"/>
          </ac:picMkLst>
        </pc:picChg>
      </pc:sldChg>
      <pc:sldChg chg="addSp delSp modSp mod">
        <pc:chgData name="Tanner Stockton Gill" userId="d55a1cb7-1598-4ac4-a7f0-1609b5fda60e" providerId="ADAL" clId="{85DBAFBD-127A-4AF5-9CBF-10958006899C}" dt="2021-04-08T02:19:05.001" v="8853" actId="20577"/>
        <pc:sldMkLst>
          <pc:docMk/>
          <pc:sldMk cId="1689945350" sldId="391"/>
        </pc:sldMkLst>
        <pc:spChg chg="mod">
          <ac:chgData name="Tanner Stockton Gill" userId="d55a1cb7-1598-4ac4-a7f0-1609b5fda60e" providerId="ADAL" clId="{85DBAFBD-127A-4AF5-9CBF-10958006899C}" dt="2021-04-08T02:19:05.001" v="8853" actId="20577"/>
          <ac:spMkLst>
            <pc:docMk/>
            <pc:sldMk cId="1689945350" sldId="391"/>
            <ac:spMk id="5" creationId="{5847BD5C-49CA-49E8-8378-310686DB1E37}"/>
          </ac:spMkLst>
        </pc:spChg>
        <pc:spChg chg="add del mod">
          <ac:chgData name="Tanner Stockton Gill" userId="d55a1cb7-1598-4ac4-a7f0-1609b5fda60e" providerId="ADAL" clId="{85DBAFBD-127A-4AF5-9CBF-10958006899C}" dt="2021-03-28T22:03:12.384" v="802"/>
          <ac:spMkLst>
            <pc:docMk/>
            <pc:sldMk cId="1689945350" sldId="391"/>
            <ac:spMk id="10" creationId="{DE050222-573A-4950-AE31-E6B966BF7564}"/>
          </ac:spMkLst>
        </pc:spChg>
        <pc:spChg chg="add del mod">
          <ac:chgData name="Tanner Stockton Gill" userId="d55a1cb7-1598-4ac4-a7f0-1609b5fda60e" providerId="ADAL" clId="{85DBAFBD-127A-4AF5-9CBF-10958006899C}" dt="2021-03-30T20:50:03.636" v="3013" actId="478"/>
          <ac:spMkLst>
            <pc:docMk/>
            <pc:sldMk cId="1689945350" sldId="391"/>
            <ac:spMk id="10" creationId="{DF56BB12-11C9-4AEA-AE77-9251B6DA54EC}"/>
          </ac:spMkLst>
        </pc:spChg>
        <pc:spChg chg="add mod">
          <ac:chgData name="Tanner Stockton Gill" userId="d55a1cb7-1598-4ac4-a7f0-1609b5fda60e" providerId="ADAL" clId="{85DBAFBD-127A-4AF5-9CBF-10958006899C}" dt="2021-04-01T02:32:50.050" v="8788" actId="1076"/>
          <ac:spMkLst>
            <pc:docMk/>
            <pc:sldMk cId="1689945350" sldId="391"/>
            <ac:spMk id="12" creationId="{863016A8-EB59-43B2-ADC4-D1A537249368}"/>
          </ac:spMkLst>
        </pc:spChg>
        <pc:spChg chg="add mod">
          <ac:chgData name="Tanner Stockton Gill" userId="d55a1cb7-1598-4ac4-a7f0-1609b5fda60e" providerId="ADAL" clId="{85DBAFBD-127A-4AF5-9CBF-10958006899C}" dt="2021-03-31T23:35:18.224" v="6580" actId="20577"/>
          <ac:spMkLst>
            <pc:docMk/>
            <pc:sldMk cId="1689945350" sldId="391"/>
            <ac:spMk id="13" creationId="{15AABA51-C0E1-40EF-8EF4-E00868ACA954}"/>
          </ac:spMkLst>
        </pc:spChg>
        <pc:spChg chg="add mod">
          <ac:chgData name="Tanner Stockton Gill" userId="d55a1cb7-1598-4ac4-a7f0-1609b5fda60e" providerId="ADAL" clId="{85DBAFBD-127A-4AF5-9CBF-10958006899C}" dt="2021-03-31T23:34:53.316" v="6562" actId="20577"/>
          <ac:spMkLst>
            <pc:docMk/>
            <pc:sldMk cId="1689945350" sldId="391"/>
            <ac:spMk id="14" creationId="{08A82019-2407-4FA8-881E-9CDA0FC5D948}"/>
          </ac:spMkLst>
        </pc:spChg>
        <pc:spChg chg="add mod">
          <ac:chgData name="Tanner Stockton Gill" userId="d55a1cb7-1598-4ac4-a7f0-1609b5fda60e" providerId="ADAL" clId="{85DBAFBD-127A-4AF5-9CBF-10958006899C}" dt="2021-03-31T23:39:12.948" v="6840" actId="1037"/>
          <ac:spMkLst>
            <pc:docMk/>
            <pc:sldMk cId="1689945350" sldId="391"/>
            <ac:spMk id="15" creationId="{E76B6480-4D5A-49A3-9DD1-0B0B5F8C894E}"/>
          </ac:spMkLst>
        </pc:spChg>
        <pc:spChg chg="add mod">
          <ac:chgData name="Tanner Stockton Gill" userId="d55a1cb7-1598-4ac4-a7f0-1609b5fda60e" providerId="ADAL" clId="{85DBAFBD-127A-4AF5-9CBF-10958006899C}" dt="2021-03-31T23:40:28.330" v="6858" actId="1035"/>
          <ac:spMkLst>
            <pc:docMk/>
            <pc:sldMk cId="1689945350" sldId="391"/>
            <ac:spMk id="17" creationId="{CF8274E5-1A45-49A4-9313-4AB3875EDA00}"/>
          </ac:spMkLst>
        </pc:spChg>
        <pc:spChg chg="add del mod ord">
          <ac:chgData name="Tanner Stockton Gill" userId="d55a1cb7-1598-4ac4-a7f0-1609b5fda60e" providerId="ADAL" clId="{85DBAFBD-127A-4AF5-9CBF-10958006899C}" dt="2021-03-30T20:49:44.042" v="3012" actId="478"/>
          <ac:spMkLst>
            <pc:docMk/>
            <pc:sldMk cId="1689945350" sldId="391"/>
            <ac:spMk id="18" creationId="{553416C7-E815-4183-8768-2512CF4CE1F6}"/>
          </ac:spMkLst>
        </pc:spChg>
        <pc:spChg chg="add mod">
          <ac:chgData name="Tanner Stockton Gill" userId="d55a1cb7-1598-4ac4-a7f0-1609b5fda60e" providerId="ADAL" clId="{85DBAFBD-127A-4AF5-9CBF-10958006899C}" dt="2021-04-01T02:33:07.393" v="8821" actId="1076"/>
          <ac:spMkLst>
            <pc:docMk/>
            <pc:sldMk cId="1689945350" sldId="391"/>
            <ac:spMk id="22" creationId="{F3A14E90-1E1C-458D-B48F-F268CB9419F0}"/>
          </ac:spMkLst>
        </pc:spChg>
        <pc:graphicFrameChg chg="add del mod">
          <ac:chgData name="Tanner Stockton Gill" userId="d55a1cb7-1598-4ac4-a7f0-1609b5fda60e" providerId="ADAL" clId="{85DBAFBD-127A-4AF5-9CBF-10958006899C}" dt="2021-03-30T22:30:41.837" v="3566" actId="478"/>
          <ac:graphicFrameMkLst>
            <pc:docMk/>
            <pc:sldMk cId="1689945350" sldId="391"/>
            <ac:graphicFrameMk id="15" creationId="{9FE8BCD1-3DA0-4F51-B67C-D5D4BC4EDAFD}"/>
          </ac:graphicFrameMkLst>
        </pc:graphicFrameChg>
        <pc:graphicFrameChg chg="add del mod">
          <ac:chgData name="Tanner Stockton Gill" userId="d55a1cb7-1598-4ac4-a7f0-1609b5fda60e" providerId="ADAL" clId="{85DBAFBD-127A-4AF5-9CBF-10958006899C}" dt="2021-04-01T02:30:32.859" v="8733" actId="478"/>
          <ac:graphicFrameMkLst>
            <pc:docMk/>
            <pc:sldMk cId="1689945350" sldId="391"/>
            <ac:graphicFrameMk id="18" creationId="{9FE8BCD1-3DA0-4F51-B67C-D5D4BC4EDAFD}"/>
          </ac:graphicFrameMkLst>
        </pc:graphicFrameChg>
        <pc:graphicFrameChg chg="add del mod">
          <ac:chgData name="Tanner Stockton Gill" userId="d55a1cb7-1598-4ac4-a7f0-1609b5fda60e" providerId="ADAL" clId="{85DBAFBD-127A-4AF5-9CBF-10958006899C}" dt="2021-04-01T02:30:35.211" v="8736"/>
          <ac:graphicFrameMkLst>
            <pc:docMk/>
            <pc:sldMk cId="1689945350" sldId="391"/>
            <ac:graphicFrameMk id="19" creationId="{9FE8BCD1-3DA0-4F51-B67C-D5D4BC4EDAFD}"/>
          </ac:graphicFrameMkLst>
        </pc:graphicFrameChg>
        <pc:graphicFrameChg chg="add del mod">
          <ac:chgData name="Tanner Stockton Gill" userId="d55a1cb7-1598-4ac4-a7f0-1609b5fda60e" providerId="ADAL" clId="{85DBAFBD-127A-4AF5-9CBF-10958006899C}" dt="2021-03-30T22:38:17.633" v="3926" actId="478"/>
          <ac:graphicFrameMkLst>
            <pc:docMk/>
            <pc:sldMk cId="1689945350" sldId="391"/>
            <ac:graphicFrameMk id="20" creationId="{9FE8BCD1-3DA0-4F51-B67C-D5D4BC4EDAFD}"/>
          </ac:graphicFrameMkLst>
        </pc:graphicFrameChg>
        <pc:graphicFrameChg chg="add mod">
          <ac:chgData name="Tanner Stockton Gill" userId="d55a1cb7-1598-4ac4-a7f0-1609b5fda60e" providerId="ADAL" clId="{85DBAFBD-127A-4AF5-9CBF-10958006899C}" dt="2021-03-30T22:38:24.249" v="3929"/>
          <ac:graphicFrameMkLst>
            <pc:docMk/>
            <pc:sldMk cId="1689945350" sldId="391"/>
            <ac:graphicFrameMk id="21" creationId="{9FE8BCD1-3DA0-4F51-B67C-D5D4BC4EDAFD}"/>
          </ac:graphicFrameMkLst>
        </pc:graphicFrameChg>
        <pc:picChg chg="add del mod">
          <ac:chgData name="Tanner Stockton Gill" userId="d55a1cb7-1598-4ac4-a7f0-1609b5fda60e" providerId="ADAL" clId="{85DBAFBD-127A-4AF5-9CBF-10958006899C}" dt="2021-04-01T02:30:24.878" v="8730" actId="478"/>
          <ac:picMkLst>
            <pc:docMk/>
            <pc:sldMk cId="1689945350" sldId="391"/>
            <ac:picMk id="4" creationId="{0F5AEB6F-FF08-4789-BB5D-7EC5D7490505}"/>
          </ac:picMkLst>
        </pc:picChg>
        <pc:picChg chg="add mod">
          <ac:chgData name="Tanner Stockton Gill" userId="d55a1cb7-1598-4ac4-a7f0-1609b5fda60e" providerId="ADAL" clId="{85DBAFBD-127A-4AF5-9CBF-10958006899C}" dt="2021-04-01T02:30:48.137" v="8741" actId="1076"/>
          <ac:picMkLst>
            <pc:docMk/>
            <pc:sldMk cId="1689945350" sldId="391"/>
            <ac:picMk id="7" creationId="{4AA79DD1-0A2A-4995-9963-79CAC1A59255}"/>
          </ac:picMkLst>
        </pc:picChg>
        <pc:picChg chg="add del mod modCrop">
          <ac:chgData name="Tanner Stockton Gill" userId="d55a1cb7-1598-4ac4-a7f0-1609b5fda60e" providerId="ADAL" clId="{85DBAFBD-127A-4AF5-9CBF-10958006899C}" dt="2021-03-30T20:50:04.220" v="3014" actId="478"/>
          <ac:picMkLst>
            <pc:docMk/>
            <pc:sldMk cId="1689945350" sldId="391"/>
            <ac:picMk id="7" creationId="{C68ECBE7-41E1-47A0-8524-642D4577C155}"/>
          </ac:picMkLst>
        </pc:picChg>
        <pc:picChg chg="del">
          <ac:chgData name="Tanner Stockton Gill" userId="d55a1cb7-1598-4ac4-a7f0-1609b5fda60e" providerId="ADAL" clId="{85DBAFBD-127A-4AF5-9CBF-10958006899C}" dt="2021-03-28T22:02:09.900" v="801" actId="478"/>
          <ac:picMkLst>
            <pc:docMk/>
            <pc:sldMk cId="1689945350" sldId="391"/>
            <ac:picMk id="9" creationId="{EFA93E2D-785B-4E5A-8196-0D5113DFD703}"/>
          </ac:picMkLst>
        </pc:picChg>
        <pc:picChg chg="add mod modCrop">
          <ac:chgData name="Tanner Stockton Gill" userId="d55a1cb7-1598-4ac4-a7f0-1609b5fda60e" providerId="ADAL" clId="{85DBAFBD-127A-4AF5-9CBF-10958006899C}" dt="2021-04-01T02:34:20.703" v="8825" actId="14100"/>
          <ac:picMkLst>
            <pc:docMk/>
            <pc:sldMk cId="1689945350" sldId="391"/>
            <ac:picMk id="10" creationId="{7043AE83-E263-42D8-A397-AD32F8FFBFA2}"/>
          </ac:picMkLst>
        </pc:picChg>
        <pc:picChg chg="add del mod">
          <ac:chgData name="Tanner Stockton Gill" userId="d55a1cb7-1598-4ac4-a7f0-1609b5fda60e" providerId="ADAL" clId="{85DBAFBD-127A-4AF5-9CBF-10958006899C}" dt="2021-03-30T22:31:06.706" v="3571" actId="478"/>
          <ac:picMkLst>
            <pc:docMk/>
            <pc:sldMk cId="1689945350" sldId="391"/>
            <ac:picMk id="11" creationId="{B5D20719-9A20-479D-A58D-01237E79694F}"/>
          </ac:picMkLst>
        </pc:picChg>
        <pc:picChg chg="add del mod">
          <ac:chgData name="Tanner Stockton Gill" userId="d55a1cb7-1598-4ac4-a7f0-1609b5fda60e" providerId="ADAL" clId="{85DBAFBD-127A-4AF5-9CBF-10958006899C}" dt="2021-03-28T22:10:33.986" v="843" actId="21"/>
          <ac:picMkLst>
            <pc:docMk/>
            <pc:sldMk cId="1689945350" sldId="391"/>
            <ac:picMk id="12" creationId="{47C2B77F-2C0B-40CA-8379-9DCB28C4A83F}"/>
          </ac:picMkLst>
        </pc:picChg>
        <pc:picChg chg="add del mod">
          <ac:chgData name="Tanner Stockton Gill" userId="d55a1cb7-1598-4ac4-a7f0-1609b5fda60e" providerId="ADAL" clId="{85DBAFBD-127A-4AF5-9CBF-10958006899C}" dt="2021-03-30T22:36:56.147" v="3906" actId="478"/>
          <ac:picMkLst>
            <pc:docMk/>
            <pc:sldMk cId="1689945350" sldId="391"/>
            <ac:picMk id="12" creationId="{6F9A2680-BAF9-4D53-8A61-5BAB38E2E85C}"/>
          </ac:picMkLst>
        </pc:picChg>
        <pc:picChg chg="add del mod">
          <ac:chgData name="Tanner Stockton Gill" userId="d55a1cb7-1598-4ac4-a7f0-1609b5fda60e" providerId="ADAL" clId="{85DBAFBD-127A-4AF5-9CBF-10958006899C}" dt="2021-03-28T22:27:45.478" v="1315" actId="478"/>
          <ac:picMkLst>
            <pc:docMk/>
            <pc:sldMk cId="1689945350" sldId="391"/>
            <ac:picMk id="14" creationId="{0C1C87B2-EBE3-4874-AEF7-3F051A7B6B3A}"/>
          </ac:picMkLst>
        </pc:picChg>
        <pc:picChg chg="add del mod">
          <ac:chgData name="Tanner Stockton Gill" userId="d55a1cb7-1598-4ac4-a7f0-1609b5fda60e" providerId="ADAL" clId="{85DBAFBD-127A-4AF5-9CBF-10958006899C}" dt="2021-03-30T22:38:30.478" v="3933" actId="478"/>
          <ac:picMkLst>
            <pc:docMk/>
            <pc:sldMk cId="1689945350" sldId="391"/>
            <ac:picMk id="14" creationId="{7CE99D6D-276E-4510-A76B-2C3D6C81FF9D}"/>
          </ac:picMkLst>
        </pc:picChg>
        <pc:picChg chg="add del mod">
          <ac:chgData name="Tanner Stockton Gill" userId="d55a1cb7-1598-4ac4-a7f0-1609b5fda60e" providerId="ADAL" clId="{85DBAFBD-127A-4AF5-9CBF-10958006899C}" dt="2021-04-01T02:30:09.380" v="8725" actId="478"/>
          <ac:picMkLst>
            <pc:docMk/>
            <pc:sldMk cId="1689945350" sldId="391"/>
            <ac:picMk id="16" creationId="{69008213-D567-48CE-ACA0-14CAEA2AA29B}"/>
          </ac:picMkLst>
        </pc:picChg>
        <pc:picChg chg="add del mod">
          <ac:chgData name="Tanner Stockton Gill" userId="d55a1cb7-1598-4ac4-a7f0-1609b5fda60e" providerId="ADAL" clId="{85DBAFBD-127A-4AF5-9CBF-10958006899C}" dt="2021-03-28T22:27:46.543" v="1316" actId="478"/>
          <ac:picMkLst>
            <pc:docMk/>
            <pc:sldMk cId="1689945350" sldId="391"/>
            <ac:picMk id="16" creationId="{D4FE3877-39E3-453A-9883-682DA47012E1}"/>
          </ac:picMkLst>
        </pc:picChg>
        <pc:picChg chg="add del">
          <ac:chgData name="Tanner Stockton Gill" userId="d55a1cb7-1598-4ac4-a7f0-1609b5fda60e" providerId="ADAL" clId="{85DBAFBD-127A-4AF5-9CBF-10958006899C}" dt="2021-03-28T22:32:38.178" v="1466" actId="478"/>
          <ac:picMkLst>
            <pc:docMk/>
            <pc:sldMk cId="1689945350" sldId="391"/>
            <ac:picMk id="20" creationId="{2E3B50E9-55F5-40D1-8A63-E8E44C5D2D57}"/>
          </ac:picMkLst>
        </pc:picChg>
        <pc:picChg chg="add del mod modCrop">
          <ac:chgData name="Tanner Stockton Gill" userId="d55a1cb7-1598-4ac4-a7f0-1609b5fda60e" providerId="ADAL" clId="{85DBAFBD-127A-4AF5-9CBF-10958006899C}" dt="2021-03-30T20:22:49.885" v="2862" actId="478"/>
          <ac:picMkLst>
            <pc:docMk/>
            <pc:sldMk cId="1689945350" sldId="391"/>
            <ac:picMk id="22" creationId="{C189BB1A-1D0C-460E-B5EC-C819990BC394}"/>
          </ac:picMkLst>
        </pc:picChg>
        <pc:picChg chg="add del mod modCrop">
          <ac:chgData name="Tanner Stockton Gill" userId="d55a1cb7-1598-4ac4-a7f0-1609b5fda60e" providerId="ADAL" clId="{85DBAFBD-127A-4AF5-9CBF-10958006899C}" dt="2021-03-30T22:39:32.209" v="3950" actId="478"/>
          <ac:picMkLst>
            <pc:docMk/>
            <pc:sldMk cId="1689945350" sldId="391"/>
            <ac:picMk id="23" creationId="{37D005BD-7FDD-465B-B838-6B6F3F5643E1}"/>
          </ac:picMkLst>
        </pc:picChg>
        <pc:picChg chg="add del mod">
          <ac:chgData name="Tanner Stockton Gill" userId="d55a1cb7-1598-4ac4-a7f0-1609b5fda60e" providerId="ADAL" clId="{85DBAFBD-127A-4AF5-9CBF-10958006899C}" dt="2021-03-28T22:35:16.386" v="1479" actId="478"/>
          <ac:picMkLst>
            <pc:docMk/>
            <pc:sldMk cId="1689945350" sldId="391"/>
            <ac:picMk id="24" creationId="{22FEC0F1-F1E0-406A-8472-47F0DEAF41B3}"/>
          </ac:picMkLst>
        </pc:picChg>
        <pc:picChg chg="add mod modCrop">
          <ac:chgData name="Tanner Stockton Gill" userId="d55a1cb7-1598-4ac4-a7f0-1609b5fda60e" providerId="ADAL" clId="{85DBAFBD-127A-4AF5-9CBF-10958006899C}" dt="2021-03-31T23:34:26.847" v="6522" actId="1076"/>
          <ac:picMkLst>
            <pc:docMk/>
            <pc:sldMk cId="1689945350" sldId="391"/>
            <ac:picMk id="25" creationId="{973AEAF5-A8DE-46A9-A062-27D4366B9F2F}"/>
          </ac:picMkLst>
        </pc:picChg>
        <pc:picChg chg="add del">
          <ac:chgData name="Tanner Stockton Gill" userId="d55a1cb7-1598-4ac4-a7f0-1609b5fda60e" providerId="ADAL" clId="{85DBAFBD-127A-4AF5-9CBF-10958006899C}" dt="2021-03-28T22:35:38.297" v="1481" actId="478"/>
          <ac:picMkLst>
            <pc:docMk/>
            <pc:sldMk cId="1689945350" sldId="391"/>
            <ac:picMk id="26" creationId="{5B926D13-803D-494E-831D-AE1AA6F3E52E}"/>
          </ac:picMkLst>
        </pc:picChg>
        <pc:picChg chg="add del mod">
          <ac:chgData name="Tanner Stockton Gill" userId="d55a1cb7-1598-4ac4-a7f0-1609b5fda60e" providerId="ADAL" clId="{85DBAFBD-127A-4AF5-9CBF-10958006899C}" dt="2021-03-28T22:35:53.913" v="1485" actId="478"/>
          <ac:picMkLst>
            <pc:docMk/>
            <pc:sldMk cId="1689945350" sldId="391"/>
            <ac:picMk id="28" creationId="{13A2833A-5F35-4D74-AD07-B81A8EA85490}"/>
          </ac:picMkLst>
        </pc:picChg>
        <pc:picChg chg="add mod">
          <ac:chgData name="Tanner Stockton Gill" userId="d55a1cb7-1598-4ac4-a7f0-1609b5fda60e" providerId="ADAL" clId="{85DBAFBD-127A-4AF5-9CBF-10958006899C}" dt="2021-03-31T23:40:04.452" v="6851" actId="14100"/>
          <ac:picMkLst>
            <pc:docMk/>
            <pc:sldMk cId="1689945350" sldId="391"/>
            <ac:picMk id="2050" creationId="{2FF6395D-2BE2-443E-BB4E-1336A222BC81}"/>
          </ac:picMkLst>
        </pc:picChg>
        <pc:picChg chg="add mod">
          <ac:chgData name="Tanner Stockton Gill" userId="d55a1cb7-1598-4ac4-a7f0-1609b5fda60e" providerId="ADAL" clId="{85DBAFBD-127A-4AF5-9CBF-10958006899C}" dt="2021-03-31T23:38:48.796" v="6796" actId="1076"/>
          <ac:picMkLst>
            <pc:docMk/>
            <pc:sldMk cId="1689945350" sldId="391"/>
            <ac:picMk id="2052" creationId="{528877EF-D808-45A6-9116-F79063E0223D}"/>
          </ac:picMkLst>
        </pc:picChg>
      </pc:sldChg>
      <pc:sldChg chg="addSp delSp modSp mod">
        <pc:chgData name="Tanner Stockton Gill" userId="d55a1cb7-1598-4ac4-a7f0-1609b5fda60e" providerId="ADAL" clId="{85DBAFBD-127A-4AF5-9CBF-10958006899C}" dt="2021-04-07T23:35:24.452" v="8830" actId="1076"/>
        <pc:sldMkLst>
          <pc:docMk/>
          <pc:sldMk cId="4157498174" sldId="392"/>
        </pc:sldMkLst>
        <pc:spChg chg="mod">
          <ac:chgData name="Tanner Stockton Gill" userId="d55a1cb7-1598-4ac4-a7f0-1609b5fda60e" providerId="ADAL" clId="{85DBAFBD-127A-4AF5-9CBF-10958006899C}" dt="2021-03-31T01:31:28.761" v="5421" actId="20577"/>
          <ac:spMkLst>
            <pc:docMk/>
            <pc:sldMk cId="4157498174" sldId="392"/>
            <ac:spMk id="4" creationId="{F8DA0C02-DDF7-4736-921F-4E0EEB51FF3B}"/>
          </ac:spMkLst>
        </pc:spChg>
        <pc:spChg chg="del">
          <ac:chgData name="Tanner Stockton Gill" userId="d55a1cb7-1598-4ac4-a7f0-1609b5fda60e" providerId="ADAL" clId="{85DBAFBD-127A-4AF5-9CBF-10958006899C}" dt="2021-03-30T20:22:59.620" v="2863"/>
          <ac:spMkLst>
            <pc:docMk/>
            <pc:sldMk cId="4157498174" sldId="392"/>
            <ac:spMk id="5" creationId="{5847BD5C-49CA-49E8-8378-310686DB1E37}"/>
          </ac:spMkLst>
        </pc:spChg>
        <pc:spChg chg="add mod">
          <ac:chgData name="Tanner Stockton Gill" userId="d55a1cb7-1598-4ac4-a7f0-1609b5fda60e" providerId="ADAL" clId="{85DBAFBD-127A-4AF5-9CBF-10958006899C}" dt="2021-03-30T21:58:47.726" v="3506" actId="6549"/>
          <ac:spMkLst>
            <pc:docMk/>
            <pc:sldMk cId="4157498174" sldId="392"/>
            <ac:spMk id="9" creationId="{7ECA1A67-3C9F-404D-AA6D-0CE9CA61E34E}"/>
          </ac:spMkLst>
        </pc:spChg>
        <pc:spChg chg="add mod">
          <ac:chgData name="Tanner Stockton Gill" userId="d55a1cb7-1598-4ac4-a7f0-1609b5fda60e" providerId="ADAL" clId="{85DBAFBD-127A-4AF5-9CBF-10958006899C}" dt="2021-03-31T01:42:01.606" v="5434" actId="6549"/>
          <ac:spMkLst>
            <pc:docMk/>
            <pc:sldMk cId="4157498174" sldId="392"/>
            <ac:spMk id="11" creationId="{2D54DB60-C3C2-44B4-852A-4207A869F9B0}"/>
          </ac:spMkLst>
        </pc:spChg>
        <pc:spChg chg="add mod">
          <ac:chgData name="Tanner Stockton Gill" userId="d55a1cb7-1598-4ac4-a7f0-1609b5fda60e" providerId="ADAL" clId="{85DBAFBD-127A-4AF5-9CBF-10958006899C}" dt="2021-03-31T02:49:12.874" v="6249" actId="20577"/>
          <ac:spMkLst>
            <pc:docMk/>
            <pc:sldMk cId="4157498174" sldId="392"/>
            <ac:spMk id="12" creationId="{E82C82B5-8580-4CAA-9034-4686C598E3F7}"/>
          </ac:spMkLst>
        </pc:spChg>
        <pc:spChg chg="add mod">
          <ac:chgData name="Tanner Stockton Gill" userId="d55a1cb7-1598-4ac4-a7f0-1609b5fda60e" providerId="ADAL" clId="{85DBAFBD-127A-4AF5-9CBF-10958006899C}" dt="2021-04-01T00:02:25.315" v="7595" actId="20577"/>
          <ac:spMkLst>
            <pc:docMk/>
            <pc:sldMk cId="4157498174" sldId="392"/>
            <ac:spMk id="13" creationId="{10530CA3-87D8-41C1-8445-21BBD14907B3}"/>
          </ac:spMkLst>
        </pc:spChg>
        <pc:spChg chg="add mod">
          <ac:chgData name="Tanner Stockton Gill" userId="d55a1cb7-1598-4ac4-a7f0-1609b5fda60e" providerId="ADAL" clId="{85DBAFBD-127A-4AF5-9CBF-10958006899C}" dt="2021-04-01T00:03:02.917" v="7641" actId="1076"/>
          <ac:spMkLst>
            <pc:docMk/>
            <pc:sldMk cId="4157498174" sldId="392"/>
            <ac:spMk id="15" creationId="{86CA48FE-07C4-4639-9413-EDB2EAF0685F}"/>
          </ac:spMkLst>
        </pc:spChg>
        <pc:graphicFrameChg chg="add del mod">
          <ac:chgData name="Tanner Stockton Gill" userId="d55a1cb7-1598-4ac4-a7f0-1609b5fda60e" providerId="ADAL" clId="{85DBAFBD-127A-4AF5-9CBF-10958006899C}" dt="2021-03-31T01:40:45.492" v="5425" actId="478"/>
          <ac:graphicFrameMkLst>
            <pc:docMk/>
            <pc:sldMk cId="4157498174" sldId="392"/>
            <ac:graphicFrameMk id="10" creationId="{0CAB2C26-93D6-42AE-A47C-E2851148A4CF}"/>
          </ac:graphicFrameMkLst>
        </pc:graphicFrameChg>
        <pc:picChg chg="add mod">
          <ac:chgData name="Tanner Stockton Gill" userId="d55a1cb7-1598-4ac4-a7f0-1609b5fda60e" providerId="ADAL" clId="{85DBAFBD-127A-4AF5-9CBF-10958006899C}" dt="2021-04-07T23:35:24.452" v="8830" actId="1076"/>
          <ac:picMkLst>
            <pc:docMk/>
            <pc:sldMk cId="4157498174" sldId="392"/>
            <ac:picMk id="7" creationId="{AF42DF91-5EF6-4E58-BF3E-2764B5113BBD}"/>
          </ac:picMkLst>
        </pc:picChg>
        <pc:picChg chg="add mod">
          <ac:chgData name="Tanner Stockton Gill" userId="d55a1cb7-1598-4ac4-a7f0-1609b5fda60e" providerId="ADAL" clId="{85DBAFBD-127A-4AF5-9CBF-10958006899C}" dt="2021-04-01T00:01:16.366" v="7522" actId="1076"/>
          <ac:picMkLst>
            <pc:docMk/>
            <pc:sldMk cId="4157498174" sldId="392"/>
            <ac:picMk id="14" creationId="{8EF2017F-92FF-41B4-9841-632A311884D8}"/>
          </ac:picMkLst>
        </pc:picChg>
      </pc:sldChg>
      <pc:sldChg chg="del">
        <pc:chgData name="Tanner Stockton Gill" userId="d55a1cb7-1598-4ac4-a7f0-1609b5fda60e" providerId="ADAL" clId="{85DBAFBD-127A-4AF5-9CBF-10958006899C}" dt="2021-03-31T23:53:12.950" v="7203" actId="47"/>
        <pc:sldMkLst>
          <pc:docMk/>
          <pc:sldMk cId="1795345994" sldId="393"/>
        </pc:sldMkLst>
      </pc:sldChg>
      <pc:sldChg chg="modSp mod">
        <pc:chgData name="Tanner Stockton Gill" userId="d55a1cb7-1598-4ac4-a7f0-1609b5fda60e" providerId="ADAL" clId="{85DBAFBD-127A-4AF5-9CBF-10958006899C}" dt="2021-03-31T23:24:12.509" v="6303" actId="1076"/>
        <pc:sldMkLst>
          <pc:docMk/>
          <pc:sldMk cId="2003434966" sldId="396"/>
        </pc:sldMkLst>
        <pc:spChg chg="mod">
          <ac:chgData name="Tanner Stockton Gill" userId="d55a1cb7-1598-4ac4-a7f0-1609b5fda60e" providerId="ADAL" clId="{85DBAFBD-127A-4AF5-9CBF-10958006899C}" dt="2021-03-31T23:24:12.509" v="6303" actId="1076"/>
          <ac:spMkLst>
            <pc:docMk/>
            <pc:sldMk cId="2003434966" sldId="396"/>
            <ac:spMk id="13" creationId="{CD520AD7-F7B2-4D3D-A2E2-796CE573DC45}"/>
          </ac:spMkLst>
        </pc:spChg>
        <pc:spChg chg="mod">
          <ac:chgData name="Tanner Stockton Gill" userId="d55a1cb7-1598-4ac4-a7f0-1609b5fda60e" providerId="ADAL" clId="{85DBAFBD-127A-4AF5-9CBF-10958006899C}" dt="2021-03-31T23:24:01.986" v="6300" actId="1076"/>
          <ac:spMkLst>
            <pc:docMk/>
            <pc:sldMk cId="2003434966" sldId="396"/>
            <ac:spMk id="15" creationId="{CFAFF9DF-17BF-40E3-8119-F6959522477D}"/>
          </ac:spMkLst>
        </pc:spChg>
        <pc:cxnChg chg="mod">
          <ac:chgData name="Tanner Stockton Gill" userId="d55a1cb7-1598-4ac4-a7f0-1609b5fda60e" providerId="ADAL" clId="{85DBAFBD-127A-4AF5-9CBF-10958006899C}" dt="2021-03-31T23:23:53.815" v="6299" actId="14100"/>
          <ac:cxnSpMkLst>
            <pc:docMk/>
            <pc:sldMk cId="2003434966" sldId="396"/>
            <ac:cxnSpMk id="10" creationId="{76CD28A0-B075-4ADD-AA3E-24CCD633C793}"/>
          </ac:cxnSpMkLst>
        </pc:cxnChg>
      </pc:sldChg>
      <pc:sldChg chg="addSp delSp modSp mod">
        <pc:chgData name="Tanner Stockton Gill" userId="d55a1cb7-1598-4ac4-a7f0-1609b5fda60e" providerId="ADAL" clId="{85DBAFBD-127A-4AF5-9CBF-10958006899C}" dt="2021-03-31T23:33:38.046" v="6520" actId="1076"/>
        <pc:sldMkLst>
          <pc:docMk/>
          <pc:sldMk cId="3911250718" sldId="408"/>
        </pc:sldMkLst>
        <pc:spChg chg="add mod">
          <ac:chgData name="Tanner Stockton Gill" userId="d55a1cb7-1598-4ac4-a7f0-1609b5fda60e" providerId="ADAL" clId="{85DBAFBD-127A-4AF5-9CBF-10958006899C}" dt="2021-03-31T02:58:18.881" v="6250" actId="478"/>
          <ac:spMkLst>
            <pc:docMk/>
            <pc:sldMk cId="3911250718" sldId="408"/>
            <ac:spMk id="4" creationId="{E53A4A20-402F-45C8-A67D-F83E8128171C}"/>
          </ac:spMkLst>
        </pc:spChg>
        <pc:spChg chg="add del mod">
          <ac:chgData name="Tanner Stockton Gill" userId="d55a1cb7-1598-4ac4-a7f0-1609b5fda60e" providerId="ADAL" clId="{85DBAFBD-127A-4AF5-9CBF-10958006899C}" dt="2021-03-31T23:29:47.696" v="6480" actId="478"/>
          <ac:spMkLst>
            <pc:docMk/>
            <pc:sldMk cId="3911250718" sldId="408"/>
            <ac:spMk id="9" creationId="{86102953-E4BB-4B12-9974-E0FD42411EF7}"/>
          </ac:spMkLst>
        </pc:spChg>
        <pc:spChg chg="add del mod">
          <ac:chgData name="Tanner Stockton Gill" userId="d55a1cb7-1598-4ac4-a7f0-1609b5fda60e" providerId="ADAL" clId="{85DBAFBD-127A-4AF5-9CBF-10958006899C}" dt="2021-03-31T23:30:01.697" v="6484" actId="478"/>
          <ac:spMkLst>
            <pc:docMk/>
            <pc:sldMk cId="3911250718" sldId="408"/>
            <ac:spMk id="14" creationId="{93D7E3E1-0797-4725-8A8C-29BA6DB8C0B7}"/>
          </ac:spMkLst>
        </pc:spChg>
        <pc:spChg chg="add del mod">
          <ac:chgData name="Tanner Stockton Gill" userId="d55a1cb7-1598-4ac4-a7f0-1609b5fda60e" providerId="ADAL" clId="{85DBAFBD-127A-4AF5-9CBF-10958006899C}" dt="2021-03-31T23:30:18.532" v="6489" actId="478"/>
          <ac:spMkLst>
            <pc:docMk/>
            <pc:sldMk cId="3911250718" sldId="408"/>
            <ac:spMk id="17" creationId="{7FEB4737-9EDA-42D1-8458-0ECC477214BB}"/>
          </ac:spMkLst>
        </pc:spChg>
        <pc:spChg chg="add del mod">
          <ac:chgData name="Tanner Stockton Gill" userId="d55a1cb7-1598-4ac4-a7f0-1609b5fda60e" providerId="ADAL" clId="{85DBAFBD-127A-4AF5-9CBF-10958006899C}" dt="2021-03-31T23:30:27.482" v="6492" actId="478"/>
          <ac:spMkLst>
            <pc:docMk/>
            <pc:sldMk cId="3911250718" sldId="408"/>
            <ac:spMk id="19" creationId="{BBD6FC8B-ACC5-47A4-85C6-B70538EEDACC}"/>
          </ac:spMkLst>
        </pc:spChg>
        <pc:picChg chg="del">
          <ac:chgData name="Tanner Stockton Gill" userId="d55a1cb7-1598-4ac4-a7f0-1609b5fda60e" providerId="ADAL" clId="{85DBAFBD-127A-4AF5-9CBF-10958006899C}" dt="2021-03-31T23:29:38.968" v="6479" actId="478"/>
          <ac:picMkLst>
            <pc:docMk/>
            <pc:sldMk cId="3911250718" sldId="408"/>
            <ac:picMk id="2" creationId="{5526C5E0-5344-4D54-B0B7-D93CB9863706}"/>
          </ac:picMkLst>
        </pc:picChg>
        <pc:picChg chg="del">
          <ac:chgData name="Tanner Stockton Gill" userId="d55a1cb7-1598-4ac4-a7f0-1609b5fda60e" providerId="ADAL" clId="{85DBAFBD-127A-4AF5-9CBF-10958006899C}" dt="2021-03-31T02:58:18.881" v="6250" actId="478"/>
          <ac:picMkLst>
            <pc:docMk/>
            <pc:sldMk cId="3911250718" sldId="408"/>
            <ac:picMk id="3" creationId="{5634B973-07CA-4F3D-A8CD-D5EA20397D80}"/>
          </ac:picMkLst>
        </pc:picChg>
        <pc:picChg chg="mod">
          <ac:chgData name="Tanner Stockton Gill" userId="d55a1cb7-1598-4ac4-a7f0-1609b5fda60e" providerId="ADAL" clId="{85DBAFBD-127A-4AF5-9CBF-10958006899C}" dt="2021-03-31T23:31:51.009" v="6504" actId="1582"/>
          <ac:picMkLst>
            <pc:docMk/>
            <pc:sldMk cId="3911250718" sldId="408"/>
            <ac:picMk id="4" creationId="{B7C0601F-5DDB-417F-9A91-B295E20C3107}"/>
          </ac:picMkLst>
        </pc:picChg>
        <pc:picChg chg="del mod">
          <ac:chgData name="Tanner Stockton Gill" userId="d55a1cb7-1598-4ac4-a7f0-1609b5fda60e" providerId="ADAL" clId="{85DBAFBD-127A-4AF5-9CBF-10958006899C}" dt="2021-03-31T23:29:58.444" v="6483" actId="478"/>
          <ac:picMkLst>
            <pc:docMk/>
            <pc:sldMk cId="3911250718" sldId="408"/>
            <ac:picMk id="5" creationId="{D8C075FB-5BCD-487F-8956-91A2D63B9491}"/>
          </ac:picMkLst>
        </pc:picChg>
        <pc:picChg chg="del">
          <ac:chgData name="Tanner Stockton Gill" userId="d55a1cb7-1598-4ac4-a7f0-1609b5fda60e" providerId="ADAL" clId="{85DBAFBD-127A-4AF5-9CBF-10958006899C}" dt="2021-03-31T23:30:14.537" v="6488" actId="478"/>
          <ac:picMkLst>
            <pc:docMk/>
            <pc:sldMk cId="3911250718" sldId="408"/>
            <ac:picMk id="7" creationId="{EEAC63DE-036C-435D-AC52-6B6396EF6A85}"/>
          </ac:picMkLst>
        </pc:picChg>
        <pc:picChg chg="del">
          <ac:chgData name="Tanner Stockton Gill" userId="d55a1cb7-1598-4ac4-a7f0-1609b5fda60e" providerId="ADAL" clId="{85DBAFBD-127A-4AF5-9CBF-10958006899C}" dt="2021-03-31T23:30:24.672" v="6491" actId="478"/>
          <ac:picMkLst>
            <pc:docMk/>
            <pc:sldMk cId="3911250718" sldId="408"/>
            <ac:picMk id="8" creationId="{97B1AAB0-9628-4FC0-938A-371D8584EA21}"/>
          </ac:picMkLst>
        </pc:picChg>
        <pc:picChg chg="mod">
          <ac:chgData name="Tanner Stockton Gill" userId="d55a1cb7-1598-4ac4-a7f0-1609b5fda60e" providerId="ADAL" clId="{85DBAFBD-127A-4AF5-9CBF-10958006899C}" dt="2021-03-31T23:33:38.046" v="6520" actId="1076"/>
          <ac:picMkLst>
            <pc:docMk/>
            <pc:sldMk cId="3911250718" sldId="408"/>
            <ac:picMk id="10" creationId="{CB23497A-5DEF-4768-97E6-27DA206F2680}"/>
          </ac:picMkLst>
        </pc:picChg>
        <pc:picChg chg="mod">
          <ac:chgData name="Tanner Stockton Gill" userId="d55a1cb7-1598-4ac4-a7f0-1609b5fda60e" providerId="ADAL" clId="{85DBAFBD-127A-4AF5-9CBF-10958006899C}" dt="2021-03-31T23:32:12.123" v="6507" actId="1582"/>
          <ac:picMkLst>
            <pc:docMk/>
            <pc:sldMk cId="3911250718" sldId="408"/>
            <ac:picMk id="13" creationId="{2CBB498E-FC74-4B44-BBAD-A8A630143BAD}"/>
          </ac:picMkLst>
        </pc:picChg>
        <pc:picChg chg="mod">
          <ac:chgData name="Tanner Stockton Gill" userId="d55a1cb7-1598-4ac4-a7f0-1609b5fda60e" providerId="ADAL" clId="{85DBAFBD-127A-4AF5-9CBF-10958006899C}" dt="2021-03-31T23:31:56.500" v="6505" actId="1582"/>
          <ac:picMkLst>
            <pc:docMk/>
            <pc:sldMk cId="3911250718" sldId="408"/>
            <ac:picMk id="15" creationId="{40342FD9-8D7E-46D1-96AC-D7B854C97596}"/>
          </ac:picMkLst>
        </pc:picChg>
      </pc:sldChg>
      <pc:sldChg chg="modSp mod">
        <pc:chgData name="Tanner Stockton Gill" userId="d55a1cb7-1598-4ac4-a7f0-1609b5fda60e" providerId="ADAL" clId="{85DBAFBD-127A-4AF5-9CBF-10958006899C}" dt="2021-03-30T22:00:24.605" v="3559" actId="1037"/>
        <pc:sldMkLst>
          <pc:docMk/>
          <pc:sldMk cId="3804817979" sldId="409"/>
        </pc:sldMkLst>
        <pc:picChg chg="mod modCrop">
          <ac:chgData name="Tanner Stockton Gill" userId="d55a1cb7-1598-4ac4-a7f0-1609b5fda60e" providerId="ADAL" clId="{85DBAFBD-127A-4AF5-9CBF-10958006899C}" dt="2021-03-30T22:00:24.605" v="3559" actId="1037"/>
          <ac:picMkLst>
            <pc:docMk/>
            <pc:sldMk cId="3804817979" sldId="409"/>
            <ac:picMk id="5" creationId="{C082011B-A371-40D1-B7F8-003913EE800E}"/>
          </ac:picMkLst>
        </pc:picChg>
      </pc:sldChg>
      <pc:sldChg chg="addSp modSp mod">
        <pc:chgData name="Tanner Stockton Gill" userId="d55a1cb7-1598-4ac4-a7f0-1609b5fda60e" providerId="ADAL" clId="{85DBAFBD-127A-4AF5-9CBF-10958006899C}" dt="2021-03-31T23:41:53.439" v="6976" actId="1037"/>
        <pc:sldMkLst>
          <pc:docMk/>
          <pc:sldMk cId="466795410" sldId="410"/>
        </pc:sldMkLst>
        <pc:spChg chg="add mod">
          <ac:chgData name="Tanner Stockton Gill" userId="d55a1cb7-1598-4ac4-a7f0-1609b5fda60e" providerId="ADAL" clId="{85DBAFBD-127A-4AF5-9CBF-10958006899C}" dt="2021-03-31T23:41:16.852" v="6901" actId="1076"/>
          <ac:spMkLst>
            <pc:docMk/>
            <pc:sldMk cId="466795410" sldId="410"/>
            <ac:spMk id="12" creationId="{EA5108EF-7477-42FE-B2B0-6902FFCAE7A1}"/>
          </ac:spMkLst>
        </pc:spChg>
        <pc:spChg chg="add mod">
          <ac:chgData name="Tanner Stockton Gill" userId="d55a1cb7-1598-4ac4-a7f0-1609b5fda60e" providerId="ADAL" clId="{85DBAFBD-127A-4AF5-9CBF-10958006899C}" dt="2021-03-31T23:41:53.439" v="6976" actId="1037"/>
          <ac:spMkLst>
            <pc:docMk/>
            <pc:sldMk cId="466795410" sldId="410"/>
            <ac:spMk id="13" creationId="{64611A04-68B8-491D-84D7-5F12256591F2}"/>
          </ac:spMkLst>
        </pc:spChg>
        <pc:picChg chg="add mod">
          <ac:chgData name="Tanner Stockton Gill" userId="d55a1cb7-1598-4ac4-a7f0-1609b5fda60e" providerId="ADAL" clId="{85DBAFBD-127A-4AF5-9CBF-10958006899C}" dt="2021-03-31T21:28:43.276" v="6256" actId="1076"/>
          <ac:picMkLst>
            <pc:docMk/>
            <pc:sldMk cId="466795410" sldId="410"/>
            <ac:picMk id="5" creationId="{73DD4459-405B-4014-BE23-18FA5C34E801}"/>
          </ac:picMkLst>
        </pc:picChg>
      </pc:sldChg>
      <pc:sldChg chg="addSp modSp mod">
        <pc:chgData name="Tanner Stockton Gill" userId="d55a1cb7-1598-4ac4-a7f0-1609b5fda60e" providerId="ADAL" clId="{85DBAFBD-127A-4AF5-9CBF-10958006899C}" dt="2021-03-31T23:53:39.413" v="7225" actId="1036"/>
        <pc:sldMkLst>
          <pc:docMk/>
          <pc:sldMk cId="2621847102" sldId="411"/>
        </pc:sldMkLst>
        <pc:spChg chg="mod">
          <ac:chgData name="Tanner Stockton Gill" userId="d55a1cb7-1598-4ac4-a7f0-1609b5fda60e" providerId="ADAL" clId="{85DBAFBD-127A-4AF5-9CBF-10958006899C}" dt="2021-03-31T01:03:18.594" v="4332" actId="20577"/>
          <ac:spMkLst>
            <pc:docMk/>
            <pc:sldMk cId="2621847102" sldId="411"/>
            <ac:spMk id="12" creationId="{AA435336-362F-4459-8F1E-5335913B0EF9}"/>
          </ac:spMkLst>
        </pc:spChg>
        <pc:spChg chg="add mod">
          <ac:chgData name="Tanner Stockton Gill" userId="d55a1cb7-1598-4ac4-a7f0-1609b5fda60e" providerId="ADAL" clId="{85DBAFBD-127A-4AF5-9CBF-10958006899C}" dt="2021-03-31T23:42:26.837" v="7046" actId="20577"/>
          <ac:spMkLst>
            <pc:docMk/>
            <pc:sldMk cId="2621847102" sldId="411"/>
            <ac:spMk id="13" creationId="{09CC4031-36D7-4276-98AE-FF7AFAD59D04}"/>
          </ac:spMkLst>
        </pc:spChg>
        <pc:spChg chg="add mod">
          <ac:chgData name="Tanner Stockton Gill" userId="d55a1cb7-1598-4ac4-a7f0-1609b5fda60e" providerId="ADAL" clId="{85DBAFBD-127A-4AF5-9CBF-10958006899C}" dt="2021-03-31T23:43:46.474" v="7139" actId="20577"/>
          <ac:spMkLst>
            <pc:docMk/>
            <pc:sldMk cId="2621847102" sldId="411"/>
            <ac:spMk id="15" creationId="{0310A0CD-9DDA-4FAC-B224-863F573A6DDA}"/>
          </ac:spMkLst>
        </pc:spChg>
        <pc:spChg chg="add mod">
          <ac:chgData name="Tanner Stockton Gill" userId="d55a1cb7-1598-4ac4-a7f0-1609b5fda60e" providerId="ADAL" clId="{85DBAFBD-127A-4AF5-9CBF-10958006899C}" dt="2021-03-31T23:53:39.413" v="7225" actId="1036"/>
          <ac:spMkLst>
            <pc:docMk/>
            <pc:sldMk cId="2621847102" sldId="411"/>
            <ac:spMk id="16" creationId="{29D637E2-68E3-4683-AEC1-014C237C2E7E}"/>
          </ac:spMkLst>
        </pc:spChg>
        <pc:picChg chg="add mod modCrop">
          <ac:chgData name="Tanner Stockton Gill" userId="d55a1cb7-1598-4ac4-a7f0-1609b5fda60e" providerId="ADAL" clId="{85DBAFBD-127A-4AF5-9CBF-10958006899C}" dt="2021-03-31T23:42:51.489" v="7050" actId="1076"/>
          <ac:picMkLst>
            <pc:docMk/>
            <pc:sldMk cId="2621847102" sldId="411"/>
            <ac:picMk id="11" creationId="{219F3C4E-5AC6-49C0-9774-7C988D8A310A}"/>
          </ac:picMkLst>
        </pc:picChg>
        <pc:picChg chg="add mod modCrop">
          <ac:chgData name="Tanner Stockton Gill" userId="d55a1cb7-1598-4ac4-a7f0-1609b5fda60e" providerId="ADAL" clId="{85DBAFBD-127A-4AF5-9CBF-10958006899C}" dt="2021-03-31T01:03:03.801" v="4326" actId="1076"/>
          <ac:picMkLst>
            <pc:docMk/>
            <pc:sldMk cId="2621847102" sldId="411"/>
            <ac:picMk id="14" creationId="{CA705466-C810-4205-921B-DDF2B10EA7A4}"/>
          </ac:picMkLst>
        </pc:picChg>
      </pc:sldChg>
      <pc:sldChg chg="addSp modSp mod ord">
        <pc:chgData name="Tanner Stockton Gill" userId="d55a1cb7-1598-4ac4-a7f0-1609b5fda60e" providerId="ADAL" clId="{85DBAFBD-127A-4AF5-9CBF-10958006899C}" dt="2021-04-14T20:06:26.661" v="8862"/>
        <pc:sldMkLst>
          <pc:docMk/>
          <pc:sldMk cId="953111826" sldId="4083"/>
        </pc:sldMkLst>
        <pc:spChg chg="add mod">
          <ac:chgData name="Tanner Stockton Gill" userId="d55a1cb7-1598-4ac4-a7f0-1609b5fda60e" providerId="ADAL" clId="{85DBAFBD-127A-4AF5-9CBF-10958006899C}" dt="2021-04-01T00:02:21.522" v="7593" actId="20577"/>
          <ac:spMkLst>
            <pc:docMk/>
            <pc:sldMk cId="953111826" sldId="4083"/>
            <ac:spMk id="11" creationId="{4BF1EED4-C5A7-451E-B145-E6A8EBDB3E35}"/>
          </ac:spMkLst>
        </pc:spChg>
        <pc:picChg chg="mod">
          <ac:chgData name="Tanner Stockton Gill" userId="d55a1cb7-1598-4ac4-a7f0-1609b5fda60e" providerId="ADAL" clId="{85DBAFBD-127A-4AF5-9CBF-10958006899C}" dt="2021-03-31T23:58:33.065" v="7509" actId="1076"/>
          <ac:picMkLst>
            <pc:docMk/>
            <pc:sldMk cId="953111826" sldId="4083"/>
            <ac:picMk id="10" creationId="{2B22D675-7C88-4B2C-BDC7-954B6AF9DC11}"/>
          </ac:picMkLst>
        </pc:picChg>
      </pc:sldChg>
      <pc:sldChg chg="addSp delSp modSp mod modClrScheme chgLayout">
        <pc:chgData name="Tanner Stockton Gill" userId="d55a1cb7-1598-4ac4-a7f0-1609b5fda60e" providerId="ADAL" clId="{85DBAFBD-127A-4AF5-9CBF-10958006899C}" dt="2021-04-07T23:35:11.183" v="8829" actId="313"/>
        <pc:sldMkLst>
          <pc:docMk/>
          <pc:sldMk cId="1068033819" sldId="4084"/>
        </pc:sldMkLst>
        <pc:spChg chg="mod ord">
          <ac:chgData name="Tanner Stockton Gill" userId="d55a1cb7-1598-4ac4-a7f0-1609b5fda60e" providerId="ADAL" clId="{85DBAFBD-127A-4AF5-9CBF-10958006899C}" dt="2021-03-30T20:44:06.615" v="2903" actId="26606"/>
          <ac:spMkLst>
            <pc:docMk/>
            <pc:sldMk cId="1068033819" sldId="4084"/>
            <ac:spMk id="2" creationId="{925BE08F-0C51-42C8-BBE3-77E5ADFA7029}"/>
          </ac:spMkLst>
        </pc:spChg>
        <pc:spChg chg="mod">
          <ac:chgData name="Tanner Stockton Gill" userId="d55a1cb7-1598-4ac4-a7f0-1609b5fda60e" providerId="ADAL" clId="{85DBAFBD-127A-4AF5-9CBF-10958006899C}" dt="2021-03-30T20:44:06.615" v="2903" actId="26606"/>
          <ac:spMkLst>
            <pc:docMk/>
            <pc:sldMk cId="1068033819" sldId="4084"/>
            <ac:spMk id="3" creationId="{151FCC42-2C0B-4D8B-A027-AFA4DFC5CD13}"/>
          </ac:spMkLst>
        </pc:spChg>
        <pc:spChg chg="del">
          <ac:chgData name="Tanner Stockton Gill" userId="d55a1cb7-1598-4ac4-a7f0-1609b5fda60e" providerId="ADAL" clId="{85DBAFBD-127A-4AF5-9CBF-10958006899C}" dt="2021-03-30T20:22:41.296" v="2861"/>
          <ac:spMkLst>
            <pc:docMk/>
            <pc:sldMk cId="1068033819" sldId="4084"/>
            <ac:spMk id="4" creationId="{F8DA0C02-DDF7-4736-921F-4E0EEB51FF3B}"/>
          </ac:spMkLst>
        </pc:spChg>
        <pc:spChg chg="add del">
          <ac:chgData name="Tanner Stockton Gill" userId="d55a1cb7-1598-4ac4-a7f0-1609b5fda60e" providerId="ADAL" clId="{85DBAFBD-127A-4AF5-9CBF-10958006899C}" dt="2021-03-30T20:44:11.005" v="2904" actId="478"/>
          <ac:spMkLst>
            <pc:docMk/>
            <pc:sldMk cId="1068033819" sldId="4084"/>
            <ac:spMk id="5" creationId="{5847BD5C-49CA-49E8-8378-310686DB1E37}"/>
          </ac:spMkLst>
        </pc:spChg>
        <pc:spChg chg="mod ord">
          <ac:chgData name="Tanner Stockton Gill" userId="d55a1cb7-1598-4ac4-a7f0-1609b5fda60e" providerId="ADAL" clId="{85DBAFBD-127A-4AF5-9CBF-10958006899C}" dt="2021-03-30T20:44:06.615" v="2903" actId="26606"/>
          <ac:spMkLst>
            <pc:docMk/>
            <pc:sldMk cId="1068033819" sldId="4084"/>
            <ac:spMk id="6" creationId="{4A99CBBE-EB87-46F0-80EB-3D0686F5C1D9}"/>
          </ac:spMkLst>
        </pc:spChg>
        <pc:spChg chg="mod ord">
          <ac:chgData name="Tanner Stockton Gill" userId="d55a1cb7-1598-4ac4-a7f0-1609b5fda60e" providerId="ADAL" clId="{85DBAFBD-127A-4AF5-9CBF-10958006899C}" dt="2021-03-30T20:44:06.615" v="2903" actId="26606"/>
          <ac:spMkLst>
            <pc:docMk/>
            <pc:sldMk cId="1068033819" sldId="4084"/>
            <ac:spMk id="8" creationId="{FF1D67DE-07FE-4F6E-B17F-5386CD5C59C4}"/>
          </ac:spMkLst>
        </pc:spChg>
        <pc:spChg chg="add del mod">
          <ac:chgData name="Tanner Stockton Gill" userId="d55a1cb7-1598-4ac4-a7f0-1609b5fda60e" providerId="ADAL" clId="{85DBAFBD-127A-4AF5-9CBF-10958006899C}" dt="2021-03-30T20:43:28.587" v="2895" actId="478"/>
          <ac:spMkLst>
            <pc:docMk/>
            <pc:sldMk cId="1068033819" sldId="4084"/>
            <ac:spMk id="9" creationId="{D6862F28-80FB-41F2-90E0-BF77C268776B}"/>
          </ac:spMkLst>
        </pc:spChg>
        <pc:spChg chg="add mod">
          <ac:chgData name="Tanner Stockton Gill" userId="d55a1cb7-1598-4ac4-a7f0-1609b5fda60e" providerId="ADAL" clId="{85DBAFBD-127A-4AF5-9CBF-10958006899C}" dt="2021-03-31T23:58:00.085" v="7502" actId="1036"/>
          <ac:spMkLst>
            <pc:docMk/>
            <pc:sldMk cId="1068033819" sldId="4084"/>
            <ac:spMk id="10" creationId="{5E3A7397-29F2-43FC-8D54-79116DEDD112}"/>
          </ac:spMkLst>
        </pc:spChg>
        <pc:spChg chg="add del mod">
          <ac:chgData name="Tanner Stockton Gill" userId="d55a1cb7-1598-4ac4-a7f0-1609b5fda60e" providerId="ADAL" clId="{85DBAFBD-127A-4AF5-9CBF-10958006899C}" dt="2021-03-30T20:43:27.528" v="2894" actId="478"/>
          <ac:spMkLst>
            <pc:docMk/>
            <pc:sldMk cId="1068033819" sldId="4084"/>
            <ac:spMk id="10" creationId="{9328011B-0D6C-472F-AD1D-8CEA9770A0CE}"/>
          </ac:spMkLst>
        </pc:spChg>
        <pc:spChg chg="add del mod">
          <ac:chgData name="Tanner Stockton Gill" userId="d55a1cb7-1598-4ac4-a7f0-1609b5fda60e" providerId="ADAL" clId="{85DBAFBD-127A-4AF5-9CBF-10958006899C}" dt="2021-03-30T20:43:52.889" v="2899" actId="478"/>
          <ac:spMkLst>
            <pc:docMk/>
            <pc:sldMk cId="1068033819" sldId="4084"/>
            <ac:spMk id="11" creationId="{75F460F5-C359-486C-A574-6315A1B45BD3}"/>
          </ac:spMkLst>
        </pc:spChg>
        <pc:spChg chg="add mod">
          <ac:chgData name="Tanner Stockton Gill" userId="d55a1cb7-1598-4ac4-a7f0-1609b5fda60e" providerId="ADAL" clId="{85DBAFBD-127A-4AF5-9CBF-10958006899C}" dt="2021-04-01T00:00:23.141" v="7518" actId="20577"/>
          <ac:spMkLst>
            <pc:docMk/>
            <pc:sldMk cId="1068033819" sldId="4084"/>
            <ac:spMk id="11" creationId="{E3D23B7E-A5D8-4806-9C12-48B76BD44E5D}"/>
          </ac:spMkLst>
        </pc:spChg>
        <pc:spChg chg="add del mod">
          <ac:chgData name="Tanner Stockton Gill" userId="d55a1cb7-1598-4ac4-a7f0-1609b5fda60e" providerId="ADAL" clId="{85DBAFBD-127A-4AF5-9CBF-10958006899C}" dt="2021-03-30T20:43:55.112" v="2900" actId="478"/>
          <ac:spMkLst>
            <pc:docMk/>
            <pc:sldMk cId="1068033819" sldId="4084"/>
            <ac:spMk id="12" creationId="{C4B83D8D-69D4-4629-A6D4-E2231A071AE3}"/>
          </ac:spMkLst>
        </pc:spChg>
        <pc:spChg chg="add mod">
          <ac:chgData name="Tanner Stockton Gill" userId="d55a1cb7-1598-4ac4-a7f0-1609b5fda60e" providerId="ADAL" clId="{85DBAFBD-127A-4AF5-9CBF-10958006899C}" dt="2021-04-01T02:19:09.170" v="8674" actId="20577"/>
          <ac:spMkLst>
            <pc:docMk/>
            <pc:sldMk cId="1068033819" sldId="4084"/>
            <ac:spMk id="14" creationId="{00CE52F9-4F1E-4925-A7A9-020017BCAD54}"/>
          </ac:spMkLst>
        </pc:spChg>
        <pc:spChg chg="add mod">
          <ac:chgData name="Tanner Stockton Gill" userId="d55a1cb7-1598-4ac4-a7f0-1609b5fda60e" providerId="ADAL" clId="{85DBAFBD-127A-4AF5-9CBF-10958006899C}" dt="2021-04-07T23:35:11.183" v="8829" actId="313"/>
          <ac:spMkLst>
            <pc:docMk/>
            <pc:sldMk cId="1068033819" sldId="4084"/>
            <ac:spMk id="18" creationId="{55CB8CDA-1749-4D3C-BD5C-D6413A55F065}"/>
          </ac:spMkLst>
        </pc:spChg>
        <pc:spChg chg="add del mod">
          <ac:chgData name="Tanner Stockton Gill" userId="d55a1cb7-1598-4ac4-a7f0-1609b5fda60e" providerId="ADAL" clId="{85DBAFBD-127A-4AF5-9CBF-10958006899C}" dt="2021-03-30T20:44:06.615" v="2903" actId="26606"/>
          <ac:spMkLst>
            <pc:docMk/>
            <pc:sldMk cId="1068033819" sldId="4084"/>
            <ac:spMk id="20" creationId="{37A91041-77E3-4437-809E-F4DBF04E115D}"/>
          </ac:spMkLst>
        </pc:spChg>
        <pc:spChg chg="add del mod">
          <ac:chgData name="Tanner Stockton Gill" userId="d55a1cb7-1598-4ac4-a7f0-1609b5fda60e" providerId="ADAL" clId="{85DBAFBD-127A-4AF5-9CBF-10958006899C}" dt="2021-03-30T20:44:06.615" v="2903" actId="26606"/>
          <ac:spMkLst>
            <pc:docMk/>
            <pc:sldMk cId="1068033819" sldId="4084"/>
            <ac:spMk id="22" creationId="{283275CC-6720-4B66-B889-5F03925D4A16}"/>
          </ac:spMkLst>
        </pc:spChg>
        <pc:picChg chg="add del mod">
          <ac:chgData name="Tanner Stockton Gill" userId="d55a1cb7-1598-4ac4-a7f0-1609b5fda60e" providerId="ADAL" clId="{85DBAFBD-127A-4AF5-9CBF-10958006899C}" dt="2021-03-30T20:43:52.889" v="2899" actId="478"/>
          <ac:picMkLst>
            <pc:docMk/>
            <pc:sldMk cId="1068033819" sldId="4084"/>
            <ac:picMk id="13" creationId="{410CFDB0-0B9E-4762-B1D7-EDE5C42E4E03}"/>
          </ac:picMkLst>
        </pc:picChg>
        <pc:picChg chg="add mod">
          <ac:chgData name="Tanner Stockton Gill" userId="d55a1cb7-1598-4ac4-a7f0-1609b5fda60e" providerId="ADAL" clId="{85DBAFBD-127A-4AF5-9CBF-10958006899C}" dt="2021-03-31T23:58:09.187" v="7505" actId="1076"/>
          <ac:picMkLst>
            <pc:docMk/>
            <pc:sldMk cId="1068033819" sldId="4084"/>
            <ac:picMk id="15" creationId="{A03B7A30-21CC-4777-AFA2-35C86F2A6336}"/>
          </ac:picMkLst>
        </pc:picChg>
        <pc:picChg chg="add del mod">
          <ac:chgData name="Tanner Stockton Gill" userId="d55a1cb7-1598-4ac4-a7f0-1609b5fda60e" providerId="ADAL" clId="{85DBAFBD-127A-4AF5-9CBF-10958006899C}" dt="2021-03-30T20:45:44.519" v="2909" actId="478"/>
          <ac:picMkLst>
            <pc:docMk/>
            <pc:sldMk cId="1068033819" sldId="4084"/>
            <ac:picMk id="17" creationId="{D458E47D-F9EF-4180-943C-CF4384148A4D}"/>
          </ac:picMkLst>
        </pc:picChg>
        <pc:picChg chg="add mod modCrop">
          <ac:chgData name="Tanner Stockton Gill" userId="d55a1cb7-1598-4ac4-a7f0-1609b5fda60e" providerId="ADAL" clId="{85DBAFBD-127A-4AF5-9CBF-10958006899C}" dt="2021-03-30T20:47:26.566" v="2940" actId="1076"/>
          <ac:picMkLst>
            <pc:docMk/>
            <pc:sldMk cId="1068033819" sldId="4084"/>
            <ac:picMk id="21" creationId="{794B7A61-43F4-4895-BD6B-FCC938244BD9}"/>
          </ac:picMkLst>
        </pc:picChg>
      </pc:sldChg>
      <pc:sldChg chg="addSp delSp modSp mod modNotesTx">
        <pc:chgData name="Tanner Stockton Gill" userId="d55a1cb7-1598-4ac4-a7f0-1609b5fda60e" providerId="ADAL" clId="{85DBAFBD-127A-4AF5-9CBF-10958006899C}" dt="2021-04-01T00:53:47.929" v="8381" actId="20577"/>
        <pc:sldMkLst>
          <pc:docMk/>
          <pc:sldMk cId="3691496628" sldId="4086"/>
        </pc:sldMkLst>
        <pc:spChg chg="del mod">
          <ac:chgData name="Tanner Stockton Gill" userId="d55a1cb7-1598-4ac4-a7f0-1609b5fda60e" providerId="ADAL" clId="{85DBAFBD-127A-4AF5-9CBF-10958006899C}" dt="2021-04-01T00:09:40.882" v="7644"/>
          <ac:spMkLst>
            <pc:docMk/>
            <pc:sldMk cId="3691496628" sldId="4086"/>
            <ac:spMk id="6" creationId="{6C135A5A-AFCF-4733-8C91-20C94E4711D2}"/>
          </ac:spMkLst>
        </pc:spChg>
        <pc:spChg chg="del">
          <ac:chgData name="Tanner Stockton Gill" userId="d55a1cb7-1598-4ac4-a7f0-1609b5fda60e" providerId="ADAL" clId="{85DBAFBD-127A-4AF5-9CBF-10958006899C}" dt="2021-04-01T00:18:35.430" v="8240" actId="478"/>
          <ac:spMkLst>
            <pc:docMk/>
            <pc:sldMk cId="3691496628" sldId="4086"/>
            <ac:spMk id="7" creationId="{7DD15F0C-CC64-493B-89DC-2C2CE202F665}"/>
          </ac:spMkLst>
        </pc:spChg>
        <pc:spChg chg="add mod">
          <ac:chgData name="Tanner Stockton Gill" userId="d55a1cb7-1598-4ac4-a7f0-1609b5fda60e" providerId="ADAL" clId="{85DBAFBD-127A-4AF5-9CBF-10958006899C}" dt="2021-04-01T00:21:22.636" v="8279" actId="27636"/>
          <ac:spMkLst>
            <pc:docMk/>
            <pc:sldMk cId="3691496628" sldId="4086"/>
            <ac:spMk id="9" creationId="{04A1AE19-9AF6-4D2C-876E-915331E69E3C}"/>
          </ac:spMkLst>
        </pc:spChg>
        <pc:picChg chg="mod">
          <ac:chgData name="Tanner Stockton Gill" userId="d55a1cb7-1598-4ac4-a7f0-1609b5fda60e" providerId="ADAL" clId="{85DBAFBD-127A-4AF5-9CBF-10958006899C}" dt="2021-04-01T00:22:28.872" v="8335" actId="1582"/>
          <ac:picMkLst>
            <pc:docMk/>
            <pc:sldMk cId="3691496628" sldId="4086"/>
            <ac:picMk id="2" creationId="{F9F4926B-91C7-4DAE-A7A0-349355B86AE3}"/>
          </ac:picMkLst>
        </pc:picChg>
        <pc:picChg chg="add mod">
          <ac:chgData name="Tanner Stockton Gill" userId="d55a1cb7-1598-4ac4-a7f0-1609b5fda60e" providerId="ADAL" clId="{85DBAFBD-127A-4AF5-9CBF-10958006899C}" dt="2021-04-01T00:22:35.429" v="8340" actId="1037"/>
          <ac:picMkLst>
            <pc:docMk/>
            <pc:sldMk cId="3691496628" sldId="4086"/>
            <ac:picMk id="4" creationId="{7C4C793D-BE1F-4DA8-9FF6-58070CC80906}"/>
          </ac:picMkLst>
        </pc:picChg>
      </pc:sldChg>
      <pc:sldChg chg="modSp mod">
        <pc:chgData name="Tanner Stockton Gill" userId="d55a1cb7-1598-4ac4-a7f0-1609b5fda60e" providerId="ADAL" clId="{85DBAFBD-127A-4AF5-9CBF-10958006899C}" dt="2021-03-31T23:23:06.168" v="6293" actId="1036"/>
        <pc:sldMkLst>
          <pc:docMk/>
          <pc:sldMk cId="2453118953" sldId="4094"/>
        </pc:sldMkLst>
        <pc:spChg chg="mod">
          <ac:chgData name="Tanner Stockton Gill" userId="d55a1cb7-1598-4ac4-a7f0-1609b5fda60e" providerId="ADAL" clId="{85DBAFBD-127A-4AF5-9CBF-10958006899C}" dt="2021-03-31T23:23:06.168" v="6293" actId="1036"/>
          <ac:spMkLst>
            <pc:docMk/>
            <pc:sldMk cId="2453118953" sldId="4094"/>
            <ac:spMk id="13" creationId="{2F15EABF-FD5F-4968-934E-1F8FD6B59527}"/>
          </ac:spMkLst>
        </pc:spChg>
        <pc:spChg chg="mod">
          <ac:chgData name="Tanner Stockton Gill" userId="d55a1cb7-1598-4ac4-a7f0-1609b5fda60e" providerId="ADAL" clId="{85DBAFBD-127A-4AF5-9CBF-10958006899C}" dt="2021-03-31T23:23:00.669" v="6292" actId="1036"/>
          <ac:spMkLst>
            <pc:docMk/>
            <pc:sldMk cId="2453118953" sldId="4094"/>
            <ac:spMk id="15" creationId="{6208601E-C5CB-4816-A532-2BB3A1018899}"/>
          </ac:spMkLst>
        </pc:spChg>
        <pc:picChg chg="mod">
          <ac:chgData name="Tanner Stockton Gill" userId="d55a1cb7-1598-4ac4-a7f0-1609b5fda60e" providerId="ADAL" clId="{85DBAFBD-127A-4AF5-9CBF-10958006899C}" dt="2021-03-31T23:22:46.676" v="6285" actId="1076"/>
          <ac:picMkLst>
            <pc:docMk/>
            <pc:sldMk cId="2453118953" sldId="4094"/>
            <ac:picMk id="2" creationId="{9C1C1B24-CC3D-4155-ABF4-E062CDDBB515}"/>
          </ac:picMkLst>
        </pc:picChg>
      </pc:sldChg>
      <pc:sldChg chg="modSp mod">
        <pc:chgData name="Tanner Stockton Gill" userId="d55a1cb7-1598-4ac4-a7f0-1609b5fda60e" providerId="ADAL" clId="{85DBAFBD-127A-4AF5-9CBF-10958006899C}" dt="2021-03-31T23:21:42.275" v="6284" actId="20577"/>
        <pc:sldMkLst>
          <pc:docMk/>
          <pc:sldMk cId="1086816621" sldId="4098"/>
        </pc:sldMkLst>
        <pc:spChg chg="mod">
          <ac:chgData name="Tanner Stockton Gill" userId="d55a1cb7-1598-4ac4-a7f0-1609b5fda60e" providerId="ADAL" clId="{85DBAFBD-127A-4AF5-9CBF-10958006899C}" dt="2021-03-31T23:21:42.275" v="6284" actId="20577"/>
          <ac:spMkLst>
            <pc:docMk/>
            <pc:sldMk cId="1086816621" sldId="4098"/>
            <ac:spMk id="30" creationId="{D5236990-77E1-423A-B458-0753DD2EAEF5}"/>
          </ac:spMkLst>
        </pc:spChg>
      </pc:sldChg>
      <pc:sldChg chg="addSp delSp modSp add mod ord">
        <pc:chgData name="Tanner Stockton Gill" userId="d55a1cb7-1598-4ac4-a7f0-1609b5fda60e" providerId="ADAL" clId="{85DBAFBD-127A-4AF5-9CBF-10958006899C}" dt="2021-04-14T20:48:15.922" v="8885" actId="20577"/>
        <pc:sldMkLst>
          <pc:docMk/>
          <pc:sldMk cId="1489048921" sldId="4107"/>
        </pc:sldMkLst>
        <pc:spChg chg="mod">
          <ac:chgData name="Tanner Stockton Gill" userId="d55a1cb7-1598-4ac4-a7f0-1609b5fda60e" providerId="ADAL" clId="{85DBAFBD-127A-4AF5-9CBF-10958006899C}" dt="2021-04-14T20:48:15.922" v="8885" actId="20577"/>
          <ac:spMkLst>
            <pc:docMk/>
            <pc:sldMk cId="1489048921" sldId="4107"/>
            <ac:spMk id="5" creationId="{12DFE692-D322-4490-8287-7AA96615A368}"/>
          </ac:spMkLst>
        </pc:spChg>
        <pc:spChg chg="del">
          <ac:chgData name="Tanner Stockton Gill" userId="d55a1cb7-1598-4ac4-a7f0-1609b5fda60e" providerId="ADAL" clId="{85DBAFBD-127A-4AF5-9CBF-10958006899C}" dt="2021-04-14T20:47:24.667" v="8870" actId="478"/>
          <ac:spMkLst>
            <pc:docMk/>
            <pc:sldMk cId="1489048921" sldId="4107"/>
            <ac:spMk id="6" creationId="{8EFC8478-E924-4BC6-B750-B2BE5F9D67CF}"/>
          </ac:spMkLst>
        </pc:spChg>
        <pc:spChg chg="add del mod">
          <ac:chgData name="Tanner Stockton Gill" userId="d55a1cb7-1598-4ac4-a7f0-1609b5fda60e" providerId="ADAL" clId="{85DBAFBD-127A-4AF5-9CBF-10958006899C}" dt="2021-04-14T20:47:21.548" v="8869" actId="478"/>
          <ac:spMkLst>
            <pc:docMk/>
            <pc:sldMk cId="1489048921" sldId="4107"/>
            <ac:spMk id="7" creationId="{C0C93076-A904-46A2-964D-41E669A54701}"/>
          </ac:spMkLst>
        </pc:spChg>
        <pc:spChg chg="add del mod">
          <ac:chgData name="Tanner Stockton Gill" userId="d55a1cb7-1598-4ac4-a7f0-1609b5fda60e" providerId="ADAL" clId="{85DBAFBD-127A-4AF5-9CBF-10958006899C}" dt="2021-04-14T20:47:12.584" v="8867" actId="478"/>
          <ac:spMkLst>
            <pc:docMk/>
            <pc:sldMk cId="1489048921" sldId="4107"/>
            <ac:spMk id="9" creationId="{6BEA496B-834E-4FCD-9B98-424C891E07C8}"/>
          </ac:spMkLst>
        </pc:spChg>
        <pc:spChg chg="add mod">
          <ac:chgData name="Tanner Stockton Gill" userId="d55a1cb7-1598-4ac4-a7f0-1609b5fda60e" providerId="ADAL" clId="{85DBAFBD-127A-4AF5-9CBF-10958006899C}" dt="2021-04-14T20:47:24.667" v="8870" actId="478"/>
          <ac:spMkLst>
            <pc:docMk/>
            <pc:sldMk cId="1489048921" sldId="4107"/>
            <ac:spMk id="11" creationId="{36B8200B-4EF9-408A-8C34-FC56C44C4279}"/>
          </ac:spMkLst>
        </pc:spChg>
        <pc:spChg chg="del">
          <ac:chgData name="Tanner Stockton Gill" userId="d55a1cb7-1598-4ac4-a7f0-1609b5fda60e" providerId="ADAL" clId="{85DBAFBD-127A-4AF5-9CBF-10958006899C}" dt="2021-04-14T20:47:14.859" v="8868" actId="478"/>
          <ac:spMkLst>
            <pc:docMk/>
            <pc:sldMk cId="1489048921" sldId="4107"/>
            <ac:spMk id="13" creationId="{5B0C25C7-3CA2-4FFB-A130-03C2AA39175C}"/>
          </ac:spMkLst>
        </pc:spChg>
      </pc:sldChg>
      <pc:sldChg chg="addSp modSp mod">
        <pc:chgData name="Tanner Stockton Gill" userId="d55a1cb7-1598-4ac4-a7f0-1609b5fda60e" providerId="ADAL" clId="{85DBAFBD-127A-4AF5-9CBF-10958006899C}" dt="2021-04-14T23:06:39.354" v="8938" actId="1076"/>
        <pc:sldMkLst>
          <pc:docMk/>
          <pc:sldMk cId="2223196405" sldId="4110"/>
        </pc:sldMkLst>
        <pc:spChg chg="mod">
          <ac:chgData name="Tanner Stockton Gill" userId="d55a1cb7-1598-4ac4-a7f0-1609b5fda60e" providerId="ADAL" clId="{85DBAFBD-127A-4AF5-9CBF-10958006899C}" dt="2021-04-14T23:02:49.576" v="8900" actId="20577"/>
          <ac:spMkLst>
            <pc:docMk/>
            <pc:sldMk cId="2223196405" sldId="4110"/>
            <ac:spMk id="8" creationId="{AF177CA3-8D96-4652-B4E9-93DDCBD9C398}"/>
          </ac:spMkLst>
        </pc:spChg>
        <pc:spChg chg="mod">
          <ac:chgData name="Tanner Stockton Gill" userId="d55a1cb7-1598-4ac4-a7f0-1609b5fda60e" providerId="ADAL" clId="{85DBAFBD-127A-4AF5-9CBF-10958006899C}" dt="2021-04-14T23:06:13.046" v="8935" actId="2710"/>
          <ac:spMkLst>
            <pc:docMk/>
            <pc:sldMk cId="2223196405" sldId="4110"/>
            <ac:spMk id="10" creationId="{8C952CC3-ECED-4077-8285-48833D61D920}"/>
          </ac:spMkLst>
        </pc:spChg>
        <pc:picChg chg="mod">
          <ac:chgData name="Tanner Stockton Gill" userId="d55a1cb7-1598-4ac4-a7f0-1609b5fda60e" providerId="ADAL" clId="{85DBAFBD-127A-4AF5-9CBF-10958006899C}" dt="2021-04-14T23:06:37.517" v="8937" actId="1076"/>
          <ac:picMkLst>
            <pc:docMk/>
            <pc:sldMk cId="2223196405" sldId="4110"/>
            <ac:picMk id="11" creationId="{43B92907-385E-4B5E-A35A-ADFC7E9FB905}"/>
          </ac:picMkLst>
        </pc:picChg>
        <pc:picChg chg="mod">
          <ac:chgData name="Tanner Stockton Gill" userId="d55a1cb7-1598-4ac4-a7f0-1609b5fda60e" providerId="ADAL" clId="{85DBAFBD-127A-4AF5-9CBF-10958006899C}" dt="2021-04-14T23:06:39.354" v="8938" actId="1076"/>
          <ac:picMkLst>
            <pc:docMk/>
            <pc:sldMk cId="2223196405" sldId="4110"/>
            <ac:picMk id="12" creationId="{6B6408E7-F98E-46C0-A50F-ED34600C4461}"/>
          </ac:picMkLst>
        </pc:picChg>
        <pc:picChg chg="mod">
          <ac:chgData name="Tanner Stockton Gill" userId="d55a1cb7-1598-4ac4-a7f0-1609b5fda60e" providerId="ADAL" clId="{85DBAFBD-127A-4AF5-9CBF-10958006899C}" dt="2021-04-14T23:05:58.735" v="8934" actId="1076"/>
          <ac:picMkLst>
            <pc:docMk/>
            <pc:sldMk cId="2223196405" sldId="4110"/>
            <ac:picMk id="13" creationId="{77C8444C-1BE0-4CC4-8092-0F0618FFB2B2}"/>
          </ac:picMkLst>
        </pc:picChg>
        <pc:picChg chg="add mod modCrop">
          <ac:chgData name="Tanner Stockton Gill" userId="d55a1cb7-1598-4ac4-a7f0-1609b5fda60e" providerId="ADAL" clId="{85DBAFBD-127A-4AF5-9CBF-10958006899C}" dt="2021-04-14T23:05:45.369" v="8928" actId="1076"/>
          <ac:picMkLst>
            <pc:docMk/>
            <pc:sldMk cId="2223196405" sldId="4110"/>
            <ac:picMk id="15" creationId="{626876D6-2810-4F7F-9608-596A7D763A4D}"/>
          </ac:picMkLst>
        </pc:picChg>
        <pc:picChg chg="add mod">
          <ac:chgData name="Tanner Stockton Gill" userId="d55a1cb7-1598-4ac4-a7f0-1609b5fda60e" providerId="ADAL" clId="{85DBAFBD-127A-4AF5-9CBF-10958006899C}" dt="2021-04-14T23:05:48.369" v="8929" actId="1076"/>
          <ac:picMkLst>
            <pc:docMk/>
            <pc:sldMk cId="2223196405" sldId="4110"/>
            <ac:picMk id="16" creationId="{AA44DB99-00B9-4AB6-8C84-D8F538BD44E7}"/>
          </ac:picMkLst>
        </pc:picChg>
      </pc:sldChg>
    </pc:docChg>
  </pc:docChgLst>
  <pc:docChgLst>
    <pc:chgData name="Logan Alexander Faubion" userId="S::lf367@nau.edu::ca23724e-7679-4f79-b63b-543e294bf5fe" providerId="AD" clId="Web-{AF0FACE3-8794-484C-91D9-D53D25AE3121}"/>
    <pc:docChg chg="modSld">
      <pc:chgData name="Logan Alexander Faubion" userId="S::lf367@nau.edu::ca23724e-7679-4f79-b63b-543e294bf5fe" providerId="AD" clId="Web-{AF0FACE3-8794-484C-91D9-D53D25AE3121}" dt="2021-04-01T03:15:56.110" v="254"/>
      <pc:docMkLst>
        <pc:docMk/>
      </pc:docMkLst>
      <pc:sldChg chg="modSp">
        <pc:chgData name="Logan Alexander Faubion" userId="S::lf367@nau.edu::ca23724e-7679-4f79-b63b-543e294bf5fe" providerId="AD" clId="Web-{AF0FACE3-8794-484C-91D9-D53D25AE3121}" dt="2021-04-01T02:33:32.160" v="7" actId="20577"/>
        <pc:sldMkLst>
          <pc:docMk/>
          <pc:sldMk cId="958157100" sldId="263"/>
        </pc:sldMkLst>
        <pc:spChg chg="mod">
          <ac:chgData name="Logan Alexander Faubion" userId="S::lf367@nau.edu::ca23724e-7679-4f79-b63b-543e294bf5fe" providerId="AD" clId="Web-{AF0FACE3-8794-484C-91D9-D53D25AE3121}" dt="2021-04-01T02:33:32.160" v="7" actId="20577"/>
          <ac:spMkLst>
            <pc:docMk/>
            <pc:sldMk cId="958157100" sldId="263"/>
            <ac:spMk id="3" creationId="{979D620A-06E2-4C02-BF5D-8541167D88CD}"/>
          </ac:spMkLst>
        </pc:spChg>
      </pc:sldChg>
      <pc:sldChg chg="modSp">
        <pc:chgData name="Logan Alexander Faubion" userId="S::lf367@nau.edu::ca23724e-7679-4f79-b63b-543e294bf5fe" providerId="AD" clId="Web-{AF0FACE3-8794-484C-91D9-D53D25AE3121}" dt="2021-04-01T03:13:05.131" v="196" actId="14100"/>
        <pc:sldMkLst>
          <pc:docMk/>
          <pc:sldMk cId="507111600" sldId="264"/>
        </pc:sldMkLst>
        <pc:spChg chg="mod">
          <ac:chgData name="Logan Alexander Faubion" userId="S::lf367@nau.edu::ca23724e-7679-4f79-b63b-543e294bf5fe" providerId="AD" clId="Web-{AF0FACE3-8794-484C-91D9-D53D25AE3121}" dt="2021-04-01T03:13:05.131" v="196" actId="14100"/>
          <ac:spMkLst>
            <pc:docMk/>
            <pc:sldMk cId="507111600" sldId="264"/>
            <ac:spMk id="3" creationId="{94FD6ED0-0D44-4576-82B1-D94D03F6AA33}"/>
          </ac:spMkLst>
        </pc:spChg>
        <pc:spChg chg="mod">
          <ac:chgData name="Logan Alexander Faubion" userId="S::lf367@nau.edu::ca23724e-7679-4f79-b63b-543e294bf5fe" providerId="AD" clId="Web-{AF0FACE3-8794-484C-91D9-D53D25AE3121}" dt="2021-04-01T03:12:56.787" v="194" actId="20577"/>
          <ac:spMkLst>
            <pc:docMk/>
            <pc:sldMk cId="507111600" sldId="264"/>
            <ac:spMk id="7" creationId="{25758171-7143-498F-8350-6DD144219A9D}"/>
          </ac:spMkLst>
        </pc:spChg>
      </pc:sldChg>
      <pc:sldChg chg="modSp">
        <pc:chgData name="Logan Alexander Faubion" userId="S::lf367@nau.edu::ca23724e-7679-4f79-b63b-543e294bf5fe" providerId="AD" clId="Web-{AF0FACE3-8794-484C-91D9-D53D25AE3121}" dt="2021-04-01T03:12:15.925" v="188" actId="20577"/>
        <pc:sldMkLst>
          <pc:docMk/>
          <pc:sldMk cId="2306935727" sldId="265"/>
        </pc:sldMkLst>
        <pc:spChg chg="mod">
          <ac:chgData name="Logan Alexander Faubion" userId="S::lf367@nau.edu::ca23724e-7679-4f79-b63b-543e294bf5fe" providerId="AD" clId="Web-{AF0FACE3-8794-484C-91D9-D53D25AE3121}" dt="2021-04-01T03:12:15.925" v="188" actId="20577"/>
          <ac:spMkLst>
            <pc:docMk/>
            <pc:sldMk cId="2306935727" sldId="265"/>
            <ac:spMk id="11" creationId="{CB316FB9-F135-46AA-A4A5-9AE7AE632313}"/>
          </ac:spMkLst>
        </pc:spChg>
      </pc:sldChg>
      <pc:sldChg chg="modSp">
        <pc:chgData name="Logan Alexander Faubion" userId="S::lf367@nau.edu::ca23724e-7679-4f79-b63b-543e294bf5fe" providerId="AD" clId="Web-{AF0FACE3-8794-484C-91D9-D53D25AE3121}" dt="2021-04-01T03:09:36.759" v="138" actId="14100"/>
        <pc:sldMkLst>
          <pc:docMk/>
          <pc:sldMk cId="4246213640" sldId="266"/>
        </pc:sldMkLst>
        <pc:spChg chg="mod">
          <ac:chgData name="Logan Alexander Faubion" userId="S::lf367@nau.edu::ca23724e-7679-4f79-b63b-543e294bf5fe" providerId="AD" clId="Web-{AF0FACE3-8794-484C-91D9-D53D25AE3121}" dt="2021-04-01T03:09:29.681" v="136" actId="1076"/>
          <ac:spMkLst>
            <pc:docMk/>
            <pc:sldMk cId="4246213640" sldId="266"/>
            <ac:spMk id="15" creationId="{2A0C5823-4835-4446-AAA2-2A05B7090455}"/>
          </ac:spMkLst>
        </pc:spChg>
        <pc:spChg chg="mod">
          <ac:chgData name="Logan Alexander Faubion" userId="S::lf367@nau.edu::ca23724e-7679-4f79-b63b-543e294bf5fe" providerId="AD" clId="Web-{AF0FACE3-8794-484C-91D9-D53D25AE3121}" dt="2021-04-01T03:09:36.759" v="138" actId="14100"/>
          <ac:spMkLst>
            <pc:docMk/>
            <pc:sldMk cId="4246213640" sldId="266"/>
            <ac:spMk id="20" creationId="{28EC9788-7A8B-4A43-9AC9-A01CF7148FD5}"/>
          </ac:spMkLst>
        </pc:spChg>
        <pc:picChg chg="mod">
          <ac:chgData name="Logan Alexander Faubion" userId="S::lf367@nau.edu::ca23724e-7679-4f79-b63b-543e294bf5fe" providerId="AD" clId="Web-{AF0FACE3-8794-484C-91D9-D53D25AE3121}" dt="2021-04-01T03:09:21.430" v="134" actId="1076"/>
          <ac:picMkLst>
            <pc:docMk/>
            <pc:sldMk cId="4246213640" sldId="266"/>
            <ac:picMk id="7" creationId="{0EC378C2-1D74-4C59-B663-11D13E054B15}"/>
          </ac:picMkLst>
        </pc:picChg>
      </pc:sldChg>
      <pc:sldChg chg="modSp">
        <pc:chgData name="Logan Alexander Faubion" userId="S::lf367@nau.edu::ca23724e-7679-4f79-b63b-543e294bf5fe" providerId="AD" clId="Web-{AF0FACE3-8794-484C-91D9-D53D25AE3121}" dt="2021-04-01T03:13:57.540" v="206" actId="1076"/>
        <pc:sldMkLst>
          <pc:docMk/>
          <pc:sldMk cId="2239901873" sldId="267"/>
        </pc:sldMkLst>
        <pc:spChg chg="mod">
          <ac:chgData name="Logan Alexander Faubion" userId="S::lf367@nau.edu::ca23724e-7679-4f79-b63b-543e294bf5fe" providerId="AD" clId="Web-{AF0FACE3-8794-484C-91D9-D53D25AE3121}" dt="2021-04-01T02:56:46.775" v="102" actId="14100"/>
          <ac:spMkLst>
            <pc:docMk/>
            <pc:sldMk cId="2239901873" sldId="267"/>
            <ac:spMk id="3" creationId="{AE223BB4-A62A-4233-9814-6A5FA5726986}"/>
          </ac:spMkLst>
        </pc:spChg>
        <pc:spChg chg="mod">
          <ac:chgData name="Logan Alexander Faubion" userId="S::lf367@nau.edu::ca23724e-7679-4f79-b63b-543e294bf5fe" providerId="AD" clId="Web-{AF0FACE3-8794-484C-91D9-D53D25AE3121}" dt="2021-04-01T03:13:57.540" v="206" actId="1076"/>
          <ac:spMkLst>
            <pc:docMk/>
            <pc:sldMk cId="2239901873" sldId="267"/>
            <ac:spMk id="6" creationId="{E73D1DB0-179C-4659-B869-1BEBAE876C9A}"/>
          </ac:spMkLst>
        </pc:spChg>
        <pc:picChg chg="mod">
          <ac:chgData name="Logan Alexander Faubion" userId="S::lf367@nau.edu::ca23724e-7679-4f79-b63b-543e294bf5fe" providerId="AD" clId="Web-{AF0FACE3-8794-484C-91D9-D53D25AE3121}" dt="2021-04-01T02:52:04.649" v="53" actId="1076"/>
          <ac:picMkLst>
            <pc:docMk/>
            <pc:sldMk cId="2239901873" sldId="267"/>
            <ac:picMk id="7" creationId="{44C9A85E-280D-41C1-A81E-519D334A44C6}"/>
          </ac:picMkLst>
        </pc:picChg>
      </pc:sldChg>
      <pc:sldChg chg="modSp">
        <pc:chgData name="Logan Alexander Faubion" userId="S::lf367@nau.edu::ca23724e-7679-4f79-b63b-543e294bf5fe" providerId="AD" clId="Web-{AF0FACE3-8794-484C-91D9-D53D25AE3121}" dt="2021-04-01T02:52:47.105" v="67" actId="14100"/>
        <pc:sldMkLst>
          <pc:docMk/>
          <pc:sldMk cId="3880835606" sldId="268"/>
        </pc:sldMkLst>
        <pc:spChg chg="mod">
          <ac:chgData name="Logan Alexander Faubion" userId="S::lf367@nau.edu::ca23724e-7679-4f79-b63b-543e294bf5fe" providerId="AD" clId="Web-{AF0FACE3-8794-484C-91D9-D53D25AE3121}" dt="2021-04-01T02:52:47.105" v="67" actId="14100"/>
          <ac:spMkLst>
            <pc:docMk/>
            <pc:sldMk cId="3880835606" sldId="268"/>
            <ac:spMk id="5" creationId="{9A221D81-AF2F-43E5-8006-6C56DE056104}"/>
          </ac:spMkLst>
        </pc:spChg>
        <pc:picChg chg="mod modCrop">
          <ac:chgData name="Logan Alexander Faubion" userId="S::lf367@nau.edu::ca23724e-7679-4f79-b63b-543e294bf5fe" providerId="AD" clId="Web-{AF0FACE3-8794-484C-91D9-D53D25AE3121}" dt="2021-04-01T02:52:42.526" v="65" actId="1076"/>
          <ac:picMkLst>
            <pc:docMk/>
            <pc:sldMk cId="3880835606" sldId="268"/>
            <ac:picMk id="3" creationId="{33449059-5EAA-46A9-BC75-C11DF87EF261}"/>
          </ac:picMkLst>
        </pc:picChg>
        <pc:picChg chg="mod">
          <ac:chgData name="Logan Alexander Faubion" userId="S::lf367@nau.edu::ca23724e-7679-4f79-b63b-543e294bf5fe" providerId="AD" clId="Web-{AF0FACE3-8794-484C-91D9-D53D25AE3121}" dt="2021-04-01T02:52:44.495" v="66" actId="1076"/>
          <ac:picMkLst>
            <pc:docMk/>
            <pc:sldMk cId="3880835606" sldId="268"/>
            <ac:picMk id="6" creationId="{B583F0B2-B7F9-4C48-8350-D9E2CCCF1462}"/>
          </ac:picMkLst>
        </pc:picChg>
      </pc:sldChg>
      <pc:sldChg chg="modSp">
        <pc:chgData name="Logan Alexander Faubion" userId="S::lf367@nau.edu::ca23724e-7679-4f79-b63b-543e294bf5fe" providerId="AD" clId="Web-{AF0FACE3-8794-484C-91D9-D53D25AE3121}" dt="2021-04-01T03:15:56.110" v="254"/>
        <pc:sldMkLst>
          <pc:docMk/>
          <pc:sldMk cId="846093599" sldId="269"/>
        </pc:sldMkLst>
        <pc:spChg chg="mod">
          <ac:chgData name="Logan Alexander Faubion" userId="S::lf367@nau.edu::ca23724e-7679-4f79-b63b-543e294bf5fe" providerId="AD" clId="Web-{AF0FACE3-8794-484C-91D9-D53D25AE3121}" dt="2021-04-01T03:15:03.169" v="209" actId="1076"/>
          <ac:spMkLst>
            <pc:docMk/>
            <pc:sldMk cId="846093599" sldId="269"/>
            <ac:spMk id="5" creationId="{9A221D81-AF2F-43E5-8006-6C56DE056104}"/>
          </ac:spMkLst>
        </pc:spChg>
        <pc:graphicFrameChg chg="mod modGraphic">
          <ac:chgData name="Logan Alexander Faubion" userId="S::lf367@nau.edu::ca23724e-7679-4f79-b63b-543e294bf5fe" providerId="AD" clId="Web-{AF0FACE3-8794-484C-91D9-D53D25AE3121}" dt="2021-04-01T03:15:56.110" v="254"/>
          <ac:graphicFrameMkLst>
            <pc:docMk/>
            <pc:sldMk cId="846093599" sldId="269"/>
            <ac:graphicFrameMk id="7" creationId="{D54A2183-3B56-4F90-AA1E-4FF5CC75F2F7}"/>
          </ac:graphicFrameMkLst>
        </pc:graphicFrameChg>
      </pc:sldChg>
      <pc:sldChg chg="delSp modSp">
        <pc:chgData name="Logan Alexander Faubion" userId="S::lf367@nau.edu::ca23724e-7679-4f79-b63b-543e294bf5fe" providerId="AD" clId="Web-{AF0FACE3-8794-484C-91D9-D53D25AE3121}" dt="2021-04-01T03:09:59.417" v="145" actId="1076"/>
        <pc:sldMkLst>
          <pc:docMk/>
          <pc:sldMk cId="1358339349" sldId="399"/>
        </pc:sldMkLst>
        <pc:spChg chg="del">
          <ac:chgData name="Logan Alexander Faubion" userId="S::lf367@nau.edu::ca23724e-7679-4f79-b63b-543e294bf5fe" providerId="AD" clId="Web-{AF0FACE3-8794-484C-91D9-D53D25AE3121}" dt="2021-04-01T03:09:50.354" v="141"/>
          <ac:spMkLst>
            <pc:docMk/>
            <pc:sldMk cId="1358339349" sldId="399"/>
            <ac:spMk id="5" creationId="{52CFC43A-6012-488F-BE20-14AD56BF23EC}"/>
          </ac:spMkLst>
        </pc:spChg>
        <pc:spChg chg="del">
          <ac:chgData name="Logan Alexander Faubion" userId="S::lf367@nau.edu::ca23724e-7679-4f79-b63b-543e294bf5fe" providerId="AD" clId="Web-{AF0FACE3-8794-484C-91D9-D53D25AE3121}" dt="2021-04-01T03:09:45.979" v="139"/>
          <ac:spMkLst>
            <pc:docMk/>
            <pc:sldMk cId="1358339349" sldId="399"/>
            <ac:spMk id="7" creationId="{905B51DE-FC4C-4A8D-9EC8-483D4A3B86AA}"/>
          </ac:spMkLst>
        </pc:spChg>
        <pc:spChg chg="del">
          <ac:chgData name="Logan Alexander Faubion" userId="S::lf367@nau.edu::ca23724e-7679-4f79-b63b-543e294bf5fe" providerId="AD" clId="Web-{AF0FACE3-8794-484C-91D9-D53D25AE3121}" dt="2021-04-01T03:09:48.307" v="140"/>
          <ac:spMkLst>
            <pc:docMk/>
            <pc:sldMk cId="1358339349" sldId="399"/>
            <ac:spMk id="9" creationId="{6179ED34-38F3-4811-9470-C51E3005DC1E}"/>
          </ac:spMkLst>
        </pc:spChg>
        <pc:spChg chg="mod">
          <ac:chgData name="Logan Alexander Faubion" userId="S::lf367@nau.edu::ca23724e-7679-4f79-b63b-543e294bf5fe" providerId="AD" clId="Web-{AF0FACE3-8794-484C-91D9-D53D25AE3121}" dt="2021-04-01T03:09:58.339" v="144" actId="1076"/>
          <ac:spMkLst>
            <pc:docMk/>
            <pc:sldMk cId="1358339349" sldId="399"/>
            <ac:spMk id="13" creationId="{27EBE0DA-656B-4475-97AC-EAAB5D6B78AF}"/>
          </ac:spMkLst>
        </pc:spChg>
        <pc:picChg chg="mod">
          <ac:chgData name="Logan Alexander Faubion" userId="S::lf367@nau.edu::ca23724e-7679-4f79-b63b-543e294bf5fe" providerId="AD" clId="Web-{AF0FACE3-8794-484C-91D9-D53D25AE3121}" dt="2021-04-01T03:09:56.182" v="143" actId="1076"/>
          <ac:picMkLst>
            <pc:docMk/>
            <pc:sldMk cId="1358339349" sldId="399"/>
            <ac:picMk id="10" creationId="{85CC57F8-D467-48F3-9182-A4D2B659A7F4}"/>
          </ac:picMkLst>
        </pc:picChg>
        <pc:picChg chg="mod">
          <ac:chgData name="Logan Alexander Faubion" userId="S::lf367@nau.edu::ca23724e-7679-4f79-b63b-543e294bf5fe" providerId="AD" clId="Web-{AF0FACE3-8794-484C-91D9-D53D25AE3121}" dt="2021-04-01T03:09:59.417" v="145" actId="1076"/>
          <ac:picMkLst>
            <pc:docMk/>
            <pc:sldMk cId="1358339349" sldId="399"/>
            <ac:picMk id="12" creationId="{A28EB682-1003-4119-92E6-D4FBC7A706E9}"/>
          </ac:picMkLst>
        </pc:picChg>
      </pc:sldChg>
      <pc:sldChg chg="modSp">
        <pc:chgData name="Logan Alexander Faubion" userId="S::lf367@nau.edu::ca23724e-7679-4f79-b63b-543e294bf5fe" providerId="AD" clId="Web-{AF0FACE3-8794-484C-91D9-D53D25AE3121}" dt="2021-04-01T03:10:16.012" v="151" actId="14100"/>
        <pc:sldMkLst>
          <pc:docMk/>
          <pc:sldMk cId="288696747" sldId="401"/>
        </pc:sldMkLst>
        <pc:picChg chg="mod">
          <ac:chgData name="Logan Alexander Faubion" userId="S::lf367@nau.edu::ca23724e-7679-4f79-b63b-543e294bf5fe" providerId="AD" clId="Web-{AF0FACE3-8794-484C-91D9-D53D25AE3121}" dt="2021-04-01T03:10:11.480" v="149" actId="14100"/>
          <ac:picMkLst>
            <pc:docMk/>
            <pc:sldMk cId="288696747" sldId="401"/>
            <ac:picMk id="13" creationId="{E0BF6FAC-2181-4CFB-8014-5D2CB9E0BC7E}"/>
          </ac:picMkLst>
        </pc:picChg>
        <pc:picChg chg="mod">
          <ac:chgData name="Logan Alexander Faubion" userId="S::lf367@nau.edu::ca23724e-7679-4f79-b63b-543e294bf5fe" providerId="AD" clId="Web-{AF0FACE3-8794-484C-91D9-D53D25AE3121}" dt="2021-04-01T03:10:16.012" v="151" actId="14100"/>
          <ac:picMkLst>
            <pc:docMk/>
            <pc:sldMk cId="288696747" sldId="401"/>
            <ac:picMk id="19" creationId="{3C39EE69-6950-4F41-A2EE-9898FAB9C0F6}"/>
          </ac:picMkLst>
        </pc:picChg>
      </pc:sldChg>
      <pc:sldChg chg="modSp">
        <pc:chgData name="Logan Alexander Faubion" userId="S::lf367@nau.edu::ca23724e-7679-4f79-b63b-543e294bf5fe" providerId="AD" clId="Web-{AF0FACE3-8794-484C-91D9-D53D25AE3121}" dt="2021-04-01T03:11:23.391" v="178" actId="1076"/>
        <pc:sldMkLst>
          <pc:docMk/>
          <pc:sldMk cId="1826951882" sldId="402"/>
        </pc:sldMkLst>
        <pc:spChg chg="mod">
          <ac:chgData name="Logan Alexander Faubion" userId="S::lf367@nau.edu::ca23724e-7679-4f79-b63b-543e294bf5fe" providerId="AD" clId="Web-{AF0FACE3-8794-484C-91D9-D53D25AE3121}" dt="2021-04-01T03:11:20.609" v="177" actId="20577"/>
          <ac:spMkLst>
            <pc:docMk/>
            <pc:sldMk cId="1826951882" sldId="402"/>
            <ac:spMk id="4" creationId="{F8EB938B-D47A-434A-B24E-4646784BD12F}"/>
          </ac:spMkLst>
        </pc:spChg>
        <pc:spChg chg="mod">
          <ac:chgData name="Logan Alexander Faubion" userId="S::lf367@nau.edu::ca23724e-7679-4f79-b63b-543e294bf5fe" providerId="AD" clId="Web-{AF0FACE3-8794-484C-91D9-D53D25AE3121}" dt="2021-04-01T03:11:13.343" v="174" actId="20577"/>
          <ac:spMkLst>
            <pc:docMk/>
            <pc:sldMk cId="1826951882" sldId="402"/>
            <ac:spMk id="7" creationId="{E6CE88FA-C757-4F13-8146-CED6D80CF2A8}"/>
          </ac:spMkLst>
        </pc:spChg>
        <pc:picChg chg="mod">
          <ac:chgData name="Logan Alexander Faubion" userId="S::lf367@nau.edu::ca23724e-7679-4f79-b63b-543e294bf5fe" providerId="AD" clId="Web-{AF0FACE3-8794-484C-91D9-D53D25AE3121}" dt="2021-04-01T03:11:23.391" v="178" actId="1076"/>
          <ac:picMkLst>
            <pc:docMk/>
            <pc:sldMk cId="1826951882" sldId="402"/>
            <ac:picMk id="9" creationId="{27A866A4-7D7C-41BA-9619-FD0A0065393E}"/>
          </ac:picMkLst>
        </pc:picChg>
      </pc:sldChg>
      <pc:sldChg chg="modSp">
        <pc:chgData name="Logan Alexander Faubion" userId="S::lf367@nau.edu::ca23724e-7679-4f79-b63b-543e294bf5fe" providerId="AD" clId="Web-{AF0FACE3-8794-484C-91D9-D53D25AE3121}" dt="2021-04-01T03:08:26.583" v="132" actId="20577"/>
        <pc:sldMkLst>
          <pc:docMk/>
          <pc:sldMk cId="1101348108" sldId="405"/>
        </pc:sldMkLst>
        <pc:spChg chg="mod">
          <ac:chgData name="Logan Alexander Faubion" userId="S::lf367@nau.edu::ca23724e-7679-4f79-b63b-543e294bf5fe" providerId="AD" clId="Web-{AF0FACE3-8794-484C-91D9-D53D25AE3121}" dt="2021-04-01T03:08:26.583" v="132" actId="20577"/>
          <ac:spMkLst>
            <pc:docMk/>
            <pc:sldMk cId="1101348108" sldId="405"/>
            <ac:spMk id="7" creationId="{319E987A-23A7-4A99-9FC8-054FE2CC31DA}"/>
          </ac:spMkLst>
        </pc:spChg>
      </pc:sldChg>
      <pc:sldChg chg="modSp">
        <pc:chgData name="Logan Alexander Faubion" userId="S::lf367@nau.edu::ca23724e-7679-4f79-b63b-543e294bf5fe" providerId="AD" clId="Web-{AF0FACE3-8794-484C-91D9-D53D25AE3121}" dt="2021-04-01T02:33:19.613" v="5" actId="20577"/>
        <pc:sldMkLst>
          <pc:docMk/>
          <pc:sldMk cId="3158492421" sldId="4088"/>
        </pc:sldMkLst>
        <pc:spChg chg="mod">
          <ac:chgData name="Logan Alexander Faubion" userId="S::lf367@nau.edu::ca23724e-7679-4f79-b63b-543e294bf5fe" providerId="AD" clId="Web-{AF0FACE3-8794-484C-91D9-D53D25AE3121}" dt="2021-04-01T02:33:19.613" v="5" actId="20577"/>
          <ac:spMkLst>
            <pc:docMk/>
            <pc:sldMk cId="3158492421" sldId="4088"/>
            <ac:spMk id="6" creationId="{6C135A5A-AFCF-4733-8C91-20C94E4711D2}"/>
          </ac:spMkLst>
        </pc:spChg>
      </pc:sldChg>
      <pc:sldChg chg="addSp modSp">
        <pc:chgData name="Logan Alexander Faubion" userId="S::lf367@nau.edu::ca23724e-7679-4f79-b63b-543e294bf5fe" providerId="AD" clId="Web-{AF0FACE3-8794-484C-91D9-D53D25AE3121}" dt="2021-04-01T03:13:37.149" v="201" actId="14100"/>
        <pc:sldMkLst>
          <pc:docMk/>
          <pc:sldMk cId="3439386871" sldId="4102"/>
        </pc:sldMkLst>
        <pc:spChg chg="mod">
          <ac:chgData name="Logan Alexander Faubion" userId="S::lf367@nau.edu::ca23724e-7679-4f79-b63b-543e294bf5fe" providerId="AD" clId="Web-{AF0FACE3-8794-484C-91D9-D53D25AE3121}" dt="2021-04-01T03:13:37.149" v="201" actId="14100"/>
          <ac:spMkLst>
            <pc:docMk/>
            <pc:sldMk cId="3439386871" sldId="4102"/>
            <ac:spMk id="5" creationId="{35E00EC9-B1A2-4866-8391-8CC2ACAA5053}"/>
          </ac:spMkLst>
        </pc:spChg>
        <pc:picChg chg="add mod">
          <ac:chgData name="Logan Alexander Faubion" userId="S::lf367@nau.edu::ca23724e-7679-4f79-b63b-543e294bf5fe" providerId="AD" clId="Web-{AF0FACE3-8794-484C-91D9-D53D25AE3121}" dt="2021-04-01T02:49:25.968" v="48" actId="1076"/>
          <ac:picMkLst>
            <pc:docMk/>
            <pc:sldMk cId="3439386871" sldId="4102"/>
            <ac:picMk id="4" creationId="{A7C47F4F-D82F-4782-8556-F47C5C213759}"/>
          </ac:picMkLst>
        </pc:picChg>
        <pc:picChg chg="add mod">
          <ac:chgData name="Logan Alexander Faubion" userId="S::lf367@nau.edu::ca23724e-7679-4f79-b63b-543e294bf5fe" providerId="AD" clId="Web-{AF0FACE3-8794-484C-91D9-D53D25AE3121}" dt="2021-04-01T02:49:27.219" v="49" actId="1076"/>
          <ac:picMkLst>
            <pc:docMk/>
            <pc:sldMk cId="3439386871" sldId="4102"/>
            <ac:picMk id="6" creationId="{9A91D316-C39D-4615-8235-C98EB560B03C}"/>
          </ac:picMkLst>
        </pc:picChg>
      </pc:sldChg>
      <pc:sldChg chg="modSp">
        <pc:chgData name="Logan Alexander Faubion" userId="S::lf367@nau.edu::ca23724e-7679-4f79-b63b-543e294bf5fe" providerId="AD" clId="Web-{AF0FACE3-8794-484C-91D9-D53D25AE3121}" dt="2021-04-01T03:10:58.139" v="167" actId="20577"/>
        <pc:sldMkLst>
          <pc:docMk/>
          <pc:sldMk cId="2596306710" sldId="4104"/>
        </pc:sldMkLst>
        <pc:spChg chg="mod">
          <ac:chgData name="Logan Alexander Faubion" userId="S::lf367@nau.edu::ca23724e-7679-4f79-b63b-543e294bf5fe" providerId="AD" clId="Web-{AF0FACE3-8794-484C-91D9-D53D25AE3121}" dt="2021-04-01T03:10:58.139" v="167" actId="20577"/>
          <ac:spMkLst>
            <pc:docMk/>
            <pc:sldMk cId="2596306710" sldId="4104"/>
            <ac:spMk id="12" creationId="{C2099341-963E-40DF-BA01-C1F01C881BBF}"/>
          </ac:spMkLst>
        </pc:spChg>
        <pc:picChg chg="mod">
          <ac:chgData name="Logan Alexander Faubion" userId="S::lf367@nau.edu::ca23724e-7679-4f79-b63b-543e294bf5fe" providerId="AD" clId="Web-{AF0FACE3-8794-484C-91D9-D53D25AE3121}" dt="2021-04-01T03:10:25.434" v="153" actId="14100"/>
          <ac:picMkLst>
            <pc:docMk/>
            <pc:sldMk cId="2596306710" sldId="4104"/>
            <ac:picMk id="5" creationId="{2544840E-CE4D-42F1-B4A4-A21F544035F5}"/>
          </ac:picMkLst>
        </pc:picChg>
        <pc:picChg chg="mod">
          <ac:chgData name="Logan Alexander Faubion" userId="S::lf367@nau.edu::ca23724e-7679-4f79-b63b-543e294bf5fe" providerId="AD" clId="Web-{AF0FACE3-8794-484C-91D9-D53D25AE3121}" dt="2021-04-01T03:10:43.794" v="160" actId="1076"/>
          <ac:picMkLst>
            <pc:docMk/>
            <pc:sldMk cId="2596306710" sldId="4104"/>
            <ac:picMk id="7" creationId="{07AD428D-01B3-4A1E-B459-0F88853D4E51}"/>
          </ac:picMkLst>
        </pc:picChg>
        <pc:picChg chg="mod">
          <ac:chgData name="Logan Alexander Faubion" userId="S::lf367@nau.edu::ca23724e-7679-4f79-b63b-543e294bf5fe" providerId="AD" clId="Web-{AF0FACE3-8794-484C-91D9-D53D25AE3121}" dt="2021-04-01T03:10:31.859" v="155" actId="14100"/>
          <ac:picMkLst>
            <pc:docMk/>
            <pc:sldMk cId="2596306710" sldId="4104"/>
            <ac:picMk id="9" creationId="{9CDE18B3-6D4D-4D5D-A1D1-440C60587A9E}"/>
          </ac:picMkLst>
        </pc:picChg>
        <pc:picChg chg="mod">
          <ac:chgData name="Logan Alexander Faubion" userId="S::lf367@nau.edu::ca23724e-7679-4f79-b63b-543e294bf5fe" providerId="AD" clId="Web-{AF0FACE3-8794-484C-91D9-D53D25AE3121}" dt="2021-04-01T03:10:47.092" v="161" actId="14100"/>
          <ac:picMkLst>
            <pc:docMk/>
            <pc:sldMk cId="2596306710" sldId="4104"/>
            <ac:picMk id="11" creationId="{8764AC9B-9FF2-485D-8799-A404B8F476C4}"/>
          </ac:picMkLst>
        </pc:picChg>
      </pc:sldChg>
    </pc:docChg>
  </pc:docChgLst>
  <pc:docChgLst>
    <pc:chgData name="Emily Caroline Kasarjian" userId="S::eck67@nau.edu::e6735b90-ddf5-44ff-897f-61e3614c04d4" providerId="AD" clId="Web-{0A642C9B-1B9A-426C-933B-0A4F4AF2E90E}"/>
    <pc:docChg chg="modSld">
      <pc:chgData name="Emily Caroline Kasarjian" userId="S::eck67@nau.edu::e6735b90-ddf5-44ff-897f-61e3614c04d4" providerId="AD" clId="Web-{0A642C9B-1B9A-426C-933B-0A4F4AF2E90E}" dt="2021-03-30T21:47:26.055" v="1103"/>
      <pc:docMkLst>
        <pc:docMk/>
      </pc:docMkLst>
      <pc:sldChg chg="modSp">
        <pc:chgData name="Emily Caroline Kasarjian" userId="S::eck67@nau.edu::e6735b90-ddf5-44ff-897f-61e3614c04d4" providerId="AD" clId="Web-{0A642C9B-1B9A-426C-933B-0A4F4AF2E90E}" dt="2021-03-30T21:19:28.078" v="232" actId="20577"/>
        <pc:sldMkLst>
          <pc:docMk/>
          <pc:sldMk cId="507111600" sldId="264"/>
        </pc:sldMkLst>
        <pc:spChg chg="mod">
          <ac:chgData name="Emily Caroline Kasarjian" userId="S::eck67@nau.edu::e6735b90-ddf5-44ff-897f-61e3614c04d4" providerId="AD" clId="Web-{0A642C9B-1B9A-426C-933B-0A4F4AF2E90E}" dt="2021-03-30T21:19:28.078" v="232" actId="20577"/>
          <ac:spMkLst>
            <pc:docMk/>
            <pc:sldMk cId="507111600" sldId="264"/>
            <ac:spMk id="3" creationId="{94FD6ED0-0D44-4576-82B1-D94D03F6AA33}"/>
          </ac:spMkLst>
        </pc:spChg>
        <pc:spChg chg="mod">
          <ac:chgData name="Emily Caroline Kasarjian" userId="S::eck67@nau.edu::e6735b90-ddf5-44ff-897f-61e3614c04d4" providerId="AD" clId="Web-{0A642C9B-1B9A-426C-933B-0A4F4AF2E90E}" dt="2021-03-30T21:15:46.159" v="124" actId="1076"/>
          <ac:spMkLst>
            <pc:docMk/>
            <pc:sldMk cId="507111600" sldId="264"/>
            <ac:spMk id="11" creationId="{E599F8C1-EA40-44AF-87F5-D1113D05A066}"/>
          </ac:spMkLst>
        </pc:spChg>
      </pc:sldChg>
      <pc:sldChg chg="addSp modSp">
        <pc:chgData name="Emily Caroline Kasarjian" userId="S::eck67@nau.edu::e6735b90-ddf5-44ff-897f-61e3614c04d4" providerId="AD" clId="Web-{0A642C9B-1B9A-426C-933B-0A4F4AF2E90E}" dt="2021-03-30T21:26:05.320" v="258" actId="1076"/>
        <pc:sldMkLst>
          <pc:docMk/>
          <pc:sldMk cId="2306935727" sldId="265"/>
        </pc:sldMkLst>
        <pc:spChg chg="mod">
          <ac:chgData name="Emily Caroline Kasarjian" userId="S::eck67@nau.edu::e6735b90-ddf5-44ff-897f-61e3614c04d4" providerId="AD" clId="Web-{0A642C9B-1B9A-426C-933B-0A4F4AF2E90E}" dt="2021-03-30T21:20:35.254" v="241" actId="20577"/>
          <ac:spMkLst>
            <pc:docMk/>
            <pc:sldMk cId="2306935727" sldId="265"/>
            <ac:spMk id="3" creationId="{AE223BB4-A62A-4233-9814-6A5FA5726986}"/>
          </ac:spMkLst>
        </pc:spChg>
        <pc:picChg chg="add mod">
          <ac:chgData name="Emily Caroline Kasarjian" userId="S::eck67@nau.edu::e6735b90-ddf5-44ff-897f-61e3614c04d4" providerId="AD" clId="Web-{0A642C9B-1B9A-426C-933B-0A4F4AF2E90E}" dt="2021-03-30T21:26:05.320" v="258" actId="1076"/>
          <ac:picMkLst>
            <pc:docMk/>
            <pc:sldMk cId="2306935727" sldId="265"/>
            <ac:picMk id="4" creationId="{ABB09BC4-6E5C-479B-A023-D713B5BC2591}"/>
          </ac:picMkLst>
        </pc:picChg>
      </pc:sldChg>
      <pc:sldChg chg="modSp">
        <pc:chgData name="Emily Caroline Kasarjian" userId="S::eck67@nau.edu::e6735b90-ddf5-44ff-897f-61e3614c04d4" providerId="AD" clId="Web-{0A642C9B-1B9A-426C-933B-0A4F4AF2E90E}" dt="2021-03-30T21:31:20.198" v="392" actId="20577"/>
        <pc:sldMkLst>
          <pc:docMk/>
          <pc:sldMk cId="2239901873" sldId="267"/>
        </pc:sldMkLst>
        <pc:spChg chg="mod">
          <ac:chgData name="Emily Caroline Kasarjian" userId="S::eck67@nau.edu::e6735b90-ddf5-44ff-897f-61e3614c04d4" providerId="AD" clId="Web-{0A642C9B-1B9A-426C-933B-0A4F4AF2E90E}" dt="2021-03-30T21:31:20.198" v="392" actId="20577"/>
          <ac:spMkLst>
            <pc:docMk/>
            <pc:sldMk cId="2239901873" sldId="267"/>
            <ac:spMk id="3" creationId="{AE223BB4-A62A-4233-9814-6A5FA5726986}"/>
          </ac:spMkLst>
        </pc:spChg>
      </pc:sldChg>
      <pc:sldChg chg="addSp delSp modSp">
        <pc:chgData name="Emily Caroline Kasarjian" userId="S::eck67@nau.edu::e6735b90-ddf5-44ff-897f-61e3614c04d4" providerId="AD" clId="Web-{0A642C9B-1B9A-426C-933B-0A4F4AF2E90E}" dt="2021-03-30T21:45:54.127" v="1100" actId="20577"/>
        <pc:sldMkLst>
          <pc:docMk/>
          <pc:sldMk cId="846093599" sldId="269"/>
        </pc:sldMkLst>
        <pc:spChg chg="mod">
          <ac:chgData name="Emily Caroline Kasarjian" userId="S::eck67@nau.edu::e6735b90-ddf5-44ff-897f-61e3614c04d4" providerId="AD" clId="Web-{0A642C9B-1B9A-426C-933B-0A4F4AF2E90E}" dt="2021-03-30T21:45:54.127" v="1100" actId="20577"/>
          <ac:spMkLst>
            <pc:docMk/>
            <pc:sldMk cId="846093599" sldId="269"/>
            <ac:spMk id="5" creationId="{9A221D81-AF2F-43E5-8006-6C56DE056104}"/>
          </ac:spMkLst>
        </pc:spChg>
        <pc:graphicFrameChg chg="add del mod">
          <ac:chgData name="Emily Caroline Kasarjian" userId="S::eck67@nau.edu::e6735b90-ddf5-44ff-897f-61e3614c04d4" providerId="AD" clId="Web-{0A642C9B-1B9A-426C-933B-0A4F4AF2E90E}" dt="2021-03-30T21:34:17.331" v="398"/>
          <ac:graphicFrameMkLst>
            <pc:docMk/>
            <pc:sldMk cId="846093599" sldId="269"/>
            <ac:graphicFrameMk id="6" creationId="{71B56A95-4973-4DBB-AD86-D0B20BBF3AF7}"/>
          </ac:graphicFrameMkLst>
        </pc:graphicFrameChg>
        <pc:graphicFrameChg chg="add mod modGraphic">
          <ac:chgData name="Emily Caroline Kasarjian" userId="S::eck67@nau.edu::e6735b90-ddf5-44ff-897f-61e3614c04d4" providerId="AD" clId="Web-{0A642C9B-1B9A-426C-933B-0A4F4AF2E90E}" dt="2021-03-30T21:44:47.310" v="979"/>
          <ac:graphicFrameMkLst>
            <pc:docMk/>
            <pc:sldMk cId="846093599" sldId="269"/>
            <ac:graphicFrameMk id="7" creationId="{D54A2183-3B56-4F90-AA1E-4FF5CC75F2F7}"/>
          </ac:graphicFrameMkLst>
        </pc:graphicFrameChg>
      </pc:sldChg>
      <pc:sldChg chg="modSp">
        <pc:chgData name="Emily Caroline Kasarjian" userId="S::eck67@nau.edu::e6735b90-ddf5-44ff-897f-61e3614c04d4" providerId="AD" clId="Web-{0A642C9B-1B9A-426C-933B-0A4F4AF2E90E}" dt="2021-03-30T21:47:26.055" v="1103"/>
        <pc:sldMkLst>
          <pc:docMk/>
          <pc:sldMk cId="190169884" sldId="4078"/>
        </pc:sldMkLst>
        <pc:graphicFrameChg chg="mod modGraphic">
          <ac:chgData name="Emily Caroline Kasarjian" userId="S::eck67@nau.edu::e6735b90-ddf5-44ff-897f-61e3614c04d4" providerId="AD" clId="Web-{0A642C9B-1B9A-426C-933B-0A4F4AF2E90E}" dt="2021-03-30T21:47:26.055" v="1103"/>
          <ac:graphicFrameMkLst>
            <pc:docMk/>
            <pc:sldMk cId="190169884" sldId="4078"/>
            <ac:graphicFrameMk id="6" creationId="{1BA2CFBC-83D8-4BF3-8E91-BC281A63D238}"/>
          </ac:graphicFrameMkLst>
        </pc:graphicFrameChg>
      </pc:sldChg>
      <pc:sldChg chg="modSp">
        <pc:chgData name="Emily Caroline Kasarjian" userId="S::eck67@nau.edu::e6735b90-ddf5-44ff-897f-61e3614c04d4" providerId="AD" clId="Web-{0A642C9B-1B9A-426C-933B-0A4F4AF2E90E}" dt="2021-03-30T21:23:55.594" v="255" actId="1076"/>
        <pc:sldMkLst>
          <pc:docMk/>
          <pc:sldMk cId="116100928" sldId="4085"/>
        </pc:sldMkLst>
        <pc:spChg chg="mod">
          <ac:chgData name="Emily Caroline Kasarjian" userId="S::eck67@nau.edu::e6735b90-ddf5-44ff-897f-61e3614c04d4" providerId="AD" clId="Web-{0A642C9B-1B9A-426C-933B-0A4F4AF2E90E}" dt="2021-03-30T21:23:55.594" v="255" actId="1076"/>
          <ac:spMkLst>
            <pc:docMk/>
            <pc:sldMk cId="116100928" sldId="4085"/>
            <ac:spMk id="10" creationId="{4E01EF70-9A11-4B80-A86A-34C3B8D2D08B}"/>
          </ac:spMkLst>
        </pc:spChg>
        <pc:picChg chg="mod">
          <ac:chgData name="Emily Caroline Kasarjian" userId="S::eck67@nau.edu::e6735b90-ddf5-44ff-897f-61e3614c04d4" providerId="AD" clId="Web-{0A642C9B-1B9A-426C-933B-0A4F4AF2E90E}" dt="2021-03-30T21:23:36.936" v="250" actId="1076"/>
          <ac:picMkLst>
            <pc:docMk/>
            <pc:sldMk cId="116100928" sldId="4085"/>
            <ac:picMk id="7" creationId="{D1CA2678-8B80-412E-BE00-228C3D1CC209}"/>
          </ac:picMkLst>
        </pc:picChg>
      </pc:sldChg>
    </pc:docChg>
  </pc:docChgLst>
  <pc:docChgLst>
    <pc:chgData name="Tyler Stephen Trebilcock" userId="S::tst66@nau.edu::fbe183bf-fa41-422b-af39-0629579a8e61" providerId="AD" clId="Web-{A9A8B986-FB01-4085-B083-3145C0157142}"/>
    <pc:docChg chg="modSld">
      <pc:chgData name="Tyler Stephen Trebilcock" userId="S::tst66@nau.edu::fbe183bf-fa41-422b-af39-0629579a8e61" providerId="AD" clId="Web-{A9A8B986-FB01-4085-B083-3145C0157142}" dt="2021-03-31T18:57:25.301" v="139" actId="20577"/>
      <pc:docMkLst>
        <pc:docMk/>
      </pc:docMkLst>
      <pc:sldChg chg="modSp">
        <pc:chgData name="Tyler Stephen Trebilcock" userId="S::tst66@nau.edu::fbe183bf-fa41-422b-af39-0629579a8e61" providerId="AD" clId="Web-{A9A8B986-FB01-4085-B083-3145C0157142}" dt="2021-03-31T18:54:56.359" v="135" actId="20577"/>
        <pc:sldMkLst>
          <pc:docMk/>
          <pc:sldMk cId="4157498174" sldId="392"/>
        </pc:sldMkLst>
        <pc:spChg chg="mod">
          <ac:chgData name="Tyler Stephen Trebilcock" userId="S::tst66@nau.edu::fbe183bf-fa41-422b-af39-0629579a8e61" providerId="AD" clId="Web-{A9A8B986-FB01-4085-B083-3145C0157142}" dt="2021-03-31T18:54:56.359" v="135" actId="20577"/>
          <ac:spMkLst>
            <pc:docMk/>
            <pc:sldMk cId="4157498174" sldId="392"/>
            <ac:spMk id="12" creationId="{E82C82B5-8580-4CAA-9034-4686C598E3F7}"/>
          </ac:spMkLst>
        </pc:spChg>
      </pc:sldChg>
      <pc:sldChg chg="modSp">
        <pc:chgData name="Tyler Stephen Trebilcock" userId="S::tst66@nau.edu::fbe183bf-fa41-422b-af39-0629579a8e61" providerId="AD" clId="Web-{A9A8B986-FB01-4085-B083-3145C0157142}" dt="2021-03-31T18:23:49.858" v="35" actId="20577"/>
        <pc:sldMkLst>
          <pc:docMk/>
          <pc:sldMk cId="4166023368" sldId="407"/>
        </pc:sldMkLst>
        <pc:spChg chg="mod">
          <ac:chgData name="Tyler Stephen Trebilcock" userId="S::tst66@nau.edu::fbe183bf-fa41-422b-af39-0629579a8e61" providerId="AD" clId="Web-{A9A8B986-FB01-4085-B083-3145C0157142}" dt="2021-03-31T18:22:34.012" v="32" actId="20577"/>
          <ac:spMkLst>
            <pc:docMk/>
            <pc:sldMk cId="4166023368" sldId="407"/>
            <ac:spMk id="4" creationId="{F8DA0C02-DDF7-4736-921F-4E0EEB51FF3B}"/>
          </ac:spMkLst>
        </pc:spChg>
        <pc:spChg chg="mod">
          <ac:chgData name="Tyler Stephen Trebilcock" userId="S::tst66@nau.edu::fbe183bf-fa41-422b-af39-0629579a8e61" providerId="AD" clId="Web-{A9A8B986-FB01-4085-B083-3145C0157142}" dt="2021-03-31T18:23:49.858" v="35" actId="20577"/>
          <ac:spMkLst>
            <pc:docMk/>
            <pc:sldMk cId="4166023368" sldId="407"/>
            <ac:spMk id="5" creationId="{5847BD5C-49CA-49E8-8378-310686DB1E37}"/>
          </ac:spMkLst>
        </pc:spChg>
        <pc:spChg chg="mod">
          <ac:chgData name="Tyler Stephen Trebilcock" userId="S::tst66@nau.edu::fbe183bf-fa41-422b-af39-0629579a8e61" providerId="AD" clId="Web-{A9A8B986-FB01-4085-B083-3145C0157142}" dt="2021-03-31T18:08:20.912" v="8" actId="20577"/>
          <ac:spMkLst>
            <pc:docMk/>
            <pc:sldMk cId="4166023368" sldId="407"/>
            <ac:spMk id="8" creationId="{FF1D67DE-07FE-4F6E-B17F-5386CD5C59C4}"/>
          </ac:spMkLst>
        </pc:spChg>
      </pc:sldChg>
      <pc:sldChg chg="modSp">
        <pc:chgData name="Tyler Stephen Trebilcock" userId="S::tst66@nau.edu::fbe183bf-fa41-422b-af39-0629579a8e61" providerId="AD" clId="Web-{A9A8B986-FB01-4085-B083-3145C0157142}" dt="2021-03-31T18:57:25.301" v="139" actId="20577"/>
        <pc:sldMkLst>
          <pc:docMk/>
          <pc:sldMk cId="3427148517" sldId="4095"/>
        </pc:sldMkLst>
        <pc:spChg chg="mod">
          <ac:chgData name="Tyler Stephen Trebilcock" userId="S::tst66@nau.edu::fbe183bf-fa41-422b-af39-0629579a8e61" providerId="AD" clId="Web-{A9A8B986-FB01-4085-B083-3145C0157142}" dt="2021-03-31T18:49:00.163" v="85" actId="20577"/>
          <ac:spMkLst>
            <pc:docMk/>
            <pc:sldMk cId="3427148517" sldId="4095"/>
            <ac:spMk id="2" creationId="{925BE08F-0C51-42C8-BBE3-77E5ADFA7029}"/>
          </ac:spMkLst>
        </pc:spChg>
        <pc:spChg chg="mod">
          <ac:chgData name="Tyler Stephen Trebilcock" userId="S::tst66@nau.edu::fbe183bf-fa41-422b-af39-0629579a8e61" providerId="AD" clId="Web-{A9A8B986-FB01-4085-B083-3145C0157142}" dt="2021-03-31T18:57:25.301" v="139" actId="20577"/>
          <ac:spMkLst>
            <pc:docMk/>
            <pc:sldMk cId="3427148517" sldId="4095"/>
            <ac:spMk id="10" creationId="{7003D073-F3B1-4076-BFE0-2D792F64F34E}"/>
          </ac:spMkLst>
        </pc:spChg>
      </pc:sldChg>
      <pc:sldChg chg="modSp">
        <pc:chgData name="Tyler Stephen Trebilcock" userId="S::tst66@nau.edu::fbe183bf-fa41-422b-af39-0629579a8e61" providerId="AD" clId="Web-{A9A8B986-FB01-4085-B083-3145C0157142}" dt="2021-03-31T18:52:34.699" v="105" actId="20577"/>
        <pc:sldMkLst>
          <pc:docMk/>
          <pc:sldMk cId="3936278598" sldId="4096"/>
        </pc:sldMkLst>
        <pc:spChg chg="mod">
          <ac:chgData name="Tyler Stephen Trebilcock" userId="S::tst66@nau.edu::fbe183bf-fa41-422b-af39-0629579a8e61" providerId="AD" clId="Web-{A9A8B986-FB01-4085-B083-3145C0157142}" dt="2021-03-31T18:52:26.918" v="101" actId="20577"/>
          <ac:spMkLst>
            <pc:docMk/>
            <pc:sldMk cId="3936278598" sldId="4096"/>
            <ac:spMk id="3" creationId="{151FCC42-2C0B-4D8B-A027-AFA4DFC5CD13}"/>
          </ac:spMkLst>
        </pc:spChg>
        <pc:spChg chg="mod">
          <ac:chgData name="Tyler Stephen Trebilcock" userId="S::tst66@nau.edu::fbe183bf-fa41-422b-af39-0629579a8e61" providerId="AD" clId="Web-{A9A8B986-FB01-4085-B083-3145C0157142}" dt="2021-03-31T18:52:34.699" v="105" actId="20577"/>
          <ac:spMkLst>
            <pc:docMk/>
            <pc:sldMk cId="3936278598" sldId="4096"/>
            <ac:spMk id="8" creationId="{FF1D67DE-07FE-4F6E-B17F-5386CD5C59C4}"/>
          </ac:spMkLst>
        </pc:spChg>
      </pc:sldChg>
      <pc:sldChg chg="modSp">
        <pc:chgData name="Tyler Stephen Trebilcock" userId="S::tst66@nau.edu::fbe183bf-fa41-422b-af39-0629579a8e61" providerId="AD" clId="Web-{A9A8B986-FB01-4085-B083-3145C0157142}" dt="2021-03-31T18:53:11.919" v="129" actId="20577"/>
        <pc:sldMkLst>
          <pc:docMk/>
          <pc:sldMk cId="964243164" sldId="4097"/>
        </pc:sldMkLst>
        <pc:spChg chg="mod">
          <ac:chgData name="Tyler Stephen Trebilcock" userId="S::tst66@nau.edu::fbe183bf-fa41-422b-af39-0629579a8e61" providerId="AD" clId="Web-{A9A8B986-FB01-4085-B083-3145C0157142}" dt="2021-03-31T18:52:54.747" v="121" actId="20577"/>
          <ac:spMkLst>
            <pc:docMk/>
            <pc:sldMk cId="964243164" sldId="4097"/>
            <ac:spMk id="3" creationId="{151FCC42-2C0B-4D8B-A027-AFA4DFC5CD13}"/>
          </ac:spMkLst>
        </pc:spChg>
        <pc:spChg chg="mod">
          <ac:chgData name="Tyler Stephen Trebilcock" userId="S::tst66@nau.edu::fbe183bf-fa41-422b-af39-0629579a8e61" providerId="AD" clId="Web-{A9A8B986-FB01-4085-B083-3145C0157142}" dt="2021-03-31T18:53:11.919" v="129" actId="20577"/>
          <ac:spMkLst>
            <pc:docMk/>
            <pc:sldMk cId="964243164" sldId="4097"/>
            <ac:spMk id="8" creationId="{FF1D67DE-07FE-4F6E-B17F-5386CD5C59C4}"/>
          </ac:spMkLst>
        </pc:spChg>
      </pc:sldChg>
    </pc:docChg>
  </pc:docChgLst>
  <pc:docChgLst>
    <pc:chgData name="Emily Caroline Kasarjian" userId="S::eck67@nau.edu::e6735b90-ddf5-44ff-897f-61e3614c04d4" providerId="AD" clId="Web-{E21C2028-CDFC-4A69-BC46-5303CA5FFAE6}"/>
    <pc:docChg chg="modSld">
      <pc:chgData name="Emily Caroline Kasarjian" userId="S::eck67@nau.edu::e6735b90-ddf5-44ff-897f-61e3614c04d4" providerId="AD" clId="Web-{E21C2028-CDFC-4A69-BC46-5303CA5FFAE6}" dt="2021-03-30T21:08:21.897" v="787" actId="20577"/>
      <pc:docMkLst>
        <pc:docMk/>
      </pc:docMkLst>
      <pc:sldChg chg="modSp">
        <pc:chgData name="Emily Caroline Kasarjian" userId="S::eck67@nau.edu::e6735b90-ddf5-44ff-897f-61e3614c04d4" providerId="AD" clId="Web-{E21C2028-CDFC-4A69-BC46-5303CA5FFAE6}" dt="2021-03-30T21:08:21.897" v="787" actId="20577"/>
        <pc:sldMkLst>
          <pc:docMk/>
          <pc:sldMk cId="507111600" sldId="264"/>
        </pc:sldMkLst>
        <pc:spChg chg="mod">
          <ac:chgData name="Emily Caroline Kasarjian" userId="S::eck67@nau.edu::e6735b90-ddf5-44ff-897f-61e3614c04d4" providerId="AD" clId="Web-{E21C2028-CDFC-4A69-BC46-5303CA5FFAE6}" dt="2021-03-30T21:08:21.897" v="787" actId="20577"/>
          <ac:spMkLst>
            <pc:docMk/>
            <pc:sldMk cId="507111600" sldId="264"/>
            <ac:spMk id="3" creationId="{94FD6ED0-0D44-4576-82B1-D94D03F6AA33}"/>
          </ac:spMkLst>
        </pc:spChg>
      </pc:sldChg>
      <pc:sldChg chg="addSp delSp modSp">
        <pc:chgData name="Emily Caroline Kasarjian" userId="S::eck67@nau.edu::e6735b90-ddf5-44ff-897f-61e3614c04d4" providerId="AD" clId="Web-{E21C2028-CDFC-4A69-BC46-5303CA5FFAE6}" dt="2021-03-30T20:58:30.065" v="673" actId="1076"/>
        <pc:sldMkLst>
          <pc:docMk/>
          <pc:sldMk cId="1708784079" sldId="394"/>
        </pc:sldMkLst>
        <pc:spChg chg="mod">
          <ac:chgData name="Emily Caroline Kasarjian" userId="S::eck67@nau.edu::e6735b90-ddf5-44ff-897f-61e3614c04d4" providerId="AD" clId="Web-{E21C2028-CDFC-4A69-BC46-5303CA5FFAE6}" dt="2021-03-30T19:31:06.229" v="531" actId="20577"/>
          <ac:spMkLst>
            <pc:docMk/>
            <pc:sldMk cId="1708784079" sldId="394"/>
            <ac:spMk id="3" creationId="{151FCC42-2C0B-4D8B-A027-AFA4DFC5CD13}"/>
          </ac:spMkLst>
        </pc:spChg>
        <pc:spChg chg="mod">
          <ac:chgData name="Emily Caroline Kasarjian" userId="S::eck67@nau.edu::e6735b90-ddf5-44ff-897f-61e3614c04d4" providerId="AD" clId="Web-{E21C2028-CDFC-4A69-BC46-5303CA5FFAE6}" dt="2021-03-30T19:27:36.448" v="316" actId="20577"/>
          <ac:spMkLst>
            <pc:docMk/>
            <pc:sldMk cId="1708784079" sldId="394"/>
            <ac:spMk id="4" creationId="{F8DA0C02-DDF7-4736-921F-4E0EEB51FF3B}"/>
          </ac:spMkLst>
        </pc:spChg>
        <pc:spChg chg="mod">
          <ac:chgData name="Emily Caroline Kasarjian" userId="S::eck67@nau.edu::e6735b90-ddf5-44ff-897f-61e3614c04d4" providerId="AD" clId="Web-{E21C2028-CDFC-4A69-BC46-5303CA5FFAE6}" dt="2021-03-30T20:58:08.424" v="669" actId="1076"/>
          <ac:spMkLst>
            <pc:docMk/>
            <pc:sldMk cId="1708784079" sldId="394"/>
            <ac:spMk id="5" creationId="{5847BD5C-49CA-49E8-8378-310686DB1E37}"/>
          </ac:spMkLst>
        </pc:spChg>
        <pc:spChg chg="del mod">
          <ac:chgData name="Emily Caroline Kasarjian" userId="S::eck67@nau.edu::e6735b90-ddf5-44ff-897f-61e3614c04d4" providerId="AD" clId="Web-{E21C2028-CDFC-4A69-BC46-5303CA5FFAE6}" dt="2021-03-30T20:58:00.111" v="665"/>
          <ac:spMkLst>
            <pc:docMk/>
            <pc:sldMk cId="1708784079" sldId="394"/>
            <ac:spMk id="10" creationId="{B8B6C172-EFBC-47D7-90BC-BE6366C81346}"/>
          </ac:spMkLst>
        </pc:spChg>
        <pc:spChg chg="del mod">
          <ac:chgData name="Emily Caroline Kasarjian" userId="S::eck67@nau.edu::e6735b90-ddf5-44ff-897f-61e3614c04d4" providerId="AD" clId="Web-{E21C2028-CDFC-4A69-BC46-5303CA5FFAE6}" dt="2021-03-30T20:58:02.971" v="667"/>
          <ac:spMkLst>
            <pc:docMk/>
            <pc:sldMk cId="1708784079" sldId="394"/>
            <ac:spMk id="13" creationId="{DAFD1A16-0A52-481B-A041-EDFEDAB83A54}"/>
          </ac:spMkLst>
        </pc:spChg>
        <pc:picChg chg="del mod">
          <ac:chgData name="Emily Caroline Kasarjian" userId="S::eck67@nau.edu::e6735b90-ddf5-44ff-897f-61e3614c04d4" providerId="AD" clId="Web-{E21C2028-CDFC-4A69-BC46-5303CA5FFAE6}" dt="2021-03-30T20:58:01.564" v="666"/>
          <ac:picMkLst>
            <pc:docMk/>
            <pc:sldMk cId="1708784079" sldId="394"/>
            <ac:picMk id="7" creationId="{DE068A24-826D-49E1-A453-BEB8F3A91BA3}"/>
          </ac:picMkLst>
        </pc:picChg>
        <pc:picChg chg="add mod">
          <ac:chgData name="Emily Caroline Kasarjian" userId="S::eck67@nau.edu::e6735b90-ddf5-44ff-897f-61e3614c04d4" providerId="AD" clId="Web-{E21C2028-CDFC-4A69-BC46-5303CA5FFAE6}" dt="2021-03-30T20:58:30.065" v="673" actId="1076"/>
          <ac:picMkLst>
            <pc:docMk/>
            <pc:sldMk cId="1708784079" sldId="394"/>
            <ac:picMk id="9" creationId="{9DE0FAA8-71A0-4A08-8DC8-62D80553B982}"/>
          </ac:picMkLst>
        </pc:picChg>
      </pc:sldChg>
      <pc:sldChg chg="addSp delSp modSp">
        <pc:chgData name="Emily Caroline Kasarjian" userId="S::eck67@nau.edu::e6735b90-ddf5-44ff-897f-61e3614c04d4" providerId="AD" clId="Web-{E21C2028-CDFC-4A69-BC46-5303CA5FFAE6}" dt="2021-03-30T18:52:16.278" v="174" actId="20577"/>
        <pc:sldMkLst>
          <pc:docMk/>
          <pc:sldMk cId="2003434966" sldId="396"/>
        </pc:sldMkLst>
        <pc:spChg chg="mod">
          <ac:chgData name="Emily Caroline Kasarjian" userId="S::eck67@nau.edu::e6735b90-ddf5-44ff-897f-61e3614c04d4" providerId="AD" clId="Web-{E21C2028-CDFC-4A69-BC46-5303CA5FFAE6}" dt="2021-03-30T18:51:47.575" v="138" actId="20577"/>
          <ac:spMkLst>
            <pc:docMk/>
            <pc:sldMk cId="2003434966" sldId="396"/>
            <ac:spMk id="3" creationId="{151FCC42-2C0B-4D8B-A027-AFA4DFC5CD13}"/>
          </ac:spMkLst>
        </pc:spChg>
        <pc:spChg chg="mod">
          <ac:chgData name="Emily Caroline Kasarjian" userId="S::eck67@nau.edu::e6735b90-ddf5-44ff-897f-61e3614c04d4" providerId="AD" clId="Web-{E21C2028-CDFC-4A69-BC46-5303CA5FFAE6}" dt="2021-03-30T18:52:16.278" v="174" actId="20577"/>
          <ac:spMkLst>
            <pc:docMk/>
            <pc:sldMk cId="2003434966" sldId="396"/>
            <ac:spMk id="5" creationId="{5847BD5C-49CA-49E8-8378-310686DB1E37}"/>
          </ac:spMkLst>
        </pc:spChg>
        <pc:spChg chg="mod">
          <ac:chgData name="Emily Caroline Kasarjian" userId="S::eck67@nau.edu::e6735b90-ddf5-44ff-897f-61e3614c04d4" providerId="AD" clId="Web-{E21C2028-CDFC-4A69-BC46-5303CA5FFAE6}" dt="2021-03-30T18:45:43.653" v="34" actId="1076"/>
          <ac:spMkLst>
            <pc:docMk/>
            <pc:sldMk cId="2003434966" sldId="396"/>
            <ac:spMk id="13" creationId="{CD520AD7-F7B2-4D3D-A2E2-796CE573DC45}"/>
          </ac:spMkLst>
        </pc:spChg>
        <pc:spChg chg="mod">
          <ac:chgData name="Emily Caroline Kasarjian" userId="S::eck67@nau.edu::e6735b90-ddf5-44ff-897f-61e3614c04d4" providerId="AD" clId="Web-{E21C2028-CDFC-4A69-BC46-5303CA5FFAE6}" dt="2021-03-30T18:45:50.763" v="35" actId="1076"/>
          <ac:spMkLst>
            <pc:docMk/>
            <pc:sldMk cId="2003434966" sldId="396"/>
            <ac:spMk id="18" creationId="{03AC28C7-04B5-4D13-A8A5-B7CC7A6218A3}"/>
          </ac:spMkLst>
        </pc:spChg>
        <pc:picChg chg="mod">
          <ac:chgData name="Emily Caroline Kasarjian" userId="S::eck67@nau.edu::e6735b90-ddf5-44ff-897f-61e3614c04d4" providerId="AD" clId="Web-{E21C2028-CDFC-4A69-BC46-5303CA5FFAE6}" dt="2021-03-30T18:47:13.232" v="43" actId="1076"/>
          <ac:picMkLst>
            <pc:docMk/>
            <pc:sldMk cId="2003434966" sldId="396"/>
            <ac:picMk id="7" creationId="{0FC308B2-4DD5-41A7-B1B9-30BDC8824E0A}"/>
          </ac:picMkLst>
        </pc:picChg>
        <pc:picChg chg="add mod">
          <ac:chgData name="Emily Caroline Kasarjian" userId="S::eck67@nau.edu::e6735b90-ddf5-44ff-897f-61e3614c04d4" providerId="AD" clId="Web-{E21C2028-CDFC-4A69-BC46-5303CA5FFAE6}" dt="2021-03-30T18:44:48.029" v="27" actId="1076"/>
          <ac:picMkLst>
            <pc:docMk/>
            <pc:sldMk cId="2003434966" sldId="396"/>
            <ac:picMk id="9" creationId="{4F7FA068-98E2-44E9-9F4E-072F61C4A53A}"/>
          </ac:picMkLst>
        </pc:picChg>
        <pc:picChg chg="del mod">
          <ac:chgData name="Emily Caroline Kasarjian" userId="S::eck67@nau.edu::e6735b90-ddf5-44ff-897f-61e3614c04d4" providerId="AD" clId="Web-{E21C2028-CDFC-4A69-BC46-5303CA5FFAE6}" dt="2021-03-30T18:43:06.951" v="16"/>
          <ac:picMkLst>
            <pc:docMk/>
            <pc:sldMk cId="2003434966" sldId="396"/>
            <ac:picMk id="11" creationId="{2C8F3AA2-AE80-4B7D-94B3-16BCF98B5C3A}"/>
          </ac:picMkLst>
        </pc:picChg>
        <pc:picChg chg="del">
          <ac:chgData name="Emily Caroline Kasarjian" userId="S::eck67@nau.edu::e6735b90-ddf5-44ff-897f-61e3614c04d4" providerId="AD" clId="Web-{E21C2028-CDFC-4A69-BC46-5303CA5FFAE6}" dt="2021-03-30T18:44:31.482" v="23"/>
          <ac:picMkLst>
            <pc:docMk/>
            <pc:sldMk cId="2003434966" sldId="396"/>
            <ac:picMk id="15" creationId="{DB0157BD-A7B3-4915-8134-A6FDC4CA945C}"/>
          </ac:picMkLst>
        </pc:picChg>
        <pc:cxnChg chg="add mod">
          <ac:chgData name="Emily Caroline Kasarjian" userId="S::eck67@nau.edu::e6735b90-ddf5-44ff-897f-61e3614c04d4" providerId="AD" clId="Web-{E21C2028-CDFC-4A69-BC46-5303CA5FFAE6}" dt="2021-03-30T18:45:35.607" v="33" actId="1076"/>
          <ac:cxnSpMkLst>
            <pc:docMk/>
            <pc:sldMk cId="2003434966" sldId="396"/>
            <ac:cxnSpMk id="10" creationId="{76CD28A0-B075-4ADD-AA3E-24CCD633C793}"/>
          </ac:cxnSpMkLst>
        </pc:cxnChg>
        <pc:cxnChg chg="add mod">
          <ac:chgData name="Emily Caroline Kasarjian" userId="S::eck67@nau.edu::e6735b90-ddf5-44ff-897f-61e3614c04d4" providerId="AD" clId="Web-{E21C2028-CDFC-4A69-BC46-5303CA5FFAE6}" dt="2021-03-30T18:47:13.153" v="42" actId="1076"/>
          <ac:cxnSpMkLst>
            <pc:docMk/>
            <pc:sldMk cId="2003434966" sldId="396"/>
            <ac:cxnSpMk id="12" creationId="{E4DEAA97-2426-45D0-BD65-ACE667F5EDAD}"/>
          </ac:cxnSpMkLst>
        </pc:cxnChg>
      </pc:sldChg>
      <pc:sldChg chg="modSp">
        <pc:chgData name="Emily Caroline Kasarjian" userId="S::eck67@nau.edu::e6735b90-ddf5-44ff-897f-61e3614c04d4" providerId="AD" clId="Web-{E21C2028-CDFC-4A69-BC46-5303CA5FFAE6}" dt="2021-03-30T20:18:35.961" v="657" actId="20577"/>
        <pc:sldMkLst>
          <pc:docMk/>
          <pc:sldMk cId="116100928" sldId="4085"/>
        </pc:sldMkLst>
        <pc:spChg chg="mod">
          <ac:chgData name="Emily Caroline Kasarjian" userId="S::eck67@nau.edu::e6735b90-ddf5-44ff-897f-61e3614c04d4" providerId="AD" clId="Web-{E21C2028-CDFC-4A69-BC46-5303CA5FFAE6}" dt="2021-03-30T19:01:37.934" v="310" actId="1076"/>
          <ac:spMkLst>
            <pc:docMk/>
            <pc:sldMk cId="116100928" sldId="4085"/>
            <ac:spMk id="2" creationId="{925BE08F-0C51-42C8-BBE3-77E5ADFA7029}"/>
          </ac:spMkLst>
        </pc:spChg>
        <pc:spChg chg="mod">
          <ac:chgData name="Emily Caroline Kasarjian" userId="S::eck67@nau.edu::e6735b90-ddf5-44ff-897f-61e3614c04d4" providerId="AD" clId="Web-{E21C2028-CDFC-4A69-BC46-5303CA5FFAE6}" dt="2021-03-30T18:51:42.122" v="137" actId="20577"/>
          <ac:spMkLst>
            <pc:docMk/>
            <pc:sldMk cId="116100928" sldId="4085"/>
            <ac:spMk id="3" creationId="{151FCC42-2C0B-4D8B-A027-AFA4DFC5CD13}"/>
          </ac:spMkLst>
        </pc:spChg>
        <pc:spChg chg="mod">
          <ac:chgData name="Emily Caroline Kasarjian" userId="S::eck67@nau.edu::e6735b90-ddf5-44ff-897f-61e3614c04d4" providerId="AD" clId="Web-{E21C2028-CDFC-4A69-BC46-5303CA5FFAE6}" dt="2021-03-30T20:18:35.961" v="657" actId="20577"/>
          <ac:spMkLst>
            <pc:docMk/>
            <pc:sldMk cId="116100928" sldId="4085"/>
            <ac:spMk id="4" creationId="{F8DA0C02-DDF7-4736-921F-4E0EEB51FF3B}"/>
          </ac:spMkLst>
        </pc:spChg>
        <pc:spChg chg="mod">
          <ac:chgData name="Emily Caroline Kasarjian" userId="S::eck67@nau.edu::e6735b90-ddf5-44ff-897f-61e3614c04d4" providerId="AD" clId="Web-{E21C2028-CDFC-4A69-BC46-5303CA5FFAE6}" dt="2021-03-30T19:01:33.684" v="309" actId="1076"/>
          <ac:spMkLst>
            <pc:docMk/>
            <pc:sldMk cId="116100928" sldId="4085"/>
            <ac:spMk id="8" creationId="{FF1D67DE-07FE-4F6E-B17F-5386CD5C59C4}"/>
          </ac:spMkLst>
        </pc:spChg>
        <pc:spChg chg="mod">
          <ac:chgData name="Emily Caroline Kasarjian" userId="S::eck67@nau.edu::e6735b90-ddf5-44ff-897f-61e3614c04d4" providerId="AD" clId="Web-{E21C2028-CDFC-4A69-BC46-5303CA5FFAE6}" dt="2021-03-30T19:01:48.075" v="312" actId="1076"/>
          <ac:spMkLst>
            <pc:docMk/>
            <pc:sldMk cId="116100928" sldId="4085"/>
            <ac:spMk id="15" creationId="{7A237AA8-33AF-4E6C-B563-9F1E807C7FF6}"/>
          </ac:spMkLst>
        </pc:spChg>
        <pc:picChg chg="mod">
          <ac:chgData name="Emily Caroline Kasarjian" userId="S::eck67@nau.edu::e6735b90-ddf5-44ff-897f-61e3614c04d4" providerId="AD" clId="Web-{E21C2028-CDFC-4A69-BC46-5303CA5FFAE6}" dt="2021-03-30T19:01:54.090" v="314" actId="1076"/>
          <ac:picMkLst>
            <pc:docMk/>
            <pc:sldMk cId="116100928" sldId="4085"/>
            <ac:picMk id="5" creationId="{97819459-2B2B-4E76-AE71-B9CE0F9ED71D}"/>
          </ac:picMkLst>
        </pc:picChg>
        <pc:picChg chg="mod">
          <ac:chgData name="Emily Caroline Kasarjian" userId="S::eck67@nau.edu::e6735b90-ddf5-44ff-897f-61e3614c04d4" providerId="AD" clId="Web-{E21C2028-CDFC-4A69-BC46-5303CA5FFAE6}" dt="2021-03-30T19:01:51.590" v="313" actId="1076"/>
          <ac:picMkLst>
            <pc:docMk/>
            <pc:sldMk cId="116100928" sldId="4085"/>
            <ac:picMk id="11" creationId="{7FADFAD3-F55F-464D-8B54-EBAA0D626544}"/>
          </ac:picMkLst>
        </pc:picChg>
      </pc:sldChg>
      <pc:sldChg chg="addSp modSp">
        <pc:chgData name="Emily Caroline Kasarjian" userId="S::eck67@nau.edu::e6735b90-ddf5-44ff-897f-61e3614c04d4" providerId="AD" clId="Web-{E21C2028-CDFC-4A69-BC46-5303CA5FFAE6}" dt="2021-03-30T19:47:40.260" v="651" actId="20577"/>
        <pc:sldMkLst>
          <pc:docMk/>
          <pc:sldMk cId="2453118953" sldId="4094"/>
        </pc:sldMkLst>
        <pc:spChg chg="add mod">
          <ac:chgData name="Emily Caroline Kasarjian" userId="S::eck67@nau.edu::e6735b90-ddf5-44ff-897f-61e3614c04d4" providerId="AD" clId="Web-{E21C2028-CDFC-4A69-BC46-5303CA5FFAE6}" dt="2021-03-30T18:56:41.044" v="239" actId="1076"/>
          <ac:spMkLst>
            <pc:docMk/>
            <pc:sldMk cId="2453118953" sldId="4094"/>
            <ac:spMk id="9" creationId="{BA2A22BA-86D4-4DDB-9B30-81EBF705637F}"/>
          </ac:spMkLst>
        </pc:spChg>
        <pc:spChg chg="add mod">
          <ac:chgData name="Emily Caroline Kasarjian" userId="S::eck67@nau.edu::e6735b90-ddf5-44ff-897f-61e3614c04d4" providerId="AD" clId="Web-{E21C2028-CDFC-4A69-BC46-5303CA5FFAE6}" dt="2021-03-30T18:56:22.169" v="234" actId="14100"/>
          <ac:spMkLst>
            <pc:docMk/>
            <pc:sldMk cId="2453118953" sldId="4094"/>
            <ac:spMk id="10" creationId="{5F95F1A0-C8F6-45C1-9891-68CCCE45AE6F}"/>
          </ac:spMkLst>
        </pc:spChg>
        <pc:spChg chg="add mod">
          <ac:chgData name="Emily Caroline Kasarjian" userId="S::eck67@nau.edu::e6735b90-ddf5-44ff-897f-61e3614c04d4" providerId="AD" clId="Web-{E21C2028-CDFC-4A69-BC46-5303CA5FFAE6}" dt="2021-03-30T18:57:05.294" v="249" actId="1076"/>
          <ac:spMkLst>
            <pc:docMk/>
            <pc:sldMk cId="2453118953" sldId="4094"/>
            <ac:spMk id="11" creationId="{72F3CBA8-B4AA-4A57-B53D-F919DFEC2673}"/>
          </ac:spMkLst>
        </pc:spChg>
        <pc:spChg chg="add mod">
          <ac:chgData name="Emily Caroline Kasarjian" userId="S::eck67@nau.edu::e6735b90-ddf5-44ff-897f-61e3614c04d4" providerId="AD" clId="Web-{E21C2028-CDFC-4A69-BC46-5303CA5FFAE6}" dt="2021-03-30T18:57:43.044" v="277" actId="1076"/>
          <ac:spMkLst>
            <pc:docMk/>
            <pc:sldMk cId="2453118953" sldId="4094"/>
            <ac:spMk id="12" creationId="{A5AD4DA4-46B7-44F0-B581-3C056A1C554C}"/>
          </ac:spMkLst>
        </pc:spChg>
        <pc:spChg chg="mod">
          <ac:chgData name="Emily Caroline Kasarjian" userId="S::eck67@nau.edu::e6735b90-ddf5-44ff-897f-61e3614c04d4" providerId="AD" clId="Web-{E21C2028-CDFC-4A69-BC46-5303CA5FFAE6}" dt="2021-03-30T19:47:40.260" v="651" actId="20577"/>
          <ac:spMkLst>
            <pc:docMk/>
            <pc:sldMk cId="2453118953" sldId="4094"/>
            <ac:spMk id="13" creationId="{2F15EABF-FD5F-4968-934E-1F8FD6B59527}"/>
          </ac:spMkLst>
        </pc:spChg>
        <pc:spChg chg="mod">
          <ac:chgData name="Emily Caroline Kasarjian" userId="S::eck67@nau.edu::e6735b90-ddf5-44ff-897f-61e3614c04d4" providerId="AD" clId="Web-{E21C2028-CDFC-4A69-BC46-5303CA5FFAE6}" dt="2021-03-30T18:51:51.153" v="140" actId="20577"/>
          <ac:spMkLst>
            <pc:docMk/>
            <pc:sldMk cId="2453118953" sldId="4094"/>
            <ac:spMk id="23" creationId="{2CA325F1-D5D8-456E-B3CD-F4C34AEA0C46}"/>
          </ac:spMkLst>
        </pc:spChg>
        <pc:picChg chg="mod">
          <ac:chgData name="Emily Caroline Kasarjian" userId="S::eck67@nau.edu::e6735b90-ddf5-44ff-897f-61e3614c04d4" providerId="AD" clId="Web-{E21C2028-CDFC-4A69-BC46-5303CA5FFAE6}" dt="2021-03-30T18:57:16.075" v="251" actId="1076"/>
          <ac:picMkLst>
            <pc:docMk/>
            <pc:sldMk cId="2453118953" sldId="4094"/>
            <ac:picMk id="2" creationId="{9C1C1B24-CC3D-4155-ABF4-E062CDDBB515}"/>
          </ac:picMkLst>
        </pc:picChg>
        <pc:picChg chg="mod">
          <ac:chgData name="Emily Caroline Kasarjian" userId="S::eck67@nau.edu::e6735b90-ddf5-44ff-897f-61e3614c04d4" providerId="AD" clId="Web-{E21C2028-CDFC-4A69-BC46-5303CA5FFAE6}" dt="2021-03-30T18:56:28.059" v="236" actId="1076"/>
          <ac:picMkLst>
            <pc:docMk/>
            <pc:sldMk cId="2453118953" sldId="4094"/>
            <ac:picMk id="7" creationId="{9BF19D03-3E39-492D-8C7D-1783C233C824}"/>
          </ac:picMkLst>
        </pc:picChg>
        <pc:picChg chg="mod">
          <ac:chgData name="Emily Caroline Kasarjian" userId="S::eck67@nau.edu::e6735b90-ddf5-44ff-897f-61e3614c04d4" providerId="AD" clId="Web-{E21C2028-CDFC-4A69-BC46-5303CA5FFAE6}" dt="2021-03-30T18:55:05.856" v="199" actId="1076"/>
          <ac:picMkLst>
            <pc:docMk/>
            <pc:sldMk cId="2453118953" sldId="4094"/>
            <ac:picMk id="8" creationId="{1A8F4412-3ACD-47D7-B8B1-92F52D186144}"/>
          </ac:picMkLst>
        </pc:picChg>
        <pc:cxnChg chg="add mod">
          <ac:chgData name="Emily Caroline Kasarjian" userId="S::eck67@nau.edu::e6735b90-ddf5-44ff-897f-61e3614c04d4" providerId="AD" clId="Web-{E21C2028-CDFC-4A69-BC46-5303CA5FFAE6}" dt="2021-03-30T18:55:41.340" v="205" actId="1076"/>
          <ac:cxnSpMkLst>
            <pc:docMk/>
            <pc:sldMk cId="2453118953" sldId="4094"/>
            <ac:cxnSpMk id="3" creationId="{61DA811B-CCD3-48EC-B376-DD6D716AD8A4}"/>
          </ac:cxnSpMkLst>
        </pc:cxnChg>
        <pc:cxnChg chg="add mod">
          <ac:chgData name="Emily Caroline Kasarjian" userId="S::eck67@nau.edu::e6735b90-ddf5-44ff-897f-61e3614c04d4" providerId="AD" clId="Web-{E21C2028-CDFC-4A69-BC46-5303CA5FFAE6}" dt="2021-03-30T18:56:37.794" v="238" actId="14100"/>
          <ac:cxnSpMkLst>
            <pc:docMk/>
            <pc:sldMk cId="2453118953" sldId="4094"/>
            <ac:cxnSpMk id="4" creationId="{B9C8589C-96AC-4297-B510-8F8918350197}"/>
          </ac:cxnSpMkLst>
        </pc:cxnChg>
        <pc:cxnChg chg="add mod">
          <ac:chgData name="Emily Caroline Kasarjian" userId="S::eck67@nau.edu::e6735b90-ddf5-44ff-897f-61e3614c04d4" providerId="AD" clId="Web-{E21C2028-CDFC-4A69-BC46-5303CA5FFAE6}" dt="2021-03-30T18:55:30.919" v="203" actId="14100"/>
          <ac:cxnSpMkLst>
            <pc:docMk/>
            <pc:sldMk cId="2453118953" sldId="4094"/>
            <ac:cxnSpMk id="5" creationId="{BC33C60D-2EBC-45CA-94A6-3C3BFDA1F33B}"/>
          </ac:cxnSpMkLst>
        </pc:cxnChg>
      </pc:sldChg>
    </pc:docChg>
  </pc:docChgLst>
  <pc:docChgLst>
    <pc:chgData name="Ryan West Meyer" userId="S::rwm59@nau.edu::dc3ac804-733f-4540-b19d-d7421a6038f4" providerId="AD" clId="Web-{E9A7BC56-55CE-4617-BA47-3BB0DB57BFD6}"/>
    <pc:docChg chg="modSld">
      <pc:chgData name="Ryan West Meyer" userId="S::rwm59@nau.edu::dc3ac804-733f-4540-b19d-d7421a6038f4" providerId="AD" clId="Web-{E9A7BC56-55CE-4617-BA47-3BB0DB57BFD6}" dt="2021-03-28T23:36:22.582" v="712" actId="20577"/>
      <pc:docMkLst>
        <pc:docMk/>
      </pc:docMkLst>
      <pc:sldChg chg="modSp">
        <pc:chgData name="Ryan West Meyer" userId="S::rwm59@nau.edu::dc3ac804-733f-4540-b19d-d7421a6038f4" providerId="AD" clId="Web-{E9A7BC56-55CE-4617-BA47-3BB0DB57BFD6}" dt="2021-03-28T23:11:38.715" v="106" actId="20577"/>
        <pc:sldMkLst>
          <pc:docMk/>
          <pc:sldMk cId="4157498174" sldId="392"/>
        </pc:sldMkLst>
        <pc:spChg chg="mod">
          <ac:chgData name="Ryan West Meyer" userId="S::rwm59@nau.edu::dc3ac804-733f-4540-b19d-d7421a6038f4" providerId="AD" clId="Web-{E9A7BC56-55CE-4617-BA47-3BB0DB57BFD6}" dt="2021-03-28T23:11:38.715" v="106" actId="20577"/>
          <ac:spMkLst>
            <pc:docMk/>
            <pc:sldMk cId="4157498174" sldId="392"/>
            <ac:spMk id="4" creationId="{F8DA0C02-DDF7-4736-921F-4E0EEB51FF3B}"/>
          </ac:spMkLst>
        </pc:spChg>
      </pc:sldChg>
      <pc:sldChg chg="addSp delSp modSp">
        <pc:chgData name="Ryan West Meyer" userId="S::rwm59@nau.edu::dc3ac804-733f-4540-b19d-d7421a6038f4" providerId="AD" clId="Web-{E9A7BC56-55CE-4617-BA47-3BB0DB57BFD6}" dt="2021-03-28T23:36:22.582" v="712" actId="20577"/>
        <pc:sldMkLst>
          <pc:docMk/>
          <pc:sldMk cId="2621847102" sldId="411"/>
        </pc:sldMkLst>
        <pc:spChg chg="mod">
          <ac:chgData name="Ryan West Meyer" userId="S::rwm59@nau.edu::dc3ac804-733f-4540-b19d-d7421a6038f4" providerId="AD" clId="Web-{E9A7BC56-55CE-4617-BA47-3BB0DB57BFD6}" dt="2021-03-28T23:27:25.224" v="507" actId="1076"/>
          <ac:spMkLst>
            <pc:docMk/>
            <pc:sldMk cId="2621847102" sldId="411"/>
            <ac:spMk id="2" creationId="{925BE08F-0C51-42C8-BBE3-77E5ADFA7029}"/>
          </ac:spMkLst>
        </pc:spChg>
        <pc:spChg chg="mod">
          <ac:chgData name="Ryan West Meyer" userId="S::rwm59@nau.edu::dc3ac804-733f-4540-b19d-d7421a6038f4" providerId="AD" clId="Web-{E9A7BC56-55CE-4617-BA47-3BB0DB57BFD6}" dt="2021-03-28T23:36:22.582" v="712" actId="20577"/>
          <ac:spMkLst>
            <pc:docMk/>
            <pc:sldMk cId="2621847102" sldId="411"/>
            <ac:spMk id="4" creationId="{F8DA0C02-DDF7-4736-921F-4E0EEB51FF3B}"/>
          </ac:spMkLst>
        </pc:spChg>
        <pc:spChg chg="del">
          <ac:chgData name="Ryan West Meyer" userId="S::rwm59@nau.edu::dc3ac804-733f-4540-b19d-d7421a6038f4" providerId="AD" clId="Web-{E9A7BC56-55CE-4617-BA47-3BB0DB57BFD6}" dt="2021-03-28T23:26:56.426" v="499"/>
          <ac:spMkLst>
            <pc:docMk/>
            <pc:sldMk cId="2621847102" sldId="411"/>
            <ac:spMk id="5" creationId="{5847BD5C-49CA-49E8-8378-310686DB1E37}"/>
          </ac:spMkLst>
        </pc:spChg>
        <pc:spChg chg="add del mod">
          <ac:chgData name="Ryan West Meyer" userId="S::rwm59@nau.edu::dc3ac804-733f-4540-b19d-d7421a6038f4" providerId="AD" clId="Web-{E9A7BC56-55CE-4617-BA47-3BB0DB57BFD6}" dt="2021-03-28T23:28:40.944" v="513"/>
          <ac:spMkLst>
            <pc:docMk/>
            <pc:sldMk cId="2621847102" sldId="411"/>
            <ac:spMk id="9" creationId="{35C320BF-AB92-49D6-B436-08E6E9A7C852}"/>
          </ac:spMkLst>
        </pc:spChg>
        <pc:spChg chg="add del mod">
          <ac:chgData name="Ryan West Meyer" userId="S::rwm59@nau.edu::dc3ac804-733f-4540-b19d-d7421a6038f4" providerId="AD" clId="Web-{E9A7BC56-55CE-4617-BA47-3BB0DB57BFD6}" dt="2021-03-28T23:32:59.655" v="555"/>
          <ac:spMkLst>
            <pc:docMk/>
            <pc:sldMk cId="2621847102" sldId="411"/>
            <ac:spMk id="10" creationId="{CB606284-4602-437E-9684-9CD3E2E16441}"/>
          </ac:spMkLst>
        </pc:spChg>
        <pc:spChg chg="add mod">
          <ac:chgData name="Ryan West Meyer" userId="S::rwm59@nau.edu::dc3ac804-733f-4540-b19d-d7421a6038f4" providerId="AD" clId="Web-{E9A7BC56-55CE-4617-BA47-3BB0DB57BFD6}" dt="2021-03-28T23:33:11.530" v="561" actId="20577"/>
          <ac:spMkLst>
            <pc:docMk/>
            <pc:sldMk cId="2621847102" sldId="411"/>
            <ac:spMk id="12" creationId="{AA435336-362F-4459-8F1E-5335913B0EF9}"/>
          </ac:spMkLst>
        </pc:spChg>
        <pc:picChg chg="add del mod ord">
          <ac:chgData name="Ryan West Meyer" userId="S::rwm59@nau.edu::dc3ac804-733f-4540-b19d-d7421a6038f4" providerId="AD" clId="Web-{E9A7BC56-55CE-4617-BA47-3BB0DB57BFD6}" dt="2021-03-28T23:32:30.326" v="549"/>
          <ac:picMkLst>
            <pc:docMk/>
            <pc:sldMk cId="2621847102" sldId="411"/>
            <ac:picMk id="7" creationId="{598F2E3C-9D52-4DC4-8EA4-9F1507E9CCFA}"/>
          </ac:picMkLst>
        </pc:picChg>
      </pc:sldChg>
    </pc:docChg>
  </pc:docChgLst>
  <pc:docChgLst>
    <pc:chgData name="Ashley Ann Redmond" userId="S::ashley.redmond@nau.edu::40b5ccaa-f571-436c-9d82-4486d945c4ad" providerId="AD" clId="Web-{BC9CBD11-B4B7-4A68-AF81-E052C8CC0381}"/>
    <pc:docChg chg="modSld">
      <pc:chgData name="Ashley Ann Redmond" userId="S::ashley.redmond@nau.edu::40b5ccaa-f571-436c-9d82-4486d945c4ad" providerId="AD" clId="Web-{BC9CBD11-B4B7-4A68-AF81-E052C8CC0381}" dt="2021-03-28T23:29:52.753" v="153" actId="20577"/>
      <pc:docMkLst>
        <pc:docMk/>
      </pc:docMkLst>
      <pc:sldChg chg="addSp delSp modSp">
        <pc:chgData name="Ashley Ann Redmond" userId="S::ashley.redmond@nau.edu::40b5ccaa-f571-436c-9d82-4486d945c4ad" providerId="AD" clId="Web-{BC9CBD11-B4B7-4A68-AF81-E052C8CC0381}" dt="2021-03-28T23:29:52.753" v="153" actId="20577"/>
        <pc:sldMkLst>
          <pc:docMk/>
          <pc:sldMk cId="288696747" sldId="401"/>
        </pc:sldMkLst>
        <pc:spChg chg="mod">
          <ac:chgData name="Ashley Ann Redmond" userId="S::ashley.redmond@nau.edu::40b5ccaa-f571-436c-9d82-4486d945c4ad" providerId="AD" clId="Web-{BC9CBD11-B4B7-4A68-AF81-E052C8CC0381}" dt="2021-03-28T23:29:52.753" v="153" actId="20577"/>
          <ac:spMkLst>
            <pc:docMk/>
            <pc:sldMk cId="288696747" sldId="401"/>
            <ac:spMk id="4" creationId="{F8DA0C02-DDF7-4736-921F-4E0EEB51FF3B}"/>
          </ac:spMkLst>
        </pc:spChg>
        <pc:spChg chg="add del">
          <ac:chgData name="Ashley Ann Redmond" userId="S::ashley.redmond@nau.edu::40b5ccaa-f571-436c-9d82-4486d945c4ad" providerId="AD" clId="Web-{BC9CBD11-B4B7-4A68-AF81-E052C8CC0381}" dt="2021-03-28T23:27:24.963" v="5"/>
          <ac:spMkLst>
            <pc:docMk/>
            <pc:sldMk cId="288696747" sldId="401"/>
            <ac:spMk id="5" creationId="{4DAAE79C-8B63-46E7-8E3C-5BA9F5F25B2B}"/>
          </ac:spMkLst>
        </pc:spChg>
      </pc:sldChg>
    </pc:docChg>
  </pc:docChgLst>
  <pc:docChgLst>
    <pc:chgData name="Brendan Patrick Paulo" userId="d2ba0eff-8bc7-4373-83b4-27b2cfe6ea52" providerId="ADAL" clId="{0C9485AA-1DE0-4C51-B4CF-6D9BC283B134}"/>
    <pc:docChg chg="custSel modSld">
      <pc:chgData name="Brendan Patrick Paulo" userId="d2ba0eff-8bc7-4373-83b4-27b2cfe6ea52" providerId="ADAL" clId="{0C9485AA-1DE0-4C51-B4CF-6D9BC283B134}" dt="2021-03-31T19:59:47.721" v="118" actId="1076"/>
      <pc:docMkLst>
        <pc:docMk/>
      </pc:docMkLst>
      <pc:sldChg chg="modSp mod">
        <pc:chgData name="Brendan Patrick Paulo" userId="d2ba0eff-8bc7-4373-83b4-27b2cfe6ea52" providerId="ADAL" clId="{0C9485AA-1DE0-4C51-B4CF-6D9BC283B134}" dt="2021-03-30T02:01:45.051" v="68" actId="20577"/>
        <pc:sldMkLst>
          <pc:docMk/>
          <pc:sldMk cId="1358339349" sldId="399"/>
        </pc:sldMkLst>
        <pc:spChg chg="mod">
          <ac:chgData name="Brendan Patrick Paulo" userId="d2ba0eff-8bc7-4373-83b4-27b2cfe6ea52" providerId="ADAL" clId="{0C9485AA-1DE0-4C51-B4CF-6D9BC283B134}" dt="2021-03-30T02:01:45.051" v="68" actId="20577"/>
          <ac:spMkLst>
            <pc:docMk/>
            <pc:sldMk cId="1358339349" sldId="399"/>
            <ac:spMk id="4" creationId="{F8DA0C02-DDF7-4736-921F-4E0EEB51FF3B}"/>
          </ac:spMkLst>
        </pc:spChg>
      </pc:sldChg>
      <pc:sldChg chg="addSp delSp modSp mod">
        <pc:chgData name="Brendan Patrick Paulo" userId="d2ba0eff-8bc7-4373-83b4-27b2cfe6ea52" providerId="ADAL" clId="{0C9485AA-1DE0-4C51-B4CF-6D9BC283B134}" dt="2021-03-31T19:30:12.961" v="113" actId="1076"/>
        <pc:sldMkLst>
          <pc:docMk/>
          <pc:sldMk cId="1996341213" sldId="400"/>
        </pc:sldMkLst>
        <pc:spChg chg="add del mod">
          <ac:chgData name="Brendan Patrick Paulo" userId="d2ba0eff-8bc7-4373-83b4-27b2cfe6ea52" providerId="ADAL" clId="{0C9485AA-1DE0-4C51-B4CF-6D9BC283B134}" dt="2021-03-30T05:58:08.637" v="83" actId="22"/>
          <ac:spMkLst>
            <pc:docMk/>
            <pc:sldMk cId="1996341213" sldId="400"/>
            <ac:spMk id="4" creationId="{091D3231-86D2-408B-B6FC-E4ADEFB2E15A}"/>
          </ac:spMkLst>
        </pc:spChg>
        <pc:spChg chg="add del mod">
          <ac:chgData name="Brendan Patrick Paulo" userId="d2ba0eff-8bc7-4373-83b4-27b2cfe6ea52" providerId="ADAL" clId="{0C9485AA-1DE0-4C51-B4CF-6D9BC283B134}" dt="2021-03-30T05:55:53.593" v="74" actId="22"/>
          <ac:spMkLst>
            <pc:docMk/>
            <pc:sldMk cId="1996341213" sldId="400"/>
            <ac:spMk id="7" creationId="{1009E7D3-E427-4E1D-8A63-367B8084FE59}"/>
          </ac:spMkLst>
        </pc:spChg>
        <pc:spChg chg="add mod">
          <ac:chgData name="Brendan Patrick Paulo" userId="d2ba0eff-8bc7-4373-83b4-27b2cfe6ea52" providerId="ADAL" clId="{0C9485AA-1DE0-4C51-B4CF-6D9BC283B134}" dt="2021-03-31T19:29:58.772" v="110" actId="478"/>
          <ac:spMkLst>
            <pc:docMk/>
            <pc:sldMk cId="1996341213" sldId="400"/>
            <ac:spMk id="8" creationId="{A59313C7-47F2-457D-91C0-A046B526CFEE}"/>
          </ac:spMkLst>
        </pc:spChg>
        <pc:spChg chg="add del mod">
          <ac:chgData name="Brendan Patrick Paulo" userId="d2ba0eff-8bc7-4373-83b4-27b2cfe6ea52" providerId="ADAL" clId="{0C9485AA-1DE0-4C51-B4CF-6D9BC283B134}" dt="2021-03-30T05:58:41.411" v="85" actId="22"/>
          <ac:spMkLst>
            <pc:docMk/>
            <pc:sldMk cId="1996341213" sldId="400"/>
            <ac:spMk id="9" creationId="{5DD81364-272D-4511-8283-6CE2C7C4DE96}"/>
          </ac:spMkLst>
        </pc:spChg>
        <pc:spChg chg="add del mod">
          <ac:chgData name="Brendan Patrick Paulo" userId="d2ba0eff-8bc7-4373-83b4-27b2cfe6ea52" providerId="ADAL" clId="{0C9485AA-1DE0-4C51-B4CF-6D9BC283B134}" dt="2021-03-30T05:57:36.125" v="82" actId="22"/>
          <ac:spMkLst>
            <pc:docMk/>
            <pc:sldMk cId="1996341213" sldId="400"/>
            <ac:spMk id="14" creationId="{5E375231-D5DE-4657-8309-681A071EE79D}"/>
          </ac:spMkLst>
        </pc:spChg>
        <pc:picChg chg="del">
          <ac:chgData name="Brendan Patrick Paulo" userId="d2ba0eff-8bc7-4373-83b4-27b2cfe6ea52" providerId="ADAL" clId="{0C9485AA-1DE0-4C51-B4CF-6D9BC283B134}" dt="2021-03-30T01:34:06.065" v="1" actId="478"/>
          <ac:picMkLst>
            <pc:docMk/>
            <pc:sldMk cId="1996341213" sldId="400"/>
            <ac:picMk id="2" creationId="{430F5F52-7ACC-45A9-B526-B191B1E4F9FC}"/>
          </ac:picMkLst>
        </pc:picChg>
        <pc:picChg chg="add mod">
          <ac:chgData name="Brendan Patrick Paulo" userId="d2ba0eff-8bc7-4373-83b4-27b2cfe6ea52" providerId="ADAL" clId="{0C9485AA-1DE0-4C51-B4CF-6D9BC283B134}" dt="2021-03-31T19:29:27.701" v="106" actId="1076"/>
          <ac:picMkLst>
            <pc:docMk/>
            <pc:sldMk cId="1996341213" sldId="400"/>
            <ac:picMk id="3" creationId="{843B9B14-7C06-4CF3-830F-EC8379231D66}"/>
          </ac:picMkLst>
        </pc:picChg>
        <pc:picChg chg="add mod">
          <ac:chgData name="Brendan Patrick Paulo" userId="d2ba0eff-8bc7-4373-83b4-27b2cfe6ea52" providerId="ADAL" clId="{0C9485AA-1DE0-4C51-B4CF-6D9BC283B134}" dt="2021-03-31T19:30:07.794" v="112" actId="1076"/>
          <ac:picMkLst>
            <pc:docMk/>
            <pc:sldMk cId="1996341213" sldId="400"/>
            <ac:picMk id="5" creationId="{C0DC2BF4-9BD0-4951-97C9-EA135AE904A7}"/>
          </ac:picMkLst>
        </pc:picChg>
        <pc:picChg chg="add del mod ord">
          <ac:chgData name="Brendan Patrick Paulo" userId="d2ba0eff-8bc7-4373-83b4-27b2cfe6ea52" providerId="ADAL" clId="{0C9485AA-1DE0-4C51-B4CF-6D9BC283B134}" dt="2021-03-30T05:56:01.314" v="76" actId="21"/>
          <ac:picMkLst>
            <pc:docMk/>
            <pc:sldMk cId="1996341213" sldId="400"/>
            <ac:picMk id="12" creationId="{253D66C6-5068-442F-BB1D-4D64B4BAEA56}"/>
          </ac:picMkLst>
        </pc:picChg>
        <pc:picChg chg="del">
          <ac:chgData name="Brendan Patrick Paulo" userId="d2ba0eff-8bc7-4373-83b4-27b2cfe6ea52" providerId="ADAL" clId="{0C9485AA-1DE0-4C51-B4CF-6D9BC283B134}" dt="2021-03-30T01:34:05.539" v="0" actId="478"/>
          <ac:picMkLst>
            <pc:docMk/>
            <pc:sldMk cId="1996341213" sldId="400"/>
            <ac:picMk id="16" creationId="{0D350EEA-0359-4777-88C2-1968BB0DA4AC}"/>
          </ac:picMkLst>
        </pc:picChg>
        <pc:picChg chg="del">
          <ac:chgData name="Brendan Patrick Paulo" userId="d2ba0eff-8bc7-4373-83b4-27b2cfe6ea52" providerId="ADAL" clId="{0C9485AA-1DE0-4C51-B4CF-6D9BC283B134}" dt="2021-03-30T01:34:20.650" v="3" actId="478"/>
          <ac:picMkLst>
            <pc:docMk/>
            <pc:sldMk cId="1996341213" sldId="400"/>
            <ac:picMk id="17" creationId="{E604862A-61AD-479D-9BE2-F519C52F8285}"/>
          </ac:picMkLst>
        </pc:picChg>
        <pc:picChg chg="del">
          <ac:chgData name="Brendan Patrick Paulo" userId="d2ba0eff-8bc7-4373-83b4-27b2cfe6ea52" providerId="ADAL" clId="{0C9485AA-1DE0-4C51-B4CF-6D9BC283B134}" dt="2021-03-30T01:34:06.663" v="2" actId="478"/>
          <ac:picMkLst>
            <pc:docMk/>
            <pc:sldMk cId="1996341213" sldId="400"/>
            <ac:picMk id="18" creationId="{D00053D3-DBDC-4289-9E6F-175E4D72F4B0}"/>
          </ac:picMkLst>
        </pc:picChg>
        <pc:picChg chg="add del mod">
          <ac:chgData name="Brendan Patrick Paulo" userId="d2ba0eff-8bc7-4373-83b4-27b2cfe6ea52" providerId="ADAL" clId="{0C9485AA-1DE0-4C51-B4CF-6D9BC283B134}" dt="2021-03-31T19:29:22.771" v="104" actId="478"/>
          <ac:picMkLst>
            <pc:docMk/>
            <pc:sldMk cId="1996341213" sldId="400"/>
            <ac:picMk id="19" creationId="{E117E8CC-7170-4F82-AC12-6F8311242F70}"/>
          </ac:picMkLst>
        </pc:picChg>
        <pc:picChg chg="add mod ord">
          <ac:chgData name="Brendan Patrick Paulo" userId="d2ba0eff-8bc7-4373-83b4-27b2cfe6ea52" providerId="ADAL" clId="{0C9485AA-1DE0-4C51-B4CF-6D9BC283B134}" dt="2021-03-30T05:57:36.125" v="82" actId="22"/>
          <ac:picMkLst>
            <pc:docMk/>
            <pc:sldMk cId="1996341213" sldId="400"/>
            <ac:picMk id="21" creationId="{37799641-9788-4396-B272-22C031B91263}"/>
          </ac:picMkLst>
        </pc:picChg>
        <pc:picChg chg="add mod ord">
          <ac:chgData name="Brendan Patrick Paulo" userId="d2ba0eff-8bc7-4373-83b4-27b2cfe6ea52" providerId="ADAL" clId="{0C9485AA-1DE0-4C51-B4CF-6D9BC283B134}" dt="2021-03-31T19:30:12.961" v="113" actId="1076"/>
          <ac:picMkLst>
            <pc:docMk/>
            <pc:sldMk cId="1996341213" sldId="400"/>
            <ac:picMk id="24" creationId="{E6A7264B-9E3C-4D85-B891-CE4F82A5168C}"/>
          </ac:picMkLst>
        </pc:picChg>
        <pc:picChg chg="add del mod ord">
          <ac:chgData name="Brendan Patrick Paulo" userId="d2ba0eff-8bc7-4373-83b4-27b2cfe6ea52" providerId="ADAL" clId="{0C9485AA-1DE0-4C51-B4CF-6D9BC283B134}" dt="2021-03-31T19:29:58.772" v="110" actId="478"/>
          <ac:picMkLst>
            <pc:docMk/>
            <pc:sldMk cId="1996341213" sldId="400"/>
            <ac:picMk id="27" creationId="{0A223FA9-3B5E-490B-BC22-995CE6C1C3F5}"/>
          </ac:picMkLst>
        </pc:picChg>
      </pc:sldChg>
      <pc:sldChg chg="modSp mod">
        <pc:chgData name="Brendan Patrick Paulo" userId="d2ba0eff-8bc7-4373-83b4-27b2cfe6ea52" providerId="ADAL" clId="{0C9485AA-1DE0-4C51-B4CF-6D9BC283B134}" dt="2021-03-30T01:52:39.730" v="52" actId="20577"/>
        <pc:sldMkLst>
          <pc:docMk/>
          <pc:sldMk cId="288696747" sldId="401"/>
        </pc:sldMkLst>
        <pc:spChg chg="mod">
          <ac:chgData name="Brendan Patrick Paulo" userId="d2ba0eff-8bc7-4373-83b4-27b2cfe6ea52" providerId="ADAL" clId="{0C9485AA-1DE0-4C51-B4CF-6D9BC283B134}" dt="2021-03-30T01:52:39.730" v="52" actId="20577"/>
          <ac:spMkLst>
            <pc:docMk/>
            <pc:sldMk cId="288696747" sldId="401"/>
            <ac:spMk id="4" creationId="{F8DA0C02-DDF7-4736-921F-4E0EEB51FF3B}"/>
          </ac:spMkLst>
        </pc:spChg>
      </pc:sldChg>
      <pc:sldChg chg="modSp mod">
        <pc:chgData name="Brendan Patrick Paulo" userId="d2ba0eff-8bc7-4373-83b4-27b2cfe6ea52" providerId="ADAL" clId="{0C9485AA-1DE0-4C51-B4CF-6D9BC283B134}" dt="2021-03-30T01:46:52.064" v="13" actId="20577"/>
        <pc:sldMkLst>
          <pc:docMk/>
          <pc:sldMk cId="1826951882" sldId="402"/>
        </pc:sldMkLst>
        <pc:spChg chg="mod">
          <ac:chgData name="Brendan Patrick Paulo" userId="d2ba0eff-8bc7-4373-83b4-27b2cfe6ea52" providerId="ADAL" clId="{0C9485AA-1DE0-4C51-B4CF-6D9BC283B134}" dt="2021-03-30T01:46:52.064" v="13" actId="20577"/>
          <ac:spMkLst>
            <pc:docMk/>
            <pc:sldMk cId="1826951882" sldId="402"/>
            <ac:spMk id="7" creationId="{E6CE88FA-C757-4F13-8146-CED6D80CF2A8}"/>
          </ac:spMkLst>
        </pc:spChg>
      </pc:sldChg>
      <pc:sldChg chg="addSp delSp modSp mod">
        <pc:chgData name="Brendan Patrick Paulo" userId="d2ba0eff-8bc7-4373-83b4-27b2cfe6ea52" providerId="ADAL" clId="{0C9485AA-1DE0-4C51-B4CF-6D9BC283B134}" dt="2021-03-30T02:07:46.277" v="73" actId="1076"/>
        <pc:sldMkLst>
          <pc:docMk/>
          <pc:sldMk cId="835612329" sldId="403"/>
        </pc:sldMkLst>
        <pc:spChg chg="del">
          <ac:chgData name="Brendan Patrick Paulo" userId="d2ba0eff-8bc7-4373-83b4-27b2cfe6ea52" providerId="ADAL" clId="{0C9485AA-1DE0-4C51-B4CF-6D9BC283B134}" dt="2021-03-30T02:07:36.770" v="69"/>
          <ac:spMkLst>
            <pc:docMk/>
            <pc:sldMk cId="835612329" sldId="403"/>
            <ac:spMk id="23" creationId="{B21EA44A-D7B7-45F9-8F09-88A2848E7E34}"/>
          </ac:spMkLst>
        </pc:spChg>
        <pc:picChg chg="add mod">
          <ac:chgData name="Brendan Patrick Paulo" userId="d2ba0eff-8bc7-4373-83b4-27b2cfe6ea52" providerId="ADAL" clId="{0C9485AA-1DE0-4C51-B4CF-6D9BC283B134}" dt="2021-03-30T02:07:46.277" v="73" actId="1076"/>
          <ac:picMkLst>
            <pc:docMk/>
            <pc:sldMk cId="835612329" sldId="403"/>
            <ac:picMk id="4" creationId="{967EB900-61FC-434E-9358-94452EFE6B23}"/>
          </ac:picMkLst>
        </pc:picChg>
        <pc:picChg chg="del">
          <ac:chgData name="Brendan Patrick Paulo" userId="d2ba0eff-8bc7-4373-83b4-27b2cfe6ea52" providerId="ADAL" clId="{0C9485AA-1DE0-4C51-B4CF-6D9BC283B134}" dt="2021-03-30T02:07:42.456" v="71" actId="478"/>
          <ac:picMkLst>
            <pc:docMk/>
            <pc:sldMk cId="835612329" sldId="403"/>
            <ac:picMk id="5" creationId="{E3459370-C9D6-4803-BBAE-8A75836D0DDD}"/>
          </ac:picMkLst>
        </pc:picChg>
      </pc:sldChg>
      <pc:sldChg chg="addSp delSp modSp mod">
        <pc:chgData name="Brendan Patrick Paulo" userId="d2ba0eff-8bc7-4373-83b4-27b2cfe6ea52" providerId="ADAL" clId="{0C9485AA-1DE0-4C51-B4CF-6D9BC283B134}" dt="2021-03-31T19:12:45.936" v="100" actId="1076"/>
        <pc:sldMkLst>
          <pc:docMk/>
          <pc:sldMk cId="2459661276" sldId="404"/>
        </pc:sldMkLst>
        <pc:spChg chg="del">
          <ac:chgData name="Brendan Patrick Paulo" userId="d2ba0eff-8bc7-4373-83b4-27b2cfe6ea52" providerId="ADAL" clId="{0C9485AA-1DE0-4C51-B4CF-6D9BC283B134}" dt="2021-03-31T18:44:34.571" v="86" actId="22"/>
          <ac:spMkLst>
            <pc:docMk/>
            <pc:sldMk cId="2459661276" sldId="404"/>
            <ac:spMk id="13" creationId="{2F15EABF-FD5F-4968-934E-1F8FD6B59527}"/>
          </ac:spMkLst>
        </pc:spChg>
        <pc:spChg chg="del">
          <ac:chgData name="Brendan Patrick Paulo" userId="d2ba0eff-8bc7-4373-83b4-27b2cfe6ea52" providerId="ADAL" clId="{0C9485AA-1DE0-4C51-B4CF-6D9BC283B134}" dt="2021-03-31T18:47:04.836" v="88" actId="22"/>
          <ac:spMkLst>
            <pc:docMk/>
            <pc:sldMk cId="2459661276" sldId="404"/>
            <ac:spMk id="19" creationId="{17BC9F08-189A-438E-81D6-E07A62A60DE8}"/>
          </ac:spMkLst>
        </pc:spChg>
        <pc:spChg chg="del">
          <ac:chgData name="Brendan Patrick Paulo" userId="d2ba0eff-8bc7-4373-83b4-27b2cfe6ea52" providerId="ADAL" clId="{0C9485AA-1DE0-4C51-B4CF-6D9BC283B134}" dt="2021-03-31T18:48:42.356" v="89" actId="22"/>
          <ac:spMkLst>
            <pc:docMk/>
            <pc:sldMk cId="2459661276" sldId="404"/>
            <ac:spMk id="26" creationId="{6A9C0924-6930-4AA4-991D-2DA10DC14C2D}"/>
          </ac:spMkLst>
        </pc:spChg>
        <pc:spChg chg="del">
          <ac:chgData name="Brendan Patrick Paulo" userId="d2ba0eff-8bc7-4373-83b4-27b2cfe6ea52" providerId="ADAL" clId="{0C9485AA-1DE0-4C51-B4CF-6D9BC283B134}" dt="2021-03-31T18:54:24.706" v="96" actId="22"/>
          <ac:spMkLst>
            <pc:docMk/>
            <pc:sldMk cId="2459661276" sldId="404"/>
            <ac:spMk id="27" creationId="{B4C38FBD-6E0E-4FDE-BE92-1A6FEF77F62C}"/>
          </ac:spMkLst>
        </pc:spChg>
        <pc:picChg chg="add mod ord">
          <ac:chgData name="Brendan Patrick Paulo" userId="d2ba0eff-8bc7-4373-83b4-27b2cfe6ea52" providerId="ADAL" clId="{0C9485AA-1DE0-4C51-B4CF-6D9BC283B134}" dt="2021-03-31T18:50:56.138" v="94" actId="1076"/>
          <ac:picMkLst>
            <pc:docMk/>
            <pc:sldMk cId="2459661276" sldId="404"/>
            <ac:picMk id="3" creationId="{B4841DF9-5170-454F-821A-1201C58D93FA}"/>
          </ac:picMkLst>
        </pc:picChg>
        <pc:picChg chg="add mod ord">
          <ac:chgData name="Brendan Patrick Paulo" userId="d2ba0eff-8bc7-4373-83b4-27b2cfe6ea52" providerId="ADAL" clId="{0C9485AA-1DE0-4C51-B4CF-6D9BC283B134}" dt="2021-03-31T19:12:45.936" v="100" actId="1076"/>
          <ac:picMkLst>
            <pc:docMk/>
            <pc:sldMk cId="2459661276" sldId="404"/>
            <ac:picMk id="5" creationId="{A31EB950-806A-4B11-A186-4C3ABC43974B}"/>
          </ac:picMkLst>
        </pc:picChg>
        <pc:picChg chg="add mod ord">
          <ac:chgData name="Brendan Patrick Paulo" userId="d2ba0eff-8bc7-4373-83b4-27b2cfe6ea52" providerId="ADAL" clId="{0C9485AA-1DE0-4C51-B4CF-6D9BC283B134}" dt="2021-03-31T19:12:40.482" v="98" actId="1076"/>
          <ac:picMkLst>
            <pc:docMk/>
            <pc:sldMk cId="2459661276" sldId="404"/>
            <ac:picMk id="8" creationId="{58609A42-51B0-4DF3-BB07-A3A1D85A70C8}"/>
          </ac:picMkLst>
        </pc:picChg>
        <pc:picChg chg="add mod">
          <ac:chgData name="Brendan Patrick Paulo" userId="d2ba0eff-8bc7-4373-83b4-27b2cfe6ea52" providerId="ADAL" clId="{0C9485AA-1DE0-4C51-B4CF-6D9BC283B134}" dt="2021-03-31T18:50:58.379" v="95" actId="1076"/>
          <ac:picMkLst>
            <pc:docMk/>
            <pc:sldMk cId="2459661276" sldId="404"/>
            <ac:picMk id="10" creationId="{0A85173D-1CC0-4B1F-8451-DA1501E1223C}"/>
          </ac:picMkLst>
        </pc:picChg>
        <pc:picChg chg="add mod ord">
          <ac:chgData name="Brendan Patrick Paulo" userId="d2ba0eff-8bc7-4373-83b4-27b2cfe6ea52" providerId="ADAL" clId="{0C9485AA-1DE0-4C51-B4CF-6D9BC283B134}" dt="2021-03-31T19:12:42.791" v="99" actId="1076"/>
          <ac:picMkLst>
            <pc:docMk/>
            <pc:sldMk cId="2459661276" sldId="404"/>
            <ac:picMk id="14" creationId="{AE924942-BBEC-437E-832D-EA3CE907945C}"/>
          </ac:picMkLst>
        </pc:picChg>
      </pc:sldChg>
      <pc:sldChg chg="modSp mod">
        <pc:chgData name="Brendan Patrick Paulo" userId="d2ba0eff-8bc7-4373-83b4-27b2cfe6ea52" providerId="ADAL" clId="{0C9485AA-1DE0-4C51-B4CF-6D9BC283B134}" dt="2021-03-31T19:59:42.133" v="116" actId="1076"/>
        <pc:sldMkLst>
          <pc:docMk/>
          <pc:sldMk cId="3812307815" sldId="4080"/>
        </pc:sldMkLst>
        <pc:picChg chg="mod">
          <ac:chgData name="Brendan Patrick Paulo" userId="d2ba0eff-8bc7-4373-83b4-27b2cfe6ea52" providerId="ADAL" clId="{0C9485AA-1DE0-4C51-B4CF-6D9BC283B134}" dt="2021-03-31T19:59:42.133" v="116" actId="1076"/>
          <ac:picMkLst>
            <pc:docMk/>
            <pc:sldMk cId="3812307815" sldId="4080"/>
            <ac:picMk id="11" creationId="{1D60FF40-56FE-402C-BD20-7F6B9B2B3DA4}"/>
          </ac:picMkLst>
        </pc:picChg>
      </pc:sldChg>
      <pc:sldChg chg="modSp mod">
        <pc:chgData name="Brendan Patrick Paulo" userId="d2ba0eff-8bc7-4373-83b4-27b2cfe6ea52" providerId="ADAL" clId="{0C9485AA-1DE0-4C51-B4CF-6D9BC283B134}" dt="2021-03-31T19:59:47.721" v="118" actId="1076"/>
        <pc:sldMkLst>
          <pc:docMk/>
          <pc:sldMk cId="1711577345" sldId="4081"/>
        </pc:sldMkLst>
        <pc:picChg chg="mod">
          <ac:chgData name="Brendan Patrick Paulo" userId="d2ba0eff-8bc7-4373-83b4-27b2cfe6ea52" providerId="ADAL" clId="{0C9485AA-1DE0-4C51-B4CF-6D9BC283B134}" dt="2021-03-31T19:59:47.721" v="118" actId="1076"/>
          <ac:picMkLst>
            <pc:docMk/>
            <pc:sldMk cId="1711577345" sldId="4081"/>
            <ac:picMk id="4" creationId="{324EA66B-2D35-4994-AFB7-8D29DB3A24BD}"/>
          </ac:picMkLst>
        </pc:picChg>
      </pc:sldChg>
    </pc:docChg>
  </pc:docChgLst>
  <pc:docChgLst>
    <pc:chgData name="Ashley Ann Redmond" userId="S::ashley.redmond@nau.edu::40b5ccaa-f571-436c-9d82-4486d945c4ad" providerId="AD" clId="Web-{EF9C9AC9-D01C-40B5-8C3B-8FA1007FE92D}"/>
    <pc:docChg chg="modSld">
      <pc:chgData name="Ashley Ann Redmond" userId="S::ashley.redmond@nau.edu::40b5ccaa-f571-436c-9d82-4486d945c4ad" providerId="AD" clId="Web-{EF9C9AC9-D01C-40B5-8C3B-8FA1007FE92D}" dt="2021-04-01T03:21:07.199" v="2" actId="20577"/>
      <pc:docMkLst>
        <pc:docMk/>
      </pc:docMkLst>
      <pc:sldChg chg="modSp">
        <pc:chgData name="Ashley Ann Redmond" userId="S::ashley.redmond@nau.edu::40b5ccaa-f571-436c-9d82-4486d945c4ad" providerId="AD" clId="Web-{EF9C9AC9-D01C-40B5-8C3B-8FA1007FE92D}" dt="2021-04-01T03:21:07.199" v="2" actId="20577"/>
        <pc:sldMkLst>
          <pc:docMk/>
          <pc:sldMk cId="2596306710" sldId="4104"/>
        </pc:sldMkLst>
        <pc:spChg chg="mod">
          <ac:chgData name="Ashley Ann Redmond" userId="S::ashley.redmond@nau.edu::40b5ccaa-f571-436c-9d82-4486d945c4ad" providerId="AD" clId="Web-{EF9C9AC9-D01C-40B5-8C3B-8FA1007FE92D}" dt="2021-04-01T03:21:07.199" v="2" actId="20577"/>
          <ac:spMkLst>
            <pc:docMk/>
            <pc:sldMk cId="2596306710" sldId="4104"/>
            <ac:spMk id="8" creationId="{8DA3A82C-DB50-4C52-9A86-1B5F01AD2E45}"/>
          </ac:spMkLst>
        </pc:spChg>
      </pc:sldChg>
    </pc:docChg>
  </pc:docChgLst>
  <pc:docChgLst>
    <pc:chgData name="Ryan" userId="dc3ac804-733f-4540-b19d-d7421a6038f4" providerId="ADAL" clId="{00A0B8C8-6760-4DC0-BC24-D30546531437}"/>
    <pc:docChg chg="addSld delSld sldOrd modSection">
      <pc:chgData name="Ryan" userId="dc3ac804-733f-4540-b19d-d7421a6038f4" providerId="ADAL" clId="{00A0B8C8-6760-4DC0-BC24-D30546531437}" dt="2021-04-01T02:17:31.218" v="2" actId="2696"/>
      <pc:docMkLst>
        <pc:docMk/>
      </pc:docMkLst>
      <pc:sldChg chg="ord">
        <pc:chgData name="Ryan" userId="dc3ac804-733f-4540-b19d-d7421a6038f4" providerId="ADAL" clId="{00A0B8C8-6760-4DC0-BC24-D30546531437}" dt="2021-04-01T00:52:58.181" v="0" actId="20578"/>
        <pc:sldMkLst>
          <pc:docMk/>
          <pc:sldMk cId="953111826" sldId="4083"/>
        </pc:sldMkLst>
      </pc:sldChg>
      <pc:sldChg chg="new del">
        <pc:chgData name="Ryan" userId="dc3ac804-733f-4540-b19d-d7421a6038f4" providerId="ADAL" clId="{00A0B8C8-6760-4DC0-BC24-D30546531437}" dt="2021-04-01T02:17:31.218" v="2" actId="2696"/>
        <pc:sldMkLst>
          <pc:docMk/>
          <pc:sldMk cId="2896528489" sldId="4105"/>
        </pc:sldMkLst>
      </pc:sldChg>
    </pc:docChg>
  </pc:docChgLst>
  <pc:docChgLst>
    <pc:chgData name="Colton Lacey" userId="S::cl2279@nau.edu::6e1e9d9d-61eb-4e0c-a06e-16c2112b32aa" providerId="AD" clId="Web-{3E4844D1-A0B3-45E0-AC17-32F835980FD6}"/>
    <pc:docChg chg="addSld modSld modSection">
      <pc:chgData name="Colton Lacey" userId="S::cl2279@nau.edu::6e1e9d9d-61eb-4e0c-a06e-16c2112b32aa" providerId="AD" clId="Web-{3E4844D1-A0B3-45E0-AC17-32F835980FD6}" dt="2021-04-14T16:18:44.511" v="42" actId="20577"/>
      <pc:docMkLst>
        <pc:docMk/>
      </pc:docMkLst>
      <pc:sldChg chg="modSp">
        <pc:chgData name="Colton Lacey" userId="S::cl2279@nau.edu::6e1e9d9d-61eb-4e0c-a06e-16c2112b32aa" providerId="AD" clId="Web-{3E4844D1-A0B3-45E0-AC17-32F835980FD6}" dt="2021-04-14T15:59:47.990" v="14" actId="1076"/>
        <pc:sldMkLst>
          <pc:docMk/>
          <pc:sldMk cId="767923421" sldId="412"/>
        </pc:sldMkLst>
        <pc:spChg chg="mod">
          <ac:chgData name="Colton Lacey" userId="S::cl2279@nau.edu::6e1e9d9d-61eb-4e0c-a06e-16c2112b32aa" providerId="AD" clId="Web-{3E4844D1-A0B3-45E0-AC17-32F835980FD6}" dt="2021-04-14T15:59:45.787" v="12" actId="20577"/>
          <ac:spMkLst>
            <pc:docMk/>
            <pc:sldMk cId="767923421" sldId="412"/>
            <ac:spMk id="3" creationId="{D9C0F8D4-E55D-430C-85F2-2DBC49D9B6AB}"/>
          </ac:spMkLst>
        </pc:spChg>
        <pc:picChg chg="mod">
          <ac:chgData name="Colton Lacey" userId="S::cl2279@nau.edu::6e1e9d9d-61eb-4e0c-a06e-16c2112b32aa" providerId="AD" clId="Web-{3E4844D1-A0B3-45E0-AC17-32F835980FD6}" dt="2021-04-14T15:59:47.990" v="14" actId="1076"/>
          <ac:picMkLst>
            <pc:docMk/>
            <pc:sldMk cId="767923421" sldId="412"/>
            <ac:picMk id="5" creationId="{BA5040EF-E64C-4194-817D-1C256062ACCB}"/>
          </ac:picMkLst>
        </pc:picChg>
      </pc:sldChg>
      <pc:sldChg chg="delSp modSp new">
        <pc:chgData name="Colton Lacey" userId="S::cl2279@nau.edu::6e1e9d9d-61eb-4e0c-a06e-16c2112b32aa" providerId="AD" clId="Web-{3E4844D1-A0B3-45E0-AC17-32F835980FD6}" dt="2021-04-14T16:18:44.511" v="42" actId="20577"/>
        <pc:sldMkLst>
          <pc:docMk/>
          <pc:sldMk cId="735995488" sldId="4107"/>
        </pc:sldMkLst>
        <pc:spChg chg="mod">
          <ac:chgData name="Colton Lacey" userId="S::cl2279@nau.edu::6e1e9d9d-61eb-4e0c-a06e-16c2112b32aa" providerId="AD" clId="Web-{3E4844D1-A0B3-45E0-AC17-32F835980FD6}" dt="2021-04-14T16:15:29.551" v="16" actId="20577"/>
          <ac:spMkLst>
            <pc:docMk/>
            <pc:sldMk cId="735995488" sldId="4107"/>
            <ac:spMk id="3" creationId="{B30FA9F7-48C2-45E9-9503-B04B50CF7181}"/>
          </ac:spMkLst>
        </pc:spChg>
        <pc:spChg chg="del">
          <ac:chgData name="Colton Lacey" userId="S::cl2279@nau.edu::6e1e9d9d-61eb-4e0c-a06e-16c2112b32aa" providerId="AD" clId="Web-{3E4844D1-A0B3-45E0-AC17-32F835980FD6}" dt="2021-04-14T16:16:01.928" v="20"/>
          <ac:spMkLst>
            <pc:docMk/>
            <pc:sldMk cId="735995488" sldId="4107"/>
            <ac:spMk id="4" creationId="{C608C90C-7EC4-4635-B68F-EACB4125336C}"/>
          </ac:spMkLst>
        </pc:spChg>
        <pc:spChg chg="mod">
          <ac:chgData name="Colton Lacey" userId="S::cl2279@nau.edu::6e1e9d9d-61eb-4e0c-a06e-16c2112b32aa" providerId="AD" clId="Web-{3E4844D1-A0B3-45E0-AC17-32F835980FD6}" dt="2021-04-14T16:18:44.511" v="42" actId="20577"/>
          <ac:spMkLst>
            <pc:docMk/>
            <pc:sldMk cId="735995488" sldId="4107"/>
            <ac:spMk id="5" creationId="{65DF7246-8239-4C36-A1C5-8B88A38D63B4}"/>
          </ac:spMkLst>
        </pc:spChg>
        <pc:spChg chg="del">
          <ac:chgData name="Colton Lacey" userId="S::cl2279@nau.edu::6e1e9d9d-61eb-4e0c-a06e-16c2112b32aa" providerId="AD" clId="Web-{3E4844D1-A0B3-45E0-AC17-32F835980FD6}" dt="2021-04-14T16:16:00.646" v="19"/>
          <ac:spMkLst>
            <pc:docMk/>
            <pc:sldMk cId="735995488" sldId="4107"/>
            <ac:spMk id="6" creationId="{D47F8808-B441-4765-95AB-2A0762BA2EE5}"/>
          </ac:spMkLst>
        </pc:spChg>
        <pc:spChg chg="del mod">
          <ac:chgData name="Colton Lacey" userId="S::cl2279@nau.edu::6e1e9d9d-61eb-4e0c-a06e-16c2112b32aa" providerId="AD" clId="Web-{3E4844D1-A0B3-45E0-AC17-32F835980FD6}" dt="2021-04-14T16:15:58.662" v="18"/>
          <ac:spMkLst>
            <pc:docMk/>
            <pc:sldMk cId="735995488" sldId="4107"/>
            <ac:spMk id="7" creationId="{AA9A7452-5D64-483D-8E47-A31D3734A377}"/>
          </ac:spMkLst>
        </pc:spChg>
        <pc:spChg chg="del">
          <ac:chgData name="Colton Lacey" userId="S::cl2279@nau.edu::6e1e9d9d-61eb-4e0c-a06e-16c2112b32aa" providerId="AD" clId="Web-{3E4844D1-A0B3-45E0-AC17-32F835980FD6}" dt="2021-04-14T16:18:39.245" v="40"/>
          <ac:spMkLst>
            <pc:docMk/>
            <pc:sldMk cId="735995488" sldId="4107"/>
            <ac:spMk id="8" creationId="{0AB0A0D5-F56B-4A84-BE72-31ED8AD560FA}"/>
          </ac:spMkLst>
        </pc:spChg>
      </pc:sldChg>
    </pc:docChg>
  </pc:docChgLst>
  <pc:docChgLst>
    <pc:chgData name="Emily Caroline Kasarjian" userId="S::eck67@nau.edu::e6735b90-ddf5-44ff-897f-61e3614c04d4" providerId="AD" clId="Web-{181E0CA5-B2F1-40A2-BF9D-DBF4C48BD32B}"/>
    <pc:docChg chg="modSld">
      <pc:chgData name="Emily Caroline Kasarjian" userId="S::eck67@nau.edu::e6735b90-ddf5-44ff-897f-61e3614c04d4" providerId="AD" clId="Web-{181E0CA5-B2F1-40A2-BF9D-DBF4C48BD32B}" dt="2021-03-30T07:08:12.787" v="0"/>
      <pc:docMkLst>
        <pc:docMk/>
      </pc:docMkLst>
      <pc:sldChg chg="addSp modSp">
        <pc:chgData name="Emily Caroline Kasarjian" userId="S::eck67@nau.edu::e6735b90-ddf5-44ff-897f-61e3614c04d4" providerId="AD" clId="Web-{181E0CA5-B2F1-40A2-BF9D-DBF4C48BD32B}" dt="2021-03-30T07:08:12.787" v="0"/>
        <pc:sldMkLst>
          <pc:docMk/>
          <pc:sldMk cId="116100928" sldId="4085"/>
        </pc:sldMkLst>
        <pc:picChg chg="add mod">
          <ac:chgData name="Emily Caroline Kasarjian" userId="S::eck67@nau.edu::e6735b90-ddf5-44ff-897f-61e3614c04d4" providerId="AD" clId="Web-{181E0CA5-B2F1-40A2-BF9D-DBF4C48BD32B}" dt="2021-03-30T07:08:12.787" v="0"/>
          <ac:picMkLst>
            <pc:docMk/>
            <pc:sldMk cId="116100928" sldId="4085"/>
            <ac:picMk id="5" creationId="{97819459-2B2B-4E76-AE71-B9CE0F9ED71D}"/>
          </ac:picMkLst>
        </pc:picChg>
      </pc:sldChg>
    </pc:docChg>
  </pc:docChgLst>
  <pc:docChgLst>
    <pc:chgData name="Matthew S Woodward" userId="S::msw242@nau.edu::46b6f807-ee6b-42a4-8055-03fe9efb0ae8" providerId="AD" clId="Web-{11D4B99F-B024-B000-D2C0-710AD9EEA3D0}"/>
    <pc:docChg chg="modSld">
      <pc:chgData name="Matthew S Woodward" userId="S::msw242@nau.edu::46b6f807-ee6b-42a4-8055-03fe9efb0ae8" providerId="AD" clId="Web-{11D4B99F-B024-B000-D2C0-710AD9EEA3D0}" dt="2021-04-01T01:44:51.313" v="167" actId="20577"/>
      <pc:docMkLst>
        <pc:docMk/>
      </pc:docMkLst>
      <pc:sldChg chg="modSp">
        <pc:chgData name="Matthew S Woodward" userId="S::msw242@nau.edu::46b6f807-ee6b-42a4-8055-03fe9efb0ae8" providerId="AD" clId="Web-{11D4B99F-B024-B000-D2C0-710AD9EEA3D0}" dt="2021-04-01T01:44:51.313" v="167" actId="20577"/>
        <pc:sldMkLst>
          <pc:docMk/>
          <pc:sldMk cId="1101348108" sldId="405"/>
        </pc:sldMkLst>
        <pc:spChg chg="mod">
          <ac:chgData name="Matthew S Woodward" userId="S::msw242@nau.edu::46b6f807-ee6b-42a4-8055-03fe9efb0ae8" providerId="AD" clId="Web-{11D4B99F-B024-B000-D2C0-710AD9EEA3D0}" dt="2021-04-01T01:44:51.313" v="167" actId="20577"/>
          <ac:spMkLst>
            <pc:docMk/>
            <pc:sldMk cId="1101348108" sldId="405"/>
            <ac:spMk id="7" creationId="{319E987A-23A7-4A99-9FC8-054FE2CC31DA}"/>
          </ac:spMkLst>
        </pc:spChg>
      </pc:sldChg>
    </pc:docChg>
  </pc:docChgLst>
  <pc:docChgLst>
    <pc:chgData name="Emily Caroline Kasarjian" userId="S::eck67@nau.edu::e6735b90-ddf5-44ff-897f-61e3614c04d4" providerId="AD" clId="Web-{79408203-AD96-4932-98A7-FF7297B13622}"/>
    <pc:docChg chg="modSld">
      <pc:chgData name="Emily Caroline Kasarjian" userId="S::eck67@nau.edu::e6735b90-ddf5-44ff-897f-61e3614c04d4" providerId="AD" clId="Web-{79408203-AD96-4932-98A7-FF7297B13622}" dt="2021-03-30T22:39:37.839" v="1" actId="20577"/>
      <pc:docMkLst>
        <pc:docMk/>
      </pc:docMkLst>
      <pc:sldChg chg="modSp">
        <pc:chgData name="Emily Caroline Kasarjian" userId="S::eck67@nau.edu::e6735b90-ddf5-44ff-897f-61e3614c04d4" providerId="AD" clId="Web-{79408203-AD96-4932-98A7-FF7297B13622}" dt="2021-03-30T22:39:37.839" v="1" actId="20577"/>
        <pc:sldMkLst>
          <pc:docMk/>
          <pc:sldMk cId="846093599" sldId="269"/>
        </pc:sldMkLst>
        <pc:spChg chg="mod">
          <ac:chgData name="Emily Caroline Kasarjian" userId="S::eck67@nau.edu::e6735b90-ddf5-44ff-897f-61e3614c04d4" providerId="AD" clId="Web-{79408203-AD96-4932-98A7-FF7297B13622}" dt="2021-03-30T22:39:37.839" v="1" actId="20577"/>
          <ac:spMkLst>
            <pc:docMk/>
            <pc:sldMk cId="846093599" sldId="269"/>
            <ac:spMk id="5" creationId="{9A221D81-AF2F-43E5-8006-6C56DE056104}"/>
          </ac:spMkLst>
        </pc:spChg>
      </pc:sldChg>
    </pc:docChg>
  </pc:docChgLst>
  <pc:docChgLst>
    <pc:chgData name="Logan Alexander Faubion" userId="S::lf367@nau.edu::ca23724e-7679-4f79-b63b-543e294bf5fe" providerId="AD" clId="Web-{7D1000CD-7D27-4036-BD2F-E11C51DA4FAC}"/>
    <pc:docChg chg="modSld">
      <pc:chgData name="Logan Alexander Faubion" userId="S::lf367@nau.edu::ca23724e-7679-4f79-b63b-543e294bf5fe" providerId="AD" clId="Web-{7D1000CD-7D27-4036-BD2F-E11C51DA4FAC}" dt="2021-03-30T22:01:18.121" v="1" actId="1076"/>
      <pc:docMkLst>
        <pc:docMk/>
      </pc:docMkLst>
      <pc:sldChg chg="modSp">
        <pc:chgData name="Logan Alexander Faubion" userId="S::lf367@nau.edu::ca23724e-7679-4f79-b63b-543e294bf5fe" providerId="AD" clId="Web-{7D1000CD-7D27-4036-BD2F-E11C51DA4FAC}" dt="2021-03-30T22:01:18.121" v="1" actId="1076"/>
        <pc:sldMkLst>
          <pc:docMk/>
          <pc:sldMk cId="4225124694" sldId="390"/>
        </pc:sldMkLst>
        <pc:picChg chg="mod">
          <ac:chgData name="Logan Alexander Faubion" userId="S::lf367@nau.edu::ca23724e-7679-4f79-b63b-543e294bf5fe" providerId="AD" clId="Web-{7D1000CD-7D27-4036-BD2F-E11C51DA4FAC}" dt="2021-03-30T22:01:18.121" v="1" actId="1076"/>
          <ac:picMkLst>
            <pc:docMk/>
            <pc:sldMk cId="4225124694" sldId="390"/>
            <ac:picMk id="4" creationId="{697574D8-F85A-4D2F-92A8-380FDC5014BD}"/>
          </ac:picMkLst>
        </pc:picChg>
      </pc:sldChg>
    </pc:docChg>
  </pc:docChgLst>
  <pc:docChgLst>
    <pc:chgData name="Brian L Connors" userId="S::blc338@nau.edu::081a3a51-152d-43df-8a34-9a9fe0df17fb" providerId="AD" clId="Web-{7B00DF8B-3159-4B66-98AB-69DD59BA782E}"/>
    <pc:docChg chg="modSld">
      <pc:chgData name="Brian L Connors" userId="S::blc338@nau.edu::081a3a51-152d-43df-8a34-9a9fe0df17fb" providerId="AD" clId="Web-{7B00DF8B-3159-4B66-98AB-69DD59BA782E}" dt="2021-03-28T21:09:48.225" v="436" actId="20577"/>
      <pc:docMkLst>
        <pc:docMk/>
      </pc:docMkLst>
      <pc:sldChg chg="modSp">
        <pc:chgData name="Brian L Connors" userId="S::blc338@nau.edu::081a3a51-152d-43df-8a34-9a9fe0df17fb" providerId="AD" clId="Web-{7B00DF8B-3159-4B66-98AB-69DD59BA782E}" dt="2021-03-28T21:09:48.225" v="436" actId="20577"/>
        <pc:sldMkLst>
          <pc:docMk/>
          <pc:sldMk cId="2735317075" sldId="4087"/>
        </pc:sldMkLst>
        <pc:spChg chg="mod">
          <ac:chgData name="Brian L Connors" userId="S::blc338@nau.edu::081a3a51-152d-43df-8a34-9a9fe0df17fb" providerId="AD" clId="Web-{7B00DF8B-3159-4B66-98AB-69DD59BA782E}" dt="2021-03-28T21:09:48.225" v="436" actId="20577"/>
          <ac:spMkLst>
            <pc:docMk/>
            <pc:sldMk cId="2735317075" sldId="4087"/>
            <ac:spMk id="6" creationId="{6C135A5A-AFCF-4733-8C91-20C94E4711D2}"/>
          </ac:spMkLst>
        </pc:spChg>
      </pc:sldChg>
    </pc:docChg>
  </pc:docChgLst>
  <pc:docChgLst>
    <pc:chgData name="Emily Caroline Kasarjian" userId="S::eck67@nau.edu::e6735b90-ddf5-44ff-897f-61e3614c04d4" providerId="AD" clId="Web-{2C145CEE-9784-41ED-86B6-79295F2D87F1}"/>
    <pc:docChg chg="modSld">
      <pc:chgData name="Emily Caroline Kasarjian" userId="S::eck67@nau.edu::e6735b90-ddf5-44ff-897f-61e3614c04d4" providerId="AD" clId="Web-{2C145CEE-9784-41ED-86B6-79295F2D87F1}" dt="2021-04-13T22:35:15.519" v="13" actId="1076"/>
      <pc:docMkLst>
        <pc:docMk/>
      </pc:docMkLst>
      <pc:sldChg chg="addSp delSp modSp">
        <pc:chgData name="Emily Caroline Kasarjian" userId="S::eck67@nau.edu::e6735b90-ddf5-44ff-897f-61e3614c04d4" providerId="AD" clId="Web-{2C145CEE-9784-41ED-86B6-79295F2D87F1}" dt="2021-04-13T22:35:15.519" v="13" actId="1076"/>
        <pc:sldMkLst>
          <pc:docMk/>
          <pc:sldMk cId="2003434966" sldId="396"/>
        </pc:sldMkLst>
        <pc:picChg chg="mod">
          <ac:chgData name="Emily Caroline Kasarjian" userId="S::eck67@nau.edu::e6735b90-ddf5-44ff-897f-61e3614c04d4" providerId="AD" clId="Web-{2C145CEE-9784-41ED-86B6-79295F2D87F1}" dt="2021-04-13T22:35:15.519" v="13" actId="1076"/>
          <ac:picMkLst>
            <pc:docMk/>
            <pc:sldMk cId="2003434966" sldId="396"/>
            <ac:picMk id="7" creationId="{0FC308B2-4DD5-41A7-B1B9-30BDC8824E0A}"/>
          </ac:picMkLst>
        </pc:picChg>
        <pc:picChg chg="add del mod">
          <ac:chgData name="Emily Caroline Kasarjian" userId="S::eck67@nau.edu::e6735b90-ddf5-44ff-897f-61e3614c04d4" providerId="AD" clId="Web-{2C145CEE-9784-41ED-86B6-79295F2D87F1}" dt="2021-04-13T22:35:11.910" v="12"/>
          <ac:picMkLst>
            <pc:docMk/>
            <pc:sldMk cId="2003434966" sldId="396"/>
            <ac:picMk id="15" creationId="{BAD079C1-6A15-430D-AF8C-B677BE88D702}"/>
          </ac:picMkLst>
        </pc:picChg>
      </pc:sldChg>
      <pc:sldChg chg="modSp">
        <pc:chgData name="Emily Caroline Kasarjian" userId="S::eck67@nau.edu::e6735b90-ddf5-44ff-897f-61e3614c04d4" providerId="AD" clId="Web-{2C145CEE-9784-41ED-86B6-79295F2D87F1}" dt="2021-04-13T21:35:41.199" v="2" actId="20577"/>
        <pc:sldMkLst>
          <pc:docMk/>
          <pc:sldMk cId="835612329" sldId="403"/>
        </pc:sldMkLst>
        <pc:spChg chg="mod">
          <ac:chgData name="Emily Caroline Kasarjian" userId="S::eck67@nau.edu::e6735b90-ddf5-44ff-897f-61e3614c04d4" providerId="AD" clId="Web-{2C145CEE-9784-41ED-86B6-79295F2D87F1}" dt="2021-04-13T21:35:41.199" v="2" actId="20577"/>
          <ac:spMkLst>
            <pc:docMk/>
            <pc:sldMk cId="835612329" sldId="403"/>
            <ac:spMk id="13" creationId="{2F15EABF-FD5F-4968-934E-1F8FD6B59527}"/>
          </ac:spMkLst>
        </pc:spChg>
      </pc:sldChg>
    </pc:docChg>
  </pc:docChgLst>
  <pc:docChgLst>
    <pc:chgData name="Brian L Connors" userId="S::blc338@nau.edu::081a3a51-152d-43df-8a34-9a9fe0df17fb" providerId="AD" clId="Web-{BBD2B89F-F04F-B000-F970-E6F327DFFEEC}"/>
    <pc:docChg chg="modSld">
      <pc:chgData name="Brian L Connors" userId="S::blc338@nau.edu::081a3a51-152d-43df-8a34-9a9fe0df17fb" providerId="AD" clId="Web-{BBD2B89F-F04F-B000-F970-E6F327DFFEEC}" dt="2021-03-28T23:03:39.619" v="232" actId="20577"/>
      <pc:docMkLst>
        <pc:docMk/>
      </pc:docMkLst>
      <pc:sldChg chg="modSp">
        <pc:chgData name="Brian L Connors" userId="S::blc338@nau.edu::081a3a51-152d-43df-8a34-9a9fe0df17fb" providerId="AD" clId="Web-{BBD2B89F-F04F-B000-F970-E6F327DFFEEC}" dt="2021-03-28T23:03:39.619" v="232" actId="20577"/>
        <pc:sldMkLst>
          <pc:docMk/>
          <pc:sldMk cId="1101348108" sldId="405"/>
        </pc:sldMkLst>
        <pc:spChg chg="mod">
          <ac:chgData name="Brian L Connors" userId="S::blc338@nau.edu::081a3a51-152d-43df-8a34-9a9fe0df17fb" providerId="AD" clId="Web-{BBD2B89F-F04F-B000-F970-E6F327DFFEEC}" dt="2021-03-28T23:03:39.619" v="232" actId="20577"/>
          <ac:spMkLst>
            <pc:docMk/>
            <pc:sldMk cId="1101348108" sldId="405"/>
            <ac:spMk id="7" creationId="{319E987A-23A7-4A99-9FC8-054FE2CC31DA}"/>
          </ac:spMkLst>
        </pc:spChg>
      </pc:sldChg>
    </pc:docChg>
  </pc:docChgLst>
  <pc:docChgLst>
    <pc:chgData name="Logan Alexander Faubion" userId="S::lf367@nau.edu::ca23724e-7679-4f79-b63b-543e294bf5fe" providerId="AD" clId="Web-{C9371F9F-4705-49C5-9D8A-D4802D1B5771}"/>
    <pc:docChg chg="modSld">
      <pc:chgData name="Logan Alexander Faubion" userId="S::lf367@nau.edu::ca23724e-7679-4f79-b63b-543e294bf5fe" providerId="AD" clId="Web-{C9371F9F-4705-49C5-9D8A-D4802D1B5771}" dt="2021-03-31T02:08:12.876" v="447" actId="20577"/>
      <pc:docMkLst>
        <pc:docMk/>
      </pc:docMkLst>
      <pc:sldChg chg="modSp">
        <pc:chgData name="Logan Alexander Faubion" userId="S::lf367@nau.edu::ca23724e-7679-4f79-b63b-543e294bf5fe" providerId="AD" clId="Web-{C9371F9F-4705-49C5-9D8A-D4802D1B5771}" dt="2021-03-31T01:48:46.463" v="72" actId="20577"/>
        <pc:sldMkLst>
          <pc:docMk/>
          <pc:sldMk cId="2239901873" sldId="267"/>
        </pc:sldMkLst>
        <pc:spChg chg="mod">
          <ac:chgData name="Logan Alexander Faubion" userId="S::lf367@nau.edu::ca23724e-7679-4f79-b63b-543e294bf5fe" providerId="AD" clId="Web-{C9371F9F-4705-49C5-9D8A-D4802D1B5771}" dt="2021-03-31T01:48:46.463" v="72" actId="20577"/>
          <ac:spMkLst>
            <pc:docMk/>
            <pc:sldMk cId="2239901873" sldId="267"/>
            <ac:spMk id="16" creationId="{B00F6E8B-247D-4DAD-AE1B-E6C1F0B3C55F}"/>
          </ac:spMkLst>
        </pc:spChg>
      </pc:sldChg>
      <pc:sldChg chg="modSp">
        <pc:chgData name="Logan Alexander Faubion" userId="S::lf367@nau.edu::ca23724e-7679-4f79-b63b-543e294bf5fe" providerId="AD" clId="Web-{C9371F9F-4705-49C5-9D8A-D4802D1B5771}" dt="2021-03-31T02:05:26.960" v="412" actId="1076"/>
        <pc:sldMkLst>
          <pc:docMk/>
          <pc:sldMk cId="4225124694" sldId="390"/>
        </pc:sldMkLst>
        <pc:spChg chg="mod">
          <ac:chgData name="Logan Alexander Faubion" userId="S::lf367@nau.edu::ca23724e-7679-4f79-b63b-543e294bf5fe" providerId="AD" clId="Web-{C9371F9F-4705-49C5-9D8A-D4802D1B5771}" dt="2021-03-31T02:02:13.886" v="263" actId="1076"/>
          <ac:spMkLst>
            <pc:docMk/>
            <pc:sldMk cId="4225124694" sldId="390"/>
            <ac:spMk id="2" creationId="{6912DD9D-CB1F-4F80-ACE6-6144BC63EEBD}"/>
          </ac:spMkLst>
        </pc:spChg>
        <pc:spChg chg="mod">
          <ac:chgData name="Logan Alexander Faubion" userId="S::lf367@nau.edu::ca23724e-7679-4f79-b63b-543e294bf5fe" providerId="AD" clId="Web-{C9371F9F-4705-49C5-9D8A-D4802D1B5771}" dt="2021-03-31T02:05:26.960" v="412" actId="1076"/>
          <ac:spMkLst>
            <pc:docMk/>
            <pc:sldMk cId="4225124694" sldId="390"/>
            <ac:spMk id="5" creationId="{29751B4D-E652-4B95-91DB-3AAD3BF58CCA}"/>
          </ac:spMkLst>
        </pc:spChg>
        <pc:spChg chg="mod">
          <ac:chgData name="Logan Alexander Faubion" userId="S::lf367@nau.edu::ca23724e-7679-4f79-b63b-543e294bf5fe" providerId="AD" clId="Web-{C9371F9F-4705-49C5-9D8A-D4802D1B5771}" dt="2021-03-31T02:02:44.388" v="269" actId="1076"/>
          <ac:spMkLst>
            <pc:docMk/>
            <pc:sldMk cId="4225124694" sldId="390"/>
            <ac:spMk id="7" creationId="{8B493A18-BBB7-4FBE-9D32-2DF558DE7033}"/>
          </ac:spMkLst>
        </pc:spChg>
        <pc:picChg chg="mod">
          <ac:chgData name="Logan Alexander Faubion" userId="S::lf367@nau.edu::ca23724e-7679-4f79-b63b-543e294bf5fe" providerId="AD" clId="Web-{C9371F9F-4705-49C5-9D8A-D4802D1B5771}" dt="2021-03-31T02:02:42.060" v="268" actId="1076"/>
          <ac:picMkLst>
            <pc:docMk/>
            <pc:sldMk cId="4225124694" sldId="390"/>
            <ac:picMk id="4" creationId="{697574D8-F85A-4D2F-92A8-380FDC5014BD}"/>
          </ac:picMkLst>
        </pc:picChg>
        <pc:picChg chg="mod modCrop">
          <ac:chgData name="Logan Alexander Faubion" userId="S::lf367@nau.edu::ca23724e-7679-4f79-b63b-543e294bf5fe" providerId="AD" clId="Web-{C9371F9F-4705-49C5-9D8A-D4802D1B5771}" dt="2021-03-31T02:02:06.433" v="261" actId="1076"/>
          <ac:picMkLst>
            <pc:docMk/>
            <pc:sldMk cId="4225124694" sldId="390"/>
            <ac:picMk id="12" creationId="{6394E70A-9D24-4922-9F28-BAEB1709B265}"/>
          </ac:picMkLst>
        </pc:picChg>
        <pc:picChg chg="mod">
          <ac:chgData name="Logan Alexander Faubion" userId="S::lf367@nau.edu::ca23724e-7679-4f79-b63b-543e294bf5fe" providerId="AD" clId="Web-{C9371F9F-4705-49C5-9D8A-D4802D1B5771}" dt="2021-03-31T02:02:26.856" v="265" actId="14100"/>
          <ac:picMkLst>
            <pc:docMk/>
            <pc:sldMk cId="4225124694" sldId="390"/>
            <ac:picMk id="19" creationId="{ED427C56-DE15-44FF-B4A8-74BE59ABAF29}"/>
          </ac:picMkLst>
        </pc:picChg>
        <pc:picChg chg="mod modCrop">
          <ac:chgData name="Logan Alexander Faubion" userId="S::lf367@nau.edu::ca23724e-7679-4f79-b63b-543e294bf5fe" providerId="AD" clId="Web-{C9371F9F-4705-49C5-9D8A-D4802D1B5771}" dt="2021-03-31T02:02:36.419" v="267"/>
          <ac:picMkLst>
            <pc:docMk/>
            <pc:sldMk cId="4225124694" sldId="390"/>
            <ac:picMk id="24" creationId="{E8B1622E-4A59-424E-9614-2E326C021290}"/>
          </ac:picMkLst>
        </pc:picChg>
      </pc:sldChg>
      <pc:sldChg chg="delSp modSp">
        <pc:chgData name="Logan Alexander Faubion" userId="S::lf367@nau.edu::ca23724e-7679-4f79-b63b-543e294bf5fe" providerId="AD" clId="Web-{C9371F9F-4705-49C5-9D8A-D4802D1B5771}" dt="2021-03-31T02:08:12.876" v="447" actId="20577"/>
        <pc:sldMkLst>
          <pc:docMk/>
          <pc:sldMk cId="466795410" sldId="410"/>
        </pc:sldMkLst>
        <pc:spChg chg="del mod">
          <ac:chgData name="Logan Alexander Faubion" userId="S::lf367@nau.edu::ca23724e-7679-4f79-b63b-543e294bf5fe" providerId="AD" clId="Web-{C9371F9F-4705-49C5-9D8A-D4802D1B5771}" dt="2021-03-31T01:53:49.028" v="96"/>
          <ac:spMkLst>
            <pc:docMk/>
            <pc:sldMk cId="466795410" sldId="410"/>
            <ac:spMk id="4" creationId="{F3DB8343-2088-4FA8-BC67-B929579E2384}"/>
          </ac:spMkLst>
        </pc:spChg>
        <pc:spChg chg="mod">
          <ac:chgData name="Logan Alexander Faubion" userId="S::lf367@nau.edu::ca23724e-7679-4f79-b63b-543e294bf5fe" providerId="AD" clId="Web-{C9371F9F-4705-49C5-9D8A-D4802D1B5771}" dt="2021-03-31T02:08:12.876" v="447" actId="20577"/>
          <ac:spMkLst>
            <pc:docMk/>
            <pc:sldMk cId="466795410" sldId="410"/>
            <ac:spMk id="11" creationId="{4B1B560A-5F6C-4B6B-B48A-D873A9DEC979}"/>
          </ac:spMkLst>
        </pc:spChg>
      </pc:sldChg>
    </pc:docChg>
  </pc:docChgLst>
  <pc:docChgLst>
    <pc:chgData name="Ashley Ann Redmond" userId="S::ashley.redmond@nau.edu::40b5ccaa-f571-436c-9d82-4486d945c4ad" providerId="AD" clId="Web-{CEBB0F05-2FA8-4601-837A-9344FC00101B}"/>
    <pc:docChg chg="addSld delSld modSld modSection">
      <pc:chgData name="Ashley Ann Redmond" userId="S::ashley.redmond@nau.edu::40b5ccaa-f571-436c-9d82-4486d945c4ad" providerId="AD" clId="Web-{CEBB0F05-2FA8-4601-837A-9344FC00101B}" dt="2021-04-01T02:47:44.459" v="113" actId="14100"/>
      <pc:docMkLst>
        <pc:docMk/>
      </pc:docMkLst>
      <pc:sldChg chg="modSp">
        <pc:chgData name="Ashley Ann Redmond" userId="S::ashley.redmond@nau.edu::40b5ccaa-f571-436c-9d82-4486d945c4ad" providerId="AD" clId="Web-{CEBB0F05-2FA8-4601-837A-9344FC00101B}" dt="2021-04-01T02:34:20.631" v="1" actId="1076"/>
        <pc:sldMkLst>
          <pc:docMk/>
          <pc:sldMk cId="1826951882" sldId="402"/>
        </pc:sldMkLst>
        <pc:picChg chg="mod">
          <ac:chgData name="Ashley Ann Redmond" userId="S::ashley.redmond@nau.edu::40b5ccaa-f571-436c-9d82-4486d945c4ad" providerId="AD" clId="Web-{CEBB0F05-2FA8-4601-837A-9344FC00101B}" dt="2021-04-01T02:34:20.631" v="1" actId="1076"/>
          <ac:picMkLst>
            <pc:docMk/>
            <pc:sldMk cId="1826951882" sldId="402"/>
            <ac:picMk id="9" creationId="{27A866A4-7D7C-41BA-9619-FD0A0065393E}"/>
          </ac:picMkLst>
        </pc:picChg>
      </pc:sldChg>
      <pc:sldChg chg="modSp">
        <pc:chgData name="Ashley Ann Redmond" userId="S::ashley.redmond@nau.edu::40b5ccaa-f571-436c-9d82-4486d945c4ad" providerId="AD" clId="Web-{CEBB0F05-2FA8-4601-837A-9344FC00101B}" dt="2021-04-01T02:41:30.610" v="39" actId="20577"/>
        <pc:sldMkLst>
          <pc:docMk/>
          <pc:sldMk cId="835612329" sldId="403"/>
        </pc:sldMkLst>
        <pc:spChg chg="mod">
          <ac:chgData name="Ashley Ann Redmond" userId="S::ashley.redmond@nau.edu::40b5ccaa-f571-436c-9d82-4486d945c4ad" providerId="AD" clId="Web-{CEBB0F05-2FA8-4601-837A-9344FC00101B}" dt="2021-04-01T02:41:30.610" v="39" actId="20577"/>
          <ac:spMkLst>
            <pc:docMk/>
            <pc:sldMk cId="835612329" sldId="403"/>
            <ac:spMk id="5" creationId="{598EFDF9-C8ED-4176-A387-5147D4472100}"/>
          </ac:spMkLst>
        </pc:spChg>
        <pc:picChg chg="mod">
          <ac:chgData name="Ashley Ann Redmond" userId="S::ashley.redmond@nau.edu::40b5ccaa-f571-436c-9d82-4486d945c4ad" providerId="AD" clId="Web-{CEBB0F05-2FA8-4601-837A-9344FC00101B}" dt="2021-04-01T02:34:43.351" v="6" actId="1076"/>
          <ac:picMkLst>
            <pc:docMk/>
            <pc:sldMk cId="835612329" sldId="403"/>
            <ac:picMk id="2" creationId="{90F7E7B2-089A-4DA3-9053-6755B708B51E}"/>
          </ac:picMkLst>
        </pc:picChg>
        <pc:picChg chg="mod">
          <ac:chgData name="Ashley Ann Redmond" userId="S::ashley.redmond@nau.edu::40b5ccaa-f571-436c-9d82-4486d945c4ad" providerId="AD" clId="Web-{CEBB0F05-2FA8-4601-837A-9344FC00101B}" dt="2021-04-01T02:34:45.461" v="7" actId="1076"/>
          <ac:picMkLst>
            <pc:docMk/>
            <pc:sldMk cId="835612329" sldId="403"/>
            <ac:picMk id="4" creationId="{BCA1652A-4376-4713-AD61-484E750360DA}"/>
          </ac:picMkLst>
        </pc:picChg>
      </pc:sldChg>
      <pc:sldChg chg="modSp">
        <pc:chgData name="Ashley Ann Redmond" userId="S::ashley.redmond@nau.edu::40b5ccaa-f571-436c-9d82-4486d945c4ad" providerId="AD" clId="Web-{CEBB0F05-2FA8-4601-837A-9344FC00101B}" dt="2021-04-01T02:47:44.459" v="113" actId="14100"/>
        <pc:sldMkLst>
          <pc:docMk/>
          <pc:sldMk cId="2596306710" sldId="4104"/>
        </pc:sldMkLst>
        <pc:spChg chg="mod">
          <ac:chgData name="Ashley Ann Redmond" userId="S::ashley.redmond@nau.edu::40b5ccaa-f571-436c-9d82-4486d945c4ad" providerId="AD" clId="Web-{CEBB0F05-2FA8-4601-837A-9344FC00101B}" dt="2021-04-01T02:47:44.459" v="113" actId="14100"/>
          <ac:spMkLst>
            <pc:docMk/>
            <pc:sldMk cId="2596306710" sldId="4104"/>
            <ac:spMk id="4" creationId="{F8DA0C02-DDF7-4736-921F-4E0EEB51FF3B}"/>
          </ac:spMkLst>
        </pc:spChg>
        <pc:spChg chg="mod">
          <ac:chgData name="Ashley Ann Redmond" userId="S::ashley.redmond@nau.edu::40b5ccaa-f571-436c-9d82-4486d945c4ad" providerId="AD" clId="Web-{CEBB0F05-2FA8-4601-837A-9344FC00101B}" dt="2021-04-01T02:47:36.864" v="112" actId="1076"/>
          <ac:spMkLst>
            <pc:docMk/>
            <pc:sldMk cId="2596306710" sldId="4104"/>
            <ac:spMk id="12" creationId="{C2099341-963E-40DF-BA01-C1F01C881BBF}"/>
          </ac:spMkLst>
        </pc:spChg>
        <pc:picChg chg="mod">
          <ac:chgData name="Ashley Ann Redmond" userId="S::ashley.redmond@nau.edu::40b5ccaa-f571-436c-9d82-4486d945c4ad" providerId="AD" clId="Web-{CEBB0F05-2FA8-4601-837A-9344FC00101B}" dt="2021-04-01T02:45:28.779" v="43" actId="1076"/>
          <ac:picMkLst>
            <pc:docMk/>
            <pc:sldMk cId="2596306710" sldId="4104"/>
            <ac:picMk id="7" creationId="{07AD428D-01B3-4A1E-B459-0F88853D4E51}"/>
          </ac:picMkLst>
        </pc:picChg>
        <pc:picChg chg="mod">
          <ac:chgData name="Ashley Ann Redmond" userId="S::ashley.redmond@nau.edu::40b5ccaa-f571-436c-9d82-4486d945c4ad" providerId="AD" clId="Web-{CEBB0F05-2FA8-4601-837A-9344FC00101B}" dt="2021-04-01T02:45:40.217" v="45" actId="1076"/>
          <ac:picMkLst>
            <pc:docMk/>
            <pc:sldMk cId="2596306710" sldId="4104"/>
            <ac:picMk id="11" creationId="{8764AC9B-9FF2-485D-8799-A404B8F476C4}"/>
          </ac:picMkLst>
        </pc:picChg>
      </pc:sldChg>
      <pc:sldChg chg="add del replId">
        <pc:chgData name="Ashley Ann Redmond" userId="S::ashley.redmond@nau.edu::40b5ccaa-f571-436c-9d82-4486d945c4ad" providerId="AD" clId="Web-{CEBB0F05-2FA8-4601-837A-9344FC00101B}" dt="2021-04-01T02:39:31.291" v="29"/>
        <pc:sldMkLst>
          <pc:docMk/>
          <pc:sldMk cId="436526666" sldId="4105"/>
        </pc:sldMkLst>
      </pc:sldChg>
      <pc:sldChg chg="modSp new del">
        <pc:chgData name="Ashley Ann Redmond" userId="S::ashley.redmond@nau.edu::40b5ccaa-f571-436c-9d82-4486d945c4ad" providerId="AD" clId="Web-{CEBB0F05-2FA8-4601-837A-9344FC00101B}" dt="2021-04-01T02:37:24.269" v="23"/>
        <pc:sldMkLst>
          <pc:docMk/>
          <pc:sldMk cId="2062915231" sldId="4105"/>
        </pc:sldMkLst>
        <pc:spChg chg="mod">
          <ac:chgData name="Ashley Ann Redmond" userId="S::ashley.redmond@nau.edu::40b5ccaa-f571-436c-9d82-4486d945c4ad" providerId="AD" clId="Web-{CEBB0F05-2FA8-4601-837A-9344FC00101B}" dt="2021-04-01T02:37:04.736" v="22" actId="20577"/>
          <ac:spMkLst>
            <pc:docMk/>
            <pc:sldMk cId="2062915231" sldId="4105"/>
            <ac:spMk id="2" creationId="{BE7002F3-D686-4288-8EDC-1C60130777E9}"/>
          </ac:spMkLst>
        </pc:spChg>
      </pc:sldChg>
      <pc:sldChg chg="new del">
        <pc:chgData name="Ashley Ann Redmond" userId="S::ashley.redmond@nau.edu::40b5ccaa-f571-436c-9d82-4486d945c4ad" providerId="AD" clId="Web-{CEBB0F05-2FA8-4601-837A-9344FC00101B}" dt="2021-04-01T02:38:25.381" v="27"/>
        <pc:sldMkLst>
          <pc:docMk/>
          <pc:sldMk cId="3049794021" sldId="4105"/>
        </pc:sldMkLst>
      </pc:sldChg>
      <pc:sldChg chg="new del">
        <pc:chgData name="Ashley Ann Redmond" userId="S::ashley.redmond@nau.edu::40b5ccaa-f571-436c-9d82-4486d945c4ad" providerId="AD" clId="Web-{CEBB0F05-2FA8-4601-837A-9344FC00101B}" dt="2021-04-01T02:38:08.130" v="25"/>
        <pc:sldMkLst>
          <pc:docMk/>
          <pc:sldMk cId="3101522622" sldId="4105"/>
        </pc:sldMkLst>
      </pc:sldChg>
    </pc:docChg>
  </pc:docChgLst>
  <pc:docChgLst>
    <pc:chgData name="Emily Caroline Kasarjian" userId="S::eck67@nau.edu::e6735b90-ddf5-44ff-897f-61e3614c04d4" providerId="AD" clId="Web-{61DE172D-E187-4BA8-A406-D01614A27E2A}"/>
    <pc:docChg chg="modSld">
      <pc:chgData name="Emily Caroline Kasarjian" userId="S::eck67@nau.edu::e6735b90-ddf5-44ff-897f-61e3614c04d4" providerId="AD" clId="Web-{61DE172D-E187-4BA8-A406-D01614A27E2A}" dt="2021-03-30T05:45:35.954" v="8"/>
      <pc:docMkLst>
        <pc:docMk/>
      </pc:docMkLst>
      <pc:sldChg chg="addSp delSp modSp">
        <pc:chgData name="Emily Caroline Kasarjian" userId="S::eck67@nau.edu::e6735b90-ddf5-44ff-897f-61e3614c04d4" providerId="AD" clId="Web-{61DE172D-E187-4BA8-A406-D01614A27E2A}" dt="2021-03-30T05:45:35.954" v="8"/>
        <pc:sldMkLst>
          <pc:docMk/>
          <pc:sldMk cId="2003434966" sldId="396"/>
        </pc:sldMkLst>
        <pc:picChg chg="add del mod">
          <ac:chgData name="Emily Caroline Kasarjian" userId="S::eck67@nau.edu::e6735b90-ddf5-44ff-897f-61e3614c04d4" providerId="AD" clId="Web-{61DE172D-E187-4BA8-A406-D01614A27E2A}" dt="2021-03-30T05:44:30.921" v="1"/>
          <ac:picMkLst>
            <pc:docMk/>
            <pc:sldMk cId="2003434966" sldId="396"/>
            <ac:picMk id="11" creationId="{7B2807AA-4EC8-41AF-9166-F7286ADA6C23}"/>
          </ac:picMkLst>
        </pc:picChg>
        <pc:picChg chg="add del mod">
          <ac:chgData name="Emily Caroline Kasarjian" userId="S::eck67@nau.edu::e6735b90-ddf5-44ff-897f-61e3614c04d4" providerId="AD" clId="Web-{61DE172D-E187-4BA8-A406-D01614A27E2A}" dt="2021-03-30T05:44:46.922" v="3"/>
          <ac:picMkLst>
            <pc:docMk/>
            <pc:sldMk cId="2003434966" sldId="396"/>
            <ac:picMk id="12" creationId="{95D6FAA1-CC77-4417-B802-ABCC436D3F51}"/>
          </ac:picMkLst>
        </pc:picChg>
        <pc:picChg chg="add del mod">
          <ac:chgData name="Emily Caroline Kasarjian" userId="S::eck67@nau.edu::e6735b90-ddf5-44ff-897f-61e3614c04d4" providerId="AD" clId="Web-{61DE172D-E187-4BA8-A406-D01614A27E2A}" dt="2021-03-30T05:44:58.391" v="5"/>
          <ac:picMkLst>
            <pc:docMk/>
            <pc:sldMk cId="2003434966" sldId="396"/>
            <ac:picMk id="13" creationId="{86DBC244-DDEC-4ACA-B844-82BD1ED5409C}"/>
          </ac:picMkLst>
        </pc:picChg>
        <pc:picChg chg="add del mod">
          <ac:chgData name="Emily Caroline Kasarjian" userId="S::eck67@nau.edu::e6735b90-ddf5-44ff-897f-61e3614c04d4" providerId="AD" clId="Web-{61DE172D-E187-4BA8-A406-D01614A27E2A}" dt="2021-03-30T05:45:30.345" v="7"/>
          <ac:picMkLst>
            <pc:docMk/>
            <pc:sldMk cId="2003434966" sldId="396"/>
            <ac:picMk id="14" creationId="{5A30DB5B-F12E-4B31-8121-69A2336FF329}"/>
          </ac:picMkLst>
        </pc:picChg>
        <pc:picChg chg="add mod">
          <ac:chgData name="Emily Caroline Kasarjian" userId="S::eck67@nau.edu::e6735b90-ddf5-44ff-897f-61e3614c04d4" providerId="AD" clId="Web-{61DE172D-E187-4BA8-A406-D01614A27E2A}" dt="2021-03-30T05:45:35.954" v="8"/>
          <ac:picMkLst>
            <pc:docMk/>
            <pc:sldMk cId="2003434966" sldId="396"/>
            <ac:picMk id="15" creationId="{DB0157BD-A7B3-4915-8134-A6FDC4CA945C}"/>
          </ac:picMkLst>
        </pc:picChg>
      </pc:sldChg>
    </pc:docChg>
  </pc:docChgLst>
  <pc:docChgLst>
    <pc:chgData name="Emily Caroline Kasarjian" userId="S::eck67@nau.edu::e6735b90-ddf5-44ff-897f-61e3614c04d4" providerId="AD" clId="Web-{74CD7C72-224A-45A4-8A70-C1327309D6B3}"/>
    <pc:docChg chg="modSld">
      <pc:chgData name="Emily Caroline Kasarjian" userId="S::eck67@nau.edu::e6735b90-ddf5-44ff-897f-61e3614c04d4" providerId="AD" clId="Web-{74CD7C72-224A-45A4-8A70-C1327309D6B3}" dt="2021-03-28T20:30:45.445" v="3" actId="20577"/>
      <pc:docMkLst>
        <pc:docMk/>
      </pc:docMkLst>
      <pc:sldChg chg="modSp">
        <pc:chgData name="Emily Caroline Kasarjian" userId="S::eck67@nau.edu::e6735b90-ddf5-44ff-897f-61e3614c04d4" providerId="AD" clId="Web-{74CD7C72-224A-45A4-8A70-C1327309D6B3}" dt="2021-03-28T20:30:45.445" v="3" actId="20577"/>
        <pc:sldMkLst>
          <pc:docMk/>
          <pc:sldMk cId="767923421" sldId="412"/>
        </pc:sldMkLst>
        <pc:spChg chg="mod">
          <ac:chgData name="Emily Caroline Kasarjian" userId="S::eck67@nau.edu::e6735b90-ddf5-44ff-897f-61e3614c04d4" providerId="AD" clId="Web-{74CD7C72-224A-45A4-8A70-C1327309D6B3}" dt="2021-03-28T20:30:45.445" v="3" actId="20577"/>
          <ac:spMkLst>
            <pc:docMk/>
            <pc:sldMk cId="767923421" sldId="412"/>
            <ac:spMk id="3" creationId="{D9C0F8D4-E55D-430C-85F2-2DBC49D9B6AB}"/>
          </ac:spMkLst>
        </pc:spChg>
      </pc:sldChg>
    </pc:docChg>
  </pc:docChgLst>
  <pc:docChgLst>
    <pc:chgData name="Ashley Ann Redmond" userId="S::ashley.redmond@nau.edu::40b5ccaa-f571-436c-9d82-4486d945c4ad" providerId="AD" clId="Web-{0696DD10-8C3B-44B3-9516-1DAD75E1323B}"/>
    <pc:docChg chg="modSld">
      <pc:chgData name="Ashley Ann Redmond" userId="S::ashley.redmond@nau.edu::40b5ccaa-f571-436c-9d82-4486d945c4ad" providerId="AD" clId="Web-{0696DD10-8C3B-44B3-9516-1DAD75E1323B}" dt="2021-03-30T00:22:58.262" v="27" actId="20577"/>
      <pc:docMkLst>
        <pc:docMk/>
      </pc:docMkLst>
      <pc:sldChg chg="addSp delSp modSp">
        <pc:chgData name="Ashley Ann Redmond" userId="S::ashley.redmond@nau.edu::40b5ccaa-f571-436c-9d82-4486d945c4ad" providerId="AD" clId="Web-{0696DD10-8C3B-44B3-9516-1DAD75E1323B}" dt="2021-03-30T00:17:56.443" v="16" actId="14100"/>
        <pc:sldMkLst>
          <pc:docMk/>
          <pc:sldMk cId="1996341213" sldId="400"/>
        </pc:sldMkLst>
        <pc:spChg chg="del">
          <ac:chgData name="Ashley Ann Redmond" userId="S::ashley.redmond@nau.edu::40b5ccaa-f571-436c-9d82-4486d945c4ad" providerId="AD" clId="Web-{0696DD10-8C3B-44B3-9516-1DAD75E1323B}" dt="2021-03-30T00:15:48.909" v="0"/>
          <ac:spMkLst>
            <pc:docMk/>
            <pc:sldMk cId="1996341213" sldId="400"/>
            <ac:spMk id="7" creationId="{CE20B6E2-FCAF-43A8-BD7F-3B2BA3D02CFF}"/>
          </ac:spMkLst>
        </pc:spChg>
        <pc:spChg chg="del">
          <ac:chgData name="Ashley Ann Redmond" userId="S::ashley.redmond@nau.edu::40b5ccaa-f571-436c-9d82-4486d945c4ad" providerId="AD" clId="Web-{0696DD10-8C3B-44B3-9516-1DAD75E1323B}" dt="2021-03-30T00:16:55.113" v="6"/>
          <ac:spMkLst>
            <pc:docMk/>
            <pc:sldMk cId="1996341213" sldId="400"/>
            <ac:spMk id="9" creationId="{15190ACA-D692-45B3-A3A9-F445A69CC22D}"/>
          </ac:spMkLst>
        </pc:spChg>
        <pc:spChg chg="add del">
          <ac:chgData name="Ashley Ann Redmond" userId="S::ashley.redmond@nau.edu::40b5ccaa-f571-436c-9d82-4486d945c4ad" providerId="AD" clId="Web-{0696DD10-8C3B-44B3-9516-1DAD75E1323B}" dt="2021-03-30T00:16:08.331" v="4"/>
          <ac:spMkLst>
            <pc:docMk/>
            <pc:sldMk cId="1996341213" sldId="400"/>
            <ac:spMk id="12" creationId="{D73579E2-6DBD-4C92-B502-600421C4EEC5}"/>
          </ac:spMkLst>
        </pc:spChg>
        <pc:spChg chg="del">
          <ac:chgData name="Ashley Ann Redmond" userId="S::ashley.redmond@nau.edu::40b5ccaa-f571-436c-9d82-4486d945c4ad" providerId="AD" clId="Web-{0696DD10-8C3B-44B3-9516-1DAD75E1323B}" dt="2021-03-30T00:17:24.036" v="9"/>
          <ac:spMkLst>
            <pc:docMk/>
            <pc:sldMk cId="1996341213" sldId="400"/>
            <ac:spMk id="14" creationId="{341CA403-BA5E-4B35-B431-DFEE09A9569E}"/>
          </ac:spMkLst>
        </pc:spChg>
        <pc:graphicFrameChg chg="add del mod ord modGraphic">
          <ac:chgData name="Ashley Ann Redmond" userId="S::ashley.redmond@nau.edu::40b5ccaa-f571-436c-9d82-4486d945c4ad" providerId="AD" clId="Web-{0696DD10-8C3B-44B3-9516-1DAD75E1323B}" dt="2021-03-30T00:16:00.565" v="3"/>
          <ac:graphicFrameMkLst>
            <pc:docMk/>
            <pc:sldMk cId="1996341213" sldId="400"/>
            <ac:graphicFrameMk id="3" creationId="{6334D348-4F1A-4057-B75C-DDE6076B558D}"/>
          </ac:graphicFrameMkLst>
        </pc:graphicFrameChg>
        <pc:picChg chg="add mod ord">
          <ac:chgData name="Ashley Ann Redmond" userId="S::ashley.redmond@nau.edu::40b5ccaa-f571-436c-9d82-4486d945c4ad" providerId="AD" clId="Web-{0696DD10-8C3B-44B3-9516-1DAD75E1323B}" dt="2021-03-30T00:16:10.644" v="5" actId="1076"/>
          <ac:picMkLst>
            <pc:docMk/>
            <pc:sldMk cId="1996341213" sldId="400"/>
            <ac:picMk id="2" creationId="{430F5F52-7ACC-45A9-B526-B191B1E4F9FC}"/>
          </ac:picMkLst>
        </pc:picChg>
        <pc:picChg chg="add mod ord">
          <ac:chgData name="Ashley Ann Redmond" userId="S::ashley.redmond@nau.edu::40b5ccaa-f571-436c-9d82-4486d945c4ad" providerId="AD" clId="Web-{0696DD10-8C3B-44B3-9516-1DAD75E1323B}" dt="2021-03-30T00:17:08.004" v="8" actId="14100"/>
          <ac:picMkLst>
            <pc:docMk/>
            <pc:sldMk cId="1996341213" sldId="400"/>
            <ac:picMk id="16" creationId="{0D350EEA-0359-4777-88C2-1968BB0DA4AC}"/>
          </ac:picMkLst>
        </pc:picChg>
        <pc:picChg chg="add mod ord">
          <ac:chgData name="Ashley Ann Redmond" userId="S::ashley.redmond@nau.edu::40b5ccaa-f571-436c-9d82-4486d945c4ad" providerId="AD" clId="Web-{0696DD10-8C3B-44B3-9516-1DAD75E1323B}" dt="2021-03-30T00:17:45.411" v="13" actId="1076"/>
          <ac:picMkLst>
            <pc:docMk/>
            <pc:sldMk cId="1996341213" sldId="400"/>
            <ac:picMk id="17" creationId="{E604862A-61AD-479D-9BE2-F519C52F8285}"/>
          </ac:picMkLst>
        </pc:picChg>
        <pc:picChg chg="add mod">
          <ac:chgData name="Ashley Ann Redmond" userId="S::ashley.redmond@nau.edu::40b5ccaa-f571-436c-9d82-4486d945c4ad" providerId="AD" clId="Web-{0696DD10-8C3B-44B3-9516-1DAD75E1323B}" dt="2021-03-30T00:17:56.443" v="16" actId="14100"/>
          <ac:picMkLst>
            <pc:docMk/>
            <pc:sldMk cId="1996341213" sldId="400"/>
            <ac:picMk id="18" creationId="{D00053D3-DBDC-4289-9E6F-175E4D72F4B0}"/>
          </ac:picMkLst>
        </pc:picChg>
      </pc:sldChg>
      <pc:sldChg chg="modSp">
        <pc:chgData name="Ashley Ann Redmond" userId="S::ashley.redmond@nau.edu::40b5ccaa-f571-436c-9d82-4486d945c4ad" providerId="AD" clId="Web-{0696DD10-8C3B-44B3-9516-1DAD75E1323B}" dt="2021-03-30T00:18:19.834" v="19" actId="20577"/>
        <pc:sldMkLst>
          <pc:docMk/>
          <pc:sldMk cId="1826951882" sldId="402"/>
        </pc:sldMkLst>
        <pc:spChg chg="mod">
          <ac:chgData name="Ashley Ann Redmond" userId="S::ashley.redmond@nau.edu::40b5ccaa-f571-436c-9d82-4486d945c4ad" providerId="AD" clId="Web-{0696DD10-8C3B-44B3-9516-1DAD75E1323B}" dt="2021-03-30T00:18:19.834" v="19" actId="20577"/>
          <ac:spMkLst>
            <pc:docMk/>
            <pc:sldMk cId="1826951882" sldId="402"/>
            <ac:spMk id="7" creationId="{E6CE88FA-C757-4F13-8146-CED6D80CF2A8}"/>
          </ac:spMkLst>
        </pc:spChg>
      </pc:sldChg>
      <pc:sldChg chg="modSp">
        <pc:chgData name="Ashley Ann Redmond" userId="S::ashley.redmond@nau.edu::40b5ccaa-f571-436c-9d82-4486d945c4ad" providerId="AD" clId="Web-{0696DD10-8C3B-44B3-9516-1DAD75E1323B}" dt="2021-03-30T00:22:58.262" v="27" actId="20577"/>
        <pc:sldMkLst>
          <pc:docMk/>
          <pc:sldMk cId="1101348108" sldId="405"/>
        </pc:sldMkLst>
        <pc:spChg chg="mod">
          <ac:chgData name="Ashley Ann Redmond" userId="S::ashley.redmond@nau.edu::40b5ccaa-f571-436c-9d82-4486d945c4ad" providerId="AD" clId="Web-{0696DD10-8C3B-44B3-9516-1DAD75E1323B}" dt="2021-03-30T00:22:58.262" v="27" actId="20577"/>
          <ac:spMkLst>
            <pc:docMk/>
            <pc:sldMk cId="1101348108" sldId="405"/>
            <ac:spMk id="5" creationId="{5847BD5C-49CA-49E8-8378-310686DB1E37}"/>
          </ac:spMkLst>
        </pc:spChg>
      </pc:sldChg>
    </pc:docChg>
  </pc:docChgLst>
  <pc:docChgLst>
    <pc:chgData name="Tyler Stephen Trebilcock" userId="fbe183bf-fa41-422b-af39-0629579a8e61" providerId="ADAL" clId="{A1428F4B-3FDC-48A9-AFCA-7FFC011EBFFF}"/>
    <pc:docChg chg="undo custSel addSld modSld">
      <pc:chgData name="Tyler Stephen Trebilcock" userId="fbe183bf-fa41-422b-af39-0629579a8e61" providerId="ADAL" clId="{A1428F4B-3FDC-48A9-AFCA-7FFC011EBFFF}" dt="2021-04-14T23:21:38.272" v="5578" actId="20577"/>
      <pc:docMkLst>
        <pc:docMk/>
      </pc:docMkLst>
      <pc:sldChg chg="modSp mod">
        <pc:chgData name="Tyler Stephen Trebilcock" userId="fbe183bf-fa41-422b-af39-0629579a8e61" providerId="ADAL" clId="{A1428F4B-3FDC-48A9-AFCA-7FFC011EBFFF}" dt="2021-03-30T08:31:15.627" v="3306" actId="20577"/>
        <pc:sldMkLst>
          <pc:docMk/>
          <pc:sldMk cId="1708784079" sldId="394"/>
        </pc:sldMkLst>
        <pc:spChg chg="mod">
          <ac:chgData name="Tyler Stephen Trebilcock" userId="fbe183bf-fa41-422b-af39-0629579a8e61" providerId="ADAL" clId="{A1428F4B-3FDC-48A9-AFCA-7FFC011EBFFF}" dt="2021-03-30T08:31:15.627" v="3306" actId="20577"/>
          <ac:spMkLst>
            <pc:docMk/>
            <pc:sldMk cId="1708784079" sldId="394"/>
            <ac:spMk id="4" creationId="{F8DA0C02-DDF7-4736-921F-4E0EEB51FF3B}"/>
          </ac:spMkLst>
        </pc:spChg>
      </pc:sldChg>
      <pc:sldChg chg="modSp mod">
        <pc:chgData name="Tyler Stephen Trebilcock" userId="fbe183bf-fa41-422b-af39-0629579a8e61" providerId="ADAL" clId="{A1428F4B-3FDC-48A9-AFCA-7FFC011EBFFF}" dt="2021-03-30T07:17:08.971" v="127" actId="20577"/>
        <pc:sldMkLst>
          <pc:docMk/>
          <pc:sldMk cId="3163241851" sldId="395"/>
        </pc:sldMkLst>
        <pc:spChg chg="mod">
          <ac:chgData name="Tyler Stephen Trebilcock" userId="fbe183bf-fa41-422b-af39-0629579a8e61" providerId="ADAL" clId="{A1428F4B-3FDC-48A9-AFCA-7FFC011EBFFF}" dt="2021-03-30T06:25:36.751" v="60" actId="14100"/>
          <ac:spMkLst>
            <pc:docMk/>
            <pc:sldMk cId="3163241851" sldId="395"/>
            <ac:spMk id="13" creationId="{2F15EABF-FD5F-4968-934E-1F8FD6B59527}"/>
          </ac:spMkLst>
        </pc:spChg>
        <pc:spChg chg="mod">
          <ac:chgData name="Tyler Stephen Trebilcock" userId="fbe183bf-fa41-422b-af39-0629579a8e61" providerId="ADAL" clId="{A1428F4B-3FDC-48A9-AFCA-7FFC011EBFFF}" dt="2021-03-30T07:17:08.971" v="127" actId="20577"/>
          <ac:spMkLst>
            <pc:docMk/>
            <pc:sldMk cId="3163241851" sldId="395"/>
            <ac:spMk id="19" creationId="{17BC9F08-189A-438E-81D6-E07A62A60DE8}"/>
          </ac:spMkLst>
        </pc:spChg>
        <pc:picChg chg="mod">
          <ac:chgData name="Tyler Stephen Trebilcock" userId="fbe183bf-fa41-422b-af39-0629579a8e61" providerId="ADAL" clId="{A1428F4B-3FDC-48A9-AFCA-7FFC011EBFFF}" dt="2021-03-30T06:25:39.694" v="61" actId="14100"/>
          <ac:picMkLst>
            <pc:docMk/>
            <pc:sldMk cId="3163241851" sldId="395"/>
            <ac:picMk id="8" creationId="{3A7400C1-E374-4526-B1D0-707415D53F0D}"/>
          </ac:picMkLst>
        </pc:picChg>
      </pc:sldChg>
      <pc:sldChg chg="addSp delSp modSp mod">
        <pc:chgData name="Tyler Stephen Trebilcock" userId="fbe183bf-fa41-422b-af39-0629579a8e61" providerId="ADAL" clId="{A1428F4B-3FDC-48A9-AFCA-7FFC011EBFFF}" dt="2021-03-30T07:44:42.706" v="1441" actId="20577"/>
        <pc:sldMkLst>
          <pc:docMk/>
          <pc:sldMk cId="851412882" sldId="397"/>
        </pc:sldMkLst>
        <pc:spChg chg="mod">
          <ac:chgData name="Tyler Stephen Trebilcock" userId="fbe183bf-fa41-422b-af39-0629579a8e61" providerId="ADAL" clId="{A1428F4B-3FDC-48A9-AFCA-7FFC011EBFFF}" dt="2021-03-30T07:44:36.940" v="1439" actId="27636"/>
          <ac:spMkLst>
            <pc:docMk/>
            <pc:sldMk cId="851412882" sldId="397"/>
            <ac:spMk id="2" creationId="{925BE08F-0C51-42C8-BBE3-77E5ADFA7029}"/>
          </ac:spMkLst>
        </pc:spChg>
        <pc:spChg chg="mod">
          <ac:chgData name="Tyler Stephen Trebilcock" userId="fbe183bf-fa41-422b-af39-0629579a8e61" providerId="ADAL" clId="{A1428F4B-3FDC-48A9-AFCA-7FFC011EBFFF}" dt="2021-03-30T07:36:06.043" v="1081" actId="20577"/>
          <ac:spMkLst>
            <pc:docMk/>
            <pc:sldMk cId="851412882" sldId="397"/>
            <ac:spMk id="4" creationId="{F8DA0C02-DDF7-4736-921F-4E0EEB51FF3B}"/>
          </ac:spMkLst>
        </pc:spChg>
        <pc:spChg chg="mod">
          <ac:chgData name="Tyler Stephen Trebilcock" userId="fbe183bf-fa41-422b-af39-0629579a8e61" providerId="ADAL" clId="{A1428F4B-3FDC-48A9-AFCA-7FFC011EBFFF}" dt="2021-03-30T07:44:42.706" v="1441" actId="20577"/>
          <ac:spMkLst>
            <pc:docMk/>
            <pc:sldMk cId="851412882" sldId="397"/>
            <ac:spMk id="8" creationId="{FF1D67DE-07FE-4F6E-B17F-5386CD5C59C4}"/>
          </ac:spMkLst>
        </pc:spChg>
        <pc:spChg chg="add mod">
          <ac:chgData name="Tyler Stephen Trebilcock" userId="fbe183bf-fa41-422b-af39-0629579a8e61" providerId="ADAL" clId="{A1428F4B-3FDC-48A9-AFCA-7FFC011EBFFF}" dt="2021-03-30T07:43:19.813" v="1417" actId="20577"/>
          <ac:spMkLst>
            <pc:docMk/>
            <pc:sldMk cId="851412882" sldId="397"/>
            <ac:spMk id="10" creationId="{7003D073-F3B1-4076-BFE0-2D792F64F34E}"/>
          </ac:spMkLst>
        </pc:spChg>
        <pc:graphicFrameChg chg="add mod modGraphic">
          <ac:chgData name="Tyler Stephen Trebilcock" userId="fbe183bf-fa41-422b-af39-0629579a8e61" providerId="ADAL" clId="{A1428F4B-3FDC-48A9-AFCA-7FFC011EBFFF}" dt="2021-03-30T07:44:22.424" v="1436" actId="1076"/>
          <ac:graphicFrameMkLst>
            <pc:docMk/>
            <pc:sldMk cId="851412882" sldId="397"/>
            <ac:graphicFrameMk id="7" creationId="{D1BF7E34-1F44-475F-B245-38644E099F1E}"/>
          </ac:graphicFrameMkLst>
        </pc:graphicFrameChg>
        <pc:picChg chg="add del mod">
          <ac:chgData name="Tyler Stephen Trebilcock" userId="fbe183bf-fa41-422b-af39-0629579a8e61" providerId="ADAL" clId="{A1428F4B-3FDC-48A9-AFCA-7FFC011EBFFF}" dt="2021-03-30T07:22:26.888" v="227" actId="21"/>
          <ac:picMkLst>
            <pc:docMk/>
            <pc:sldMk cId="851412882" sldId="397"/>
            <ac:picMk id="5" creationId="{9A2A28DB-9441-4A3E-A362-F097E0124DEB}"/>
          </ac:picMkLst>
        </pc:picChg>
        <pc:picChg chg="mod">
          <ac:chgData name="Tyler Stephen Trebilcock" userId="fbe183bf-fa41-422b-af39-0629579a8e61" providerId="ADAL" clId="{A1428F4B-3FDC-48A9-AFCA-7FFC011EBFFF}" dt="2021-03-30T07:44:24.425" v="1437" actId="1076"/>
          <ac:picMkLst>
            <pc:docMk/>
            <pc:sldMk cId="851412882" sldId="397"/>
            <ac:picMk id="9" creationId="{782D3E82-CF92-4BFD-9897-C75364309AE6}"/>
          </ac:picMkLst>
        </pc:picChg>
      </pc:sldChg>
      <pc:sldChg chg="addSp delSp modSp mod">
        <pc:chgData name="Tyler Stephen Trebilcock" userId="fbe183bf-fa41-422b-af39-0629579a8e61" providerId="ADAL" clId="{A1428F4B-3FDC-48A9-AFCA-7FFC011EBFFF}" dt="2021-03-30T08:00:41.223" v="2029" actId="14100"/>
        <pc:sldMkLst>
          <pc:docMk/>
          <pc:sldMk cId="4166023368" sldId="407"/>
        </pc:sldMkLst>
        <pc:spChg chg="mod">
          <ac:chgData name="Tyler Stephen Trebilcock" userId="fbe183bf-fa41-422b-af39-0629579a8e61" providerId="ADAL" clId="{A1428F4B-3FDC-48A9-AFCA-7FFC011EBFFF}" dt="2021-03-30T07:49:50.497" v="1578" actId="20577"/>
          <ac:spMkLst>
            <pc:docMk/>
            <pc:sldMk cId="4166023368" sldId="407"/>
            <ac:spMk id="2" creationId="{925BE08F-0C51-42C8-BBE3-77E5ADFA7029}"/>
          </ac:spMkLst>
        </pc:spChg>
        <pc:spChg chg="mod">
          <ac:chgData name="Tyler Stephen Trebilcock" userId="fbe183bf-fa41-422b-af39-0629579a8e61" providerId="ADAL" clId="{A1428F4B-3FDC-48A9-AFCA-7FFC011EBFFF}" dt="2021-03-30T07:57:19.351" v="1906" actId="404"/>
          <ac:spMkLst>
            <pc:docMk/>
            <pc:sldMk cId="4166023368" sldId="407"/>
            <ac:spMk id="4" creationId="{F8DA0C02-DDF7-4736-921F-4E0EEB51FF3B}"/>
          </ac:spMkLst>
        </pc:spChg>
        <pc:spChg chg="mod">
          <ac:chgData name="Tyler Stephen Trebilcock" userId="fbe183bf-fa41-422b-af39-0629579a8e61" providerId="ADAL" clId="{A1428F4B-3FDC-48A9-AFCA-7FFC011EBFFF}" dt="2021-03-30T07:57:24.140" v="1908" actId="404"/>
          <ac:spMkLst>
            <pc:docMk/>
            <pc:sldMk cId="4166023368" sldId="407"/>
            <ac:spMk id="5" creationId="{5847BD5C-49CA-49E8-8378-310686DB1E37}"/>
          </ac:spMkLst>
        </pc:spChg>
        <pc:spChg chg="mod">
          <ac:chgData name="Tyler Stephen Trebilcock" userId="fbe183bf-fa41-422b-af39-0629579a8e61" providerId="ADAL" clId="{A1428F4B-3FDC-48A9-AFCA-7FFC011EBFFF}" dt="2021-03-30T07:50:09.196" v="1603" actId="20577"/>
          <ac:spMkLst>
            <pc:docMk/>
            <pc:sldMk cId="4166023368" sldId="407"/>
            <ac:spMk id="8" creationId="{FF1D67DE-07FE-4F6E-B17F-5386CD5C59C4}"/>
          </ac:spMkLst>
        </pc:spChg>
        <pc:spChg chg="add mod">
          <ac:chgData name="Tyler Stephen Trebilcock" userId="fbe183bf-fa41-422b-af39-0629579a8e61" providerId="ADAL" clId="{A1428F4B-3FDC-48A9-AFCA-7FFC011EBFFF}" dt="2021-03-30T07:59:47.602" v="1956" actId="20577"/>
          <ac:spMkLst>
            <pc:docMk/>
            <pc:sldMk cId="4166023368" sldId="407"/>
            <ac:spMk id="18" creationId="{804F2F5F-582F-46BF-84C1-85DF33B2537F}"/>
          </ac:spMkLst>
        </pc:spChg>
        <pc:spChg chg="add mod">
          <ac:chgData name="Tyler Stephen Trebilcock" userId="fbe183bf-fa41-422b-af39-0629579a8e61" providerId="ADAL" clId="{A1428F4B-3FDC-48A9-AFCA-7FFC011EBFFF}" dt="2021-03-30T08:00:41.223" v="2029" actId="14100"/>
          <ac:spMkLst>
            <pc:docMk/>
            <pc:sldMk cId="4166023368" sldId="407"/>
            <ac:spMk id="20" creationId="{6C3AA3A1-836E-4A6D-9FA8-9CC5ACFBF32C}"/>
          </ac:spMkLst>
        </pc:spChg>
        <pc:spChg chg="add mod">
          <ac:chgData name="Tyler Stephen Trebilcock" userId="fbe183bf-fa41-422b-af39-0629579a8e61" providerId="ADAL" clId="{A1428F4B-3FDC-48A9-AFCA-7FFC011EBFFF}" dt="2021-03-30T08:00:17.076" v="1991" actId="20577"/>
          <ac:spMkLst>
            <pc:docMk/>
            <pc:sldMk cId="4166023368" sldId="407"/>
            <ac:spMk id="21" creationId="{E9E08716-830A-4794-85D6-79E6B2B87ED1}"/>
          </ac:spMkLst>
        </pc:spChg>
        <pc:picChg chg="add mod">
          <ac:chgData name="Tyler Stephen Trebilcock" userId="fbe183bf-fa41-422b-af39-0629579a8e61" providerId="ADAL" clId="{A1428F4B-3FDC-48A9-AFCA-7FFC011EBFFF}" dt="2021-03-30T07:57:32.088" v="1911" actId="1076"/>
          <ac:picMkLst>
            <pc:docMk/>
            <pc:sldMk cId="4166023368" sldId="407"/>
            <ac:picMk id="7" creationId="{047E42E9-AA1A-4607-81C1-B7A4617BA57A}"/>
          </ac:picMkLst>
        </pc:picChg>
        <pc:picChg chg="add del">
          <ac:chgData name="Tyler Stephen Trebilcock" userId="fbe183bf-fa41-422b-af39-0629579a8e61" providerId="ADAL" clId="{A1428F4B-3FDC-48A9-AFCA-7FFC011EBFFF}" dt="2021-03-30T07:58:35.388" v="1917" actId="21"/>
          <ac:picMkLst>
            <pc:docMk/>
            <pc:sldMk cId="4166023368" sldId="407"/>
            <ac:picMk id="13" creationId="{F9327D74-4583-4A1E-96DB-73EBAB7EE707}"/>
          </ac:picMkLst>
        </pc:picChg>
        <pc:picChg chg="add del">
          <ac:chgData name="Tyler Stephen Trebilcock" userId="fbe183bf-fa41-422b-af39-0629579a8e61" providerId="ADAL" clId="{A1428F4B-3FDC-48A9-AFCA-7FFC011EBFFF}" dt="2021-03-30T07:59:57.755" v="1958"/>
          <ac:picMkLst>
            <pc:docMk/>
            <pc:sldMk cId="4166023368" sldId="407"/>
            <ac:picMk id="19" creationId="{E23585CC-FAB5-4909-9C0F-464A3832AF5E}"/>
          </ac:picMkLst>
        </pc:picChg>
        <pc:cxnChg chg="add mod">
          <ac:chgData name="Tyler Stephen Trebilcock" userId="fbe183bf-fa41-422b-af39-0629579a8e61" providerId="ADAL" clId="{A1428F4B-3FDC-48A9-AFCA-7FFC011EBFFF}" dt="2021-03-30T07:58:25.660" v="1915" actId="1076"/>
          <ac:cxnSpMkLst>
            <pc:docMk/>
            <pc:sldMk cId="4166023368" sldId="407"/>
            <ac:cxnSpMk id="10" creationId="{1B253A2B-833D-43A7-9CE8-C7375C667CA4}"/>
          </ac:cxnSpMkLst>
        </pc:cxnChg>
        <pc:cxnChg chg="add mod">
          <ac:chgData name="Tyler Stephen Trebilcock" userId="fbe183bf-fa41-422b-af39-0629579a8e61" providerId="ADAL" clId="{A1428F4B-3FDC-48A9-AFCA-7FFC011EBFFF}" dt="2021-03-30T07:59:06.838" v="1924" actId="14100"/>
          <ac:cxnSpMkLst>
            <pc:docMk/>
            <pc:sldMk cId="4166023368" sldId="407"/>
            <ac:cxnSpMk id="14" creationId="{7C52FD6A-F4D5-40F1-855E-847115AE6220}"/>
          </ac:cxnSpMkLst>
        </pc:cxnChg>
        <pc:cxnChg chg="add mod">
          <ac:chgData name="Tyler Stephen Trebilcock" userId="fbe183bf-fa41-422b-af39-0629579a8e61" providerId="ADAL" clId="{A1428F4B-3FDC-48A9-AFCA-7FFC011EBFFF}" dt="2021-03-30T07:58:56.874" v="1923" actId="1076"/>
          <ac:cxnSpMkLst>
            <pc:docMk/>
            <pc:sldMk cId="4166023368" sldId="407"/>
            <ac:cxnSpMk id="15" creationId="{CE94804D-12B8-4045-A587-55BA5CB99726}"/>
          </ac:cxnSpMkLst>
        </pc:cxnChg>
      </pc:sldChg>
      <pc:sldChg chg="addSp delSp modSp mod">
        <pc:chgData name="Tyler Stephen Trebilcock" userId="fbe183bf-fa41-422b-af39-0629579a8e61" providerId="ADAL" clId="{A1428F4B-3FDC-48A9-AFCA-7FFC011EBFFF}" dt="2021-03-30T04:52:42.931" v="21" actId="1076"/>
        <pc:sldMkLst>
          <pc:docMk/>
          <pc:sldMk cId="3158492421" sldId="4088"/>
        </pc:sldMkLst>
        <pc:picChg chg="add del mod">
          <ac:chgData name="Tyler Stephen Trebilcock" userId="fbe183bf-fa41-422b-af39-0629579a8e61" providerId="ADAL" clId="{A1428F4B-3FDC-48A9-AFCA-7FFC011EBFFF}" dt="2021-03-30T04:08:24.710" v="6" actId="21"/>
          <ac:picMkLst>
            <pc:docMk/>
            <pc:sldMk cId="3158492421" sldId="4088"/>
            <ac:picMk id="4" creationId="{BB05576E-DC35-4BAA-B4BE-B85CDF379985}"/>
          </ac:picMkLst>
        </pc:picChg>
        <pc:picChg chg="add del mod">
          <ac:chgData name="Tyler Stephen Trebilcock" userId="fbe183bf-fa41-422b-af39-0629579a8e61" providerId="ADAL" clId="{A1428F4B-3FDC-48A9-AFCA-7FFC011EBFFF}" dt="2021-03-30T04:08:24.710" v="6" actId="21"/>
          <ac:picMkLst>
            <pc:docMk/>
            <pc:sldMk cId="3158492421" sldId="4088"/>
            <ac:picMk id="9" creationId="{80790426-2628-4D65-945E-DFD4980D286A}"/>
          </ac:picMkLst>
        </pc:picChg>
        <pc:picChg chg="add mod">
          <ac:chgData name="Tyler Stephen Trebilcock" userId="fbe183bf-fa41-422b-af39-0629579a8e61" providerId="ADAL" clId="{A1428F4B-3FDC-48A9-AFCA-7FFC011EBFFF}" dt="2021-03-30T04:08:59.498" v="15" actId="1076"/>
          <ac:picMkLst>
            <pc:docMk/>
            <pc:sldMk cId="3158492421" sldId="4088"/>
            <ac:picMk id="11" creationId="{89849412-9D8F-4C51-B26F-2F36433E991F}"/>
          </ac:picMkLst>
        </pc:picChg>
        <pc:picChg chg="add mod">
          <ac:chgData name="Tyler Stephen Trebilcock" userId="fbe183bf-fa41-422b-af39-0629579a8e61" providerId="ADAL" clId="{A1428F4B-3FDC-48A9-AFCA-7FFC011EBFFF}" dt="2021-03-30T04:09:19.116" v="18" actId="1076"/>
          <ac:picMkLst>
            <pc:docMk/>
            <pc:sldMk cId="3158492421" sldId="4088"/>
            <ac:picMk id="13" creationId="{06CBCA9C-137B-47D0-8C11-D4E40C3E67C4}"/>
          </ac:picMkLst>
        </pc:picChg>
        <pc:picChg chg="add mod">
          <ac:chgData name="Tyler Stephen Trebilcock" userId="fbe183bf-fa41-422b-af39-0629579a8e61" providerId="ADAL" clId="{A1428F4B-3FDC-48A9-AFCA-7FFC011EBFFF}" dt="2021-03-30T04:52:42.931" v="21" actId="1076"/>
          <ac:picMkLst>
            <pc:docMk/>
            <pc:sldMk cId="3158492421" sldId="4088"/>
            <ac:picMk id="15" creationId="{D2EEE703-6604-4B2A-B041-60588B158038}"/>
          </ac:picMkLst>
        </pc:picChg>
      </pc:sldChg>
      <pc:sldChg chg="addSp modSp mod">
        <pc:chgData name="Tyler Stephen Trebilcock" userId="fbe183bf-fa41-422b-af39-0629579a8e61" providerId="ADAL" clId="{A1428F4B-3FDC-48A9-AFCA-7FFC011EBFFF}" dt="2021-03-30T04:53:23.905" v="26" actId="1076"/>
        <pc:sldMkLst>
          <pc:docMk/>
          <pc:sldMk cId="2453118953" sldId="4094"/>
        </pc:sldMkLst>
        <pc:picChg chg="mod">
          <ac:chgData name="Tyler Stephen Trebilcock" userId="fbe183bf-fa41-422b-af39-0629579a8e61" providerId="ADAL" clId="{A1428F4B-3FDC-48A9-AFCA-7FFC011EBFFF}" dt="2021-03-30T04:07:29.288" v="0" actId="1076"/>
          <ac:picMkLst>
            <pc:docMk/>
            <pc:sldMk cId="2453118953" sldId="4094"/>
            <ac:picMk id="7" creationId="{9BF19D03-3E39-492D-8C7D-1783C233C824}"/>
          </ac:picMkLst>
        </pc:picChg>
        <pc:picChg chg="add mod">
          <ac:chgData name="Tyler Stephen Trebilcock" userId="fbe183bf-fa41-422b-af39-0629579a8e61" providerId="ADAL" clId="{A1428F4B-3FDC-48A9-AFCA-7FFC011EBFFF}" dt="2021-03-30T04:53:23.905" v="26" actId="1076"/>
          <ac:picMkLst>
            <pc:docMk/>
            <pc:sldMk cId="2453118953" sldId="4094"/>
            <ac:picMk id="8" creationId="{1A8F4412-3ACD-47D7-B8B1-92F52D186144}"/>
          </ac:picMkLst>
        </pc:picChg>
      </pc:sldChg>
      <pc:sldChg chg="addSp delSp modSp add mod">
        <pc:chgData name="Tyler Stephen Trebilcock" userId="fbe183bf-fa41-422b-af39-0629579a8e61" providerId="ADAL" clId="{A1428F4B-3FDC-48A9-AFCA-7FFC011EBFFF}" dt="2021-03-30T08:21:02.815" v="3187" actId="1076"/>
        <pc:sldMkLst>
          <pc:docMk/>
          <pc:sldMk cId="3427148517" sldId="4095"/>
        </pc:sldMkLst>
        <pc:spChg chg="mod">
          <ac:chgData name="Tyler Stephen Trebilcock" userId="fbe183bf-fa41-422b-af39-0629579a8e61" providerId="ADAL" clId="{A1428F4B-3FDC-48A9-AFCA-7FFC011EBFFF}" dt="2021-03-30T08:20:43.861" v="3182" actId="1076"/>
          <ac:spMkLst>
            <pc:docMk/>
            <pc:sldMk cId="3427148517" sldId="4095"/>
            <ac:spMk id="2" creationId="{925BE08F-0C51-42C8-BBE3-77E5ADFA7029}"/>
          </ac:spMkLst>
        </pc:spChg>
        <pc:spChg chg="mod">
          <ac:chgData name="Tyler Stephen Trebilcock" userId="fbe183bf-fa41-422b-af39-0629579a8e61" providerId="ADAL" clId="{A1428F4B-3FDC-48A9-AFCA-7FFC011EBFFF}" dt="2021-03-30T08:20:18.057" v="3176" actId="404"/>
          <ac:spMkLst>
            <pc:docMk/>
            <pc:sldMk cId="3427148517" sldId="4095"/>
            <ac:spMk id="4" creationId="{F8DA0C02-DDF7-4736-921F-4E0EEB51FF3B}"/>
          </ac:spMkLst>
        </pc:spChg>
        <pc:spChg chg="mod">
          <ac:chgData name="Tyler Stephen Trebilcock" userId="fbe183bf-fa41-422b-af39-0629579a8e61" providerId="ADAL" clId="{A1428F4B-3FDC-48A9-AFCA-7FFC011EBFFF}" dt="2021-03-30T08:02:20.513" v="2051" actId="20577"/>
          <ac:spMkLst>
            <pc:docMk/>
            <pc:sldMk cId="3427148517" sldId="4095"/>
            <ac:spMk id="8" creationId="{FF1D67DE-07FE-4F6E-B17F-5386CD5C59C4}"/>
          </ac:spMkLst>
        </pc:spChg>
        <pc:spChg chg="mod">
          <ac:chgData name="Tyler Stephen Trebilcock" userId="fbe183bf-fa41-422b-af39-0629579a8e61" providerId="ADAL" clId="{A1428F4B-3FDC-48A9-AFCA-7FFC011EBFFF}" dt="2021-03-30T08:20:57.239" v="3185" actId="1076"/>
          <ac:spMkLst>
            <pc:docMk/>
            <pc:sldMk cId="3427148517" sldId="4095"/>
            <ac:spMk id="10" creationId="{7003D073-F3B1-4076-BFE0-2D792F64F34E}"/>
          </ac:spMkLst>
        </pc:spChg>
        <pc:spChg chg="add del mod">
          <ac:chgData name="Tyler Stephen Trebilcock" userId="fbe183bf-fa41-422b-af39-0629579a8e61" providerId="ADAL" clId="{A1428F4B-3FDC-48A9-AFCA-7FFC011EBFFF}" dt="2021-03-30T08:09:06.073" v="2625" actId="478"/>
          <ac:spMkLst>
            <pc:docMk/>
            <pc:sldMk cId="3427148517" sldId="4095"/>
            <ac:spMk id="11" creationId="{AC10B781-AD68-4451-AA1E-138259FFC4F2}"/>
          </ac:spMkLst>
        </pc:spChg>
        <pc:graphicFrameChg chg="del">
          <ac:chgData name="Tyler Stephen Trebilcock" userId="fbe183bf-fa41-422b-af39-0629579a8e61" providerId="ADAL" clId="{A1428F4B-3FDC-48A9-AFCA-7FFC011EBFFF}" dt="2021-03-30T08:09:02.539" v="2624" actId="478"/>
          <ac:graphicFrameMkLst>
            <pc:docMk/>
            <pc:sldMk cId="3427148517" sldId="4095"/>
            <ac:graphicFrameMk id="7" creationId="{D1BF7E34-1F44-475F-B245-38644E099F1E}"/>
          </ac:graphicFrameMkLst>
        </pc:graphicFrameChg>
        <pc:picChg chg="del">
          <ac:chgData name="Tyler Stephen Trebilcock" userId="fbe183bf-fa41-422b-af39-0629579a8e61" providerId="ADAL" clId="{A1428F4B-3FDC-48A9-AFCA-7FFC011EBFFF}" dt="2021-03-30T08:06:08.442" v="2427" actId="21"/>
          <ac:picMkLst>
            <pc:docMk/>
            <pc:sldMk cId="3427148517" sldId="4095"/>
            <ac:picMk id="9" creationId="{782D3E82-CF92-4BFD-9897-C75364309AE6}"/>
          </ac:picMkLst>
        </pc:picChg>
        <pc:picChg chg="add mod">
          <ac:chgData name="Tyler Stephen Trebilcock" userId="fbe183bf-fa41-422b-af39-0629579a8e61" providerId="ADAL" clId="{A1428F4B-3FDC-48A9-AFCA-7FFC011EBFFF}" dt="2021-03-30T08:21:02.815" v="3187" actId="1076"/>
          <ac:picMkLst>
            <pc:docMk/>
            <pc:sldMk cId="3427148517" sldId="4095"/>
            <ac:picMk id="13" creationId="{EF243388-2247-4BA8-90B9-007F027B6F7C}"/>
          </ac:picMkLst>
        </pc:picChg>
      </pc:sldChg>
      <pc:sldChg chg="addSp delSp modSp add mod">
        <pc:chgData name="Tyler Stephen Trebilcock" userId="fbe183bf-fa41-422b-af39-0629579a8e61" providerId="ADAL" clId="{A1428F4B-3FDC-48A9-AFCA-7FFC011EBFFF}" dt="2021-03-30T08:39:14.027" v="3431" actId="20577"/>
        <pc:sldMkLst>
          <pc:docMk/>
          <pc:sldMk cId="3936278598" sldId="4096"/>
        </pc:sldMkLst>
        <pc:spChg chg="mod">
          <ac:chgData name="Tyler Stephen Trebilcock" userId="fbe183bf-fa41-422b-af39-0629579a8e61" providerId="ADAL" clId="{A1428F4B-3FDC-48A9-AFCA-7FFC011EBFFF}" dt="2021-03-30T08:26:25.221" v="3239" actId="20577"/>
          <ac:spMkLst>
            <pc:docMk/>
            <pc:sldMk cId="3936278598" sldId="4096"/>
            <ac:spMk id="2" creationId="{925BE08F-0C51-42C8-BBE3-77E5ADFA7029}"/>
          </ac:spMkLst>
        </pc:spChg>
        <pc:spChg chg="del mod">
          <ac:chgData name="Tyler Stephen Trebilcock" userId="fbe183bf-fa41-422b-af39-0629579a8e61" providerId="ADAL" clId="{A1428F4B-3FDC-48A9-AFCA-7FFC011EBFFF}" dt="2021-03-30T08:26:30.307" v="3240" actId="21"/>
          <ac:spMkLst>
            <pc:docMk/>
            <pc:sldMk cId="3936278598" sldId="4096"/>
            <ac:spMk id="4" creationId="{F8DA0C02-DDF7-4736-921F-4E0EEB51FF3B}"/>
          </ac:spMkLst>
        </pc:spChg>
        <pc:spChg chg="mod">
          <ac:chgData name="Tyler Stephen Trebilcock" userId="fbe183bf-fa41-422b-af39-0629579a8e61" providerId="ADAL" clId="{A1428F4B-3FDC-48A9-AFCA-7FFC011EBFFF}" dt="2021-03-30T08:22:16.734" v="3215" actId="20577"/>
          <ac:spMkLst>
            <pc:docMk/>
            <pc:sldMk cId="3936278598" sldId="4096"/>
            <ac:spMk id="8" creationId="{FF1D67DE-07FE-4F6E-B17F-5386CD5C59C4}"/>
          </ac:spMkLst>
        </pc:spChg>
        <pc:spChg chg="del">
          <ac:chgData name="Tyler Stephen Trebilcock" userId="fbe183bf-fa41-422b-af39-0629579a8e61" providerId="ADAL" clId="{A1428F4B-3FDC-48A9-AFCA-7FFC011EBFFF}" dt="2021-03-30T08:26:34.420" v="3241" actId="21"/>
          <ac:spMkLst>
            <pc:docMk/>
            <pc:sldMk cId="3936278598" sldId="4096"/>
            <ac:spMk id="10" creationId="{7003D073-F3B1-4076-BFE0-2D792F64F34E}"/>
          </ac:spMkLst>
        </pc:spChg>
        <pc:spChg chg="add mod">
          <ac:chgData name="Tyler Stephen Trebilcock" userId="fbe183bf-fa41-422b-af39-0629579a8e61" providerId="ADAL" clId="{A1428F4B-3FDC-48A9-AFCA-7FFC011EBFFF}" dt="2021-03-30T08:37:10.053" v="3341" actId="20577"/>
          <ac:spMkLst>
            <pc:docMk/>
            <pc:sldMk cId="3936278598" sldId="4096"/>
            <ac:spMk id="28" creationId="{D503A691-66D0-4EEA-A285-F36F85474F11}"/>
          </ac:spMkLst>
        </pc:spChg>
        <pc:spChg chg="add mod">
          <ac:chgData name="Tyler Stephen Trebilcock" userId="fbe183bf-fa41-422b-af39-0629579a8e61" providerId="ADAL" clId="{A1428F4B-3FDC-48A9-AFCA-7FFC011EBFFF}" dt="2021-03-30T08:38:14.688" v="3389" actId="14100"/>
          <ac:spMkLst>
            <pc:docMk/>
            <pc:sldMk cId="3936278598" sldId="4096"/>
            <ac:spMk id="29" creationId="{6F53430C-1874-47ED-B7EC-982EC9CECFF0}"/>
          </ac:spMkLst>
        </pc:spChg>
        <pc:spChg chg="add del mod">
          <ac:chgData name="Tyler Stephen Trebilcock" userId="fbe183bf-fa41-422b-af39-0629579a8e61" providerId="ADAL" clId="{A1428F4B-3FDC-48A9-AFCA-7FFC011EBFFF}" dt="2021-03-30T08:38:19.558" v="3390" actId="21"/>
          <ac:spMkLst>
            <pc:docMk/>
            <pc:sldMk cId="3936278598" sldId="4096"/>
            <ac:spMk id="30" creationId="{28649472-DF0D-492B-BEDE-E0157E60CD92}"/>
          </ac:spMkLst>
        </pc:spChg>
        <pc:spChg chg="add mod">
          <ac:chgData name="Tyler Stephen Trebilcock" userId="fbe183bf-fa41-422b-af39-0629579a8e61" providerId="ADAL" clId="{A1428F4B-3FDC-48A9-AFCA-7FFC011EBFFF}" dt="2021-03-30T08:38:44.947" v="3409" actId="20577"/>
          <ac:spMkLst>
            <pc:docMk/>
            <pc:sldMk cId="3936278598" sldId="4096"/>
            <ac:spMk id="32" creationId="{3DCAD059-1697-469F-8D09-3DEB69075E58}"/>
          </ac:spMkLst>
        </pc:spChg>
        <pc:spChg chg="add mod">
          <ac:chgData name="Tyler Stephen Trebilcock" userId="fbe183bf-fa41-422b-af39-0629579a8e61" providerId="ADAL" clId="{A1428F4B-3FDC-48A9-AFCA-7FFC011EBFFF}" dt="2021-03-30T08:39:14.027" v="3431" actId="20577"/>
          <ac:spMkLst>
            <pc:docMk/>
            <pc:sldMk cId="3936278598" sldId="4096"/>
            <ac:spMk id="33" creationId="{F142D8F3-1F63-43B1-847A-B58599E7A6B2}"/>
          </ac:spMkLst>
        </pc:spChg>
        <pc:picChg chg="add del mod">
          <ac:chgData name="Tyler Stephen Trebilcock" userId="fbe183bf-fa41-422b-af39-0629579a8e61" providerId="ADAL" clId="{A1428F4B-3FDC-48A9-AFCA-7FFC011EBFFF}" dt="2021-03-30T08:27:04.720" v="3247" actId="21"/>
          <ac:picMkLst>
            <pc:docMk/>
            <pc:sldMk cId="3936278598" sldId="4096"/>
            <ac:picMk id="5" creationId="{C399EEB4-5298-4E86-AB02-6727D48887D7}"/>
          </ac:picMkLst>
        </pc:picChg>
        <pc:picChg chg="add del mod">
          <ac:chgData name="Tyler Stephen Trebilcock" userId="fbe183bf-fa41-422b-af39-0629579a8e61" providerId="ADAL" clId="{A1428F4B-3FDC-48A9-AFCA-7FFC011EBFFF}" dt="2021-03-30T08:27:10.662" v="3249" actId="21"/>
          <ac:picMkLst>
            <pc:docMk/>
            <pc:sldMk cId="3936278598" sldId="4096"/>
            <ac:picMk id="11" creationId="{D29999A2-1A7C-48B3-9FB1-B124955A5632}"/>
          </ac:picMkLst>
        </pc:picChg>
        <pc:picChg chg="add mod">
          <ac:chgData name="Tyler Stephen Trebilcock" userId="fbe183bf-fa41-422b-af39-0629579a8e61" providerId="ADAL" clId="{A1428F4B-3FDC-48A9-AFCA-7FFC011EBFFF}" dt="2021-03-30T08:27:31.088" v="3252" actId="1076"/>
          <ac:picMkLst>
            <pc:docMk/>
            <pc:sldMk cId="3936278598" sldId="4096"/>
            <ac:picMk id="12" creationId="{268FA059-0A23-4965-A824-DC3D1808F32D}"/>
          </ac:picMkLst>
        </pc:picChg>
        <pc:picChg chg="del">
          <ac:chgData name="Tyler Stephen Trebilcock" userId="fbe183bf-fa41-422b-af39-0629579a8e61" providerId="ADAL" clId="{A1428F4B-3FDC-48A9-AFCA-7FFC011EBFFF}" dt="2021-03-30T08:23:52.408" v="3216" actId="21"/>
          <ac:picMkLst>
            <pc:docMk/>
            <pc:sldMk cId="3936278598" sldId="4096"/>
            <ac:picMk id="13" creationId="{EF243388-2247-4BA8-90B9-007F027B6F7C}"/>
          </ac:picMkLst>
        </pc:picChg>
        <pc:picChg chg="add del mod">
          <ac:chgData name="Tyler Stephen Trebilcock" userId="fbe183bf-fa41-422b-af39-0629579a8e61" providerId="ADAL" clId="{A1428F4B-3FDC-48A9-AFCA-7FFC011EBFFF}" dt="2021-03-30T08:33:26.073" v="3309" actId="21"/>
          <ac:picMkLst>
            <pc:docMk/>
            <pc:sldMk cId="3936278598" sldId="4096"/>
            <ac:picMk id="25" creationId="{653B67E4-4745-499E-9879-A1139D5707AB}"/>
          </ac:picMkLst>
        </pc:picChg>
        <pc:picChg chg="add mod">
          <ac:chgData name="Tyler Stephen Trebilcock" userId="fbe183bf-fa41-422b-af39-0629579a8e61" providerId="ADAL" clId="{A1428F4B-3FDC-48A9-AFCA-7FFC011EBFFF}" dt="2021-03-30T08:35:31.482" v="3314" actId="1076"/>
          <ac:picMkLst>
            <pc:docMk/>
            <pc:sldMk cId="3936278598" sldId="4096"/>
            <ac:picMk id="26" creationId="{5A4D4F5B-F69E-479A-ACE7-20AEEFF4251E}"/>
          </ac:picMkLst>
        </pc:picChg>
        <pc:picChg chg="add mod">
          <ac:chgData name="Tyler Stephen Trebilcock" userId="fbe183bf-fa41-422b-af39-0629579a8e61" providerId="ADAL" clId="{A1428F4B-3FDC-48A9-AFCA-7FFC011EBFFF}" dt="2021-03-30T08:36:39.514" v="3317" actId="1076"/>
          <ac:picMkLst>
            <pc:docMk/>
            <pc:sldMk cId="3936278598" sldId="4096"/>
            <ac:picMk id="27" creationId="{99A99336-735F-46EF-83F3-3633F4D49D68}"/>
          </ac:picMkLst>
        </pc:picChg>
        <pc:cxnChg chg="add mod">
          <ac:chgData name="Tyler Stephen Trebilcock" userId="fbe183bf-fa41-422b-af39-0629579a8e61" providerId="ADAL" clId="{A1428F4B-3FDC-48A9-AFCA-7FFC011EBFFF}" dt="2021-03-30T08:27:55.332" v="3256" actId="1076"/>
          <ac:cxnSpMkLst>
            <pc:docMk/>
            <pc:sldMk cId="3936278598" sldId="4096"/>
            <ac:cxnSpMk id="9" creationId="{CD59E110-5BF0-4DB8-86F4-87B28234E6BD}"/>
          </ac:cxnSpMkLst>
        </pc:cxnChg>
        <pc:cxnChg chg="add mod">
          <ac:chgData name="Tyler Stephen Trebilcock" userId="fbe183bf-fa41-422b-af39-0629579a8e61" providerId="ADAL" clId="{A1428F4B-3FDC-48A9-AFCA-7FFC011EBFFF}" dt="2021-03-30T08:28:10.914" v="3261" actId="14100"/>
          <ac:cxnSpMkLst>
            <pc:docMk/>
            <pc:sldMk cId="3936278598" sldId="4096"/>
            <ac:cxnSpMk id="15" creationId="{D2D951EB-E1BF-4800-A48F-AE66A4CB9C35}"/>
          </ac:cxnSpMkLst>
        </pc:cxnChg>
        <pc:cxnChg chg="add mod">
          <ac:chgData name="Tyler Stephen Trebilcock" userId="fbe183bf-fa41-422b-af39-0629579a8e61" providerId="ADAL" clId="{A1428F4B-3FDC-48A9-AFCA-7FFC011EBFFF}" dt="2021-03-30T08:38:22.110" v="3391" actId="14100"/>
          <ac:cxnSpMkLst>
            <pc:docMk/>
            <pc:sldMk cId="3936278598" sldId="4096"/>
            <ac:cxnSpMk id="18" creationId="{FC35588C-1C68-458D-B403-82572C1AA22C}"/>
          </ac:cxnSpMkLst>
        </pc:cxnChg>
        <pc:cxnChg chg="add mod">
          <ac:chgData name="Tyler Stephen Trebilcock" userId="fbe183bf-fa41-422b-af39-0629579a8e61" providerId="ADAL" clId="{A1428F4B-3FDC-48A9-AFCA-7FFC011EBFFF}" dt="2021-03-30T08:28:44.880" v="3268" actId="14100"/>
          <ac:cxnSpMkLst>
            <pc:docMk/>
            <pc:sldMk cId="3936278598" sldId="4096"/>
            <ac:cxnSpMk id="21" creationId="{DA5F9825-CDD6-4644-98EC-B5BD5028E235}"/>
          </ac:cxnSpMkLst>
        </pc:cxnChg>
        <pc:cxnChg chg="add mod">
          <ac:chgData name="Tyler Stephen Trebilcock" userId="fbe183bf-fa41-422b-af39-0629579a8e61" providerId="ADAL" clId="{A1428F4B-3FDC-48A9-AFCA-7FFC011EBFFF}" dt="2021-03-30T08:29:00.027" v="3272" actId="1076"/>
          <ac:cxnSpMkLst>
            <pc:docMk/>
            <pc:sldMk cId="3936278598" sldId="4096"/>
            <ac:cxnSpMk id="23" creationId="{AC82ED5D-1A4C-41C3-A413-90564FF9F7FA}"/>
          </ac:cxnSpMkLst>
        </pc:cxnChg>
      </pc:sldChg>
      <pc:sldChg chg="addSp delSp modSp add mod">
        <pc:chgData name="Tyler Stephen Trebilcock" userId="fbe183bf-fa41-422b-af39-0629579a8e61" providerId="ADAL" clId="{A1428F4B-3FDC-48A9-AFCA-7FFC011EBFFF}" dt="2021-03-30T09:08:16.830" v="4728" actId="1076"/>
        <pc:sldMkLst>
          <pc:docMk/>
          <pc:sldMk cId="964243164" sldId="4097"/>
        </pc:sldMkLst>
        <pc:spChg chg="del">
          <ac:chgData name="Tyler Stephen Trebilcock" userId="fbe183bf-fa41-422b-af39-0629579a8e61" providerId="ADAL" clId="{A1428F4B-3FDC-48A9-AFCA-7FFC011EBFFF}" dt="2021-03-30T08:40:02.523" v="3460" actId="21"/>
          <ac:spMkLst>
            <pc:docMk/>
            <pc:sldMk cId="964243164" sldId="4097"/>
            <ac:spMk id="2" creationId="{925BE08F-0C51-42C8-BBE3-77E5ADFA7029}"/>
          </ac:spMkLst>
        </pc:spChg>
        <pc:spChg chg="add mod">
          <ac:chgData name="Tyler Stephen Trebilcock" userId="fbe183bf-fa41-422b-af39-0629579a8e61" providerId="ADAL" clId="{A1428F4B-3FDC-48A9-AFCA-7FFC011EBFFF}" dt="2021-03-30T08:53:42.699" v="4329" actId="20577"/>
          <ac:spMkLst>
            <pc:docMk/>
            <pc:sldMk cId="964243164" sldId="4097"/>
            <ac:spMk id="5" creationId="{021EE28A-8510-46D0-A64C-2844208716F7}"/>
          </ac:spMkLst>
        </pc:spChg>
        <pc:spChg chg="mod">
          <ac:chgData name="Tyler Stephen Trebilcock" userId="fbe183bf-fa41-422b-af39-0629579a8e61" providerId="ADAL" clId="{A1428F4B-3FDC-48A9-AFCA-7FFC011EBFFF}" dt="2021-03-30T08:40:47.635" v="3491" actId="20577"/>
          <ac:spMkLst>
            <pc:docMk/>
            <pc:sldMk cId="964243164" sldId="4097"/>
            <ac:spMk id="8" creationId="{FF1D67DE-07FE-4F6E-B17F-5386CD5C59C4}"/>
          </ac:spMkLst>
        </pc:spChg>
        <pc:spChg chg="add mod">
          <ac:chgData name="Tyler Stephen Trebilcock" userId="fbe183bf-fa41-422b-af39-0629579a8e61" providerId="ADAL" clId="{A1428F4B-3FDC-48A9-AFCA-7FFC011EBFFF}" dt="2021-03-30T08:53:16.571" v="4305" actId="14100"/>
          <ac:spMkLst>
            <pc:docMk/>
            <pc:sldMk cId="964243164" sldId="4097"/>
            <ac:spMk id="13" creationId="{092CF63F-FA99-4EFE-8559-2BDDECF3176B}"/>
          </ac:spMkLst>
        </pc:spChg>
        <pc:spChg chg="add mod">
          <ac:chgData name="Tyler Stephen Trebilcock" userId="fbe183bf-fa41-422b-af39-0629579a8e61" providerId="ADAL" clId="{A1428F4B-3FDC-48A9-AFCA-7FFC011EBFFF}" dt="2021-03-30T08:51:05.987" v="4210" actId="20577"/>
          <ac:spMkLst>
            <pc:docMk/>
            <pc:sldMk cId="964243164" sldId="4097"/>
            <ac:spMk id="20" creationId="{B987A011-2A9C-4752-896A-70FBED68CCAD}"/>
          </ac:spMkLst>
        </pc:spChg>
        <pc:spChg chg="add mod">
          <ac:chgData name="Tyler Stephen Trebilcock" userId="fbe183bf-fa41-422b-af39-0629579a8e61" providerId="ADAL" clId="{A1428F4B-3FDC-48A9-AFCA-7FFC011EBFFF}" dt="2021-03-30T08:53:22.901" v="4306" actId="20577"/>
          <ac:spMkLst>
            <pc:docMk/>
            <pc:sldMk cId="964243164" sldId="4097"/>
            <ac:spMk id="22" creationId="{6F295894-F3AE-44B4-ABA1-F0BD66625EBB}"/>
          </ac:spMkLst>
        </pc:spChg>
        <pc:spChg chg="del">
          <ac:chgData name="Tyler Stephen Trebilcock" userId="fbe183bf-fa41-422b-af39-0629579a8e61" providerId="ADAL" clId="{A1428F4B-3FDC-48A9-AFCA-7FFC011EBFFF}" dt="2021-03-30T08:39:59.738" v="3459" actId="478"/>
          <ac:spMkLst>
            <pc:docMk/>
            <pc:sldMk cId="964243164" sldId="4097"/>
            <ac:spMk id="28" creationId="{D503A691-66D0-4EEA-A285-F36F85474F11}"/>
          </ac:spMkLst>
        </pc:spChg>
        <pc:spChg chg="del">
          <ac:chgData name="Tyler Stephen Trebilcock" userId="fbe183bf-fa41-422b-af39-0629579a8e61" providerId="ADAL" clId="{A1428F4B-3FDC-48A9-AFCA-7FFC011EBFFF}" dt="2021-03-30T08:39:58.220" v="3458" actId="478"/>
          <ac:spMkLst>
            <pc:docMk/>
            <pc:sldMk cId="964243164" sldId="4097"/>
            <ac:spMk id="29" creationId="{6F53430C-1874-47ED-B7EC-982EC9CECFF0}"/>
          </ac:spMkLst>
        </pc:spChg>
        <pc:spChg chg="add mod">
          <ac:chgData name="Tyler Stephen Trebilcock" userId="fbe183bf-fa41-422b-af39-0629579a8e61" providerId="ADAL" clId="{A1428F4B-3FDC-48A9-AFCA-7FFC011EBFFF}" dt="2021-03-30T08:58:29.147" v="4722" actId="20577"/>
          <ac:spMkLst>
            <pc:docMk/>
            <pc:sldMk cId="964243164" sldId="4097"/>
            <ac:spMk id="30" creationId="{D5236990-77E1-423A-B458-0753DD2EAEF5}"/>
          </ac:spMkLst>
        </pc:spChg>
        <pc:spChg chg="del">
          <ac:chgData name="Tyler Stephen Trebilcock" userId="fbe183bf-fa41-422b-af39-0629579a8e61" providerId="ADAL" clId="{A1428F4B-3FDC-48A9-AFCA-7FFC011EBFFF}" dt="2021-03-30T08:39:58.220" v="3458" actId="478"/>
          <ac:spMkLst>
            <pc:docMk/>
            <pc:sldMk cId="964243164" sldId="4097"/>
            <ac:spMk id="32" creationId="{3DCAD059-1697-469F-8D09-3DEB69075E58}"/>
          </ac:spMkLst>
        </pc:spChg>
        <pc:spChg chg="del">
          <ac:chgData name="Tyler Stephen Trebilcock" userId="fbe183bf-fa41-422b-af39-0629579a8e61" providerId="ADAL" clId="{A1428F4B-3FDC-48A9-AFCA-7FFC011EBFFF}" dt="2021-03-30T08:39:59.738" v="3459" actId="478"/>
          <ac:spMkLst>
            <pc:docMk/>
            <pc:sldMk cId="964243164" sldId="4097"/>
            <ac:spMk id="33" creationId="{F142D8F3-1F63-43B1-847A-B58599E7A6B2}"/>
          </ac:spMkLst>
        </pc:spChg>
        <pc:picChg chg="del">
          <ac:chgData name="Tyler Stephen Trebilcock" userId="fbe183bf-fa41-422b-af39-0629579a8e61" providerId="ADAL" clId="{A1428F4B-3FDC-48A9-AFCA-7FFC011EBFFF}" dt="2021-03-30T08:39:54.691" v="3457" actId="21"/>
          <ac:picMkLst>
            <pc:docMk/>
            <pc:sldMk cId="964243164" sldId="4097"/>
            <ac:picMk id="12" creationId="{268FA059-0A23-4965-A824-DC3D1808F32D}"/>
          </ac:picMkLst>
        </pc:picChg>
        <pc:picChg chg="add mod modCrop">
          <ac:chgData name="Tyler Stephen Trebilcock" userId="fbe183bf-fa41-422b-af39-0629579a8e61" providerId="ADAL" clId="{A1428F4B-3FDC-48A9-AFCA-7FFC011EBFFF}" dt="2021-03-30T09:08:16.830" v="4728" actId="1076"/>
          <ac:picMkLst>
            <pc:docMk/>
            <pc:sldMk cId="964243164" sldId="4097"/>
            <ac:picMk id="14" creationId="{5D4D4301-15ED-4A60-9EDE-97A3D84AED49}"/>
          </ac:picMkLst>
        </pc:picChg>
        <pc:picChg chg="add mod">
          <ac:chgData name="Tyler Stephen Trebilcock" userId="fbe183bf-fa41-422b-af39-0629579a8e61" providerId="ADAL" clId="{A1428F4B-3FDC-48A9-AFCA-7FFC011EBFFF}" dt="2021-03-30T08:52:03.638" v="4214" actId="1076"/>
          <ac:picMkLst>
            <pc:docMk/>
            <pc:sldMk cId="964243164" sldId="4097"/>
            <ac:picMk id="24" creationId="{309E1F2F-D901-4FE6-92AC-DD1C3A1F746E}"/>
          </ac:picMkLst>
        </pc:picChg>
        <pc:picChg chg="del">
          <ac:chgData name="Tyler Stephen Trebilcock" userId="fbe183bf-fa41-422b-af39-0629579a8e61" providerId="ADAL" clId="{A1428F4B-3FDC-48A9-AFCA-7FFC011EBFFF}" dt="2021-03-30T08:39:37.903" v="3433" actId="21"/>
          <ac:picMkLst>
            <pc:docMk/>
            <pc:sldMk cId="964243164" sldId="4097"/>
            <ac:picMk id="26" creationId="{5A4D4F5B-F69E-479A-ACE7-20AEEFF4251E}"/>
          </ac:picMkLst>
        </pc:picChg>
        <pc:picChg chg="del">
          <ac:chgData name="Tyler Stephen Trebilcock" userId="fbe183bf-fa41-422b-af39-0629579a8e61" providerId="ADAL" clId="{A1428F4B-3FDC-48A9-AFCA-7FFC011EBFFF}" dt="2021-03-30T08:39:40.125" v="3434" actId="21"/>
          <ac:picMkLst>
            <pc:docMk/>
            <pc:sldMk cId="964243164" sldId="4097"/>
            <ac:picMk id="27" creationId="{99A99336-735F-46EF-83F3-3633F4D49D68}"/>
          </ac:picMkLst>
        </pc:picChg>
        <pc:cxnChg chg="del">
          <ac:chgData name="Tyler Stephen Trebilcock" userId="fbe183bf-fa41-422b-af39-0629579a8e61" providerId="ADAL" clId="{A1428F4B-3FDC-48A9-AFCA-7FFC011EBFFF}" dt="2021-03-30T08:39:58.220" v="3458" actId="478"/>
          <ac:cxnSpMkLst>
            <pc:docMk/>
            <pc:sldMk cId="964243164" sldId="4097"/>
            <ac:cxnSpMk id="9" creationId="{CD59E110-5BF0-4DB8-86F4-87B28234E6BD}"/>
          </ac:cxnSpMkLst>
        </pc:cxnChg>
        <pc:cxnChg chg="add mod">
          <ac:chgData name="Tyler Stephen Trebilcock" userId="fbe183bf-fa41-422b-af39-0629579a8e61" providerId="ADAL" clId="{A1428F4B-3FDC-48A9-AFCA-7FFC011EBFFF}" dt="2021-03-30T08:52:15.237" v="4217" actId="14100"/>
          <ac:cxnSpMkLst>
            <pc:docMk/>
            <pc:sldMk cId="964243164" sldId="4097"/>
            <ac:cxnSpMk id="10" creationId="{6821F2B7-5AAA-44CB-9959-44DB1AC38E53}"/>
          </ac:cxnSpMkLst>
        </pc:cxnChg>
        <pc:cxnChg chg="del">
          <ac:chgData name="Tyler Stephen Trebilcock" userId="fbe183bf-fa41-422b-af39-0629579a8e61" providerId="ADAL" clId="{A1428F4B-3FDC-48A9-AFCA-7FFC011EBFFF}" dt="2021-03-30T08:39:58.220" v="3458" actId="478"/>
          <ac:cxnSpMkLst>
            <pc:docMk/>
            <pc:sldMk cId="964243164" sldId="4097"/>
            <ac:cxnSpMk id="15" creationId="{D2D951EB-E1BF-4800-A48F-AE66A4CB9C35}"/>
          </ac:cxnSpMkLst>
        </pc:cxnChg>
        <pc:cxnChg chg="del">
          <ac:chgData name="Tyler Stephen Trebilcock" userId="fbe183bf-fa41-422b-af39-0629579a8e61" providerId="ADAL" clId="{A1428F4B-3FDC-48A9-AFCA-7FFC011EBFFF}" dt="2021-03-30T08:39:58.220" v="3458" actId="478"/>
          <ac:cxnSpMkLst>
            <pc:docMk/>
            <pc:sldMk cId="964243164" sldId="4097"/>
            <ac:cxnSpMk id="18" creationId="{FC35588C-1C68-458D-B403-82572C1AA22C}"/>
          </ac:cxnSpMkLst>
        </pc:cxnChg>
        <pc:cxnChg chg="del">
          <ac:chgData name="Tyler Stephen Trebilcock" userId="fbe183bf-fa41-422b-af39-0629579a8e61" providerId="ADAL" clId="{A1428F4B-3FDC-48A9-AFCA-7FFC011EBFFF}" dt="2021-03-30T08:39:58.220" v="3458" actId="478"/>
          <ac:cxnSpMkLst>
            <pc:docMk/>
            <pc:sldMk cId="964243164" sldId="4097"/>
            <ac:cxnSpMk id="21" creationId="{DA5F9825-CDD6-4644-98EC-B5BD5028E235}"/>
          </ac:cxnSpMkLst>
        </pc:cxnChg>
        <pc:cxnChg chg="del">
          <ac:chgData name="Tyler Stephen Trebilcock" userId="fbe183bf-fa41-422b-af39-0629579a8e61" providerId="ADAL" clId="{A1428F4B-3FDC-48A9-AFCA-7FFC011EBFFF}" dt="2021-03-30T08:39:58.220" v="3458" actId="478"/>
          <ac:cxnSpMkLst>
            <pc:docMk/>
            <pc:sldMk cId="964243164" sldId="4097"/>
            <ac:cxnSpMk id="23" creationId="{AC82ED5D-1A4C-41C3-A413-90564FF9F7FA}"/>
          </ac:cxnSpMkLst>
        </pc:cxnChg>
      </pc:sldChg>
      <pc:sldChg chg="addSp delSp modSp add mod">
        <pc:chgData name="Tyler Stephen Trebilcock" userId="fbe183bf-fa41-422b-af39-0629579a8e61" providerId="ADAL" clId="{A1428F4B-3FDC-48A9-AFCA-7FFC011EBFFF}" dt="2021-03-30T09:18:27.725" v="5382" actId="1076"/>
        <pc:sldMkLst>
          <pc:docMk/>
          <pc:sldMk cId="1086816621" sldId="4098"/>
        </pc:sldMkLst>
        <pc:spChg chg="add mod">
          <ac:chgData name="Tyler Stephen Trebilcock" userId="fbe183bf-fa41-422b-af39-0629579a8e61" providerId="ADAL" clId="{A1428F4B-3FDC-48A9-AFCA-7FFC011EBFFF}" dt="2021-03-30T09:13:02.988" v="5024" actId="20577"/>
          <ac:spMkLst>
            <pc:docMk/>
            <pc:sldMk cId="1086816621" sldId="4098"/>
            <ac:spMk id="4" creationId="{7C74393A-497C-4F8D-85EF-14B34E6F8B12}"/>
          </ac:spMkLst>
        </pc:spChg>
        <pc:spChg chg="mod">
          <ac:chgData name="Tyler Stephen Trebilcock" userId="fbe183bf-fa41-422b-af39-0629579a8e61" providerId="ADAL" clId="{A1428F4B-3FDC-48A9-AFCA-7FFC011EBFFF}" dt="2021-03-30T09:13:35.243" v="5049" actId="20577"/>
          <ac:spMkLst>
            <pc:docMk/>
            <pc:sldMk cId="1086816621" sldId="4098"/>
            <ac:spMk id="5" creationId="{021EE28A-8510-46D0-A64C-2844208716F7}"/>
          </ac:spMkLst>
        </pc:spChg>
        <pc:spChg chg="mod">
          <ac:chgData name="Tyler Stephen Trebilcock" userId="fbe183bf-fa41-422b-af39-0629579a8e61" providerId="ADAL" clId="{A1428F4B-3FDC-48A9-AFCA-7FFC011EBFFF}" dt="2021-03-30T09:12:20.852" v="4942" actId="20577"/>
          <ac:spMkLst>
            <pc:docMk/>
            <pc:sldMk cId="1086816621" sldId="4098"/>
            <ac:spMk id="8" creationId="{FF1D67DE-07FE-4F6E-B17F-5386CD5C59C4}"/>
          </ac:spMkLst>
        </pc:spChg>
        <pc:spChg chg="add del mod">
          <ac:chgData name="Tyler Stephen Trebilcock" userId="fbe183bf-fa41-422b-af39-0629579a8e61" providerId="ADAL" clId="{A1428F4B-3FDC-48A9-AFCA-7FFC011EBFFF}" dt="2021-03-30T09:13:23.836" v="5028" actId="478"/>
          <ac:spMkLst>
            <pc:docMk/>
            <pc:sldMk cId="1086816621" sldId="4098"/>
            <ac:spMk id="9" creationId="{4165EF1A-85D6-4AF7-9EB4-AA34DF2E1EE8}"/>
          </ac:spMkLst>
        </pc:spChg>
        <pc:spChg chg="del mod">
          <ac:chgData name="Tyler Stephen Trebilcock" userId="fbe183bf-fa41-422b-af39-0629579a8e61" providerId="ADAL" clId="{A1428F4B-3FDC-48A9-AFCA-7FFC011EBFFF}" dt="2021-03-30T09:12:01.349" v="4927" actId="478"/>
          <ac:spMkLst>
            <pc:docMk/>
            <pc:sldMk cId="1086816621" sldId="4098"/>
            <ac:spMk id="13" creationId="{092CF63F-FA99-4EFE-8559-2BDDECF3176B}"/>
          </ac:spMkLst>
        </pc:spChg>
        <pc:spChg chg="del">
          <ac:chgData name="Tyler Stephen Trebilcock" userId="fbe183bf-fa41-422b-af39-0629579a8e61" providerId="ADAL" clId="{A1428F4B-3FDC-48A9-AFCA-7FFC011EBFFF}" dt="2021-03-30T09:10:13.040" v="4738" actId="478"/>
          <ac:spMkLst>
            <pc:docMk/>
            <pc:sldMk cId="1086816621" sldId="4098"/>
            <ac:spMk id="20" creationId="{B987A011-2A9C-4752-896A-70FBED68CCAD}"/>
          </ac:spMkLst>
        </pc:spChg>
        <pc:spChg chg="mod">
          <ac:chgData name="Tyler Stephen Trebilcock" userId="fbe183bf-fa41-422b-af39-0629579a8e61" providerId="ADAL" clId="{A1428F4B-3FDC-48A9-AFCA-7FFC011EBFFF}" dt="2021-03-30T09:16:09.425" v="5368" actId="113"/>
          <ac:spMkLst>
            <pc:docMk/>
            <pc:sldMk cId="1086816621" sldId="4098"/>
            <ac:spMk id="30" creationId="{D5236990-77E1-423A-B458-0753DD2EAEF5}"/>
          </ac:spMkLst>
        </pc:spChg>
        <pc:picChg chg="add del">
          <ac:chgData name="Tyler Stephen Trebilcock" userId="fbe183bf-fa41-422b-af39-0629579a8e61" providerId="ADAL" clId="{A1428F4B-3FDC-48A9-AFCA-7FFC011EBFFF}" dt="2021-03-30T09:17:33.434" v="5370" actId="21"/>
          <ac:picMkLst>
            <pc:docMk/>
            <pc:sldMk cId="1086816621" sldId="4098"/>
            <ac:picMk id="11" creationId="{32CA238B-E47C-4387-8530-D492D86D7003}"/>
          </ac:picMkLst>
        </pc:picChg>
        <pc:picChg chg="del">
          <ac:chgData name="Tyler Stephen Trebilcock" userId="fbe183bf-fa41-422b-af39-0629579a8e61" providerId="ADAL" clId="{A1428F4B-3FDC-48A9-AFCA-7FFC011EBFFF}" dt="2021-03-30T09:13:20.471" v="5026" actId="478"/>
          <ac:picMkLst>
            <pc:docMk/>
            <pc:sldMk cId="1086816621" sldId="4098"/>
            <ac:picMk id="14" creationId="{5D4D4301-15ED-4A60-9EDE-97A3D84AED49}"/>
          </ac:picMkLst>
        </pc:picChg>
        <pc:picChg chg="add mod modCrop">
          <ac:chgData name="Tyler Stephen Trebilcock" userId="fbe183bf-fa41-422b-af39-0629579a8e61" providerId="ADAL" clId="{A1428F4B-3FDC-48A9-AFCA-7FFC011EBFFF}" dt="2021-03-30T09:18:27.725" v="5382" actId="1076"/>
          <ac:picMkLst>
            <pc:docMk/>
            <pc:sldMk cId="1086816621" sldId="4098"/>
            <ac:picMk id="15" creationId="{2D6C3BFC-7CFF-4F34-8ECE-0DFA3C261B9B}"/>
          </ac:picMkLst>
        </pc:picChg>
        <pc:picChg chg="del">
          <ac:chgData name="Tyler Stephen Trebilcock" userId="fbe183bf-fa41-422b-af39-0629579a8e61" providerId="ADAL" clId="{A1428F4B-3FDC-48A9-AFCA-7FFC011EBFFF}" dt="2021-03-30T09:11:59.273" v="4925" actId="478"/>
          <ac:picMkLst>
            <pc:docMk/>
            <pc:sldMk cId="1086816621" sldId="4098"/>
            <ac:picMk id="24" creationId="{309E1F2F-D901-4FE6-92AC-DD1C3A1F746E}"/>
          </ac:picMkLst>
        </pc:picChg>
        <pc:cxnChg chg="del">
          <ac:chgData name="Tyler Stephen Trebilcock" userId="fbe183bf-fa41-422b-af39-0629579a8e61" providerId="ADAL" clId="{A1428F4B-3FDC-48A9-AFCA-7FFC011EBFFF}" dt="2021-03-30T09:12:02.228" v="4928" actId="478"/>
          <ac:cxnSpMkLst>
            <pc:docMk/>
            <pc:sldMk cId="1086816621" sldId="4098"/>
            <ac:cxnSpMk id="10" creationId="{6821F2B7-5AAA-44CB-9959-44DB1AC38E53}"/>
          </ac:cxnSpMkLst>
        </pc:cxnChg>
      </pc:sldChg>
      <pc:sldChg chg="modSp mod">
        <pc:chgData name="Tyler Stephen Trebilcock" userId="fbe183bf-fa41-422b-af39-0629579a8e61" providerId="ADAL" clId="{A1428F4B-3FDC-48A9-AFCA-7FFC011EBFFF}" dt="2021-04-14T23:21:38.272" v="5578" actId="20577"/>
        <pc:sldMkLst>
          <pc:docMk/>
          <pc:sldMk cId="2223196405" sldId="4110"/>
        </pc:sldMkLst>
        <pc:spChg chg="mod">
          <ac:chgData name="Tyler Stephen Trebilcock" userId="fbe183bf-fa41-422b-af39-0629579a8e61" providerId="ADAL" clId="{A1428F4B-3FDC-48A9-AFCA-7FFC011EBFFF}" dt="2021-04-14T23:21:38.272" v="5578" actId="20577"/>
          <ac:spMkLst>
            <pc:docMk/>
            <pc:sldMk cId="2223196405" sldId="4110"/>
            <ac:spMk id="10" creationId="{8C952CC3-ECED-4077-8285-48833D61D920}"/>
          </ac:spMkLst>
        </pc:spChg>
        <pc:picChg chg="mod">
          <ac:chgData name="Tyler Stephen Trebilcock" userId="fbe183bf-fa41-422b-af39-0629579a8e61" providerId="ADAL" clId="{A1428F4B-3FDC-48A9-AFCA-7FFC011EBFFF}" dt="2021-04-14T23:20:44.366" v="5477" actId="1076"/>
          <ac:picMkLst>
            <pc:docMk/>
            <pc:sldMk cId="2223196405" sldId="4110"/>
            <ac:picMk id="13" creationId="{77C8444C-1BE0-4CC4-8092-0F0618FFB2B2}"/>
          </ac:picMkLst>
        </pc:picChg>
        <pc:picChg chg="mod">
          <ac:chgData name="Tyler Stephen Trebilcock" userId="fbe183bf-fa41-422b-af39-0629579a8e61" providerId="ADAL" clId="{A1428F4B-3FDC-48A9-AFCA-7FFC011EBFFF}" dt="2021-04-14T23:20:41.888" v="5476" actId="1076"/>
          <ac:picMkLst>
            <pc:docMk/>
            <pc:sldMk cId="2223196405" sldId="4110"/>
            <ac:picMk id="15" creationId="{626876D6-2810-4F7F-9608-596A7D763A4D}"/>
          </ac:picMkLst>
        </pc:picChg>
        <pc:picChg chg="mod">
          <ac:chgData name="Tyler Stephen Trebilcock" userId="fbe183bf-fa41-422b-af39-0629579a8e61" providerId="ADAL" clId="{A1428F4B-3FDC-48A9-AFCA-7FFC011EBFFF}" dt="2021-04-14T23:20:51.348" v="5478" actId="1076"/>
          <ac:picMkLst>
            <pc:docMk/>
            <pc:sldMk cId="2223196405" sldId="4110"/>
            <ac:picMk id="16" creationId="{AA44DB99-00B9-4AB6-8C84-D8F538BD44E7}"/>
          </ac:picMkLst>
        </pc:picChg>
      </pc:sldChg>
    </pc:docChg>
  </pc:docChgLst>
  <pc:docChgLst>
    <pc:chgData name="Bailey K McMullen" userId="f9a43586-2a2c-4780-abf6-60898cc4b6f3" providerId="ADAL" clId="{DBF965F4-68F9-4E71-9088-86A9F5711EE2}"/>
    <pc:docChg chg="undo custSel addSld delSld modSld modMainMaster modSection">
      <pc:chgData name="Bailey K McMullen" userId="f9a43586-2a2c-4780-abf6-60898cc4b6f3" providerId="ADAL" clId="{DBF965F4-68F9-4E71-9088-86A9F5711EE2}" dt="2021-04-01T03:19:38.124" v="1987" actId="1076"/>
      <pc:docMkLst>
        <pc:docMk/>
      </pc:docMkLst>
      <pc:sldChg chg="modSp mod">
        <pc:chgData name="Bailey K McMullen" userId="f9a43586-2a2c-4780-abf6-60898cc4b6f3" providerId="ADAL" clId="{DBF965F4-68F9-4E71-9088-86A9F5711EE2}" dt="2021-03-31T01:04:53.403" v="1544" actId="20577"/>
        <pc:sldMkLst>
          <pc:docMk/>
          <pc:sldMk cId="958157100" sldId="263"/>
        </pc:sldMkLst>
        <pc:spChg chg="mod">
          <ac:chgData name="Bailey K McMullen" userId="f9a43586-2a2c-4780-abf6-60898cc4b6f3" providerId="ADAL" clId="{DBF965F4-68F9-4E71-9088-86A9F5711EE2}" dt="2021-03-31T01:04:53.403" v="1544" actId="20577"/>
          <ac:spMkLst>
            <pc:docMk/>
            <pc:sldMk cId="958157100" sldId="263"/>
            <ac:spMk id="3" creationId="{979D620A-06E2-4C02-BF5D-8541167D88CD}"/>
          </ac:spMkLst>
        </pc:spChg>
      </pc:sldChg>
      <pc:sldChg chg="addSp delSp modSp mod">
        <pc:chgData name="Bailey K McMullen" userId="f9a43586-2a2c-4780-abf6-60898cc4b6f3" providerId="ADAL" clId="{DBF965F4-68F9-4E71-9088-86A9F5711EE2}" dt="2021-03-31T01:10:12.164" v="1752" actId="20577"/>
        <pc:sldMkLst>
          <pc:docMk/>
          <pc:sldMk cId="507111600" sldId="264"/>
        </pc:sldMkLst>
        <pc:spChg chg="add del mod">
          <ac:chgData name="Bailey K McMullen" userId="f9a43586-2a2c-4780-abf6-60898cc4b6f3" providerId="ADAL" clId="{DBF965F4-68F9-4E71-9088-86A9F5711EE2}" dt="2021-03-31T01:10:12.164" v="1752" actId="20577"/>
          <ac:spMkLst>
            <pc:docMk/>
            <pc:sldMk cId="507111600" sldId="264"/>
            <ac:spMk id="3" creationId="{94FD6ED0-0D44-4576-82B1-D94D03F6AA33}"/>
          </ac:spMkLst>
        </pc:spChg>
        <pc:spChg chg="add del mod">
          <ac:chgData name="Bailey K McMullen" userId="f9a43586-2a2c-4780-abf6-60898cc4b6f3" providerId="ADAL" clId="{DBF965F4-68F9-4E71-9088-86A9F5711EE2}" dt="2021-03-31T01:08:07.278" v="1638" actId="478"/>
          <ac:spMkLst>
            <pc:docMk/>
            <pc:sldMk cId="507111600" sldId="264"/>
            <ac:spMk id="6" creationId="{7CE74C08-3AAC-4E83-8E3E-C3774A65C2FC}"/>
          </ac:spMkLst>
        </pc:spChg>
      </pc:sldChg>
      <pc:sldChg chg="addSp delSp modSp mod">
        <pc:chgData name="Bailey K McMullen" userId="f9a43586-2a2c-4780-abf6-60898cc4b6f3" providerId="ADAL" clId="{DBF965F4-68F9-4E71-9088-86A9F5711EE2}" dt="2021-04-01T03:19:05.141" v="1983" actId="14100"/>
        <pc:sldMkLst>
          <pc:docMk/>
          <pc:sldMk cId="2306935727" sldId="265"/>
        </pc:sldMkLst>
        <pc:spChg chg="mod">
          <ac:chgData name="Bailey K McMullen" userId="f9a43586-2a2c-4780-abf6-60898cc4b6f3" providerId="ADAL" clId="{DBF965F4-68F9-4E71-9088-86A9F5711EE2}" dt="2021-04-01T01:12:38.622" v="1875" actId="27636"/>
          <ac:spMkLst>
            <pc:docMk/>
            <pc:sldMk cId="2306935727" sldId="265"/>
            <ac:spMk id="3" creationId="{AE223BB4-A62A-4233-9814-6A5FA5726986}"/>
          </ac:spMkLst>
        </pc:spChg>
        <pc:spChg chg="mod">
          <ac:chgData name="Bailey K McMullen" userId="f9a43586-2a2c-4780-abf6-60898cc4b6f3" providerId="ADAL" clId="{DBF965F4-68F9-4E71-9088-86A9F5711EE2}" dt="2021-04-01T01:12:10.249" v="1862" actId="1076"/>
          <ac:spMkLst>
            <pc:docMk/>
            <pc:sldMk cId="2306935727" sldId="265"/>
            <ac:spMk id="5" creationId="{266F64A2-946D-427D-A0DA-47F05932254B}"/>
          </ac:spMkLst>
        </pc:spChg>
        <pc:spChg chg="mod">
          <ac:chgData name="Bailey K McMullen" userId="f9a43586-2a2c-4780-abf6-60898cc4b6f3" providerId="ADAL" clId="{DBF965F4-68F9-4E71-9088-86A9F5711EE2}" dt="2021-04-01T01:35:57.562" v="1919" actId="1076"/>
          <ac:spMkLst>
            <pc:docMk/>
            <pc:sldMk cId="2306935727" sldId="265"/>
            <ac:spMk id="8" creationId="{2794A5CB-B6B6-4D42-B74D-A8B04732154D}"/>
          </ac:spMkLst>
        </pc:spChg>
        <pc:spChg chg="add del mod">
          <ac:chgData name="Bailey K McMullen" userId="f9a43586-2a2c-4780-abf6-60898cc4b6f3" providerId="ADAL" clId="{DBF965F4-68F9-4E71-9088-86A9F5711EE2}" dt="2021-04-01T01:12:18.909" v="1869"/>
          <ac:spMkLst>
            <pc:docMk/>
            <pc:sldMk cId="2306935727" sldId="265"/>
            <ac:spMk id="9" creationId="{89E1B0E2-3B52-46BD-96A8-99CF9E1693C4}"/>
          </ac:spMkLst>
        </pc:spChg>
        <pc:spChg chg="add del mod">
          <ac:chgData name="Bailey K McMullen" userId="f9a43586-2a2c-4780-abf6-60898cc4b6f3" providerId="ADAL" clId="{DBF965F4-68F9-4E71-9088-86A9F5711EE2}" dt="2021-04-01T01:12:18.909" v="1871"/>
          <ac:spMkLst>
            <pc:docMk/>
            <pc:sldMk cId="2306935727" sldId="265"/>
            <ac:spMk id="10" creationId="{6FE5B9F4-0E9D-4534-9DE3-746BD8019E54}"/>
          </ac:spMkLst>
        </pc:spChg>
        <pc:spChg chg="add mod">
          <ac:chgData name="Bailey K McMullen" userId="f9a43586-2a2c-4780-abf6-60898cc4b6f3" providerId="ADAL" clId="{DBF965F4-68F9-4E71-9088-86A9F5711EE2}" dt="2021-04-01T01:35:50.623" v="1918" actId="20577"/>
          <ac:spMkLst>
            <pc:docMk/>
            <pc:sldMk cId="2306935727" sldId="265"/>
            <ac:spMk id="11" creationId="{CB316FB9-F135-46AA-A4A5-9AE7AE632313}"/>
          </ac:spMkLst>
        </pc:spChg>
        <pc:spChg chg="add mod">
          <ac:chgData name="Bailey K McMullen" userId="f9a43586-2a2c-4780-abf6-60898cc4b6f3" providerId="ADAL" clId="{DBF965F4-68F9-4E71-9088-86A9F5711EE2}" dt="2021-04-01T01:36:09.634" v="1921" actId="1076"/>
          <ac:spMkLst>
            <pc:docMk/>
            <pc:sldMk cId="2306935727" sldId="265"/>
            <ac:spMk id="15" creationId="{E8DA38F2-8B1B-43B0-86AB-5C5610CD4A47}"/>
          </ac:spMkLst>
        </pc:spChg>
        <pc:graphicFrameChg chg="mod modGraphic">
          <ac:chgData name="Bailey K McMullen" userId="f9a43586-2a2c-4780-abf6-60898cc4b6f3" providerId="ADAL" clId="{DBF965F4-68F9-4E71-9088-86A9F5711EE2}" dt="2021-04-01T01:31:50.249" v="1901" actId="14100"/>
          <ac:graphicFrameMkLst>
            <pc:docMk/>
            <pc:sldMk cId="2306935727" sldId="265"/>
            <ac:graphicFrameMk id="6" creationId="{D936F125-BED8-47CD-B779-E89A8919B9F7}"/>
          </ac:graphicFrameMkLst>
        </pc:graphicFrameChg>
        <pc:graphicFrameChg chg="add del mod">
          <ac:chgData name="Bailey K McMullen" userId="f9a43586-2a2c-4780-abf6-60898cc4b6f3" providerId="ADAL" clId="{DBF965F4-68F9-4E71-9088-86A9F5711EE2}" dt="2021-04-01T01:26:35.187" v="1881"/>
          <ac:graphicFrameMkLst>
            <pc:docMk/>
            <pc:sldMk cId="2306935727" sldId="265"/>
            <ac:graphicFrameMk id="12" creationId="{A520DD1B-1617-4820-B844-F223C5CD094B}"/>
          </ac:graphicFrameMkLst>
        </pc:graphicFrameChg>
        <pc:picChg chg="mod">
          <ac:chgData name="Bailey K McMullen" userId="f9a43586-2a2c-4780-abf6-60898cc4b6f3" providerId="ADAL" clId="{DBF965F4-68F9-4E71-9088-86A9F5711EE2}" dt="2021-04-01T01:36:04.424" v="1920" actId="1076"/>
          <ac:picMkLst>
            <pc:docMk/>
            <pc:sldMk cId="2306935727" sldId="265"/>
            <ac:picMk id="4" creationId="{ABB09BC4-6E5C-479B-A023-D713B5BC2591}"/>
          </ac:picMkLst>
        </pc:picChg>
        <pc:picChg chg="add mod">
          <ac:chgData name="Bailey K McMullen" userId="f9a43586-2a2c-4780-abf6-60898cc4b6f3" providerId="ADAL" clId="{DBF965F4-68F9-4E71-9088-86A9F5711EE2}" dt="2021-04-01T03:19:00.716" v="1982" actId="14100"/>
          <ac:picMkLst>
            <pc:docMk/>
            <pc:sldMk cId="2306935727" sldId="265"/>
            <ac:picMk id="9" creationId="{931E974D-072F-45D5-8EF5-038BD1654B96}"/>
          </ac:picMkLst>
        </pc:picChg>
        <pc:picChg chg="add mod">
          <ac:chgData name="Bailey K McMullen" userId="f9a43586-2a2c-4780-abf6-60898cc4b6f3" providerId="ADAL" clId="{DBF965F4-68F9-4E71-9088-86A9F5711EE2}" dt="2021-04-01T03:19:05.141" v="1983" actId="14100"/>
          <ac:picMkLst>
            <pc:docMk/>
            <pc:sldMk cId="2306935727" sldId="265"/>
            <ac:picMk id="14" creationId="{BD63866F-ED6E-4A7B-A84C-90D599BF2691}"/>
          </ac:picMkLst>
        </pc:picChg>
      </pc:sldChg>
      <pc:sldChg chg="modSp mod">
        <pc:chgData name="Bailey K McMullen" userId="f9a43586-2a2c-4780-abf6-60898cc4b6f3" providerId="ADAL" clId="{DBF965F4-68F9-4E71-9088-86A9F5711EE2}" dt="2021-04-01T01:09:11.399" v="1849" actId="20577"/>
        <pc:sldMkLst>
          <pc:docMk/>
          <pc:sldMk cId="3880835606" sldId="268"/>
        </pc:sldMkLst>
        <pc:spChg chg="mod">
          <ac:chgData name="Bailey K McMullen" userId="f9a43586-2a2c-4780-abf6-60898cc4b6f3" providerId="ADAL" clId="{DBF965F4-68F9-4E71-9088-86A9F5711EE2}" dt="2021-04-01T01:09:11.399" v="1849" actId="20577"/>
          <ac:spMkLst>
            <pc:docMk/>
            <pc:sldMk cId="3880835606" sldId="268"/>
            <ac:spMk id="5" creationId="{9A221D81-AF2F-43E5-8006-6C56DE056104}"/>
          </ac:spMkLst>
        </pc:spChg>
      </pc:sldChg>
      <pc:sldChg chg="addSp delSp modSp mod">
        <pc:chgData name="Bailey K McMullen" userId="f9a43586-2a2c-4780-abf6-60898cc4b6f3" providerId="ADAL" clId="{DBF965F4-68F9-4E71-9088-86A9F5711EE2}" dt="2021-04-01T03:19:38.124" v="1987" actId="1076"/>
        <pc:sldMkLst>
          <pc:docMk/>
          <pc:sldMk cId="1708784079" sldId="394"/>
        </pc:sldMkLst>
        <pc:picChg chg="del">
          <ac:chgData name="Bailey K McMullen" userId="f9a43586-2a2c-4780-abf6-60898cc4b6f3" providerId="ADAL" clId="{DBF965F4-68F9-4E71-9088-86A9F5711EE2}" dt="2021-04-01T03:19:28.798" v="1984" actId="478"/>
          <ac:picMkLst>
            <pc:docMk/>
            <pc:sldMk cId="1708784079" sldId="394"/>
            <ac:picMk id="9" creationId="{9DE0FAA8-71A0-4A08-8DC8-62D80553B982}"/>
          </ac:picMkLst>
        </pc:picChg>
        <pc:picChg chg="add mod">
          <ac:chgData name="Bailey K McMullen" userId="f9a43586-2a2c-4780-abf6-60898cc4b6f3" providerId="ADAL" clId="{DBF965F4-68F9-4E71-9088-86A9F5711EE2}" dt="2021-04-01T03:19:38.124" v="1987" actId="1076"/>
          <ac:picMkLst>
            <pc:docMk/>
            <pc:sldMk cId="1708784079" sldId="394"/>
            <ac:picMk id="12" creationId="{8BBF89D7-C8B6-4F34-B6F5-0FD192E69D22}"/>
          </ac:picMkLst>
        </pc:picChg>
      </pc:sldChg>
      <pc:sldChg chg="modSp mod">
        <pc:chgData name="Bailey K McMullen" userId="f9a43586-2a2c-4780-abf6-60898cc4b6f3" providerId="ADAL" clId="{DBF965F4-68F9-4E71-9088-86A9F5711EE2}" dt="2021-04-01T02:39:37.312" v="1959" actId="20577"/>
        <pc:sldMkLst>
          <pc:docMk/>
          <pc:sldMk cId="3911250718" sldId="408"/>
        </pc:sldMkLst>
        <pc:spChg chg="mod">
          <ac:chgData name="Bailey K McMullen" userId="f9a43586-2a2c-4780-abf6-60898cc4b6f3" providerId="ADAL" clId="{DBF965F4-68F9-4E71-9088-86A9F5711EE2}" dt="2021-04-01T02:39:28.403" v="1955" actId="20577"/>
          <ac:spMkLst>
            <pc:docMk/>
            <pc:sldMk cId="3911250718" sldId="408"/>
            <ac:spMk id="11" creationId="{A867FC28-8AB4-4FAA-8327-63DEF1BFB882}"/>
          </ac:spMkLst>
        </pc:spChg>
        <pc:spChg chg="mod">
          <ac:chgData name="Bailey K McMullen" userId="f9a43586-2a2c-4780-abf6-60898cc4b6f3" providerId="ADAL" clId="{DBF965F4-68F9-4E71-9088-86A9F5711EE2}" dt="2021-04-01T02:39:25.217" v="1953" actId="20577"/>
          <ac:spMkLst>
            <pc:docMk/>
            <pc:sldMk cId="3911250718" sldId="408"/>
            <ac:spMk id="25" creationId="{00C12B2E-EC7E-4D2A-B2DC-432E5A1E65BA}"/>
          </ac:spMkLst>
        </pc:spChg>
        <pc:spChg chg="mod">
          <ac:chgData name="Bailey K McMullen" userId="f9a43586-2a2c-4780-abf6-60898cc4b6f3" providerId="ADAL" clId="{DBF965F4-68F9-4E71-9088-86A9F5711EE2}" dt="2021-04-01T02:39:37.312" v="1959" actId="20577"/>
          <ac:spMkLst>
            <pc:docMk/>
            <pc:sldMk cId="3911250718" sldId="408"/>
            <ac:spMk id="28" creationId="{5E5332DF-5D1B-452E-9E67-0B6F65D21106}"/>
          </ac:spMkLst>
        </pc:spChg>
        <pc:spChg chg="mod">
          <ac:chgData name="Bailey K McMullen" userId="f9a43586-2a2c-4780-abf6-60898cc4b6f3" providerId="ADAL" clId="{DBF965F4-68F9-4E71-9088-86A9F5711EE2}" dt="2021-04-01T02:39:31.683" v="1957" actId="20577"/>
          <ac:spMkLst>
            <pc:docMk/>
            <pc:sldMk cId="3911250718" sldId="408"/>
            <ac:spMk id="29" creationId="{82B8EA80-4854-4019-AAD9-F47AFB7CA29A}"/>
          </ac:spMkLst>
        </pc:spChg>
      </pc:sldChg>
      <pc:sldChg chg="addSp delSp modSp mod">
        <pc:chgData name="Bailey K McMullen" userId="f9a43586-2a2c-4780-abf6-60898cc4b6f3" providerId="ADAL" clId="{DBF965F4-68F9-4E71-9088-86A9F5711EE2}" dt="2021-04-01T02:55:46.934" v="1976" actId="1076"/>
        <pc:sldMkLst>
          <pc:docMk/>
          <pc:sldMk cId="466795410" sldId="410"/>
        </pc:sldMkLst>
        <pc:spChg chg="mod">
          <ac:chgData name="Bailey K McMullen" userId="f9a43586-2a2c-4780-abf6-60898cc4b6f3" providerId="ADAL" clId="{DBF965F4-68F9-4E71-9088-86A9F5711EE2}" dt="2021-03-31T23:37:10.938" v="1766" actId="20577"/>
          <ac:spMkLst>
            <pc:docMk/>
            <pc:sldMk cId="466795410" sldId="410"/>
            <ac:spMk id="11" creationId="{4B1B560A-5F6C-4B6B-B48A-D873A9DEC979}"/>
          </ac:spMkLst>
        </pc:spChg>
        <pc:spChg chg="mod">
          <ac:chgData name="Bailey K McMullen" userId="f9a43586-2a2c-4780-abf6-60898cc4b6f3" providerId="ADAL" clId="{DBF965F4-68F9-4E71-9088-86A9F5711EE2}" dt="2021-04-01T02:55:46.934" v="1976" actId="1076"/>
          <ac:spMkLst>
            <pc:docMk/>
            <pc:sldMk cId="466795410" sldId="410"/>
            <ac:spMk id="12" creationId="{EA5108EF-7477-42FE-B2B0-6902FFCAE7A1}"/>
          </ac:spMkLst>
        </pc:spChg>
        <pc:picChg chg="mod modCrop">
          <ac:chgData name="Bailey K McMullen" userId="f9a43586-2a2c-4780-abf6-60898cc4b6f3" providerId="ADAL" clId="{DBF965F4-68F9-4E71-9088-86A9F5711EE2}" dt="2021-04-01T02:55:25.662" v="1973" actId="1076"/>
          <ac:picMkLst>
            <pc:docMk/>
            <pc:sldMk cId="466795410" sldId="410"/>
            <ac:picMk id="7" creationId="{03310468-4524-4BCD-A10D-A76EFE04B77D}"/>
          </ac:picMkLst>
        </pc:picChg>
        <pc:picChg chg="mod modCrop">
          <ac:chgData name="Bailey K McMullen" userId="f9a43586-2a2c-4780-abf6-60898cc4b6f3" providerId="ADAL" clId="{DBF965F4-68F9-4E71-9088-86A9F5711EE2}" dt="2021-04-01T02:55:37.241" v="1975" actId="1076"/>
          <ac:picMkLst>
            <pc:docMk/>
            <pc:sldMk cId="466795410" sldId="410"/>
            <ac:picMk id="9" creationId="{ADF37313-475E-47BD-B8B2-98E7A990A73F}"/>
          </ac:picMkLst>
        </pc:picChg>
        <pc:picChg chg="add del mod">
          <ac:chgData name="Bailey K McMullen" userId="f9a43586-2a2c-4780-abf6-60898cc4b6f3" providerId="ADAL" clId="{DBF965F4-68F9-4E71-9088-86A9F5711EE2}" dt="2021-04-01T02:38:05.041" v="1945" actId="22"/>
          <ac:picMkLst>
            <pc:docMk/>
            <pc:sldMk cId="466795410" sldId="410"/>
            <ac:picMk id="14" creationId="{EB42F31D-CBCF-43CB-9449-1D43A6511F9D}"/>
          </ac:picMkLst>
        </pc:picChg>
      </pc:sldChg>
      <pc:sldChg chg="modSp mod">
        <pc:chgData name="Bailey K McMullen" userId="f9a43586-2a2c-4780-abf6-60898cc4b6f3" providerId="ADAL" clId="{DBF965F4-68F9-4E71-9088-86A9F5711EE2}" dt="2021-04-01T03:02:55.822" v="1977" actId="14100"/>
        <pc:sldMkLst>
          <pc:docMk/>
          <pc:sldMk cId="2621847102" sldId="411"/>
        </pc:sldMkLst>
        <pc:graphicFrameChg chg="mod modGraphic">
          <ac:chgData name="Bailey K McMullen" userId="f9a43586-2a2c-4780-abf6-60898cc4b6f3" providerId="ADAL" clId="{DBF965F4-68F9-4E71-9088-86A9F5711EE2}" dt="2021-04-01T03:02:55.822" v="1977" actId="14100"/>
          <ac:graphicFrameMkLst>
            <pc:docMk/>
            <pc:sldMk cId="2621847102" sldId="411"/>
            <ac:graphicFrameMk id="5" creationId="{F145F1E7-E0B0-4E27-974E-194123983583}"/>
          </ac:graphicFrameMkLst>
        </pc:graphicFrameChg>
      </pc:sldChg>
      <pc:sldChg chg="delSp modSp add mod">
        <pc:chgData name="Bailey K McMullen" userId="f9a43586-2a2c-4780-abf6-60898cc4b6f3" providerId="ADAL" clId="{DBF965F4-68F9-4E71-9088-86A9F5711EE2}" dt="2021-04-01T02:52:09.838" v="1970" actId="1582"/>
        <pc:sldMkLst>
          <pc:docMk/>
          <pc:sldMk cId="1208858057" sldId="4106"/>
        </pc:sldMkLst>
        <pc:spChg chg="mod">
          <ac:chgData name="Bailey K McMullen" userId="f9a43586-2a2c-4780-abf6-60898cc4b6f3" providerId="ADAL" clId="{DBF965F4-68F9-4E71-9088-86A9F5711EE2}" dt="2021-04-01T02:39:48.690" v="1962" actId="20577"/>
          <ac:spMkLst>
            <pc:docMk/>
            <pc:sldMk cId="1208858057" sldId="4106"/>
            <ac:spMk id="11" creationId="{A867FC28-8AB4-4FAA-8327-63DEF1BFB882}"/>
          </ac:spMkLst>
        </pc:spChg>
        <pc:spChg chg="mod">
          <ac:chgData name="Bailey K McMullen" userId="f9a43586-2a2c-4780-abf6-60898cc4b6f3" providerId="ADAL" clId="{DBF965F4-68F9-4E71-9088-86A9F5711EE2}" dt="2021-04-01T02:39:44.688" v="1960" actId="20577"/>
          <ac:spMkLst>
            <pc:docMk/>
            <pc:sldMk cId="1208858057" sldId="4106"/>
            <ac:spMk id="25" creationId="{00C12B2E-EC7E-4D2A-B2DC-432E5A1E65BA}"/>
          </ac:spMkLst>
        </pc:spChg>
        <pc:spChg chg="mod">
          <ac:chgData name="Bailey K McMullen" userId="f9a43586-2a2c-4780-abf6-60898cc4b6f3" providerId="ADAL" clId="{DBF965F4-68F9-4E71-9088-86A9F5711EE2}" dt="2021-04-01T02:39:56.012" v="1964" actId="20577"/>
          <ac:spMkLst>
            <pc:docMk/>
            <pc:sldMk cId="1208858057" sldId="4106"/>
            <ac:spMk id="28" creationId="{5E5332DF-5D1B-452E-9E67-0B6F65D21106}"/>
          </ac:spMkLst>
        </pc:spChg>
        <pc:spChg chg="mod">
          <ac:chgData name="Bailey K McMullen" userId="f9a43586-2a2c-4780-abf6-60898cc4b6f3" providerId="ADAL" clId="{DBF965F4-68F9-4E71-9088-86A9F5711EE2}" dt="2021-04-01T02:39:53.304" v="1963" actId="20577"/>
          <ac:spMkLst>
            <pc:docMk/>
            <pc:sldMk cId="1208858057" sldId="4106"/>
            <ac:spMk id="29" creationId="{82B8EA80-4854-4019-AAD9-F47AFB7CA29A}"/>
          </ac:spMkLst>
        </pc:spChg>
        <pc:picChg chg="mod">
          <ac:chgData name="Bailey K McMullen" userId="f9a43586-2a2c-4780-abf6-60898cc4b6f3" providerId="ADAL" clId="{DBF965F4-68F9-4E71-9088-86A9F5711EE2}" dt="2021-04-01T02:52:09.838" v="1970" actId="1582"/>
          <ac:picMkLst>
            <pc:docMk/>
            <pc:sldMk cId="1208858057" sldId="4106"/>
            <ac:picMk id="2" creationId="{4A1A2A42-E284-452A-9682-45EDCCBEC3BC}"/>
          </ac:picMkLst>
        </pc:picChg>
        <pc:picChg chg="del">
          <ac:chgData name="Bailey K McMullen" userId="f9a43586-2a2c-4780-abf6-60898cc4b6f3" providerId="ADAL" clId="{DBF965F4-68F9-4E71-9088-86A9F5711EE2}" dt="2021-04-01T02:39:59.273" v="1965" actId="478"/>
          <ac:picMkLst>
            <pc:docMk/>
            <pc:sldMk cId="1208858057" sldId="4106"/>
            <ac:picMk id="4" creationId="{B7C0601F-5DDB-417F-9A91-B295E20C3107}"/>
          </ac:picMkLst>
        </pc:picChg>
        <pc:picChg chg="del">
          <ac:chgData name="Bailey K McMullen" userId="f9a43586-2a2c-4780-abf6-60898cc4b6f3" providerId="ADAL" clId="{DBF965F4-68F9-4E71-9088-86A9F5711EE2}" dt="2021-04-01T02:40:01.186" v="1968" actId="478"/>
          <ac:picMkLst>
            <pc:docMk/>
            <pc:sldMk cId="1208858057" sldId="4106"/>
            <ac:picMk id="10" creationId="{CB23497A-5DEF-4768-97E6-27DA206F2680}"/>
          </ac:picMkLst>
        </pc:picChg>
        <pc:picChg chg="del">
          <ac:chgData name="Bailey K McMullen" userId="f9a43586-2a2c-4780-abf6-60898cc4b6f3" providerId="ADAL" clId="{DBF965F4-68F9-4E71-9088-86A9F5711EE2}" dt="2021-04-01T02:40:00.876" v="1967" actId="478"/>
          <ac:picMkLst>
            <pc:docMk/>
            <pc:sldMk cId="1208858057" sldId="4106"/>
            <ac:picMk id="13" creationId="{2CBB498E-FC74-4B44-BBAD-A8A630143BAD}"/>
          </ac:picMkLst>
        </pc:picChg>
        <pc:picChg chg="del">
          <ac:chgData name="Bailey K McMullen" userId="f9a43586-2a2c-4780-abf6-60898cc4b6f3" providerId="ADAL" clId="{DBF965F4-68F9-4E71-9088-86A9F5711EE2}" dt="2021-04-01T02:40:00.025" v="1966" actId="478"/>
          <ac:picMkLst>
            <pc:docMk/>
            <pc:sldMk cId="1208858057" sldId="4106"/>
            <ac:picMk id="15" creationId="{40342FD9-8D7E-46D1-96AC-D7B854C97596}"/>
          </ac:picMkLst>
        </pc:picChg>
      </pc:sldChg>
      <pc:sldChg chg="new del">
        <pc:chgData name="Bailey K McMullen" userId="f9a43586-2a2c-4780-abf6-60898cc4b6f3" providerId="ADAL" clId="{DBF965F4-68F9-4E71-9088-86A9F5711EE2}" dt="2021-04-01T02:39:10.307" v="1950" actId="2696"/>
        <pc:sldMkLst>
          <pc:docMk/>
          <pc:sldMk cId="3444431873" sldId="4106"/>
        </pc:sldMkLst>
      </pc:sldChg>
      <pc:sldMasterChg chg="addSp modSp mod">
        <pc:chgData name="Bailey K McMullen" userId="f9a43586-2a2c-4780-abf6-60898cc4b6f3" providerId="ADAL" clId="{DBF965F4-68F9-4E71-9088-86A9F5711EE2}" dt="2021-03-30T23:36:15.742" v="1186" actId="114"/>
        <pc:sldMasterMkLst>
          <pc:docMk/>
          <pc:sldMasterMk cId="3719561799" sldId="2147483648"/>
        </pc:sldMasterMkLst>
        <pc:spChg chg="add mod">
          <ac:chgData name="Bailey K McMullen" userId="f9a43586-2a2c-4780-abf6-60898cc4b6f3" providerId="ADAL" clId="{DBF965F4-68F9-4E71-9088-86A9F5711EE2}" dt="2021-03-30T23:36:15.742" v="1186" actId="114"/>
          <ac:spMkLst>
            <pc:docMk/>
            <pc:sldMasterMk cId="3719561799" sldId="2147483648"/>
            <ac:spMk id="4" creationId="{DC82B26A-DE1E-4D1E-A14D-D23034114FE9}"/>
          </ac:spMkLst>
        </pc:spChg>
      </pc:sldMasterChg>
    </pc:docChg>
  </pc:docChgLst>
  <pc:docChgLst>
    <pc:chgData name="Emily Caroline Kasarjian" userId="S::eck67@nau.edu::e6735b90-ddf5-44ff-897f-61e3614c04d4" providerId="AD" clId="Web-{29999A7B-3223-4B41-B576-73EB4051B57B}"/>
    <pc:docChg chg="modSld">
      <pc:chgData name="Emily Caroline Kasarjian" userId="S::eck67@nau.edu::e6735b90-ddf5-44ff-897f-61e3614c04d4" providerId="AD" clId="Web-{29999A7B-3223-4B41-B576-73EB4051B57B}" dt="2021-03-28T22:35:15.606" v="1555" actId="20577"/>
      <pc:docMkLst>
        <pc:docMk/>
      </pc:docMkLst>
      <pc:sldChg chg="modSp">
        <pc:chgData name="Emily Caroline Kasarjian" userId="S::eck67@nau.edu::e6735b90-ddf5-44ff-897f-61e3614c04d4" providerId="AD" clId="Web-{29999A7B-3223-4B41-B576-73EB4051B57B}" dt="2021-03-28T22:31:24.500" v="1396" actId="20577"/>
        <pc:sldMkLst>
          <pc:docMk/>
          <pc:sldMk cId="1708784079" sldId="394"/>
        </pc:sldMkLst>
        <pc:spChg chg="mod">
          <ac:chgData name="Emily Caroline Kasarjian" userId="S::eck67@nau.edu::e6735b90-ddf5-44ff-897f-61e3614c04d4" providerId="AD" clId="Web-{29999A7B-3223-4B41-B576-73EB4051B57B}" dt="2021-03-28T21:57:11.450" v="166" actId="20577"/>
          <ac:spMkLst>
            <pc:docMk/>
            <pc:sldMk cId="1708784079" sldId="394"/>
            <ac:spMk id="4" creationId="{F8DA0C02-DDF7-4736-921F-4E0EEB51FF3B}"/>
          </ac:spMkLst>
        </pc:spChg>
        <pc:spChg chg="mod">
          <ac:chgData name="Emily Caroline Kasarjian" userId="S::eck67@nau.edu::e6735b90-ddf5-44ff-897f-61e3614c04d4" providerId="AD" clId="Web-{29999A7B-3223-4B41-B576-73EB4051B57B}" dt="2021-03-28T22:31:24.500" v="1396" actId="20577"/>
          <ac:spMkLst>
            <pc:docMk/>
            <pc:sldMk cId="1708784079" sldId="394"/>
            <ac:spMk id="5" creationId="{5847BD5C-49CA-49E8-8378-310686DB1E37}"/>
          </ac:spMkLst>
        </pc:spChg>
      </pc:sldChg>
      <pc:sldChg chg="modSp">
        <pc:chgData name="Emily Caroline Kasarjian" userId="S::eck67@nau.edu::e6735b90-ddf5-44ff-897f-61e3614c04d4" providerId="AD" clId="Web-{29999A7B-3223-4B41-B576-73EB4051B57B}" dt="2021-03-28T22:35:15.606" v="1555" actId="20577"/>
        <pc:sldMkLst>
          <pc:docMk/>
          <pc:sldMk cId="2003434966" sldId="396"/>
        </pc:sldMkLst>
        <pc:spChg chg="mod">
          <ac:chgData name="Emily Caroline Kasarjian" userId="S::eck67@nau.edu::e6735b90-ddf5-44ff-897f-61e3614c04d4" providerId="AD" clId="Web-{29999A7B-3223-4B41-B576-73EB4051B57B}" dt="2021-03-28T22:02:00.487" v="193" actId="20577"/>
          <ac:spMkLst>
            <pc:docMk/>
            <pc:sldMk cId="2003434966" sldId="396"/>
            <ac:spMk id="2" creationId="{925BE08F-0C51-42C8-BBE3-77E5ADFA7029}"/>
          </ac:spMkLst>
        </pc:spChg>
        <pc:spChg chg="mod">
          <ac:chgData name="Emily Caroline Kasarjian" userId="S::eck67@nau.edu::e6735b90-ddf5-44ff-897f-61e3614c04d4" providerId="AD" clId="Web-{29999A7B-3223-4B41-B576-73EB4051B57B}" dt="2021-03-28T22:35:15.606" v="1555" actId="20577"/>
          <ac:spMkLst>
            <pc:docMk/>
            <pc:sldMk cId="2003434966" sldId="396"/>
            <ac:spMk id="4" creationId="{F8DA0C02-DDF7-4736-921F-4E0EEB51FF3B}"/>
          </ac:spMkLst>
        </pc:spChg>
        <pc:spChg chg="mod">
          <ac:chgData name="Emily Caroline Kasarjian" userId="S::eck67@nau.edu::e6735b90-ddf5-44ff-897f-61e3614c04d4" providerId="AD" clId="Web-{29999A7B-3223-4B41-B576-73EB4051B57B}" dt="2021-03-28T22:22:13.548" v="992" actId="20577"/>
          <ac:spMkLst>
            <pc:docMk/>
            <pc:sldMk cId="2003434966" sldId="396"/>
            <ac:spMk id="5" creationId="{5847BD5C-49CA-49E8-8378-310686DB1E37}"/>
          </ac:spMkLst>
        </pc:spChg>
        <pc:spChg chg="mod">
          <ac:chgData name="Emily Caroline Kasarjian" userId="S::eck67@nau.edu::e6735b90-ddf5-44ff-897f-61e3614c04d4" providerId="AD" clId="Web-{29999A7B-3223-4B41-B576-73EB4051B57B}" dt="2021-03-28T22:02:02.408" v="195" actId="20577"/>
          <ac:spMkLst>
            <pc:docMk/>
            <pc:sldMk cId="2003434966" sldId="396"/>
            <ac:spMk id="8" creationId="{FF1D67DE-07FE-4F6E-B17F-5386CD5C59C4}"/>
          </ac:spMkLst>
        </pc:spChg>
      </pc:sldChg>
      <pc:sldChg chg="modSp">
        <pc:chgData name="Emily Caroline Kasarjian" userId="S::eck67@nau.edu::e6735b90-ddf5-44ff-897f-61e3614c04d4" providerId="AD" clId="Web-{29999A7B-3223-4B41-B576-73EB4051B57B}" dt="2021-03-28T22:34:50.495" v="1551" actId="20577"/>
        <pc:sldMkLst>
          <pc:docMk/>
          <pc:sldMk cId="3722917775" sldId="406"/>
        </pc:sldMkLst>
        <pc:spChg chg="mod">
          <ac:chgData name="Emily Caroline Kasarjian" userId="S::eck67@nau.edu::e6735b90-ddf5-44ff-897f-61e3614c04d4" providerId="AD" clId="Web-{29999A7B-3223-4B41-B576-73EB4051B57B}" dt="2021-03-28T22:34:50.495" v="1551" actId="20577"/>
          <ac:spMkLst>
            <pc:docMk/>
            <pc:sldMk cId="3722917775" sldId="406"/>
            <ac:spMk id="11" creationId="{A867FC28-8AB4-4FAA-8327-63DEF1BFB882}"/>
          </ac:spMkLst>
        </pc:spChg>
        <pc:spChg chg="mod">
          <ac:chgData name="Emily Caroline Kasarjian" userId="S::eck67@nau.edu::e6735b90-ddf5-44ff-897f-61e3614c04d4" providerId="AD" clId="Web-{29999A7B-3223-4B41-B576-73EB4051B57B}" dt="2021-03-28T22:31:57.017" v="1459" actId="20577"/>
          <ac:spMkLst>
            <pc:docMk/>
            <pc:sldMk cId="3722917775" sldId="406"/>
            <ac:spMk id="13" creationId="{2F15EABF-FD5F-4968-934E-1F8FD6B59527}"/>
          </ac:spMkLst>
        </pc:spChg>
        <pc:spChg chg="mod">
          <ac:chgData name="Emily Caroline Kasarjian" userId="S::eck67@nau.edu::e6735b90-ddf5-44ff-897f-61e3614c04d4" providerId="AD" clId="Web-{29999A7B-3223-4B41-B576-73EB4051B57B}" dt="2021-03-28T22:03:43.851" v="263" actId="20577"/>
          <ac:spMkLst>
            <pc:docMk/>
            <pc:sldMk cId="3722917775" sldId="406"/>
            <ac:spMk id="25" creationId="{00C12B2E-EC7E-4D2A-B2DC-432E5A1E65BA}"/>
          </ac:spMkLst>
        </pc:spChg>
        <pc:spChg chg="mod">
          <ac:chgData name="Emily Caroline Kasarjian" userId="S::eck67@nau.edu::e6735b90-ddf5-44ff-897f-61e3614c04d4" providerId="AD" clId="Web-{29999A7B-3223-4B41-B576-73EB4051B57B}" dt="2021-03-28T22:32:53.114" v="1506" actId="20577"/>
          <ac:spMkLst>
            <pc:docMk/>
            <pc:sldMk cId="3722917775" sldId="406"/>
            <ac:spMk id="28" creationId="{5E5332DF-5D1B-452E-9E67-0B6F65D21106}"/>
          </ac:spMkLst>
        </pc:spChg>
        <pc:spChg chg="mod">
          <ac:chgData name="Emily Caroline Kasarjian" userId="S::eck67@nau.edu::e6735b90-ddf5-44ff-897f-61e3614c04d4" providerId="AD" clId="Web-{29999A7B-3223-4B41-B576-73EB4051B57B}" dt="2021-03-28T22:32:55.708" v="1507" actId="20577"/>
          <ac:spMkLst>
            <pc:docMk/>
            <pc:sldMk cId="3722917775" sldId="406"/>
            <ac:spMk id="29" creationId="{82B8EA80-4854-4019-AAD9-F47AFB7CA29A}"/>
          </ac:spMkLst>
        </pc:spChg>
      </pc:sldChg>
      <pc:sldChg chg="modSp">
        <pc:chgData name="Emily Caroline Kasarjian" userId="S::eck67@nau.edu::e6735b90-ddf5-44ff-897f-61e3614c04d4" providerId="AD" clId="Web-{29999A7B-3223-4B41-B576-73EB4051B57B}" dt="2021-03-28T22:22:21.158" v="995" actId="20577"/>
        <pc:sldMkLst>
          <pc:docMk/>
          <pc:sldMk cId="116100928" sldId="4085"/>
        </pc:sldMkLst>
        <pc:spChg chg="mod">
          <ac:chgData name="Emily Caroline Kasarjian" userId="S::eck67@nau.edu::e6735b90-ddf5-44ff-897f-61e3614c04d4" providerId="AD" clId="Web-{29999A7B-3223-4B41-B576-73EB4051B57B}" dt="2021-03-28T22:02:35.113" v="232" actId="20577"/>
          <ac:spMkLst>
            <pc:docMk/>
            <pc:sldMk cId="116100928" sldId="4085"/>
            <ac:spMk id="2" creationId="{925BE08F-0C51-42C8-BBE3-77E5ADFA7029}"/>
          </ac:spMkLst>
        </pc:spChg>
        <pc:spChg chg="mod">
          <ac:chgData name="Emily Caroline Kasarjian" userId="S::eck67@nau.edu::e6735b90-ddf5-44ff-897f-61e3614c04d4" providerId="AD" clId="Web-{29999A7B-3223-4B41-B576-73EB4051B57B}" dt="2021-03-28T22:22:10.158" v="991" actId="20577"/>
          <ac:spMkLst>
            <pc:docMk/>
            <pc:sldMk cId="116100928" sldId="4085"/>
            <ac:spMk id="4" creationId="{F8DA0C02-DDF7-4736-921F-4E0EEB51FF3B}"/>
          </ac:spMkLst>
        </pc:spChg>
        <pc:spChg chg="mod">
          <ac:chgData name="Emily Caroline Kasarjian" userId="S::eck67@nau.edu::e6735b90-ddf5-44ff-897f-61e3614c04d4" providerId="AD" clId="Web-{29999A7B-3223-4B41-B576-73EB4051B57B}" dt="2021-03-28T22:22:21.158" v="995" actId="20577"/>
          <ac:spMkLst>
            <pc:docMk/>
            <pc:sldMk cId="116100928" sldId="4085"/>
            <ac:spMk id="5" creationId="{5847BD5C-49CA-49E8-8378-310686DB1E37}"/>
          </ac:spMkLst>
        </pc:spChg>
        <pc:spChg chg="mod">
          <ac:chgData name="Emily Caroline Kasarjian" userId="S::eck67@nau.edu::e6735b90-ddf5-44ff-897f-61e3614c04d4" providerId="AD" clId="Web-{29999A7B-3223-4B41-B576-73EB4051B57B}" dt="2021-03-28T22:02:23.706" v="214" actId="20577"/>
          <ac:spMkLst>
            <pc:docMk/>
            <pc:sldMk cId="116100928" sldId="4085"/>
            <ac:spMk id="8" creationId="{FF1D67DE-07FE-4F6E-B17F-5386CD5C59C4}"/>
          </ac:spMkLst>
        </pc:spChg>
      </pc:sldChg>
    </pc:docChg>
  </pc:docChgLst>
  <pc:docChgLst>
    <pc:chgData name="Logan Alexander Faubion" userId="S::lf367@nau.edu::ca23724e-7679-4f79-b63b-543e294bf5fe" providerId="AD" clId="Web-{66CBF824-7D6A-4755-BA92-1971DC6A49E3}"/>
    <pc:docChg chg="modSld">
      <pc:chgData name="Logan Alexander Faubion" userId="S::lf367@nau.edu::ca23724e-7679-4f79-b63b-543e294bf5fe" providerId="AD" clId="Web-{66CBF824-7D6A-4755-BA92-1971DC6A49E3}" dt="2021-03-31T00:23:35.945" v="520" actId="20577"/>
      <pc:docMkLst>
        <pc:docMk/>
      </pc:docMkLst>
      <pc:sldChg chg="modSp">
        <pc:chgData name="Logan Alexander Faubion" userId="S::lf367@nau.edu::ca23724e-7679-4f79-b63b-543e294bf5fe" providerId="AD" clId="Web-{66CBF824-7D6A-4755-BA92-1971DC6A49E3}" dt="2021-03-31T00:23:35.945" v="520" actId="20577"/>
        <pc:sldMkLst>
          <pc:docMk/>
          <pc:sldMk cId="2239901873" sldId="267"/>
        </pc:sldMkLst>
        <pc:spChg chg="mod">
          <ac:chgData name="Logan Alexander Faubion" userId="S::lf367@nau.edu::ca23724e-7679-4f79-b63b-543e294bf5fe" providerId="AD" clId="Web-{66CBF824-7D6A-4755-BA92-1971DC6A49E3}" dt="2021-03-31T00:23:35.945" v="520" actId="20577"/>
          <ac:spMkLst>
            <pc:docMk/>
            <pc:sldMk cId="2239901873" sldId="267"/>
            <ac:spMk id="3" creationId="{AE223BB4-A62A-4233-9814-6A5FA5726986}"/>
          </ac:spMkLst>
        </pc:spChg>
      </pc:sldChg>
      <pc:sldChg chg="modSp">
        <pc:chgData name="Logan Alexander Faubion" userId="S::lf367@nau.edu::ca23724e-7679-4f79-b63b-543e294bf5fe" providerId="AD" clId="Web-{66CBF824-7D6A-4755-BA92-1971DC6A49E3}" dt="2021-03-31T00:17:10.468" v="361" actId="1076"/>
        <pc:sldMkLst>
          <pc:docMk/>
          <pc:sldMk cId="3880835606" sldId="268"/>
        </pc:sldMkLst>
        <pc:spChg chg="mod">
          <ac:chgData name="Logan Alexander Faubion" userId="S::lf367@nau.edu::ca23724e-7679-4f79-b63b-543e294bf5fe" providerId="AD" clId="Web-{66CBF824-7D6A-4755-BA92-1971DC6A49E3}" dt="2021-03-31T00:16:43.528" v="355" actId="20577"/>
          <ac:spMkLst>
            <pc:docMk/>
            <pc:sldMk cId="3880835606" sldId="268"/>
            <ac:spMk id="5" creationId="{9A221D81-AF2F-43E5-8006-6C56DE056104}"/>
          </ac:spMkLst>
        </pc:spChg>
        <pc:spChg chg="mod ord">
          <ac:chgData name="Logan Alexander Faubion" userId="S::lf367@nau.edu::ca23724e-7679-4f79-b63b-543e294bf5fe" providerId="AD" clId="Web-{66CBF824-7D6A-4755-BA92-1971DC6A49E3}" dt="2021-03-31T00:16:35.465" v="349" actId="1076"/>
          <ac:spMkLst>
            <pc:docMk/>
            <pc:sldMk cId="3880835606" sldId="268"/>
            <ac:spMk id="8" creationId="{41439E82-20CC-4FD0-AA46-883EFAD2EEB0}"/>
          </ac:spMkLst>
        </pc:spChg>
        <pc:picChg chg="mod ord modCrop">
          <ac:chgData name="Logan Alexander Faubion" userId="S::lf367@nau.edu::ca23724e-7679-4f79-b63b-543e294bf5fe" providerId="AD" clId="Web-{66CBF824-7D6A-4755-BA92-1971DC6A49E3}" dt="2021-03-31T00:17:10.468" v="361" actId="1076"/>
          <ac:picMkLst>
            <pc:docMk/>
            <pc:sldMk cId="3880835606" sldId="268"/>
            <ac:picMk id="3" creationId="{33449059-5EAA-46A9-BC75-C11DF87EF261}"/>
          </ac:picMkLst>
        </pc:picChg>
      </pc:sldChg>
    </pc:docChg>
  </pc:docChgLst>
  <pc:docChgLst>
    <pc:chgData name="Ashley Ann Redmond" userId="S::ashley.redmond@nau.edu::40b5ccaa-f571-436c-9d82-4486d945c4ad" providerId="AD" clId="Web-{A6ACD917-BA7D-4627-9743-09477B05F0EB}"/>
    <pc:docChg chg="modSld">
      <pc:chgData name="Ashley Ann Redmond" userId="S::ashley.redmond@nau.edu::40b5ccaa-f571-436c-9d82-4486d945c4ad" providerId="AD" clId="Web-{A6ACD917-BA7D-4627-9743-09477B05F0EB}" dt="2021-04-01T02:32:16.935" v="126" actId="1076"/>
      <pc:docMkLst>
        <pc:docMk/>
      </pc:docMkLst>
      <pc:sldChg chg="modSp">
        <pc:chgData name="Ashley Ann Redmond" userId="S::ashley.redmond@nau.edu::40b5ccaa-f571-436c-9d82-4486d945c4ad" providerId="AD" clId="Web-{A6ACD917-BA7D-4627-9743-09477B05F0EB}" dt="2021-04-01T02:10:35.364" v="6" actId="20577"/>
        <pc:sldMkLst>
          <pc:docMk/>
          <pc:sldMk cId="4157498174" sldId="392"/>
        </pc:sldMkLst>
        <pc:spChg chg="mod">
          <ac:chgData name="Ashley Ann Redmond" userId="S::ashley.redmond@nau.edu::40b5ccaa-f571-436c-9d82-4486d945c4ad" providerId="AD" clId="Web-{A6ACD917-BA7D-4627-9743-09477B05F0EB}" dt="2021-04-01T02:10:35.364" v="6" actId="20577"/>
          <ac:spMkLst>
            <pc:docMk/>
            <pc:sldMk cId="4157498174" sldId="392"/>
            <ac:spMk id="12" creationId="{E82C82B5-8580-4CAA-9034-4686C598E3F7}"/>
          </ac:spMkLst>
        </pc:spChg>
      </pc:sldChg>
      <pc:sldChg chg="modSp">
        <pc:chgData name="Ashley Ann Redmond" userId="S::ashley.redmond@nau.edu::40b5ccaa-f571-436c-9d82-4486d945c4ad" providerId="AD" clId="Web-{A6ACD917-BA7D-4627-9743-09477B05F0EB}" dt="2021-04-01T01:45:27.678" v="3" actId="1076"/>
        <pc:sldMkLst>
          <pc:docMk/>
          <pc:sldMk cId="288696747" sldId="401"/>
        </pc:sldMkLst>
        <pc:spChg chg="mod">
          <ac:chgData name="Ashley Ann Redmond" userId="S::ashley.redmond@nau.edu::40b5ccaa-f571-436c-9d82-4486d945c4ad" providerId="AD" clId="Web-{A6ACD917-BA7D-4627-9743-09477B05F0EB}" dt="2021-04-01T01:45:27.678" v="3" actId="1076"/>
          <ac:spMkLst>
            <pc:docMk/>
            <pc:sldMk cId="288696747" sldId="401"/>
            <ac:spMk id="12" creationId="{C2099341-963E-40DF-BA01-C1F01C881BBF}"/>
          </ac:spMkLst>
        </pc:spChg>
      </pc:sldChg>
      <pc:sldChg chg="addSp delSp modSp">
        <pc:chgData name="Ashley Ann Redmond" userId="S::ashley.redmond@nau.edu::40b5ccaa-f571-436c-9d82-4486d945c4ad" providerId="AD" clId="Web-{A6ACD917-BA7D-4627-9743-09477B05F0EB}" dt="2021-04-01T02:32:16.935" v="126" actId="1076"/>
        <pc:sldMkLst>
          <pc:docMk/>
          <pc:sldMk cId="1826951882" sldId="402"/>
        </pc:sldMkLst>
        <pc:spChg chg="mod">
          <ac:chgData name="Ashley Ann Redmond" userId="S::ashley.redmond@nau.edu::40b5ccaa-f571-436c-9d82-4486d945c4ad" providerId="AD" clId="Web-{A6ACD917-BA7D-4627-9743-09477B05F0EB}" dt="2021-04-01T02:31:34.526" v="101" actId="20577"/>
          <ac:spMkLst>
            <pc:docMk/>
            <pc:sldMk cId="1826951882" sldId="402"/>
            <ac:spMk id="4" creationId="{F8EB938B-D47A-434A-B24E-4646784BD12F}"/>
          </ac:spMkLst>
        </pc:spChg>
        <pc:spChg chg="mod">
          <ac:chgData name="Ashley Ann Redmond" userId="S::ashley.redmond@nau.edu::40b5ccaa-f571-436c-9d82-4486d945c4ad" providerId="AD" clId="Web-{A6ACD917-BA7D-4627-9743-09477B05F0EB}" dt="2021-04-01T02:31:53.699" v="121" actId="20577"/>
          <ac:spMkLst>
            <pc:docMk/>
            <pc:sldMk cId="1826951882" sldId="402"/>
            <ac:spMk id="7" creationId="{E6CE88FA-C757-4F13-8146-CED6D80CF2A8}"/>
          </ac:spMkLst>
        </pc:spChg>
        <pc:picChg chg="add del mod">
          <ac:chgData name="Ashley Ann Redmond" userId="S::ashley.redmond@nau.edu::40b5ccaa-f571-436c-9d82-4486d945c4ad" providerId="AD" clId="Web-{A6ACD917-BA7D-4627-9743-09477B05F0EB}" dt="2021-04-01T02:29:15.376" v="60"/>
          <ac:picMkLst>
            <pc:docMk/>
            <pc:sldMk cId="1826951882" sldId="402"/>
            <ac:picMk id="5" creationId="{B1C87548-B2FB-49F7-8A58-62FBFA7389CB}"/>
          </ac:picMkLst>
        </pc:picChg>
        <pc:picChg chg="add mod">
          <ac:chgData name="Ashley Ann Redmond" userId="S::ashley.redmond@nau.edu::40b5ccaa-f571-436c-9d82-4486d945c4ad" providerId="AD" clId="Web-{A6ACD917-BA7D-4627-9743-09477B05F0EB}" dt="2021-04-01T02:32:16.935" v="126" actId="1076"/>
          <ac:picMkLst>
            <pc:docMk/>
            <pc:sldMk cId="1826951882" sldId="402"/>
            <ac:picMk id="9" creationId="{27A866A4-7D7C-41BA-9619-FD0A0065393E}"/>
          </ac:picMkLst>
        </pc:picChg>
      </pc:sldChg>
      <pc:sldChg chg="modSp">
        <pc:chgData name="Ashley Ann Redmond" userId="S::ashley.redmond@nau.edu::40b5ccaa-f571-436c-9d82-4486d945c4ad" providerId="AD" clId="Web-{A6ACD917-BA7D-4627-9743-09477B05F0EB}" dt="2021-04-01T02:17:26.499" v="42" actId="20577"/>
        <pc:sldMkLst>
          <pc:docMk/>
          <pc:sldMk cId="1101348108" sldId="405"/>
        </pc:sldMkLst>
        <pc:spChg chg="mod">
          <ac:chgData name="Ashley Ann Redmond" userId="S::ashley.redmond@nau.edu::40b5ccaa-f571-436c-9d82-4486d945c4ad" providerId="AD" clId="Web-{A6ACD917-BA7D-4627-9743-09477B05F0EB}" dt="2021-04-01T02:17:26.499" v="42" actId="20577"/>
          <ac:spMkLst>
            <pc:docMk/>
            <pc:sldMk cId="1101348108" sldId="405"/>
            <ac:spMk id="5" creationId="{5847BD5C-49CA-49E8-8378-310686DB1E37}"/>
          </ac:spMkLst>
        </pc:spChg>
        <pc:spChg chg="mod">
          <ac:chgData name="Ashley Ann Redmond" userId="S::ashley.redmond@nau.edu::40b5ccaa-f571-436c-9d82-4486d945c4ad" providerId="AD" clId="Web-{A6ACD917-BA7D-4627-9743-09477B05F0EB}" dt="2021-04-01T02:16:43.231" v="20" actId="20577"/>
          <ac:spMkLst>
            <pc:docMk/>
            <pc:sldMk cId="1101348108" sldId="405"/>
            <ac:spMk id="7" creationId="{319E987A-23A7-4A99-9FC8-054FE2CC31DA}"/>
          </ac:spMkLst>
        </pc:spChg>
        <pc:spChg chg="mod">
          <ac:chgData name="Ashley Ann Redmond" userId="S::ashley.redmond@nau.edu::40b5ccaa-f571-436c-9d82-4486d945c4ad" providerId="AD" clId="Web-{A6ACD917-BA7D-4627-9743-09477B05F0EB}" dt="2021-04-01T02:16:25.870" v="14" actId="1076"/>
          <ac:spMkLst>
            <pc:docMk/>
            <pc:sldMk cId="1101348108" sldId="405"/>
            <ac:spMk id="9" creationId="{3316099E-1F60-4833-9E76-82FDC377FF8A}"/>
          </ac:spMkLst>
        </pc:spChg>
        <pc:picChg chg="mod">
          <ac:chgData name="Ashley Ann Redmond" userId="S::ashley.redmond@nau.edu::40b5ccaa-f571-436c-9d82-4486d945c4ad" providerId="AD" clId="Web-{A6ACD917-BA7D-4627-9743-09477B05F0EB}" dt="2021-04-01T02:16:22.167" v="13" actId="1076"/>
          <ac:picMkLst>
            <pc:docMk/>
            <pc:sldMk cId="1101348108" sldId="405"/>
            <ac:picMk id="4" creationId="{E28AD45B-98CB-4529-898F-95DE9C761B5A}"/>
          </ac:picMkLst>
        </pc:picChg>
        <pc:picChg chg="mod">
          <ac:chgData name="Ashley Ann Redmond" userId="S::ashley.redmond@nau.edu::40b5ccaa-f571-436c-9d82-4486d945c4ad" providerId="AD" clId="Web-{A6ACD917-BA7D-4627-9743-09477B05F0EB}" dt="2021-04-01T02:16:17.698" v="12" actId="1076"/>
          <ac:picMkLst>
            <pc:docMk/>
            <pc:sldMk cId="1101348108" sldId="405"/>
            <ac:picMk id="11" creationId="{956CC302-0FE7-4ACC-B823-D4D93769520D}"/>
          </ac:picMkLst>
        </pc:picChg>
      </pc:sldChg>
      <pc:sldChg chg="modSp">
        <pc:chgData name="Ashley Ann Redmond" userId="S::ashley.redmond@nau.edu::40b5ccaa-f571-436c-9d82-4486d945c4ad" providerId="AD" clId="Web-{A6ACD917-BA7D-4627-9743-09477B05F0EB}" dt="2021-04-01T02:18:05.220" v="58" actId="20577"/>
        <pc:sldMkLst>
          <pc:docMk/>
          <pc:sldMk cId="2735317075" sldId="4087"/>
        </pc:sldMkLst>
        <pc:spChg chg="mod">
          <ac:chgData name="Ashley Ann Redmond" userId="S::ashley.redmond@nau.edu::40b5ccaa-f571-436c-9d82-4486d945c4ad" providerId="AD" clId="Web-{A6ACD917-BA7D-4627-9743-09477B05F0EB}" dt="2021-04-01T02:18:05.220" v="58" actId="20577"/>
          <ac:spMkLst>
            <pc:docMk/>
            <pc:sldMk cId="2735317075" sldId="4087"/>
            <ac:spMk id="6" creationId="{6C135A5A-AFCF-4733-8C91-20C94E4711D2}"/>
          </ac:spMkLst>
        </pc:spChg>
      </pc:sldChg>
    </pc:docChg>
  </pc:docChgLst>
  <pc:docChgLst>
    <pc:chgData name="Emily Caroline Kasarjian" userId="S::eck67@nau.edu::e6735b90-ddf5-44ff-897f-61e3614c04d4" providerId="AD" clId="Web-{507F6A5D-05BA-4357-80D1-1307A3E644CC}"/>
    <pc:docChg chg="modSld">
      <pc:chgData name="Emily Caroline Kasarjian" userId="S::eck67@nau.edu::e6735b90-ddf5-44ff-897f-61e3614c04d4" providerId="AD" clId="Web-{507F6A5D-05BA-4357-80D1-1307A3E644CC}" dt="2021-03-31T00:08:11.681" v="1" actId="1076"/>
      <pc:docMkLst>
        <pc:docMk/>
      </pc:docMkLst>
      <pc:sldChg chg="addSp modSp">
        <pc:chgData name="Emily Caroline Kasarjian" userId="S::eck67@nau.edu::e6735b90-ddf5-44ff-897f-61e3614c04d4" providerId="AD" clId="Web-{507F6A5D-05BA-4357-80D1-1307A3E644CC}" dt="2021-03-31T00:08:11.681" v="1" actId="1076"/>
        <pc:sldMkLst>
          <pc:docMk/>
          <pc:sldMk cId="4246213640" sldId="266"/>
        </pc:sldMkLst>
        <pc:picChg chg="add mod">
          <ac:chgData name="Emily Caroline Kasarjian" userId="S::eck67@nau.edu::e6735b90-ddf5-44ff-897f-61e3614c04d4" providerId="AD" clId="Web-{507F6A5D-05BA-4357-80D1-1307A3E644CC}" dt="2021-03-31T00:08:11.681" v="1" actId="1076"/>
          <ac:picMkLst>
            <pc:docMk/>
            <pc:sldMk cId="4246213640" sldId="266"/>
            <ac:picMk id="3" creationId="{3E522EB4-48E1-4FD5-AE48-83C9D84E0816}"/>
          </ac:picMkLst>
        </pc:picChg>
      </pc:sldChg>
    </pc:docChg>
  </pc:docChgLst>
  <pc:docChgLst>
    <pc:chgData name="Ashley Ann Redmond" userId="S::ashley.redmond@nau.edu::40b5ccaa-f571-436c-9d82-4486d945c4ad" providerId="AD" clId="Web-{0EADD02C-9B17-470A-B314-8FE6248E4E4A}"/>
    <pc:docChg chg="modSld">
      <pc:chgData name="Ashley Ann Redmond" userId="S::ashley.redmond@nau.edu::40b5ccaa-f571-436c-9d82-4486d945c4ad" providerId="AD" clId="Web-{0EADD02C-9B17-470A-B314-8FE6248E4E4A}" dt="2021-03-28T22:38:26.535" v="52" actId="1076"/>
      <pc:docMkLst>
        <pc:docMk/>
      </pc:docMkLst>
      <pc:sldChg chg="addSp delSp modSp">
        <pc:chgData name="Ashley Ann Redmond" userId="S::ashley.redmond@nau.edu::40b5ccaa-f571-436c-9d82-4486d945c4ad" providerId="AD" clId="Web-{0EADD02C-9B17-470A-B314-8FE6248E4E4A}" dt="2021-03-28T22:38:26.535" v="52" actId="1076"/>
        <pc:sldMkLst>
          <pc:docMk/>
          <pc:sldMk cId="288696747" sldId="401"/>
        </pc:sldMkLst>
        <pc:spChg chg="mod">
          <ac:chgData name="Ashley Ann Redmond" userId="S::ashley.redmond@nau.edu::40b5ccaa-f571-436c-9d82-4486d945c4ad" providerId="AD" clId="Web-{0EADD02C-9B17-470A-B314-8FE6248E4E4A}" dt="2021-03-28T22:36:57.782" v="45" actId="20577"/>
          <ac:spMkLst>
            <pc:docMk/>
            <pc:sldMk cId="288696747" sldId="401"/>
            <ac:spMk id="4" creationId="{F8DA0C02-DDF7-4736-921F-4E0EEB51FF3B}"/>
          </ac:spMkLst>
        </pc:spChg>
        <pc:spChg chg="del">
          <ac:chgData name="Ashley Ann Redmond" userId="S::ashley.redmond@nau.edu::40b5ccaa-f571-436c-9d82-4486d945c4ad" providerId="AD" clId="Web-{0EADD02C-9B17-470A-B314-8FE6248E4E4A}" dt="2021-03-28T22:38:15.519" v="48"/>
          <ac:spMkLst>
            <pc:docMk/>
            <pc:sldMk cId="288696747" sldId="401"/>
            <ac:spMk id="5" creationId="{5847BD5C-49CA-49E8-8378-310686DB1E37}"/>
          </ac:spMkLst>
        </pc:spChg>
        <pc:picChg chg="add mod ord">
          <ac:chgData name="Ashley Ann Redmond" userId="S::ashley.redmond@nau.edu::40b5ccaa-f571-436c-9d82-4486d945c4ad" providerId="AD" clId="Web-{0EADD02C-9B17-470A-B314-8FE6248E4E4A}" dt="2021-03-28T22:38:26.535" v="52" actId="1076"/>
          <ac:picMkLst>
            <pc:docMk/>
            <pc:sldMk cId="288696747" sldId="401"/>
            <ac:picMk id="7" creationId="{07AD428D-01B3-4A1E-B459-0F88853D4E51}"/>
          </ac:picMkLst>
        </pc:picChg>
        <pc:picChg chg="mod">
          <ac:chgData name="Ashley Ann Redmond" userId="S::ashley.redmond@nau.edu::40b5ccaa-f571-436c-9d82-4486d945c4ad" providerId="AD" clId="Web-{0EADD02C-9B17-470A-B314-8FE6248E4E4A}" dt="2021-03-28T22:37:02.282" v="47" actId="1076"/>
          <ac:picMkLst>
            <pc:docMk/>
            <pc:sldMk cId="288696747" sldId="401"/>
            <ac:picMk id="9" creationId="{E798B631-4348-4A92-84E6-E7279E89F41A}"/>
          </ac:picMkLst>
        </pc:picChg>
      </pc:sldChg>
      <pc:sldChg chg="modSp">
        <pc:chgData name="Ashley Ann Redmond" userId="S::ashley.redmond@nau.edu::40b5ccaa-f571-436c-9d82-4486d945c4ad" providerId="AD" clId="Web-{0EADD02C-9B17-470A-B314-8FE6248E4E4A}" dt="2021-03-28T22:20:50.992" v="23" actId="14100"/>
        <pc:sldMkLst>
          <pc:docMk/>
          <pc:sldMk cId="1101348108" sldId="405"/>
        </pc:sldMkLst>
        <pc:spChg chg="mod">
          <ac:chgData name="Ashley Ann Redmond" userId="S::ashley.redmond@nau.edu::40b5ccaa-f571-436c-9d82-4486d945c4ad" providerId="AD" clId="Web-{0EADD02C-9B17-470A-B314-8FE6248E4E4A}" dt="2021-03-28T22:20:50.992" v="23" actId="14100"/>
          <ac:spMkLst>
            <pc:docMk/>
            <pc:sldMk cId="1101348108" sldId="405"/>
            <ac:spMk id="7" creationId="{319E987A-23A7-4A99-9FC8-054FE2CC31DA}"/>
          </ac:spMkLst>
        </pc:spChg>
      </pc:sldChg>
    </pc:docChg>
  </pc:docChgLst>
  <pc:docChgLst>
    <pc:chgData name="Ashley Ann Redmond" userId="S::ashley.redmond@nau.edu::40b5ccaa-f571-436c-9d82-4486d945c4ad" providerId="AD" clId="Web-{A8A4453A-F72A-4383-8B44-186E9973562B}"/>
    <pc:docChg chg="modSld sldOrd">
      <pc:chgData name="Ashley Ann Redmond" userId="S::ashley.redmond@nau.edu::40b5ccaa-f571-436c-9d82-4486d945c4ad" providerId="AD" clId="Web-{A8A4453A-F72A-4383-8B44-186E9973562B}" dt="2021-03-31T01:38:15.716" v="160" actId="20577"/>
      <pc:docMkLst>
        <pc:docMk/>
      </pc:docMkLst>
      <pc:sldChg chg="modSp">
        <pc:chgData name="Ashley Ann Redmond" userId="S::ashley.redmond@nau.edu::40b5ccaa-f571-436c-9d82-4486d945c4ad" providerId="AD" clId="Web-{A8A4453A-F72A-4383-8B44-186E9973562B}" dt="2021-03-31T01:02:13.608" v="42" actId="20577"/>
        <pc:sldMkLst>
          <pc:docMk/>
          <pc:sldMk cId="288696747" sldId="401"/>
        </pc:sldMkLst>
        <pc:spChg chg="mod">
          <ac:chgData name="Ashley Ann Redmond" userId="S::ashley.redmond@nau.edu::40b5ccaa-f571-436c-9d82-4486d945c4ad" providerId="AD" clId="Web-{A8A4453A-F72A-4383-8B44-186E9973562B}" dt="2021-03-31T01:02:13.608" v="42" actId="20577"/>
          <ac:spMkLst>
            <pc:docMk/>
            <pc:sldMk cId="288696747" sldId="401"/>
            <ac:spMk id="12" creationId="{C2099341-963E-40DF-BA01-C1F01C881BBF}"/>
          </ac:spMkLst>
        </pc:spChg>
      </pc:sldChg>
      <pc:sldChg chg="addSp delSp modSp ord">
        <pc:chgData name="Ashley Ann Redmond" userId="S::ashley.redmond@nau.edu::40b5ccaa-f571-436c-9d82-4486d945c4ad" providerId="AD" clId="Web-{A8A4453A-F72A-4383-8B44-186E9973562B}" dt="2021-03-31T01:38:15.716" v="160" actId="20577"/>
        <pc:sldMkLst>
          <pc:docMk/>
          <pc:sldMk cId="835612329" sldId="403"/>
        </pc:sldMkLst>
        <pc:spChg chg="add mod">
          <ac:chgData name="Ashley Ann Redmond" userId="S::ashley.redmond@nau.edu::40b5ccaa-f571-436c-9d82-4486d945c4ad" providerId="AD" clId="Web-{A8A4453A-F72A-4383-8B44-186E9973562B}" dt="2021-03-31T01:35:19.143" v="52"/>
          <ac:spMkLst>
            <pc:docMk/>
            <pc:sldMk cId="835612329" sldId="403"/>
            <ac:spMk id="5" creationId="{598EFDF9-C8ED-4176-A387-5147D4472100}"/>
          </ac:spMkLst>
        </pc:spChg>
        <pc:spChg chg="mod">
          <ac:chgData name="Ashley Ann Redmond" userId="S::ashley.redmond@nau.edu::40b5ccaa-f571-436c-9d82-4486d945c4ad" providerId="AD" clId="Web-{A8A4453A-F72A-4383-8B44-186E9973562B}" dt="2021-03-31T01:38:15.716" v="160" actId="20577"/>
          <ac:spMkLst>
            <pc:docMk/>
            <pc:sldMk cId="835612329" sldId="403"/>
            <ac:spMk id="13" creationId="{2F15EABF-FD5F-4968-934E-1F8FD6B59527}"/>
          </ac:spMkLst>
        </pc:spChg>
        <pc:picChg chg="del">
          <ac:chgData name="Ashley Ann Redmond" userId="S::ashley.redmond@nau.edu::40b5ccaa-f571-436c-9d82-4486d945c4ad" providerId="AD" clId="Web-{A8A4453A-F72A-4383-8B44-186E9973562B}" dt="2021-03-31T01:35:19.143" v="52"/>
          <ac:picMkLst>
            <pc:docMk/>
            <pc:sldMk cId="835612329" sldId="403"/>
            <ac:picMk id="4" creationId="{967EB900-61FC-434E-9358-94452EFE6B23}"/>
          </ac:picMkLst>
        </pc:picChg>
      </pc:sldChg>
      <pc:sldChg chg="addSp delSp modSp">
        <pc:chgData name="Ashley Ann Redmond" userId="S::ashley.redmond@nau.edu::40b5ccaa-f571-436c-9d82-4486d945c4ad" providerId="AD" clId="Web-{A8A4453A-F72A-4383-8B44-186E9973562B}" dt="2021-03-31T01:33:44.841" v="51" actId="1076"/>
        <pc:sldMkLst>
          <pc:docMk/>
          <pc:sldMk cId="1101348108" sldId="405"/>
        </pc:sldMkLst>
        <pc:spChg chg="add del mod">
          <ac:chgData name="Ashley Ann Redmond" userId="S::ashley.redmond@nau.edu::40b5ccaa-f571-436c-9d82-4486d945c4ad" providerId="AD" clId="Web-{A8A4453A-F72A-4383-8B44-186E9973562B}" dt="2021-03-31T00:32:15.661" v="10"/>
          <ac:spMkLst>
            <pc:docMk/>
            <pc:sldMk cId="1101348108" sldId="405"/>
            <ac:spMk id="12" creationId="{02C3A1C3-82A0-4F5C-A23F-171985138013}"/>
          </ac:spMkLst>
        </pc:spChg>
        <pc:spChg chg="add del mod ord">
          <ac:chgData name="Ashley Ann Redmond" userId="S::ashley.redmond@nau.edu::40b5ccaa-f571-436c-9d82-4486d945c4ad" providerId="AD" clId="Web-{A8A4453A-F72A-4383-8B44-186E9973562B}" dt="2021-03-31T00:32:41.099" v="20"/>
          <ac:spMkLst>
            <pc:docMk/>
            <pc:sldMk cId="1101348108" sldId="405"/>
            <ac:spMk id="14" creationId="{EC801288-2C0B-42A6-A2C5-083E73DAC31A}"/>
          </ac:spMkLst>
        </pc:spChg>
        <pc:spChg chg="add del mod">
          <ac:chgData name="Ashley Ann Redmond" userId="S::ashley.redmond@nau.edu::40b5ccaa-f571-436c-9d82-4486d945c4ad" providerId="AD" clId="Web-{A8A4453A-F72A-4383-8B44-186E9973562B}" dt="2021-03-31T00:32:55.365" v="23"/>
          <ac:spMkLst>
            <pc:docMk/>
            <pc:sldMk cId="1101348108" sldId="405"/>
            <ac:spMk id="16" creationId="{9118F3B4-E7B0-40E5-90EC-B83E87CAC4D3}"/>
          </ac:spMkLst>
        </pc:spChg>
        <pc:picChg chg="add mod">
          <ac:chgData name="Ashley Ann Redmond" userId="S::ashley.redmond@nau.edu::40b5ccaa-f571-436c-9d82-4486d945c4ad" providerId="AD" clId="Web-{A8A4453A-F72A-4383-8B44-186E9973562B}" dt="2021-03-31T01:33:12.479" v="47" actId="1076"/>
          <ac:picMkLst>
            <pc:docMk/>
            <pc:sldMk cId="1101348108" sldId="405"/>
            <ac:picMk id="4" creationId="{E28AD45B-98CB-4529-898F-95DE9C761B5A}"/>
          </ac:picMkLst>
        </pc:picChg>
        <pc:picChg chg="add del mod modCrop">
          <ac:chgData name="Ashley Ann Redmond" userId="S::ashley.redmond@nau.edu::40b5ccaa-f571-436c-9d82-4486d945c4ad" providerId="AD" clId="Web-{A8A4453A-F72A-4383-8B44-186E9973562B}" dt="2021-03-31T00:32:44.693" v="21"/>
          <ac:picMkLst>
            <pc:docMk/>
            <pc:sldMk cId="1101348108" sldId="405"/>
            <ac:picMk id="9" creationId="{4EEE79F5-A4CB-482C-B391-C8CF3A8794C3}"/>
          </ac:picMkLst>
        </pc:picChg>
        <pc:picChg chg="add mod">
          <ac:chgData name="Ashley Ann Redmond" userId="S::ashley.redmond@nau.edu::40b5ccaa-f571-436c-9d82-4486d945c4ad" providerId="AD" clId="Web-{A8A4453A-F72A-4383-8B44-186E9973562B}" dt="2021-03-31T01:33:44.841" v="51" actId="1076"/>
          <ac:picMkLst>
            <pc:docMk/>
            <pc:sldMk cId="1101348108" sldId="405"/>
            <ac:picMk id="9" creationId="{6BBA56B1-B6D0-4A80-88D7-7943F4143B06}"/>
          </ac:picMkLst>
        </pc:picChg>
        <pc:picChg chg="add mod">
          <ac:chgData name="Ashley Ann Redmond" userId="S::ashley.redmond@nau.edu::40b5ccaa-f571-436c-9d82-4486d945c4ad" providerId="AD" clId="Web-{A8A4453A-F72A-4383-8B44-186E9973562B}" dt="2021-03-31T01:33:42.106" v="50" actId="1076"/>
          <ac:picMkLst>
            <pc:docMk/>
            <pc:sldMk cId="1101348108" sldId="405"/>
            <ac:picMk id="10" creationId="{0821AFE6-3B70-4D18-BEE6-1B83797FA37D}"/>
          </ac:picMkLst>
        </pc:picChg>
      </pc:sldChg>
    </pc:docChg>
  </pc:docChgLst>
  <pc:docChgLst>
    <pc:chgData name="Emily Caroline Kasarjian" userId="S::eck67@nau.edu::e6735b90-ddf5-44ff-897f-61e3614c04d4" providerId="AD" clId="Web-{BC505641-201A-4A75-8DF0-E93CCB06C73C}"/>
    <pc:docChg chg="modSld">
      <pc:chgData name="Emily Caroline Kasarjian" userId="S::eck67@nau.edu::e6735b90-ddf5-44ff-897f-61e3614c04d4" providerId="AD" clId="Web-{BC505641-201A-4A75-8DF0-E93CCB06C73C}" dt="2021-03-30T03:18:28.852" v="861" actId="20577"/>
      <pc:docMkLst>
        <pc:docMk/>
      </pc:docMkLst>
      <pc:sldChg chg="addSp modSp">
        <pc:chgData name="Emily Caroline Kasarjian" userId="S::eck67@nau.edu::e6735b90-ddf5-44ff-897f-61e3614c04d4" providerId="AD" clId="Web-{BC505641-201A-4A75-8DF0-E93CCB06C73C}" dt="2021-03-30T03:18:28.852" v="861" actId="20577"/>
        <pc:sldMkLst>
          <pc:docMk/>
          <pc:sldMk cId="2003434966" sldId="396"/>
        </pc:sldMkLst>
        <pc:spChg chg="mod">
          <ac:chgData name="Emily Caroline Kasarjian" userId="S::eck67@nau.edu::e6735b90-ddf5-44ff-897f-61e3614c04d4" providerId="AD" clId="Web-{BC505641-201A-4A75-8DF0-E93CCB06C73C}" dt="2021-03-30T02:50:28.979" v="321" actId="20577"/>
          <ac:spMkLst>
            <pc:docMk/>
            <pc:sldMk cId="2003434966" sldId="396"/>
            <ac:spMk id="4" creationId="{F8DA0C02-DDF7-4736-921F-4E0EEB51FF3B}"/>
          </ac:spMkLst>
        </pc:spChg>
        <pc:spChg chg="mod">
          <ac:chgData name="Emily Caroline Kasarjian" userId="S::eck67@nau.edu::e6735b90-ddf5-44ff-897f-61e3614c04d4" providerId="AD" clId="Web-{BC505641-201A-4A75-8DF0-E93CCB06C73C}" dt="2021-03-30T03:18:28.852" v="861" actId="20577"/>
          <ac:spMkLst>
            <pc:docMk/>
            <pc:sldMk cId="2003434966" sldId="396"/>
            <ac:spMk id="5" creationId="{5847BD5C-49CA-49E8-8378-310686DB1E37}"/>
          </ac:spMkLst>
        </pc:spChg>
        <pc:spChg chg="add mod">
          <ac:chgData name="Emily Caroline Kasarjian" userId="S::eck67@nau.edu::e6735b90-ddf5-44ff-897f-61e3614c04d4" providerId="AD" clId="Web-{BC505641-201A-4A75-8DF0-E93CCB06C73C}" dt="2021-03-30T03:17:12.536" v="841" actId="1076"/>
          <ac:spMkLst>
            <pc:docMk/>
            <pc:sldMk cId="2003434966" sldId="396"/>
            <ac:spMk id="9" creationId="{A7BDD831-B005-4C01-B399-E19237BDA41A}"/>
          </ac:spMkLst>
        </pc:spChg>
        <pc:graphicFrameChg chg="mod modGraphic">
          <ac:chgData name="Emily Caroline Kasarjian" userId="S::eck67@nau.edu::e6735b90-ddf5-44ff-897f-61e3614c04d4" providerId="AD" clId="Web-{BC505641-201A-4A75-8DF0-E93CCB06C73C}" dt="2021-03-30T03:17:08.895" v="840" actId="1076"/>
          <ac:graphicFrameMkLst>
            <pc:docMk/>
            <pc:sldMk cId="2003434966" sldId="396"/>
            <ac:graphicFrameMk id="10" creationId="{3759F800-C470-44B0-974D-DF509FE5EE50}"/>
          </ac:graphicFrameMkLst>
        </pc:graphicFrameChg>
        <pc:picChg chg="mod">
          <ac:chgData name="Emily Caroline Kasarjian" userId="S::eck67@nau.edu::e6735b90-ddf5-44ff-897f-61e3614c04d4" providerId="AD" clId="Web-{BC505641-201A-4A75-8DF0-E93CCB06C73C}" dt="2021-03-30T02:48:34.707" v="288" actId="1076"/>
          <ac:picMkLst>
            <pc:docMk/>
            <pc:sldMk cId="2003434966" sldId="396"/>
            <ac:picMk id="7" creationId="{0FC308B2-4DD5-41A7-B1B9-30BDC8824E0A}"/>
          </ac:picMkLst>
        </pc:picChg>
      </pc:sldChg>
      <pc:sldChg chg="addSp delSp modSp">
        <pc:chgData name="Emily Caroline Kasarjian" userId="S::eck67@nau.edu::e6735b90-ddf5-44ff-897f-61e3614c04d4" providerId="AD" clId="Web-{BC505641-201A-4A75-8DF0-E93CCB06C73C}" dt="2021-03-30T03:01:06.842" v="439" actId="1076"/>
        <pc:sldMkLst>
          <pc:docMk/>
          <pc:sldMk cId="2453118953" sldId="4094"/>
        </pc:sldMkLst>
        <pc:spChg chg="add mod">
          <ac:chgData name="Emily Caroline Kasarjian" userId="S::eck67@nau.edu::e6735b90-ddf5-44ff-897f-61e3614c04d4" providerId="AD" clId="Web-{BC505641-201A-4A75-8DF0-E93CCB06C73C}" dt="2021-03-30T03:00:07.667" v="427" actId="1076"/>
          <ac:spMkLst>
            <pc:docMk/>
            <pc:sldMk cId="2453118953" sldId="4094"/>
            <ac:spMk id="3" creationId="{C2A705A2-CA23-44EA-8BB4-B08A46BFA9B2}"/>
          </ac:spMkLst>
        </pc:spChg>
        <pc:spChg chg="add mod">
          <ac:chgData name="Emily Caroline Kasarjian" userId="S::eck67@nau.edu::e6735b90-ddf5-44ff-897f-61e3614c04d4" providerId="AD" clId="Web-{BC505641-201A-4A75-8DF0-E93CCB06C73C}" dt="2021-03-30T03:01:06.842" v="439" actId="1076"/>
          <ac:spMkLst>
            <pc:docMk/>
            <pc:sldMk cId="2453118953" sldId="4094"/>
            <ac:spMk id="4" creationId="{D250A020-C71F-4093-8C84-1A2CBA249FFD}"/>
          </ac:spMkLst>
        </pc:spChg>
        <pc:spChg chg="del">
          <ac:chgData name="Emily Caroline Kasarjian" userId="S::eck67@nau.edu::e6735b90-ddf5-44ff-897f-61e3614c04d4" providerId="AD" clId="Web-{BC505641-201A-4A75-8DF0-E93CCB06C73C}" dt="2021-03-30T02:55:08.385" v="335"/>
          <ac:spMkLst>
            <pc:docMk/>
            <pc:sldMk cId="2453118953" sldId="4094"/>
            <ac:spMk id="8" creationId="{4029BE6A-2C8F-438D-82D8-F6E6448D4178}"/>
          </ac:spMkLst>
        </pc:spChg>
        <pc:spChg chg="mod">
          <ac:chgData name="Emily Caroline Kasarjian" userId="S::eck67@nau.edu::e6735b90-ddf5-44ff-897f-61e3614c04d4" providerId="AD" clId="Web-{BC505641-201A-4A75-8DF0-E93CCB06C73C}" dt="2021-03-30T03:00:36.528" v="438" actId="20577"/>
          <ac:spMkLst>
            <pc:docMk/>
            <pc:sldMk cId="2453118953" sldId="4094"/>
            <ac:spMk id="13" creationId="{2F15EABF-FD5F-4968-934E-1F8FD6B59527}"/>
          </ac:spMkLst>
        </pc:spChg>
        <pc:spChg chg="mod">
          <ac:chgData name="Emily Caroline Kasarjian" userId="S::eck67@nau.edu::e6735b90-ddf5-44ff-897f-61e3614c04d4" providerId="AD" clId="Web-{BC505641-201A-4A75-8DF0-E93CCB06C73C}" dt="2021-03-30T02:59:20.399" v="407" actId="20577"/>
          <ac:spMkLst>
            <pc:docMk/>
            <pc:sldMk cId="2453118953" sldId="4094"/>
            <ac:spMk id="19" creationId="{17BC9F08-189A-438E-81D6-E07A62A60DE8}"/>
          </ac:spMkLst>
        </pc:spChg>
        <pc:spChg chg="del">
          <ac:chgData name="Emily Caroline Kasarjian" userId="S::eck67@nau.edu::e6735b90-ddf5-44ff-897f-61e3614c04d4" providerId="AD" clId="Web-{BC505641-201A-4A75-8DF0-E93CCB06C73C}" dt="2021-03-30T02:55:09.572" v="336"/>
          <ac:spMkLst>
            <pc:docMk/>
            <pc:sldMk cId="2453118953" sldId="4094"/>
            <ac:spMk id="26" creationId="{5A5C1CAC-2857-4269-93A3-B26E237B7AAD}"/>
          </ac:spMkLst>
        </pc:spChg>
        <pc:spChg chg="del">
          <ac:chgData name="Emily Caroline Kasarjian" userId="S::eck67@nau.edu::e6735b90-ddf5-44ff-897f-61e3614c04d4" providerId="AD" clId="Web-{BC505641-201A-4A75-8DF0-E93CCB06C73C}" dt="2021-03-30T02:55:11.682" v="337"/>
          <ac:spMkLst>
            <pc:docMk/>
            <pc:sldMk cId="2453118953" sldId="4094"/>
            <ac:spMk id="28" creationId="{90C2DF50-70AE-44AC-B99E-90D44FB0D631}"/>
          </ac:spMkLst>
        </pc:spChg>
        <pc:spChg chg="del">
          <ac:chgData name="Emily Caroline Kasarjian" userId="S::eck67@nau.edu::e6735b90-ddf5-44ff-897f-61e3614c04d4" providerId="AD" clId="Web-{BC505641-201A-4A75-8DF0-E93CCB06C73C}" dt="2021-03-30T02:55:13.447" v="338"/>
          <ac:spMkLst>
            <pc:docMk/>
            <pc:sldMk cId="2453118953" sldId="4094"/>
            <ac:spMk id="29" creationId="{6FE3FF8F-BEFE-4EC0-BCA9-A4932223552D}"/>
          </ac:spMkLst>
        </pc:spChg>
        <pc:spChg chg="del">
          <ac:chgData name="Emily Caroline Kasarjian" userId="S::eck67@nau.edu::e6735b90-ddf5-44ff-897f-61e3614c04d4" providerId="AD" clId="Web-{BC505641-201A-4A75-8DF0-E93CCB06C73C}" dt="2021-03-30T02:55:15.104" v="339"/>
          <ac:spMkLst>
            <pc:docMk/>
            <pc:sldMk cId="2453118953" sldId="4094"/>
            <ac:spMk id="31" creationId="{25A5D41F-B784-4730-8674-C950D3F6AE08}"/>
          </ac:spMkLst>
        </pc:spChg>
        <pc:spChg chg="del">
          <ac:chgData name="Emily Caroline Kasarjian" userId="S::eck67@nau.edu::e6735b90-ddf5-44ff-897f-61e3614c04d4" providerId="AD" clId="Web-{BC505641-201A-4A75-8DF0-E93CCB06C73C}" dt="2021-03-30T02:55:17.588" v="340"/>
          <ac:spMkLst>
            <pc:docMk/>
            <pc:sldMk cId="2453118953" sldId="4094"/>
            <ac:spMk id="32" creationId="{7AB77373-D75F-4278-A21D-569CDF060C40}"/>
          </ac:spMkLst>
        </pc:spChg>
        <pc:spChg chg="del mod">
          <ac:chgData name="Emily Caroline Kasarjian" userId="S::eck67@nau.edu::e6735b90-ddf5-44ff-897f-61e3614c04d4" providerId="AD" clId="Web-{BC505641-201A-4A75-8DF0-E93CCB06C73C}" dt="2021-03-30T02:55:19.182" v="341"/>
          <ac:spMkLst>
            <pc:docMk/>
            <pc:sldMk cId="2453118953" sldId="4094"/>
            <ac:spMk id="33" creationId="{0A66FED9-8CAB-470E-84FB-854C8B6468F7}"/>
          </ac:spMkLst>
        </pc:spChg>
        <pc:graphicFrameChg chg="del mod">
          <ac:chgData name="Emily Caroline Kasarjian" userId="S::eck67@nau.edu::e6735b90-ddf5-44ff-897f-61e3614c04d4" providerId="AD" clId="Web-{BC505641-201A-4A75-8DF0-E93CCB06C73C}" dt="2021-03-30T02:55:05.728" v="334"/>
          <ac:graphicFrameMkLst>
            <pc:docMk/>
            <pc:sldMk cId="2453118953" sldId="4094"/>
            <ac:graphicFrameMk id="5" creationId="{66BAEF6E-1B03-453E-8864-9767980B8918}"/>
          </ac:graphicFrameMkLst>
        </pc:graphicFrameChg>
        <pc:picChg chg="add mod">
          <ac:chgData name="Emily Caroline Kasarjian" userId="S::eck67@nau.edu::e6735b90-ddf5-44ff-897f-61e3614c04d4" providerId="AD" clId="Web-{BC505641-201A-4A75-8DF0-E93CCB06C73C}" dt="2021-03-30T03:00:01.885" v="426" actId="1076"/>
          <ac:picMkLst>
            <pc:docMk/>
            <pc:sldMk cId="2453118953" sldId="4094"/>
            <ac:picMk id="2" creationId="{9C1C1B24-CC3D-4155-ABF4-E062CDDBB515}"/>
          </ac:picMkLst>
        </pc:picChg>
        <pc:picChg chg="mod">
          <ac:chgData name="Emily Caroline Kasarjian" userId="S::eck67@nau.edu::e6735b90-ddf5-44ff-897f-61e3614c04d4" providerId="AD" clId="Web-{BC505641-201A-4A75-8DF0-E93CCB06C73C}" dt="2021-03-30T02:59:48.994" v="421" actId="1076"/>
          <ac:picMkLst>
            <pc:docMk/>
            <pc:sldMk cId="2453118953" sldId="4094"/>
            <ac:picMk id="7" creationId="{9BF19D03-3E39-492D-8C7D-1783C233C824}"/>
          </ac:picMkLst>
        </pc:picChg>
      </pc:sldChg>
    </pc:docChg>
  </pc:docChgLst>
  <pc:docChgLst>
    <pc:chgData name="Ashley Ann Redmond" userId="S::ashley.redmond@nau.edu::40b5ccaa-f571-436c-9d82-4486d945c4ad" providerId="AD" clId="Web-{A62F2231-3E77-4F1F-A04E-4413E182B8FE}"/>
    <pc:docChg chg="modSld">
      <pc:chgData name="Ashley Ann Redmond" userId="S::ashley.redmond@nau.edu::40b5ccaa-f571-436c-9d82-4486d945c4ad" providerId="AD" clId="Web-{A62F2231-3E77-4F1F-A04E-4413E182B8FE}" dt="2021-03-28T21:25:29.642" v="232" actId="20577"/>
      <pc:docMkLst>
        <pc:docMk/>
      </pc:docMkLst>
      <pc:sldChg chg="modSp">
        <pc:chgData name="Ashley Ann Redmond" userId="S::ashley.redmond@nau.edu::40b5ccaa-f571-436c-9d82-4486d945c4ad" providerId="AD" clId="Web-{A62F2231-3E77-4F1F-A04E-4413E182B8FE}" dt="2021-03-28T21:25:29.642" v="232" actId="20577"/>
        <pc:sldMkLst>
          <pc:docMk/>
          <pc:sldMk cId="1826951882" sldId="402"/>
        </pc:sldMkLst>
        <pc:spChg chg="mod">
          <ac:chgData name="Ashley Ann Redmond" userId="S::ashley.redmond@nau.edu::40b5ccaa-f571-436c-9d82-4486d945c4ad" providerId="AD" clId="Web-{A62F2231-3E77-4F1F-A04E-4413E182B8FE}" dt="2021-03-28T21:25:29.642" v="232" actId="20577"/>
          <ac:spMkLst>
            <pc:docMk/>
            <pc:sldMk cId="1826951882" sldId="402"/>
            <ac:spMk id="4" creationId="{F8DA0C02-DDF7-4736-921F-4E0EEB51FF3B}"/>
          </ac:spMkLst>
        </pc:spChg>
      </pc:sldChg>
      <pc:sldChg chg="addSp modSp">
        <pc:chgData name="Ashley Ann Redmond" userId="S::ashley.redmond@nau.edu::40b5ccaa-f571-436c-9d82-4486d945c4ad" providerId="AD" clId="Web-{A62F2231-3E77-4F1F-A04E-4413E182B8FE}" dt="2021-03-28T21:19:01.497" v="64" actId="1076"/>
        <pc:sldMkLst>
          <pc:docMk/>
          <pc:sldMk cId="1101348108" sldId="405"/>
        </pc:sldMkLst>
        <pc:spChg chg="add mod">
          <ac:chgData name="Ashley Ann Redmond" userId="S::ashley.redmond@nau.edu::40b5ccaa-f571-436c-9d82-4486d945c4ad" providerId="AD" clId="Web-{A62F2231-3E77-4F1F-A04E-4413E182B8FE}" dt="2021-03-28T21:14:21.714" v="62" actId="20577"/>
          <ac:spMkLst>
            <pc:docMk/>
            <pc:sldMk cId="1101348108" sldId="405"/>
            <ac:spMk id="7" creationId="{319E987A-23A7-4A99-9FC8-054FE2CC31DA}"/>
          </ac:spMkLst>
        </pc:spChg>
        <pc:picChg chg="mod">
          <ac:chgData name="Ashley Ann Redmond" userId="S::ashley.redmond@nau.edu::40b5ccaa-f571-436c-9d82-4486d945c4ad" providerId="AD" clId="Web-{A62F2231-3E77-4F1F-A04E-4413E182B8FE}" dt="2021-03-28T21:19:01.497" v="64" actId="1076"/>
          <ac:picMkLst>
            <pc:docMk/>
            <pc:sldMk cId="1101348108" sldId="405"/>
            <ac:picMk id="9" creationId="{4EEE79F5-A4CB-482C-B391-C8CF3A8794C3}"/>
          </ac:picMkLst>
        </pc:picChg>
      </pc:sldChg>
    </pc:docChg>
  </pc:docChgLst>
  <pc:docChgLst>
    <pc:chgData name="Emily Caroline Kasarjian" userId="S::eck67@nau.edu::e6735b90-ddf5-44ff-897f-61e3614c04d4" providerId="AD" clId="Web-{0373E9BE-8B8A-437E-98E7-C51B363B7A5A}"/>
    <pc:docChg chg="modSld">
      <pc:chgData name="Emily Caroline Kasarjian" userId="S::eck67@nau.edu::e6735b90-ddf5-44ff-897f-61e3614c04d4" providerId="AD" clId="Web-{0373E9BE-8B8A-437E-98E7-C51B363B7A5A}" dt="2021-03-31T08:19:34.752" v="1" actId="20577"/>
      <pc:docMkLst>
        <pc:docMk/>
      </pc:docMkLst>
      <pc:sldChg chg="modSp">
        <pc:chgData name="Emily Caroline Kasarjian" userId="S::eck67@nau.edu::e6735b90-ddf5-44ff-897f-61e3614c04d4" providerId="AD" clId="Web-{0373E9BE-8B8A-437E-98E7-C51B363B7A5A}" dt="2021-03-31T08:19:34.752" v="1" actId="20577"/>
        <pc:sldMkLst>
          <pc:docMk/>
          <pc:sldMk cId="2003434966" sldId="396"/>
        </pc:sldMkLst>
        <pc:spChg chg="mod">
          <ac:chgData name="Emily Caroline Kasarjian" userId="S::eck67@nau.edu::e6735b90-ddf5-44ff-897f-61e3614c04d4" providerId="AD" clId="Web-{0373E9BE-8B8A-437E-98E7-C51B363B7A5A}" dt="2021-03-31T08:19:34.752" v="1" actId="20577"/>
          <ac:spMkLst>
            <pc:docMk/>
            <pc:sldMk cId="2003434966" sldId="396"/>
            <ac:spMk id="5" creationId="{5847BD5C-49CA-49E8-8378-310686DB1E37}"/>
          </ac:spMkLst>
        </pc:spChg>
      </pc:sldChg>
    </pc:docChg>
  </pc:docChgLst>
  <pc:docChgLst>
    <pc:chgData name="Ashley Ann Redmond" userId="S::ashley.redmond@nau.edu::40b5ccaa-f571-436c-9d82-4486d945c4ad" providerId="AD" clId="Web-{75738FA1-1D2A-4B05-B457-E01086A02BE4}"/>
    <pc:docChg chg="modSld">
      <pc:chgData name="Ashley Ann Redmond" userId="S::ashley.redmond@nau.edu::40b5ccaa-f571-436c-9d82-4486d945c4ad" providerId="AD" clId="Web-{75738FA1-1D2A-4B05-B457-E01086A02BE4}" dt="2021-03-29T23:33:58.797" v="344" actId="20577"/>
      <pc:docMkLst>
        <pc:docMk/>
      </pc:docMkLst>
      <pc:sldChg chg="addSp delSp modSp">
        <pc:chgData name="Ashley Ann Redmond" userId="S::ashley.redmond@nau.edu::40b5ccaa-f571-436c-9d82-4486d945c4ad" providerId="AD" clId="Web-{75738FA1-1D2A-4B05-B457-E01086A02BE4}" dt="2021-03-29T23:33:58.797" v="344" actId="20577"/>
        <pc:sldMkLst>
          <pc:docMk/>
          <pc:sldMk cId="1826951882" sldId="402"/>
        </pc:sldMkLst>
        <pc:spChg chg="add mod">
          <ac:chgData name="Ashley Ann Redmond" userId="S::ashley.redmond@nau.edu::40b5ccaa-f571-436c-9d82-4486d945c4ad" providerId="AD" clId="Web-{75738FA1-1D2A-4B05-B457-E01086A02BE4}" dt="2021-03-29T23:33:42.531" v="334" actId="1076"/>
          <ac:spMkLst>
            <pc:docMk/>
            <pc:sldMk cId="1826951882" sldId="402"/>
            <ac:spMk id="4" creationId="{F8EB938B-D47A-434A-B24E-4646784BD12F}"/>
          </ac:spMkLst>
        </pc:spChg>
        <pc:spChg chg="del mod">
          <ac:chgData name="Ashley Ann Redmond" userId="S::ashley.redmond@nau.edu::40b5ccaa-f571-436c-9d82-4486d945c4ad" providerId="AD" clId="Web-{75738FA1-1D2A-4B05-B457-E01086A02BE4}" dt="2021-03-29T23:31:35.653" v="15"/>
          <ac:spMkLst>
            <pc:docMk/>
            <pc:sldMk cId="1826951882" sldId="402"/>
            <ac:spMk id="5" creationId="{5847BD5C-49CA-49E8-8378-310686DB1E37}"/>
          </ac:spMkLst>
        </pc:spChg>
        <pc:spChg chg="mod">
          <ac:chgData name="Ashley Ann Redmond" userId="S::ashley.redmond@nau.edu::40b5ccaa-f571-436c-9d82-4486d945c4ad" providerId="AD" clId="Web-{75738FA1-1D2A-4B05-B457-E01086A02BE4}" dt="2021-03-29T23:33:58.797" v="344" actId="20577"/>
          <ac:spMkLst>
            <pc:docMk/>
            <pc:sldMk cId="1826951882" sldId="402"/>
            <ac:spMk id="7" creationId="{E6CE88FA-C757-4F13-8146-CED6D80CF2A8}"/>
          </ac:spMkLst>
        </pc:spChg>
      </pc:sldChg>
    </pc:docChg>
  </pc:docChgLst>
  <pc:docChgLst>
    <pc:chgData name="Ashley Ann Redmond" userId="S::ashley.redmond@nau.edu::40b5ccaa-f571-436c-9d82-4486d945c4ad" providerId="AD" clId="Web-{3243BE9E-BA53-4033-8C41-06BA47A8DB61}"/>
    <pc:docChg chg="modSld">
      <pc:chgData name="Ashley Ann Redmond" userId="S::ashley.redmond@nau.edu::40b5ccaa-f571-436c-9d82-4486d945c4ad" providerId="AD" clId="Web-{3243BE9E-BA53-4033-8C41-06BA47A8DB61}" dt="2021-04-13T20:13:10.759" v="135" actId="20577"/>
      <pc:docMkLst>
        <pc:docMk/>
      </pc:docMkLst>
      <pc:sldChg chg="modSp">
        <pc:chgData name="Ashley Ann Redmond" userId="S::ashley.redmond@nau.edu::40b5ccaa-f571-436c-9d82-4486d945c4ad" providerId="AD" clId="Web-{3243BE9E-BA53-4033-8C41-06BA47A8DB61}" dt="2021-04-13T20:07:07.473" v="55" actId="20577"/>
        <pc:sldMkLst>
          <pc:docMk/>
          <pc:sldMk cId="288696747" sldId="401"/>
        </pc:sldMkLst>
        <pc:spChg chg="mod">
          <ac:chgData name="Ashley Ann Redmond" userId="S::ashley.redmond@nau.edu::40b5ccaa-f571-436c-9d82-4486d945c4ad" providerId="AD" clId="Web-{3243BE9E-BA53-4033-8C41-06BA47A8DB61}" dt="2021-04-13T20:07:07.473" v="55" actId="20577"/>
          <ac:spMkLst>
            <pc:docMk/>
            <pc:sldMk cId="288696747" sldId="401"/>
            <ac:spMk id="15" creationId="{501E6733-014A-4F22-9498-C194B8E5B0F6}"/>
          </ac:spMkLst>
        </pc:spChg>
      </pc:sldChg>
      <pc:sldChg chg="modSp">
        <pc:chgData name="Ashley Ann Redmond" userId="S::ashley.redmond@nau.edu::40b5ccaa-f571-436c-9d82-4486d945c4ad" providerId="AD" clId="Web-{3243BE9E-BA53-4033-8C41-06BA47A8DB61}" dt="2021-04-13T20:13:10.759" v="135" actId="20577"/>
        <pc:sldMkLst>
          <pc:docMk/>
          <pc:sldMk cId="1826951882" sldId="402"/>
        </pc:sldMkLst>
        <pc:spChg chg="mod">
          <ac:chgData name="Ashley Ann Redmond" userId="S::ashley.redmond@nau.edu::40b5ccaa-f571-436c-9d82-4486d945c4ad" providerId="AD" clId="Web-{3243BE9E-BA53-4033-8C41-06BA47A8DB61}" dt="2021-04-13T20:13:10.759" v="135" actId="20577"/>
          <ac:spMkLst>
            <pc:docMk/>
            <pc:sldMk cId="1826951882" sldId="402"/>
            <ac:spMk id="4" creationId="{F8EB938B-D47A-434A-B24E-4646784BD12F}"/>
          </ac:spMkLst>
        </pc:spChg>
      </pc:sldChg>
      <pc:sldChg chg="addSp delSp modSp">
        <pc:chgData name="Ashley Ann Redmond" userId="S::ashley.redmond@nau.edu::40b5ccaa-f571-436c-9d82-4486d945c4ad" providerId="AD" clId="Web-{3243BE9E-BA53-4033-8C41-06BA47A8DB61}" dt="2021-04-13T20:12:29.507" v="110" actId="20577"/>
        <pc:sldMkLst>
          <pc:docMk/>
          <pc:sldMk cId="2596306710" sldId="4104"/>
        </pc:sldMkLst>
        <pc:spChg chg="mod">
          <ac:chgData name="Ashley Ann Redmond" userId="S::ashley.redmond@nau.edu::40b5ccaa-f571-436c-9d82-4486d945c4ad" providerId="AD" clId="Web-{3243BE9E-BA53-4033-8C41-06BA47A8DB61}" dt="2021-04-13T20:12:29.507" v="110" actId="20577"/>
          <ac:spMkLst>
            <pc:docMk/>
            <pc:sldMk cId="2596306710" sldId="4104"/>
            <ac:spMk id="8" creationId="{8DA3A82C-DB50-4C52-9A86-1B5F01AD2E45}"/>
          </ac:spMkLst>
        </pc:spChg>
        <pc:spChg chg="add del mod">
          <ac:chgData name="Ashley Ann Redmond" userId="S::ashley.redmond@nau.edu::40b5ccaa-f571-436c-9d82-4486d945c4ad" providerId="AD" clId="Web-{3243BE9E-BA53-4033-8C41-06BA47A8DB61}" dt="2021-04-13T20:08:36.275" v="88"/>
          <ac:spMkLst>
            <pc:docMk/>
            <pc:sldMk cId="2596306710" sldId="4104"/>
            <ac:spMk id="10" creationId="{0DD9A925-C7FE-4710-8B89-15D340C3C779}"/>
          </ac:spMkLst>
        </pc:spChg>
        <pc:spChg chg="mod">
          <ac:chgData name="Ashley Ann Redmond" userId="S::ashley.redmond@nau.edu::40b5ccaa-f571-436c-9d82-4486d945c4ad" providerId="AD" clId="Web-{3243BE9E-BA53-4033-8C41-06BA47A8DB61}" dt="2021-04-13T20:12:16.225" v="100" actId="20577"/>
          <ac:spMkLst>
            <pc:docMk/>
            <pc:sldMk cId="2596306710" sldId="4104"/>
            <ac:spMk id="12" creationId="{C2099341-963E-40DF-BA01-C1F01C881BBF}"/>
          </ac:spMkLst>
        </pc:spChg>
      </pc:sldChg>
    </pc:docChg>
  </pc:docChgLst>
  <pc:docChgLst>
    <pc:chgData name="Emily Caroline Kasarjian" userId="S::eck67@nau.edu::e6735b90-ddf5-44ff-897f-61e3614c04d4" providerId="AD" clId="Web-{3C2AFA0E-B5EA-42A8-8D1C-20A74B816DD3}"/>
    <pc:docChg chg="delSld modSection">
      <pc:chgData name="Emily Caroline Kasarjian" userId="S::eck67@nau.edu::e6735b90-ddf5-44ff-897f-61e3614c04d4" providerId="AD" clId="Web-{3C2AFA0E-B5EA-42A8-8D1C-20A74B816DD3}" dt="2021-03-22T01:57:36.612" v="0"/>
      <pc:docMkLst>
        <pc:docMk/>
      </pc:docMkLst>
      <pc:sldChg chg="del">
        <pc:chgData name="Emily Caroline Kasarjian" userId="S::eck67@nau.edu::e6735b90-ddf5-44ff-897f-61e3614c04d4" providerId="AD" clId="Web-{3C2AFA0E-B5EA-42A8-8D1C-20A74B816DD3}" dt="2021-03-22T01:57:36.612" v="0"/>
        <pc:sldMkLst>
          <pc:docMk/>
          <pc:sldMk cId="2347386987" sldId="354"/>
        </pc:sldMkLst>
      </pc:sldChg>
    </pc:docChg>
  </pc:docChgLst>
  <pc:docChgLst>
    <pc:chgData name="Ashley Ann Redmond" userId="S::ashley.redmond@nau.edu::40b5ccaa-f571-436c-9d82-4486d945c4ad" providerId="AD" clId="Web-{17EAC641-119B-4D00-A3DD-E0F43FA715EB}"/>
    <pc:docChg chg="modSld">
      <pc:chgData name="Ashley Ann Redmond" userId="S::ashley.redmond@nau.edu::40b5ccaa-f571-436c-9d82-4486d945c4ad" providerId="AD" clId="Web-{17EAC641-119B-4D00-A3DD-E0F43FA715EB}" dt="2021-03-28T22:11:06.599" v="12" actId="20577"/>
      <pc:docMkLst>
        <pc:docMk/>
      </pc:docMkLst>
      <pc:sldChg chg="modSp">
        <pc:chgData name="Ashley Ann Redmond" userId="S::ashley.redmond@nau.edu::40b5ccaa-f571-436c-9d82-4486d945c4ad" providerId="AD" clId="Web-{17EAC641-119B-4D00-A3DD-E0F43FA715EB}" dt="2021-03-28T22:11:06.599" v="12" actId="20577"/>
        <pc:sldMkLst>
          <pc:docMk/>
          <pc:sldMk cId="288696747" sldId="401"/>
        </pc:sldMkLst>
        <pc:spChg chg="mod">
          <ac:chgData name="Ashley Ann Redmond" userId="S::ashley.redmond@nau.edu::40b5ccaa-f571-436c-9d82-4486d945c4ad" providerId="AD" clId="Web-{17EAC641-119B-4D00-A3DD-E0F43FA715EB}" dt="2021-03-28T22:11:06.599" v="12" actId="20577"/>
          <ac:spMkLst>
            <pc:docMk/>
            <pc:sldMk cId="288696747" sldId="401"/>
            <ac:spMk id="4" creationId="{F8DA0C02-DDF7-4736-921F-4E0EEB51FF3B}"/>
          </ac:spMkLst>
        </pc:spChg>
      </pc:sldChg>
    </pc:docChg>
  </pc:docChgLst>
  <pc:docChgLst>
    <pc:chgData name="Ashley Ann Redmond" userId="S::ashley.redmond@nau.edu::40b5ccaa-f571-436c-9d82-4486d945c4ad" providerId="AD" clId="Web-{9FBA2881-DB52-46F2-B26F-3DB42304FBA9}"/>
    <pc:docChg chg="modSld">
      <pc:chgData name="Ashley Ann Redmond" userId="S::ashley.redmond@nau.edu::40b5ccaa-f571-436c-9d82-4486d945c4ad" providerId="AD" clId="Web-{9FBA2881-DB52-46F2-B26F-3DB42304FBA9}" dt="2021-03-28T23:19:39.652" v="138" actId="20577"/>
      <pc:docMkLst>
        <pc:docMk/>
      </pc:docMkLst>
      <pc:sldChg chg="modSp">
        <pc:chgData name="Ashley Ann Redmond" userId="S::ashley.redmond@nau.edu::40b5ccaa-f571-436c-9d82-4486d945c4ad" providerId="AD" clId="Web-{9FBA2881-DB52-46F2-B26F-3DB42304FBA9}" dt="2021-03-28T23:12:14.794" v="10" actId="20577"/>
        <pc:sldMkLst>
          <pc:docMk/>
          <pc:sldMk cId="1358339349" sldId="399"/>
        </pc:sldMkLst>
        <pc:spChg chg="mod">
          <ac:chgData name="Ashley Ann Redmond" userId="S::ashley.redmond@nau.edu::40b5ccaa-f571-436c-9d82-4486d945c4ad" providerId="AD" clId="Web-{9FBA2881-DB52-46F2-B26F-3DB42304FBA9}" dt="2021-03-28T23:12:14.794" v="10" actId="20577"/>
          <ac:spMkLst>
            <pc:docMk/>
            <pc:sldMk cId="1358339349" sldId="399"/>
            <ac:spMk id="17" creationId="{C498F519-15F9-41B5-A6FD-80375DB95E01}"/>
          </ac:spMkLst>
        </pc:spChg>
      </pc:sldChg>
      <pc:sldChg chg="modSp">
        <pc:chgData name="Ashley Ann Redmond" userId="S::ashley.redmond@nau.edu::40b5ccaa-f571-436c-9d82-4486d945c4ad" providerId="AD" clId="Web-{9FBA2881-DB52-46F2-B26F-3DB42304FBA9}" dt="2021-03-28T23:19:39.652" v="138" actId="20577"/>
        <pc:sldMkLst>
          <pc:docMk/>
          <pc:sldMk cId="288696747" sldId="401"/>
        </pc:sldMkLst>
        <pc:spChg chg="mod">
          <ac:chgData name="Ashley Ann Redmond" userId="S::ashley.redmond@nau.edu::40b5ccaa-f571-436c-9d82-4486d945c4ad" providerId="AD" clId="Web-{9FBA2881-DB52-46F2-B26F-3DB42304FBA9}" dt="2021-03-28T23:19:39.652" v="138" actId="20577"/>
          <ac:spMkLst>
            <pc:docMk/>
            <pc:sldMk cId="288696747" sldId="401"/>
            <ac:spMk id="12" creationId="{C2099341-963E-40DF-BA01-C1F01C881BBF}"/>
          </ac:spMkLst>
        </pc:spChg>
      </pc:sldChg>
      <pc:sldChg chg="modSp">
        <pc:chgData name="Ashley Ann Redmond" userId="S::ashley.redmond@nau.edu::40b5ccaa-f571-436c-9d82-4486d945c4ad" providerId="AD" clId="Web-{9FBA2881-DB52-46F2-B26F-3DB42304FBA9}" dt="2021-03-28T23:14:18.693" v="21" actId="20577"/>
        <pc:sldMkLst>
          <pc:docMk/>
          <pc:sldMk cId="1826951882" sldId="402"/>
        </pc:sldMkLst>
        <pc:spChg chg="mod">
          <ac:chgData name="Ashley Ann Redmond" userId="S::ashley.redmond@nau.edu::40b5ccaa-f571-436c-9d82-4486d945c4ad" providerId="AD" clId="Web-{9FBA2881-DB52-46F2-B26F-3DB42304FBA9}" dt="2021-03-28T23:14:18.693" v="21" actId="20577"/>
          <ac:spMkLst>
            <pc:docMk/>
            <pc:sldMk cId="1826951882" sldId="402"/>
            <ac:spMk id="7" creationId="{E6CE88FA-C757-4F13-8146-CED6D80CF2A8}"/>
          </ac:spMkLst>
        </pc:spChg>
      </pc:sldChg>
      <pc:sldChg chg="modSp">
        <pc:chgData name="Ashley Ann Redmond" userId="S::ashley.redmond@nau.edu::40b5ccaa-f571-436c-9d82-4486d945c4ad" providerId="AD" clId="Web-{9FBA2881-DB52-46F2-B26F-3DB42304FBA9}" dt="2021-03-28T23:15:10.072" v="45" actId="20577"/>
        <pc:sldMkLst>
          <pc:docMk/>
          <pc:sldMk cId="1101348108" sldId="405"/>
        </pc:sldMkLst>
        <pc:spChg chg="mod">
          <ac:chgData name="Ashley Ann Redmond" userId="S::ashley.redmond@nau.edu::40b5ccaa-f571-436c-9d82-4486d945c4ad" providerId="AD" clId="Web-{9FBA2881-DB52-46F2-B26F-3DB42304FBA9}" dt="2021-03-28T23:15:10.072" v="45" actId="20577"/>
          <ac:spMkLst>
            <pc:docMk/>
            <pc:sldMk cId="1101348108" sldId="405"/>
            <ac:spMk id="5" creationId="{5847BD5C-49CA-49E8-8378-310686DB1E37}"/>
          </ac:spMkLst>
        </pc:spChg>
      </pc:sldChg>
    </pc:docChg>
  </pc:docChgLst>
  <pc:docChgLst>
    <pc:chgData name="Colton Lacey" userId="S::cl2279@nau.edu::6e1e9d9d-61eb-4e0c-a06e-16c2112b32aa" providerId="AD" clId="Web-{109B3FC8-82C9-4ADB-A8DC-4F830D650C40}"/>
    <pc:docChg chg="addSld delSld modSld modSection">
      <pc:chgData name="Colton Lacey" userId="S::cl2279@nau.edu::6e1e9d9d-61eb-4e0c-a06e-16c2112b32aa" providerId="AD" clId="Web-{109B3FC8-82C9-4ADB-A8DC-4F830D650C40}" dt="2021-03-31T22:14:32.032" v="33" actId="20577"/>
      <pc:docMkLst>
        <pc:docMk/>
      </pc:docMkLst>
      <pc:sldChg chg="delSp">
        <pc:chgData name="Colton Lacey" userId="S::cl2279@nau.edu::6e1e9d9d-61eb-4e0c-a06e-16c2112b32aa" providerId="AD" clId="Web-{109B3FC8-82C9-4ADB-A8DC-4F830D650C40}" dt="2021-03-31T22:09:30.009" v="0"/>
        <pc:sldMkLst>
          <pc:docMk/>
          <pc:sldMk cId="767923421" sldId="412"/>
        </pc:sldMkLst>
        <pc:picChg chg="del">
          <ac:chgData name="Colton Lacey" userId="S::cl2279@nau.edu::6e1e9d9d-61eb-4e0c-a06e-16c2112b32aa" providerId="AD" clId="Web-{109B3FC8-82C9-4ADB-A8DC-4F830D650C40}" dt="2021-03-31T22:09:30.009" v="0"/>
          <ac:picMkLst>
            <pc:docMk/>
            <pc:sldMk cId="767923421" sldId="412"/>
            <ac:picMk id="6" creationId="{EDB0E432-771C-4CE1-A80E-58A89B9F2134}"/>
          </ac:picMkLst>
        </pc:picChg>
      </pc:sldChg>
      <pc:sldChg chg="delSp modSp">
        <pc:chgData name="Colton Lacey" userId="S::cl2279@nau.edu::6e1e9d9d-61eb-4e0c-a06e-16c2112b32aa" providerId="AD" clId="Web-{109B3FC8-82C9-4ADB-A8DC-4F830D650C40}" dt="2021-03-31T22:13:57.344" v="20" actId="20577"/>
        <pc:sldMkLst>
          <pc:docMk/>
          <pc:sldMk cId="3812307815" sldId="4080"/>
        </pc:sldMkLst>
        <pc:spChg chg="mod">
          <ac:chgData name="Colton Lacey" userId="S::cl2279@nau.edu::6e1e9d9d-61eb-4e0c-a06e-16c2112b32aa" providerId="AD" clId="Web-{109B3FC8-82C9-4ADB-A8DC-4F830D650C40}" dt="2021-03-31T22:13:57.344" v="20" actId="20577"/>
          <ac:spMkLst>
            <pc:docMk/>
            <pc:sldMk cId="3812307815" sldId="4080"/>
            <ac:spMk id="8" creationId="{B2C873D1-61EE-4C24-8580-4ADA39CAD084}"/>
          </ac:spMkLst>
        </pc:spChg>
        <pc:picChg chg="del">
          <ac:chgData name="Colton Lacey" userId="S::cl2279@nau.edu::6e1e9d9d-61eb-4e0c-a06e-16c2112b32aa" providerId="AD" clId="Web-{109B3FC8-82C9-4ADB-A8DC-4F830D650C40}" dt="2021-03-31T22:09:32.072" v="1"/>
          <ac:picMkLst>
            <pc:docMk/>
            <pc:sldMk cId="3812307815" sldId="4080"/>
            <ac:picMk id="11" creationId="{1D60FF40-56FE-402C-BD20-7F6B9B2B3DA4}"/>
          </ac:picMkLst>
        </pc:picChg>
      </pc:sldChg>
      <pc:sldChg chg="del">
        <pc:chgData name="Colton Lacey" userId="S::cl2279@nau.edu::6e1e9d9d-61eb-4e0c-a06e-16c2112b32aa" providerId="AD" clId="Web-{109B3FC8-82C9-4ADB-A8DC-4F830D650C40}" dt="2021-03-31T22:09:33.603" v="2"/>
        <pc:sldMkLst>
          <pc:docMk/>
          <pc:sldMk cId="1711577345" sldId="4081"/>
        </pc:sldMkLst>
      </pc:sldChg>
      <pc:sldChg chg="delSp">
        <pc:chgData name="Colton Lacey" userId="S::cl2279@nau.edu::6e1e9d9d-61eb-4e0c-a06e-16c2112b32aa" providerId="AD" clId="Web-{109B3FC8-82C9-4ADB-A8DC-4F830D650C40}" dt="2021-03-31T22:09:36.041" v="3"/>
        <pc:sldMkLst>
          <pc:docMk/>
          <pc:sldMk cId="2232793308" sldId="4082"/>
        </pc:sldMkLst>
        <pc:picChg chg="del">
          <ac:chgData name="Colton Lacey" userId="S::cl2279@nau.edu::6e1e9d9d-61eb-4e0c-a06e-16c2112b32aa" providerId="AD" clId="Web-{109B3FC8-82C9-4ADB-A8DC-4F830D650C40}" dt="2021-03-31T22:09:36.041" v="3"/>
          <ac:picMkLst>
            <pc:docMk/>
            <pc:sldMk cId="2232793308" sldId="4082"/>
            <ac:picMk id="4" creationId="{351E80BE-A968-4C58-909B-EF0BD9313C98}"/>
          </ac:picMkLst>
        </pc:picChg>
      </pc:sldChg>
      <pc:sldChg chg="modSp add replId">
        <pc:chgData name="Colton Lacey" userId="S::cl2279@nau.edu::6e1e9d9d-61eb-4e0c-a06e-16c2112b32aa" providerId="AD" clId="Web-{109B3FC8-82C9-4ADB-A8DC-4F830D650C40}" dt="2021-03-31T22:14:32.032" v="33" actId="20577"/>
        <pc:sldMkLst>
          <pc:docMk/>
          <pc:sldMk cId="1856256057" sldId="4101"/>
        </pc:sldMkLst>
        <pc:spChg chg="mod">
          <ac:chgData name="Colton Lacey" userId="S::cl2279@nau.edu::6e1e9d9d-61eb-4e0c-a06e-16c2112b32aa" providerId="AD" clId="Web-{109B3FC8-82C9-4ADB-A8DC-4F830D650C40}" dt="2021-03-31T22:14:32.032" v="33" actId="20577"/>
          <ac:spMkLst>
            <pc:docMk/>
            <pc:sldMk cId="1856256057" sldId="4101"/>
            <ac:spMk id="2" creationId="{599E7C45-E9AC-46A3-8FC1-22F857D60E7B}"/>
          </ac:spMkLst>
        </pc:spChg>
      </pc:sldChg>
    </pc:docChg>
  </pc:docChgLst>
  <pc:docChgLst>
    <pc:chgData name="Tanner Stockton Gill" userId="S::tsg55@nau.edu::d55a1cb7-1598-4ac4-a7f0-1609b5fda60e" providerId="AD" clId="Web-{48C0F913-CE97-491E-25A8-8296CD5773D6}"/>
    <pc:docChg chg="modSld">
      <pc:chgData name="Tanner Stockton Gill" userId="S::tsg55@nau.edu::d55a1cb7-1598-4ac4-a7f0-1609b5fda60e" providerId="AD" clId="Web-{48C0F913-CE97-491E-25A8-8296CD5773D6}" dt="2021-03-30T00:54:06.257" v="3" actId="20577"/>
      <pc:docMkLst>
        <pc:docMk/>
      </pc:docMkLst>
      <pc:sldChg chg="modSp">
        <pc:chgData name="Tanner Stockton Gill" userId="S::tsg55@nau.edu::d55a1cb7-1598-4ac4-a7f0-1609b5fda60e" providerId="AD" clId="Web-{48C0F913-CE97-491E-25A8-8296CD5773D6}" dt="2021-03-30T00:54:06.257" v="3" actId="20577"/>
        <pc:sldMkLst>
          <pc:docMk/>
          <pc:sldMk cId="1689945350" sldId="391"/>
        </pc:sldMkLst>
        <pc:spChg chg="mod">
          <ac:chgData name="Tanner Stockton Gill" userId="S::tsg55@nau.edu::d55a1cb7-1598-4ac4-a7f0-1609b5fda60e" providerId="AD" clId="Web-{48C0F913-CE97-491E-25A8-8296CD5773D6}" dt="2021-03-30T00:54:06.257" v="3" actId="20577"/>
          <ac:spMkLst>
            <pc:docMk/>
            <pc:sldMk cId="1689945350" sldId="391"/>
            <ac:spMk id="5" creationId="{5847BD5C-49CA-49E8-8378-310686DB1E37}"/>
          </ac:spMkLst>
        </pc:spChg>
      </pc:sldChg>
    </pc:docChg>
  </pc:docChgLst>
  <pc:docChgLst>
    <pc:chgData name="Emily Caroline Kasarjian" userId="S::eck67@nau.edu::e6735b90-ddf5-44ff-897f-61e3614c04d4" providerId="AD" clId="Web-{7247BF77-7736-40C0-AFFB-1D1D68B966AA}"/>
    <pc:docChg chg="addSld delSld modSld sldOrd modSection">
      <pc:chgData name="Emily Caroline Kasarjian" userId="S::eck67@nau.edu::e6735b90-ddf5-44ff-897f-61e3614c04d4" providerId="AD" clId="Web-{7247BF77-7736-40C0-AFFB-1D1D68B966AA}" dt="2021-03-30T01:11:23.485" v="1665"/>
      <pc:docMkLst>
        <pc:docMk/>
      </pc:docMkLst>
      <pc:sldChg chg="modSp">
        <pc:chgData name="Emily Caroline Kasarjian" userId="S::eck67@nau.edu::e6735b90-ddf5-44ff-897f-61e3614c04d4" providerId="AD" clId="Web-{7247BF77-7736-40C0-AFFB-1D1D68B966AA}" dt="2021-03-30T00:52:39.075" v="1499" actId="20577"/>
        <pc:sldMkLst>
          <pc:docMk/>
          <pc:sldMk cId="1708784079" sldId="394"/>
        </pc:sldMkLst>
        <pc:spChg chg="mod">
          <ac:chgData name="Emily Caroline Kasarjian" userId="S::eck67@nau.edu::e6735b90-ddf5-44ff-897f-61e3614c04d4" providerId="AD" clId="Web-{7247BF77-7736-40C0-AFFB-1D1D68B966AA}" dt="2021-03-30T00:52:39.075" v="1499" actId="20577"/>
          <ac:spMkLst>
            <pc:docMk/>
            <pc:sldMk cId="1708784079" sldId="394"/>
            <ac:spMk id="8" creationId="{FF1D67DE-07FE-4F6E-B17F-5386CD5C59C4}"/>
          </ac:spMkLst>
        </pc:spChg>
      </pc:sldChg>
      <pc:sldChg chg="addSp delSp modSp ord">
        <pc:chgData name="Emily Caroline Kasarjian" userId="S::eck67@nau.edu::e6735b90-ddf5-44ff-897f-61e3614c04d4" providerId="AD" clId="Web-{7247BF77-7736-40C0-AFFB-1D1D68B966AA}" dt="2021-03-30T01:11:23.485" v="1665"/>
        <pc:sldMkLst>
          <pc:docMk/>
          <pc:sldMk cId="2003434966" sldId="396"/>
        </pc:sldMkLst>
        <pc:spChg chg="mod">
          <ac:chgData name="Emily Caroline Kasarjian" userId="S::eck67@nau.edu::e6735b90-ddf5-44ff-897f-61e3614c04d4" providerId="AD" clId="Web-{7247BF77-7736-40C0-AFFB-1D1D68B966AA}" dt="2021-03-29T23:58:42.480" v="1096" actId="20577"/>
          <ac:spMkLst>
            <pc:docMk/>
            <pc:sldMk cId="2003434966" sldId="396"/>
            <ac:spMk id="4" creationId="{F8DA0C02-DDF7-4736-921F-4E0EEB51FF3B}"/>
          </ac:spMkLst>
        </pc:spChg>
        <pc:spChg chg="mod">
          <ac:chgData name="Emily Caroline Kasarjian" userId="S::eck67@nau.edu::e6735b90-ddf5-44ff-897f-61e3614c04d4" providerId="AD" clId="Web-{7247BF77-7736-40C0-AFFB-1D1D68B966AA}" dt="2021-03-30T00:46:01.208" v="1485" actId="20577"/>
          <ac:spMkLst>
            <pc:docMk/>
            <pc:sldMk cId="2003434966" sldId="396"/>
            <ac:spMk id="5" creationId="{5847BD5C-49CA-49E8-8378-310686DB1E37}"/>
          </ac:spMkLst>
        </pc:spChg>
        <pc:graphicFrameChg chg="add del mod modGraphic">
          <ac:chgData name="Emily Caroline Kasarjian" userId="S::eck67@nau.edu::e6735b90-ddf5-44ff-897f-61e3614c04d4" providerId="AD" clId="Web-{7247BF77-7736-40C0-AFFB-1D1D68B966AA}" dt="2021-03-30T01:11:02.655" v="1662"/>
          <ac:graphicFrameMkLst>
            <pc:docMk/>
            <pc:sldMk cId="2003434966" sldId="396"/>
            <ac:graphicFrameMk id="9" creationId="{243EDB70-6C38-4400-8989-CC3C695D6B24}"/>
          </ac:graphicFrameMkLst>
        </pc:graphicFrameChg>
        <pc:graphicFrameChg chg="add modGraphic">
          <ac:chgData name="Emily Caroline Kasarjian" userId="S::eck67@nau.edu::e6735b90-ddf5-44ff-897f-61e3614c04d4" providerId="AD" clId="Web-{7247BF77-7736-40C0-AFFB-1D1D68B966AA}" dt="2021-03-30T01:11:23.485" v="1665"/>
          <ac:graphicFrameMkLst>
            <pc:docMk/>
            <pc:sldMk cId="2003434966" sldId="396"/>
            <ac:graphicFrameMk id="10" creationId="{3759F800-C470-44B0-974D-DF509FE5EE50}"/>
          </ac:graphicFrameMkLst>
        </pc:graphicFrameChg>
      </pc:sldChg>
      <pc:sldChg chg="addSp delSp modSp del">
        <pc:chgData name="Emily Caroline Kasarjian" userId="S::eck67@nau.edu::e6735b90-ddf5-44ff-897f-61e3614c04d4" providerId="AD" clId="Web-{7247BF77-7736-40C0-AFFB-1D1D68B966AA}" dt="2021-03-29T23:44:59.400" v="811"/>
        <pc:sldMkLst>
          <pc:docMk/>
          <pc:sldMk cId="3722917775" sldId="406"/>
        </pc:sldMkLst>
        <pc:spChg chg="add del mod">
          <ac:chgData name="Emily Caroline Kasarjian" userId="S::eck67@nau.edu::e6735b90-ddf5-44ff-897f-61e3614c04d4" providerId="AD" clId="Web-{7247BF77-7736-40C0-AFFB-1D1D68B966AA}" dt="2021-03-29T23:24:03.686" v="570"/>
          <ac:spMkLst>
            <pc:docMk/>
            <pc:sldMk cId="3722917775" sldId="406"/>
            <ac:spMk id="3" creationId="{AF2C21A2-AD59-4BB8-8EE7-188328B4C944}"/>
          </ac:spMkLst>
        </pc:spChg>
        <pc:spChg chg="add del mod">
          <ac:chgData name="Emily Caroline Kasarjian" userId="S::eck67@nau.edu::e6735b90-ddf5-44ff-897f-61e3614c04d4" providerId="AD" clId="Web-{7247BF77-7736-40C0-AFFB-1D1D68B966AA}" dt="2021-03-29T23:24:08.483" v="573"/>
          <ac:spMkLst>
            <pc:docMk/>
            <pc:sldMk cId="3722917775" sldId="406"/>
            <ac:spMk id="5" creationId="{43BAF784-FCF3-4230-87FD-F795AC709845}"/>
          </ac:spMkLst>
        </pc:spChg>
        <pc:spChg chg="add del mod">
          <ac:chgData name="Emily Caroline Kasarjian" userId="S::eck67@nau.edu::e6735b90-ddf5-44ff-897f-61e3614c04d4" providerId="AD" clId="Web-{7247BF77-7736-40C0-AFFB-1D1D68B966AA}" dt="2021-03-29T23:29:45.003" v="634"/>
          <ac:spMkLst>
            <pc:docMk/>
            <pc:sldMk cId="3722917775" sldId="406"/>
            <ac:spMk id="9" creationId="{E27E5D91-C60E-496A-A674-F04B45D669BA}"/>
          </ac:spMkLst>
        </pc:spChg>
        <pc:spChg chg="add mod">
          <ac:chgData name="Emily Caroline Kasarjian" userId="S::eck67@nau.edu::e6735b90-ddf5-44ff-897f-61e3614c04d4" providerId="AD" clId="Web-{7247BF77-7736-40C0-AFFB-1D1D68B966AA}" dt="2021-03-29T23:34:30.613" v="674" actId="14100"/>
          <ac:spMkLst>
            <pc:docMk/>
            <pc:sldMk cId="3722917775" sldId="406"/>
            <ac:spMk id="10" creationId="{ACD4E90A-3796-4704-B0FA-71C6CB6DDBEB}"/>
          </ac:spMkLst>
        </pc:spChg>
        <pc:spChg chg="del">
          <ac:chgData name="Emily Caroline Kasarjian" userId="S::eck67@nau.edu::e6735b90-ddf5-44ff-897f-61e3614c04d4" providerId="AD" clId="Web-{7247BF77-7736-40C0-AFFB-1D1D68B966AA}" dt="2021-03-29T23:29:04.125" v="590"/>
          <ac:spMkLst>
            <pc:docMk/>
            <pc:sldMk cId="3722917775" sldId="406"/>
            <ac:spMk id="11" creationId="{A867FC28-8AB4-4FAA-8327-63DEF1BFB882}"/>
          </ac:spMkLst>
        </pc:spChg>
        <pc:spChg chg="add mod">
          <ac:chgData name="Emily Caroline Kasarjian" userId="S::eck67@nau.edu::e6735b90-ddf5-44ff-897f-61e3614c04d4" providerId="AD" clId="Web-{7247BF77-7736-40C0-AFFB-1D1D68B966AA}" dt="2021-03-29T23:38:47.191" v="718" actId="20577"/>
          <ac:spMkLst>
            <pc:docMk/>
            <pc:sldMk cId="3722917775" sldId="406"/>
            <ac:spMk id="12" creationId="{913AC15C-D7F4-407F-BA30-EBAA74288A1E}"/>
          </ac:spMkLst>
        </pc:spChg>
        <pc:spChg chg="mod">
          <ac:chgData name="Emily Caroline Kasarjian" userId="S::eck67@nau.edu::e6735b90-ddf5-44ff-897f-61e3614c04d4" providerId="AD" clId="Web-{7247BF77-7736-40C0-AFFB-1D1D68B966AA}" dt="2021-03-29T23:19:55.077" v="550" actId="20577"/>
          <ac:spMkLst>
            <pc:docMk/>
            <pc:sldMk cId="3722917775" sldId="406"/>
            <ac:spMk id="13" creationId="{2F15EABF-FD5F-4968-934E-1F8FD6B59527}"/>
          </ac:spMkLst>
        </pc:spChg>
        <pc:spChg chg="add del">
          <ac:chgData name="Emily Caroline Kasarjian" userId="S::eck67@nau.edu::e6735b90-ddf5-44ff-897f-61e3614c04d4" providerId="AD" clId="Web-{7247BF77-7736-40C0-AFFB-1D1D68B966AA}" dt="2021-03-29T23:36:10.932" v="682"/>
          <ac:spMkLst>
            <pc:docMk/>
            <pc:sldMk cId="3722917775" sldId="406"/>
            <ac:spMk id="14" creationId="{85332D1A-2F3B-4E8F-B031-3BCFBA3B1AF2}"/>
          </ac:spMkLst>
        </pc:spChg>
        <pc:spChg chg="add del mod">
          <ac:chgData name="Emily Caroline Kasarjian" userId="S::eck67@nau.edu::e6735b90-ddf5-44ff-897f-61e3614c04d4" providerId="AD" clId="Web-{7247BF77-7736-40C0-AFFB-1D1D68B966AA}" dt="2021-03-29T23:36:23.073" v="686"/>
          <ac:spMkLst>
            <pc:docMk/>
            <pc:sldMk cId="3722917775" sldId="406"/>
            <ac:spMk id="15" creationId="{15EE793B-E58B-47F5-8283-341AC1A0AE09}"/>
          </ac:spMkLst>
        </pc:spChg>
        <pc:spChg chg="add del mod">
          <ac:chgData name="Emily Caroline Kasarjian" userId="S::eck67@nau.edu::e6735b90-ddf5-44ff-897f-61e3614c04d4" providerId="AD" clId="Web-{7247BF77-7736-40C0-AFFB-1D1D68B966AA}" dt="2021-03-29T23:36:52.293" v="690"/>
          <ac:spMkLst>
            <pc:docMk/>
            <pc:sldMk cId="3722917775" sldId="406"/>
            <ac:spMk id="16" creationId="{EBC784D7-20FB-4822-B6C4-D4AE82C93B1E}"/>
          </ac:spMkLst>
        </pc:spChg>
        <pc:spChg chg="add mod">
          <ac:chgData name="Emily Caroline Kasarjian" userId="S::eck67@nau.edu::e6735b90-ddf5-44ff-897f-61e3614c04d4" providerId="AD" clId="Web-{7247BF77-7736-40C0-AFFB-1D1D68B966AA}" dt="2021-03-29T23:38:52.410" v="719" actId="20577"/>
          <ac:spMkLst>
            <pc:docMk/>
            <pc:sldMk cId="3722917775" sldId="406"/>
            <ac:spMk id="17" creationId="{FB47E6BB-F4A8-4D83-A4D3-FDC79EE4B26D}"/>
          </ac:spMkLst>
        </pc:spChg>
        <pc:spChg chg="add del">
          <ac:chgData name="Emily Caroline Kasarjian" userId="S::eck67@nau.edu::e6735b90-ddf5-44ff-897f-61e3614c04d4" providerId="AD" clId="Web-{7247BF77-7736-40C0-AFFB-1D1D68B966AA}" dt="2021-03-29T23:37:23.108" v="703"/>
          <ac:spMkLst>
            <pc:docMk/>
            <pc:sldMk cId="3722917775" sldId="406"/>
            <ac:spMk id="18" creationId="{2A826C30-66ED-43C8-BEDF-9C508B879C53}"/>
          </ac:spMkLst>
        </pc:spChg>
        <pc:spChg chg="mod">
          <ac:chgData name="Emily Caroline Kasarjian" userId="S::eck67@nau.edu::e6735b90-ddf5-44ff-897f-61e3614c04d4" providerId="AD" clId="Web-{7247BF77-7736-40C0-AFFB-1D1D68B966AA}" dt="2021-03-29T23:29:58.847" v="637" actId="20577"/>
          <ac:spMkLst>
            <pc:docMk/>
            <pc:sldMk cId="3722917775" sldId="406"/>
            <ac:spMk id="19" creationId="{17BC9F08-189A-438E-81D6-E07A62A60DE8}"/>
          </ac:spMkLst>
        </pc:spChg>
        <pc:spChg chg="add del">
          <ac:chgData name="Emily Caroline Kasarjian" userId="S::eck67@nau.edu::e6735b90-ddf5-44ff-897f-61e3614c04d4" providerId="AD" clId="Web-{7247BF77-7736-40C0-AFFB-1D1D68B966AA}" dt="2021-03-29T23:37:21.873" v="702"/>
          <ac:spMkLst>
            <pc:docMk/>
            <pc:sldMk cId="3722917775" sldId="406"/>
            <ac:spMk id="20" creationId="{70239F10-F79D-4FBE-92D0-5D467A912D97}"/>
          </ac:spMkLst>
        </pc:spChg>
        <pc:spChg chg="add del mod">
          <ac:chgData name="Emily Caroline Kasarjian" userId="S::eck67@nau.edu::e6735b90-ddf5-44ff-897f-61e3614c04d4" providerId="AD" clId="Web-{7247BF77-7736-40C0-AFFB-1D1D68B966AA}" dt="2021-03-29T23:37:20.514" v="701"/>
          <ac:spMkLst>
            <pc:docMk/>
            <pc:sldMk cId="3722917775" sldId="406"/>
            <ac:spMk id="21" creationId="{A2634CDE-FBB5-4A0E-BD75-99171004374D}"/>
          </ac:spMkLst>
        </pc:spChg>
        <pc:spChg chg="add mod">
          <ac:chgData name="Emily Caroline Kasarjian" userId="S::eck67@nau.edu::e6735b90-ddf5-44ff-897f-61e3614c04d4" providerId="AD" clId="Web-{7247BF77-7736-40C0-AFFB-1D1D68B966AA}" dt="2021-03-29T23:39:29.365" v="725" actId="20577"/>
          <ac:spMkLst>
            <pc:docMk/>
            <pc:sldMk cId="3722917775" sldId="406"/>
            <ac:spMk id="22" creationId="{8297DD32-C770-4D59-92B3-86BD5135661E}"/>
          </ac:spMkLst>
        </pc:spChg>
        <pc:spChg chg="add mod">
          <ac:chgData name="Emily Caroline Kasarjian" userId="S::eck67@nau.edu::e6735b90-ddf5-44ff-897f-61e3614c04d4" providerId="AD" clId="Web-{7247BF77-7736-40C0-AFFB-1D1D68B966AA}" dt="2021-03-29T23:37:47.797" v="710" actId="1076"/>
          <ac:spMkLst>
            <pc:docMk/>
            <pc:sldMk cId="3722917775" sldId="406"/>
            <ac:spMk id="24" creationId="{F23B5575-35AF-4998-A5F8-5D54DA288736}"/>
          </ac:spMkLst>
        </pc:spChg>
        <pc:spChg chg="mod">
          <ac:chgData name="Emily Caroline Kasarjian" userId="S::eck67@nau.edu::e6735b90-ddf5-44ff-897f-61e3614c04d4" providerId="AD" clId="Web-{7247BF77-7736-40C0-AFFB-1D1D68B966AA}" dt="2021-03-29T23:20:04.422" v="560" actId="20577"/>
          <ac:spMkLst>
            <pc:docMk/>
            <pc:sldMk cId="3722917775" sldId="406"/>
            <ac:spMk id="25" creationId="{00C12B2E-EC7E-4D2A-B2DC-432E5A1E65BA}"/>
          </ac:spMkLst>
        </pc:spChg>
        <pc:spChg chg="del">
          <ac:chgData name="Emily Caroline Kasarjian" userId="S::eck67@nau.edu::e6735b90-ddf5-44ff-897f-61e3614c04d4" providerId="AD" clId="Web-{7247BF77-7736-40C0-AFFB-1D1D68B966AA}" dt="2021-03-29T23:24:05.655" v="571"/>
          <ac:spMkLst>
            <pc:docMk/>
            <pc:sldMk cId="3722917775" sldId="406"/>
            <ac:spMk id="26" creationId="{6A9C0924-6930-4AA4-991D-2DA10DC14C2D}"/>
          </ac:spMkLst>
        </pc:spChg>
        <pc:spChg chg="del">
          <ac:chgData name="Emily Caroline Kasarjian" userId="S::eck67@nau.edu::e6735b90-ddf5-44ff-897f-61e3614c04d4" providerId="AD" clId="Web-{7247BF77-7736-40C0-AFFB-1D1D68B966AA}" dt="2021-03-29T23:24:09.514" v="574"/>
          <ac:spMkLst>
            <pc:docMk/>
            <pc:sldMk cId="3722917775" sldId="406"/>
            <ac:spMk id="27" creationId="{B4C38FBD-6E0E-4FDE-BE92-1A6FEF77F62C}"/>
          </ac:spMkLst>
        </pc:spChg>
        <pc:spChg chg="del">
          <ac:chgData name="Emily Caroline Kasarjian" userId="S::eck67@nau.edu::e6735b90-ddf5-44ff-897f-61e3614c04d4" providerId="AD" clId="Web-{7247BF77-7736-40C0-AFFB-1D1D68B966AA}" dt="2021-03-29T23:24:07.202" v="572"/>
          <ac:spMkLst>
            <pc:docMk/>
            <pc:sldMk cId="3722917775" sldId="406"/>
            <ac:spMk id="28" creationId="{5E5332DF-5D1B-452E-9E67-0B6F65D21106}"/>
          </ac:spMkLst>
        </pc:spChg>
        <pc:spChg chg="del">
          <ac:chgData name="Emily Caroline Kasarjian" userId="S::eck67@nau.edu::e6735b90-ddf5-44ff-897f-61e3614c04d4" providerId="AD" clId="Web-{7247BF77-7736-40C0-AFFB-1D1D68B966AA}" dt="2021-03-29T23:24:02.279" v="569"/>
          <ac:spMkLst>
            <pc:docMk/>
            <pc:sldMk cId="3722917775" sldId="406"/>
            <ac:spMk id="29" creationId="{82B8EA80-4854-4019-AAD9-F47AFB7CA29A}"/>
          </ac:spMkLst>
        </pc:spChg>
        <pc:spChg chg="add mod">
          <ac:chgData name="Emily Caroline Kasarjian" userId="S::eck67@nau.edu::e6735b90-ddf5-44ff-897f-61e3614c04d4" providerId="AD" clId="Web-{7247BF77-7736-40C0-AFFB-1D1D68B966AA}" dt="2021-03-29T23:38:39.940" v="717" actId="1076"/>
          <ac:spMkLst>
            <pc:docMk/>
            <pc:sldMk cId="3722917775" sldId="406"/>
            <ac:spMk id="30" creationId="{3A002EBB-6525-4182-A83E-C7E2C3B92F63}"/>
          </ac:spMkLst>
        </pc:spChg>
        <pc:picChg chg="add mod">
          <ac:chgData name="Emily Caroline Kasarjian" userId="S::eck67@nau.edu::e6735b90-ddf5-44ff-897f-61e3614c04d4" providerId="AD" clId="Web-{7247BF77-7736-40C0-AFFB-1D1D68B966AA}" dt="2021-03-29T23:25:33.582" v="582" actId="1076"/>
          <ac:picMkLst>
            <pc:docMk/>
            <pc:sldMk cId="3722917775" sldId="406"/>
            <ac:picMk id="7" creationId="{9BF19D03-3E39-492D-8C7D-1783C233C824}"/>
          </ac:picMkLst>
        </pc:picChg>
      </pc:sldChg>
      <pc:sldChg chg="addSp delSp modSp ord">
        <pc:chgData name="Emily Caroline Kasarjian" userId="S::eck67@nau.edu::e6735b90-ddf5-44ff-897f-61e3614c04d4" providerId="AD" clId="Web-{7247BF77-7736-40C0-AFFB-1D1D68B966AA}" dt="2021-03-30T01:08:14.739" v="1581" actId="20577"/>
        <pc:sldMkLst>
          <pc:docMk/>
          <pc:sldMk cId="116100928" sldId="4085"/>
        </pc:sldMkLst>
        <pc:spChg chg="mod">
          <ac:chgData name="Emily Caroline Kasarjian" userId="S::eck67@nau.edu::e6735b90-ddf5-44ff-897f-61e3614c04d4" providerId="AD" clId="Web-{7247BF77-7736-40C0-AFFB-1D1D68B966AA}" dt="2021-03-30T00:38:49.574" v="1372" actId="20577"/>
          <ac:spMkLst>
            <pc:docMk/>
            <pc:sldMk cId="116100928" sldId="4085"/>
            <ac:spMk id="2" creationId="{925BE08F-0C51-42C8-BBE3-77E5ADFA7029}"/>
          </ac:spMkLst>
        </pc:spChg>
        <pc:spChg chg="mod">
          <ac:chgData name="Emily Caroline Kasarjian" userId="S::eck67@nau.edu::e6735b90-ddf5-44ff-897f-61e3614c04d4" providerId="AD" clId="Web-{7247BF77-7736-40C0-AFFB-1D1D68B966AA}" dt="2021-03-30T00:56:51.293" v="1516" actId="20577"/>
          <ac:spMkLst>
            <pc:docMk/>
            <pc:sldMk cId="116100928" sldId="4085"/>
            <ac:spMk id="4" creationId="{F8DA0C02-DDF7-4736-921F-4E0EEB51FF3B}"/>
          </ac:spMkLst>
        </pc:spChg>
        <pc:spChg chg="mod">
          <ac:chgData name="Emily Caroline Kasarjian" userId="S::eck67@nau.edu::e6735b90-ddf5-44ff-897f-61e3614c04d4" providerId="AD" clId="Web-{7247BF77-7736-40C0-AFFB-1D1D68B966AA}" dt="2021-03-30T01:08:14.739" v="1581" actId="20577"/>
          <ac:spMkLst>
            <pc:docMk/>
            <pc:sldMk cId="116100928" sldId="4085"/>
            <ac:spMk id="5" creationId="{5847BD5C-49CA-49E8-8378-310686DB1E37}"/>
          </ac:spMkLst>
        </pc:spChg>
        <pc:spChg chg="mod">
          <ac:chgData name="Emily Caroline Kasarjian" userId="S::eck67@nau.edu::e6735b90-ddf5-44ff-897f-61e3614c04d4" providerId="AD" clId="Web-{7247BF77-7736-40C0-AFFB-1D1D68B966AA}" dt="2021-03-30T00:33:40.790" v="1322" actId="20577"/>
          <ac:spMkLst>
            <pc:docMk/>
            <pc:sldMk cId="116100928" sldId="4085"/>
            <ac:spMk id="8" creationId="{FF1D67DE-07FE-4F6E-B17F-5386CD5C59C4}"/>
          </ac:spMkLst>
        </pc:spChg>
        <pc:spChg chg="add mod">
          <ac:chgData name="Emily Caroline Kasarjian" userId="S::eck67@nau.edu::e6735b90-ddf5-44ff-897f-61e3614c04d4" providerId="AD" clId="Web-{7247BF77-7736-40C0-AFFB-1D1D68B966AA}" dt="2021-03-30T00:30:06.168" v="1305" actId="1076"/>
          <ac:spMkLst>
            <pc:docMk/>
            <pc:sldMk cId="116100928" sldId="4085"/>
            <ac:spMk id="9" creationId="{2F16A881-6F75-4FFE-9F15-47494A9D6B20}"/>
          </ac:spMkLst>
        </pc:spChg>
        <pc:spChg chg="add mod">
          <ac:chgData name="Emily Caroline Kasarjian" userId="S::eck67@nau.edu::e6735b90-ddf5-44ff-897f-61e3614c04d4" providerId="AD" clId="Web-{7247BF77-7736-40C0-AFFB-1D1D68B966AA}" dt="2021-03-30T00:30:26.451" v="1314" actId="1076"/>
          <ac:spMkLst>
            <pc:docMk/>
            <pc:sldMk cId="116100928" sldId="4085"/>
            <ac:spMk id="12" creationId="{D2F6934E-8D26-4F46-B208-3B11AF9CB82F}"/>
          </ac:spMkLst>
        </pc:spChg>
        <pc:picChg chg="add mod modCrop">
          <ac:chgData name="Emily Caroline Kasarjian" userId="S::eck67@nau.edu::e6735b90-ddf5-44ff-897f-61e3614c04d4" providerId="AD" clId="Web-{7247BF77-7736-40C0-AFFB-1D1D68B966AA}" dt="2021-03-30T01:00:29.446" v="1517" actId="14100"/>
          <ac:picMkLst>
            <pc:docMk/>
            <pc:sldMk cId="116100928" sldId="4085"/>
            <ac:picMk id="7" creationId="{D1CA2678-8B80-412E-BE00-228C3D1CC209}"/>
          </ac:picMkLst>
        </pc:picChg>
        <pc:picChg chg="add del mod">
          <ac:chgData name="Emily Caroline Kasarjian" userId="S::eck67@nau.edu::e6735b90-ddf5-44ff-897f-61e3614c04d4" providerId="AD" clId="Web-{7247BF77-7736-40C0-AFFB-1D1D68B966AA}" dt="2021-03-30T00:25:15.401" v="1272"/>
          <ac:picMkLst>
            <pc:docMk/>
            <pc:sldMk cId="116100928" sldId="4085"/>
            <ac:picMk id="10" creationId="{7794ABCC-5C56-4AF4-8AA6-CDD0E0200CDC}"/>
          </ac:picMkLst>
        </pc:picChg>
        <pc:picChg chg="add mod">
          <ac:chgData name="Emily Caroline Kasarjian" userId="S::eck67@nau.edu::e6735b90-ddf5-44ff-897f-61e3614c04d4" providerId="AD" clId="Web-{7247BF77-7736-40C0-AFFB-1D1D68B966AA}" dt="2021-03-30T00:28:40.148" v="1296" actId="1076"/>
          <ac:picMkLst>
            <pc:docMk/>
            <pc:sldMk cId="116100928" sldId="4085"/>
            <ac:picMk id="11" creationId="{7FADFAD3-F55F-464D-8B54-EBAA0D626544}"/>
          </ac:picMkLst>
        </pc:picChg>
      </pc:sldChg>
      <pc:sldChg chg="addSp delSp modSp add ord replId">
        <pc:chgData name="Emily Caroline Kasarjian" userId="S::eck67@nau.edu::e6735b90-ddf5-44ff-897f-61e3614c04d4" providerId="AD" clId="Web-{7247BF77-7736-40C0-AFFB-1D1D68B966AA}" dt="2021-03-30T01:08:45.288" v="1609" actId="20577"/>
        <pc:sldMkLst>
          <pc:docMk/>
          <pc:sldMk cId="2453118953" sldId="4094"/>
        </pc:sldMkLst>
        <pc:spChg chg="add del mod">
          <ac:chgData name="Emily Caroline Kasarjian" userId="S::eck67@nau.edu::e6735b90-ddf5-44ff-897f-61e3614c04d4" providerId="AD" clId="Web-{7247BF77-7736-40C0-AFFB-1D1D68B966AA}" dt="2021-03-29T23:57:49.633" v="1079"/>
          <ac:spMkLst>
            <pc:docMk/>
            <pc:sldMk cId="2453118953" sldId="4094"/>
            <ac:spMk id="2" creationId="{FCA32E69-8689-45EC-B877-C1D8904EA244}"/>
          </ac:spMkLst>
        </pc:spChg>
        <pc:spChg chg="add del mod">
          <ac:chgData name="Emily Caroline Kasarjian" userId="S::eck67@nau.edu::e6735b90-ddf5-44ff-897f-61e3614c04d4" providerId="AD" clId="Web-{7247BF77-7736-40C0-AFFB-1D1D68B966AA}" dt="2021-03-29T23:57:52.993" v="1081"/>
          <ac:spMkLst>
            <pc:docMk/>
            <pc:sldMk cId="2453118953" sldId="4094"/>
            <ac:spMk id="3" creationId="{25480BB1-F636-448F-854C-2101E9CBEE5D}"/>
          </ac:spMkLst>
        </pc:spChg>
        <pc:spChg chg="add del mod">
          <ac:chgData name="Emily Caroline Kasarjian" userId="S::eck67@nau.edu::e6735b90-ddf5-44ff-897f-61e3614c04d4" providerId="AD" clId="Web-{7247BF77-7736-40C0-AFFB-1D1D68B966AA}" dt="2021-03-29T23:57:57.696" v="1084"/>
          <ac:spMkLst>
            <pc:docMk/>
            <pc:sldMk cId="2453118953" sldId="4094"/>
            <ac:spMk id="4" creationId="{3422DE53-20D8-47AE-B446-0103BC4E4C7D}"/>
          </ac:spMkLst>
        </pc:spChg>
        <pc:spChg chg="add mod">
          <ac:chgData name="Emily Caroline Kasarjian" userId="S::eck67@nau.edu::e6735b90-ddf5-44ff-897f-61e3614c04d4" providerId="AD" clId="Web-{7247BF77-7736-40C0-AFFB-1D1D68B966AA}" dt="2021-03-29T23:55:45.063" v="1058"/>
          <ac:spMkLst>
            <pc:docMk/>
            <pc:sldMk cId="2453118953" sldId="4094"/>
            <ac:spMk id="8" creationId="{4029BE6A-2C8F-438D-82D8-F6E6448D4178}"/>
          </ac:spMkLst>
        </pc:spChg>
        <pc:spChg chg="del mod">
          <ac:chgData name="Emily Caroline Kasarjian" userId="S::eck67@nau.edu::e6735b90-ddf5-44ff-897f-61e3614c04d4" providerId="AD" clId="Web-{7247BF77-7736-40C0-AFFB-1D1D68B966AA}" dt="2021-03-29T23:49:34.432" v="877"/>
          <ac:spMkLst>
            <pc:docMk/>
            <pc:sldMk cId="2453118953" sldId="4094"/>
            <ac:spMk id="10" creationId="{ACD4E90A-3796-4704-B0FA-71C6CB6DDBEB}"/>
          </ac:spMkLst>
        </pc:spChg>
        <pc:spChg chg="del mod">
          <ac:chgData name="Emily Caroline Kasarjian" userId="S::eck67@nau.edu::e6735b90-ddf5-44ff-897f-61e3614c04d4" providerId="AD" clId="Web-{7247BF77-7736-40C0-AFFB-1D1D68B966AA}" dt="2021-03-29T23:57:55.649" v="1082"/>
          <ac:spMkLst>
            <pc:docMk/>
            <pc:sldMk cId="2453118953" sldId="4094"/>
            <ac:spMk id="12" creationId="{913AC15C-D7F4-407F-BA30-EBAA74288A1E}"/>
          </ac:spMkLst>
        </pc:spChg>
        <pc:spChg chg="mod">
          <ac:chgData name="Emily Caroline Kasarjian" userId="S::eck67@nau.edu::e6735b90-ddf5-44ff-897f-61e3614c04d4" providerId="AD" clId="Web-{7247BF77-7736-40C0-AFFB-1D1D68B966AA}" dt="2021-03-30T01:08:45.288" v="1609" actId="20577"/>
          <ac:spMkLst>
            <pc:docMk/>
            <pc:sldMk cId="2453118953" sldId="4094"/>
            <ac:spMk id="13" creationId="{2F15EABF-FD5F-4968-934E-1F8FD6B59527}"/>
          </ac:spMkLst>
        </pc:spChg>
        <pc:spChg chg="add del mod">
          <ac:chgData name="Emily Caroline Kasarjian" userId="S::eck67@nau.edu::e6735b90-ddf5-44ff-897f-61e3614c04d4" providerId="AD" clId="Web-{7247BF77-7736-40C0-AFFB-1D1D68B966AA}" dt="2021-03-29T23:49:26.119" v="875"/>
          <ac:spMkLst>
            <pc:docMk/>
            <pc:sldMk cId="2453118953" sldId="4094"/>
            <ac:spMk id="14" creationId="{70ABFBB5-341A-4AC6-B716-94D5B9E626ED}"/>
          </ac:spMkLst>
        </pc:spChg>
        <pc:spChg chg="add del mod">
          <ac:chgData name="Emily Caroline Kasarjian" userId="S::eck67@nau.edu::e6735b90-ddf5-44ff-897f-61e3614c04d4" providerId="AD" clId="Web-{7247BF77-7736-40C0-AFFB-1D1D68B966AA}" dt="2021-03-29T23:49:37.620" v="878"/>
          <ac:spMkLst>
            <pc:docMk/>
            <pc:sldMk cId="2453118953" sldId="4094"/>
            <ac:spMk id="16" creationId="{D83B5437-418F-4851-83C7-FDAD47715F67}"/>
          </ac:spMkLst>
        </pc:spChg>
        <pc:spChg chg="del mod">
          <ac:chgData name="Emily Caroline Kasarjian" userId="S::eck67@nau.edu::e6735b90-ddf5-44ff-897f-61e3614c04d4" providerId="AD" clId="Web-{7247BF77-7736-40C0-AFFB-1D1D68B966AA}" dt="2021-03-29T23:57:59.306" v="1085"/>
          <ac:spMkLst>
            <pc:docMk/>
            <pc:sldMk cId="2453118953" sldId="4094"/>
            <ac:spMk id="17" creationId="{FB47E6BB-F4A8-4D83-A4D3-FDC79EE4B26D}"/>
          </ac:spMkLst>
        </pc:spChg>
        <pc:spChg chg="add del mod">
          <ac:chgData name="Emily Caroline Kasarjian" userId="S::eck67@nau.edu::e6735b90-ddf5-44ff-897f-61e3614c04d4" providerId="AD" clId="Web-{7247BF77-7736-40C0-AFFB-1D1D68B966AA}" dt="2021-03-29T23:49:55.371" v="882"/>
          <ac:spMkLst>
            <pc:docMk/>
            <pc:sldMk cId="2453118953" sldId="4094"/>
            <ac:spMk id="18" creationId="{A74AD664-1287-448E-B12C-38B39202A4F6}"/>
          </ac:spMkLst>
        </pc:spChg>
        <pc:spChg chg="mod">
          <ac:chgData name="Emily Caroline Kasarjian" userId="S::eck67@nau.edu::e6735b90-ddf5-44ff-897f-61e3614c04d4" providerId="AD" clId="Web-{7247BF77-7736-40C0-AFFB-1D1D68B966AA}" dt="2021-03-29T23:58:17.166" v="1095" actId="20577"/>
          <ac:spMkLst>
            <pc:docMk/>
            <pc:sldMk cId="2453118953" sldId="4094"/>
            <ac:spMk id="19" creationId="{17BC9F08-189A-438E-81D6-E07A62A60DE8}"/>
          </ac:spMkLst>
        </pc:spChg>
        <pc:spChg chg="del mod">
          <ac:chgData name="Emily Caroline Kasarjian" userId="S::eck67@nau.edu::e6735b90-ddf5-44ff-897f-61e3614c04d4" providerId="AD" clId="Web-{7247BF77-7736-40C0-AFFB-1D1D68B966AA}" dt="2021-03-29T23:57:51.227" v="1080"/>
          <ac:spMkLst>
            <pc:docMk/>
            <pc:sldMk cId="2453118953" sldId="4094"/>
            <ac:spMk id="22" creationId="{8297DD32-C770-4D59-92B3-86BD5135661E}"/>
          </ac:spMkLst>
        </pc:spChg>
        <pc:spChg chg="del">
          <ac:chgData name="Emily Caroline Kasarjian" userId="S::eck67@nau.edu::e6735b90-ddf5-44ff-897f-61e3614c04d4" providerId="AD" clId="Web-{7247BF77-7736-40C0-AFFB-1D1D68B966AA}" dt="2021-03-29T23:49:31.448" v="876"/>
          <ac:spMkLst>
            <pc:docMk/>
            <pc:sldMk cId="2453118953" sldId="4094"/>
            <ac:spMk id="24" creationId="{F23B5575-35AF-4998-A5F8-5D54DA288736}"/>
          </ac:spMkLst>
        </pc:spChg>
        <pc:spChg chg="mod">
          <ac:chgData name="Emily Caroline Kasarjian" userId="S::eck67@nau.edu::e6735b90-ddf5-44ff-897f-61e3614c04d4" providerId="AD" clId="Web-{7247BF77-7736-40C0-AFFB-1D1D68B966AA}" dt="2021-03-30T00:45:26.831" v="1404" actId="20577"/>
          <ac:spMkLst>
            <pc:docMk/>
            <pc:sldMk cId="2453118953" sldId="4094"/>
            <ac:spMk id="25" creationId="{00C12B2E-EC7E-4D2A-B2DC-432E5A1E65BA}"/>
          </ac:spMkLst>
        </pc:spChg>
        <pc:spChg chg="add mod">
          <ac:chgData name="Emily Caroline Kasarjian" userId="S::eck67@nau.edu::e6735b90-ddf5-44ff-897f-61e3614c04d4" providerId="AD" clId="Web-{7247BF77-7736-40C0-AFFB-1D1D68B966AA}" dt="2021-03-29T23:55:39.829" v="1057"/>
          <ac:spMkLst>
            <pc:docMk/>
            <pc:sldMk cId="2453118953" sldId="4094"/>
            <ac:spMk id="26" creationId="{5A5C1CAC-2857-4269-93A3-B26E237B7AAD}"/>
          </ac:spMkLst>
        </pc:spChg>
        <pc:spChg chg="add del">
          <ac:chgData name="Emily Caroline Kasarjian" userId="S::eck67@nau.edu::e6735b90-ddf5-44ff-897f-61e3614c04d4" providerId="AD" clId="Web-{7247BF77-7736-40C0-AFFB-1D1D68B966AA}" dt="2021-03-29T23:55:52.345" v="1060"/>
          <ac:spMkLst>
            <pc:docMk/>
            <pc:sldMk cId="2453118953" sldId="4094"/>
            <ac:spMk id="27" creationId="{946C1B11-19C9-438F-B047-EDC62872AE69}"/>
          </ac:spMkLst>
        </pc:spChg>
        <pc:spChg chg="add mod">
          <ac:chgData name="Emily Caroline Kasarjian" userId="S::eck67@nau.edu::e6735b90-ddf5-44ff-897f-61e3614c04d4" providerId="AD" clId="Web-{7247BF77-7736-40C0-AFFB-1D1D68B966AA}" dt="2021-03-29T23:56:06.830" v="1063"/>
          <ac:spMkLst>
            <pc:docMk/>
            <pc:sldMk cId="2453118953" sldId="4094"/>
            <ac:spMk id="28" creationId="{90C2DF50-70AE-44AC-B99E-90D44FB0D631}"/>
          </ac:spMkLst>
        </pc:spChg>
        <pc:spChg chg="add mod">
          <ac:chgData name="Emily Caroline Kasarjian" userId="S::eck67@nau.edu::e6735b90-ddf5-44ff-897f-61e3614c04d4" providerId="AD" clId="Web-{7247BF77-7736-40C0-AFFB-1D1D68B966AA}" dt="2021-03-29T23:56:20.112" v="1066"/>
          <ac:spMkLst>
            <pc:docMk/>
            <pc:sldMk cId="2453118953" sldId="4094"/>
            <ac:spMk id="29" creationId="{6FE3FF8F-BEFE-4EC0-BCA9-A4932223552D}"/>
          </ac:spMkLst>
        </pc:spChg>
        <pc:spChg chg="del">
          <ac:chgData name="Emily Caroline Kasarjian" userId="S::eck67@nau.edu::e6735b90-ddf5-44ff-897f-61e3614c04d4" providerId="AD" clId="Web-{7247BF77-7736-40C0-AFFB-1D1D68B966AA}" dt="2021-03-29T23:49:50.464" v="881"/>
          <ac:spMkLst>
            <pc:docMk/>
            <pc:sldMk cId="2453118953" sldId="4094"/>
            <ac:spMk id="30" creationId="{3A002EBB-6525-4182-A83E-C7E2C3B92F63}"/>
          </ac:spMkLst>
        </pc:spChg>
        <pc:spChg chg="add mod">
          <ac:chgData name="Emily Caroline Kasarjian" userId="S::eck67@nau.edu::e6735b90-ddf5-44ff-897f-61e3614c04d4" providerId="AD" clId="Web-{7247BF77-7736-40C0-AFFB-1D1D68B966AA}" dt="2021-03-29T23:56:36.191" v="1069"/>
          <ac:spMkLst>
            <pc:docMk/>
            <pc:sldMk cId="2453118953" sldId="4094"/>
            <ac:spMk id="31" creationId="{25A5D41F-B784-4730-8674-C950D3F6AE08}"/>
          </ac:spMkLst>
        </pc:spChg>
        <pc:spChg chg="add mod">
          <ac:chgData name="Emily Caroline Kasarjian" userId="S::eck67@nau.edu::e6735b90-ddf5-44ff-897f-61e3614c04d4" providerId="AD" clId="Web-{7247BF77-7736-40C0-AFFB-1D1D68B966AA}" dt="2021-03-29T23:57:14.647" v="1075" actId="1076"/>
          <ac:spMkLst>
            <pc:docMk/>
            <pc:sldMk cId="2453118953" sldId="4094"/>
            <ac:spMk id="32" creationId="{7AB77373-D75F-4278-A21D-569CDF060C40}"/>
          </ac:spMkLst>
        </pc:spChg>
        <pc:spChg chg="add mod">
          <ac:chgData name="Emily Caroline Kasarjian" userId="S::eck67@nau.edu::e6735b90-ddf5-44ff-897f-61e3614c04d4" providerId="AD" clId="Web-{7247BF77-7736-40C0-AFFB-1D1D68B966AA}" dt="2021-03-29T23:57:33.585" v="1078"/>
          <ac:spMkLst>
            <pc:docMk/>
            <pc:sldMk cId="2453118953" sldId="4094"/>
            <ac:spMk id="33" creationId="{0A66FED9-8CAB-470E-84FB-854C8B6468F7}"/>
          </ac:spMkLst>
        </pc:spChg>
        <pc:graphicFrameChg chg="add mod modGraphic">
          <ac:chgData name="Emily Caroline Kasarjian" userId="S::eck67@nau.edu::e6735b90-ddf5-44ff-897f-61e3614c04d4" providerId="AD" clId="Web-{7247BF77-7736-40C0-AFFB-1D1D68B966AA}" dt="2021-03-30T00:54:04.486" v="1509" actId="1076"/>
          <ac:graphicFrameMkLst>
            <pc:docMk/>
            <pc:sldMk cId="2453118953" sldId="4094"/>
            <ac:graphicFrameMk id="5" creationId="{66BAEF6E-1B03-453E-8864-9767980B8918}"/>
          </ac:graphicFrameMkLst>
        </pc:graphicFrameChg>
        <pc:picChg chg="add del mod modCrop">
          <ac:chgData name="Emily Caroline Kasarjian" userId="S::eck67@nau.edu::e6735b90-ddf5-44ff-897f-61e3614c04d4" providerId="AD" clId="Web-{7247BF77-7736-40C0-AFFB-1D1D68B966AA}" dt="2021-03-29T23:50:41.483" v="891"/>
          <ac:picMkLst>
            <pc:docMk/>
            <pc:sldMk cId="2453118953" sldId="4094"/>
            <ac:picMk id="7" creationId="{9BF19D03-3E39-492D-8C7D-1783C233C824}"/>
          </ac:picMkLst>
        </pc:picChg>
      </pc:sldChg>
    </pc:docChg>
  </pc:docChgLst>
  <pc:docChgLst>
    <pc:chgData name="Ashley Ann Redmond" userId="S::ashley.redmond@nau.edu::40b5ccaa-f571-436c-9d82-4486d945c4ad" providerId="AD" clId="Web-{FD29149A-34BA-42B6-B69E-D882D213EAAC}"/>
    <pc:docChg chg="modSld">
      <pc:chgData name="Ashley Ann Redmond" userId="S::ashley.redmond@nau.edu::40b5ccaa-f571-436c-9d82-4486d945c4ad" providerId="AD" clId="Web-{FD29149A-34BA-42B6-B69E-D882D213EAAC}" dt="2021-03-29T22:32:58.512" v="117" actId="1076"/>
      <pc:docMkLst>
        <pc:docMk/>
      </pc:docMkLst>
      <pc:sldChg chg="addSp delSp modSp">
        <pc:chgData name="Ashley Ann Redmond" userId="S::ashley.redmond@nau.edu::40b5ccaa-f571-436c-9d82-4486d945c4ad" providerId="AD" clId="Web-{FD29149A-34BA-42B6-B69E-D882D213EAAC}" dt="2021-03-29T22:32:58.512" v="117" actId="1076"/>
        <pc:sldMkLst>
          <pc:docMk/>
          <pc:sldMk cId="288696747" sldId="401"/>
        </pc:sldMkLst>
        <pc:spChg chg="mod">
          <ac:chgData name="Ashley Ann Redmond" userId="S::ashley.redmond@nau.edu::40b5ccaa-f571-436c-9d82-4486d945c4ad" providerId="AD" clId="Web-{FD29149A-34BA-42B6-B69E-D882D213EAAC}" dt="2021-03-29T22:32:50.246" v="116" actId="20577"/>
          <ac:spMkLst>
            <pc:docMk/>
            <pc:sldMk cId="288696747" sldId="401"/>
            <ac:spMk id="4" creationId="{F8DA0C02-DDF7-4736-921F-4E0EEB51FF3B}"/>
          </ac:spMkLst>
        </pc:spChg>
        <pc:spChg chg="add del">
          <ac:chgData name="Ashley Ann Redmond" userId="S::ashley.redmond@nau.edu::40b5ccaa-f571-436c-9d82-4486d945c4ad" providerId="AD" clId="Web-{FD29149A-34BA-42B6-B69E-D882D213EAAC}" dt="2021-03-29T22:31:56.649" v="53"/>
          <ac:spMkLst>
            <pc:docMk/>
            <pc:sldMk cId="288696747" sldId="401"/>
            <ac:spMk id="5" creationId="{854DAFE0-FCFD-475A-99D7-D5903F1DC815}"/>
          </ac:spMkLst>
        </pc:spChg>
        <pc:spChg chg="add del">
          <ac:chgData name="Ashley Ann Redmond" userId="S::ashley.redmond@nau.edu::40b5ccaa-f571-436c-9d82-4486d945c4ad" providerId="AD" clId="Web-{FD29149A-34BA-42B6-B69E-D882D213EAAC}" dt="2021-03-29T22:31:55.711" v="52"/>
          <ac:spMkLst>
            <pc:docMk/>
            <pc:sldMk cId="288696747" sldId="401"/>
            <ac:spMk id="10" creationId="{8D7484B5-0769-43AB-BD06-FE0A1F799487}"/>
          </ac:spMkLst>
        </pc:spChg>
        <pc:spChg chg="add mod">
          <ac:chgData name="Ashley Ann Redmond" userId="S::ashley.redmond@nau.edu::40b5ccaa-f571-436c-9d82-4486d945c4ad" providerId="AD" clId="Web-{FD29149A-34BA-42B6-B69E-D882D213EAAC}" dt="2021-03-29T22:32:58.512" v="117" actId="1076"/>
          <ac:spMkLst>
            <pc:docMk/>
            <pc:sldMk cId="288696747" sldId="401"/>
            <ac:spMk id="16" creationId="{74E806F8-BBF3-48CC-9A4C-16BB4A8252A8}"/>
          </ac:spMkLst>
        </pc:spChg>
      </pc:sldChg>
    </pc:docChg>
  </pc:docChgLst>
  <pc:docChgLst>
    <pc:chgData name="Colton Lacey" userId="S::cl2279@nau.edu::6e1e9d9d-61eb-4e0c-a06e-16c2112b32aa" providerId="AD" clId="Web-{BC4AE875-8B3D-4640-BBF7-1A11EEFEDB57}"/>
    <pc:docChg chg="addSld modSld modSection">
      <pc:chgData name="Colton Lacey" userId="S::cl2279@nau.edu::6e1e9d9d-61eb-4e0c-a06e-16c2112b32aa" providerId="AD" clId="Web-{BC4AE875-8B3D-4640-BBF7-1A11EEFEDB57}" dt="2021-04-01T02:05:34.906" v="662" actId="20577"/>
      <pc:docMkLst>
        <pc:docMk/>
      </pc:docMkLst>
      <pc:sldChg chg="modNotes">
        <pc:chgData name="Colton Lacey" userId="S::cl2279@nau.edu::6e1e9d9d-61eb-4e0c-a06e-16c2112b32aa" providerId="AD" clId="Web-{BC4AE875-8B3D-4640-BBF7-1A11EEFEDB57}" dt="2021-03-31T23:55:54" v="5"/>
        <pc:sldMkLst>
          <pc:docMk/>
          <pc:sldMk cId="507111600" sldId="264"/>
        </pc:sldMkLst>
      </pc:sldChg>
      <pc:sldChg chg="modNotes">
        <pc:chgData name="Colton Lacey" userId="S::cl2279@nau.edu::6e1e9d9d-61eb-4e0c-a06e-16c2112b32aa" providerId="AD" clId="Web-{BC4AE875-8B3D-4640-BBF7-1A11EEFEDB57}" dt="2021-03-31T23:56:03.267" v="9"/>
        <pc:sldMkLst>
          <pc:docMk/>
          <pc:sldMk cId="2306935727" sldId="265"/>
        </pc:sldMkLst>
      </pc:sldChg>
      <pc:sldChg chg="addSp delSp modSp modNotes">
        <pc:chgData name="Colton Lacey" userId="S::cl2279@nau.edu::6e1e9d9d-61eb-4e0c-a06e-16c2112b32aa" providerId="AD" clId="Web-{BC4AE875-8B3D-4640-BBF7-1A11EEFEDB57}" dt="2021-04-01T02:05:34.906" v="662" actId="20577"/>
        <pc:sldMkLst>
          <pc:docMk/>
          <pc:sldMk cId="2239901873" sldId="267"/>
        </pc:sldMkLst>
        <pc:spChg chg="mod">
          <ac:chgData name="Colton Lacey" userId="S::cl2279@nau.edu::6e1e9d9d-61eb-4e0c-a06e-16c2112b32aa" providerId="AD" clId="Web-{BC4AE875-8B3D-4640-BBF7-1A11EEFEDB57}" dt="2021-04-01T02:05:34.906" v="662" actId="20577"/>
          <ac:spMkLst>
            <pc:docMk/>
            <pc:sldMk cId="2239901873" sldId="267"/>
            <ac:spMk id="3" creationId="{AE223BB4-A62A-4233-9814-6A5FA5726986}"/>
          </ac:spMkLst>
        </pc:spChg>
        <pc:spChg chg="del mod">
          <ac:chgData name="Colton Lacey" userId="S::cl2279@nau.edu::6e1e9d9d-61eb-4e0c-a06e-16c2112b32aa" providerId="AD" clId="Web-{BC4AE875-8B3D-4640-BBF7-1A11EEFEDB57}" dt="2021-04-01T01:39:14.979" v="505"/>
          <ac:spMkLst>
            <pc:docMk/>
            <pc:sldMk cId="2239901873" sldId="267"/>
            <ac:spMk id="4" creationId="{8D796A2B-736F-467B-9F84-BF451E4818A7}"/>
          </ac:spMkLst>
        </pc:spChg>
        <pc:spChg chg="add mod">
          <ac:chgData name="Colton Lacey" userId="S::cl2279@nau.edu::6e1e9d9d-61eb-4e0c-a06e-16c2112b32aa" providerId="AD" clId="Web-{BC4AE875-8B3D-4640-BBF7-1A11EEFEDB57}" dt="2021-04-01T01:39:34.933" v="511" actId="1076"/>
          <ac:spMkLst>
            <pc:docMk/>
            <pc:sldMk cId="2239901873" sldId="267"/>
            <ac:spMk id="6" creationId="{E73D1DB0-179C-4659-B869-1BEBAE876C9A}"/>
          </ac:spMkLst>
        </pc:spChg>
        <pc:picChg chg="add mod">
          <ac:chgData name="Colton Lacey" userId="S::cl2279@nau.edu::6e1e9d9d-61eb-4e0c-a06e-16c2112b32aa" providerId="AD" clId="Web-{BC4AE875-8B3D-4640-BBF7-1A11EEFEDB57}" dt="2021-04-01T01:39:37.402" v="512" actId="14100"/>
          <ac:picMkLst>
            <pc:docMk/>
            <pc:sldMk cId="2239901873" sldId="267"/>
            <ac:picMk id="7" creationId="{44C9A85E-280D-41C1-A81E-519D334A44C6}"/>
          </ac:picMkLst>
        </pc:picChg>
        <pc:picChg chg="del">
          <ac:chgData name="Colton Lacey" userId="S::cl2279@nau.edu::6e1e9d9d-61eb-4e0c-a06e-16c2112b32aa" providerId="AD" clId="Web-{BC4AE875-8B3D-4640-BBF7-1A11EEFEDB57}" dt="2021-04-01T01:27:20.081" v="398"/>
          <ac:picMkLst>
            <pc:docMk/>
            <pc:sldMk cId="2239901873" sldId="267"/>
            <ac:picMk id="9" creationId="{1FB14334-7DAD-40AF-99AF-27CA90B9CDFC}"/>
          </ac:picMkLst>
        </pc:picChg>
      </pc:sldChg>
      <pc:sldChg chg="addSp modSp">
        <pc:chgData name="Colton Lacey" userId="S::cl2279@nau.edu::6e1e9d9d-61eb-4e0c-a06e-16c2112b32aa" providerId="AD" clId="Web-{BC4AE875-8B3D-4640-BBF7-1A11EEFEDB57}" dt="2021-04-01T01:24:57.358" v="397" actId="1076"/>
        <pc:sldMkLst>
          <pc:docMk/>
          <pc:sldMk cId="3880835606" sldId="268"/>
        </pc:sldMkLst>
        <pc:spChg chg="mod">
          <ac:chgData name="Colton Lacey" userId="S::cl2279@nau.edu::6e1e9d9d-61eb-4e0c-a06e-16c2112b32aa" providerId="AD" clId="Web-{BC4AE875-8B3D-4640-BBF7-1A11EEFEDB57}" dt="2021-04-01T01:24:50.811" v="394" actId="20577"/>
          <ac:spMkLst>
            <pc:docMk/>
            <pc:sldMk cId="3880835606" sldId="268"/>
            <ac:spMk id="5" creationId="{9A221D81-AF2F-43E5-8006-6C56DE056104}"/>
          </ac:spMkLst>
        </pc:spChg>
        <pc:picChg chg="mod">
          <ac:chgData name="Colton Lacey" userId="S::cl2279@nau.edu::6e1e9d9d-61eb-4e0c-a06e-16c2112b32aa" providerId="AD" clId="Web-{BC4AE875-8B3D-4640-BBF7-1A11EEFEDB57}" dt="2021-04-01T01:23:04.385" v="388" actId="1076"/>
          <ac:picMkLst>
            <pc:docMk/>
            <pc:sldMk cId="3880835606" sldId="268"/>
            <ac:picMk id="3" creationId="{33449059-5EAA-46A9-BC75-C11DF87EF261}"/>
          </ac:picMkLst>
        </pc:picChg>
        <pc:picChg chg="add mod">
          <ac:chgData name="Colton Lacey" userId="S::cl2279@nau.edu::6e1e9d9d-61eb-4e0c-a06e-16c2112b32aa" providerId="AD" clId="Web-{BC4AE875-8B3D-4640-BBF7-1A11EEFEDB57}" dt="2021-04-01T01:24:57.358" v="397" actId="1076"/>
          <ac:picMkLst>
            <pc:docMk/>
            <pc:sldMk cId="3880835606" sldId="268"/>
            <ac:picMk id="6" creationId="{B583F0B2-B7F9-4C48-8350-D9E2CCCF1462}"/>
          </ac:picMkLst>
        </pc:picChg>
      </pc:sldChg>
      <pc:sldChg chg="modSp">
        <pc:chgData name="Colton Lacey" userId="S::cl2279@nau.edu::6e1e9d9d-61eb-4e0c-a06e-16c2112b32aa" providerId="AD" clId="Web-{BC4AE875-8B3D-4640-BBF7-1A11EEFEDB57}" dt="2021-04-01T00:30:29.623" v="379" actId="20577"/>
        <pc:sldMkLst>
          <pc:docMk/>
          <pc:sldMk cId="4225124694" sldId="390"/>
        </pc:sldMkLst>
        <pc:spChg chg="mod">
          <ac:chgData name="Colton Lacey" userId="S::cl2279@nau.edu::6e1e9d9d-61eb-4e0c-a06e-16c2112b32aa" providerId="AD" clId="Web-{BC4AE875-8B3D-4640-BBF7-1A11EEFEDB57}" dt="2021-04-01T00:30:29.623" v="379" actId="20577"/>
          <ac:spMkLst>
            <pc:docMk/>
            <pc:sldMk cId="4225124694" sldId="390"/>
            <ac:spMk id="2" creationId="{6912DD9D-CB1F-4F80-ACE6-6144BC63EEBD}"/>
          </ac:spMkLst>
        </pc:spChg>
        <pc:spChg chg="mod">
          <ac:chgData name="Colton Lacey" userId="S::cl2279@nau.edu::6e1e9d9d-61eb-4e0c-a06e-16c2112b32aa" providerId="AD" clId="Web-{BC4AE875-8B3D-4640-BBF7-1A11EEFEDB57}" dt="2021-04-01T00:30:11.763" v="375" actId="20577"/>
          <ac:spMkLst>
            <pc:docMk/>
            <pc:sldMk cId="4225124694" sldId="390"/>
            <ac:spMk id="5" creationId="{29751B4D-E652-4B95-91DB-3AAD3BF58CCA}"/>
          </ac:spMkLst>
        </pc:spChg>
        <pc:spChg chg="mod">
          <ac:chgData name="Colton Lacey" userId="S::cl2279@nau.edu::6e1e9d9d-61eb-4e0c-a06e-16c2112b32aa" providerId="AD" clId="Web-{BC4AE875-8B3D-4640-BBF7-1A11EEFEDB57}" dt="2021-04-01T00:30:19.951" v="377" actId="20577"/>
          <ac:spMkLst>
            <pc:docMk/>
            <pc:sldMk cId="4225124694" sldId="390"/>
            <ac:spMk id="7" creationId="{8B493A18-BBB7-4FBE-9D32-2DF558DE7033}"/>
          </ac:spMkLst>
        </pc:spChg>
      </pc:sldChg>
      <pc:sldChg chg="addSp modSp">
        <pc:chgData name="Colton Lacey" userId="S::cl2279@nau.edu::6e1e9d9d-61eb-4e0c-a06e-16c2112b32aa" providerId="AD" clId="Web-{BC4AE875-8B3D-4640-BBF7-1A11EEFEDB57}" dt="2021-04-01T00:21:42.514" v="369" actId="20577"/>
        <pc:sldMkLst>
          <pc:docMk/>
          <pc:sldMk cId="3691496628" sldId="4086"/>
        </pc:sldMkLst>
        <pc:spChg chg="add">
          <ac:chgData name="Colton Lacey" userId="S::cl2279@nau.edu::6e1e9d9d-61eb-4e0c-a06e-16c2112b32aa" providerId="AD" clId="Web-{BC4AE875-8B3D-4640-BBF7-1A11EEFEDB57}" dt="2021-04-01T00:17:00.732" v="25"/>
          <ac:spMkLst>
            <pc:docMk/>
            <pc:sldMk cId="3691496628" sldId="4086"/>
            <ac:spMk id="7" creationId="{7DD15F0C-CC64-493B-89DC-2C2CE202F665}"/>
          </ac:spMkLst>
        </pc:spChg>
        <pc:spChg chg="add mod">
          <ac:chgData name="Colton Lacey" userId="S::cl2279@nau.edu::6e1e9d9d-61eb-4e0c-a06e-16c2112b32aa" providerId="AD" clId="Web-{BC4AE875-8B3D-4640-BBF7-1A11EEFEDB57}" dt="2021-04-01T00:21:42.514" v="369" actId="20577"/>
          <ac:spMkLst>
            <pc:docMk/>
            <pc:sldMk cId="3691496628" sldId="4086"/>
            <ac:spMk id="10" creationId="{8C952CC3-ECED-4077-8285-48833D61D920}"/>
          </ac:spMkLst>
        </pc:spChg>
        <pc:picChg chg="add mod modCrop">
          <ac:chgData name="Colton Lacey" userId="S::cl2279@nau.edu::6e1e9d9d-61eb-4e0c-a06e-16c2112b32aa" providerId="AD" clId="Web-{BC4AE875-8B3D-4640-BBF7-1A11EEFEDB57}" dt="2021-04-01T00:21:23.856" v="363" actId="1076"/>
          <ac:picMkLst>
            <pc:docMk/>
            <pc:sldMk cId="3691496628" sldId="4086"/>
            <ac:picMk id="2" creationId="{F9F4926B-91C7-4DAE-A7A0-349355B86AE3}"/>
          </ac:picMkLst>
        </pc:picChg>
        <pc:picChg chg="mod">
          <ac:chgData name="Colton Lacey" userId="S::cl2279@nau.edu::6e1e9d9d-61eb-4e0c-a06e-16c2112b32aa" providerId="AD" clId="Web-{BC4AE875-8B3D-4640-BBF7-1A11EEFEDB57}" dt="2021-04-01T00:16:39.840" v="19" actId="1076"/>
          <ac:picMkLst>
            <pc:docMk/>
            <pc:sldMk cId="3691496628" sldId="4086"/>
            <ac:picMk id="4" creationId="{7C4C793D-BE1F-4DA8-9FF6-58070CC80906}"/>
          </ac:picMkLst>
        </pc:picChg>
      </pc:sldChg>
      <pc:sldChg chg="modSp new">
        <pc:chgData name="Colton Lacey" userId="S::cl2279@nau.edu::6e1e9d9d-61eb-4e0c-a06e-16c2112b32aa" providerId="AD" clId="Web-{BC4AE875-8B3D-4640-BBF7-1A11EEFEDB57}" dt="2021-04-01T01:59:57.895" v="660" actId="20577"/>
        <pc:sldMkLst>
          <pc:docMk/>
          <pc:sldMk cId="3439386871" sldId="4102"/>
        </pc:sldMkLst>
        <pc:spChg chg="mod">
          <ac:chgData name="Colton Lacey" userId="S::cl2279@nau.edu::6e1e9d9d-61eb-4e0c-a06e-16c2112b32aa" providerId="AD" clId="Web-{BC4AE875-8B3D-4640-BBF7-1A11EEFEDB57}" dt="2021-04-01T01:59:57.895" v="660" actId="20577"/>
          <ac:spMkLst>
            <pc:docMk/>
            <pc:sldMk cId="3439386871" sldId="4102"/>
            <ac:spMk id="7" creationId="{01AFCC43-E546-48FE-B137-AF56E5FB7481}"/>
          </ac:spMkLst>
        </pc:spChg>
      </pc:sldChg>
    </pc:docChg>
  </pc:docChgLst>
  <pc:docChgLst>
    <pc:chgData name="Ashley Ann Redmond" userId="S::ashley.redmond@nau.edu::40b5ccaa-f571-436c-9d82-4486d945c4ad" providerId="AD" clId="Web-{15236038-7EDC-4299-A163-27998D0179C0}"/>
    <pc:docChg chg="modSld">
      <pc:chgData name="Ashley Ann Redmond" userId="S::ashley.redmond@nau.edu::40b5ccaa-f571-436c-9d82-4486d945c4ad" providerId="AD" clId="Web-{15236038-7EDC-4299-A163-27998D0179C0}" dt="2021-03-29T23:14:33.149" v="9" actId="20577"/>
      <pc:docMkLst>
        <pc:docMk/>
      </pc:docMkLst>
      <pc:sldChg chg="delSp modSp">
        <pc:chgData name="Ashley Ann Redmond" userId="S::ashley.redmond@nau.edu::40b5ccaa-f571-436c-9d82-4486d945c4ad" providerId="AD" clId="Web-{15236038-7EDC-4299-A163-27998D0179C0}" dt="2021-03-29T23:14:33.149" v="9" actId="20577"/>
        <pc:sldMkLst>
          <pc:docMk/>
          <pc:sldMk cId="288696747" sldId="401"/>
        </pc:sldMkLst>
        <pc:spChg chg="mod">
          <ac:chgData name="Ashley Ann Redmond" userId="S::ashley.redmond@nau.edu::40b5ccaa-f571-436c-9d82-4486d945c4ad" providerId="AD" clId="Web-{15236038-7EDC-4299-A163-27998D0179C0}" dt="2021-03-29T23:14:33.149" v="9" actId="20577"/>
          <ac:spMkLst>
            <pc:docMk/>
            <pc:sldMk cId="288696747" sldId="401"/>
            <ac:spMk id="4" creationId="{F8DA0C02-DDF7-4736-921F-4E0EEB51FF3B}"/>
          </ac:spMkLst>
        </pc:spChg>
        <pc:spChg chg="del mod">
          <ac:chgData name="Ashley Ann Redmond" userId="S::ashley.redmond@nau.edu::40b5ccaa-f571-436c-9d82-4486d945c4ad" providerId="AD" clId="Web-{15236038-7EDC-4299-A163-27998D0179C0}" dt="2021-03-29T23:14:27.570" v="1"/>
          <ac:spMkLst>
            <pc:docMk/>
            <pc:sldMk cId="288696747" sldId="401"/>
            <ac:spMk id="16" creationId="{74E806F8-BBF3-48CC-9A4C-16BB4A8252A8}"/>
          </ac:spMkLst>
        </pc:spChg>
      </pc:sldChg>
    </pc:docChg>
  </pc:docChgLst>
  <pc:docChgLst>
    <pc:chgData name="Ashley Ann Redmond" userId="S::ashley.redmond@nau.edu::40b5ccaa-f571-436c-9d82-4486d945c4ad" providerId="AD" clId="Web-{E53EF49C-7424-44AE-8D0F-1840B4B282CE}"/>
    <pc:docChg chg="modSld">
      <pc:chgData name="Ashley Ann Redmond" userId="S::ashley.redmond@nau.edu::40b5ccaa-f571-436c-9d82-4486d945c4ad" providerId="AD" clId="Web-{E53EF49C-7424-44AE-8D0F-1840B4B282CE}" dt="2021-04-01T03:02:47.401" v="139" actId="1076"/>
      <pc:docMkLst>
        <pc:docMk/>
      </pc:docMkLst>
      <pc:sldChg chg="addSp modSp">
        <pc:chgData name="Ashley Ann Redmond" userId="S::ashley.redmond@nau.edu::40b5ccaa-f571-436c-9d82-4486d945c4ad" providerId="AD" clId="Web-{E53EF49C-7424-44AE-8D0F-1840B4B282CE}" dt="2021-04-01T03:02:47.401" v="139" actId="1076"/>
        <pc:sldMkLst>
          <pc:docMk/>
          <pc:sldMk cId="2596306710" sldId="4104"/>
        </pc:sldMkLst>
        <pc:spChg chg="add mod">
          <ac:chgData name="Ashley Ann Redmond" userId="S::ashley.redmond@nau.edu::40b5ccaa-f571-436c-9d82-4486d945c4ad" providerId="AD" clId="Web-{E53EF49C-7424-44AE-8D0F-1840B4B282CE}" dt="2021-04-01T03:02:26.306" v="134" actId="1076"/>
          <ac:spMkLst>
            <pc:docMk/>
            <pc:sldMk cId="2596306710" sldId="4104"/>
            <ac:spMk id="8" creationId="{8DA3A82C-DB50-4C52-9A86-1B5F01AD2E45}"/>
          </ac:spMkLst>
        </pc:spChg>
        <pc:spChg chg="mod">
          <ac:chgData name="Ashley Ann Redmond" userId="S::ashley.redmond@nau.edu::40b5ccaa-f571-436c-9d82-4486d945c4ad" providerId="AD" clId="Web-{E53EF49C-7424-44AE-8D0F-1840B4B282CE}" dt="2021-04-01T03:02:12.024" v="128" actId="20577"/>
          <ac:spMkLst>
            <pc:docMk/>
            <pc:sldMk cId="2596306710" sldId="4104"/>
            <ac:spMk id="12" creationId="{C2099341-963E-40DF-BA01-C1F01C881BBF}"/>
          </ac:spMkLst>
        </pc:spChg>
        <pc:picChg chg="add mod">
          <ac:chgData name="Ashley Ann Redmond" userId="S::ashley.redmond@nau.edu::40b5ccaa-f571-436c-9d82-4486d945c4ad" providerId="AD" clId="Web-{E53EF49C-7424-44AE-8D0F-1840B4B282CE}" dt="2021-04-01T03:02:47.401" v="139" actId="1076"/>
          <ac:picMkLst>
            <pc:docMk/>
            <pc:sldMk cId="2596306710" sldId="4104"/>
            <ac:picMk id="5" creationId="{2544840E-CE4D-42F1-B4A4-A21F544035F5}"/>
          </ac:picMkLst>
        </pc:picChg>
      </pc:sldChg>
    </pc:docChg>
  </pc:docChgLst>
  <pc:docChgLst>
    <pc:chgData name="Tanner Stockton Gill" userId="S::tsg55@nau.edu::d55a1cb7-1598-4ac4-a7f0-1609b5fda60e" providerId="AD" clId="Web-{022BB99F-30C2-B000-D2C0-5F6B5BBAC707}"/>
    <pc:docChg chg="modSld">
      <pc:chgData name="Tanner Stockton Gill" userId="S::tsg55@nau.edu::d55a1cb7-1598-4ac4-a7f0-1609b5fda60e" providerId="AD" clId="Web-{022BB99F-30C2-B000-D2C0-5F6B5BBAC707}" dt="2021-03-30T00:47:26.681" v="75" actId="20577"/>
      <pc:docMkLst>
        <pc:docMk/>
      </pc:docMkLst>
      <pc:sldChg chg="modSp">
        <pc:chgData name="Tanner Stockton Gill" userId="S::tsg55@nau.edu::d55a1cb7-1598-4ac4-a7f0-1609b5fda60e" providerId="AD" clId="Web-{022BB99F-30C2-B000-D2C0-5F6B5BBAC707}" dt="2021-03-30T00:44:57.047" v="53" actId="20577"/>
        <pc:sldMkLst>
          <pc:docMk/>
          <pc:sldMk cId="1689945350" sldId="391"/>
        </pc:sldMkLst>
        <pc:spChg chg="mod">
          <ac:chgData name="Tanner Stockton Gill" userId="S::tsg55@nau.edu::d55a1cb7-1598-4ac4-a7f0-1609b5fda60e" providerId="AD" clId="Web-{022BB99F-30C2-B000-D2C0-5F6B5BBAC707}" dt="2021-03-30T00:44:57.047" v="53" actId="20577"/>
          <ac:spMkLst>
            <pc:docMk/>
            <pc:sldMk cId="1689945350" sldId="391"/>
            <ac:spMk id="5" creationId="{5847BD5C-49CA-49E8-8378-310686DB1E37}"/>
          </ac:spMkLst>
        </pc:spChg>
        <pc:spChg chg="mod">
          <ac:chgData name="Tanner Stockton Gill" userId="S::tsg55@nau.edu::d55a1cb7-1598-4ac4-a7f0-1609b5fda60e" providerId="AD" clId="Web-{022BB99F-30C2-B000-D2C0-5F6B5BBAC707}" dt="2021-03-30T00:30:37.845" v="10" actId="20577"/>
          <ac:spMkLst>
            <pc:docMk/>
            <pc:sldMk cId="1689945350" sldId="391"/>
            <ac:spMk id="18" creationId="{553416C7-E815-4183-8768-2512CF4CE1F6}"/>
          </ac:spMkLst>
        </pc:spChg>
      </pc:sldChg>
      <pc:sldChg chg="modSp">
        <pc:chgData name="Tanner Stockton Gill" userId="S::tsg55@nau.edu::d55a1cb7-1598-4ac4-a7f0-1609b5fda60e" providerId="AD" clId="Web-{022BB99F-30C2-B000-D2C0-5F6B5BBAC707}" dt="2021-03-30T00:47:26.681" v="75" actId="20577"/>
        <pc:sldMkLst>
          <pc:docMk/>
          <pc:sldMk cId="4157498174" sldId="392"/>
        </pc:sldMkLst>
        <pc:spChg chg="mod">
          <ac:chgData name="Tanner Stockton Gill" userId="S::tsg55@nau.edu::d55a1cb7-1598-4ac4-a7f0-1609b5fda60e" providerId="AD" clId="Web-{022BB99F-30C2-B000-D2C0-5F6B5BBAC707}" dt="2021-03-30T00:47:26.681" v="75" actId="20577"/>
          <ac:spMkLst>
            <pc:docMk/>
            <pc:sldMk cId="4157498174" sldId="392"/>
            <ac:spMk id="4" creationId="{F8DA0C02-DDF7-4736-921F-4E0EEB51FF3B}"/>
          </ac:spMkLst>
        </pc:spChg>
      </pc:sldChg>
      <pc:sldChg chg="modSp">
        <pc:chgData name="Tanner Stockton Gill" userId="S::tsg55@nau.edu::d55a1cb7-1598-4ac4-a7f0-1609b5fda60e" providerId="AD" clId="Web-{022BB99F-30C2-B000-D2C0-5F6B5BBAC707}" dt="2021-03-30T00:46:50.679" v="67" actId="20577"/>
        <pc:sldMkLst>
          <pc:docMk/>
          <pc:sldMk cId="953111826" sldId="4083"/>
        </pc:sldMkLst>
        <pc:spChg chg="mod">
          <ac:chgData name="Tanner Stockton Gill" userId="S::tsg55@nau.edu::d55a1cb7-1598-4ac4-a7f0-1609b5fda60e" providerId="AD" clId="Web-{022BB99F-30C2-B000-D2C0-5F6B5BBAC707}" dt="2021-03-30T00:46:50.679" v="67" actId="20577"/>
          <ac:spMkLst>
            <pc:docMk/>
            <pc:sldMk cId="953111826" sldId="4083"/>
            <ac:spMk id="13" creationId="{12F0A922-C2D9-4772-A97D-DDABAF1A763C}"/>
          </ac:spMkLst>
        </pc:spChg>
      </pc:sldChg>
    </pc:docChg>
  </pc:docChgLst>
  <pc:docChgLst>
    <pc:chgData name="Colton Lacey" userId="6e1e9d9d-61eb-4e0c-a06e-16c2112b32aa" providerId="ADAL" clId="{F24C4E53-0F71-4D18-9D30-AE0DA31647AF}"/>
    <pc:docChg chg="undo custSel modSld">
      <pc:chgData name="Colton Lacey" userId="6e1e9d9d-61eb-4e0c-a06e-16c2112b32aa" providerId="ADAL" clId="{F24C4E53-0F71-4D18-9D30-AE0DA31647AF}" dt="2021-04-07T20:10:50.215" v="2900" actId="6549"/>
      <pc:docMkLst>
        <pc:docMk/>
      </pc:docMkLst>
      <pc:sldChg chg="addSp delSp modSp mod modNotesTx">
        <pc:chgData name="Colton Lacey" userId="6e1e9d9d-61eb-4e0c-a06e-16c2112b32aa" providerId="ADAL" clId="{F24C4E53-0F71-4D18-9D30-AE0DA31647AF}" dt="2021-03-30T19:14:26.576" v="2613" actId="20577"/>
        <pc:sldMkLst>
          <pc:docMk/>
          <pc:sldMk cId="958157100" sldId="263"/>
        </pc:sldMkLst>
        <pc:spChg chg="mod">
          <ac:chgData name="Colton Lacey" userId="6e1e9d9d-61eb-4e0c-a06e-16c2112b32aa" providerId="ADAL" clId="{F24C4E53-0F71-4D18-9D30-AE0DA31647AF}" dt="2021-03-30T19:14:26.576" v="2613" actId="20577"/>
          <ac:spMkLst>
            <pc:docMk/>
            <pc:sldMk cId="958157100" sldId="263"/>
            <ac:spMk id="3" creationId="{979D620A-06E2-4C02-BF5D-8541167D88CD}"/>
          </ac:spMkLst>
        </pc:spChg>
        <pc:spChg chg="add del mod">
          <ac:chgData name="Colton Lacey" userId="6e1e9d9d-61eb-4e0c-a06e-16c2112b32aa" providerId="ADAL" clId="{F24C4E53-0F71-4D18-9D30-AE0DA31647AF}" dt="2021-03-30T02:12:54.797" v="1139" actId="478"/>
          <ac:spMkLst>
            <pc:docMk/>
            <pc:sldMk cId="958157100" sldId="263"/>
            <ac:spMk id="6" creationId="{FAAE7238-47D6-4DE1-98F1-D7369B62634B}"/>
          </ac:spMkLst>
        </pc:spChg>
        <pc:spChg chg="add">
          <ac:chgData name="Colton Lacey" userId="6e1e9d9d-61eb-4e0c-a06e-16c2112b32aa" providerId="ADAL" clId="{F24C4E53-0F71-4D18-9D30-AE0DA31647AF}" dt="2021-03-30T02:12:57.192" v="1140"/>
          <ac:spMkLst>
            <pc:docMk/>
            <pc:sldMk cId="958157100" sldId="263"/>
            <ac:spMk id="8" creationId="{FDC241A6-334F-47D7-B0F3-B2F224D62970}"/>
          </ac:spMkLst>
        </pc:spChg>
        <pc:spChg chg="del mod">
          <ac:chgData name="Colton Lacey" userId="6e1e9d9d-61eb-4e0c-a06e-16c2112b32aa" providerId="ADAL" clId="{F24C4E53-0F71-4D18-9D30-AE0DA31647AF}" dt="2021-03-30T01:57:26.189" v="1125" actId="478"/>
          <ac:spMkLst>
            <pc:docMk/>
            <pc:sldMk cId="958157100" sldId="263"/>
            <ac:spMk id="10" creationId="{68107C12-CD58-4511-97EB-B93C0BBC35FA}"/>
          </ac:spMkLst>
        </pc:spChg>
        <pc:picChg chg="add del mod">
          <ac:chgData name="Colton Lacey" userId="6e1e9d9d-61eb-4e0c-a06e-16c2112b32aa" providerId="ADAL" clId="{F24C4E53-0F71-4D18-9D30-AE0DA31647AF}" dt="2021-03-30T02:13:08.901" v="1144" actId="478"/>
          <ac:picMkLst>
            <pc:docMk/>
            <pc:sldMk cId="958157100" sldId="263"/>
            <ac:picMk id="5" creationId="{FA67EAFF-FDCF-4FF2-AB4B-751D53C42477}"/>
          </ac:picMkLst>
        </pc:picChg>
        <pc:picChg chg="add mod">
          <ac:chgData name="Colton Lacey" userId="6e1e9d9d-61eb-4e0c-a06e-16c2112b32aa" providerId="ADAL" clId="{F24C4E53-0F71-4D18-9D30-AE0DA31647AF}" dt="2021-03-30T02:13:15.219" v="1147" actId="1076"/>
          <ac:picMkLst>
            <pc:docMk/>
            <pc:sldMk cId="958157100" sldId="263"/>
            <ac:picMk id="9" creationId="{96D49D74-6497-4F06-A489-390B2C4ABB0E}"/>
          </ac:picMkLst>
        </pc:picChg>
      </pc:sldChg>
      <pc:sldChg chg="modSp mod">
        <pc:chgData name="Colton Lacey" userId="6e1e9d9d-61eb-4e0c-a06e-16c2112b32aa" providerId="ADAL" clId="{F24C4E53-0F71-4D18-9D30-AE0DA31647AF}" dt="2021-03-30T19:24:08.050" v="2673" actId="20577"/>
        <pc:sldMkLst>
          <pc:docMk/>
          <pc:sldMk cId="507111600" sldId="264"/>
        </pc:sldMkLst>
        <pc:spChg chg="mod">
          <ac:chgData name="Colton Lacey" userId="6e1e9d9d-61eb-4e0c-a06e-16c2112b32aa" providerId="ADAL" clId="{F24C4E53-0F71-4D18-9D30-AE0DA31647AF}" dt="2021-03-30T19:24:08.050" v="2673" actId="20577"/>
          <ac:spMkLst>
            <pc:docMk/>
            <pc:sldMk cId="507111600" sldId="264"/>
            <ac:spMk id="3" creationId="{94FD6ED0-0D44-4576-82B1-D94D03F6AA33}"/>
          </ac:spMkLst>
        </pc:spChg>
        <pc:spChg chg="mod">
          <ac:chgData name="Colton Lacey" userId="6e1e9d9d-61eb-4e0c-a06e-16c2112b32aa" providerId="ADAL" clId="{F24C4E53-0F71-4D18-9D30-AE0DA31647AF}" dt="2021-03-30T02:17:04.168" v="1179" actId="1076"/>
          <ac:spMkLst>
            <pc:docMk/>
            <pc:sldMk cId="507111600" sldId="264"/>
            <ac:spMk id="11" creationId="{E599F8C1-EA40-44AF-87F5-D1113D05A066}"/>
          </ac:spMkLst>
        </pc:spChg>
      </pc:sldChg>
      <pc:sldChg chg="addSp delSp modSp mod">
        <pc:chgData name="Colton Lacey" userId="6e1e9d9d-61eb-4e0c-a06e-16c2112b32aa" providerId="ADAL" clId="{F24C4E53-0F71-4D18-9D30-AE0DA31647AF}" dt="2021-03-30T20:02:23.643" v="2732" actId="6549"/>
        <pc:sldMkLst>
          <pc:docMk/>
          <pc:sldMk cId="4246213640" sldId="266"/>
        </pc:sldMkLst>
        <pc:spChg chg="del mod">
          <ac:chgData name="Colton Lacey" userId="6e1e9d9d-61eb-4e0c-a06e-16c2112b32aa" providerId="ADAL" clId="{F24C4E53-0F71-4D18-9D30-AE0DA31647AF}" dt="2021-03-30T20:02:18.812" v="2730"/>
          <ac:spMkLst>
            <pc:docMk/>
            <pc:sldMk cId="4246213640" sldId="266"/>
            <ac:spMk id="3" creationId="{AE223BB4-A62A-4233-9814-6A5FA5726986}"/>
          </ac:spMkLst>
        </pc:spChg>
        <pc:spChg chg="add">
          <ac:chgData name="Colton Lacey" userId="6e1e9d9d-61eb-4e0c-a06e-16c2112b32aa" providerId="ADAL" clId="{F24C4E53-0F71-4D18-9D30-AE0DA31647AF}" dt="2021-03-30T09:21:00.056" v="2397"/>
          <ac:spMkLst>
            <pc:docMk/>
            <pc:sldMk cId="4246213640" sldId="266"/>
            <ac:spMk id="4" creationId="{18F7C5EF-0641-4D3B-B131-5BD0C439F047}"/>
          </ac:spMkLst>
        </pc:spChg>
        <pc:spChg chg="add mod">
          <ac:chgData name="Colton Lacey" userId="6e1e9d9d-61eb-4e0c-a06e-16c2112b32aa" providerId="ADAL" clId="{F24C4E53-0F71-4D18-9D30-AE0DA31647AF}" dt="2021-03-30T20:01:49.827" v="2729" actId="1076"/>
          <ac:spMkLst>
            <pc:docMk/>
            <pc:sldMk cId="4246213640" sldId="266"/>
            <ac:spMk id="6" creationId="{DF239DA9-B5F7-4370-A548-D5FB27E15D14}"/>
          </ac:spMkLst>
        </pc:spChg>
        <pc:spChg chg="add mod">
          <ac:chgData name="Colton Lacey" userId="6e1e9d9d-61eb-4e0c-a06e-16c2112b32aa" providerId="ADAL" clId="{F24C4E53-0F71-4D18-9D30-AE0DA31647AF}" dt="2021-03-30T20:02:23.643" v="2732" actId="6549"/>
          <ac:spMkLst>
            <pc:docMk/>
            <pc:sldMk cId="4246213640" sldId="266"/>
            <ac:spMk id="9" creationId="{643BCDF2-B39A-4F93-9D0C-A44420DC3B2C}"/>
          </ac:spMkLst>
        </pc:spChg>
        <pc:picChg chg="add mod">
          <ac:chgData name="Colton Lacey" userId="6e1e9d9d-61eb-4e0c-a06e-16c2112b32aa" providerId="ADAL" clId="{F24C4E53-0F71-4D18-9D30-AE0DA31647AF}" dt="2021-03-30T20:01:10.178" v="2728" actId="1076"/>
          <ac:picMkLst>
            <pc:docMk/>
            <pc:sldMk cId="4246213640" sldId="266"/>
            <ac:picMk id="7" creationId="{9EF09AB3-77E5-4F83-8FF1-EFE7BC930374}"/>
          </ac:picMkLst>
        </pc:picChg>
      </pc:sldChg>
      <pc:sldChg chg="modNotesTx">
        <pc:chgData name="Colton Lacey" userId="6e1e9d9d-61eb-4e0c-a06e-16c2112b32aa" providerId="ADAL" clId="{F24C4E53-0F71-4D18-9D30-AE0DA31647AF}" dt="2021-04-07T20:10:50.215" v="2900" actId="6549"/>
        <pc:sldMkLst>
          <pc:docMk/>
          <pc:sldMk cId="2239901873" sldId="267"/>
        </pc:sldMkLst>
      </pc:sldChg>
      <pc:sldChg chg="modSp mod">
        <pc:chgData name="Colton Lacey" userId="6e1e9d9d-61eb-4e0c-a06e-16c2112b32aa" providerId="ADAL" clId="{F24C4E53-0F71-4D18-9D30-AE0DA31647AF}" dt="2021-03-30T03:19:59.183" v="1255" actId="20577"/>
        <pc:sldMkLst>
          <pc:docMk/>
          <pc:sldMk cId="3880835606" sldId="268"/>
        </pc:sldMkLst>
        <pc:spChg chg="mod">
          <ac:chgData name="Colton Lacey" userId="6e1e9d9d-61eb-4e0c-a06e-16c2112b32aa" providerId="ADAL" clId="{F24C4E53-0F71-4D18-9D30-AE0DA31647AF}" dt="2021-03-30T03:19:59.183" v="1255" actId="20577"/>
          <ac:spMkLst>
            <pc:docMk/>
            <pc:sldMk cId="3880835606" sldId="268"/>
            <ac:spMk id="5" creationId="{9A221D81-AF2F-43E5-8006-6C56DE056104}"/>
          </ac:spMkLst>
        </pc:spChg>
      </pc:sldChg>
      <pc:sldChg chg="addSp delSp modSp mod">
        <pc:chgData name="Colton Lacey" userId="6e1e9d9d-61eb-4e0c-a06e-16c2112b32aa" providerId="ADAL" clId="{F24C4E53-0F71-4D18-9D30-AE0DA31647AF}" dt="2021-03-30T22:20:36.849" v="2794" actId="1076"/>
        <pc:sldMkLst>
          <pc:docMk/>
          <pc:sldMk cId="4225124694" sldId="390"/>
        </pc:sldMkLst>
        <pc:spChg chg="add mod">
          <ac:chgData name="Colton Lacey" userId="6e1e9d9d-61eb-4e0c-a06e-16c2112b32aa" providerId="ADAL" clId="{F24C4E53-0F71-4D18-9D30-AE0DA31647AF}" dt="2021-03-30T22:20:33.041" v="2793" actId="1076"/>
          <ac:spMkLst>
            <pc:docMk/>
            <pc:sldMk cId="4225124694" sldId="390"/>
            <ac:spMk id="2" creationId="{6912DD9D-CB1F-4F80-ACE6-6144BC63EEBD}"/>
          </ac:spMkLst>
        </pc:spChg>
        <pc:spChg chg="add del mod">
          <ac:chgData name="Colton Lacey" userId="6e1e9d9d-61eb-4e0c-a06e-16c2112b32aa" providerId="ADAL" clId="{F24C4E53-0F71-4D18-9D30-AE0DA31647AF}" dt="2021-03-30T09:05:25.010" v="1436"/>
          <ac:spMkLst>
            <pc:docMk/>
            <pc:sldMk cId="4225124694" sldId="390"/>
            <ac:spMk id="3" creationId="{F8CE2DE1-80BC-482F-8A64-D48659EB03CF}"/>
          </ac:spMkLst>
        </pc:spChg>
        <pc:spChg chg="add del mod">
          <ac:chgData name="Colton Lacey" userId="6e1e9d9d-61eb-4e0c-a06e-16c2112b32aa" providerId="ADAL" clId="{F24C4E53-0F71-4D18-9D30-AE0DA31647AF}" dt="2021-03-30T09:06:06.995" v="1441"/>
          <ac:spMkLst>
            <pc:docMk/>
            <pc:sldMk cId="4225124694" sldId="390"/>
            <ac:spMk id="4" creationId="{C4992D9B-EADF-4969-A704-D05DA96482C6}"/>
          </ac:spMkLst>
        </pc:spChg>
        <pc:spChg chg="add mod">
          <ac:chgData name="Colton Lacey" userId="6e1e9d9d-61eb-4e0c-a06e-16c2112b32aa" providerId="ADAL" clId="{F24C4E53-0F71-4D18-9D30-AE0DA31647AF}" dt="2021-03-30T22:20:36.849" v="2794" actId="1076"/>
          <ac:spMkLst>
            <pc:docMk/>
            <pc:sldMk cId="4225124694" sldId="390"/>
            <ac:spMk id="5" creationId="{29751B4D-E652-4B95-91DB-3AAD3BF58CCA}"/>
          </ac:spMkLst>
        </pc:spChg>
        <pc:spChg chg="add mod">
          <ac:chgData name="Colton Lacey" userId="6e1e9d9d-61eb-4e0c-a06e-16c2112b32aa" providerId="ADAL" clId="{F24C4E53-0F71-4D18-9D30-AE0DA31647AF}" dt="2021-03-30T09:13:56.358" v="2109" actId="20577"/>
          <ac:spMkLst>
            <pc:docMk/>
            <pc:sldMk cId="4225124694" sldId="390"/>
            <ac:spMk id="7" creationId="{8B493A18-BBB7-4FBE-9D32-2DF558DE7033}"/>
          </ac:spMkLst>
        </pc:spChg>
        <pc:spChg chg="add del mod">
          <ac:chgData name="Colton Lacey" userId="6e1e9d9d-61eb-4e0c-a06e-16c2112b32aa" providerId="ADAL" clId="{F24C4E53-0F71-4D18-9D30-AE0DA31647AF}" dt="2021-03-30T22:06:14.987" v="2748" actId="478"/>
          <ac:spMkLst>
            <pc:docMk/>
            <pc:sldMk cId="4225124694" sldId="390"/>
            <ac:spMk id="9" creationId="{2E95ABEF-FB33-42BE-9B53-DF123190E631}"/>
          </ac:spMkLst>
        </pc:spChg>
        <pc:spChg chg="add del mod">
          <ac:chgData name="Colton Lacey" userId="6e1e9d9d-61eb-4e0c-a06e-16c2112b32aa" providerId="ADAL" clId="{F24C4E53-0F71-4D18-9D30-AE0DA31647AF}" dt="2021-03-30T22:08:41.776" v="2761" actId="478"/>
          <ac:spMkLst>
            <pc:docMk/>
            <pc:sldMk cId="4225124694" sldId="390"/>
            <ac:spMk id="14" creationId="{09F6807B-66A5-44FE-8179-2F44ADBF4904}"/>
          </ac:spMkLst>
        </pc:spChg>
        <pc:spChg chg="add del mod">
          <ac:chgData name="Colton Lacey" userId="6e1e9d9d-61eb-4e0c-a06e-16c2112b32aa" providerId="ADAL" clId="{F24C4E53-0F71-4D18-9D30-AE0DA31647AF}" dt="2021-03-30T22:13:37.364" v="2768" actId="931"/>
          <ac:spMkLst>
            <pc:docMk/>
            <pc:sldMk cId="4225124694" sldId="390"/>
            <ac:spMk id="17" creationId="{0E71EEA0-6FED-4F93-97D6-33FC11DD7411}"/>
          </ac:spMkLst>
        </pc:spChg>
        <pc:spChg chg="add del mod">
          <ac:chgData name="Colton Lacey" userId="6e1e9d9d-61eb-4e0c-a06e-16c2112b32aa" providerId="ADAL" clId="{F24C4E53-0F71-4D18-9D30-AE0DA31647AF}" dt="2021-03-30T22:14:59.456" v="2781" actId="478"/>
          <ac:spMkLst>
            <pc:docMk/>
            <pc:sldMk cId="4225124694" sldId="390"/>
            <ac:spMk id="21" creationId="{3AEE3AB2-755F-413B-B9C5-6329DC025E24}"/>
          </ac:spMkLst>
        </pc:spChg>
        <pc:spChg chg="mod">
          <ac:chgData name="Colton Lacey" userId="6e1e9d9d-61eb-4e0c-a06e-16c2112b32aa" providerId="ADAL" clId="{F24C4E53-0F71-4D18-9D30-AE0DA31647AF}" dt="2021-03-30T09:03:46.148" v="1256" actId="1076"/>
          <ac:spMkLst>
            <pc:docMk/>
            <pc:sldMk cId="4225124694" sldId="390"/>
            <ac:spMk id="29" creationId="{82B8EA80-4854-4019-AAD9-F47AFB7CA29A}"/>
          </ac:spMkLst>
        </pc:spChg>
        <pc:picChg chg="add mod modCrop">
          <ac:chgData name="Colton Lacey" userId="6e1e9d9d-61eb-4e0c-a06e-16c2112b32aa" providerId="ADAL" clId="{F24C4E53-0F71-4D18-9D30-AE0DA31647AF}" dt="2021-03-30T22:06:23.604" v="2750" actId="1076"/>
          <ac:picMkLst>
            <pc:docMk/>
            <pc:sldMk cId="4225124694" sldId="390"/>
            <ac:picMk id="4" creationId="{697574D8-F85A-4D2F-92A8-380FDC5014BD}"/>
          </ac:picMkLst>
        </pc:picChg>
        <pc:picChg chg="add mod modCrop">
          <ac:chgData name="Colton Lacey" userId="6e1e9d9d-61eb-4e0c-a06e-16c2112b32aa" providerId="ADAL" clId="{F24C4E53-0F71-4D18-9D30-AE0DA31647AF}" dt="2021-03-30T22:08:56.190" v="2765" actId="14100"/>
          <ac:picMkLst>
            <pc:docMk/>
            <pc:sldMk cId="4225124694" sldId="390"/>
            <ac:picMk id="12" creationId="{6394E70A-9D24-4922-9F28-BAEB1709B265}"/>
          </ac:picMkLst>
        </pc:picChg>
        <pc:picChg chg="del">
          <ac:chgData name="Colton Lacey" userId="6e1e9d9d-61eb-4e0c-a06e-16c2112b32aa" providerId="ADAL" clId="{F24C4E53-0F71-4D18-9D30-AE0DA31647AF}" dt="2021-03-30T22:05:59.847" v="2744" actId="478"/>
          <ac:picMkLst>
            <pc:docMk/>
            <pc:sldMk cId="4225124694" sldId="390"/>
            <ac:picMk id="16" creationId="{52C3B8BB-ACC2-4BDF-91B5-44F5D341EAC5}"/>
          </ac:picMkLst>
        </pc:picChg>
        <pc:picChg chg="add mod modCrop">
          <ac:chgData name="Colton Lacey" userId="6e1e9d9d-61eb-4e0c-a06e-16c2112b32aa" providerId="ADAL" clId="{F24C4E53-0F71-4D18-9D30-AE0DA31647AF}" dt="2021-03-30T22:14:34.915" v="2779" actId="1076"/>
          <ac:picMkLst>
            <pc:docMk/>
            <pc:sldMk cId="4225124694" sldId="390"/>
            <ac:picMk id="19" creationId="{ED427C56-DE15-44FF-B4A8-74BE59ABAF29}"/>
          </ac:picMkLst>
        </pc:picChg>
        <pc:picChg chg="add mod modCrop">
          <ac:chgData name="Colton Lacey" userId="6e1e9d9d-61eb-4e0c-a06e-16c2112b32aa" providerId="ADAL" clId="{F24C4E53-0F71-4D18-9D30-AE0DA31647AF}" dt="2021-03-30T22:20:06.944" v="2791" actId="1076"/>
          <ac:picMkLst>
            <pc:docMk/>
            <pc:sldMk cId="4225124694" sldId="390"/>
            <ac:picMk id="24" creationId="{E8B1622E-4A59-424E-9614-2E326C021290}"/>
          </ac:picMkLst>
        </pc:picChg>
        <pc:picChg chg="del mod">
          <ac:chgData name="Colton Lacey" userId="6e1e9d9d-61eb-4e0c-a06e-16c2112b32aa" providerId="ADAL" clId="{F24C4E53-0F71-4D18-9D30-AE0DA31647AF}" dt="2021-03-30T22:14:37.634" v="2780" actId="478"/>
          <ac:picMkLst>
            <pc:docMk/>
            <pc:sldMk cId="4225124694" sldId="390"/>
            <ac:picMk id="26" creationId="{ACD50E87-95F2-4AF0-BD33-CE816F155AA6}"/>
          </ac:picMkLst>
        </pc:picChg>
        <pc:picChg chg="del">
          <ac:chgData name="Colton Lacey" userId="6e1e9d9d-61eb-4e0c-a06e-16c2112b32aa" providerId="ADAL" clId="{F24C4E53-0F71-4D18-9D30-AE0DA31647AF}" dt="2021-03-30T22:08:35.422" v="2759" actId="478"/>
          <ac:picMkLst>
            <pc:docMk/>
            <pc:sldMk cId="4225124694" sldId="390"/>
            <ac:picMk id="27" creationId="{2EEE0C5D-D6BE-40A3-BFA7-4378E201888D}"/>
          </ac:picMkLst>
        </pc:picChg>
        <pc:picChg chg="del">
          <ac:chgData name="Colton Lacey" userId="6e1e9d9d-61eb-4e0c-a06e-16c2112b32aa" providerId="ADAL" clId="{F24C4E53-0F71-4D18-9D30-AE0DA31647AF}" dt="2021-03-30T22:13:29.376" v="2767" actId="478"/>
          <ac:picMkLst>
            <pc:docMk/>
            <pc:sldMk cId="4225124694" sldId="390"/>
            <ac:picMk id="30" creationId="{B8ECA263-EACC-4BA7-BC35-CC669F4DFA0B}"/>
          </ac:picMkLst>
        </pc:picChg>
      </pc:sldChg>
      <pc:sldChg chg="addSp modSp mod">
        <pc:chgData name="Colton Lacey" userId="6e1e9d9d-61eb-4e0c-a06e-16c2112b32aa" providerId="ADAL" clId="{F24C4E53-0F71-4D18-9D30-AE0DA31647AF}" dt="2021-03-31T23:23:19.047" v="2899" actId="14100"/>
        <pc:sldMkLst>
          <pc:docMk/>
          <pc:sldMk cId="3911250718" sldId="408"/>
        </pc:sldMkLst>
        <pc:picChg chg="mod">
          <ac:chgData name="Colton Lacey" userId="6e1e9d9d-61eb-4e0c-a06e-16c2112b32aa" providerId="ADAL" clId="{F24C4E53-0F71-4D18-9D30-AE0DA31647AF}" dt="2021-03-31T23:20:06.409" v="2874" actId="1076"/>
          <ac:picMkLst>
            <pc:docMk/>
            <pc:sldMk cId="3911250718" sldId="408"/>
            <ac:picMk id="2" creationId="{5526C5E0-5344-4D54-B0B7-D93CB9863706}"/>
          </ac:picMkLst>
        </pc:picChg>
        <pc:picChg chg="add mod modCrop">
          <ac:chgData name="Colton Lacey" userId="6e1e9d9d-61eb-4e0c-a06e-16c2112b32aa" providerId="ADAL" clId="{F24C4E53-0F71-4D18-9D30-AE0DA31647AF}" dt="2021-03-31T23:20:04.401" v="2873" actId="1076"/>
          <ac:picMkLst>
            <pc:docMk/>
            <pc:sldMk cId="3911250718" sldId="408"/>
            <ac:picMk id="4" creationId="{B7C0601F-5DDB-417F-9A91-B295E20C3107}"/>
          </ac:picMkLst>
        </pc:picChg>
        <pc:picChg chg="mod">
          <ac:chgData name="Colton Lacey" userId="6e1e9d9d-61eb-4e0c-a06e-16c2112b32aa" providerId="ADAL" clId="{F24C4E53-0F71-4D18-9D30-AE0DA31647AF}" dt="2021-03-31T23:20:55.207" v="2880" actId="1076"/>
          <ac:picMkLst>
            <pc:docMk/>
            <pc:sldMk cId="3911250718" sldId="408"/>
            <ac:picMk id="7" creationId="{EEAC63DE-036C-435D-AC52-6B6396EF6A85}"/>
          </ac:picMkLst>
        </pc:picChg>
        <pc:picChg chg="mod">
          <ac:chgData name="Colton Lacey" userId="6e1e9d9d-61eb-4e0c-a06e-16c2112b32aa" providerId="ADAL" clId="{F24C4E53-0F71-4D18-9D30-AE0DA31647AF}" dt="2021-03-31T23:21:52.482" v="2886" actId="1076"/>
          <ac:picMkLst>
            <pc:docMk/>
            <pc:sldMk cId="3911250718" sldId="408"/>
            <ac:picMk id="8" creationId="{97B1AAB0-9628-4FC0-938A-371D8584EA21}"/>
          </ac:picMkLst>
        </pc:picChg>
        <pc:picChg chg="add mod modCrop">
          <ac:chgData name="Colton Lacey" userId="6e1e9d9d-61eb-4e0c-a06e-16c2112b32aa" providerId="ADAL" clId="{F24C4E53-0F71-4D18-9D30-AE0DA31647AF}" dt="2021-03-31T23:20:53.320" v="2879" actId="1076"/>
          <ac:picMkLst>
            <pc:docMk/>
            <pc:sldMk cId="3911250718" sldId="408"/>
            <ac:picMk id="10" creationId="{CB23497A-5DEF-4768-97E6-27DA206F2680}"/>
          </ac:picMkLst>
        </pc:picChg>
        <pc:picChg chg="add mod modCrop">
          <ac:chgData name="Colton Lacey" userId="6e1e9d9d-61eb-4e0c-a06e-16c2112b32aa" providerId="ADAL" clId="{F24C4E53-0F71-4D18-9D30-AE0DA31647AF}" dt="2021-03-31T23:21:56.340" v="2889" actId="1076"/>
          <ac:picMkLst>
            <pc:docMk/>
            <pc:sldMk cId="3911250718" sldId="408"/>
            <ac:picMk id="13" creationId="{2CBB498E-FC74-4B44-BBAD-A8A630143BAD}"/>
          </ac:picMkLst>
        </pc:picChg>
        <pc:picChg chg="add mod modCrop">
          <ac:chgData name="Colton Lacey" userId="6e1e9d9d-61eb-4e0c-a06e-16c2112b32aa" providerId="ADAL" clId="{F24C4E53-0F71-4D18-9D30-AE0DA31647AF}" dt="2021-03-31T23:23:19.047" v="2899" actId="14100"/>
          <ac:picMkLst>
            <pc:docMk/>
            <pc:sldMk cId="3911250718" sldId="408"/>
            <ac:picMk id="15" creationId="{40342FD9-8D7E-46D1-96AC-D7B854C97596}"/>
          </ac:picMkLst>
        </pc:picChg>
      </pc:sldChg>
      <pc:sldChg chg="addSp modSp mod">
        <pc:chgData name="Colton Lacey" userId="6e1e9d9d-61eb-4e0c-a06e-16c2112b32aa" providerId="ADAL" clId="{F24C4E53-0F71-4D18-9D30-AE0DA31647AF}" dt="2021-03-30T09:08:13.843" v="1744" actId="313"/>
        <pc:sldMkLst>
          <pc:docMk/>
          <pc:sldMk cId="466795410" sldId="410"/>
        </pc:sldMkLst>
        <pc:spChg chg="add mod">
          <ac:chgData name="Colton Lacey" userId="6e1e9d9d-61eb-4e0c-a06e-16c2112b32aa" providerId="ADAL" clId="{F24C4E53-0F71-4D18-9D30-AE0DA31647AF}" dt="2021-03-30T09:08:13.843" v="1744" actId="313"/>
          <ac:spMkLst>
            <pc:docMk/>
            <pc:sldMk cId="466795410" sldId="410"/>
            <ac:spMk id="4" creationId="{F3DB8343-2088-4FA8-BC67-B929579E2384}"/>
          </ac:spMkLst>
        </pc:spChg>
      </pc:sldChg>
      <pc:sldChg chg="addSp modSp mod">
        <pc:chgData name="Colton Lacey" userId="6e1e9d9d-61eb-4e0c-a06e-16c2112b32aa" providerId="ADAL" clId="{F24C4E53-0F71-4D18-9D30-AE0DA31647AF}" dt="2021-03-31T09:39:35.683" v="2834" actId="1076"/>
        <pc:sldMkLst>
          <pc:docMk/>
          <pc:sldMk cId="767923421" sldId="412"/>
        </pc:sldMkLst>
        <pc:picChg chg="mod">
          <ac:chgData name="Colton Lacey" userId="6e1e9d9d-61eb-4e0c-a06e-16c2112b32aa" providerId="ADAL" clId="{F24C4E53-0F71-4D18-9D30-AE0DA31647AF}" dt="2021-03-31T09:39:23.868" v="2828" actId="14100"/>
          <ac:picMkLst>
            <pc:docMk/>
            <pc:sldMk cId="767923421" sldId="412"/>
            <ac:picMk id="5" creationId="{BA5040EF-E64C-4194-817D-1C256062ACCB}"/>
          </ac:picMkLst>
        </pc:picChg>
        <pc:picChg chg="add mod">
          <ac:chgData name="Colton Lacey" userId="6e1e9d9d-61eb-4e0c-a06e-16c2112b32aa" providerId="ADAL" clId="{F24C4E53-0F71-4D18-9D30-AE0DA31647AF}" dt="2021-03-31T09:39:35.683" v="2834" actId="1076"/>
          <ac:picMkLst>
            <pc:docMk/>
            <pc:sldMk cId="767923421" sldId="412"/>
            <ac:picMk id="6" creationId="{EDB0E432-771C-4CE1-A80E-58A89B9F2134}"/>
          </ac:picMkLst>
        </pc:picChg>
      </pc:sldChg>
      <pc:sldChg chg="modSp mod">
        <pc:chgData name="Colton Lacey" userId="6e1e9d9d-61eb-4e0c-a06e-16c2112b32aa" providerId="ADAL" clId="{F24C4E53-0F71-4D18-9D30-AE0DA31647AF}" dt="2021-03-30T01:52:06.354" v="967" actId="20577"/>
        <pc:sldMkLst>
          <pc:docMk/>
          <pc:sldMk cId="190169884" sldId="4078"/>
        </pc:sldMkLst>
        <pc:graphicFrameChg chg="modGraphic">
          <ac:chgData name="Colton Lacey" userId="6e1e9d9d-61eb-4e0c-a06e-16c2112b32aa" providerId="ADAL" clId="{F24C4E53-0F71-4D18-9D30-AE0DA31647AF}" dt="2021-03-30T01:52:06.354" v="967" actId="20577"/>
          <ac:graphicFrameMkLst>
            <pc:docMk/>
            <pc:sldMk cId="190169884" sldId="4078"/>
            <ac:graphicFrameMk id="6" creationId="{1BA2CFBC-83D8-4BF3-8E91-BC281A63D238}"/>
          </ac:graphicFrameMkLst>
        </pc:graphicFrameChg>
      </pc:sldChg>
      <pc:sldChg chg="addSp delSp modSp mod">
        <pc:chgData name="Colton Lacey" userId="6e1e9d9d-61eb-4e0c-a06e-16c2112b32aa" providerId="ADAL" clId="{F24C4E53-0F71-4D18-9D30-AE0DA31647AF}" dt="2021-03-31T22:47:22.049" v="2845" actId="1076"/>
        <pc:sldMkLst>
          <pc:docMk/>
          <pc:sldMk cId="3812307815" sldId="4080"/>
        </pc:sldMkLst>
        <pc:picChg chg="add del mod modCrop">
          <ac:chgData name="Colton Lacey" userId="6e1e9d9d-61eb-4e0c-a06e-16c2112b32aa" providerId="ADAL" clId="{F24C4E53-0F71-4D18-9D30-AE0DA31647AF}" dt="2021-03-31T09:39:42.067" v="2835" actId="478"/>
          <ac:picMkLst>
            <pc:docMk/>
            <pc:sldMk cId="3812307815" sldId="4080"/>
            <ac:picMk id="3" creationId="{2C71E95C-43A3-45F3-BBCA-425409552E42}"/>
          </ac:picMkLst>
        </pc:picChg>
        <pc:picChg chg="add mod modCrop">
          <ac:chgData name="Colton Lacey" userId="6e1e9d9d-61eb-4e0c-a06e-16c2112b32aa" providerId="ADAL" clId="{F24C4E53-0F71-4D18-9D30-AE0DA31647AF}" dt="2021-03-31T22:47:22.049" v="2845" actId="1076"/>
          <ac:picMkLst>
            <pc:docMk/>
            <pc:sldMk cId="3812307815" sldId="4080"/>
            <ac:picMk id="3" creationId="{49BD592E-7C39-4975-AE11-5EFC339E81C6}"/>
          </ac:picMkLst>
        </pc:picChg>
        <pc:picChg chg="add del mod">
          <ac:chgData name="Colton Lacey" userId="6e1e9d9d-61eb-4e0c-a06e-16c2112b32aa" providerId="ADAL" clId="{F24C4E53-0F71-4D18-9D30-AE0DA31647AF}" dt="2021-03-31T09:38:31.956" v="2819" actId="478"/>
          <ac:picMkLst>
            <pc:docMk/>
            <pc:sldMk cId="3812307815" sldId="4080"/>
            <ac:picMk id="7" creationId="{8725C3B2-68D1-4425-B8A3-D937A78A471E}"/>
          </ac:picMkLst>
        </pc:picChg>
        <pc:picChg chg="add mod modCrop">
          <ac:chgData name="Colton Lacey" userId="6e1e9d9d-61eb-4e0c-a06e-16c2112b32aa" providerId="ADAL" clId="{F24C4E53-0F71-4D18-9D30-AE0DA31647AF}" dt="2021-03-31T09:39:45.091" v="2836" actId="1076"/>
          <ac:picMkLst>
            <pc:docMk/>
            <pc:sldMk cId="3812307815" sldId="4080"/>
            <ac:picMk id="11" creationId="{1D60FF40-56FE-402C-BD20-7F6B9B2B3DA4}"/>
          </ac:picMkLst>
        </pc:picChg>
      </pc:sldChg>
      <pc:sldChg chg="addSp modSp mod">
        <pc:chgData name="Colton Lacey" userId="6e1e9d9d-61eb-4e0c-a06e-16c2112b32aa" providerId="ADAL" clId="{F24C4E53-0F71-4D18-9D30-AE0DA31647AF}" dt="2021-03-31T09:37:19.657" v="2805" actId="1076"/>
        <pc:sldMkLst>
          <pc:docMk/>
          <pc:sldMk cId="1711577345" sldId="4081"/>
        </pc:sldMkLst>
        <pc:picChg chg="add mod">
          <ac:chgData name="Colton Lacey" userId="6e1e9d9d-61eb-4e0c-a06e-16c2112b32aa" providerId="ADAL" clId="{F24C4E53-0F71-4D18-9D30-AE0DA31647AF}" dt="2021-03-31T09:37:19.657" v="2805" actId="1076"/>
          <ac:picMkLst>
            <pc:docMk/>
            <pc:sldMk cId="1711577345" sldId="4081"/>
            <ac:picMk id="4" creationId="{324EA66B-2D35-4994-AFB7-8D29DB3A24BD}"/>
          </ac:picMkLst>
        </pc:picChg>
      </pc:sldChg>
      <pc:sldChg chg="addSp modSp mod">
        <pc:chgData name="Colton Lacey" userId="6e1e9d9d-61eb-4e0c-a06e-16c2112b32aa" providerId="ADAL" clId="{F24C4E53-0F71-4D18-9D30-AE0DA31647AF}" dt="2021-03-31T22:48:11.798" v="2853" actId="1076"/>
        <pc:sldMkLst>
          <pc:docMk/>
          <pc:sldMk cId="2232793308" sldId="4082"/>
        </pc:sldMkLst>
        <pc:picChg chg="add mod modCrop">
          <ac:chgData name="Colton Lacey" userId="6e1e9d9d-61eb-4e0c-a06e-16c2112b32aa" providerId="ADAL" clId="{F24C4E53-0F71-4D18-9D30-AE0DA31647AF}" dt="2021-03-31T22:48:11.798" v="2853" actId="1076"/>
          <ac:picMkLst>
            <pc:docMk/>
            <pc:sldMk cId="2232793308" sldId="4082"/>
            <ac:picMk id="4" creationId="{315050E1-086D-402D-AB1C-7BEDA2AEB8C7}"/>
          </ac:picMkLst>
        </pc:picChg>
        <pc:picChg chg="add mod modCrop">
          <ac:chgData name="Colton Lacey" userId="6e1e9d9d-61eb-4e0c-a06e-16c2112b32aa" providerId="ADAL" clId="{F24C4E53-0F71-4D18-9D30-AE0DA31647AF}" dt="2021-03-31T09:37:58.109" v="2814" actId="1076"/>
          <ac:picMkLst>
            <pc:docMk/>
            <pc:sldMk cId="2232793308" sldId="4082"/>
            <ac:picMk id="4" creationId="{351E80BE-A968-4C58-909B-EF0BD9313C98}"/>
          </ac:picMkLst>
        </pc:picChg>
      </pc:sldChg>
      <pc:sldChg chg="addSp delSp modSp mod">
        <pc:chgData name="Colton Lacey" userId="6e1e9d9d-61eb-4e0c-a06e-16c2112b32aa" providerId="ADAL" clId="{F24C4E53-0F71-4D18-9D30-AE0DA31647AF}" dt="2021-03-31T22:49:19.512" v="2865" actId="1076"/>
        <pc:sldMkLst>
          <pc:docMk/>
          <pc:sldMk cId="1856256057" sldId="4101"/>
        </pc:sldMkLst>
        <pc:spChg chg="del mod">
          <ac:chgData name="Colton Lacey" userId="6e1e9d9d-61eb-4e0c-a06e-16c2112b32aa" providerId="ADAL" clId="{F24C4E53-0F71-4D18-9D30-AE0DA31647AF}" dt="2021-03-31T22:48:50.782" v="2855" actId="931"/>
          <ac:spMkLst>
            <pc:docMk/>
            <pc:sldMk cId="1856256057" sldId="4101"/>
            <ac:spMk id="8" creationId="{B2C873D1-61EE-4C24-8580-4ADA39CAD084}"/>
          </ac:spMkLst>
        </pc:spChg>
        <pc:picChg chg="add mod modCrop">
          <ac:chgData name="Colton Lacey" userId="6e1e9d9d-61eb-4e0c-a06e-16c2112b32aa" providerId="ADAL" clId="{F24C4E53-0F71-4D18-9D30-AE0DA31647AF}" dt="2021-03-31T22:49:19.512" v="2865" actId="1076"/>
          <ac:picMkLst>
            <pc:docMk/>
            <pc:sldMk cId="1856256057" sldId="4101"/>
            <ac:picMk id="4" creationId="{A63A95E5-C3C0-4E21-9C9C-7C3C351EDAE5}"/>
          </ac:picMkLst>
        </pc:picChg>
      </pc:sldChg>
    </pc:docChg>
  </pc:docChgLst>
  <pc:docChgLst>
    <pc:chgData name="Brendan Patrick Paulo" userId="S::bpp42@nau.edu::d2ba0eff-8bc7-4373-83b4-27b2cfe6ea52" providerId="AD" clId="Web-{B32C6F28-247C-4D05-B6A3-FA2424EACBEE}"/>
    <pc:docChg chg="addSld delSld modSld sldOrd modSection">
      <pc:chgData name="Brendan Patrick Paulo" userId="S::bpp42@nau.edu::d2ba0eff-8bc7-4373-83b4-27b2cfe6ea52" providerId="AD" clId="Web-{B32C6F28-247C-4D05-B6A3-FA2424EACBEE}" dt="2021-04-01T03:16:14.166" v="925" actId="20577"/>
      <pc:docMkLst>
        <pc:docMk/>
      </pc:docMkLst>
      <pc:sldChg chg="modSp">
        <pc:chgData name="Brendan Patrick Paulo" userId="S::bpp42@nau.edu::d2ba0eff-8bc7-4373-83b4-27b2cfe6ea52" providerId="AD" clId="Web-{B32C6F28-247C-4D05-B6A3-FA2424EACBEE}" dt="2021-04-01T03:07:02.322" v="578" actId="20577"/>
        <pc:sldMkLst>
          <pc:docMk/>
          <pc:sldMk cId="1358339349" sldId="399"/>
        </pc:sldMkLst>
        <pc:spChg chg="mod">
          <ac:chgData name="Brendan Patrick Paulo" userId="S::bpp42@nau.edu::d2ba0eff-8bc7-4373-83b4-27b2cfe6ea52" providerId="AD" clId="Web-{B32C6F28-247C-4D05-B6A3-FA2424EACBEE}" dt="2021-04-01T03:05:41.288" v="572" actId="20577"/>
          <ac:spMkLst>
            <pc:docMk/>
            <pc:sldMk cId="1358339349" sldId="399"/>
            <ac:spMk id="4" creationId="{F8DA0C02-DDF7-4736-921F-4E0EEB51FF3B}"/>
          </ac:spMkLst>
        </pc:spChg>
        <pc:spChg chg="mod">
          <ac:chgData name="Brendan Patrick Paulo" userId="S::bpp42@nau.edu::d2ba0eff-8bc7-4373-83b4-27b2cfe6ea52" providerId="AD" clId="Web-{B32C6F28-247C-4D05-B6A3-FA2424EACBEE}" dt="2021-04-01T03:07:02.322" v="578" actId="20577"/>
          <ac:spMkLst>
            <pc:docMk/>
            <pc:sldMk cId="1358339349" sldId="399"/>
            <ac:spMk id="13" creationId="{27EBE0DA-656B-4475-97AC-EAAB5D6B78AF}"/>
          </ac:spMkLst>
        </pc:spChg>
        <pc:spChg chg="mod">
          <ac:chgData name="Brendan Patrick Paulo" userId="S::bpp42@nau.edu::d2ba0eff-8bc7-4373-83b4-27b2cfe6ea52" providerId="AD" clId="Web-{B32C6F28-247C-4D05-B6A3-FA2424EACBEE}" dt="2021-04-01T02:05:26.665" v="391" actId="1076"/>
          <ac:spMkLst>
            <pc:docMk/>
            <pc:sldMk cId="1358339349" sldId="399"/>
            <ac:spMk id="17" creationId="{C498F519-15F9-41B5-A6FD-80375DB95E01}"/>
          </ac:spMkLst>
        </pc:spChg>
      </pc:sldChg>
      <pc:sldChg chg="addSp delSp modSp ord">
        <pc:chgData name="Brendan Patrick Paulo" userId="S::bpp42@nau.edu::d2ba0eff-8bc7-4373-83b4-27b2cfe6ea52" providerId="AD" clId="Web-{B32C6F28-247C-4D05-B6A3-FA2424EACBEE}" dt="2021-04-01T02:21:28.206" v="415"/>
        <pc:sldMkLst>
          <pc:docMk/>
          <pc:sldMk cId="288696747" sldId="401"/>
        </pc:sldMkLst>
        <pc:spChg chg="del">
          <ac:chgData name="Brendan Patrick Paulo" userId="S::bpp42@nau.edu::d2ba0eff-8bc7-4373-83b4-27b2cfe6ea52" providerId="AD" clId="Web-{B32C6F28-247C-4D05-B6A3-FA2424EACBEE}" dt="2021-04-01T02:20:08.016" v="402"/>
          <ac:spMkLst>
            <pc:docMk/>
            <pc:sldMk cId="288696747" sldId="401"/>
            <ac:spMk id="2" creationId="{925BE08F-0C51-42C8-BBE3-77E5ADFA7029}"/>
          </ac:spMkLst>
        </pc:spChg>
        <pc:spChg chg="del">
          <ac:chgData name="Brendan Patrick Paulo" userId="S::bpp42@nau.edu::d2ba0eff-8bc7-4373-83b4-27b2cfe6ea52" providerId="AD" clId="Web-{B32C6F28-247C-4D05-B6A3-FA2424EACBEE}" dt="2021-04-01T02:20:42.970" v="406"/>
          <ac:spMkLst>
            <pc:docMk/>
            <pc:sldMk cId="288696747" sldId="401"/>
            <ac:spMk id="4" creationId="{F8DA0C02-DDF7-4736-921F-4E0EEB51FF3B}"/>
          </ac:spMkLst>
        </pc:spChg>
        <pc:spChg chg="del">
          <ac:chgData name="Brendan Patrick Paulo" userId="S::bpp42@nau.edu::d2ba0eff-8bc7-4373-83b4-27b2cfe6ea52" providerId="AD" clId="Web-{B32C6F28-247C-4D05-B6A3-FA2424EACBEE}" dt="2021-04-01T02:21:22.799" v="413"/>
          <ac:spMkLst>
            <pc:docMk/>
            <pc:sldMk cId="288696747" sldId="401"/>
            <ac:spMk id="5" creationId="{21941674-9E2A-49DE-8043-38F47A12D573}"/>
          </ac:spMkLst>
        </pc:spChg>
        <pc:spChg chg="mod">
          <ac:chgData name="Brendan Patrick Paulo" userId="S::bpp42@nau.edu::d2ba0eff-8bc7-4373-83b4-27b2cfe6ea52" providerId="AD" clId="Web-{B32C6F28-247C-4D05-B6A3-FA2424EACBEE}" dt="2021-04-01T02:20:29.454" v="405" actId="20577"/>
          <ac:spMkLst>
            <pc:docMk/>
            <pc:sldMk cId="288696747" sldId="401"/>
            <ac:spMk id="8" creationId="{FF1D67DE-07FE-4F6E-B17F-5386CD5C59C4}"/>
          </ac:spMkLst>
        </pc:spChg>
        <pc:spChg chg="del">
          <ac:chgData name="Brendan Patrick Paulo" userId="S::bpp42@nau.edu::d2ba0eff-8bc7-4373-83b4-27b2cfe6ea52" providerId="AD" clId="Web-{B32C6F28-247C-4D05-B6A3-FA2424EACBEE}" dt="2021-04-01T02:21:25.409" v="414"/>
          <ac:spMkLst>
            <pc:docMk/>
            <pc:sldMk cId="288696747" sldId="401"/>
            <ac:spMk id="10" creationId="{697F2EC2-17C7-4772-B30F-04339E868791}"/>
          </ac:spMkLst>
        </pc:spChg>
        <pc:spChg chg="del">
          <ac:chgData name="Brendan Patrick Paulo" userId="S::bpp42@nau.edu::d2ba0eff-8bc7-4373-83b4-27b2cfe6ea52" providerId="AD" clId="Web-{B32C6F28-247C-4D05-B6A3-FA2424EACBEE}" dt="2021-04-01T02:20:47.705" v="407"/>
          <ac:spMkLst>
            <pc:docMk/>
            <pc:sldMk cId="288696747" sldId="401"/>
            <ac:spMk id="12" creationId="{C2099341-963E-40DF-BA01-C1F01C881BBF}"/>
          </ac:spMkLst>
        </pc:spChg>
        <pc:spChg chg="add del mod">
          <ac:chgData name="Brendan Patrick Paulo" userId="S::bpp42@nau.edu::d2ba0eff-8bc7-4373-83b4-27b2cfe6ea52" providerId="AD" clId="Web-{B32C6F28-247C-4D05-B6A3-FA2424EACBEE}" dt="2021-04-01T02:20:13.188" v="403"/>
          <ac:spMkLst>
            <pc:docMk/>
            <pc:sldMk cId="288696747" sldId="401"/>
            <ac:spMk id="14" creationId="{D28405FC-7508-4D5E-AE00-309359E0DC08}"/>
          </ac:spMkLst>
        </pc:spChg>
        <pc:spChg chg="del">
          <ac:chgData name="Brendan Patrick Paulo" userId="S::bpp42@nau.edu::d2ba0eff-8bc7-4373-83b4-27b2cfe6ea52" providerId="AD" clId="Web-{B32C6F28-247C-4D05-B6A3-FA2424EACBEE}" dt="2021-04-01T02:21:28.206" v="415"/>
          <ac:spMkLst>
            <pc:docMk/>
            <pc:sldMk cId="288696747" sldId="401"/>
            <ac:spMk id="16" creationId="{4557E9BB-8EDF-4CED-BC8D-B2BD3AEB28CA}"/>
          </ac:spMkLst>
        </pc:spChg>
        <pc:spChg chg="add del mod">
          <ac:chgData name="Brendan Patrick Paulo" userId="S::bpp42@nau.edu::d2ba0eff-8bc7-4373-83b4-27b2cfe6ea52" providerId="AD" clId="Web-{B32C6F28-247C-4D05-B6A3-FA2424EACBEE}" dt="2021-04-01T02:20:56.236" v="408"/>
          <ac:spMkLst>
            <pc:docMk/>
            <pc:sldMk cId="288696747" sldId="401"/>
            <ac:spMk id="17" creationId="{8069318F-62DA-4FBB-8E41-EA06C02DBC8C}"/>
          </ac:spMkLst>
        </pc:spChg>
        <pc:spChg chg="add del mod">
          <ac:chgData name="Brendan Patrick Paulo" userId="S::bpp42@nau.edu::d2ba0eff-8bc7-4373-83b4-27b2cfe6ea52" providerId="AD" clId="Web-{B32C6F28-247C-4D05-B6A3-FA2424EACBEE}" dt="2021-04-01T02:21:18.549" v="411"/>
          <ac:spMkLst>
            <pc:docMk/>
            <pc:sldMk cId="288696747" sldId="401"/>
            <ac:spMk id="19" creationId="{1E6B7680-A53D-44CB-A6F5-5949EA243503}"/>
          </ac:spMkLst>
        </pc:spChg>
        <pc:picChg chg="del">
          <ac:chgData name="Brendan Patrick Paulo" userId="S::bpp42@nau.edu::d2ba0eff-8bc7-4373-83b4-27b2cfe6ea52" providerId="AD" clId="Web-{B32C6F28-247C-4D05-B6A3-FA2424EACBEE}" dt="2021-04-01T02:21:15.408" v="410"/>
          <ac:picMkLst>
            <pc:docMk/>
            <pc:sldMk cId="288696747" sldId="401"/>
            <ac:picMk id="7" creationId="{07AD428D-01B3-4A1E-B459-0F88853D4E51}"/>
          </ac:picMkLst>
        </pc:picChg>
        <pc:picChg chg="del">
          <ac:chgData name="Brendan Patrick Paulo" userId="S::bpp42@nau.edu::d2ba0eff-8bc7-4373-83b4-27b2cfe6ea52" providerId="AD" clId="Web-{B32C6F28-247C-4D05-B6A3-FA2424EACBEE}" dt="2021-04-01T02:21:20.049" v="412"/>
          <ac:picMkLst>
            <pc:docMk/>
            <pc:sldMk cId="288696747" sldId="401"/>
            <ac:picMk id="9" creationId="{9CDE18B3-6D4D-4D5D-A1D1-440C60587A9E}"/>
          </ac:picMkLst>
        </pc:picChg>
        <pc:picChg chg="del">
          <ac:chgData name="Brendan Patrick Paulo" userId="S::bpp42@nau.edu::d2ba0eff-8bc7-4373-83b4-27b2cfe6ea52" providerId="AD" clId="Web-{B32C6F28-247C-4D05-B6A3-FA2424EACBEE}" dt="2021-04-01T02:21:13.893" v="409"/>
          <ac:picMkLst>
            <pc:docMk/>
            <pc:sldMk cId="288696747" sldId="401"/>
            <ac:picMk id="11" creationId="{8764AC9B-9FF2-485D-8799-A404B8F476C4}"/>
          </ac:picMkLst>
        </pc:picChg>
      </pc:sldChg>
      <pc:sldChg chg="modSp">
        <pc:chgData name="Brendan Patrick Paulo" userId="S::bpp42@nau.edu::d2ba0eff-8bc7-4373-83b4-27b2cfe6ea52" providerId="AD" clId="Web-{B32C6F28-247C-4D05-B6A3-FA2424EACBEE}" dt="2021-04-01T02:47:23.198" v="462" actId="20577"/>
        <pc:sldMkLst>
          <pc:docMk/>
          <pc:sldMk cId="1826951882" sldId="402"/>
        </pc:sldMkLst>
        <pc:spChg chg="mod">
          <ac:chgData name="Brendan Patrick Paulo" userId="S::bpp42@nau.edu::d2ba0eff-8bc7-4373-83b4-27b2cfe6ea52" providerId="AD" clId="Web-{B32C6F28-247C-4D05-B6A3-FA2424EACBEE}" dt="2021-04-01T02:47:23.198" v="462" actId="20577"/>
          <ac:spMkLst>
            <pc:docMk/>
            <pc:sldMk cId="1826951882" sldId="402"/>
            <ac:spMk id="4" creationId="{F8EB938B-D47A-434A-B24E-4646784BD12F}"/>
          </ac:spMkLst>
        </pc:spChg>
        <pc:spChg chg="mod">
          <ac:chgData name="Brendan Patrick Paulo" userId="S::bpp42@nau.edu::d2ba0eff-8bc7-4373-83b4-27b2cfe6ea52" providerId="AD" clId="Web-{B32C6F28-247C-4D05-B6A3-FA2424EACBEE}" dt="2021-04-01T01:40:19.658" v="366" actId="20577"/>
          <ac:spMkLst>
            <pc:docMk/>
            <pc:sldMk cId="1826951882" sldId="402"/>
            <ac:spMk id="7" creationId="{E6CE88FA-C757-4F13-8146-CED6D80CF2A8}"/>
          </ac:spMkLst>
        </pc:spChg>
      </pc:sldChg>
      <pc:sldChg chg="addSp delSp modSp">
        <pc:chgData name="Brendan Patrick Paulo" userId="S::bpp42@nau.edu::d2ba0eff-8bc7-4373-83b4-27b2cfe6ea52" providerId="AD" clId="Web-{B32C6F28-247C-4D05-B6A3-FA2424EACBEE}" dt="2021-04-01T03:00:22.546" v="486" actId="1076"/>
        <pc:sldMkLst>
          <pc:docMk/>
          <pc:sldMk cId="835612329" sldId="403"/>
        </pc:sldMkLst>
        <pc:spChg chg="mod">
          <ac:chgData name="Brendan Patrick Paulo" userId="S::bpp42@nau.edu::d2ba0eff-8bc7-4373-83b4-27b2cfe6ea52" providerId="AD" clId="Web-{B32C6F28-247C-4D05-B6A3-FA2424EACBEE}" dt="2021-04-01T02:59:51.811" v="478" actId="20577"/>
          <ac:spMkLst>
            <pc:docMk/>
            <pc:sldMk cId="835612329" sldId="403"/>
            <ac:spMk id="5" creationId="{598EFDF9-C8ED-4176-A387-5147D4472100}"/>
          </ac:spMkLst>
        </pc:spChg>
        <pc:spChg chg="mod">
          <ac:chgData name="Brendan Patrick Paulo" userId="S::bpp42@nau.edu::d2ba0eff-8bc7-4373-83b4-27b2cfe6ea52" providerId="AD" clId="Web-{B32C6F28-247C-4D05-B6A3-FA2424EACBEE}" dt="2021-04-01T01:58:43.202" v="389" actId="20577"/>
          <ac:spMkLst>
            <pc:docMk/>
            <pc:sldMk cId="835612329" sldId="403"/>
            <ac:spMk id="13" creationId="{2F15EABF-FD5F-4968-934E-1F8FD6B59527}"/>
          </ac:spMkLst>
        </pc:spChg>
        <pc:picChg chg="del">
          <ac:chgData name="Brendan Patrick Paulo" userId="S::bpp42@nau.edu::d2ba0eff-8bc7-4373-83b4-27b2cfe6ea52" providerId="AD" clId="Web-{B32C6F28-247C-4D05-B6A3-FA2424EACBEE}" dt="2021-04-01T03:00:18.374" v="485"/>
          <ac:picMkLst>
            <pc:docMk/>
            <pc:sldMk cId="835612329" sldId="403"/>
            <ac:picMk id="2" creationId="{90F7E7B2-089A-4DA3-9053-6755B708B51E}"/>
          </ac:picMkLst>
        </pc:picChg>
        <pc:picChg chg="add mod">
          <ac:chgData name="Brendan Patrick Paulo" userId="S::bpp42@nau.edu::d2ba0eff-8bc7-4373-83b4-27b2cfe6ea52" providerId="AD" clId="Web-{B32C6F28-247C-4D05-B6A3-FA2424EACBEE}" dt="2021-04-01T03:00:12.577" v="483" actId="1076"/>
          <ac:picMkLst>
            <pc:docMk/>
            <pc:sldMk cId="835612329" sldId="403"/>
            <ac:picMk id="3" creationId="{556EEA8F-AC09-4143-A78D-BCB202B0653E}"/>
          </ac:picMkLst>
        </pc:picChg>
        <pc:picChg chg="mod">
          <ac:chgData name="Brendan Patrick Paulo" userId="S::bpp42@nau.edu::d2ba0eff-8bc7-4373-83b4-27b2cfe6ea52" providerId="AD" clId="Web-{B32C6F28-247C-4D05-B6A3-FA2424EACBEE}" dt="2021-04-01T03:00:22.546" v="486" actId="1076"/>
          <ac:picMkLst>
            <pc:docMk/>
            <pc:sldMk cId="835612329" sldId="403"/>
            <ac:picMk id="4" creationId="{BCA1652A-4376-4713-AD61-484E750360DA}"/>
          </ac:picMkLst>
        </pc:picChg>
        <pc:picChg chg="add mod">
          <ac:chgData name="Brendan Patrick Paulo" userId="S::bpp42@nau.edu::d2ba0eff-8bc7-4373-83b4-27b2cfe6ea52" providerId="AD" clId="Web-{B32C6F28-247C-4D05-B6A3-FA2424EACBEE}" dt="2021-04-01T03:00:14.436" v="484" actId="1076"/>
          <ac:picMkLst>
            <pc:docMk/>
            <pc:sldMk cId="835612329" sldId="403"/>
            <ac:picMk id="8" creationId="{612FF8DA-5ABC-48CB-8184-F57E0449ECA2}"/>
          </ac:picMkLst>
        </pc:picChg>
      </pc:sldChg>
      <pc:sldChg chg="addSp delSp modSp ord">
        <pc:chgData name="Brendan Patrick Paulo" userId="S::bpp42@nau.edu::d2ba0eff-8bc7-4373-83b4-27b2cfe6ea52" providerId="AD" clId="Web-{B32C6F28-247C-4D05-B6A3-FA2424EACBEE}" dt="2021-04-01T02:11:04.862" v="392"/>
        <pc:sldMkLst>
          <pc:docMk/>
          <pc:sldMk cId="2459661276" sldId="404"/>
        </pc:sldMkLst>
        <pc:spChg chg="add mod">
          <ac:chgData name="Brendan Patrick Paulo" userId="S::bpp42@nau.edu::d2ba0eff-8bc7-4373-83b4-27b2cfe6ea52" providerId="AD" clId="Web-{B32C6F28-247C-4D05-B6A3-FA2424EACBEE}" dt="2021-04-01T01:18:19.093" v="336" actId="1076"/>
          <ac:spMkLst>
            <pc:docMk/>
            <pc:sldMk cId="2459661276" sldId="404"/>
            <ac:spMk id="12" creationId="{2B8029FC-0312-4425-BB5A-57C840FB4DA1}"/>
          </ac:spMkLst>
        </pc:spChg>
        <pc:spChg chg="add mod">
          <ac:chgData name="Brendan Patrick Paulo" userId="S::bpp42@nau.edu::d2ba0eff-8bc7-4373-83b4-27b2cfe6ea52" providerId="AD" clId="Web-{B32C6F28-247C-4D05-B6A3-FA2424EACBEE}" dt="2021-04-01T01:19:33.486" v="354" actId="1076"/>
          <ac:spMkLst>
            <pc:docMk/>
            <pc:sldMk cId="2459661276" sldId="404"/>
            <ac:spMk id="15" creationId="{E08CCE75-FEF6-46E1-8622-05C8266CD527}"/>
          </ac:spMkLst>
        </pc:spChg>
        <pc:picChg chg="mod">
          <ac:chgData name="Brendan Patrick Paulo" userId="S::bpp42@nau.edu::d2ba0eff-8bc7-4373-83b4-27b2cfe6ea52" providerId="AD" clId="Web-{B32C6F28-247C-4D05-B6A3-FA2424EACBEE}" dt="2021-04-01T01:15:13.542" v="317" actId="1076"/>
          <ac:picMkLst>
            <pc:docMk/>
            <pc:sldMk cId="2459661276" sldId="404"/>
            <ac:picMk id="10" creationId="{0A85173D-1CC0-4B1F-8451-DA1501E1223C}"/>
          </ac:picMkLst>
        </pc:picChg>
        <pc:cxnChg chg="del">
          <ac:chgData name="Brendan Patrick Paulo" userId="S::bpp42@nau.edu::d2ba0eff-8bc7-4373-83b4-27b2cfe6ea52" providerId="AD" clId="Web-{B32C6F28-247C-4D05-B6A3-FA2424EACBEE}" dt="2021-04-01T01:20:11.143" v="356"/>
          <ac:cxnSpMkLst>
            <pc:docMk/>
            <pc:sldMk cId="2459661276" sldId="404"/>
            <ac:cxnSpMk id="7" creationId="{9D6BB7A9-BE1B-4766-9AB1-C7C573353BEE}"/>
          </ac:cxnSpMkLst>
        </pc:cxnChg>
        <pc:cxnChg chg="add mod">
          <ac:chgData name="Brendan Patrick Paulo" userId="S::bpp42@nau.edu::d2ba0eff-8bc7-4373-83b4-27b2cfe6ea52" providerId="AD" clId="Web-{B32C6F28-247C-4D05-B6A3-FA2424EACBEE}" dt="2021-04-01T01:20:03.268" v="355" actId="14100"/>
          <ac:cxnSpMkLst>
            <pc:docMk/>
            <pc:sldMk cId="2459661276" sldId="404"/>
            <ac:cxnSpMk id="9" creationId="{EEE0795C-995E-4FBF-A575-B4C8EB22A989}"/>
          </ac:cxnSpMkLst>
        </pc:cxnChg>
        <pc:cxnChg chg="add mod">
          <ac:chgData name="Brendan Patrick Paulo" userId="S::bpp42@nau.edu::d2ba0eff-8bc7-4373-83b4-27b2cfe6ea52" providerId="AD" clId="Web-{B32C6F28-247C-4D05-B6A3-FA2424EACBEE}" dt="2021-04-01T01:19:03.923" v="342" actId="14100"/>
          <ac:cxnSpMkLst>
            <pc:docMk/>
            <pc:sldMk cId="2459661276" sldId="404"/>
            <ac:cxnSpMk id="13" creationId="{1CDF9AD4-7B34-4E36-A817-01E29CB01F4E}"/>
          </ac:cxnSpMkLst>
        </pc:cxnChg>
      </pc:sldChg>
      <pc:sldChg chg="addSp delSp modSp">
        <pc:chgData name="Brendan Patrick Paulo" userId="S::bpp42@nau.edu::d2ba0eff-8bc7-4373-83b4-27b2cfe6ea52" providerId="AD" clId="Web-{B32C6F28-247C-4D05-B6A3-FA2424EACBEE}" dt="2021-04-01T03:16:14.166" v="925" actId="20577"/>
        <pc:sldMkLst>
          <pc:docMk/>
          <pc:sldMk cId="1101348108" sldId="405"/>
        </pc:sldMkLst>
        <pc:spChg chg="mod">
          <ac:chgData name="Brendan Patrick Paulo" userId="S::bpp42@nau.edu::d2ba0eff-8bc7-4373-83b4-27b2cfe6ea52" providerId="AD" clId="Web-{B32C6F28-247C-4D05-B6A3-FA2424EACBEE}" dt="2021-04-01T02:30:11.469" v="427" actId="20577"/>
          <ac:spMkLst>
            <pc:docMk/>
            <pc:sldMk cId="1101348108" sldId="405"/>
            <ac:spMk id="5" creationId="{5847BD5C-49CA-49E8-8378-310686DB1E37}"/>
          </ac:spMkLst>
        </pc:spChg>
        <pc:spChg chg="mod">
          <ac:chgData name="Brendan Patrick Paulo" userId="S::bpp42@nau.edu::d2ba0eff-8bc7-4373-83b4-27b2cfe6ea52" providerId="AD" clId="Web-{B32C6F28-247C-4D05-B6A3-FA2424EACBEE}" dt="2021-04-01T03:09:05.702" v="580" actId="20577"/>
          <ac:spMkLst>
            <pc:docMk/>
            <pc:sldMk cId="1101348108" sldId="405"/>
            <ac:spMk id="7" creationId="{319E987A-23A7-4A99-9FC8-054FE2CC31DA}"/>
          </ac:spMkLst>
        </pc:spChg>
        <pc:spChg chg="mod">
          <ac:chgData name="Brendan Patrick Paulo" userId="S::bpp42@nau.edu::d2ba0eff-8bc7-4373-83b4-27b2cfe6ea52" providerId="AD" clId="Web-{B32C6F28-247C-4D05-B6A3-FA2424EACBEE}" dt="2021-04-01T03:16:14.166" v="925" actId="20577"/>
          <ac:spMkLst>
            <pc:docMk/>
            <pc:sldMk cId="1101348108" sldId="405"/>
            <ac:spMk id="9" creationId="{4FF57FB6-DA76-4F33-B3BE-73818732B4BD}"/>
          </ac:spMkLst>
        </pc:spChg>
        <pc:picChg chg="del mod">
          <ac:chgData name="Brendan Patrick Paulo" userId="S::bpp42@nau.edu::d2ba0eff-8bc7-4373-83b4-27b2cfe6ea52" providerId="AD" clId="Web-{B32C6F28-247C-4D05-B6A3-FA2424EACBEE}" dt="2021-04-01T02:58:59.450" v="473"/>
          <ac:picMkLst>
            <pc:docMk/>
            <pc:sldMk cId="1101348108" sldId="405"/>
            <ac:picMk id="4" creationId="{E28AD45B-98CB-4529-898F-95DE9C761B5A}"/>
          </ac:picMkLst>
        </pc:picChg>
        <pc:picChg chg="mod">
          <ac:chgData name="Brendan Patrick Paulo" userId="S::bpp42@nau.edu::d2ba0eff-8bc7-4373-83b4-27b2cfe6ea52" providerId="AD" clId="Web-{B32C6F28-247C-4D05-B6A3-FA2424EACBEE}" dt="2021-04-01T02:59:03.497" v="474" actId="1076"/>
          <ac:picMkLst>
            <pc:docMk/>
            <pc:sldMk cId="1101348108" sldId="405"/>
            <ac:picMk id="11" creationId="{956CC302-0FE7-4ACC-B823-D4D93769520D}"/>
          </ac:picMkLst>
        </pc:picChg>
        <pc:picChg chg="mod">
          <ac:chgData name="Brendan Patrick Paulo" userId="S::bpp42@nau.edu::d2ba0eff-8bc7-4373-83b4-27b2cfe6ea52" providerId="AD" clId="Web-{B32C6F28-247C-4D05-B6A3-FA2424EACBEE}" dt="2021-04-01T02:56:24.899" v="463" actId="1076"/>
          <ac:picMkLst>
            <pc:docMk/>
            <pc:sldMk cId="1101348108" sldId="405"/>
            <ac:picMk id="12" creationId="{43A018AA-D530-486A-A5BE-E497375FA317}"/>
          </ac:picMkLst>
        </pc:picChg>
        <pc:picChg chg="add mod">
          <ac:chgData name="Brendan Patrick Paulo" userId="S::bpp42@nau.edu::d2ba0eff-8bc7-4373-83b4-27b2cfe6ea52" providerId="AD" clId="Web-{B32C6F28-247C-4D05-B6A3-FA2424EACBEE}" dt="2021-04-01T02:59:08.294" v="475" actId="1076"/>
          <ac:picMkLst>
            <pc:docMk/>
            <pc:sldMk cId="1101348108" sldId="405"/>
            <ac:picMk id="13" creationId="{89D648CD-3045-4585-A5CB-89A549BE15AF}"/>
          </ac:picMkLst>
        </pc:picChg>
      </pc:sldChg>
      <pc:sldChg chg="addSp modSp">
        <pc:chgData name="Brendan Patrick Paulo" userId="S::bpp42@nau.edu::d2ba0eff-8bc7-4373-83b4-27b2cfe6ea52" providerId="AD" clId="Web-{B32C6F28-247C-4D05-B6A3-FA2424EACBEE}" dt="2021-04-01T03:05:18.632" v="571" actId="20577"/>
        <pc:sldMkLst>
          <pc:docMk/>
          <pc:sldMk cId="2735317075" sldId="4087"/>
        </pc:sldMkLst>
        <pc:spChg chg="mod">
          <ac:chgData name="Brendan Patrick Paulo" userId="S::bpp42@nau.edu::d2ba0eff-8bc7-4373-83b4-27b2cfe6ea52" providerId="AD" clId="Web-{B32C6F28-247C-4D05-B6A3-FA2424EACBEE}" dt="2021-04-01T03:05:18.632" v="571" actId="20577"/>
          <ac:spMkLst>
            <pc:docMk/>
            <pc:sldMk cId="2735317075" sldId="4087"/>
            <ac:spMk id="6" creationId="{6C135A5A-AFCF-4733-8C91-20C94E4711D2}"/>
          </ac:spMkLst>
        </pc:spChg>
        <pc:picChg chg="add mod">
          <ac:chgData name="Brendan Patrick Paulo" userId="S::bpp42@nau.edu::d2ba0eff-8bc7-4373-83b4-27b2cfe6ea52" providerId="AD" clId="Web-{B32C6F28-247C-4D05-B6A3-FA2424EACBEE}" dt="2021-04-01T00:56:27.779" v="280" actId="1076"/>
          <ac:picMkLst>
            <pc:docMk/>
            <pc:sldMk cId="2735317075" sldId="4087"/>
            <ac:picMk id="2" creationId="{4968BED6-FBFB-4C5A-948F-9F48E21B1517}"/>
          </ac:picMkLst>
        </pc:picChg>
      </pc:sldChg>
      <pc:sldChg chg="new del">
        <pc:chgData name="Brendan Patrick Paulo" userId="S::bpp42@nau.edu::d2ba0eff-8bc7-4373-83b4-27b2cfe6ea52" providerId="AD" clId="Web-{B32C6F28-247C-4D05-B6A3-FA2424EACBEE}" dt="2021-04-01T02:17:12.777" v="395"/>
        <pc:sldMkLst>
          <pc:docMk/>
          <pc:sldMk cId="1749918481" sldId="4103"/>
        </pc:sldMkLst>
      </pc:sldChg>
      <pc:sldChg chg="addSp delSp modSp add replId">
        <pc:chgData name="Brendan Patrick Paulo" userId="S::bpp42@nau.edu::d2ba0eff-8bc7-4373-83b4-27b2cfe6ea52" providerId="AD" clId="Web-{B32C6F28-247C-4D05-B6A3-FA2424EACBEE}" dt="2021-04-01T02:22:31.832" v="425" actId="20577"/>
        <pc:sldMkLst>
          <pc:docMk/>
          <pc:sldMk cId="2596306710" sldId="4104"/>
        </pc:sldMkLst>
        <pc:spChg chg="mod">
          <ac:chgData name="Brendan Patrick Paulo" userId="S::bpp42@nau.edu::d2ba0eff-8bc7-4373-83b4-27b2cfe6ea52" providerId="AD" clId="Web-{B32C6F28-247C-4D05-B6A3-FA2424EACBEE}" dt="2021-04-01T02:18:16.373" v="400" actId="20577"/>
          <ac:spMkLst>
            <pc:docMk/>
            <pc:sldMk cId="2596306710" sldId="4104"/>
            <ac:spMk id="2" creationId="{925BE08F-0C51-42C8-BBE3-77E5ADFA7029}"/>
          </ac:spMkLst>
        </pc:spChg>
        <pc:spChg chg="del">
          <ac:chgData name="Brendan Patrick Paulo" userId="S::bpp42@nau.edu::d2ba0eff-8bc7-4373-83b4-27b2cfe6ea52" providerId="AD" clId="Web-{B32C6F28-247C-4D05-B6A3-FA2424EACBEE}" dt="2021-04-01T02:17:34.403" v="396"/>
          <ac:spMkLst>
            <pc:docMk/>
            <pc:sldMk cId="2596306710" sldId="4104"/>
            <ac:spMk id="8" creationId="{FF1D67DE-07FE-4F6E-B17F-5386CD5C59C4}"/>
          </ac:spMkLst>
        </pc:spChg>
        <pc:spChg chg="mod">
          <ac:chgData name="Brendan Patrick Paulo" userId="S::bpp42@nau.edu::d2ba0eff-8bc7-4373-83b4-27b2cfe6ea52" providerId="AD" clId="Web-{B32C6F28-247C-4D05-B6A3-FA2424EACBEE}" dt="2021-04-01T02:22:31.832" v="425" actId="20577"/>
          <ac:spMkLst>
            <pc:docMk/>
            <pc:sldMk cId="2596306710" sldId="4104"/>
            <ac:spMk id="12" creationId="{C2099341-963E-40DF-BA01-C1F01C881BBF}"/>
          </ac:spMkLst>
        </pc:spChg>
        <pc:spChg chg="add del mod">
          <ac:chgData name="Brendan Patrick Paulo" userId="S::bpp42@nau.edu::d2ba0eff-8bc7-4373-83b4-27b2cfe6ea52" providerId="AD" clId="Web-{B32C6F28-247C-4D05-B6A3-FA2424EACBEE}" dt="2021-04-01T02:17:43.684" v="397"/>
          <ac:spMkLst>
            <pc:docMk/>
            <pc:sldMk cId="2596306710" sldId="4104"/>
            <ac:spMk id="14" creationId="{967A5BE2-3134-4268-AE5D-B01AAC932C0D}"/>
          </ac:spMkLst>
        </pc:spChg>
      </pc:sldChg>
    </pc:docChg>
  </pc:docChgLst>
  <pc:docChgLst>
    <pc:chgData name="Tyler Stephen Trebilcock" userId="S::tst66@nau.edu::fbe183bf-fa41-422b-af39-0629579a8e61" providerId="AD" clId="Web-{7D2BD033-F56A-41EC-B4DA-0E048CA3CEFE}"/>
    <pc:docChg chg="modSld">
      <pc:chgData name="Tyler Stephen Trebilcock" userId="S::tst66@nau.edu::fbe183bf-fa41-422b-af39-0629579a8e61" providerId="AD" clId="Web-{7D2BD033-F56A-41EC-B4DA-0E048CA3CEFE}" dt="2021-03-28T22:00:17.460" v="38" actId="20577"/>
      <pc:docMkLst>
        <pc:docMk/>
      </pc:docMkLst>
      <pc:sldChg chg="modSp">
        <pc:chgData name="Tyler Stephen Trebilcock" userId="S::tst66@nau.edu::fbe183bf-fa41-422b-af39-0629579a8e61" providerId="AD" clId="Web-{7D2BD033-F56A-41EC-B4DA-0E048CA3CEFE}" dt="2021-03-28T20:57:50.164" v="20" actId="20577"/>
        <pc:sldMkLst>
          <pc:docMk/>
          <pc:sldMk cId="2558133987" sldId="355"/>
        </pc:sldMkLst>
        <pc:spChg chg="mod">
          <ac:chgData name="Tyler Stephen Trebilcock" userId="S::tst66@nau.edu::fbe183bf-fa41-422b-af39-0629579a8e61" providerId="AD" clId="Web-{7D2BD033-F56A-41EC-B4DA-0E048CA3CEFE}" dt="2021-03-28T20:57:50.164" v="20" actId="20577"/>
          <ac:spMkLst>
            <pc:docMk/>
            <pc:sldMk cId="2558133987" sldId="355"/>
            <ac:spMk id="6" creationId="{8EFC8478-E924-4BC6-B750-B2BE5F9D67CF}"/>
          </ac:spMkLst>
        </pc:spChg>
      </pc:sldChg>
      <pc:sldChg chg="modSp">
        <pc:chgData name="Tyler Stephen Trebilcock" userId="S::tst66@nau.edu::fbe183bf-fa41-422b-af39-0629579a8e61" providerId="AD" clId="Web-{7D2BD033-F56A-41EC-B4DA-0E048CA3CEFE}" dt="2021-03-28T22:00:17.460" v="38" actId="20577"/>
        <pc:sldMkLst>
          <pc:docMk/>
          <pc:sldMk cId="3722917775" sldId="406"/>
        </pc:sldMkLst>
        <pc:spChg chg="mod">
          <ac:chgData name="Tyler Stephen Trebilcock" userId="S::tst66@nau.edu::fbe183bf-fa41-422b-af39-0629579a8e61" providerId="AD" clId="Web-{7D2BD033-F56A-41EC-B4DA-0E048CA3CEFE}" dt="2021-03-28T22:00:17.460" v="38" actId="20577"/>
          <ac:spMkLst>
            <pc:docMk/>
            <pc:sldMk cId="3722917775" sldId="406"/>
            <ac:spMk id="25" creationId="{00C12B2E-EC7E-4D2A-B2DC-432E5A1E65BA}"/>
          </ac:spMkLst>
        </pc:spChg>
      </pc:sldChg>
    </pc:docChg>
  </pc:docChgLst>
  <pc:docChgLst>
    <pc:chgData name="Ashley Ann Redmond" userId="S::ashley.redmond@nau.edu::40b5ccaa-f571-436c-9d82-4486d945c4ad" providerId="AD" clId="Web-{EF2C901B-069D-4E8F-9245-5C86C788295F}"/>
    <pc:docChg chg="modSld">
      <pc:chgData name="Ashley Ann Redmond" userId="S::ashley.redmond@nau.edu::40b5ccaa-f571-436c-9d82-4486d945c4ad" providerId="AD" clId="Web-{EF2C901B-069D-4E8F-9245-5C86C788295F}" dt="2021-03-31T21:24:42.546" v="6" actId="20577"/>
      <pc:docMkLst>
        <pc:docMk/>
      </pc:docMkLst>
      <pc:sldChg chg="modSp">
        <pc:chgData name="Ashley Ann Redmond" userId="S::ashley.redmond@nau.edu::40b5ccaa-f571-436c-9d82-4486d945c4ad" providerId="AD" clId="Web-{EF2C901B-069D-4E8F-9245-5C86C788295F}" dt="2021-03-31T21:24:42.546" v="6" actId="20577"/>
        <pc:sldMkLst>
          <pc:docMk/>
          <pc:sldMk cId="1101348108" sldId="405"/>
        </pc:sldMkLst>
        <pc:spChg chg="mod">
          <ac:chgData name="Ashley Ann Redmond" userId="S::ashley.redmond@nau.edu::40b5ccaa-f571-436c-9d82-4486d945c4ad" providerId="AD" clId="Web-{EF2C901B-069D-4E8F-9245-5C86C788295F}" dt="2021-03-31T21:24:42.546" v="6" actId="20577"/>
          <ac:spMkLst>
            <pc:docMk/>
            <pc:sldMk cId="1101348108" sldId="405"/>
            <ac:spMk id="5" creationId="{5847BD5C-49CA-49E8-8378-310686DB1E37}"/>
          </ac:spMkLst>
        </pc:spChg>
      </pc:sldChg>
    </pc:docChg>
  </pc:docChgLst>
  <pc:docChgLst>
    <pc:chgData name="Logan Alexander Faubion" userId="S::lf367@nau.edu::ca23724e-7679-4f79-b63b-543e294bf5fe" providerId="AD" clId="Web-{7DF16D4A-9406-4537-98C2-529DBEDA2C68}"/>
    <pc:docChg chg="modSld">
      <pc:chgData name="Logan Alexander Faubion" userId="S::lf367@nau.edu::ca23724e-7679-4f79-b63b-543e294bf5fe" providerId="AD" clId="Web-{7DF16D4A-9406-4537-98C2-529DBEDA2C68}" dt="2021-04-06T22:40:10.843" v="8" actId="20577"/>
      <pc:docMkLst>
        <pc:docMk/>
      </pc:docMkLst>
      <pc:sldChg chg="modSp">
        <pc:chgData name="Logan Alexander Faubion" userId="S::lf367@nau.edu::ca23724e-7679-4f79-b63b-543e294bf5fe" providerId="AD" clId="Web-{7DF16D4A-9406-4537-98C2-529DBEDA2C68}" dt="2021-04-06T22:40:10.843" v="8" actId="20577"/>
        <pc:sldMkLst>
          <pc:docMk/>
          <pc:sldMk cId="2239901873" sldId="267"/>
        </pc:sldMkLst>
        <pc:spChg chg="mod">
          <ac:chgData name="Logan Alexander Faubion" userId="S::lf367@nau.edu::ca23724e-7679-4f79-b63b-543e294bf5fe" providerId="AD" clId="Web-{7DF16D4A-9406-4537-98C2-529DBEDA2C68}" dt="2021-04-06T22:40:10.843" v="8" actId="20577"/>
          <ac:spMkLst>
            <pc:docMk/>
            <pc:sldMk cId="2239901873" sldId="267"/>
            <ac:spMk id="3" creationId="{AE223BB4-A62A-4233-9814-6A5FA5726986}"/>
          </ac:spMkLst>
        </pc:spChg>
      </pc:sldChg>
    </pc:docChg>
  </pc:docChgLst>
  <pc:docChgLst>
    <pc:chgData name="Logan Alexander Faubion" userId="S::lf367@nau.edu::ca23724e-7679-4f79-b63b-543e294bf5fe" providerId="AD" clId="Web-{2BCB6C8D-7F2E-4300-B2C8-D6ECE878FBD2}"/>
    <pc:docChg chg="modSld">
      <pc:chgData name="Logan Alexander Faubion" userId="S::lf367@nau.edu::ca23724e-7679-4f79-b63b-543e294bf5fe" providerId="AD" clId="Web-{2BCB6C8D-7F2E-4300-B2C8-D6ECE878FBD2}" dt="2021-04-01T02:30:50.031" v="193" actId="20577"/>
      <pc:docMkLst>
        <pc:docMk/>
      </pc:docMkLst>
      <pc:sldChg chg="modSp">
        <pc:chgData name="Logan Alexander Faubion" userId="S::lf367@nau.edu::ca23724e-7679-4f79-b63b-543e294bf5fe" providerId="AD" clId="Web-{2BCB6C8D-7F2E-4300-B2C8-D6ECE878FBD2}" dt="2021-04-01T02:30:25.405" v="185" actId="20577"/>
        <pc:sldMkLst>
          <pc:docMk/>
          <pc:sldMk cId="846093599" sldId="269"/>
        </pc:sldMkLst>
        <pc:spChg chg="mod">
          <ac:chgData name="Logan Alexander Faubion" userId="S::lf367@nau.edu::ca23724e-7679-4f79-b63b-543e294bf5fe" providerId="AD" clId="Web-{2BCB6C8D-7F2E-4300-B2C8-D6ECE878FBD2}" dt="2021-04-01T02:30:25.405" v="185" actId="20577"/>
          <ac:spMkLst>
            <pc:docMk/>
            <pc:sldMk cId="846093599" sldId="269"/>
            <ac:spMk id="5" creationId="{9A221D81-AF2F-43E5-8006-6C56DE056104}"/>
          </ac:spMkLst>
        </pc:spChg>
        <pc:graphicFrameChg chg="mod modGraphic">
          <ac:chgData name="Logan Alexander Faubion" userId="S::lf367@nau.edu::ca23724e-7679-4f79-b63b-543e294bf5fe" providerId="AD" clId="Web-{2BCB6C8D-7F2E-4300-B2C8-D6ECE878FBD2}" dt="2021-04-01T02:28:09.976" v="84"/>
          <ac:graphicFrameMkLst>
            <pc:docMk/>
            <pc:sldMk cId="846093599" sldId="269"/>
            <ac:graphicFrameMk id="7" creationId="{D54A2183-3B56-4F90-AA1E-4FF5CC75F2F7}"/>
          </ac:graphicFrameMkLst>
        </pc:graphicFrameChg>
      </pc:sldChg>
      <pc:sldChg chg="modSp">
        <pc:chgData name="Logan Alexander Faubion" userId="S::lf367@nau.edu::ca23724e-7679-4f79-b63b-543e294bf5fe" providerId="AD" clId="Web-{2BCB6C8D-7F2E-4300-B2C8-D6ECE878FBD2}" dt="2021-04-01T02:30:50.031" v="193" actId="20577"/>
        <pc:sldMkLst>
          <pc:docMk/>
          <pc:sldMk cId="3158492421" sldId="4088"/>
        </pc:sldMkLst>
        <pc:spChg chg="mod">
          <ac:chgData name="Logan Alexander Faubion" userId="S::lf367@nau.edu::ca23724e-7679-4f79-b63b-543e294bf5fe" providerId="AD" clId="Web-{2BCB6C8D-7F2E-4300-B2C8-D6ECE878FBD2}" dt="2021-04-01T02:30:50.031" v="193" actId="20577"/>
          <ac:spMkLst>
            <pc:docMk/>
            <pc:sldMk cId="3158492421" sldId="4088"/>
            <ac:spMk id="6" creationId="{6C135A5A-AFCF-4733-8C91-20C94E4711D2}"/>
          </ac:spMkLst>
        </pc:spChg>
      </pc:sldChg>
    </pc:docChg>
  </pc:docChgLst>
  <pc:docChgLst>
    <pc:chgData name="Emily Caroline Kasarjian" userId="S::eck67@nau.edu::e6735b90-ddf5-44ff-897f-61e3614c04d4" providerId="AD" clId="Web-{6442AFBD-5A86-400D-9D64-38A4315355D6}"/>
    <pc:docChg chg="modSld">
      <pc:chgData name="Emily Caroline Kasarjian" userId="S::eck67@nau.edu::e6735b90-ddf5-44ff-897f-61e3614c04d4" providerId="AD" clId="Web-{6442AFBD-5A86-400D-9D64-38A4315355D6}" dt="2021-03-29T22:32:08.403" v="391" actId="20577"/>
      <pc:docMkLst>
        <pc:docMk/>
      </pc:docMkLst>
      <pc:sldChg chg="modSp">
        <pc:chgData name="Emily Caroline Kasarjian" userId="S::eck67@nau.edu::e6735b90-ddf5-44ff-897f-61e3614c04d4" providerId="AD" clId="Web-{6442AFBD-5A86-400D-9D64-38A4315355D6}" dt="2021-03-29T22:24:45.734" v="291" actId="20577"/>
        <pc:sldMkLst>
          <pc:docMk/>
          <pc:sldMk cId="2003434966" sldId="396"/>
        </pc:sldMkLst>
        <pc:spChg chg="mod">
          <ac:chgData name="Emily Caroline Kasarjian" userId="S::eck67@nau.edu::e6735b90-ddf5-44ff-897f-61e3614c04d4" providerId="AD" clId="Web-{6442AFBD-5A86-400D-9D64-38A4315355D6}" dt="2021-03-29T22:23:07.403" v="256" actId="20577"/>
          <ac:spMkLst>
            <pc:docMk/>
            <pc:sldMk cId="2003434966" sldId="396"/>
            <ac:spMk id="4" creationId="{F8DA0C02-DDF7-4736-921F-4E0EEB51FF3B}"/>
          </ac:spMkLst>
        </pc:spChg>
        <pc:spChg chg="mod">
          <ac:chgData name="Emily Caroline Kasarjian" userId="S::eck67@nau.edu::e6735b90-ddf5-44ff-897f-61e3614c04d4" providerId="AD" clId="Web-{6442AFBD-5A86-400D-9D64-38A4315355D6}" dt="2021-03-29T22:24:45.734" v="291" actId="20577"/>
          <ac:spMkLst>
            <pc:docMk/>
            <pc:sldMk cId="2003434966" sldId="396"/>
            <ac:spMk id="5" creationId="{5847BD5C-49CA-49E8-8378-310686DB1E37}"/>
          </ac:spMkLst>
        </pc:spChg>
      </pc:sldChg>
      <pc:sldChg chg="modSp">
        <pc:chgData name="Emily Caroline Kasarjian" userId="S::eck67@nau.edu::e6735b90-ddf5-44ff-897f-61e3614c04d4" providerId="AD" clId="Web-{6442AFBD-5A86-400D-9D64-38A4315355D6}" dt="2021-03-29T22:32:08.403" v="391" actId="20577"/>
        <pc:sldMkLst>
          <pc:docMk/>
          <pc:sldMk cId="3722917775" sldId="406"/>
        </pc:sldMkLst>
        <pc:spChg chg="mod">
          <ac:chgData name="Emily Caroline Kasarjian" userId="S::eck67@nau.edu::e6735b90-ddf5-44ff-897f-61e3614c04d4" providerId="AD" clId="Web-{6442AFBD-5A86-400D-9D64-38A4315355D6}" dt="2021-03-29T22:32:08.403" v="391" actId="20577"/>
          <ac:spMkLst>
            <pc:docMk/>
            <pc:sldMk cId="3722917775" sldId="406"/>
            <ac:spMk id="13" creationId="{2F15EABF-FD5F-4968-934E-1F8FD6B59527}"/>
          </ac:spMkLst>
        </pc:spChg>
        <pc:spChg chg="mod">
          <ac:chgData name="Emily Caroline Kasarjian" userId="S::eck67@nau.edu::e6735b90-ddf5-44ff-897f-61e3614c04d4" providerId="AD" clId="Web-{6442AFBD-5A86-400D-9D64-38A4315355D6}" dt="2021-03-29T22:27:08.738" v="372" actId="20577"/>
          <ac:spMkLst>
            <pc:docMk/>
            <pc:sldMk cId="3722917775" sldId="406"/>
            <ac:spMk id="19" creationId="{17BC9F08-189A-438E-81D6-E07A62A60DE8}"/>
          </ac:spMkLst>
        </pc:spChg>
        <pc:spChg chg="mod">
          <ac:chgData name="Emily Caroline Kasarjian" userId="S::eck67@nau.edu::e6735b90-ddf5-44ff-897f-61e3614c04d4" providerId="AD" clId="Web-{6442AFBD-5A86-400D-9D64-38A4315355D6}" dt="2021-03-29T22:26:44.628" v="311" actId="20577"/>
          <ac:spMkLst>
            <pc:docMk/>
            <pc:sldMk cId="3722917775" sldId="406"/>
            <ac:spMk id="28" creationId="{5E5332DF-5D1B-452E-9E67-0B6F65D21106}"/>
          </ac:spMkLst>
        </pc:spChg>
        <pc:spChg chg="mod">
          <ac:chgData name="Emily Caroline Kasarjian" userId="S::eck67@nau.edu::e6735b90-ddf5-44ff-897f-61e3614c04d4" providerId="AD" clId="Web-{6442AFBD-5A86-400D-9D64-38A4315355D6}" dt="2021-03-29T22:26:44.566" v="310" actId="20577"/>
          <ac:spMkLst>
            <pc:docMk/>
            <pc:sldMk cId="3722917775" sldId="406"/>
            <ac:spMk id="29" creationId="{82B8EA80-4854-4019-AAD9-F47AFB7CA29A}"/>
          </ac:spMkLst>
        </pc:spChg>
      </pc:sldChg>
    </pc:docChg>
  </pc:docChgLst>
  <pc:docChgLst>
    <pc:chgData name="Ashley Ann Redmond" userId="S::ashley.redmond@nau.edu::40b5ccaa-f571-436c-9d82-4486d945c4ad" providerId="AD" clId="Web-{DE433FAD-EC64-492C-BB5C-9D4E35C965FB}"/>
    <pc:docChg chg="modSld">
      <pc:chgData name="Ashley Ann Redmond" userId="S::ashley.redmond@nau.edu::40b5ccaa-f571-436c-9d82-4486d945c4ad" providerId="AD" clId="Web-{DE433FAD-EC64-492C-BB5C-9D4E35C965FB}" dt="2021-03-31T00:17:47.520" v="135" actId="20577"/>
      <pc:docMkLst>
        <pc:docMk/>
      </pc:docMkLst>
      <pc:sldChg chg="modSp">
        <pc:chgData name="Ashley Ann Redmond" userId="S::ashley.redmond@nau.edu::40b5ccaa-f571-436c-9d82-4486d945c4ad" providerId="AD" clId="Web-{DE433FAD-EC64-492C-BB5C-9D4E35C965FB}" dt="2021-03-31T00:17:47.520" v="135" actId="20577"/>
        <pc:sldMkLst>
          <pc:docMk/>
          <pc:sldMk cId="1101348108" sldId="405"/>
        </pc:sldMkLst>
        <pc:spChg chg="mod">
          <ac:chgData name="Ashley Ann Redmond" userId="S::ashley.redmond@nau.edu::40b5ccaa-f571-436c-9d82-4486d945c4ad" providerId="AD" clId="Web-{DE433FAD-EC64-492C-BB5C-9D4E35C965FB}" dt="2021-03-31T00:17:47.520" v="135" actId="20577"/>
          <ac:spMkLst>
            <pc:docMk/>
            <pc:sldMk cId="1101348108" sldId="405"/>
            <ac:spMk id="5" creationId="{5847BD5C-49CA-49E8-8378-310686DB1E37}"/>
          </ac:spMkLst>
        </pc:spChg>
      </pc:sldChg>
    </pc:docChg>
  </pc:docChgLst>
  <pc:docChgLst>
    <pc:chgData name="Brian L Connors" userId="S::blc338@nau.edu::081a3a51-152d-43df-8a34-9a9fe0df17fb" providerId="AD" clId="Web-{B42FB89F-0007-B000-D2C0-7FB2CD423E12}"/>
    <pc:docChg chg="addSld modSld modSection">
      <pc:chgData name="Brian L Connors" userId="S::blc338@nau.edu::081a3a51-152d-43df-8a34-9a9fe0df17fb" providerId="AD" clId="Web-{B42FB89F-0007-B000-D2C0-7FB2CD423E12}" dt="2021-03-26T23:49:30.836" v="227" actId="20577"/>
      <pc:docMkLst>
        <pc:docMk/>
      </pc:docMkLst>
      <pc:sldChg chg="modSp">
        <pc:chgData name="Brian L Connors" userId="S::blc338@nau.edu::081a3a51-152d-43df-8a34-9a9fe0df17fb" providerId="AD" clId="Web-{B42FB89F-0007-B000-D2C0-7FB2CD423E12}" dt="2021-03-26T23:49:30.836" v="227" actId="20577"/>
        <pc:sldMkLst>
          <pc:docMk/>
          <pc:sldMk cId="2735317075" sldId="4087"/>
        </pc:sldMkLst>
        <pc:spChg chg="mod">
          <ac:chgData name="Brian L Connors" userId="S::blc338@nau.edu::081a3a51-152d-43df-8a34-9a9fe0df17fb" providerId="AD" clId="Web-{B42FB89F-0007-B000-D2C0-7FB2CD423E12}" dt="2021-03-26T23:49:30.836" v="227" actId="20577"/>
          <ac:spMkLst>
            <pc:docMk/>
            <pc:sldMk cId="2735317075" sldId="4087"/>
            <ac:spMk id="6" creationId="{6C135A5A-AFCF-4733-8C91-20C94E4711D2}"/>
          </ac:spMkLst>
        </pc:spChg>
      </pc:sldChg>
      <pc:sldChg chg="new">
        <pc:chgData name="Brian L Connors" userId="S::blc338@nau.edu::081a3a51-152d-43df-8a34-9a9fe0df17fb" providerId="AD" clId="Web-{B42FB89F-0007-B000-D2C0-7FB2CD423E12}" dt="2021-03-26T23:34:55.277" v="177"/>
        <pc:sldMkLst>
          <pc:docMk/>
          <pc:sldMk cId="2342718877" sldId="4093"/>
        </pc:sldMkLst>
      </pc:sldChg>
    </pc:docChg>
  </pc:docChgLst>
  <pc:docChgLst>
    <pc:chgData name="Emily Caroline Kasarjian" userId="S::eck67@nau.edu::e6735b90-ddf5-44ff-897f-61e3614c04d4" providerId="AD" clId="Web-{712CD82E-0249-40B6-A77B-907F3E12A4C1}"/>
    <pc:docChg chg="modSld">
      <pc:chgData name="Emily Caroline Kasarjian" userId="S::eck67@nau.edu::e6735b90-ddf5-44ff-897f-61e3614c04d4" providerId="AD" clId="Web-{712CD82E-0249-40B6-A77B-907F3E12A4C1}" dt="2021-03-30T18:21:23.117" v="526"/>
      <pc:docMkLst>
        <pc:docMk/>
      </pc:docMkLst>
      <pc:sldChg chg="modSp">
        <pc:chgData name="Emily Caroline Kasarjian" userId="S::eck67@nau.edu::e6735b90-ddf5-44ff-897f-61e3614c04d4" providerId="AD" clId="Web-{712CD82E-0249-40B6-A77B-907F3E12A4C1}" dt="2021-03-30T18:05:55.144" v="16" actId="20577"/>
        <pc:sldMkLst>
          <pc:docMk/>
          <pc:sldMk cId="1708784079" sldId="394"/>
        </pc:sldMkLst>
        <pc:spChg chg="mod">
          <ac:chgData name="Emily Caroline Kasarjian" userId="S::eck67@nau.edu::e6735b90-ddf5-44ff-897f-61e3614c04d4" providerId="AD" clId="Web-{712CD82E-0249-40B6-A77B-907F3E12A4C1}" dt="2021-03-30T18:05:55.144" v="16" actId="20577"/>
          <ac:spMkLst>
            <pc:docMk/>
            <pc:sldMk cId="1708784079" sldId="394"/>
            <ac:spMk id="4" creationId="{F8DA0C02-DDF7-4736-921F-4E0EEB51FF3B}"/>
          </ac:spMkLst>
        </pc:spChg>
        <pc:spChg chg="mod">
          <ac:chgData name="Emily Caroline Kasarjian" userId="S::eck67@nau.edu::e6735b90-ddf5-44ff-897f-61e3614c04d4" providerId="AD" clId="Web-{712CD82E-0249-40B6-A77B-907F3E12A4C1}" dt="2021-03-30T18:05:26.987" v="14" actId="1076"/>
          <ac:spMkLst>
            <pc:docMk/>
            <pc:sldMk cId="1708784079" sldId="394"/>
            <ac:spMk id="10" creationId="{B8B6C172-EFBC-47D7-90BC-BE6366C81346}"/>
          </ac:spMkLst>
        </pc:spChg>
      </pc:sldChg>
      <pc:sldChg chg="addSp delSp modSp">
        <pc:chgData name="Emily Caroline Kasarjian" userId="S::eck67@nau.edu::e6735b90-ddf5-44ff-897f-61e3614c04d4" providerId="AD" clId="Web-{712CD82E-0249-40B6-A77B-907F3E12A4C1}" dt="2021-03-30T18:21:23.117" v="526"/>
        <pc:sldMkLst>
          <pc:docMk/>
          <pc:sldMk cId="2003434966" sldId="396"/>
        </pc:sldMkLst>
        <pc:spChg chg="mod">
          <ac:chgData name="Emily Caroline Kasarjian" userId="S::eck67@nau.edu::e6735b90-ddf5-44ff-897f-61e3614c04d4" providerId="AD" clId="Web-{712CD82E-0249-40B6-A77B-907F3E12A4C1}" dt="2021-03-30T18:08:07.426" v="47" actId="20577"/>
          <ac:spMkLst>
            <pc:docMk/>
            <pc:sldMk cId="2003434966" sldId="396"/>
            <ac:spMk id="5" creationId="{5847BD5C-49CA-49E8-8378-310686DB1E37}"/>
          </ac:spMkLst>
        </pc:spChg>
        <pc:spChg chg="del mod">
          <ac:chgData name="Emily Caroline Kasarjian" userId="S::eck67@nau.edu::e6735b90-ddf5-44ff-897f-61e3614c04d4" providerId="AD" clId="Web-{712CD82E-0249-40B6-A77B-907F3E12A4C1}" dt="2021-03-30T18:04:08.501" v="1"/>
          <ac:spMkLst>
            <pc:docMk/>
            <pc:sldMk cId="2003434966" sldId="396"/>
            <ac:spMk id="9" creationId="{A7BDD831-B005-4C01-B399-E19237BDA41A}"/>
          </ac:spMkLst>
        </pc:spChg>
        <pc:spChg chg="add del mod">
          <ac:chgData name="Emily Caroline Kasarjian" userId="S::eck67@nau.edu::e6735b90-ddf5-44ff-897f-61e3614c04d4" providerId="AD" clId="Web-{712CD82E-0249-40B6-A77B-907F3E12A4C1}" dt="2021-03-30T18:20:54.070" v="522"/>
          <ac:spMkLst>
            <pc:docMk/>
            <pc:sldMk cId="2003434966" sldId="396"/>
            <ac:spMk id="12" creationId="{DE8F39CE-D674-4CAE-8E99-5B13A2D591FC}"/>
          </ac:spMkLst>
        </pc:spChg>
        <pc:spChg chg="add mod">
          <ac:chgData name="Emily Caroline Kasarjian" userId="S::eck67@nau.edu::e6735b90-ddf5-44ff-897f-61e3614c04d4" providerId="AD" clId="Web-{712CD82E-0249-40B6-A77B-907F3E12A4C1}" dt="2021-03-30T18:16:53.084" v="332" actId="20577"/>
          <ac:spMkLst>
            <pc:docMk/>
            <pc:sldMk cId="2003434966" sldId="396"/>
            <ac:spMk id="13" creationId="{CD520AD7-F7B2-4D3D-A2E2-796CE573DC45}"/>
          </ac:spMkLst>
        </pc:spChg>
        <pc:spChg chg="add del mod">
          <ac:chgData name="Emily Caroline Kasarjian" userId="S::eck67@nau.edu::e6735b90-ddf5-44ff-897f-61e3614c04d4" providerId="AD" clId="Web-{712CD82E-0249-40B6-A77B-907F3E12A4C1}" dt="2021-03-30T18:20:51.851" v="521"/>
          <ac:spMkLst>
            <pc:docMk/>
            <pc:sldMk cId="2003434966" sldId="396"/>
            <ac:spMk id="17" creationId="{9BF16C2B-610D-4297-901F-C0F96A8E1F92}"/>
          </ac:spMkLst>
        </pc:spChg>
        <pc:spChg chg="add mod">
          <ac:chgData name="Emily Caroline Kasarjian" userId="S::eck67@nau.edu::e6735b90-ddf5-44ff-897f-61e3614c04d4" providerId="AD" clId="Web-{712CD82E-0249-40B6-A77B-907F3E12A4C1}" dt="2021-03-30T18:20:03.554" v="520" actId="1076"/>
          <ac:spMkLst>
            <pc:docMk/>
            <pc:sldMk cId="2003434966" sldId="396"/>
            <ac:spMk id="18" creationId="{03AC28C7-04B5-4D13-A8A5-B7CC7A6218A3}"/>
          </ac:spMkLst>
        </pc:spChg>
        <pc:graphicFrameChg chg="del mod">
          <ac:chgData name="Emily Caroline Kasarjian" userId="S::eck67@nau.edu::e6735b90-ddf5-44ff-897f-61e3614c04d4" providerId="AD" clId="Web-{712CD82E-0249-40B6-A77B-907F3E12A4C1}" dt="2021-03-30T18:15:27.709" v="154"/>
          <ac:graphicFrameMkLst>
            <pc:docMk/>
            <pc:sldMk cId="2003434966" sldId="396"/>
            <ac:graphicFrameMk id="10" creationId="{3759F800-C470-44B0-974D-DF509FE5EE50}"/>
          </ac:graphicFrameMkLst>
        </pc:graphicFrameChg>
        <pc:graphicFrameChg chg="add mod modGraphic">
          <ac:chgData name="Emily Caroline Kasarjian" userId="S::eck67@nau.edu::e6735b90-ddf5-44ff-897f-61e3614c04d4" providerId="AD" clId="Web-{712CD82E-0249-40B6-A77B-907F3E12A4C1}" dt="2021-03-30T18:18:44.929" v="508"/>
          <ac:graphicFrameMkLst>
            <pc:docMk/>
            <pc:sldMk cId="2003434966" sldId="396"/>
            <ac:graphicFrameMk id="14" creationId="{71978434-B90F-4EF5-8A46-2BC62F03A238}"/>
          </ac:graphicFrameMkLst>
        </pc:graphicFrameChg>
        <pc:picChg chg="mod">
          <ac:chgData name="Emily Caroline Kasarjian" userId="S::eck67@nau.edu::e6735b90-ddf5-44ff-897f-61e3614c04d4" providerId="AD" clId="Web-{712CD82E-0249-40B6-A77B-907F3E12A4C1}" dt="2021-03-30T18:09:07.192" v="49" actId="1076"/>
          <ac:picMkLst>
            <pc:docMk/>
            <pc:sldMk cId="2003434966" sldId="396"/>
            <ac:picMk id="7" creationId="{0FC308B2-4DD5-41A7-B1B9-30BDC8824E0A}"/>
          </ac:picMkLst>
        </pc:picChg>
        <pc:picChg chg="add mod">
          <ac:chgData name="Emily Caroline Kasarjian" userId="S::eck67@nau.edu::e6735b90-ddf5-44ff-897f-61e3614c04d4" providerId="AD" clId="Web-{712CD82E-0249-40B6-A77B-907F3E12A4C1}" dt="2021-03-30T18:13:11.427" v="141" actId="1076"/>
          <ac:picMkLst>
            <pc:docMk/>
            <pc:sldMk cId="2003434966" sldId="396"/>
            <ac:picMk id="11" creationId="{2C8F3AA2-AE80-4B7D-94B3-16BCF98B5C3A}"/>
          </ac:picMkLst>
        </pc:picChg>
        <pc:picChg chg="mod">
          <ac:chgData name="Emily Caroline Kasarjian" userId="S::eck67@nau.edu::e6735b90-ddf5-44ff-897f-61e3614c04d4" providerId="AD" clId="Web-{712CD82E-0249-40B6-A77B-907F3E12A4C1}" dt="2021-03-30T18:09:05.254" v="48" actId="1076"/>
          <ac:picMkLst>
            <pc:docMk/>
            <pc:sldMk cId="2003434966" sldId="396"/>
            <ac:picMk id="15" creationId="{DB0157BD-A7B3-4915-8134-A6FDC4CA945C}"/>
          </ac:picMkLst>
        </pc:picChg>
        <pc:picChg chg="add del mod">
          <ac:chgData name="Emily Caroline Kasarjian" userId="S::eck67@nau.edu::e6735b90-ddf5-44ff-897f-61e3614c04d4" providerId="AD" clId="Web-{712CD82E-0249-40B6-A77B-907F3E12A4C1}" dt="2021-03-30T18:18:55.319" v="510"/>
          <ac:picMkLst>
            <pc:docMk/>
            <pc:sldMk cId="2003434966" sldId="396"/>
            <ac:picMk id="16" creationId="{D0150742-B97D-4A15-8766-0D5D7DE0081E}"/>
          </ac:picMkLst>
        </pc:picChg>
        <pc:cxnChg chg="add del mod">
          <ac:chgData name="Emily Caroline Kasarjian" userId="S::eck67@nau.edu::e6735b90-ddf5-44ff-897f-61e3614c04d4" providerId="AD" clId="Web-{712CD82E-0249-40B6-A77B-907F3E12A4C1}" dt="2021-03-30T18:21:23.117" v="526"/>
          <ac:cxnSpMkLst>
            <pc:docMk/>
            <pc:sldMk cId="2003434966" sldId="396"/>
            <ac:cxnSpMk id="19" creationId="{D6725E88-28F8-41D8-964D-6CD906951A33}"/>
          </ac:cxnSpMkLst>
        </pc:cxnChg>
      </pc:sldChg>
      <pc:sldChg chg="delSp modSp">
        <pc:chgData name="Emily Caroline Kasarjian" userId="S::eck67@nau.edu::e6735b90-ddf5-44ff-897f-61e3614c04d4" providerId="AD" clId="Web-{712CD82E-0249-40B6-A77B-907F3E12A4C1}" dt="2021-03-30T18:09:41.535" v="57" actId="1076"/>
        <pc:sldMkLst>
          <pc:docMk/>
          <pc:sldMk cId="2453118953" sldId="4094"/>
        </pc:sldMkLst>
        <pc:picChg chg="mod">
          <ac:chgData name="Emily Caroline Kasarjian" userId="S::eck67@nau.edu::e6735b90-ddf5-44ff-897f-61e3614c04d4" providerId="AD" clId="Web-{712CD82E-0249-40B6-A77B-907F3E12A4C1}" dt="2021-03-30T18:09:41.535" v="57" actId="1076"/>
          <ac:picMkLst>
            <pc:docMk/>
            <pc:sldMk cId="2453118953" sldId="4094"/>
            <ac:picMk id="8" creationId="{1A8F4412-3ACD-47D7-B8B1-92F52D186144}"/>
          </ac:picMkLst>
        </pc:picChg>
        <pc:picChg chg="del">
          <ac:chgData name="Emily Caroline Kasarjian" userId="S::eck67@nau.edu::e6735b90-ddf5-44ff-897f-61e3614c04d4" providerId="AD" clId="Web-{712CD82E-0249-40B6-A77B-907F3E12A4C1}" dt="2021-03-30T18:09:14.582" v="50"/>
          <ac:picMkLst>
            <pc:docMk/>
            <pc:sldMk cId="2453118953" sldId="4094"/>
            <ac:picMk id="9" creationId="{829DF15E-79A3-4A7E-B396-4BCB8A1113A3}"/>
          </ac:picMkLst>
        </pc:picChg>
      </pc:sldChg>
    </pc:docChg>
  </pc:docChgLst>
  <pc:docChgLst>
    <pc:chgData name="Ashley Ann Redmond" userId="S::ashley.redmond@nau.edu::40b5ccaa-f571-436c-9d82-4486d945c4ad" providerId="AD" clId="Web-{A6B41F04-FC18-49B1-8A85-2F40B98FBB8B}"/>
    <pc:docChg chg="modSld">
      <pc:chgData name="Ashley Ann Redmond" userId="S::ashley.redmond@nau.edu::40b5ccaa-f571-436c-9d82-4486d945c4ad" providerId="AD" clId="Web-{A6B41F04-FC18-49B1-8A85-2F40B98FBB8B}" dt="2021-03-31T22:19:09.564" v="185" actId="20577"/>
      <pc:docMkLst>
        <pc:docMk/>
      </pc:docMkLst>
      <pc:sldChg chg="modSp">
        <pc:chgData name="Ashley Ann Redmond" userId="S::ashley.redmond@nau.edu::40b5ccaa-f571-436c-9d82-4486d945c4ad" providerId="AD" clId="Web-{A6B41F04-FC18-49B1-8A85-2F40B98FBB8B}" dt="2021-03-31T22:19:09.564" v="185" actId="20577"/>
        <pc:sldMkLst>
          <pc:docMk/>
          <pc:sldMk cId="1826951882" sldId="402"/>
        </pc:sldMkLst>
        <pc:spChg chg="mod">
          <ac:chgData name="Ashley Ann Redmond" userId="S::ashley.redmond@nau.edu::40b5ccaa-f571-436c-9d82-4486d945c4ad" providerId="AD" clId="Web-{A6B41F04-FC18-49B1-8A85-2F40B98FBB8B}" dt="2021-03-31T22:19:09.564" v="185" actId="20577"/>
          <ac:spMkLst>
            <pc:docMk/>
            <pc:sldMk cId="1826951882" sldId="402"/>
            <ac:spMk id="4" creationId="{F8EB938B-D47A-434A-B24E-4646784BD12F}"/>
          </ac:spMkLst>
        </pc:spChg>
        <pc:spChg chg="mod">
          <ac:chgData name="Ashley Ann Redmond" userId="S::ashley.redmond@nau.edu::40b5ccaa-f571-436c-9d82-4486d945c4ad" providerId="AD" clId="Web-{A6B41F04-FC18-49B1-8A85-2F40B98FBB8B}" dt="2021-03-31T22:19:05.954" v="183" actId="20577"/>
          <ac:spMkLst>
            <pc:docMk/>
            <pc:sldMk cId="1826951882" sldId="402"/>
            <ac:spMk id="7" creationId="{E6CE88FA-C757-4F13-8146-CED6D80CF2A8}"/>
          </ac:spMkLst>
        </pc:spChg>
      </pc:sldChg>
      <pc:sldChg chg="modSp">
        <pc:chgData name="Ashley Ann Redmond" userId="S::ashley.redmond@nau.edu::40b5ccaa-f571-436c-9d82-4486d945c4ad" providerId="AD" clId="Web-{A6B41F04-FC18-49B1-8A85-2F40B98FBB8B}" dt="2021-03-31T22:14:28.250" v="52" actId="20577"/>
        <pc:sldMkLst>
          <pc:docMk/>
          <pc:sldMk cId="2735317075" sldId="4087"/>
        </pc:sldMkLst>
        <pc:spChg chg="mod">
          <ac:chgData name="Ashley Ann Redmond" userId="S::ashley.redmond@nau.edu::40b5ccaa-f571-436c-9d82-4486d945c4ad" providerId="AD" clId="Web-{A6B41F04-FC18-49B1-8A85-2F40B98FBB8B}" dt="2021-03-31T22:14:28.250" v="52" actId="20577"/>
          <ac:spMkLst>
            <pc:docMk/>
            <pc:sldMk cId="2735317075" sldId="4087"/>
            <ac:spMk id="6" creationId="{6C135A5A-AFCF-4733-8C91-20C94E4711D2}"/>
          </ac:spMkLst>
        </pc:spChg>
      </pc:sldChg>
    </pc:docChg>
  </pc:docChgLst>
  <pc:docChgLst>
    <pc:chgData name="Colton Lacey" userId="S::cl2279@nau.edu::6e1e9d9d-61eb-4e0c-a06e-16c2112b32aa" providerId="AD" clId="Web-{33AE89F4-E149-4168-B106-BB150A9459BA}"/>
    <pc:docChg chg="modSld">
      <pc:chgData name="Colton Lacey" userId="S::cl2279@nau.edu::6e1e9d9d-61eb-4e0c-a06e-16c2112b32aa" providerId="AD" clId="Web-{33AE89F4-E149-4168-B106-BB150A9459BA}" dt="2021-03-30T19:01:46.926" v="81" actId="20577"/>
      <pc:docMkLst>
        <pc:docMk/>
      </pc:docMkLst>
      <pc:sldChg chg="modSp">
        <pc:chgData name="Colton Lacey" userId="S::cl2279@nau.edu::6e1e9d9d-61eb-4e0c-a06e-16c2112b32aa" providerId="AD" clId="Web-{33AE89F4-E149-4168-B106-BB150A9459BA}" dt="2021-03-30T19:01:46.926" v="81" actId="20577"/>
        <pc:sldMkLst>
          <pc:docMk/>
          <pc:sldMk cId="958157100" sldId="263"/>
        </pc:sldMkLst>
        <pc:spChg chg="mod">
          <ac:chgData name="Colton Lacey" userId="S::cl2279@nau.edu::6e1e9d9d-61eb-4e0c-a06e-16c2112b32aa" providerId="AD" clId="Web-{33AE89F4-E149-4168-B106-BB150A9459BA}" dt="2021-03-30T19:01:46.926" v="81" actId="20577"/>
          <ac:spMkLst>
            <pc:docMk/>
            <pc:sldMk cId="958157100" sldId="263"/>
            <ac:spMk id="3" creationId="{979D620A-06E2-4C02-BF5D-8541167D88CD}"/>
          </ac:spMkLst>
        </pc:spChg>
      </pc:sldChg>
      <pc:sldChg chg="modNotes">
        <pc:chgData name="Colton Lacey" userId="S::cl2279@nau.edu::6e1e9d9d-61eb-4e0c-a06e-16c2112b32aa" providerId="AD" clId="Web-{33AE89F4-E149-4168-B106-BB150A9459BA}" dt="2021-03-30T18:25:47.375" v="29"/>
        <pc:sldMkLst>
          <pc:docMk/>
          <pc:sldMk cId="507111600" sldId="264"/>
        </pc:sldMkLst>
      </pc:sldChg>
      <pc:sldChg chg="modNotes">
        <pc:chgData name="Colton Lacey" userId="S::cl2279@nau.edu::6e1e9d9d-61eb-4e0c-a06e-16c2112b32aa" providerId="AD" clId="Web-{33AE89F4-E149-4168-B106-BB150A9459BA}" dt="2021-03-30T18:26:09.221" v="31"/>
        <pc:sldMkLst>
          <pc:docMk/>
          <pc:sldMk cId="2306935727" sldId="265"/>
        </pc:sldMkLst>
      </pc:sldChg>
      <pc:sldChg chg="modSp">
        <pc:chgData name="Colton Lacey" userId="S::cl2279@nau.edu::6e1e9d9d-61eb-4e0c-a06e-16c2112b32aa" providerId="AD" clId="Web-{33AE89F4-E149-4168-B106-BB150A9459BA}" dt="2021-03-30T18:41:31.169" v="32" actId="1076"/>
        <pc:sldMkLst>
          <pc:docMk/>
          <pc:sldMk cId="4246213640" sldId="266"/>
        </pc:sldMkLst>
        <pc:spChg chg="mod">
          <ac:chgData name="Colton Lacey" userId="S::cl2279@nau.edu::6e1e9d9d-61eb-4e0c-a06e-16c2112b32aa" providerId="AD" clId="Web-{33AE89F4-E149-4168-B106-BB150A9459BA}" dt="2021-03-30T18:25:47.250" v="26" actId="20577"/>
          <ac:spMkLst>
            <pc:docMk/>
            <pc:sldMk cId="4246213640" sldId="266"/>
            <ac:spMk id="3" creationId="{AE223BB4-A62A-4233-9814-6A5FA5726986}"/>
          </ac:spMkLst>
        </pc:spChg>
        <pc:spChg chg="mod">
          <ac:chgData name="Colton Lacey" userId="S::cl2279@nau.edu::6e1e9d9d-61eb-4e0c-a06e-16c2112b32aa" providerId="AD" clId="Web-{33AE89F4-E149-4168-B106-BB150A9459BA}" dt="2021-03-30T18:41:31.169" v="32" actId="1076"/>
          <ac:spMkLst>
            <pc:docMk/>
            <pc:sldMk cId="4246213640" sldId="266"/>
            <ac:spMk id="6" creationId="{DF239DA9-B5F7-4370-A548-D5FB27E15D14}"/>
          </ac:spMkLst>
        </pc:spChg>
      </pc:sldChg>
    </pc:docChg>
  </pc:docChgLst>
  <pc:docChgLst>
    <pc:chgData name="Colton Lacey" userId="S::cl2279@nau.edu::6e1e9d9d-61eb-4e0c-a06e-16c2112b32aa" providerId="AD" clId="Web-{29AA4076-6070-467E-8CF3-B840AFE51C94}"/>
    <pc:docChg chg="modSld">
      <pc:chgData name="Colton Lacey" userId="S::cl2279@nau.edu::6e1e9d9d-61eb-4e0c-a06e-16c2112b32aa" providerId="AD" clId="Web-{29AA4076-6070-467E-8CF3-B840AFE51C94}" dt="2021-03-31T22:46:26.719" v="25"/>
      <pc:docMkLst>
        <pc:docMk/>
      </pc:docMkLst>
      <pc:sldChg chg="addSp modSp">
        <pc:chgData name="Colton Lacey" userId="S::cl2279@nau.edu::6e1e9d9d-61eb-4e0c-a06e-16c2112b32aa" providerId="AD" clId="Web-{29AA4076-6070-467E-8CF3-B840AFE51C94}" dt="2021-03-31T22:44:32.513" v="10" actId="1076"/>
        <pc:sldMkLst>
          <pc:docMk/>
          <pc:sldMk cId="767923421" sldId="412"/>
        </pc:sldMkLst>
        <pc:picChg chg="add mod modCrop">
          <ac:chgData name="Colton Lacey" userId="S::cl2279@nau.edu::6e1e9d9d-61eb-4e0c-a06e-16c2112b32aa" providerId="AD" clId="Web-{29AA4076-6070-467E-8CF3-B840AFE51C94}" dt="2021-03-31T22:44:32.513" v="10" actId="1076"/>
          <ac:picMkLst>
            <pc:docMk/>
            <pc:sldMk cId="767923421" sldId="412"/>
            <ac:picMk id="4" creationId="{9A4B3FE4-3E9A-434B-B1C8-ECBA9FB4943B}"/>
          </ac:picMkLst>
        </pc:picChg>
      </pc:sldChg>
      <pc:sldChg chg="addSp delSp modSp">
        <pc:chgData name="Colton Lacey" userId="S::cl2279@nau.edu::6e1e9d9d-61eb-4e0c-a06e-16c2112b32aa" providerId="AD" clId="Web-{29AA4076-6070-467E-8CF3-B840AFE51C94}" dt="2021-03-31T22:46:26.719" v="25"/>
        <pc:sldMkLst>
          <pc:docMk/>
          <pc:sldMk cId="3812307815" sldId="4080"/>
        </pc:sldMkLst>
        <pc:picChg chg="add del mod modCrop">
          <ac:chgData name="Colton Lacey" userId="S::cl2279@nau.edu::6e1e9d9d-61eb-4e0c-a06e-16c2112b32aa" providerId="AD" clId="Web-{29AA4076-6070-467E-8CF3-B840AFE51C94}" dt="2021-03-31T22:46:26.719" v="25"/>
          <ac:picMkLst>
            <pc:docMk/>
            <pc:sldMk cId="3812307815" sldId="4080"/>
            <ac:picMk id="2" creationId="{49CCD6FE-447D-4F61-B935-F32D1198B856}"/>
          </ac:picMkLst>
        </pc:picChg>
      </pc:sldChg>
      <pc:sldChg chg="modSp">
        <pc:chgData name="Colton Lacey" userId="S::cl2279@nau.edu::6e1e9d9d-61eb-4e0c-a06e-16c2112b32aa" providerId="AD" clId="Web-{29AA4076-6070-467E-8CF3-B840AFE51C94}" dt="2021-03-31T22:46:17.047" v="24" actId="20577"/>
        <pc:sldMkLst>
          <pc:docMk/>
          <pc:sldMk cId="2232793308" sldId="4082"/>
        </pc:sldMkLst>
        <pc:spChg chg="mod">
          <ac:chgData name="Colton Lacey" userId="S::cl2279@nau.edu::6e1e9d9d-61eb-4e0c-a06e-16c2112b32aa" providerId="AD" clId="Web-{29AA4076-6070-467E-8CF3-B840AFE51C94}" dt="2021-03-31T22:46:17.047" v="24" actId="20577"/>
          <ac:spMkLst>
            <pc:docMk/>
            <pc:sldMk cId="2232793308" sldId="4082"/>
            <ac:spMk id="8" creationId="{B2C873D1-61EE-4C24-8580-4ADA39CAD084}"/>
          </ac:spMkLst>
        </pc:spChg>
      </pc:sldChg>
    </pc:docChg>
  </pc:docChgLst>
  <pc:docChgLst>
    <pc:chgData name="Logan Alexander Faubion" userId="S::lf367@nau.edu::ca23724e-7679-4f79-b63b-543e294bf5fe" providerId="AD" clId="Web-{A13DE82A-AE4A-4944-B028-03765489D19A}"/>
    <pc:docChg chg="modSld">
      <pc:chgData name="Logan Alexander Faubion" userId="S::lf367@nau.edu::ca23724e-7679-4f79-b63b-543e294bf5fe" providerId="AD" clId="Web-{A13DE82A-AE4A-4944-B028-03765489D19A}" dt="2021-03-31T01:44:14.877" v="781" actId="20577"/>
      <pc:docMkLst>
        <pc:docMk/>
      </pc:docMkLst>
      <pc:sldChg chg="modSp">
        <pc:chgData name="Logan Alexander Faubion" userId="S::lf367@nau.edu::ca23724e-7679-4f79-b63b-543e294bf5fe" providerId="AD" clId="Web-{A13DE82A-AE4A-4944-B028-03765489D19A}" dt="2021-03-31T01:01:33.858" v="652" actId="20577"/>
        <pc:sldMkLst>
          <pc:docMk/>
          <pc:sldMk cId="4246213640" sldId="266"/>
        </pc:sldMkLst>
        <pc:spChg chg="mod">
          <ac:chgData name="Logan Alexander Faubion" userId="S::lf367@nau.edu::ca23724e-7679-4f79-b63b-543e294bf5fe" providerId="AD" clId="Web-{A13DE82A-AE4A-4944-B028-03765489D19A}" dt="2021-03-31T01:01:33.858" v="652" actId="20577"/>
          <ac:spMkLst>
            <pc:docMk/>
            <pc:sldMk cId="4246213640" sldId="266"/>
            <ac:spMk id="16" creationId="{95E159DE-D08F-4B7E-9FEC-C3DDF8649558}"/>
          </ac:spMkLst>
        </pc:spChg>
      </pc:sldChg>
      <pc:sldChg chg="addSp delSp modSp">
        <pc:chgData name="Logan Alexander Faubion" userId="S::lf367@nau.edu::ca23724e-7679-4f79-b63b-543e294bf5fe" providerId="AD" clId="Web-{A13DE82A-AE4A-4944-B028-03765489D19A}" dt="2021-03-31T01:44:14.877" v="781" actId="20577"/>
        <pc:sldMkLst>
          <pc:docMk/>
          <pc:sldMk cId="2239901873" sldId="267"/>
        </pc:sldMkLst>
        <pc:spChg chg="mod">
          <ac:chgData name="Logan Alexander Faubion" userId="S::lf367@nau.edu::ca23724e-7679-4f79-b63b-543e294bf5fe" providerId="AD" clId="Web-{A13DE82A-AE4A-4944-B028-03765489D19A}" dt="2021-03-31T01:44:14.877" v="781" actId="20577"/>
          <ac:spMkLst>
            <pc:docMk/>
            <pc:sldMk cId="2239901873" sldId="267"/>
            <ac:spMk id="3" creationId="{AE223BB4-A62A-4233-9814-6A5FA5726986}"/>
          </ac:spMkLst>
        </pc:spChg>
        <pc:picChg chg="add del mod">
          <ac:chgData name="Logan Alexander Faubion" userId="S::lf367@nau.edu::ca23724e-7679-4f79-b63b-543e294bf5fe" providerId="AD" clId="Web-{A13DE82A-AE4A-4944-B028-03765489D19A}" dt="2021-03-31T00:39:56.560" v="266"/>
          <ac:picMkLst>
            <pc:docMk/>
            <pc:sldMk cId="2239901873" sldId="267"/>
            <ac:picMk id="4" creationId="{193D8120-52C8-4498-BBAE-ED07D70308D2}"/>
          </ac:picMkLst>
        </pc:picChg>
        <pc:picChg chg="add del mod">
          <ac:chgData name="Logan Alexander Faubion" userId="S::lf367@nau.edu::ca23724e-7679-4f79-b63b-543e294bf5fe" providerId="AD" clId="Web-{A13DE82A-AE4A-4944-B028-03765489D19A}" dt="2021-03-31T00:39:57.107" v="267"/>
          <ac:picMkLst>
            <pc:docMk/>
            <pc:sldMk cId="2239901873" sldId="267"/>
            <ac:picMk id="6" creationId="{1A5C885A-5B02-43A3-A413-65205F549C3C}"/>
          </ac:picMkLst>
        </pc:picChg>
      </pc:sldChg>
      <pc:sldChg chg="modSp">
        <pc:chgData name="Logan Alexander Faubion" userId="S::lf367@nau.edu::ca23724e-7679-4f79-b63b-543e294bf5fe" providerId="AD" clId="Web-{A13DE82A-AE4A-4944-B028-03765489D19A}" dt="2021-03-31T00:28:39.418" v="9" actId="1076"/>
        <pc:sldMkLst>
          <pc:docMk/>
          <pc:sldMk cId="3880835606" sldId="268"/>
        </pc:sldMkLst>
        <pc:spChg chg="mod">
          <ac:chgData name="Logan Alexander Faubion" userId="S::lf367@nau.edu::ca23724e-7679-4f79-b63b-543e294bf5fe" providerId="AD" clId="Web-{A13DE82A-AE4A-4944-B028-03765489D19A}" dt="2021-03-31T00:28:35.559" v="8" actId="20577"/>
          <ac:spMkLst>
            <pc:docMk/>
            <pc:sldMk cId="3880835606" sldId="268"/>
            <ac:spMk id="5" creationId="{9A221D81-AF2F-43E5-8006-6C56DE056104}"/>
          </ac:spMkLst>
        </pc:spChg>
        <pc:picChg chg="mod">
          <ac:chgData name="Logan Alexander Faubion" userId="S::lf367@nau.edu::ca23724e-7679-4f79-b63b-543e294bf5fe" providerId="AD" clId="Web-{A13DE82A-AE4A-4944-B028-03765489D19A}" dt="2021-03-31T00:28:39.418" v="9" actId="1076"/>
          <ac:picMkLst>
            <pc:docMk/>
            <pc:sldMk cId="3880835606" sldId="268"/>
            <ac:picMk id="3" creationId="{33449059-5EAA-46A9-BC75-C11DF87EF261}"/>
          </ac:picMkLst>
        </pc:picChg>
      </pc:sldChg>
      <pc:sldChg chg="modSp">
        <pc:chgData name="Logan Alexander Faubion" userId="S::lf367@nau.edu::ca23724e-7679-4f79-b63b-543e294bf5fe" providerId="AD" clId="Web-{A13DE82A-AE4A-4944-B028-03765489D19A}" dt="2021-03-31T00:42:37.579" v="517" actId="1076"/>
        <pc:sldMkLst>
          <pc:docMk/>
          <pc:sldMk cId="466795410" sldId="410"/>
        </pc:sldMkLst>
        <pc:spChg chg="mod">
          <ac:chgData name="Logan Alexander Faubion" userId="S::lf367@nau.edu::ca23724e-7679-4f79-b63b-543e294bf5fe" providerId="AD" clId="Web-{A13DE82A-AE4A-4944-B028-03765489D19A}" dt="2021-03-31T00:42:21.751" v="512" actId="14100"/>
          <ac:spMkLst>
            <pc:docMk/>
            <pc:sldMk cId="466795410" sldId="410"/>
            <ac:spMk id="10" creationId="{E4E73094-B0A3-46B6-8F2B-9199EF8E79C3}"/>
          </ac:spMkLst>
        </pc:spChg>
        <pc:picChg chg="mod">
          <ac:chgData name="Logan Alexander Faubion" userId="S::lf367@nau.edu::ca23724e-7679-4f79-b63b-543e294bf5fe" providerId="AD" clId="Web-{A13DE82A-AE4A-4944-B028-03765489D19A}" dt="2021-03-31T00:42:37.579" v="517" actId="1076"/>
          <ac:picMkLst>
            <pc:docMk/>
            <pc:sldMk cId="466795410" sldId="410"/>
            <ac:picMk id="7" creationId="{03310468-4524-4BCD-A10D-A76EFE04B77D}"/>
          </ac:picMkLst>
        </pc:picChg>
        <pc:picChg chg="mod">
          <ac:chgData name="Logan Alexander Faubion" userId="S::lf367@nau.edu::ca23724e-7679-4f79-b63b-543e294bf5fe" providerId="AD" clId="Web-{A13DE82A-AE4A-4944-B028-03765489D19A}" dt="2021-03-31T00:42:27.610" v="514" actId="14100"/>
          <ac:picMkLst>
            <pc:docMk/>
            <pc:sldMk cId="466795410" sldId="410"/>
            <ac:picMk id="9" creationId="{ADF37313-475E-47BD-B8B2-98E7A990A73F}"/>
          </ac:picMkLst>
        </pc:picChg>
      </pc:sldChg>
    </pc:docChg>
  </pc:docChgLst>
  <pc:docChgLst>
    <pc:chgData name="Emily Caroline Kasarjian" userId="S::eck67@nau.edu::e6735b90-ddf5-44ff-897f-61e3614c04d4" providerId="AD" clId="Web-{D2926218-F59F-40DB-BCCE-B0ED82D32AC8}"/>
    <pc:docChg chg="modSld">
      <pc:chgData name="Emily Caroline Kasarjian" userId="S::eck67@nau.edu::e6735b90-ddf5-44ff-897f-61e3614c04d4" providerId="AD" clId="Web-{D2926218-F59F-40DB-BCCE-B0ED82D32AC8}" dt="2021-03-28T21:13:15.489" v="656" actId="20577"/>
      <pc:docMkLst>
        <pc:docMk/>
      </pc:docMkLst>
      <pc:sldChg chg="modSp">
        <pc:chgData name="Emily Caroline Kasarjian" userId="S::eck67@nau.edu::e6735b90-ddf5-44ff-897f-61e3614c04d4" providerId="AD" clId="Web-{D2926218-F59F-40DB-BCCE-B0ED82D32AC8}" dt="2021-03-28T21:13:15.489" v="656" actId="20577"/>
        <pc:sldMkLst>
          <pc:docMk/>
          <pc:sldMk cId="1708784079" sldId="394"/>
        </pc:sldMkLst>
        <pc:spChg chg="mod">
          <ac:chgData name="Emily Caroline Kasarjian" userId="S::eck67@nau.edu::e6735b90-ddf5-44ff-897f-61e3614c04d4" providerId="AD" clId="Web-{D2926218-F59F-40DB-BCCE-B0ED82D32AC8}" dt="2021-03-28T21:13:15.489" v="656" actId="20577"/>
          <ac:spMkLst>
            <pc:docMk/>
            <pc:sldMk cId="1708784079" sldId="394"/>
            <ac:spMk id="4" creationId="{F8DA0C02-DDF7-4736-921F-4E0EEB51FF3B}"/>
          </ac:spMkLst>
        </pc:spChg>
      </pc:sldChg>
      <pc:sldChg chg="modSp">
        <pc:chgData name="Emily Caroline Kasarjian" userId="S::eck67@nau.edu::e6735b90-ddf5-44ff-897f-61e3614c04d4" providerId="AD" clId="Web-{D2926218-F59F-40DB-BCCE-B0ED82D32AC8}" dt="2021-03-28T20:50:41.706" v="617" actId="1076"/>
        <pc:sldMkLst>
          <pc:docMk/>
          <pc:sldMk cId="190169884" sldId="4078"/>
        </pc:sldMkLst>
        <pc:spChg chg="mod">
          <ac:chgData name="Emily Caroline Kasarjian" userId="S::eck67@nau.edu::e6735b90-ddf5-44ff-897f-61e3614c04d4" providerId="AD" clId="Web-{D2926218-F59F-40DB-BCCE-B0ED82D32AC8}" dt="2021-03-28T20:50:41.706" v="617" actId="1076"/>
          <ac:spMkLst>
            <pc:docMk/>
            <pc:sldMk cId="190169884" sldId="4078"/>
            <ac:spMk id="8" creationId="{B4169655-DC54-4ED0-998A-F5F7A1202A05}"/>
          </ac:spMkLst>
        </pc:spChg>
        <pc:graphicFrameChg chg="mod modGraphic">
          <ac:chgData name="Emily Caroline Kasarjian" userId="S::eck67@nau.edu::e6735b90-ddf5-44ff-897f-61e3614c04d4" providerId="AD" clId="Web-{D2926218-F59F-40DB-BCCE-B0ED82D32AC8}" dt="2021-03-28T20:50:08.469" v="616"/>
          <ac:graphicFrameMkLst>
            <pc:docMk/>
            <pc:sldMk cId="190169884" sldId="4078"/>
            <ac:graphicFrameMk id="6" creationId="{1BA2CFBC-83D8-4BF3-8E91-BC281A63D238}"/>
          </ac:graphicFrameMkLst>
        </pc:graphicFrameChg>
      </pc:sldChg>
      <pc:sldChg chg="modSp">
        <pc:chgData name="Emily Caroline Kasarjian" userId="S::eck67@nau.edu::e6735b90-ddf5-44ff-897f-61e3614c04d4" providerId="AD" clId="Web-{D2926218-F59F-40DB-BCCE-B0ED82D32AC8}" dt="2021-03-28T20:53:58.623" v="641" actId="20577"/>
        <pc:sldMkLst>
          <pc:docMk/>
          <pc:sldMk cId="3158492421" sldId="4088"/>
        </pc:sldMkLst>
        <pc:spChg chg="mod">
          <ac:chgData name="Emily Caroline Kasarjian" userId="S::eck67@nau.edu::e6735b90-ddf5-44ff-897f-61e3614c04d4" providerId="AD" clId="Web-{D2926218-F59F-40DB-BCCE-B0ED82D32AC8}" dt="2021-03-28T20:53:58.623" v="641" actId="20577"/>
          <ac:spMkLst>
            <pc:docMk/>
            <pc:sldMk cId="3158492421" sldId="4088"/>
            <ac:spMk id="6" creationId="{6C135A5A-AFCF-4733-8C91-20C94E4711D2}"/>
          </ac:spMkLst>
        </pc:spChg>
      </pc:sldChg>
    </pc:docChg>
  </pc:docChgLst>
  <pc:docChgLst>
    <pc:chgData name="Ashley Ann Redmond" userId="S::ashley.redmond@nau.edu::40b5ccaa-f571-436c-9d82-4486d945c4ad" providerId="AD" clId="Web-{1332F59A-3E3E-40FC-A6C7-AB2C8388C012}"/>
    <pc:docChg chg="modSld">
      <pc:chgData name="Ashley Ann Redmond" userId="S::ashley.redmond@nau.edu::40b5ccaa-f571-436c-9d82-4486d945c4ad" providerId="AD" clId="Web-{1332F59A-3E3E-40FC-A6C7-AB2C8388C012}" dt="2021-04-13T19:36:18.225" v="8" actId="20577"/>
      <pc:docMkLst>
        <pc:docMk/>
      </pc:docMkLst>
      <pc:sldChg chg="modSp">
        <pc:chgData name="Ashley Ann Redmond" userId="S::ashley.redmond@nau.edu::40b5ccaa-f571-436c-9d82-4486d945c4ad" providerId="AD" clId="Web-{1332F59A-3E3E-40FC-A6C7-AB2C8388C012}" dt="2021-04-13T19:36:18.225" v="8" actId="20577"/>
        <pc:sldMkLst>
          <pc:docMk/>
          <pc:sldMk cId="1826951882" sldId="402"/>
        </pc:sldMkLst>
        <pc:spChg chg="mod">
          <ac:chgData name="Ashley Ann Redmond" userId="S::ashley.redmond@nau.edu::40b5ccaa-f571-436c-9d82-4486d945c4ad" providerId="AD" clId="Web-{1332F59A-3E3E-40FC-A6C7-AB2C8388C012}" dt="2021-04-13T19:36:18.225" v="8" actId="20577"/>
          <ac:spMkLst>
            <pc:docMk/>
            <pc:sldMk cId="1826951882" sldId="402"/>
            <ac:spMk id="4" creationId="{F8EB938B-D47A-434A-B24E-4646784BD12F}"/>
          </ac:spMkLst>
        </pc:spChg>
      </pc:sldChg>
    </pc:docChg>
  </pc:docChgLst>
  <pc:docChgLst>
    <pc:chgData name="Emily Caroline Kasarjian" userId="S::eck67@nau.edu::e6735b90-ddf5-44ff-897f-61e3614c04d4" providerId="AD" clId="Web-{139442BF-ECD9-43B9-B149-04C4328EF053}"/>
    <pc:docChg chg="modSld">
      <pc:chgData name="Emily Caroline Kasarjian" userId="S::eck67@nau.edu::e6735b90-ddf5-44ff-897f-61e3614c04d4" providerId="AD" clId="Web-{139442BF-ECD9-43B9-B149-04C4328EF053}" dt="2021-03-30T22:07:29.948" v="514" actId="20577"/>
      <pc:docMkLst>
        <pc:docMk/>
      </pc:docMkLst>
      <pc:sldChg chg="modSp">
        <pc:chgData name="Emily Caroline Kasarjian" userId="S::eck67@nau.edu::e6735b90-ddf5-44ff-897f-61e3614c04d4" providerId="AD" clId="Web-{139442BF-ECD9-43B9-B149-04C4328EF053}" dt="2021-03-30T22:07:29.948" v="514" actId="20577"/>
        <pc:sldMkLst>
          <pc:docMk/>
          <pc:sldMk cId="846093599" sldId="269"/>
        </pc:sldMkLst>
        <pc:spChg chg="mod">
          <ac:chgData name="Emily Caroline Kasarjian" userId="S::eck67@nau.edu::e6735b90-ddf5-44ff-897f-61e3614c04d4" providerId="AD" clId="Web-{139442BF-ECD9-43B9-B149-04C4328EF053}" dt="2021-03-30T22:07:29.948" v="514" actId="20577"/>
          <ac:spMkLst>
            <pc:docMk/>
            <pc:sldMk cId="846093599" sldId="269"/>
            <ac:spMk id="5" creationId="{9A221D81-AF2F-43E5-8006-6C56DE056104}"/>
          </ac:spMkLst>
        </pc:spChg>
        <pc:graphicFrameChg chg="mod modGraphic">
          <ac:chgData name="Emily Caroline Kasarjian" userId="S::eck67@nau.edu::e6735b90-ddf5-44ff-897f-61e3614c04d4" providerId="AD" clId="Web-{139442BF-ECD9-43B9-B149-04C4328EF053}" dt="2021-03-30T22:06:38.992" v="501"/>
          <ac:graphicFrameMkLst>
            <pc:docMk/>
            <pc:sldMk cId="846093599" sldId="269"/>
            <ac:graphicFrameMk id="7" creationId="{D54A2183-3B56-4F90-AA1E-4FF5CC75F2F7}"/>
          </ac:graphicFrameMkLst>
        </pc:graphicFrameChg>
      </pc:sldChg>
      <pc:sldChg chg="modSp">
        <pc:chgData name="Emily Caroline Kasarjian" userId="S::eck67@nau.edu::e6735b90-ddf5-44ff-897f-61e3614c04d4" providerId="AD" clId="Web-{139442BF-ECD9-43B9-B149-04C4328EF053}" dt="2021-03-30T21:57:50.101" v="101"/>
        <pc:sldMkLst>
          <pc:docMk/>
          <pc:sldMk cId="190169884" sldId="4078"/>
        </pc:sldMkLst>
        <pc:graphicFrameChg chg="mod modGraphic">
          <ac:chgData name="Emily Caroline Kasarjian" userId="S::eck67@nau.edu::e6735b90-ddf5-44ff-897f-61e3614c04d4" providerId="AD" clId="Web-{139442BF-ECD9-43B9-B149-04C4328EF053}" dt="2021-03-30T21:57:50.101" v="101"/>
          <ac:graphicFrameMkLst>
            <pc:docMk/>
            <pc:sldMk cId="190169884" sldId="4078"/>
            <ac:graphicFrameMk id="6" creationId="{1BA2CFBC-83D8-4BF3-8E91-BC281A63D238}"/>
          </ac:graphicFrameMkLst>
        </pc:graphicFrameChg>
      </pc:sldChg>
    </pc:docChg>
  </pc:docChgLst>
  <pc:docChgLst>
    <pc:chgData name="Emily Caroline Kasarjian" userId="S::eck67@nau.edu::e6735b90-ddf5-44ff-897f-61e3614c04d4" providerId="AD" clId="Web-{35366A53-8102-4136-BBA0-082B84E8614E}"/>
    <pc:docChg chg="modSld">
      <pc:chgData name="Emily Caroline Kasarjian" userId="S::eck67@nau.edu::e6735b90-ddf5-44ff-897f-61e3614c04d4" providerId="AD" clId="Web-{35366A53-8102-4136-BBA0-082B84E8614E}" dt="2021-03-31T02:26:17.394" v="5" actId="20577"/>
      <pc:docMkLst>
        <pc:docMk/>
      </pc:docMkLst>
      <pc:sldChg chg="modSp">
        <pc:chgData name="Emily Caroline Kasarjian" userId="S::eck67@nau.edu::e6735b90-ddf5-44ff-897f-61e3614c04d4" providerId="AD" clId="Web-{35366A53-8102-4136-BBA0-082B84E8614E}" dt="2021-03-31T02:26:17.394" v="5" actId="20577"/>
        <pc:sldMkLst>
          <pc:docMk/>
          <pc:sldMk cId="851412882" sldId="397"/>
        </pc:sldMkLst>
        <pc:spChg chg="mod">
          <ac:chgData name="Emily Caroline Kasarjian" userId="S::eck67@nau.edu::e6735b90-ddf5-44ff-897f-61e3614c04d4" providerId="AD" clId="Web-{35366A53-8102-4136-BBA0-082B84E8614E}" dt="2021-03-31T02:26:17.394" v="5" actId="20577"/>
          <ac:spMkLst>
            <pc:docMk/>
            <pc:sldMk cId="851412882" sldId="397"/>
            <ac:spMk id="10" creationId="{7003D073-F3B1-4076-BFE0-2D792F64F34E}"/>
          </ac:spMkLst>
        </pc:spChg>
      </pc:sldChg>
    </pc:docChg>
  </pc:docChgLst>
  <pc:docChgLst>
    <pc:chgData name="Brendan Patrick Paulo" userId="S::bpp42@nau.edu::d2ba0eff-8bc7-4373-83b4-27b2cfe6ea52" providerId="AD" clId="Web-{76B98A54-FBC3-44EE-BAE1-8C6A85985CD4}"/>
    <pc:docChg chg="modSld">
      <pc:chgData name="Brendan Patrick Paulo" userId="S::bpp42@nau.edu::d2ba0eff-8bc7-4373-83b4-27b2cfe6ea52" providerId="AD" clId="Web-{76B98A54-FBC3-44EE-BAE1-8C6A85985CD4}" dt="2021-03-31T22:00:53.935" v="27" actId="14100"/>
      <pc:docMkLst>
        <pc:docMk/>
      </pc:docMkLst>
      <pc:sldChg chg="addSp modSp">
        <pc:chgData name="Brendan Patrick Paulo" userId="S::bpp42@nau.edu::d2ba0eff-8bc7-4373-83b4-27b2cfe6ea52" providerId="AD" clId="Web-{76B98A54-FBC3-44EE-BAE1-8C6A85985CD4}" dt="2021-03-31T22:00:53.935" v="27" actId="14100"/>
        <pc:sldMkLst>
          <pc:docMk/>
          <pc:sldMk cId="2459661276" sldId="404"/>
        </pc:sldMkLst>
        <pc:spChg chg="add mod">
          <ac:chgData name="Brendan Patrick Paulo" userId="S::bpp42@nau.edu::d2ba0eff-8bc7-4373-83b4-27b2cfe6ea52" providerId="AD" clId="Web-{76B98A54-FBC3-44EE-BAE1-8C6A85985CD4}" dt="2021-03-31T22:00:29.183" v="24" actId="1076"/>
          <ac:spMkLst>
            <pc:docMk/>
            <pc:sldMk cId="2459661276" sldId="404"/>
            <ac:spMk id="4" creationId="{46C49B51-9F17-4569-A3E1-F1B76DA2F18B}"/>
          </ac:spMkLst>
        </pc:spChg>
        <pc:cxnChg chg="add mod">
          <ac:chgData name="Brendan Patrick Paulo" userId="S::bpp42@nau.edu::d2ba0eff-8bc7-4373-83b4-27b2cfe6ea52" providerId="AD" clId="Web-{76B98A54-FBC3-44EE-BAE1-8C6A85985CD4}" dt="2021-03-31T21:59:43.774" v="2" actId="14100"/>
          <ac:cxnSpMkLst>
            <pc:docMk/>
            <pc:sldMk cId="2459661276" sldId="404"/>
            <ac:cxnSpMk id="2" creationId="{9DA66087-1583-46F9-B883-CA9C1BC84C5C}"/>
          </ac:cxnSpMkLst>
        </pc:cxnChg>
        <pc:cxnChg chg="add mod">
          <ac:chgData name="Brendan Patrick Paulo" userId="S::bpp42@nau.edu::d2ba0eff-8bc7-4373-83b4-27b2cfe6ea52" providerId="AD" clId="Web-{76B98A54-FBC3-44EE-BAE1-8C6A85985CD4}" dt="2021-03-31T22:00:53.935" v="27" actId="14100"/>
          <ac:cxnSpMkLst>
            <pc:docMk/>
            <pc:sldMk cId="2459661276" sldId="404"/>
            <ac:cxnSpMk id="7" creationId="{9D6BB7A9-BE1B-4766-9AB1-C7C573353BEE}"/>
          </ac:cxnSpMkLst>
        </pc:cxnChg>
      </pc:sldChg>
    </pc:docChg>
  </pc:docChgLst>
  <pc:docChgLst>
    <pc:chgData name="Colton Lacey" userId="S::cl2279@nau.edu::6e1e9d9d-61eb-4e0c-a06e-16c2112b32aa" providerId="AD" clId="Web-{E8D13E87-3289-40E4-B528-C1637810F131}"/>
    <pc:docChg chg="delSld modSection">
      <pc:chgData name="Colton Lacey" userId="S::cl2279@nau.edu::6e1e9d9d-61eb-4e0c-a06e-16c2112b32aa" providerId="AD" clId="Web-{E8D13E87-3289-40E4-B528-C1637810F131}" dt="2021-04-14T18:17:37.949" v="0"/>
      <pc:docMkLst>
        <pc:docMk/>
      </pc:docMkLst>
      <pc:sldChg chg="del">
        <pc:chgData name="Colton Lacey" userId="S::cl2279@nau.edu::6e1e9d9d-61eb-4e0c-a06e-16c2112b32aa" providerId="AD" clId="Web-{E8D13E87-3289-40E4-B528-C1637810F131}" dt="2021-04-14T18:17:37.949" v="0"/>
        <pc:sldMkLst>
          <pc:docMk/>
          <pc:sldMk cId="735995488" sldId="4107"/>
        </pc:sldMkLst>
      </pc:sldChg>
    </pc:docChg>
  </pc:docChgLst>
  <pc:docChgLst>
    <pc:chgData name="Matthew S Woodward" userId="S::msw242@nau.edu::46b6f807-ee6b-42a4-8055-03fe9efb0ae8" providerId="AD" clId="Web-{2A20B99F-B028-C000-06E1-028D5C6F57BF}"/>
    <pc:docChg chg="modSld">
      <pc:chgData name="Matthew S Woodward" userId="S::msw242@nau.edu::46b6f807-ee6b-42a4-8055-03fe9efb0ae8" providerId="AD" clId="Web-{2A20B99F-B028-C000-06E1-028D5C6F57BF}" dt="2021-03-29T22:33:14.701" v="704" actId="20577"/>
      <pc:docMkLst>
        <pc:docMk/>
      </pc:docMkLst>
      <pc:sldChg chg="addSp delSp modSp">
        <pc:chgData name="Matthew S Woodward" userId="S::msw242@nau.edu::46b6f807-ee6b-42a4-8055-03fe9efb0ae8" providerId="AD" clId="Web-{2A20B99F-B028-C000-06E1-028D5C6F57BF}" dt="2021-03-29T22:05:56.376" v="484"/>
        <pc:sldMkLst>
          <pc:docMk/>
          <pc:sldMk cId="1996341213" sldId="400"/>
        </pc:sldMkLst>
        <pc:spChg chg="add del mod">
          <ac:chgData name="Matthew S Woodward" userId="S::msw242@nau.edu::46b6f807-ee6b-42a4-8055-03fe9efb0ae8" providerId="AD" clId="Web-{2A20B99F-B028-C000-06E1-028D5C6F57BF}" dt="2021-03-29T22:05:19.484" v="478"/>
          <ac:spMkLst>
            <pc:docMk/>
            <pc:sldMk cId="1996341213" sldId="400"/>
            <ac:spMk id="8" creationId="{AF5DE849-EC2D-43F6-A460-BF1ECF0A0E81}"/>
          </ac:spMkLst>
        </pc:spChg>
        <pc:spChg chg="del">
          <ac:chgData name="Matthew S Woodward" userId="S::msw242@nau.edu::46b6f807-ee6b-42a4-8055-03fe9efb0ae8" providerId="AD" clId="Web-{2A20B99F-B028-C000-06E1-028D5C6F57BF}" dt="2021-03-29T21:59:19.526" v="452"/>
          <ac:spMkLst>
            <pc:docMk/>
            <pc:sldMk cId="1996341213" sldId="400"/>
            <ac:spMk id="13" creationId="{2F15EABF-FD5F-4968-934E-1F8FD6B59527}"/>
          </ac:spMkLst>
        </pc:spChg>
        <pc:spChg chg="del">
          <ac:chgData name="Matthew S Woodward" userId="S::msw242@nau.edu::46b6f807-ee6b-42a4-8055-03fe9efb0ae8" providerId="AD" clId="Web-{2A20B99F-B028-C000-06E1-028D5C6F57BF}" dt="2021-03-29T22:00:15.045" v="457"/>
          <ac:spMkLst>
            <pc:docMk/>
            <pc:sldMk cId="1996341213" sldId="400"/>
            <ac:spMk id="19" creationId="{17BC9F08-189A-438E-81D6-E07A62A60DE8}"/>
          </ac:spMkLst>
        </pc:spChg>
        <pc:spChg chg="del">
          <ac:chgData name="Matthew S Woodward" userId="S::msw242@nau.edu::46b6f807-ee6b-42a4-8055-03fe9efb0ae8" providerId="AD" clId="Web-{2A20B99F-B028-C000-06E1-028D5C6F57BF}" dt="2021-03-29T22:01:19.470" v="463"/>
          <ac:spMkLst>
            <pc:docMk/>
            <pc:sldMk cId="1996341213" sldId="400"/>
            <ac:spMk id="26" creationId="{6A9C0924-6930-4AA4-991D-2DA10DC14C2D}"/>
          </ac:spMkLst>
        </pc:spChg>
        <pc:spChg chg="del">
          <ac:chgData name="Matthew S Woodward" userId="S::msw242@nau.edu::46b6f807-ee6b-42a4-8055-03fe9efb0ae8" providerId="AD" clId="Web-{2A20B99F-B028-C000-06E1-028D5C6F57BF}" dt="2021-03-29T22:04:31.434" v="469"/>
          <ac:spMkLst>
            <pc:docMk/>
            <pc:sldMk cId="1996341213" sldId="400"/>
            <ac:spMk id="27" creationId="{B4C38FBD-6E0E-4FDE-BE92-1A6FEF77F62C}"/>
          </ac:spMkLst>
        </pc:spChg>
        <pc:graphicFrameChg chg="add del mod ord modGraphic">
          <ac:chgData name="Matthew S Woodward" userId="S::msw242@nau.edu::46b6f807-ee6b-42a4-8055-03fe9efb0ae8" providerId="AD" clId="Web-{2A20B99F-B028-C000-06E1-028D5C6F57BF}" dt="2021-03-29T22:05:17.062" v="477"/>
          <ac:graphicFrameMkLst>
            <pc:docMk/>
            <pc:sldMk cId="1996341213" sldId="400"/>
            <ac:graphicFrameMk id="9" creationId="{04E6EEB3-D417-45E5-8F64-FDBB49016757}"/>
          </ac:graphicFrameMkLst>
        </pc:graphicFrameChg>
        <pc:picChg chg="add mod ord modCrop">
          <ac:chgData name="Matthew S Woodward" userId="S::msw242@nau.edu::46b6f807-ee6b-42a4-8055-03fe9efb0ae8" providerId="AD" clId="Web-{2A20B99F-B028-C000-06E1-028D5C6F57BF}" dt="2021-03-29T21:59:56.028" v="456" actId="1076"/>
          <ac:picMkLst>
            <pc:docMk/>
            <pc:sldMk cId="1996341213" sldId="400"/>
            <ac:picMk id="2" creationId="{0B58DD66-5750-4646-8893-E93396767EC9}"/>
          </ac:picMkLst>
        </pc:picChg>
        <pc:picChg chg="add mod ord modCrop">
          <ac:chgData name="Matthew S Woodward" userId="S::msw242@nau.edu::46b6f807-ee6b-42a4-8055-03fe9efb0ae8" providerId="AD" clId="Web-{2A20B99F-B028-C000-06E1-028D5C6F57BF}" dt="2021-03-29T22:00:43.234" v="462" actId="1076"/>
          <ac:picMkLst>
            <pc:docMk/>
            <pc:sldMk cId="1996341213" sldId="400"/>
            <ac:picMk id="3" creationId="{1A173E62-61F9-4303-9FFE-0CB1AF8FB0F1}"/>
          </ac:picMkLst>
        </pc:picChg>
        <pc:picChg chg="add del mod ord modCrop">
          <ac:chgData name="Matthew S Woodward" userId="S::msw242@nau.edu::46b6f807-ee6b-42a4-8055-03fe9efb0ae8" providerId="AD" clId="Web-{2A20B99F-B028-C000-06E1-028D5C6F57BF}" dt="2021-03-29T22:05:00.623" v="475"/>
          <ac:picMkLst>
            <pc:docMk/>
            <pc:sldMk cId="1996341213" sldId="400"/>
            <ac:picMk id="4" creationId="{FDA1E78B-EFDB-4B74-A45A-AC689FD3E176}"/>
          </ac:picMkLst>
        </pc:picChg>
        <pc:picChg chg="add mod ord modCrop">
          <ac:chgData name="Matthew S Woodward" userId="S::msw242@nau.edu::46b6f807-ee6b-42a4-8055-03fe9efb0ae8" providerId="AD" clId="Web-{2A20B99F-B028-C000-06E1-028D5C6F57BF}" dt="2021-03-29T22:04:54.701" v="474" actId="1076"/>
          <ac:picMkLst>
            <pc:docMk/>
            <pc:sldMk cId="1996341213" sldId="400"/>
            <ac:picMk id="5" creationId="{E46AE119-7440-42C6-BA15-F8758C304A3E}"/>
          </ac:picMkLst>
        </pc:picChg>
        <pc:picChg chg="add mod ord modCrop">
          <ac:chgData name="Matthew S Woodward" userId="S::msw242@nau.edu::46b6f807-ee6b-42a4-8055-03fe9efb0ae8" providerId="AD" clId="Web-{2A20B99F-B028-C000-06E1-028D5C6F57BF}" dt="2021-03-29T22:05:56.376" v="484"/>
          <ac:picMkLst>
            <pc:docMk/>
            <pc:sldMk cId="1996341213" sldId="400"/>
            <ac:picMk id="18" creationId="{3CDE79CB-3564-4217-A2E6-787E23E4323C}"/>
          </ac:picMkLst>
        </pc:picChg>
      </pc:sldChg>
      <pc:sldChg chg="modSp">
        <pc:chgData name="Matthew S Woodward" userId="S::msw242@nau.edu::46b6f807-ee6b-42a4-8055-03fe9efb0ae8" providerId="AD" clId="Web-{2A20B99F-B028-C000-06E1-028D5C6F57BF}" dt="2021-03-29T22:33:11.123" v="700" actId="20577"/>
        <pc:sldMkLst>
          <pc:docMk/>
          <pc:sldMk cId="288696747" sldId="401"/>
        </pc:sldMkLst>
        <pc:spChg chg="mod">
          <ac:chgData name="Matthew S Woodward" userId="S::msw242@nau.edu::46b6f807-ee6b-42a4-8055-03fe9efb0ae8" providerId="AD" clId="Web-{2A20B99F-B028-C000-06E1-028D5C6F57BF}" dt="2021-03-29T22:33:11.123" v="700" actId="20577"/>
          <ac:spMkLst>
            <pc:docMk/>
            <pc:sldMk cId="288696747" sldId="401"/>
            <ac:spMk id="4" creationId="{F8DA0C02-DDF7-4736-921F-4E0EEB51FF3B}"/>
          </ac:spMkLst>
        </pc:spChg>
        <pc:spChg chg="mod">
          <ac:chgData name="Matthew S Woodward" userId="S::msw242@nau.edu::46b6f807-ee6b-42a4-8055-03fe9efb0ae8" providerId="AD" clId="Web-{2A20B99F-B028-C000-06E1-028D5C6F57BF}" dt="2021-03-29T22:14:02.982" v="512" actId="20577"/>
          <ac:spMkLst>
            <pc:docMk/>
            <pc:sldMk cId="288696747" sldId="401"/>
            <ac:spMk id="12" creationId="{C2099341-963E-40DF-BA01-C1F01C881BBF}"/>
          </ac:spMkLst>
        </pc:spChg>
        <pc:picChg chg="mod modCrop">
          <ac:chgData name="Matthew S Woodward" userId="S::msw242@nau.edu::46b6f807-ee6b-42a4-8055-03fe9efb0ae8" providerId="AD" clId="Web-{2A20B99F-B028-C000-06E1-028D5C6F57BF}" dt="2021-03-29T22:14:14.967" v="515"/>
          <ac:picMkLst>
            <pc:docMk/>
            <pc:sldMk cId="288696747" sldId="401"/>
            <ac:picMk id="9" creationId="{9CDE18B3-6D4D-4D5D-A1D1-440C60587A9E}"/>
          </ac:picMkLst>
        </pc:picChg>
      </pc:sldChg>
      <pc:sldChg chg="modSp">
        <pc:chgData name="Matthew S Woodward" userId="S::msw242@nau.edu::46b6f807-ee6b-42a4-8055-03fe9efb0ae8" providerId="AD" clId="Web-{2A20B99F-B028-C000-06E1-028D5C6F57BF}" dt="2021-03-29T21:40:25.167" v="386" actId="20577"/>
        <pc:sldMkLst>
          <pc:docMk/>
          <pc:sldMk cId="1826951882" sldId="402"/>
        </pc:sldMkLst>
        <pc:spChg chg="mod">
          <ac:chgData name="Matthew S Woodward" userId="S::msw242@nau.edu::46b6f807-ee6b-42a4-8055-03fe9efb0ae8" providerId="AD" clId="Web-{2A20B99F-B028-C000-06E1-028D5C6F57BF}" dt="2021-03-29T21:40:25.167" v="386" actId="20577"/>
          <ac:spMkLst>
            <pc:docMk/>
            <pc:sldMk cId="1826951882" sldId="402"/>
            <ac:spMk id="7" creationId="{E6CE88FA-C757-4F13-8146-CED6D80CF2A8}"/>
          </ac:spMkLst>
        </pc:spChg>
      </pc:sldChg>
      <pc:sldChg chg="addSp delSp modSp mod modClrScheme chgLayout">
        <pc:chgData name="Matthew S Woodward" userId="S::msw242@nau.edu::46b6f807-ee6b-42a4-8055-03fe9efb0ae8" providerId="AD" clId="Web-{2A20B99F-B028-C000-06E1-028D5C6F57BF}" dt="2021-03-29T22:33:14.701" v="704" actId="20577"/>
        <pc:sldMkLst>
          <pc:docMk/>
          <pc:sldMk cId="835612329" sldId="403"/>
        </pc:sldMkLst>
        <pc:spChg chg="add mod">
          <ac:chgData name="Matthew S Woodward" userId="S::msw242@nau.edu::46b6f807-ee6b-42a4-8055-03fe9efb0ae8" providerId="AD" clId="Web-{2A20B99F-B028-C000-06E1-028D5C6F57BF}" dt="2021-03-29T22:25:02.221" v="652"/>
          <ac:spMkLst>
            <pc:docMk/>
            <pc:sldMk cId="835612329" sldId="403"/>
            <ac:spMk id="3" creationId="{A7694778-17E2-4206-AD11-E05238B6A314}"/>
          </ac:spMkLst>
        </pc:spChg>
        <pc:spChg chg="mod">
          <ac:chgData name="Matthew S Woodward" userId="S::msw242@nau.edu::46b6f807-ee6b-42a4-8055-03fe9efb0ae8" providerId="AD" clId="Web-{2A20B99F-B028-C000-06E1-028D5C6F57BF}" dt="2021-03-29T22:25:02.221" v="652"/>
          <ac:spMkLst>
            <pc:docMk/>
            <pc:sldMk cId="835612329" sldId="403"/>
            <ac:spMk id="6" creationId="{31E4514A-64F2-4759-AC52-2E5D014C9D04}"/>
          </ac:spMkLst>
        </pc:spChg>
        <pc:spChg chg="mod ord">
          <ac:chgData name="Matthew S Woodward" userId="S::msw242@nau.edu::46b6f807-ee6b-42a4-8055-03fe9efb0ae8" providerId="AD" clId="Web-{2A20B99F-B028-C000-06E1-028D5C6F57BF}" dt="2021-03-29T22:25:02.221" v="652"/>
          <ac:spMkLst>
            <pc:docMk/>
            <pc:sldMk cId="835612329" sldId="403"/>
            <ac:spMk id="8" creationId="{0A3FC7D1-B64F-4D5B-997A-E59E1A3C3FC6}"/>
          </ac:spMkLst>
        </pc:spChg>
        <pc:spChg chg="mod">
          <ac:chgData name="Matthew S Woodward" userId="S::msw242@nau.edu::46b6f807-ee6b-42a4-8055-03fe9efb0ae8" providerId="AD" clId="Web-{2A20B99F-B028-C000-06E1-028D5C6F57BF}" dt="2021-03-29T22:25:02.221" v="652"/>
          <ac:spMkLst>
            <pc:docMk/>
            <pc:sldMk cId="835612329" sldId="403"/>
            <ac:spMk id="10" creationId="{E6FC3977-DCD2-498B-B7ED-3C0C6796602E}"/>
          </ac:spMkLst>
        </pc:spChg>
        <pc:spChg chg="mod ord">
          <ac:chgData name="Matthew S Woodward" userId="S::msw242@nau.edu::46b6f807-ee6b-42a4-8055-03fe9efb0ae8" providerId="AD" clId="Web-{2A20B99F-B028-C000-06E1-028D5C6F57BF}" dt="2021-03-29T22:28:30.998" v="689" actId="20577"/>
          <ac:spMkLst>
            <pc:docMk/>
            <pc:sldMk cId="835612329" sldId="403"/>
            <ac:spMk id="13" creationId="{2F15EABF-FD5F-4968-934E-1F8FD6B59527}"/>
          </ac:spMkLst>
        </pc:spChg>
        <pc:spChg chg="add del mod">
          <ac:chgData name="Matthew S Woodward" userId="S::msw242@nau.edu::46b6f807-ee6b-42a4-8055-03fe9efb0ae8" providerId="AD" clId="Web-{2A20B99F-B028-C000-06E1-028D5C6F57BF}" dt="2021-03-29T21:21:32.885" v="34"/>
          <ac:spMkLst>
            <pc:docMk/>
            <pc:sldMk cId="835612329" sldId="403"/>
            <ac:spMk id="16" creationId="{50F04488-66CF-4539-AAFC-6C91D1A1E419}"/>
          </ac:spMkLst>
        </pc:spChg>
        <pc:spChg chg="add del mod">
          <ac:chgData name="Matthew S Woodward" userId="S::msw242@nau.edu::46b6f807-ee6b-42a4-8055-03fe9efb0ae8" providerId="AD" clId="Web-{2A20B99F-B028-C000-06E1-028D5C6F57BF}" dt="2021-03-29T21:21:32.885" v="34"/>
          <ac:spMkLst>
            <pc:docMk/>
            <pc:sldMk cId="835612329" sldId="403"/>
            <ac:spMk id="17" creationId="{7FD529FE-1B52-434D-B2D5-0BCDEB1DCB62}"/>
          </ac:spMkLst>
        </pc:spChg>
        <pc:spChg chg="add del mod">
          <ac:chgData name="Matthew S Woodward" userId="S::msw242@nau.edu::46b6f807-ee6b-42a4-8055-03fe9efb0ae8" providerId="AD" clId="Web-{2A20B99F-B028-C000-06E1-028D5C6F57BF}" dt="2021-03-29T21:21:26.494" v="30"/>
          <ac:spMkLst>
            <pc:docMk/>
            <pc:sldMk cId="835612329" sldId="403"/>
            <ac:spMk id="18" creationId="{B21EA44A-D7B7-45F9-8F09-88A2848E7E34}"/>
          </ac:spMkLst>
        </pc:spChg>
        <pc:spChg chg="add del mod">
          <ac:chgData name="Matthew S Woodward" userId="S::msw242@nau.edu::46b6f807-ee6b-42a4-8055-03fe9efb0ae8" providerId="AD" clId="Web-{2A20B99F-B028-C000-06E1-028D5C6F57BF}" dt="2021-03-29T21:21:30.182" v="32"/>
          <ac:spMkLst>
            <pc:docMk/>
            <pc:sldMk cId="835612329" sldId="403"/>
            <ac:spMk id="19" creationId="{D8104410-5117-4021-BAD4-106C0F3390CC}"/>
          </ac:spMkLst>
        </pc:spChg>
        <pc:spChg chg="add del mod">
          <ac:chgData name="Matthew S Woodward" userId="S::msw242@nau.edu::46b6f807-ee6b-42a4-8055-03fe9efb0ae8" providerId="AD" clId="Web-{2A20B99F-B028-C000-06E1-028D5C6F57BF}" dt="2021-03-29T21:21:26.494" v="30"/>
          <ac:spMkLst>
            <pc:docMk/>
            <pc:sldMk cId="835612329" sldId="403"/>
            <ac:spMk id="20" creationId="{CCAECDBF-BBA7-4461-AAE0-9E3320348ABA}"/>
          </ac:spMkLst>
        </pc:spChg>
        <pc:spChg chg="add del mod">
          <ac:chgData name="Matthew S Woodward" userId="S::msw242@nau.edu::46b6f807-ee6b-42a4-8055-03fe9efb0ae8" providerId="AD" clId="Web-{2A20B99F-B028-C000-06E1-028D5C6F57BF}" dt="2021-03-29T21:21:32.885" v="34"/>
          <ac:spMkLst>
            <pc:docMk/>
            <pc:sldMk cId="835612329" sldId="403"/>
            <ac:spMk id="21" creationId="{850B7901-DFC7-4AC4-8939-A536E72F8E71}"/>
          </ac:spMkLst>
        </pc:spChg>
        <pc:spChg chg="add del mod">
          <ac:chgData name="Matthew S Woodward" userId="S::msw242@nau.edu::46b6f807-ee6b-42a4-8055-03fe9efb0ae8" providerId="AD" clId="Web-{2A20B99F-B028-C000-06E1-028D5C6F57BF}" dt="2021-03-29T21:21:26.494" v="30"/>
          <ac:spMkLst>
            <pc:docMk/>
            <pc:sldMk cId="835612329" sldId="403"/>
            <ac:spMk id="22" creationId="{D29FED02-01BD-4F7E-AD9A-00780D157C88}"/>
          </ac:spMkLst>
        </pc:spChg>
        <pc:spChg chg="add del mod">
          <ac:chgData name="Matthew S Woodward" userId="S::msw242@nau.edu::46b6f807-ee6b-42a4-8055-03fe9efb0ae8" providerId="AD" clId="Web-{2A20B99F-B028-C000-06E1-028D5C6F57BF}" dt="2021-03-29T22:25:02.221" v="652"/>
          <ac:spMkLst>
            <pc:docMk/>
            <pc:sldMk cId="835612329" sldId="403"/>
            <ac:spMk id="23" creationId="{B21EA44A-D7B7-45F9-8F09-88A2848E7E34}"/>
          </ac:spMkLst>
        </pc:spChg>
        <pc:spChg chg="add del mod">
          <ac:chgData name="Matthew S Woodward" userId="S::msw242@nau.edu::46b6f807-ee6b-42a4-8055-03fe9efb0ae8" providerId="AD" clId="Web-{2A20B99F-B028-C000-06E1-028D5C6F57BF}" dt="2021-03-29T22:25:02.221" v="652"/>
          <ac:spMkLst>
            <pc:docMk/>
            <pc:sldMk cId="835612329" sldId="403"/>
            <ac:spMk id="24" creationId="{CCAECDBF-BBA7-4461-AAE0-9E3320348ABA}"/>
          </ac:spMkLst>
        </pc:spChg>
        <pc:spChg chg="add mod">
          <ac:chgData name="Matthew S Woodward" userId="S::msw242@nau.edu::46b6f807-ee6b-42a4-8055-03fe9efb0ae8" providerId="AD" clId="Web-{2A20B99F-B028-C000-06E1-028D5C6F57BF}" dt="2021-03-29T22:33:14.701" v="704" actId="20577"/>
          <ac:spMkLst>
            <pc:docMk/>
            <pc:sldMk cId="835612329" sldId="403"/>
            <ac:spMk id="25" creationId="{D29FED02-01BD-4F7E-AD9A-00780D157C88}"/>
          </ac:spMkLst>
        </pc:spChg>
        <pc:picChg chg="add del mod">
          <ac:chgData name="Matthew S Woodward" userId="S::msw242@nau.edu::46b6f807-ee6b-42a4-8055-03fe9efb0ae8" providerId="AD" clId="Web-{2A20B99F-B028-C000-06E1-028D5C6F57BF}" dt="2021-03-29T21:21:02.712" v="26"/>
          <ac:picMkLst>
            <pc:docMk/>
            <pc:sldMk cId="835612329" sldId="403"/>
            <ac:picMk id="2" creationId="{7D09E2F6-819B-4AEB-8894-121609975EF9}"/>
          </ac:picMkLst>
        </pc:picChg>
        <pc:picChg chg="add del mod ord">
          <ac:chgData name="Matthew S Woodward" userId="S::msw242@nau.edu::46b6f807-ee6b-42a4-8055-03fe9efb0ae8" providerId="AD" clId="Web-{2A20B99F-B028-C000-06E1-028D5C6F57BF}" dt="2021-03-29T22:17:45.166" v="532"/>
          <ac:picMkLst>
            <pc:docMk/>
            <pc:sldMk cId="835612329" sldId="403"/>
            <ac:picMk id="4" creationId="{5F62BC1B-55F4-45A2-BA6C-C3A9D7B69804}"/>
          </ac:picMkLst>
        </pc:picChg>
        <pc:picChg chg="add mod">
          <ac:chgData name="Matthew S Woodward" userId="S::msw242@nau.edu::46b6f807-ee6b-42a4-8055-03fe9efb0ae8" providerId="AD" clId="Web-{2A20B99F-B028-C000-06E1-028D5C6F57BF}" dt="2021-03-29T22:26:33.039" v="683" actId="1076"/>
          <ac:picMkLst>
            <pc:docMk/>
            <pc:sldMk cId="835612329" sldId="403"/>
            <ac:picMk id="5" creationId="{E3459370-C9D6-4803-BBAE-8A75836D0DDD}"/>
          </ac:picMkLst>
        </pc:picChg>
        <pc:picChg chg="add del">
          <ac:chgData name="Matthew S Woodward" userId="S::msw242@nau.edu::46b6f807-ee6b-42a4-8055-03fe9efb0ae8" providerId="AD" clId="Web-{2A20B99F-B028-C000-06E1-028D5C6F57BF}" dt="2021-03-29T21:21:30.182" v="32"/>
          <ac:picMkLst>
            <pc:docMk/>
            <pc:sldMk cId="835612329" sldId="403"/>
            <ac:picMk id="15" creationId="{1CBD83C3-4330-48FF-8A1E-53115E358FC5}"/>
          </ac:picMkLst>
        </pc:picChg>
        <pc:picChg chg="add del">
          <ac:chgData name="Matthew S Woodward" userId="S::msw242@nau.edu::46b6f807-ee6b-42a4-8055-03fe9efb0ae8" providerId="AD" clId="Web-{2A20B99F-B028-C000-06E1-028D5C6F57BF}" dt="2021-03-29T22:25:02.221" v="652"/>
          <ac:picMkLst>
            <pc:docMk/>
            <pc:sldMk cId="835612329" sldId="403"/>
            <ac:picMk id="27" creationId="{477C38ED-0DE7-41B1-9FA3-147E4F6F7052}"/>
          </ac:picMkLst>
        </pc:picChg>
      </pc:sldChg>
      <pc:sldChg chg="modSp">
        <pc:chgData name="Matthew S Woodward" userId="S::msw242@nau.edu::46b6f807-ee6b-42a4-8055-03fe9efb0ae8" providerId="AD" clId="Web-{2A20B99F-B028-C000-06E1-028D5C6F57BF}" dt="2021-03-29T22:33:14.592" v="703" actId="20577"/>
        <pc:sldMkLst>
          <pc:docMk/>
          <pc:sldMk cId="1101348108" sldId="405"/>
        </pc:sldMkLst>
        <pc:spChg chg="mod">
          <ac:chgData name="Matthew S Woodward" userId="S::msw242@nau.edu::46b6f807-ee6b-42a4-8055-03fe9efb0ae8" providerId="AD" clId="Web-{2A20B99F-B028-C000-06E1-028D5C6F57BF}" dt="2021-03-29T22:33:14.592" v="703" actId="20577"/>
          <ac:spMkLst>
            <pc:docMk/>
            <pc:sldMk cId="1101348108" sldId="405"/>
            <ac:spMk id="7" creationId="{319E987A-23A7-4A99-9FC8-054FE2CC31DA}"/>
          </ac:spMkLst>
        </pc:spChg>
        <pc:picChg chg="mod">
          <ac:chgData name="Matthew S Woodward" userId="S::msw242@nau.edu::46b6f807-ee6b-42a4-8055-03fe9efb0ae8" providerId="AD" clId="Web-{2A20B99F-B028-C000-06E1-028D5C6F57BF}" dt="2021-03-29T21:47:19.783" v="447" actId="1076"/>
          <ac:picMkLst>
            <pc:docMk/>
            <pc:sldMk cId="1101348108" sldId="405"/>
            <ac:picMk id="9" creationId="{4EEE79F5-A4CB-482C-B391-C8CF3A8794C3}"/>
          </ac:picMkLst>
        </pc:picChg>
      </pc:sldChg>
    </pc:docChg>
  </pc:docChgLst>
  <pc:docChgLst>
    <pc:chgData name="Tyler Stephen Trebilcock" userId="S::tst66@nau.edu::fbe183bf-fa41-422b-af39-0629579a8e61" providerId="AD" clId="Web-{9B79C287-FCCD-419E-A22A-24CF109F4685}"/>
    <pc:docChg chg="modSld">
      <pc:chgData name="Tyler Stephen Trebilcock" userId="S::tst66@nau.edu::fbe183bf-fa41-422b-af39-0629579a8e61" providerId="AD" clId="Web-{9B79C287-FCCD-419E-A22A-24CF109F4685}" dt="2021-03-28T20:44:05.340" v="604" actId="20577"/>
      <pc:docMkLst>
        <pc:docMk/>
      </pc:docMkLst>
      <pc:sldChg chg="modSp">
        <pc:chgData name="Tyler Stephen Trebilcock" userId="S::tst66@nau.edu::fbe183bf-fa41-422b-af39-0629579a8e61" providerId="AD" clId="Web-{9B79C287-FCCD-419E-A22A-24CF109F4685}" dt="2021-03-28T20:44:05.340" v="604" actId="20577"/>
        <pc:sldMkLst>
          <pc:docMk/>
          <pc:sldMk cId="767923421" sldId="412"/>
        </pc:sldMkLst>
        <pc:spChg chg="mod">
          <ac:chgData name="Tyler Stephen Trebilcock" userId="S::tst66@nau.edu::fbe183bf-fa41-422b-af39-0629579a8e61" providerId="AD" clId="Web-{9B79C287-FCCD-419E-A22A-24CF109F4685}" dt="2021-03-28T20:44:05.340" v="604" actId="20577"/>
          <ac:spMkLst>
            <pc:docMk/>
            <pc:sldMk cId="767923421" sldId="412"/>
            <ac:spMk id="3" creationId="{D9C0F8D4-E55D-430C-85F2-2DBC49D9B6AB}"/>
          </ac:spMkLst>
        </pc:spChg>
      </pc:sldChg>
    </pc:docChg>
  </pc:docChgLst>
  <pc:docChgLst>
    <pc:chgData name="Ryan West Meyer" userId="S::rwm59@nau.edu::dc3ac804-733f-4540-b19d-d7421a6038f4" providerId="AD" clId="Web-{93487983-E911-4B21-A0FF-9190A309A0E2}"/>
    <pc:docChg chg="modSld">
      <pc:chgData name="Ryan West Meyer" userId="S::rwm59@nau.edu::dc3ac804-733f-4540-b19d-d7421a6038f4" providerId="AD" clId="Web-{93487983-E911-4B21-A0FF-9190A309A0E2}" dt="2021-04-01T02:52:15.722" v="28" actId="1076"/>
      <pc:docMkLst>
        <pc:docMk/>
      </pc:docMkLst>
      <pc:sldChg chg="addSp modSp">
        <pc:chgData name="Ryan West Meyer" userId="S::rwm59@nau.edu::dc3ac804-733f-4540-b19d-d7421a6038f4" providerId="AD" clId="Web-{93487983-E911-4B21-A0FF-9190A309A0E2}" dt="2021-04-01T02:52:15.722" v="28" actId="1076"/>
        <pc:sldMkLst>
          <pc:docMk/>
          <pc:sldMk cId="1208858057" sldId="4106"/>
        </pc:sldMkLst>
        <pc:picChg chg="add mod">
          <ac:chgData name="Ryan West Meyer" userId="S::rwm59@nau.edu::dc3ac804-733f-4540-b19d-d7421a6038f4" providerId="AD" clId="Web-{93487983-E911-4B21-A0FF-9190A309A0E2}" dt="2021-04-01T02:51:56.346" v="22" actId="1076"/>
          <ac:picMkLst>
            <pc:docMk/>
            <pc:sldMk cId="1208858057" sldId="4106"/>
            <ac:picMk id="2" creationId="{4A1A2A42-E284-452A-9682-45EDCCBEC3BC}"/>
          </ac:picMkLst>
        </pc:picChg>
        <pc:picChg chg="add mod">
          <ac:chgData name="Ryan West Meyer" userId="S::rwm59@nau.edu::dc3ac804-733f-4540-b19d-d7421a6038f4" providerId="AD" clId="Web-{93487983-E911-4B21-A0FF-9190A309A0E2}" dt="2021-04-01T02:51:20.328" v="12"/>
          <ac:picMkLst>
            <pc:docMk/>
            <pc:sldMk cId="1208858057" sldId="4106"/>
            <ac:picMk id="3" creationId="{867E579C-A648-4FE7-86F4-2D71998487EA}"/>
          </ac:picMkLst>
        </pc:picChg>
        <pc:picChg chg="add mod">
          <ac:chgData name="Ryan West Meyer" userId="S::rwm59@nau.edu::dc3ac804-733f-4540-b19d-d7421a6038f4" providerId="AD" clId="Web-{93487983-E911-4B21-A0FF-9190A309A0E2}" dt="2021-04-01T02:52:08.065" v="26" actId="1076"/>
          <ac:picMkLst>
            <pc:docMk/>
            <pc:sldMk cId="1208858057" sldId="4106"/>
            <ac:picMk id="4" creationId="{90C21219-FC9D-4B6C-A192-EDDBA2B96A76}"/>
          </ac:picMkLst>
        </pc:picChg>
        <pc:picChg chg="add mod">
          <ac:chgData name="Ryan West Meyer" userId="S::rwm59@nau.edu::dc3ac804-733f-4540-b19d-d7421a6038f4" providerId="AD" clId="Web-{93487983-E911-4B21-A0FF-9190A309A0E2}" dt="2021-04-01T02:52:15.722" v="28" actId="1076"/>
          <ac:picMkLst>
            <pc:docMk/>
            <pc:sldMk cId="1208858057" sldId="4106"/>
            <ac:picMk id="5" creationId="{0797C38B-DFD7-46C2-9398-58A23211437B}"/>
          </ac:picMkLst>
        </pc:picChg>
      </pc:sldChg>
    </pc:docChg>
  </pc:docChgLst>
  <pc:docChgLst>
    <pc:chgData name="Emily Caroline Kasarjian" userId="S::eck67@nau.edu::e6735b90-ddf5-44ff-897f-61e3614c04d4" providerId="AD" clId="Web-{41B1813E-E301-480C-A095-87DFD36E5056}"/>
    <pc:docChg chg="modSld">
      <pc:chgData name="Emily Caroline Kasarjian" userId="S::eck67@nau.edu::e6735b90-ddf5-44ff-897f-61e3614c04d4" providerId="AD" clId="Web-{41B1813E-E301-480C-A095-87DFD36E5056}" dt="2021-03-30T01:52:25.814" v="18" actId="20577"/>
      <pc:docMkLst>
        <pc:docMk/>
      </pc:docMkLst>
      <pc:sldChg chg="modSp">
        <pc:chgData name="Emily Caroline Kasarjian" userId="S::eck67@nau.edu::e6735b90-ddf5-44ff-897f-61e3614c04d4" providerId="AD" clId="Web-{41B1813E-E301-480C-A095-87DFD36E5056}" dt="2021-03-30T01:52:25.814" v="18" actId="20577"/>
        <pc:sldMkLst>
          <pc:docMk/>
          <pc:sldMk cId="1708784079" sldId="394"/>
        </pc:sldMkLst>
        <pc:spChg chg="mod">
          <ac:chgData name="Emily Caroline Kasarjian" userId="S::eck67@nau.edu::e6735b90-ddf5-44ff-897f-61e3614c04d4" providerId="AD" clId="Web-{41B1813E-E301-480C-A095-87DFD36E5056}" dt="2021-03-30T01:52:08.750" v="4" actId="20577"/>
          <ac:spMkLst>
            <pc:docMk/>
            <pc:sldMk cId="1708784079" sldId="394"/>
            <ac:spMk id="4" creationId="{F8DA0C02-DDF7-4736-921F-4E0EEB51FF3B}"/>
          </ac:spMkLst>
        </pc:spChg>
        <pc:spChg chg="mod">
          <ac:chgData name="Emily Caroline Kasarjian" userId="S::eck67@nau.edu::e6735b90-ddf5-44ff-897f-61e3614c04d4" providerId="AD" clId="Web-{41B1813E-E301-480C-A095-87DFD36E5056}" dt="2021-03-30T01:52:25.814" v="18" actId="20577"/>
          <ac:spMkLst>
            <pc:docMk/>
            <pc:sldMk cId="1708784079" sldId="394"/>
            <ac:spMk id="5" creationId="{5847BD5C-49CA-49E8-8378-310686DB1E37}"/>
          </ac:spMkLst>
        </pc:spChg>
      </pc:sldChg>
    </pc:docChg>
  </pc:docChgLst>
  <pc:docChgLst>
    <pc:chgData name="Matthew S Woodward" userId="S::msw242@nau.edu::46b6f807-ee6b-42a4-8055-03fe9efb0ae8" providerId="AD" clId="Web-{E626B99F-102E-B000-D2C0-5596186B8B0F}"/>
    <pc:docChg chg="modSld">
      <pc:chgData name="Matthew S Woodward" userId="S::msw242@nau.edu::46b6f807-ee6b-42a4-8055-03fe9efb0ae8" providerId="AD" clId="Web-{E626B99F-102E-B000-D2C0-5596186B8B0F}" dt="2021-03-29T23:11:52.420" v="3"/>
      <pc:docMkLst>
        <pc:docMk/>
      </pc:docMkLst>
      <pc:sldChg chg="addSp delSp modSp">
        <pc:chgData name="Matthew S Woodward" userId="S::msw242@nau.edu::46b6f807-ee6b-42a4-8055-03fe9efb0ae8" providerId="AD" clId="Web-{E626B99F-102E-B000-D2C0-5596186B8B0F}" dt="2021-03-29T23:11:52.420" v="3"/>
        <pc:sldMkLst>
          <pc:docMk/>
          <pc:sldMk cId="1996341213" sldId="400"/>
        </pc:sldMkLst>
        <pc:spChg chg="add mod">
          <ac:chgData name="Matthew S Woodward" userId="S::msw242@nau.edu::46b6f807-ee6b-42a4-8055-03fe9efb0ae8" providerId="AD" clId="Web-{E626B99F-102E-B000-D2C0-5596186B8B0F}" dt="2021-03-29T23:11:47.107" v="0"/>
          <ac:spMkLst>
            <pc:docMk/>
            <pc:sldMk cId="1996341213" sldId="400"/>
            <ac:spMk id="7" creationId="{CE20B6E2-FCAF-43A8-BD7F-3B2BA3D02CFF}"/>
          </ac:spMkLst>
        </pc:spChg>
        <pc:spChg chg="add mod">
          <ac:chgData name="Matthew S Woodward" userId="S::msw242@nau.edu::46b6f807-ee6b-42a4-8055-03fe9efb0ae8" providerId="AD" clId="Web-{E626B99F-102E-B000-D2C0-5596186B8B0F}" dt="2021-03-29T23:11:48.186" v="1"/>
          <ac:spMkLst>
            <pc:docMk/>
            <pc:sldMk cId="1996341213" sldId="400"/>
            <ac:spMk id="9" creationId="{15190ACA-D692-45B3-A3A9-F445A69CC22D}"/>
          </ac:spMkLst>
        </pc:spChg>
        <pc:spChg chg="add mod">
          <ac:chgData name="Matthew S Woodward" userId="S::msw242@nau.edu::46b6f807-ee6b-42a4-8055-03fe9efb0ae8" providerId="AD" clId="Web-{E626B99F-102E-B000-D2C0-5596186B8B0F}" dt="2021-03-29T23:11:50.389" v="2"/>
          <ac:spMkLst>
            <pc:docMk/>
            <pc:sldMk cId="1996341213" sldId="400"/>
            <ac:spMk id="12" creationId="{D73579E2-6DBD-4C92-B502-600421C4EEC5}"/>
          </ac:spMkLst>
        </pc:spChg>
        <pc:spChg chg="add mod">
          <ac:chgData name="Matthew S Woodward" userId="S::msw242@nau.edu::46b6f807-ee6b-42a4-8055-03fe9efb0ae8" providerId="AD" clId="Web-{E626B99F-102E-B000-D2C0-5596186B8B0F}" dt="2021-03-29T23:11:52.420" v="3"/>
          <ac:spMkLst>
            <pc:docMk/>
            <pc:sldMk cId="1996341213" sldId="400"/>
            <ac:spMk id="14" creationId="{341CA403-BA5E-4B35-B431-DFEE09A9569E}"/>
          </ac:spMkLst>
        </pc:spChg>
        <pc:picChg chg="del">
          <ac:chgData name="Matthew S Woodward" userId="S::msw242@nau.edu::46b6f807-ee6b-42a4-8055-03fe9efb0ae8" providerId="AD" clId="Web-{E626B99F-102E-B000-D2C0-5596186B8B0F}" dt="2021-03-29T23:11:47.107" v="0"/>
          <ac:picMkLst>
            <pc:docMk/>
            <pc:sldMk cId="1996341213" sldId="400"/>
            <ac:picMk id="2" creationId="{0B58DD66-5750-4646-8893-E93396767EC9}"/>
          </ac:picMkLst>
        </pc:picChg>
        <pc:picChg chg="del">
          <ac:chgData name="Matthew S Woodward" userId="S::msw242@nau.edu::46b6f807-ee6b-42a4-8055-03fe9efb0ae8" providerId="AD" clId="Web-{E626B99F-102E-B000-D2C0-5596186B8B0F}" dt="2021-03-29T23:11:50.389" v="2"/>
          <ac:picMkLst>
            <pc:docMk/>
            <pc:sldMk cId="1996341213" sldId="400"/>
            <ac:picMk id="3" creationId="{1A173E62-61F9-4303-9FFE-0CB1AF8FB0F1}"/>
          </ac:picMkLst>
        </pc:picChg>
        <pc:picChg chg="del">
          <ac:chgData name="Matthew S Woodward" userId="S::msw242@nau.edu::46b6f807-ee6b-42a4-8055-03fe9efb0ae8" providerId="AD" clId="Web-{E626B99F-102E-B000-D2C0-5596186B8B0F}" dt="2021-03-29T23:11:52.420" v="3"/>
          <ac:picMkLst>
            <pc:docMk/>
            <pc:sldMk cId="1996341213" sldId="400"/>
            <ac:picMk id="5" creationId="{E46AE119-7440-42C6-BA15-F8758C304A3E}"/>
          </ac:picMkLst>
        </pc:picChg>
        <pc:picChg chg="del">
          <ac:chgData name="Matthew S Woodward" userId="S::msw242@nau.edu::46b6f807-ee6b-42a4-8055-03fe9efb0ae8" providerId="AD" clId="Web-{E626B99F-102E-B000-D2C0-5596186B8B0F}" dt="2021-03-29T23:11:48.186" v="1"/>
          <ac:picMkLst>
            <pc:docMk/>
            <pc:sldMk cId="1996341213" sldId="400"/>
            <ac:picMk id="18" creationId="{3CDE79CB-3564-4217-A2E6-787E23E4323C}"/>
          </ac:picMkLst>
        </pc:picChg>
      </pc:sldChg>
    </pc:docChg>
  </pc:docChgLst>
  <pc:docChgLst>
    <pc:chgData name="Emily Caroline Kasarjian" userId="S::eck67@nau.edu::e6735b90-ddf5-44ff-897f-61e3614c04d4" providerId="AD" clId="Web-{DFB3FE55-63EC-4FCB-95D8-ADB998745181}"/>
    <pc:docChg chg="delSld modSld modSection">
      <pc:chgData name="Emily Caroline Kasarjian" userId="S::eck67@nau.edu::e6735b90-ddf5-44ff-897f-61e3614c04d4" providerId="AD" clId="Web-{DFB3FE55-63EC-4FCB-95D8-ADB998745181}" dt="2021-04-01T03:20:48.138" v="1983" actId="14100"/>
      <pc:docMkLst>
        <pc:docMk/>
      </pc:docMkLst>
      <pc:sldChg chg="addSp delSp modSp">
        <pc:chgData name="Emily Caroline Kasarjian" userId="S::eck67@nau.edu::e6735b90-ddf5-44ff-897f-61e3614c04d4" providerId="AD" clId="Web-{DFB3FE55-63EC-4FCB-95D8-ADB998745181}" dt="2021-04-01T03:02:14.440" v="1856" actId="1076"/>
        <pc:sldMkLst>
          <pc:docMk/>
          <pc:sldMk cId="958157100" sldId="263"/>
        </pc:sldMkLst>
        <pc:spChg chg="add del mod">
          <ac:chgData name="Emily Caroline Kasarjian" userId="S::eck67@nau.edu::e6735b90-ddf5-44ff-897f-61e3614c04d4" providerId="AD" clId="Web-{DFB3FE55-63EC-4FCB-95D8-ADB998745181}" dt="2021-04-01T02:28:08.294" v="1557"/>
          <ac:spMkLst>
            <pc:docMk/>
            <pc:sldMk cId="958157100" sldId="263"/>
            <ac:spMk id="4" creationId="{75F7AFEB-B78C-4F08-A7E3-71F17CF98AEB}"/>
          </ac:spMkLst>
        </pc:spChg>
        <pc:picChg chg="mod">
          <ac:chgData name="Emily Caroline Kasarjian" userId="S::eck67@nau.edu::e6735b90-ddf5-44ff-897f-61e3614c04d4" providerId="AD" clId="Web-{DFB3FE55-63EC-4FCB-95D8-ADB998745181}" dt="2021-04-01T03:02:14.440" v="1856" actId="1076"/>
          <ac:picMkLst>
            <pc:docMk/>
            <pc:sldMk cId="958157100" sldId="263"/>
            <ac:picMk id="9" creationId="{96D49D74-6497-4F06-A489-390B2C4ABB0E}"/>
          </ac:picMkLst>
        </pc:picChg>
      </pc:sldChg>
      <pc:sldChg chg="addSp delSp modSp">
        <pc:chgData name="Emily Caroline Kasarjian" userId="S::eck67@nau.edu::e6735b90-ddf5-44ff-897f-61e3614c04d4" providerId="AD" clId="Web-{DFB3FE55-63EC-4FCB-95D8-ADB998745181}" dt="2021-04-01T02:28:11.810" v="1558"/>
        <pc:sldMkLst>
          <pc:docMk/>
          <pc:sldMk cId="507111600" sldId="264"/>
        </pc:sldMkLst>
        <pc:spChg chg="add del mod">
          <ac:chgData name="Emily Caroline Kasarjian" userId="S::eck67@nau.edu::e6735b90-ddf5-44ff-897f-61e3614c04d4" providerId="AD" clId="Web-{DFB3FE55-63EC-4FCB-95D8-ADB998745181}" dt="2021-04-01T02:28:11.810" v="1558"/>
          <ac:spMkLst>
            <pc:docMk/>
            <pc:sldMk cId="507111600" sldId="264"/>
            <ac:spMk id="4" creationId="{A6C94EE0-A3D0-4855-9874-63A067014639}"/>
          </ac:spMkLst>
        </pc:spChg>
        <pc:picChg chg="mod">
          <ac:chgData name="Emily Caroline Kasarjian" userId="S::eck67@nau.edu::e6735b90-ddf5-44ff-897f-61e3614c04d4" providerId="AD" clId="Web-{DFB3FE55-63EC-4FCB-95D8-ADB998745181}" dt="2021-03-31T23:57:00.677" v="867"/>
          <ac:picMkLst>
            <pc:docMk/>
            <pc:sldMk cId="507111600" sldId="264"/>
            <ac:picMk id="9" creationId="{44268B02-0D5E-4D21-8422-B191DEDDEB2A}"/>
          </ac:picMkLst>
        </pc:picChg>
      </pc:sldChg>
      <pc:sldChg chg="addSp delSp modSp">
        <pc:chgData name="Emily Caroline Kasarjian" userId="S::eck67@nau.edu::e6735b90-ddf5-44ff-897f-61e3614c04d4" providerId="AD" clId="Web-{DFB3FE55-63EC-4FCB-95D8-ADB998745181}" dt="2021-04-01T03:20:08.542" v="1975" actId="1076"/>
        <pc:sldMkLst>
          <pc:docMk/>
          <pc:sldMk cId="2306935727" sldId="265"/>
        </pc:sldMkLst>
        <pc:spChg chg="add mod">
          <ac:chgData name="Emily Caroline Kasarjian" userId="S::eck67@nau.edu::e6735b90-ddf5-44ff-897f-61e3614c04d4" providerId="AD" clId="Web-{DFB3FE55-63EC-4FCB-95D8-ADB998745181}" dt="2021-04-01T02:28:33.858" v="1575" actId="20577"/>
          <ac:spMkLst>
            <pc:docMk/>
            <pc:sldMk cId="2306935727" sldId="265"/>
            <ac:spMk id="5" creationId="{266F64A2-946D-427D-A0DA-47F05932254B}"/>
          </ac:spMkLst>
        </pc:spChg>
        <pc:spChg chg="add del mod">
          <ac:chgData name="Emily Caroline Kasarjian" userId="S::eck67@nau.edu::e6735b90-ddf5-44ff-897f-61e3614c04d4" providerId="AD" clId="Web-{DFB3FE55-63EC-4FCB-95D8-ADB998745181}" dt="2021-04-01T02:25:00.315" v="1517"/>
          <ac:spMkLst>
            <pc:docMk/>
            <pc:sldMk cId="2306935727" sldId="265"/>
            <ac:spMk id="8" creationId="{2794A5CB-B6B6-4D42-B74D-A8B04732154D}"/>
          </ac:spMkLst>
        </pc:spChg>
        <pc:spChg chg="del">
          <ac:chgData name="Emily Caroline Kasarjian" userId="S::eck67@nau.edu::e6735b90-ddf5-44ff-897f-61e3614c04d4" providerId="AD" clId="Web-{DFB3FE55-63EC-4FCB-95D8-ADB998745181}" dt="2021-04-01T02:25:02.893" v="1518"/>
          <ac:spMkLst>
            <pc:docMk/>
            <pc:sldMk cId="2306935727" sldId="265"/>
            <ac:spMk id="15" creationId="{E8DA38F2-8B1B-43B0-86AB-5C5610CD4A47}"/>
          </ac:spMkLst>
        </pc:spChg>
        <pc:spChg chg="add del">
          <ac:chgData name="Emily Caroline Kasarjian" userId="S::eck67@nau.edu::e6735b90-ddf5-44ff-897f-61e3614c04d4" providerId="AD" clId="Web-{DFB3FE55-63EC-4FCB-95D8-ADB998745181}" dt="2021-04-01T03:19:05.507" v="1968"/>
          <ac:spMkLst>
            <pc:docMk/>
            <pc:sldMk cId="2306935727" sldId="265"/>
            <ac:spMk id="27" creationId="{79F0D447-9DE6-4789-9C7D-CD635F8CB834}"/>
          </ac:spMkLst>
        </pc:spChg>
        <pc:spChg chg="mod">
          <ac:chgData name="Emily Caroline Kasarjian" userId="S::eck67@nau.edu::e6735b90-ddf5-44ff-897f-61e3614c04d4" providerId="AD" clId="Web-{DFB3FE55-63EC-4FCB-95D8-ADB998745181}" dt="2021-04-01T03:20:08.542" v="1975" actId="1076"/>
          <ac:spMkLst>
            <pc:docMk/>
            <pc:sldMk cId="2306935727" sldId="265"/>
            <ac:spMk id="28" creationId="{7375554E-DE3C-4569-B19E-87D894D895F7}"/>
          </ac:spMkLst>
        </pc:spChg>
        <pc:spChg chg="add mod">
          <ac:chgData name="Emily Caroline Kasarjian" userId="S::eck67@nau.edu::e6735b90-ddf5-44ff-897f-61e3614c04d4" providerId="AD" clId="Web-{DFB3FE55-63EC-4FCB-95D8-ADB998745181}" dt="2021-04-01T03:20:03.651" v="1974" actId="1076"/>
          <ac:spMkLst>
            <pc:docMk/>
            <pc:sldMk cId="2306935727" sldId="265"/>
            <ac:spMk id="29" creationId="{CC64FF54-15A7-4A31-9099-EB8983E7FB6C}"/>
          </ac:spMkLst>
        </pc:spChg>
        <pc:graphicFrameChg chg="mod">
          <ac:chgData name="Emily Caroline Kasarjian" userId="S::eck67@nau.edu::e6735b90-ddf5-44ff-897f-61e3614c04d4" providerId="AD" clId="Web-{DFB3FE55-63EC-4FCB-95D8-ADB998745181}" dt="2021-03-31T23:57:35.820" v="878" actId="1076"/>
          <ac:graphicFrameMkLst>
            <pc:docMk/>
            <pc:sldMk cId="2306935727" sldId="265"/>
            <ac:graphicFrameMk id="6" creationId="{D936F125-BED8-47CD-B779-E89A8919B9F7}"/>
          </ac:graphicFrameMkLst>
        </pc:graphicFrameChg>
        <pc:picChg chg="del mod">
          <ac:chgData name="Emily Caroline Kasarjian" userId="S::eck67@nau.edu::e6735b90-ddf5-44ff-897f-61e3614c04d4" providerId="AD" clId="Web-{DFB3FE55-63EC-4FCB-95D8-ADB998745181}" dt="2021-04-01T03:18:39.005" v="1966"/>
          <ac:picMkLst>
            <pc:docMk/>
            <pc:sldMk cId="2306935727" sldId="265"/>
            <ac:picMk id="4" creationId="{ABB09BC4-6E5C-479B-A023-D713B5BC2591}"/>
          </ac:picMkLst>
        </pc:picChg>
      </pc:sldChg>
      <pc:sldChg chg="addSp delSp modSp">
        <pc:chgData name="Emily Caroline Kasarjian" userId="S::eck67@nau.edu::e6735b90-ddf5-44ff-897f-61e3614c04d4" providerId="AD" clId="Web-{DFB3FE55-63EC-4FCB-95D8-ADB998745181}" dt="2021-04-01T03:03:24.257" v="1858" actId="1076"/>
        <pc:sldMkLst>
          <pc:docMk/>
          <pc:sldMk cId="4246213640" sldId="266"/>
        </pc:sldMkLst>
        <pc:spChg chg="add del mod">
          <ac:chgData name="Emily Caroline Kasarjian" userId="S::eck67@nau.edu::e6735b90-ddf5-44ff-897f-61e3614c04d4" providerId="AD" clId="Web-{DFB3FE55-63EC-4FCB-95D8-ADB998745181}" dt="2021-04-01T02:29:04.735" v="1576"/>
          <ac:spMkLst>
            <pc:docMk/>
            <pc:sldMk cId="4246213640" sldId="266"/>
            <ac:spMk id="3" creationId="{AE037330-2358-49EC-A42A-A4703FEE81BF}"/>
          </ac:spMkLst>
        </pc:spChg>
        <pc:spChg chg="del mod">
          <ac:chgData name="Emily Caroline Kasarjian" userId="S::eck67@nau.edu::e6735b90-ddf5-44ff-897f-61e3614c04d4" providerId="AD" clId="Web-{DFB3FE55-63EC-4FCB-95D8-ADB998745181}" dt="2021-04-01T00:06:55.788" v="945"/>
          <ac:spMkLst>
            <pc:docMk/>
            <pc:sldMk cId="4246213640" sldId="266"/>
            <ac:spMk id="6" creationId="{DF239DA9-B5F7-4370-A548-D5FB27E15D14}"/>
          </ac:spMkLst>
        </pc:spChg>
        <pc:spChg chg="mod">
          <ac:chgData name="Emily Caroline Kasarjian" userId="S::eck67@nau.edu::e6735b90-ddf5-44ff-897f-61e3614c04d4" providerId="AD" clId="Web-{DFB3FE55-63EC-4FCB-95D8-ADB998745181}" dt="2021-04-01T00:07:47.853" v="1018" actId="1076"/>
          <ac:spMkLst>
            <pc:docMk/>
            <pc:sldMk cId="4246213640" sldId="266"/>
            <ac:spMk id="15" creationId="{2A0C5823-4835-4446-AAA2-2A05B7090455}"/>
          </ac:spMkLst>
        </pc:spChg>
        <pc:spChg chg="mod">
          <ac:chgData name="Emily Caroline Kasarjian" userId="S::eck67@nau.edu::e6735b90-ddf5-44ff-897f-61e3614c04d4" providerId="AD" clId="Web-{DFB3FE55-63EC-4FCB-95D8-ADB998745181}" dt="2021-04-01T00:06:17.129" v="941" actId="1076"/>
          <ac:spMkLst>
            <pc:docMk/>
            <pc:sldMk cId="4246213640" sldId="266"/>
            <ac:spMk id="17" creationId="{984C801B-C59D-497F-B8CE-B060848B2FDF}"/>
          </ac:spMkLst>
        </pc:spChg>
        <pc:spChg chg="mod">
          <ac:chgData name="Emily Caroline Kasarjian" userId="S::eck67@nau.edu::e6735b90-ddf5-44ff-897f-61e3614c04d4" providerId="AD" clId="Web-{DFB3FE55-63EC-4FCB-95D8-ADB998745181}" dt="2021-04-01T00:05:31.221" v="935" actId="20577"/>
          <ac:spMkLst>
            <pc:docMk/>
            <pc:sldMk cId="4246213640" sldId="266"/>
            <ac:spMk id="20" creationId="{28EC9788-7A8B-4A43-9AC9-A01CF7148FD5}"/>
          </ac:spMkLst>
        </pc:spChg>
        <pc:spChg chg="add mod">
          <ac:chgData name="Emily Caroline Kasarjian" userId="S::eck67@nau.edu::e6735b90-ddf5-44ff-897f-61e3614c04d4" providerId="AD" clId="Web-{DFB3FE55-63EC-4FCB-95D8-ADB998745181}" dt="2021-04-01T00:07:38.665" v="1017" actId="1076"/>
          <ac:spMkLst>
            <pc:docMk/>
            <pc:sldMk cId="4246213640" sldId="266"/>
            <ac:spMk id="22" creationId="{6C77EAF0-38F4-4C38-BC55-17D73CA35C9B}"/>
          </ac:spMkLst>
        </pc:spChg>
        <pc:spChg chg="add del mod">
          <ac:chgData name="Emily Caroline Kasarjian" userId="S::eck67@nau.edu::e6735b90-ddf5-44ff-897f-61e3614c04d4" providerId="AD" clId="Web-{DFB3FE55-63EC-4FCB-95D8-ADB998745181}" dt="2021-04-01T02:29:06.813" v="1577"/>
          <ac:spMkLst>
            <pc:docMk/>
            <pc:sldMk cId="4246213640" sldId="266"/>
            <ac:spMk id="24" creationId="{34F73B96-3724-4535-855A-45A066D57E45}"/>
          </ac:spMkLst>
        </pc:spChg>
        <pc:spChg chg="add del mod">
          <ac:chgData name="Emily Caroline Kasarjian" userId="S::eck67@nau.edu::e6735b90-ddf5-44ff-897f-61e3614c04d4" providerId="AD" clId="Web-{DFB3FE55-63EC-4FCB-95D8-ADB998745181}" dt="2021-04-01T02:29:08.250" v="1578"/>
          <ac:spMkLst>
            <pc:docMk/>
            <pc:sldMk cId="4246213640" sldId="266"/>
            <ac:spMk id="25" creationId="{DB47A68C-A565-4E34-BDB1-834607A1E2DB}"/>
          </ac:spMkLst>
        </pc:spChg>
        <pc:spChg chg="mod">
          <ac:chgData name="Emily Caroline Kasarjian" userId="S::eck67@nau.edu::e6735b90-ddf5-44ff-897f-61e3614c04d4" providerId="AD" clId="Web-{DFB3FE55-63EC-4FCB-95D8-ADB998745181}" dt="2021-04-01T00:04:10.044" v="920" actId="1076"/>
          <ac:spMkLst>
            <pc:docMk/>
            <pc:sldMk cId="4246213640" sldId="266"/>
            <ac:spMk id="28" creationId="{BF1A26CF-7EB6-4B43-A910-5FF754E69C6D}"/>
          </ac:spMkLst>
        </pc:spChg>
        <pc:spChg chg="mod">
          <ac:chgData name="Emily Caroline Kasarjian" userId="S::eck67@nau.edu::e6735b90-ddf5-44ff-897f-61e3614c04d4" providerId="AD" clId="Web-{DFB3FE55-63EC-4FCB-95D8-ADB998745181}" dt="2021-04-01T00:04:18.560" v="922" actId="1076"/>
          <ac:spMkLst>
            <pc:docMk/>
            <pc:sldMk cId="4246213640" sldId="266"/>
            <ac:spMk id="29" creationId="{1AF74364-3188-48D9-BE7B-2D9FCA809C0C}"/>
          </ac:spMkLst>
        </pc:spChg>
        <pc:spChg chg="mod">
          <ac:chgData name="Emily Caroline Kasarjian" userId="S::eck67@nau.edu::e6735b90-ddf5-44ff-897f-61e3614c04d4" providerId="AD" clId="Web-{DFB3FE55-63EC-4FCB-95D8-ADB998745181}" dt="2021-04-01T00:04:55.750" v="930" actId="1076"/>
          <ac:spMkLst>
            <pc:docMk/>
            <pc:sldMk cId="4246213640" sldId="266"/>
            <ac:spMk id="31" creationId="{A0437105-0AB4-4805-A574-7644C9218970}"/>
          </ac:spMkLst>
        </pc:spChg>
        <pc:spChg chg="mod">
          <ac:chgData name="Emily Caroline Kasarjian" userId="S::eck67@nau.edu::e6735b90-ddf5-44ff-897f-61e3614c04d4" providerId="AD" clId="Web-{DFB3FE55-63EC-4FCB-95D8-ADB998745181}" dt="2021-04-01T00:04:26.217" v="923" actId="1076"/>
          <ac:spMkLst>
            <pc:docMk/>
            <pc:sldMk cId="4246213640" sldId="266"/>
            <ac:spMk id="32" creationId="{D3482556-A10F-48E0-8EC4-2F8C97DA5F02}"/>
          </ac:spMkLst>
        </pc:spChg>
        <pc:picChg chg="mod">
          <ac:chgData name="Emily Caroline Kasarjian" userId="S::eck67@nau.edu::e6735b90-ddf5-44ff-897f-61e3614c04d4" providerId="AD" clId="Web-{DFB3FE55-63EC-4FCB-95D8-ADB998745181}" dt="2021-04-01T03:03:24.257" v="1858" actId="1076"/>
          <ac:picMkLst>
            <pc:docMk/>
            <pc:sldMk cId="4246213640" sldId="266"/>
            <ac:picMk id="7" creationId="{0EC378C2-1D74-4C59-B663-11D13E054B15}"/>
          </ac:picMkLst>
        </pc:picChg>
        <pc:picChg chg="mod">
          <ac:chgData name="Emily Caroline Kasarjian" userId="S::eck67@nau.edu::e6735b90-ddf5-44ff-897f-61e3614c04d4" providerId="AD" clId="Web-{DFB3FE55-63EC-4FCB-95D8-ADB998745181}" dt="2021-04-01T00:03:59.856" v="918" actId="1076"/>
          <ac:picMkLst>
            <pc:docMk/>
            <pc:sldMk cId="4246213640" sldId="266"/>
            <ac:picMk id="10" creationId="{7DE63F00-A74F-4075-BD3F-CEF9C3818DC5}"/>
          </ac:picMkLst>
        </pc:picChg>
        <pc:picChg chg="mod">
          <ac:chgData name="Emily Caroline Kasarjian" userId="S::eck67@nau.edu::e6735b90-ddf5-44ff-897f-61e3614c04d4" providerId="AD" clId="Web-{DFB3FE55-63EC-4FCB-95D8-ADB998745181}" dt="2021-03-31T23:51:17.299" v="826"/>
          <ac:picMkLst>
            <pc:docMk/>
            <pc:sldMk cId="4246213640" sldId="266"/>
            <ac:picMk id="19" creationId="{53CAB616-A350-4C71-9DEF-2B54941ACD16}"/>
          </ac:picMkLst>
        </pc:picChg>
        <pc:cxnChg chg="mod">
          <ac:chgData name="Emily Caroline Kasarjian" userId="S::eck67@nau.edu::e6735b90-ddf5-44ff-897f-61e3614c04d4" providerId="AD" clId="Web-{DFB3FE55-63EC-4FCB-95D8-ADB998745181}" dt="2021-04-01T00:04:39.124" v="925" actId="14100"/>
          <ac:cxnSpMkLst>
            <pc:docMk/>
            <pc:sldMk cId="4246213640" sldId="266"/>
            <ac:cxnSpMk id="13" creationId="{8F87467A-36EA-4617-AD69-4B31EC29DA77}"/>
          </ac:cxnSpMkLst>
        </pc:cxnChg>
        <pc:cxnChg chg="mod">
          <ac:chgData name="Emily Caroline Kasarjian" userId="S::eck67@nau.edu::e6735b90-ddf5-44ff-897f-61e3614c04d4" providerId="AD" clId="Web-{DFB3FE55-63EC-4FCB-95D8-ADB998745181}" dt="2021-04-01T00:04:29.608" v="924" actId="14100"/>
          <ac:cxnSpMkLst>
            <pc:docMk/>
            <pc:sldMk cId="4246213640" sldId="266"/>
            <ac:cxnSpMk id="21" creationId="{E8537504-DE53-423D-801F-5C51F70C60A8}"/>
          </ac:cxnSpMkLst>
        </pc:cxnChg>
        <pc:cxnChg chg="mod">
          <ac:chgData name="Emily Caroline Kasarjian" userId="S::eck67@nau.edu::e6735b90-ddf5-44ff-897f-61e3614c04d4" providerId="AD" clId="Web-{DFB3FE55-63EC-4FCB-95D8-ADB998745181}" dt="2021-04-01T00:04:06.701" v="919" actId="1076"/>
          <ac:cxnSpMkLst>
            <pc:docMk/>
            <pc:sldMk cId="4246213640" sldId="266"/>
            <ac:cxnSpMk id="23" creationId="{FD6D705B-A5AC-4DAA-8F44-F882BBCEB5E4}"/>
          </ac:cxnSpMkLst>
        </pc:cxnChg>
        <pc:cxnChg chg="mod">
          <ac:chgData name="Emily Caroline Kasarjian" userId="S::eck67@nau.edu::e6735b90-ddf5-44ff-897f-61e3614c04d4" providerId="AD" clId="Web-{DFB3FE55-63EC-4FCB-95D8-ADB998745181}" dt="2021-04-01T00:04:14.670" v="921" actId="1076"/>
          <ac:cxnSpMkLst>
            <pc:docMk/>
            <pc:sldMk cId="4246213640" sldId="266"/>
            <ac:cxnSpMk id="26" creationId="{D4A79598-0857-4BBC-B7EB-7E3AFB161802}"/>
          </ac:cxnSpMkLst>
        </pc:cxnChg>
      </pc:sldChg>
      <pc:sldChg chg="addSp modSp">
        <pc:chgData name="Emily Caroline Kasarjian" userId="S::eck67@nau.edu::e6735b90-ddf5-44ff-897f-61e3614c04d4" providerId="AD" clId="Web-{DFB3FE55-63EC-4FCB-95D8-ADB998745181}" dt="2021-04-01T03:03:49.665" v="1862"/>
        <pc:sldMkLst>
          <pc:docMk/>
          <pc:sldMk cId="2239901873" sldId="267"/>
        </pc:sldMkLst>
        <pc:spChg chg="add mod">
          <ac:chgData name="Emily Caroline Kasarjian" userId="S::eck67@nau.edu::e6735b90-ddf5-44ff-897f-61e3614c04d4" providerId="AD" clId="Web-{DFB3FE55-63EC-4FCB-95D8-ADB998745181}" dt="2021-04-01T00:19:06.094" v="1150" actId="20577"/>
          <ac:spMkLst>
            <pc:docMk/>
            <pc:sldMk cId="2239901873" sldId="267"/>
            <ac:spMk id="4" creationId="{8D796A2B-736F-467B-9F84-BF451E4818A7}"/>
          </ac:spMkLst>
        </pc:spChg>
        <pc:picChg chg="mod">
          <ac:chgData name="Emily Caroline Kasarjian" userId="S::eck67@nau.edu::e6735b90-ddf5-44ff-897f-61e3614c04d4" providerId="AD" clId="Web-{DFB3FE55-63EC-4FCB-95D8-ADB998745181}" dt="2021-04-01T03:03:49.665" v="1862"/>
          <ac:picMkLst>
            <pc:docMk/>
            <pc:sldMk cId="2239901873" sldId="267"/>
            <ac:picMk id="7" creationId="{44C9A85E-280D-41C1-A81E-519D334A44C6}"/>
          </ac:picMkLst>
        </pc:picChg>
        <pc:picChg chg="mod">
          <ac:chgData name="Emily Caroline Kasarjian" userId="S::eck67@nau.edu::e6735b90-ddf5-44ff-897f-61e3614c04d4" providerId="AD" clId="Web-{DFB3FE55-63EC-4FCB-95D8-ADB998745181}" dt="2021-03-31T23:51:21.549" v="827"/>
          <ac:picMkLst>
            <pc:docMk/>
            <pc:sldMk cId="2239901873" sldId="267"/>
            <ac:picMk id="9" creationId="{1FB14334-7DAD-40AF-99AF-27CA90B9CDFC}"/>
          </ac:picMkLst>
        </pc:picChg>
      </pc:sldChg>
      <pc:sldChg chg="addSp delSp modSp">
        <pc:chgData name="Emily Caroline Kasarjian" userId="S::eck67@nau.edu::e6735b90-ddf5-44ff-897f-61e3614c04d4" providerId="AD" clId="Web-{DFB3FE55-63EC-4FCB-95D8-ADB998745181}" dt="2021-04-01T02:29:42.768" v="1587" actId="1076"/>
        <pc:sldMkLst>
          <pc:docMk/>
          <pc:sldMk cId="3880835606" sldId="268"/>
        </pc:sldMkLst>
        <pc:spChg chg="mod">
          <ac:chgData name="Emily Caroline Kasarjian" userId="S::eck67@nau.edu::e6735b90-ddf5-44ff-897f-61e3614c04d4" providerId="AD" clId="Web-{DFB3FE55-63EC-4FCB-95D8-ADB998745181}" dt="2021-04-01T01:08:50.134" v="1354" actId="20577"/>
          <ac:spMkLst>
            <pc:docMk/>
            <pc:sldMk cId="3880835606" sldId="268"/>
            <ac:spMk id="5" creationId="{9A221D81-AF2F-43E5-8006-6C56DE056104}"/>
          </ac:spMkLst>
        </pc:spChg>
        <pc:spChg chg="add del mod">
          <ac:chgData name="Emily Caroline Kasarjian" userId="S::eck67@nau.edu::e6735b90-ddf5-44ff-897f-61e3614c04d4" providerId="AD" clId="Web-{DFB3FE55-63EC-4FCB-95D8-ADB998745181}" dt="2021-04-01T02:29:26.033" v="1581"/>
          <ac:spMkLst>
            <pc:docMk/>
            <pc:sldMk cId="3880835606" sldId="268"/>
            <ac:spMk id="7" creationId="{37C7214E-4FCE-47A6-A0C8-63BD0BB17B35}"/>
          </ac:spMkLst>
        </pc:spChg>
        <pc:picChg chg="mod">
          <ac:chgData name="Emily Caroline Kasarjian" userId="S::eck67@nau.edu::e6735b90-ddf5-44ff-897f-61e3614c04d4" providerId="AD" clId="Web-{DFB3FE55-63EC-4FCB-95D8-ADB998745181}" dt="2021-04-01T02:29:42.768" v="1587" actId="1076"/>
          <ac:picMkLst>
            <pc:docMk/>
            <pc:sldMk cId="3880835606" sldId="268"/>
            <ac:picMk id="3" creationId="{33449059-5EAA-46A9-BC75-C11DF87EF261}"/>
          </ac:picMkLst>
        </pc:picChg>
        <pc:picChg chg="mod">
          <ac:chgData name="Emily Caroline Kasarjian" userId="S::eck67@nau.edu::e6735b90-ddf5-44ff-897f-61e3614c04d4" providerId="AD" clId="Web-{DFB3FE55-63EC-4FCB-95D8-ADB998745181}" dt="2021-04-01T02:29:35.471" v="1585" actId="1076"/>
          <ac:picMkLst>
            <pc:docMk/>
            <pc:sldMk cId="3880835606" sldId="268"/>
            <ac:picMk id="6" creationId="{B583F0B2-B7F9-4C48-8350-D9E2CCCF1462}"/>
          </ac:picMkLst>
        </pc:picChg>
      </pc:sldChg>
      <pc:sldChg chg="addSp delSp modSp">
        <pc:chgData name="Emily Caroline Kasarjian" userId="S::eck67@nau.edu::e6735b90-ddf5-44ff-897f-61e3614c04d4" providerId="AD" clId="Web-{DFB3FE55-63EC-4FCB-95D8-ADB998745181}" dt="2021-04-01T03:05:00.670" v="1868" actId="20577"/>
        <pc:sldMkLst>
          <pc:docMk/>
          <pc:sldMk cId="846093599" sldId="269"/>
        </pc:sldMkLst>
        <pc:spChg chg="mod">
          <ac:chgData name="Emily Caroline Kasarjian" userId="S::eck67@nau.edu::e6735b90-ddf5-44ff-897f-61e3614c04d4" providerId="AD" clId="Web-{DFB3FE55-63EC-4FCB-95D8-ADB998745181}" dt="2021-04-01T03:05:00.670" v="1868" actId="20577"/>
          <ac:spMkLst>
            <pc:docMk/>
            <pc:sldMk cId="846093599" sldId="269"/>
            <ac:spMk id="5" creationId="{9A221D81-AF2F-43E5-8006-6C56DE056104}"/>
          </ac:spMkLst>
        </pc:spChg>
        <pc:spChg chg="add del mod">
          <ac:chgData name="Emily Caroline Kasarjian" userId="S::eck67@nau.edu::e6735b90-ddf5-44ff-897f-61e3614c04d4" providerId="AD" clId="Web-{DFB3FE55-63EC-4FCB-95D8-ADB998745181}" dt="2021-04-01T02:29:51.581" v="1588"/>
          <ac:spMkLst>
            <pc:docMk/>
            <pc:sldMk cId="846093599" sldId="269"/>
            <ac:spMk id="6" creationId="{54BFB671-CA02-46AF-ADF2-289986D0648F}"/>
          </ac:spMkLst>
        </pc:spChg>
      </pc:sldChg>
      <pc:sldChg chg="del">
        <pc:chgData name="Emily Caroline Kasarjian" userId="S::eck67@nau.edu::e6735b90-ddf5-44ff-897f-61e3614c04d4" providerId="AD" clId="Web-{DFB3FE55-63EC-4FCB-95D8-ADB998745181}" dt="2021-03-31T23:55:56.439" v="855"/>
        <pc:sldMkLst>
          <pc:docMk/>
          <pc:sldMk cId="242877247" sldId="385"/>
        </pc:sldMkLst>
      </pc:sldChg>
      <pc:sldChg chg="delSp modSp">
        <pc:chgData name="Emily Caroline Kasarjian" userId="S::eck67@nau.edu::e6735b90-ddf5-44ff-897f-61e3614c04d4" providerId="AD" clId="Web-{DFB3FE55-63EC-4FCB-95D8-ADB998745181}" dt="2021-04-01T02:39:48.493" v="1697"/>
        <pc:sldMkLst>
          <pc:docMk/>
          <pc:sldMk cId="3109281513" sldId="389"/>
        </pc:sldMkLst>
        <pc:spChg chg="mod">
          <ac:chgData name="Emily Caroline Kasarjian" userId="S::eck67@nau.edu::e6735b90-ddf5-44ff-897f-61e3614c04d4" providerId="AD" clId="Web-{DFB3FE55-63EC-4FCB-95D8-ADB998745181}" dt="2021-04-01T00:25:02.473" v="1255" actId="20577"/>
          <ac:spMkLst>
            <pc:docMk/>
            <pc:sldMk cId="3109281513" sldId="389"/>
            <ac:spMk id="10" creationId="{B13355A2-E959-4507-BDAF-F1DBBBBB439B}"/>
          </ac:spMkLst>
        </pc:spChg>
        <pc:spChg chg="del mod">
          <ac:chgData name="Emily Caroline Kasarjian" userId="S::eck67@nau.edu::e6735b90-ddf5-44ff-897f-61e3614c04d4" providerId="AD" clId="Web-{DFB3FE55-63EC-4FCB-95D8-ADB998745181}" dt="2021-04-01T02:39:48.493" v="1697"/>
          <ac:spMkLst>
            <pc:docMk/>
            <pc:sldMk cId="3109281513" sldId="389"/>
            <ac:spMk id="11" creationId="{3D4AF5EF-ECF9-44A1-A06C-D039C902A64B}"/>
          </ac:spMkLst>
        </pc:spChg>
        <pc:spChg chg="del">
          <ac:chgData name="Emily Caroline Kasarjian" userId="S::eck67@nau.edu::e6735b90-ddf5-44ff-897f-61e3614c04d4" providerId="AD" clId="Web-{DFB3FE55-63EC-4FCB-95D8-ADB998745181}" dt="2021-04-01T02:39:41.930" v="1692"/>
          <ac:spMkLst>
            <pc:docMk/>
            <pc:sldMk cId="3109281513" sldId="389"/>
            <ac:spMk id="13" creationId="{D3FD94A9-C977-4FE7-B4A3-3E048122D3EB}"/>
          </ac:spMkLst>
        </pc:spChg>
        <pc:picChg chg="mod">
          <ac:chgData name="Emily Caroline Kasarjian" userId="S::eck67@nau.edu::e6735b90-ddf5-44ff-897f-61e3614c04d4" providerId="AD" clId="Web-{DFB3FE55-63EC-4FCB-95D8-ADB998745181}" dt="2021-03-31T23:34:45.947" v="618"/>
          <ac:picMkLst>
            <pc:docMk/>
            <pc:sldMk cId="3109281513" sldId="389"/>
            <ac:picMk id="16" creationId="{49B69B0F-390E-4EA9-A673-DCCFC2F2B188}"/>
          </ac:picMkLst>
        </pc:picChg>
      </pc:sldChg>
      <pc:sldChg chg="addSp delSp modSp">
        <pc:chgData name="Emily Caroline Kasarjian" userId="S::eck67@nau.edu::e6735b90-ddf5-44ff-897f-61e3614c04d4" providerId="AD" clId="Web-{DFB3FE55-63EC-4FCB-95D8-ADB998745181}" dt="2021-04-01T02:41:04.092" v="1749" actId="1076"/>
        <pc:sldMkLst>
          <pc:docMk/>
          <pc:sldMk cId="1689945350" sldId="391"/>
        </pc:sldMkLst>
        <pc:spChg chg="mod">
          <ac:chgData name="Emily Caroline Kasarjian" userId="S::eck67@nau.edu::e6735b90-ddf5-44ff-897f-61e3614c04d4" providerId="AD" clId="Web-{DFB3FE55-63EC-4FCB-95D8-ADB998745181}" dt="2021-03-31T23:34:27.352" v="617" actId="1076"/>
          <ac:spMkLst>
            <pc:docMk/>
            <pc:sldMk cId="1689945350" sldId="391"/>
            <ac:spMk id="2" creationId="{925BE08F-0C51-42C8-BBE3-77E5ADFA7029}"/>
          </ac:spMkLst>
        </pc:spChg>
        <pc:spChg chg="mod">
          <ac:chgData name="Emily Caroline Kasarjian" userId="S::eck67@nau.edu::e6735b90-ddf5-44ff-897f-61e3614c04d4" providerId="AD" clId="Web-{DFB3FE55-63EC-4FCB-95D8-ADB998745181}" dt="2021-03-31T23:32:58.957" v="597" actId="20577"/>
          <ac:spMkLst>
            <pc:docMk/>
            <pc:sldMk cId="1689945350" sldId="391"/>
            <ac:spMk id="5" creationId="{5847BD5C-49CA-49E8-8378-310686DB1E37}"/>
          </ac:spMkLst>
        </pc:spChg>
        <pc:spChg chg="mod">
          <ac:chgData name="Emily Caroline Kasarjian" userId="S::eck67@nau.edu::e6735b90-ddf5-44ff-897f-61e3614c04d4" providerId="AD" clId="Web-{DFB3FE55-63EC-4FCB-95D8-ADB998745181}" dt="2021-03-31T23:34:11.461" v="613" actId="1076"/>
          <ac:spMkLst>
            <pc:docMk/>
            <pc:sldMk cId="1689945350" sldId="391"/>
            <ac:spMk id="8" creationId="{FF1D67DE-07FE-4F6E-B17F-5386CD5C59C4}"/>
          </ac:spMkLst>
        </pc:spChg>
        <pc:spChg chg="mod">
          <ac:chgData name="Emily Caroline Kasarjian" userId="S::eck67@nau.edu::e6735b90-ddf5-44ff-897f-61e3614c04d4" providerId="AD" clId="Web-{DFB3FE55-63EC-4FCB-95D8-ADB998745181}" dt="2021-04-01T02:41:04.092" v="1749" actId="1076"/>
          <ac:spMkLst>
            <pc:docMk/>
            <pc:sldMk cId="1689945350" sldId="391"/>
            <ac:spMk id="12" creationId="{863016A8-EB59-43B2-ADC4-D1A537249368}"/>
          </ac:spMkLst>
        </pc:spChg>
        <pc:spChg chg="mod">
          <ac:chgData name="Emily Caroline Kasarjian" userId="S::eck67@nau.edu::e6735b90-ddf5-44ff-897f-61e3614c04d4" providerId="AD" clId="Web-{DFB3FE55-63EC-4FCB-95D8-ADB998745181}" dt="2021-03-31T23:33:23.224" v="606" actId="20577"/>
          <ac:spMkLst>
            <pc:docMk/>
            <pc:sldMk cId="1689945350" sldId="391"/>
            <ac:spMk id="13" creationId="{15AABA51-C0E1-40EF-8EF4-E00868ACA954}"/>
          </ac:spMkLst>
        </pc:spChg>
        <pc:spChg chg="del mod">
          <ac:chgData name="Emily Caroline Kasarjian" userId="S::eck67@nau.edu::e6735b90-ddf5-44ff-897f-61e3614c04d4" providerId="AD" clId="Web-{DFB3FE55-63EC-4FCB-95D8-ADB998745181}" dt="2021-04-01T02:40:07.385" v="1698"/>
          <ac:spMkLst>
            <pc:docMk/>
            <pc:sldMk cId="1689945350" sldId="391"/>
            <ac:spMk id="14" creationId="{08A82019-2407-4FA8-881E-9CDA0FC5D948}"/>
          </ac:spMkLst>
        </pc:spChg>
        <pc:spChg chg="mod">
          <ac:chgData name="Emily Caroline Kasarjian" userId="S::eck67@nau.edu::e6735b90-ddf5-44ff-897f-61e3614c04d4" providerId="AD" clId="Web-{DFB3FE55-63EC-4FCB-95D8-ADB998745181}" dt="2021-04-01T02:40:32.668" v="1720" actId="1076"/>
          <ac:spMkLst>
            <pc:docMk/>
            <pc:sldMk cId="1689945350" sldId="391"/>
            <ac:spMk id="15" creationId="{E76B6480-4D5A-49A3-9DD1-0B0B5F8C894E}"/>
          </ac:spMkLst>
        </pc:spChg>
        <pc:spChg chg="add del mod">
          <ac:chgData name="Emily Caroline Kasarjian" userId="S::eck67@nau.edu::e6735b90-ddf5-44ff-897f-61e3614c04d4" providerId="AD" clId="Web-{DFB3FE55-63EC-4FCB-95D8-ADB998745181}" dt="2021-04-01T02:40:22.261" v="1709" actId="20577"/>
          <ac:spMkLst>
            <pc:docMk/>
            <pc:sldMk cId="1689945350" sldId="391"/>
            <ac:spMk id="17" creationId="{CF8274E5-1A45-49A4-9313-4AB3875EDA00}"/>
          </ac:spMkLst>
        </pc:spChg>
        <pc:spChg chg="mod">
          <ac:chgData name="Emily Caroline Kasarjian" userId="S::eck67@nau.edu::e6735b90-ddf5-44ff-897f-61e3614c04d4" providerId="AD" clId="Web-{DFB3FE55-63EC-4FCB-95D8-ADB998745181}" dt="2021-04-01T02:40:46.372" v="1733" actId="1076"/>
          <ac:spMkLst>
            <pc:docMk/>
            <pc:sldMk cId="1689945350" sldId="391"/>
            <ac:spMk id="22" creationId="{F3A14E90-1E1C-458D-B48F-F268CB9419F0}"/>
          </ac:spMkLst>
        </pc:spChg>
        <pc:picChg chg="mod">
          <ac:chgData name="Emily Caroline Kasarjian" userId="S::eck67@nau.edu::e6735b90-ddf5-44ff-897f-61e3614c04d4" providerId="AD" clId="Web-{DFB3FE55-63EC-4FCB-95D8-ADB998745181}" dt="2021-04-01T02:40:55.278" v="1735"/>
          <ac:picMkLst>
            <pc:docMk/>
            <pc:sldMk cId="1689945350" sldId="391"/>
            <ac:picMk id="7" creationId="{4AA79DD1-0A2A-4995-9963-79CAC1A59255}"/>
          </ac:picMkLst>
        </pc:picChg>
        <pc:picChg chg="mod">
          <ac:chgData name="Emily Caroline Kasarjian" userId="S::eck67@nau.edu::e6735b90-ddf5-44ff-897f-61e3614c04d4" providerId="AD" clId="Web-{DFB3FE55-63EC-4FCB-95D8-ADB998745181}" dt="2021-04-01T02:40:50.512" v="1734"/>
          <ac:picMkLst>
            <pc:docMk/>
            <pc:sldMk cId="1689945350" sldId="391"/>
            <ac:picMk id="10" creationId="{7043AE83-E263-42D8-A397-AD32F8FFBFA2}"/>
          </ac:picMkLst>
        </pc:picChg>
        <pc:picChg chg="mod">
          <ac:chgData name="Emily Caroline Kasarjian" userId="S::eck67@nau.edu::e6735b90-ddf5-44ff-897f-61e3614c04d4" providerId="AD" clId="Web-{DFB3FE55-63EC-4FCB-95D8-ADB998745181}" dt="2021-03-31T23:32:32.143" v="589"/>
          <ac:picMkLst>
            <pc:docMk/>
            <pc:sldMk cId="1689945350" sldId="391"/>
            <ac:picMk id="16" creationId="{69008213-D567-48CE-ACA0-14CAEA2AA29B}"/>
          </ac:picMkLst>
        </pc:picChg>
        <pc:picChg chg="mod">
          <ac:chgData name="Emily Caroline Kasarjian" userId="S::eck67@nau.edu::e6735b90-ddf5-44ff-897f-61e3614c04d4" providerId="AD" clId="Web-{DFB3FE55-63EC-4FCB-95D8-ADB998745181}" dt="2021-03-31T23:32:39.034" v="591" actId="1076"/>
          <ac:picMkLst>
            <pc:docMk/>
            <pc:sldMk cId="1689945350" sldId="391"/>
            <ac:picMk id="25" creationId="{973AEAF5-A8DE-46A9-A062-27D4366B9F2F}"/>
          </ac:picMkLst>
        </pc:picChg>
        <pc:picChg chg="mod">
          <ac:chgData name="Emily Caroline Kasarjian" userId="S::eck67@nau.edu::e6735b90-ddf5-44ff-897f-61e3614c04d4" providerId="AD" clId="Web-{DFB3FE55-63EC-4FCB-95D8-ADB998745181}" dt="2021-03-31T23:33:10.801" v="600" actId="1076"/>
          <ac:picMkLst>
            <pc:docMk/>
            <pc:sldMk cId="1689945350" sldId="391"/>
            <ac:picMk id="2050" creationId="{2FF6395D-2BE2-443E-BB4E-1336A222BC81}"/>
          </ac:picMkLst>
        </pc:picChg>
        <pc:picChg chg="mod">
          <ac:chgData name="Emily Caroline Kasarjian" userId="S::eck67@nau.edu::e6735b90-ddf5-44ff-897f-61e3614c04d4" providerId="AD" clId="Web-{DFB3FE55-63EC-4FCB-95D8-ADB998745181}" dt="2021-03-31T23:33:15.254" v="602" actId="1076"/>
          <ac:picMkLst>
            <pc:docMk/>
            <pc:sldMk cId="1689945350" sldId="391"/>
            <ac:picMk id="2052" creationId="{528877EF-D808-45A6-9116-F79063E0223D}"/>
          </ac:picMkLst>
        </pc:picChg>
      </pc:sldChg>
      <pc:sldChg chg="modSp">
        <pc:chgData name="Emily Caroline Kasarjian" userId="S::eck67@nau.edu::e6735b90-ddf5-44ff-897f-61e3614c04d4" providerId="AD" clId="Web-{DFB3FE55-63EC-4FCB-95D8-ADB998745181}" dt="2021-04-01T02:46:05.455" v="1852" actId="1076"/>
        <pc:sldMkLst>
          <pc:docMk/>
          <pc:sldMk cId="4157498174" sldId="392"/>
        </pc:sldMkLst>
        <pc:spChg chg="mod">
          <ac:chgData name="Emily Caroline Kasarjian" userId="S::eck67@nau.edu::e6735b90-ddf5-44ff-897f-61e3614c04d4" providerId="AD" clId="Web-{DFB3FE55-63EC-4FCB-95D8-ADB998745181}" dt="2021-03-31T23:30:11.526" v="570" actId="20577"/>
          <ac:spMkLst>
            <pc:docMk/>
            <pc:sldMk cId="4157498174" sldId="392"/>
            <ac:spMk id="4" creationId="{F8DA0C02-DDF7-4736-921F-4E0EEB51FF3B}"/>
          </ac:spMkLst>
        </pc:spChg>
        <pc:spChg chg="mod">
          <ac:chgData name="Emily Caroline Kasarjian" userId="S::eck67@nau.edu::e6735b90-ddf5-44ff-897f-61e3614c04d4" providerId="AD" clId="Web-{DFB3FE55-63EC-4FCB-95D8-ADB998745181}" dt="2021-03-31T23:29:59.056" v="568" actId="20577"/>
          <ac:spMkLst>
            <pc:docMk/>
            <pc:sldMk cId="4157498174" sldId="392"/>
            <ac:spMk id="12" creationId="{E82C82B5-8580-4CAA-9034-4686C598E3F7}"/>
          </ac:spMkLst>
        </pc:spChg>
        <pc:spChg chg="mod">
          <ac:chgData name="Emily Caroline Kasarjian" userId="S::eck67@nau.edu::e6735b90-ddf5-44ff-897f-61e3614c04d4" providerId="AD" clId="Web-{DFB3FE55-63EC-4FCB-95D8-ADB998745181}" dt="2021-04-01T02:45:18.452" v="1837" actId="1076"/>
          <ac:spMkLst>
            <pc:docMk/>
            <pc:sldMk cId="4157498174" sldId="392"/>
            <ac:spMk id="13" creationId="{10530CA3-87D8-41C1-8445-21BBD14907B3}"/>
          </ac:spMkLst>
        </pc:spChg>
        <pc:spChg chg="mod">
          <ac:chgData name="Emily Caroline Kasarjian" userId="S::eck67@nau.edu::e6735b90-ddf5-44ff-897f-61e3614c04d4" providerId="AD" clId="Web-{DFB3FE55-63EC-4FCB-95D8-ADB998745181}" dt="2021-04-01T02:46:05.455" v="1852" actId="1076"/>
          <ac:spMkLst>
            <pc:docMk/>
            <pc:sldMk cId="4157498174" sldId="392"/>
            <ac:spMk id="15" creationId="{86CA48FE-07C4-4639-9413-EDB2EAF0685F}"/>
          </ac:spMkLst>
        </pc:spChg>
        <pc:picChg chg="mod">
          <ac:chgData name="Emily Caroline Kasarjian" userId="S::eck67@nau.edu::e6735b90-ddf5-44ff-897f-61e3614c04d4" providerId="AD" clId="Web-{DFB3FE55-63EC-4FCB-95D8-ADB998745181}" dt="2021-04-01T02:45:20.686" v="1838" actId="1076"/>
          <ac:picMkLst>
            <pc:docMk/>
            <pc:sldMk cId="4157498174" sldId="392"/>
            <ac:picMk id="7" creationId="{AF42DF91-5EF6-4E58-BF3E-2764B5113BBD}"/>
          </ac:picMkLst>
        </pc:picChg>
        <pc:picChg chg="mod">
          <ac:chgData name="Emily Caroline Kasarjian" userId="S::eck67@nau.edu::e6735b90-ddf5-44ff-897f-61e3614c04d4" providerId="AD" clId="Web-{DFB3FE55-63EC-4FCB-95D8-ADB998745181}" dt="2021-04-01T02:46:02.455" v="1851" actId="1076"/>
          <ac:picMkLst>
            <pc:docMk/>
            <pc:sldMk cId="4157498174" sldId="392"/>
            <ac:picMk id="14" creationId="{8EF2017F-92FF-41B4-9841-632A311884D8}"/>
          </ac:picMkLst>
        </pc:picChg>
      </pc:sldChg>
      <pc:sldChg chg="addSp delSp modSp">
        <pc:chgData name="Emily Caroline Kasarjian" userId="S::eck67@nau.edu::e6735b90-ddf5-44ff-897f-61e3614c04d4" providerId="AD" clId="Web-{DFB3FE55-63EC-4FCB-95D8-ADB998745181}" dt="2021-04-01T03:20:48.138" v="1983" actId="14100"/>
        <pc:sldMkLst>
          <pc:docMk/>
          <pc:sldMk cId="1708784079" sldId="394"/>
        </pc:sldMkLst>
        <pc:spChg chg="add mod">
          <ac:chgData name="Emily Caroline Kasarjian" userId="S::eck67@nau.edu::e6735b90-ddf5-44ff-897f-61e3614c04d4" providerId="AD" clId="Web-{DFB3FE55-63EC-4FCB-95D8-ADB998745181}" dt="2021-04-01T02:30:47.193" v="1603" actId="20577"/>
          <ac:spMkLst>
            <pc:docMk/>
            <pc:sldMk cId="1708784079" sldId="394"/>
            <ac:spMk id="7" creationId="{7F4921AB-4B25-4C22-A1DF-01FB42B8F328}"/>
          </ac:spMkLst>
        </pc:spChg>
        <pc:spChg chg="add mod">
          <ac:chgData name="Emily Caroline Kasarjian" userId="S::eck67@nau.edu::e6735b90-ddf5-44ff-897f-61e3614c04d4" providerId="AD" clId="Web-{DFB3FE55-63EC-4FCB-95D8-ADB998745181}" dt="2021-04-01T03:20:48.138" v="1983" actId="14100"/>
          <ac:spMkLst>
            <pc:docMk/>
            <pc:sldMk cId="1708784079" sldId="394"/>
            <ac:spMk id="10" creationId="{89BC0453-E508-4613-B046-FA415A7FDFF9}"/>
          </ac:spMkLst>
        </pc:spChg>
        <pc:spChg chg="add del mod">
          <ac:chgData name="Emily Caroline Kasarjian" userId="S::eck67@nau.edu::e6735b90-ddf5-44ff-897f-61e3614c04d4" providerId="AD" clId="Web-{DFB3FE55-63EC-4FCB-95D8-ADB998745181}" dt="2021-03-31T22:58:50.100" v="3"/>
          <ac:spMkLst>
            <pc:docMk/>
            <pc:sldMk cId="1708784079" sldId="394"/>
            <ac:spMk id="10" creationId="{EF38C5E6-B421-4ED5-9402-6725ECC4FB51}"/>
          </ac:spMkLst>
        </pc:spChg>
        <pc:spChg chg="add del mod">
          <ac:chgData name="Emily Caroline Kasarjian" userId="S::eck67@nau.edu::e6735b90-ddf5-44ff-897f-61e3614c04d4" providerId="AD" clId="Web-{DFB3FE55-63EC-4FCB-95D8-ADB998745181}" dt="2021-04-01T02:30:50.334" v="1604"/>
          <ac:spMkLst>
            <pc:docMk/>
            <pc:sldMk cId="1708784079" sldId="394"/>
            <ac:spMk id="12" creationId="{A7A7272E-189A-4AF4-87AB-92490109DD2F}"/>
          </ac:spMkLst>
        </pc:spChg>
        <pc:spChg chg="mod">
          <ac:chgData name="Emily Caroline Kasarjian" userId="S::eck67@nau.edu::e6735b90-ddf5-44ff-897f-61e3614c04d4" providerId="AD" clId="Web-{DFB3FE55-63EC-4FCB-95D8-ADB998745181}" dt="2021-03-31T23:43:06.975" v="748" actId="1076"/>
          <ac:spMkLst>
            <pc:docMk/>
            <pc:sldMk cId="1708784079" sldId="394"/>
            <ac:spMk id="27" creationId="{0F7EF077-2F4E-4E6C-B5F5-6AEC3B724B09}"/>
          </ac:spMkLst>
        </pc:spChg>
        <pc:spChg chg="mod">
          <ac:chgData name="Emily Caroline Kasarjian" userId="S::eck67@nau.edu::e6735b90-ddf5-44ff-897f-61e3614c04d4" providerId="AD" clId="Web-{DFB3FE55-63EC-4FCB-95D8-ADB998745181}" dt="2021-03-31T23:43:25.804" v="761" actId="1076"/>
          <ac:spMkLst>
            <pc:docMk/>
            <pc:sldMk cId="1708784079" sldId="394"/>
            <ac:spMk id="28" creationId="{2A116682-B6E3-4E26-A9F3-F6F8EF83104B}"/>
          </ac:spMkLst>
        </pc:spChg>
        <pc:picChg chg="mod">
          <ac:chgData name="Emily Caroline Kasarjian" userId="S::eck67@nau.edu::e6735b90-ddf5-44ff-897f-61e3614c04d4" providerId="AD" clId="Web-{DFB3FE55-63EC-4FCB-95D8-ADB998745181}" dt="2021-03-31T22:59:28.727" v="26" actId="1076"/>
          <ac:picMkLst>
            <pc:docMk/>
            <pc:sldMk cId="1708784079" sldId="394"/>
            <ac:picMk id="9" creationId="{9DE0FAA8-71A0-4A08-8DC8-62D80553B982}"/>
          </ac:picMkLst>
        </pc:picChg>
        <pc:cxnChg chg="mod">
          <ac:chgData name="Emily Caroline Kasarjian" userId="S::eck67@nau.edu::e6735b90-ddf5-44ff-897f-61e3614c04d4" providerId="AD" clId="Web-{DFB3FE55-63EC-4FCB-95D8-ADB998745181}" dt="2021-03-31T23:43:07.334" v="755" actId="14100"/>
          <ac:cxnSpMkLst>
            <pc:docMk/>
            <pc:sldMk cId="1708784079" sldId="394"/>
            <ac:cxnSpMk id="17" creationId="{8810F8CF-383C-4F23-8FD8-D62CA46C8A5F}"/>
          </ac:cxnSpMkLst>
        </pc:cxnChg>
        <pc:cxnChg chg="mod">
          <ac:chgData name="Emily Caroline Kasarjian" userId="S::eck67@nau.edu::e6735b90-ddf5-44ff-897f-61e3614c04d4" providerId="AD" clId="Web-{DFB3FE55-63EC-4FCB-95D8-ADB998745181}" dt="2021-03-31T23:43:07.006" v="749" actId="14100"/>
          <ac:cxnSpMkLst>
            <pc:docMk/>
            <pc:sldMk cId="1708784079" sldId="394"/>
            <ac:cxnSpMk id="19" creationId="{F7B11DB2-C4FB-44BD-9AD9-FE8EB4FC22B0}"/>
          </ac:cxnSpMkLst>
        </pc:cxnChg>
      </pc:sldChg>
      <pc:sldChg chg="addSp modSp">
        <pc:chgData name="Emily Caroline Kasarjian" userId="S::eck67@nau.edu::e6735b90-ddf5-44ff-897f-61e3614c04d4" providerId="AD" clId="Web-{DFB3FE55-63EC-4FCB-95D8-ADB998745181}" dt="2021-04-01T00:12:00.305" v="1031"/>
        <pc:sldMkLst>
          <pc:docMk/>
          <pc:sldMk cId="3163241851" sldId="395"/>
        </pc:sldMkLst>
        <pc:spChg chg="add mod">
          <ac:chgData name="Emily Caroline Kasarjian" userId="S::eck67@nau.edu::e6735b90-ddf5-44ff-897f-61e3614c04d4" providerId="AD" clId="Web-{DFB3FE55-63EC-4FCB-95D8-ADB998745181}" dt="2021-03-31T23:01:05.748" v="89" actId="1076"/>
          <ac:spMkLst>
            <pc:docMk/>
            <pc:sldMk cId="3163241851" sldId="395"/>
            <ac:spMk id="2" creationId="{2B2CD563-2F12-4FD6-BE05-5B0570E6BD58}"/>
          </ac:spMkLst>
        </pc:spChg>
        <pc:spChg chg="add mod">
          <ac:chgData name="Emily Caroline Kasarjian" userId="S::eck67@nau.edu::e6735b90-ddf5-44ff-897f-61e3614c04d4" providerId="AD" clId="Web-{DFB3FE55-63EC-4FCB-95D8-ADB998745181}" dt="2021-03-31T23:01:34.577" v="121" actId="1076"/>
          <ac:spMkLst>
            <pc:docMk/>
            <pc:sldMk cId="3163241851" sldId="395"/>
            <ac:spMk id="4" creationId="{0A81C2AF-5666-4823-BC99-83BCC02DB49E}"/>
          </ac:spMkLst>
        </pc:spChg>
        <pc:picChg chg="mod">
          <ac:chgData name="Emily Caroline Kasarjian" userId="S::eck67@nau.edu::e6735b90-ddf5-44ff-897f-61e3614c04d4" providerId="AD" clId="Web-{DFB3FE55-63EC-4FCB-95D8-ADB998745181}" dt="2021-04-01T00:12:00.305" v="1031"/>
          <ac:picMkLst>
            <pc:docMk/>
            <pc:sldMk cId="3163241851" sldId="395"/>
            <ac:picMk id="3" creationId="{9B7249CF-42A2-4BAE-BCC4-33F53F20F89B}"/>
          </ac:picMkLst>
        </pc:picChg>
        <pc:picChg chg="mod">
          <ac:chgData name="Emily Caroline Kasarjian" userId="S::eck67@nau.edu::e6735b90-ddf5-44ff-897f-61e3614c04d4" providerId="AD" clId="Web-{DFB3FE55-63EC-4FCB-95D8-ADB998745181}" dt="2021-04-01T00:11:57.289" v="1030"/>
          <ac:picMkLst>
            <pc:docMk/>
            <pc:sldMk cId="3163241851" sldId="395"/>
            <ac:picMk id="8" creationId="{3A7400C1-E374-4526-B1D0-707415D53F0D}"/>
          </ac:picMkLst>
        </pc:picChg>
      </pc:sldChg>
      <pc:sldChg chg="addSp delSp modSp">
        <pc:chgData name="Emily Caroline Kasarjian" userId="S::eck67@nau.edu::e6735b90-ddf5-44ff-897f-61e3614c04d4" providerId="AD" clId="Web-{DFB3FE55-63EC-4FCB-95D8-ADB998745181}" dt="2021-04-01T02:39:03.724" v="1688" actId="1076"/>
        <pc:sldMkLst>
          <pc:docMk/>
          <pc:sldMk cId="2003434966" sldId="396"/>
        </pc:sldMkLst>
        <pc:spChg chg="add mod">
          <ac:chgData name="Emily Caroline Kasarjian" userId="S::eck67@nau.edu::e6735b90-ddf5-44ff-897f-61e3614c04d4" providerId="AD" clId="Web-{DFB3FE55-63EC-4FCB-95D8-ADB998745181}" dt="2021-03-31T23:15:00.853" v="454" actId="1076"/>
          <ac:spMkLst>
            <pc:docMk/>
            <pc:sldMk cId="2003434966" sldId="396"/>
            <ac:spMk id="11" creationId="{DFEE4E8F-1915-44AA-B5C6-FB1A61ED27AC}"/>
          </ac:spMkLst>
        </pc:spChg>
        <pc:spChg chg="add del mod">
          <ac:chgData name="Emily Caroline Kasarjian" userId="S::eck67@nau.edu::e6735b90-ddf5-44ff-897f-61e3614c04d4" providerId="AD" clId="Web-{DFB3FE55-63EC-4FCB-95D8-ADB998745181}" dt="2021-04-01T02:38:01.205" v="1676"/>
          <ac:spMkLst>
            <pc:docMk/>
            <pc:sldMk cId="2003434966" sldId="396"/>
            <ac:spMk id="15" creationId="{CFAFF9DF-17BF-40E3-8119-F6959522477D}"/>
          </ac:spMkLst>
        </pc:spChg>
        <pc:spChg chg="add del mod">
          <ac:chgData name="Emily Caroline Kasarjian" userId="S::eck67@nau.edu::e6735b90-ddf5-44ff-897f-61e3614c04d4" providerId="AD" clId="Web-{DFB3FE55-63EC-4FCB-95D8-ADB998745181}" dt="2021-04-01T02:38:55.271" v="1685"/>
          <ac:spMkLst>
            <pc:docMk/>
            <pc:sldMk cId="2003434966" sldId="396"/>
            <ac:spMk id="16" creationId="{857D1C54-8288-433F-80CE-6E506D050506}"/>
          </ac:spMkLst>
        </pc:spChg>
        <pc:spChg chg="mod">
          <ac:chgData name="Emily Caroline Kasarjian" userId="S::eck67@nau.edu::e6735b90-ddf5-44ff-897f-61e3614c04d4" providerId="AD" clId="Web-{DFB3FE55-63EC-4FCB-95D8-ADB998745181}" dt="2021-04-01T02:38:36.644" v="1683" actId="1076"/>
          <ac:spMkLst>
            <pc:docMk/>
            <pc:sldMk cId="2003434966" sldId="396"/>
            <ac:spMk id="18" creationId="{03AC28C7-04B5-4D13-A8A5-B7CC7A6218A3}"/>
          </ac:spMkLst>
        </pc:spChg>
        <pc:graphicFrameChg chg="mod">
          <ac:chgData name="Emily Caroline Kasarjian" userId="S::eck67@nau.edu::e6735b90-ddf5-44ff-897f-61e3614c04d4" providerId="AD" clId="Web-{DFB3FE55-63EC-4FCB-95D8-ADB998745181}" dt="2021-03-31T23:14:20.929" v="412" actId="1076"/>
          <ac:graphicFrameMkLst>
            <pc:docMk/>
            <pc:sldMk cId="2003434966" sldId="396"/>
            <ac:graphicFrameMk id="14" creationId="{71978434-B90F-4EF5-8A46-2BC62F03A238}"/>
          </ac:graphicFrameMkLst>
        </pc:graphicFrameChg>
        <pc:picChg chg="mod">
          <ac:chgData name="Emily Caroline Kasarjian" userId="S::eck67@nau.edu::e6735b90-ddf5-44ff-897f-61e3614c04d4" providerId="AD" clId="Web-{DFB3FE55-63EC-4FCB-95D8-ADB998745181}" dt="2021-04-01T02:39:03.724" v="1688" actId="1076"/>
          <ac:picMkLst>
            <pc:docMk/>
            <pc:sldMk cId="2003434966" sldId="396"/>
            <ac:picMk id="7" creationId="{0FC308B2-4DD5-41A7-B1B9-30BDC8824E0A}"/>
          </ac:picMkLst>
        </pc:picChg>
        <pc:picChg chg="mod">
          <ac:chgData name="Emily Caroline Kasarjian" userId="S::eck67@nau.edu::e6735b90-ddf5-44ff-897f-61e3614c04d4" providerId="AD" clId="Web-{DFB3FE55-63EC-4FCB-95D8-ADB998745181}" dt="2021-03-31T23:40:04.168" v="697"/>
          <ac:picMkLst>
            <pc:docMk/>
            <pc:sldMk cId="2003434966" sldId="396"/>
            <ac:picMk id="9" creationId="{4F7FA068-98E2-44E9-9F4E-072F61C4A53A}"/>
          </ac:picMkLst>
        </pc:picChg>
        <pc:cxnChg chg="mod">
          <ac:chgData name="Emily Caroline Kasarjian" userId="S::eck67@nau.edu::e6735b90-ddf5-44ff-897f-61e3614c04d4" providerId="AD" clId="Web-{DFB3FE55-63EC-4FCB-95D8-ADB998745181}" dt="2021-04-01T02:38:28.284" v="1681" actId="14100"/>
          <ac:cxnSpMkLst>
            <pc:docMk/>
            <pc:sldMk cId="2003434966" sldId="396"/>
            <ac:cxnSpMk id="12" creationId="{E4DEAA97-2426-45D0-BD65-ACE667F5EDAD}"/>
          </ac:cxnSpMkLst>
        </pc:cxnChg>
      </pc:sldChg>
      <pc:sldChg chg="addSp delSp modSp">
        <pc:chgData name="Emily Caroline Kasarjian" userId="S::eck67@nau.edu::e6735b90-ddf5-44ff-897f-61e3614c04d4" providerId="AD" clId="Web-{DFB3FE55-63EC-4FCB-95D8-ADB998745181}" dt="2021-04-01T02:32:12.369" v="1612" actId="20577"/>
        <pc:sldMkLst>
          <pc:docMk/>
          <pc:sldMk cId="851412882" sldId="397"/>
        </pc:sldMkLst>
        <pc:spChg chg="mod">
          <ac:chgData name="Emily Caroline Kasarjian" userId="S::eck67@nau.edu::e6735b90-ddf5-44ff-897f-61e3614c04d4" providerId="AD" clId="Web-{DFB3FE55-63EC-4FCB-95D8-ADB998745181}" dt="2021-03-31T23:41:14.343" v="727" actId="20577"/>
          <ac:spMkLst>
            <pc:docMk/>
            <pc:sldMk cId="851412882" sldId="397"/>
            <ac:spMk id="4" creationId="{F8DA0C02-DDF7-4736-921F-4E0EEB51FF3B}"/>
          </ac:spMkLst>
        </pc:spChg>
        <pc:spChg chg="add del mod">
          <ac:chgData name="Emily Caroline Kasarjian" userId="S::eck67@nau.edu::e6735b90-ddf5-44ff-897f-61e3614c04d4" providerId="AD" clId="Web-{DFB3FE55-63EC-4FCB-95D8-ADB998745181}" dt="2021-04-01T02:32:11.604" v="1608"/>
          <ac:spMkLst>
            <pc:docMk/>
            <pc:sldMk cId="851412882" sldId="397"/>
            <ac:spMk id="5" creationId="{5932DE4C-B219-48BF-A511-65F78E043F06}"/>
          </ac:spMkLst>
        </pc:spChg>
        <pc:spChg chg="mod">
          <ac:chgData name="Emily Caroline Kasarjian" userId="S::eck67@nau.edu::e6735b90-ddf5-44ff-897f-61e3614c04d4" providerId="AD" clId="Web-{DFB3FE55-63EC-4FCB-95D8-ADB998745181}" dt="2021-03-31T23:41:57.018" v="741" actId="20577"/>
          <ac:spMkLst>
            <pc:docMk/>
            <pc:sldMk cId="851412882" sldId="397"/>
            <ac:spMk id="10" creationId="{7003D073-F3B1-4076-BFE0-2D792F64F34E}"/>
          </ac:spMkLst>
        </pc:spChg>
        <pc:spChg chg="add mod">
          <ac:chgData name="Emily Caroline Kasarjian" userId="S::eck67@nau.edu::e6735b90-ddf5-44ff-897f-61e3614c04d4" providerId="AD" clId="Web-{DFB3FE55-63EC-4FCB-95D8-ADB998745181}" dt="2021-04-01T02:32:12.369" v="1612" actId="20577"/>
          <ac:spMkLst>
            <pc:docMk/>
            <pc:sldMk cId="851412882" sldId="397"/>
            <ac:spMk id="11" creationId="{D7E7640F-D6F2-4CC0-BA28-25A7E912789B}"/>
          </ac:spMkLst>
        </pc:spChg>
        <pc:picChg chg="mod">
          <ac:chgData name="Emily Caroline Kasarjian" userId="S::eck67@nau.edu::e6735b90-ddf5-44ff-897f-61e3614c04d4" providerId="AD" clId="Web-{DFB3FE55-63EC-4FCB-95D8-ADB998745181}" dt="2021-04-01T02:32:11.932" v="1611" actId="1076"/>
          <ac:picMkLst>
            <pc:docMk/>
            <pc:sldMk cId="851412882" sldId="397"/>
            <ac:picMk id="9" creationId="{782D3E82-CF92-4BFD-9897-C75364309AE6}"/>
          </ac:picMkLst>
        </pc:picChg>
      </pc:sldChg>
      <pc:sldChg chg="addSp modSp">
        <pc:chgData name="Emily Caroline Kasarjian" userId="S::eck67@nau.edu::e6735b90-ddf5-44ff-897f-61e3614c04d4" providerId="AD" clId="Web-{DFB3FE55-63EC-4FCB-95D8-ADB998745181}" dt="2021-04-01T00:20:19.473" v="1177" actId="1076"/>
        <pc:sldMkLst>
          <pc:docMk/>
          <pc:sldMk cId="1358339349" sldId="399"/>
        </pc:sldMkLst>
        <pc:spChg chg="add mod">
          <ac:chgData name="Emily Caroline Kasarjian" userId="S::eck67@nau.edu::e6735b90-ddf5-44ff-897f-61e3614c04d4" providerId="AD" clId="Web-{DFB3FE55-63EC-4FCB-95D8-ADB998745181}" dt="2021-04-01T00:20:02.941" v="1172" actId="20577"/>
          <ac:spMkLst>
            <pc:docMk/>
            <pc:sldMk cId="1358339349" sldId="399"/>
            <ac:spMk id="5" creationId="{52CFC43A-6012-488F-BE20-14AD56BF23EC}"/>
          </ac:spMkLst>
        </pc:spChg>
        <pc:spChg chg="add mod">
          <ac:chgData name="Emily Caroline Kasarjian" userId="S::eck67@nau.edu::e6735b90-ddf5-44ff-897f-61e3614c04d4" providerId="AD" clId="Web-{DFB3FE55-63EC-4FCB-95D8-ADB998745181}" dt="2021-04-01T00:20:11.613" v="1175" actId="20577"/>
          <ac:spMkLst>
            <pc:docMk/>
            <pc:sldMk cId="1358339349" sldId="399"/>
            <ac:spMk id="7" creationId="{905B51DE-FC4C-4A8D-9EC8-483D4A3B86AA}"/>
          </ac:spMkLst>
        </pc:spChg>
        <pc:spChg chg="add mod">
          <ac:chgData name="Emily Caroline Kasarjian" userId="S::eck67@nau.edu::e6735b90-ddf5-44ff-897f-61e3614c04d4" providerId="AD" clId="Web-{DFB3FE55-63EC-4FCB-95D8-ADB998745181}" dt="2021-04-01T00:20:19.473" v="1177" actId="1076"/>
          <ac:spMkLst>
            <pc:docMk/>
            <pc:sldMk cId="1358339349" sldId="399"/>
            <ac:spMk id="9" creationId="{6179ED34-38F3-4811-9470-C51E3005DC1E}"/>
          </ac:spMkLst>
        </pc:spChg>
        <pc:picChg chg="mod">
          <ac:chgData name="Emily Caroline Kasarjian" userId="S::eck67@nau.edu::e6735b90-ddf5-44ff-897f-61e3614c04d4" providerId="AD" clId="Web-{DFB3FE55-63EC-4FCB-95D8-ADB998745181}" dt="2021-03-31T23:51:43.159" v="830"/>
          <ac:picMkLst>
            <pc:docMk/>
            <pc:sldMk cId="1358339349" sldId="399"/>
            <ac:picMk id="10" creationId="{85CC57F8-D467-48F3-9182-A4D2B659A7F4}"/>
          </ac:picMkLst>
        </pc:picChg>
        <pc:picChg chg="mod">
          <ac:chgData name="Emily Caroline Kasarjian" userId="S::eck67@nau.edu::e6735b90-ddf5-44ff-897f-61e3614c04d4" providerId="AD" clId="Web-{DFB3FE55-63EC-4FCB-95D8-ADB998745181}" dt="2021-03-31T23:51:45.597" v="831"/>
          <ac:picMkLst>
            <pc:docMk/>
            <pc:sldMk cId="1358339349" sldId="399"/>
            <ac:picMk id="12" creationId="{A28EB682-1003-4119-92E6-D4FBC7A706E9}"/>
          </ac:picMkLst>
        </pc:picChg>
        <pc:picChg chg="mod">
          <ac:chgData name="Emily Caroline Kasarjian" userId="S::eck67@nau.edu::e6735b90-ddf5-44ff-897f-61e3614c04d4" providerId="AD" clId="Web-{DFB3FE55-63EC-4FCB-95D8-ADB998745181}" dt="2021-04-01T00:19:51.706" v="1169" actId="1076"/>
          <ac:picMkLst>
            <pc:docMk/>
            <pc:sldMk cId="1358339349" sldId="399"/>
            <ac:picMk id="19" creationId="{3A912A00-857D-4E63-8776-24C66266B032}"/>
          </ac:picMkLst>
        </pc:picChg>
      </pc:sldChg>
      <pc:sldChg chg="delSp modSp">
        <pc:chgData name="Emily Caroline Kasarjian" userId="S::eck67@nau.edu::e6735b90-ddf5-44ff-897f-61e3614c04d4" providerId="AD" clId="Web-{DFB3FE55-63EC-4FCB-95D8-ADB998745181}" dt="2021-03-31T23:52:09.161" v="836"/>
        <pc:sldMkLst>
          <pc:docMk/>
          <pc:sldMk cId="1996341213" sldId="400"/>
        </pc:sldMkLst>
        <pc:spChg chg="del">
          <ac:chgData name="Emily Caroline Kasarjian" userId="S::eck67@nau.edu::e6735b90-ddf5-44ff-897f-61e3614c04d4" providerId="AD" clId="Web-{DFB3FE55-63EC-4FCB-95D8-ADB998745181}" dt="2021-03-31T23:52:01.114" v="835"/>
          <ac:spMkLst>
            <pc:docMk/>
            <pc:sldMk cId="1996341213" sldId="400"/>
            <ac:spMk id="8" creationId="{A59313C7-47F2-457D-91C0-A046B526CFEE}"/>
          </ac:spMkLst>
        </pc:spChg>
        <pc:picChg chg="mod">
          <ac:chgData name="Emily Caroline Kasarjian" userId="S::eck67@nau.edu::e6735b90-ddf5-44ff-897f-61e3614c04d4" providerId="AD" clId="Web-{DFB3FE55-63EC-4FCB-95D8-ADB998745181}" dt="2021-03-31T23:51:52.582" v="833"/>
          <ac:picMkLst>
            <pc:docMk/>
            <pc:sldMk cId="1996341213" sldId="400"/>
            <ac:picMk id="3" creationId="{843B9B14-7C06-4CF3-830F-EC8379231D66}"/>
          </ac:picMkLst>
        </pc:picChg>
        <pc:picChg chg="mod">
          <ac:chgData name="Emily Caroline Kasarjian" userId="S::eck67@nau.edu::e6735b90-ddf5-44ff-897f-61e3614c04d4" providerId="AD" clId="Web-{DFB3FE55-63EC-4FCB-95D8-ADB998745181}" dt="2021-03-31T23:52:09.161" v="836"/>
          <ac:picMkLst>
            <pc:docMk/>
            <pc:sldMk cId="1996341213" sldId="400"/>
            <ac:picMk id="5" creationId="{C0DC2BF4-9BD0-4951-97C9-EA135AE904A7}"/>
          </ac:picMkLst>
        </pc:picChg>
        <pc:picChg chg="mod">
          <ac:chgData name="Emily Caroline Kasarjian" userId="S::eck67@nau.edu::e6735b90-ddf5-44ff-897f-61e3614c04d4" providerId="AD" clId="Web-{DFB3FE55-63EC-4FCB-95D8-ADB998745181}" dt="2021-03-31T23:51:50.691" v="832"/>
          <ac:picMkLst>
            <pc:docMk/>
            <pc:sldMk cId="1996341213" sldId="400"/>
            <ac:picMk id="21" creationId="{37799641-9788-4396-B272-22C031B91263}"/>
          </ac:picMkLst>
        </pc:picChg>
        <pc:picChg chg="mod">
          <ac:chgData name="Emily Caroline Kasarjian" userId="S::eck67@nau.edu::e6735b90-ddf5-44ff-897f-61e3614c04d4" providerId="AD" clId="Web-{DFB3FE55-63EC-4FCB-95D8-ADB998745181}" dt="2021-03-31T23:51:55.957" v="834"/>
          <ac:picMkLst>
            <pc:docMk/>
            <pc:sldMk cId="1996341213" sldId="400"/>
            <ac:picMk id="24" creationId="{E6A7264B-9E3C-4D85-B891-CE4F82A5168C}"/>
          </ac:picMkLst>
        </pc:picChg>
      </pc:sldChg>
      <pc:sldChg chg="addSp modSp">
        <pc:chgData name="Emily Caroline Kasarjian" userId="S::eck67@nau.edu::e6735b90-ddf5-44ff-897f-61e3614c04d4" providerId="AD" clId="Web-{DFB3FE55-63EC-4FCB-95D8-ADB998745181}" dt="2021-04-01T02:43:01.443" v="1813"/>
        <pc:sldMkLst>
          <pc:docMk/>
          <pc:sldMk cId="288696747" sldId="401"/>
        </pc:sldMkLst>
        <pc:spChg chg="add mod">
          <ac:chgData name="Emily Caroline Kasarjian" userId="S::eck67@nau.edu::e6735b90-ddf5-44ff-897f-61e3614c04d4" providerId="AD" clId="Web-{DFB3FE55-63EC-4FCB-95D8-ADB998745181}" dt="2021-04-01T00:20:42.287" v="1180" actId="20577"/>
          <ac:spMkLst>
            <pc:docMk/>
            <pc:sldMk cId="288696747" sldId="401"/>
            <ac:spMk id="5" creationId="{21941674-9E2A-49DE-8043-38F47A12D573}"/>
          </ac:spMkLst>
        </pc:spChg>
        <pc:spChg chg="add mod">
          <ac:chgData name="Emily Caroline Kasarjian" userId="S::eck67@nau.edu::e6735b90-ddf5-44ff-897f-61e3614c04d4" providerId="AD" clId="Web-{DFB3FE55-63EC-4FCB-95D8-ADB998745181}" dt="2021-04-01T00:20:56.037" v="1185" actId="20577"/>
          <ac:spMkLst>
            <pc:docMk/>
            <pc:sldMk cId="288696747" sldId="401"/>
            <ac:spMk id="10" creationId="{697F2EC2-17C7-4772-B30F-04339E868791}"/>
          </ac:spMkLst>
        </pc:spChg>
        <pc:spChg chg="add mod">
          <ac:chgData name="Emily Caroline Kasarjian" userId="S::eck67@nau.edu::e6735b90-ddf5-44ff-897f-61e3614c04d4" providerId="AD" clId="Web-{DFB3FE55-63EC-4FCB-95D8-ADB998745181}" dt="2021-04-01T00:21:04.272" v="1188" actId="20577"/>
          <ac:spMkLst>
            <pc:docMk/>
            <pc:sldMk cId="288696747" sldId="401"/>
            <ac:spMk id="16" creationId="{4557E9BB-8EDF-4CED-BC8D-B2BD3AEB28CA}"/>
          </ac:spMkLst>
        </pc:spChg>
        <pc:picChg chg="mod">
          <ac:chgData name="Emily Caroline Kasarjian" userId="S::eck67@nau.edu::e6735b90-ddf5-44ff-897f-61e3614c04d4" providerId="AD" clId="Web-{DFB3FE55-63EC-4FCB-95D8-ADB998745181}" dt="2021-03-31T23:53:08.320" v="848"/>
          <ac:picMkLst>
            <pc:docMk/>
            <pc:sldMk cId="288696747" sldId="401"/>
            <ac:picMk id="7" creationId="{07AD428D-01B3-4A1E-B459-0F88853D4E51}"/>
          </ac:picMkLst>
        </pc:picChg>
        <pc:picChg chg="mod">
          <ac:chgData name="Emily Caroline Kasarjian" userId="S::eck67@nau.edu::e6735b90-ddf5-44ff-897f-61e3614c04d4" providerId="AD" clId="Web-{DFB3FE55-63EC-4FCB-95D8-ADB998745181}" dt="2021-04-01T00:20:48.553" v="1182" actId="1076"/>
          <ac:picMkLst>
            <pc:docMk/>
            <pc:sldMk cId="288696747" sldId="401"/>
            <ac:picMk id="9" creationId="{9CDE18B3-6D4D-4D5D-A1D1-440C60587A9E}"/>
          </ac:picMkLst>
        </pc:picChg>
        <pc:picChg chg="mod">
          <ac:chgData name="Emily Caroline Kasarjian" userId="S::eck67@nau.edu::e6735b90-ddf5-44ff-897f-61e3614c04d4" providerId="AD" clId="Web-{DFB3FE55-63EC-4FCB-95D8-ADB998745181}" dt="2021-03-31T23:53:05.773" v="847"/>
          <ac:picMkLst>
            <pc:docMk/>
            <pc:sldMk cId="288696747" sldId="401"/>
            <ac:picMk id="11" creationId="{8764AC9B-9FF2-485D-8799-A404B8F476C4}"/>
          </ac:picMkLst>
        </pc:picChg>
        <pc:picChg chg="mod">
          <ac:chgData name="Emily Caroline Kasarjian" userId="S::eck67@nau.edu::e6735b90-ddf5-44ff-897f-61e3614c04d4" providerId="AD" clId="Web-{DFB3FE55-63EC-4FCB-95D8-ADB998745181}" dt="2021-04-01T02:43:01.443" v="1813"/>
          <ac:picMkLst>
            <pc:docMk/>
            <pc:sldMk cId="288696747" sldId="401"/>
            <ac:picMk id="19" creationId="{3C39EE69-6950-4F41-A2EE-9898FAB9C0F6}"/>
          </ac:picMkLst>
        </pc:picChg>
      </pc:sldChg>
      <pc:sldChg chg="modSp">
        <pc:chgData name="Emily Caroline Kasarjian" userId="S::eck67@nau.edu::e6735b90-ddf5-44ff-897f-61e3614c04d4" providerId="AD" clId="Web-{DFB3FE55-63EC-4FCB-95D8-ADB998745181}" dt="2021-04-01T02:43:19.085" v="1814"/>
        <pc:sldMkLst>
          <pc:docMk/>
          <pc:sldMk cId="1826951882" sldId="402"/>
        </pc:sldMkLst>
        <pc:picChg chg="mod">
          <ac:chgData name="Emily Caroline Kasarjian" userId="S::eck67@nau.edu::e6735b90-ddf5-44ff-897f-61e3614c04d4" providerId="AD" clId="Web-{DFB3FE55-63EC-4FCB-95D8-ADB998745181}" dt="2021-04-01T02:43:19.085" v="1814"/>
          <ac:picMkLst>
            <pc:docMk/>
            <pc:sldMk cId="1826951882" sldId="402"/>
            <ac:picMk id="9" creationId="{27A866A4-7D7C-41BA-9619-FD0A0065393E}"/>
          </ac:picMkLst>
        </pc:picChg>
      </pc:sldChg>
      <pc:sldChg chg="addSp delSp modSp">
        <pc:chgData name="Emily Caroline Kasarjian" userId="S::eck67@nau.edu::e6735b90-ddf5-44ff-897f-61e3614c04d4" providerId="AD" clId="Web-{DFB3FE55-63EC-4FCB-95D8-ADB998745181}" dt="2021-04-01T02:30:20.754" v="1594"/>
        <pc:sldMkLst>
          <pc:docMk/>
          <pc:sldMk cId="835612329" sldId="403"/>
        </pc:sldMkLst>
        <pc:spChg chg="del">
          <ac:chgData name="Emily Caroline Kasarjian" userId="S::eck67@nau.edu::e6735b90-ddf5-44ff-897f-61e3614c04d4" providerId="AD" clId="Web-{DFB3FE55-63EC-4FCB-95D8-ADB998745181}" dt="2021-04-01T00:21:13.726" v="1189"/>
          <ac:spMkLst>
            <pc:docMk/>
            <pc:sldMk cId="835612329" sldId="403"/>
            <ac:spMk id="3" creationId="{A7694778-17E2-4206-AD11-E05238B6A314}"/>
          </ac:spMkLst>
        </pc:spChg>
        <pc:spChg chg="add del mod">
          <ac:chgData name="Emily Caroline Kasarjian" userId="S::eck67@nau.edu::e6735b90-ddf5-44ff-897f-61e3614c04d4" providerId="AD" clId="Web-{DFB3FE55-63EC-4FCB-95D8-ADB998745181}" dt="2021-04-01T02:30:17.051" v="1592"/>
          <ac:spMkLst>
            <pc:docMk/>
            <pc:sldMk cId="835612329" sldId="403"/>
            <ac:spMk id="7" creationId="{7477EF0A-321E-4083-98BA-E3BB6267328B}"/>
          </ac:spMkLst>
        </pc:spChg>
        <pc:spChg chg="del mod">
          <ac:chgData name="Emily Caroline Kasarjian" userId="S::eck67@nau.edu::e6735b90-ddf5-44ff-897f-61e3614c04d4" providerId="AD" clId="Web-{DFB3FE55-63EC-4FCB-95D8-ADB998745181}" dt="2021-04-01T00:21:17.429" v="1191"/>
          <ac:spMkLst>
            <pc:docMk/>
            <pc:sldMk cId="835612329" sldId="403"/>
            <ac:spMk id="8" creationId="{0A3FC7D1-B64F-4D5B-997A-E59E1A3C3FC6}"/>
          </ac:spMkLst>
        </pc:spChg>
        <pc:spChg chg="add del mod">
          <ac:chgData name="Emily Caroline Kasarjian" userId="S::eck67@nau.edu::e6735b90-ddf5-44ff-897f-61e3614c04d4" providerId="AD" clId="Web-{DFB3FE55-63EC-4FCB-95D8-ADB998745181}" dt="2021-04-01T02:30:20.754" v="1594"/>
          <ac:spMkLst>
            <pc:docMk/>
            <pc:sldMk cId="835612329" sldId="403"/>
            <ac:spMk id="9" creationId="{6F9607FB-CA70-4904-AC70-DA1888D68DFC}"/>
          </ac:spMkLst>
        </pc:spChg>
        <pc:spChg chg="mod">
          <ac:chgData name="Emily Caroline Kasarjian" userId="S::eck67@nau.edu::e6735b90-ddf5-44ff-897f-61e3614c04d4" providerId="AD" clId="Web-{DFB3FE55-63EC-4FCB-95D8-ADB998745181}" dt="2021-04-01T00:22:11.198" v="1202" actId="20577"/>
          <ac:spMkLst>
            <pc:docMk/>
            <pc:sldMk cId="835612329" sldId="403"/>
            <ac:spMk id="13" creationId="{2F15EABF-FD5F-4968-934E-1F8FD6B59527}"/>
          </ac:spMkLst>
        </pc:spChg>
        <pc:picChg chg="mod">
          <ac:chgData name="Emily Caroline Kasarjian" userId="S::eck67@nau.edu::e6735b90-ddf5-44ff-897f-61e3614c04d4" providerId="AD" clId="Web-{DFB3FE55-63EC-4FCB-95D8-ADB998745181}" dt="2021-03-31T23:54:52.107" v="851"/>
          <ac:picMkLst>
            <pc:docMk/>
            <pc:sldMk cId="835612329" sldId="403"/>
            <ac:picMk id="2" creationId="{90F7E7B2-089A-4DA3-9053-6755B708B51E}"/>
          </ac:picMkLst>
        </pc:picChg>
        <pc:picChg chg="mod">
          <ac:chgData name="Emily Caroline Kasarjian" userId="S::eck67@nau.edu::e6735b90-ddf5-44ff-897f-61e3614c04d4" providerId="AD" clId="Web-{DFB3FE55-63EC-4FCB-95D8-ADB998745181}" dt="2021-04-01T00:22:19.636" v="1203" actId="14100"/>
          <ac:picMkLst>
            <pc:docMk/>
            <pc:sldMk cId="835612329" sldId="403"/>
            <ac:picMk id="4" creationId="{BCA1652A-4376-4713-AD61-484E750360DA}"/>
          </ac:picMkLst>
        </pc:picChg>
      </pc:sldChg>
      <pc:sldChg chg="modSp">
        <pc:chgData name="Emily Caroline Kasarjian" userId="S::eck67@nau.edu::e6735b90-ddf5-44ff-897f-61e3614c04d4" providerId="AD" clId="Web-{DFB3FE55-63EC-4FCB-95D8-ADB998745181}" dt="2021-03-31T23:52:56.742" v="846" actId="1076"/>
        <pc:sldMkLst>
          <pc:docMk/>
          <pc:sldMk cId="2459661276" sldId="404"/>
        </pc:sldMkLst>
        <pc:picChg chg="mod">
          <ac:chgData name="Emily Caroline Kasarjian" userId="S::eck67@nau.edu::e6735b90-ddf5-44ff-897f-61e3614c04d4" providerId="AD" clId="Web-{DFB3FE55-63EC-4FCB-95D8-ADB998745181}" dt="2021-03-31T23:52:17.583" v="837"/>
          <ac:picMkLst>
            <pc:docMk/>
            <pc:sldMk cId="2459661276" sldId="404"/>
            <ac:picMk id="3" creationId="{B4841DF9-5170-454F-821A-1201C58D93FA}"/>
          </ac:picMkLst>
        </pc:picChg>
        <pc:picChg chg="mod">
          <ac:chgData name="Emily Caroline Kasarjian" userId="S::eck67@nau.edu::e6735b90-ddf5-44ff-897f-61e3614c04d4" providerId="AD" clId="Web-{DFB3FE55-63EC-4FCB-95D8-ADB998745181}" dt="2021-03-31T23:52:23.365" v="839"/>
          <ac:picMkLst>
            <pc:docMk/>
            <pc:sldMk cId="2459661276" sldId="404"/>
            <ac:picMk id="5" creationId="{A31EB950-806A-4B11-A186-4C3ABC43974B}"/>
          </ac:picMkLst>
        </pc:picChg>
        <pc:picChg chg="mod">
          <ac:chgData name="Emily Caroline Kasarjian" userId="S::eck67@nau.edu::e6735b90-ddf5-44ff-897f-61e3614c04d4" providerId="AD" clId="Web-{DFB3FE55-63EC-4FCB-95D8-ADB998745181}" dt="2021-03-31T23:52:37.975" v="843"/>
          <ac:picMkLst>
            <pc:docMk/>
            <pc:sldMk cId="2459661276" sldId="404"/>
            <ac:picMk id="8" creationId="{58609A42-51B0-4DF3-BB07-A3A1D85A70C8}"/>
          </ac:picMkLst>
        </pc:picChg>
        <pc:picChg chg="mod">
          <ac:chgData name="Emily Caroline Kasarjian" userId="S::eck67@nau.edu::e6735b90-ddf5-44ff-897f-61e3614c04d4" providerId="AD" clId="Web-{DFB3FE55-63EC-4FCB-95D8-ADB998745181}" dt="2021-03-31T23:52:56.742" v="846" actId="1076"/>
          <ac:picMkLst>
            <pc:docMk/>
            <pc:sldMk cId="2459661276" sldId="404"/>
            <ac:picMk id="10" creationId="{0A85173D-1CC0-4B1F-8451-DA1501E1223C}"/>
          </ac:picMkLst>
        </pc:picChg>
        <pc:picChg chg="mod">
          <ac:chgData name="Emily Caroline Kasarjian" userId="S::eck67@nau.edu::e6735b90-ddf5-44ff-897f-61e3614c04d4" providerId="AD" clId="Web-{DFB3FE55-63EC-4FCB-95D8-ADB998745181}" dt="2021-03-31T23:52:43.085" v="845" actId="1076"/>
          <ac:picMkLst>
            <pc:docMk/>
            <pc:sldMk cId="2459661276" sldId="404"/>
            <ac:picMk id="14" creationId="{AE924942-BBEC-437E-832D-EA3CE907945C}"/>
          </ac:picMkLst>
        </pc:picChg>
      </pc:sldChg>
      <pc:sldChg chg="addSp delSp modSp">
        <pc:chgData name="Emily Caroline Kasarjian" userId="S::eck67@nau.edu::e6735b90-ddf5-44ff-897f-61e3614c04d4" providerId="AD" clId="Web-{DFB3FE55-63EC-4FCB-95D8-ADB998745181}" dt="2021-04-01T02:30:33.818" v="1597"/>
        <pc:sldMkLst>
          <pc:docMk/>
          <pc:sldMk cId="1101348108" sldId="405"/>
        </pc:sldMkLst>
        <pc:spChg chg="add del mod">
          <ac:chgData name="Emily Caroline Kasarjian" userId="S::eck67@nau.edu::e6735b90-ddf5-44ff-897f-61e3614c04d4" providerId="AD" clId="Web-{DFB3FE55-63EC-4FCB-95D8-ADB998745181}" dt="2021-04-01T02:30:29.349" v="1595"/>
          <ac:spMkLst>
            <pc:docMk/>
            <pc:sldMk cId="1101348108" sldId="405"/>
            <ac:spMk id="9" creationId="{3316099E-1F60-4833-9E76-82FDC377FF8A}"/>
          </ac:spMkLst>
        </pc:spChg>
        <pc:spChg chg="add del mod">
          <ac:chgData name="Emily Caroline Kasarjian" userId="S::eck67@nau.edu::e6735b90-ddf5-44ff-897f-61e3614c04d4" providerId="AD" clId="Web-{DFB3FE55-63EC-4FCB-95D8-ADB998745181}" dt="2021-04-01T02:30:31.943" v="1596"/>
          <ac:spMkLst>
            <pc:docMk/>
            <pc:sldMk cId="1101348108" sldId="405"/>
            <ac:spMk id="10" creationId="{2238B3CB-2978-48FB-A701-79B63D321803}"/>
          </ac:spMkLst>
        </pc:spChg>
        <pc:spChg chg="add del mod">
          <ac:chgData name="Emily Caroline Kasarjian" userId="S::eck67@nau.edu::e6735b90-ddf5-44ff-897f-61e3614c04d4" providerId="AD" clId="Web-{DFB3FE55-63EC-4FCB-95D8-ADB998745181}" dt="2021-04-01T02:30:33.818" v="1597"/>
          <ac:spMkLst>
            <pc:docMk/>
            <pc:sldMk cId="1101348108" sldId="405"/>
            <ac:spMk id="16" creationId="{8DC131AF-88C9-4912-B281-9F805138EEE4}"/>
          </ac:spMkLst>
        </pc:spChg>
        <pc:picChg chg="mod">
          <ac:chgData name="Emily Caroline Kasarjian" userId="S::eck67@nau.edu::e6735b90-ddf5-44ff-897f-61e3614c04d4" providerId="AD" clId="Web-{DFB3FE55-63EC-4FCB-95D8-ADB998745181}" dt="2021-03-31T23:55:18.703" v="852"/>
          <ac:picMkLst>
            <pc:docMk/>
            <pc:sldMk cId="1101348108" sldId="405"/>
            <ac:picMk id="4" creationId="{E28AD45B-98CB-4529-898F-95DE9C761B5A}"/>
          </ac:picMkLst>
        </pc:picChg>
        <pc:picChg chg="mod">
          <ac:chgData name="Emily Caroline Kasarjian" userId="S::eck67@nau.edu::e6735b90-ddf5-44ff-897f-61e3614c04d4" providerId="AD" clId="Web-{DFB3FE55-63EC-4FCB-95D8-ADB998745181}" dt="2021-03-31T23:55:21.390" v="853"/>
          <ac:picMkLst>
            <pc:docMk/>
            <pc:sldMk cId="1101348108" sldId="405"/>
            <ac:picMk id="11" creationId="{956CC302-0FE7-4ACC-B823-D4D93769520D}"/>
          </ac:picMkLst>
        </pc:picChg>
        <pc:picChg chg="mod">
          <ac:chgData name="Emily Caroline Kasarjian" userId="S::eck67@nau.edu::e6735b90-ddf5-44ff-897f-61e3614c04d4" providerId="AD" clId="Web-{DFB3FE55-63EC-4FCB-95D8-ADB998745181}" dt="2021-03-31T23:55:28.578" v="854"/>
          <ac:picMkLst>
            <pc:docMk/>
            <pc:sldMk cId="1101348108" sldId="405"/>
            <ac:picMk id="12" creationId="{43A018AA-D530-486A-A5BE-E497375FA317}"/>
          </ac:picMkLst>
        </pc:picChg>
      </pc:sldChg>
      <pc:sldChg chg="addSp modSp">
        <pc:chgData name="Emily Caroline Kasarjian" userId="S::eck67@nau.edu::e6735b90-ddf5-44ff-897f-61e3614c04d4" providerId="AD" clId="Web-{DFB3FE55-63EC-4FCB-95D8-ADB998745181}" dt="2021-04-01T02:31:47.834" v="1607" actId="20577"/>
        <pc:sldMkLst>
          <pc:docMk/>
          <pc:sldMk cId="4166023368" sldId="407"/>
        </pc:sldMkLst>
        <pc:spChg chg="add mod">
          <ac:chgData name="Emily Caroline Kasarjian" userId="S::eck67@nau.edu::e6735b90-ddf5-44ff-897f-61e3614c04d4" providerId="AD" clId="Web-{DFB3FE55-63EC-4FCB-95D8-ADB998745181}" dt="2021-04-01T02:31:47.834" v="1607" actId="20577"/>
          <ac:spMkLst>
            <pc:docMk/>
            <pc:sldMk cId="4166023368" sldId="407"/>
            <ac:spMk id="9" creationId="{B119FF7E-ED9D-4904-BA37-377E2975C720}"/>
          </ac:spMkLst>
        </pc:spChg>
        <pc:picChg chg="mod">
          <ac:chgData name="Emily Caroline Kasarjian" userId="S::eck67@nau.edu::e6735b90-ddf5-44ff-897f-61e3614c04d4" providerId="AD" clId="Web-{DFB3FE55-63EC-4FCB-95D8-ADB998745181}" dt="2021-04-01T00:12:04.289" v="1032"/>
          <ac:picMkLst>
            <pc:docMk/>
            <pc:sldMk cId="4166023368" sldId="407"/>
            <ac:picMk id="7" creationId="{047E42E9-AA1A-4607-81C1-B7A4617BA57A}"/>
          </ac:picMkLst>
        </pc:picChg>
      </pc:sldChg>
      <pc:sldChg chg="modSp">
        <pc:chgData name="Emily Caroline Kasarjian" userId="S::eck67@nau.edu::e6735b90-ddf5-44ff-897f-61e3614c04d4" providerId="AD" clId="Web-{DFB3FE55-63EC-4FCB-95D8-ADB998745181}" dt="2021-04-01T02:41:33.875" v="1770" actId="1076"/>
        <pc:sldMkLst>
          <pc:docMk/>
          <pc:sldMk cId="466795410" sldId="410"/>
        </pc:sldMkLst>
        <pc:spChg chg="mod">
          <ac:chgData name="Emily Caroline Kasarjian" userId="S::eck67@nau.edu::e6735b90-ddf5-44ff-897f-61e3614c04d4" providerId="AD" clId="Web-{DFB3FE55-63EC-4FCB-95D8-ADB998745181}" dt="2021-03-31T23:21:33.388" v="508" actId="20577"/>
          <ac:spMkLst>
            <pc:docMk/>
            <pc:sldMk cId="466795410" sldId="410"/>
            <ac:spMk id="10" creationId="{E4E73094-B0A3-46B6-8F2B-9199EF8E79C3}"/>
          </ac:spMkLst>
        </pc:spChg>
        <pc:spChg chg="mod">
          <ac:chgData name="Emily Caroline Kasarjian" userId="S::eck67@nau.edu::e6735b90-ddf5-44ff-897f-61e3614c04d4" providerId="AD" clId="Web-{DFB3FE55-63EC-4FCB-95D8-ADB998745181}" dt="2021-03-31T23:35:19.105" v="622" actId="1076"/>
          <ac:spMkLst>
            <pc:docMk/>
            <pc:sldMk cId="466795410" sldId="410"/>
            <ac:spMk id="11" creationId="{4B1B560A-5F6C-4B6B-B48A-D873A9DEC979}"/>
          </ac:spMkLst>
        </pc:spChg>
        <pc:spChg chg="mod">
          <ac:chgData name="Emily Caroline Kasarjian" userId="S::eck67@nau.edu::e6735b90-ddf5-44ff-897f-61e3614c04d4" providerId="AD" clId="Web-{DFB3FE55-63EC-4FCB-95D8-ADB998745181}" dt="2021-04-01T02:41:25.905" v="1762" actId="1076"/>
          <ac:spMkLst>
            <pc:docMk/>
            <pc:sldMk cId="466795410" sldId="410"/>
            <ac:spMk id="12" creationId="{EA5108EF-7477-42FE-B2B0-6902FFCAE7A1}"/>
          </ac:spMkLst>
        </pc:spChg>
        <pc:spChg chg="mod">
          <ac:chgData name="Emily Caroline Kasarjian" userId="S::eck67@nau.edu::e6735b90-ddf5-44ff-897f-61e3614c04d4" providerId="AD" clId="Web-{DFB3FE55-63EC-4FCB-95D8-ADB998745181}" dt="2021-04-01T02:41:33.875" v="1770" actId="1076"/>
          <ac:spMkLst>
            <pc:docMk/>
            <pc:sldMk cId="466795410" sldId="410"/>
            <ac:spMk id="13" creationId="{64611A04-68B8-491D-84D7-5F12256591F2}"/>
          </ac:spMkLst>
        </pc:spChg>
        <pc:picChg chg="mod">
          <ac:chgData name="Emily Caroline Kasarjian" userId="S::eck67@nau.edu::e6735b90-ddf5-44ff-897f-61e3614c04d4" providerId="AD" clId="Web-{DFB3FE55-63EC-4FCB-95D8-ADB998745181}" dt="2021-03-31T23:35:10.089" v="621"/>
          <ac:picMkLst>
            <pc:docMk/>
            <pc:sldMk cId="466795410" sldId="410"/>
            <ac:picMk id="5" creationId="{73DD4459-405B-4014-BE23-18FA5C34E801}"/>
          </ac:picMkLst>
        </pc:picChg>
        <pc:picChg chg="mod">
          <ac:chgData name="Emily Caroline Kasarjian" userId="S::eck67@nau.edu::e6735b90-ddf5-44ff-897f-61e3614c04d4" providerId="AD" clId="Web-{DFB3FE55-63EC-4FCB-95D8-ADB998745181}" dt="2021-04-01T02:41:21.702" v="1761" actId="1076"/>
          <ac:picMkLst>
            <pc:docMk/>
            <pc:sldMk cId="466795410" sldId="410"/>
            <ac:picMk id="7" creationId="{03310468-4524-4BCD-A10D-A76EFE04B77D}"/>
          </ac:picMkLst>
        </pc:picChg>
        <pc:picChg chg="mod">
          <ac:chgData name="Emily Caroline Kasarjian" userId="S::eck67@nau.edu::e6735b90-ddf5-44ff-897f-61e3614c04d4" providerId="AD" clId="Web-{DFB3FE55-63EC-4FCB-95D8-ADB998745181}" dt="2021-03-31T23:35:03.510" v="619"/>
          <ac:picMkLst>
            <pc:docMk/>
            <pc:sldMk cId="466795410" sldId="410"/>
            <ac:picMk id="9" creationId="{ADF37313-475E-47BD-B8B2-98E7A990A73F}"/>
          </ac:picMkLst>
        </pc:picChg>
      </pc:sldChg>
      <pc:sldChg chg="modSp">
        <pc:chgData name="Emily Caroline Kasarjian" userId="S::eck67@nau.edu::e6735b90-ddf5-44ff-897f-61e3614c04d4" providerId="AD" clId="Web-{DFB3FE55-63EC-4FCB-95D8-ADB998745181}" dt="2021-04-01T02:42:04.830" v="1804" actId="1076"/>
        <pc:sldMkLst>
          <pc:docMk/>
          <pc:sldMk cId="2621847102" sldId="411"/>
        </pc:sldMkLst>
        <pc:spChg chg="mod">
          <ac:chgData name="Emily Caroline Kasarjian" userId="S::eck67@nau.edu::e6735b90-ddf5-44ff-897f-61e3614c04d4" providerId="AD" clId="Web-{DFB3FE55-63EC-4FCB-95D8-ADB998745181}" dt="2021-03-31T23:35:40.528" v="623" actId="1076"/>
          <ac:spMkLst>
            <pc:docMk/>
            <pc:sldMk cId="2621847102" sldId="411"/>
            <ac:spMk id="4" creationId="{F8DA0C02-DDF7-4736-921F-4E0EEB51FF3B}"/>
          </ac:spMkLst>
        </pc:spChg>
        <pc:spChg chg="mod">
          <ac:chgData name="Emily Caroline Kasarjian" userId="S::eck67@nau.edu::e6735b90-ddf5-44ff-897f-61e3614c04d4" providerId="AD" clId="Web-{DFB3FE55-63EC-4FCB-95D8-ADB998745181}" dt="2021-03-31T23:23:43.629" v="517" actId="20577"/>
          <ac:spMkLst>
            <pc:docMk/>
            <pc:sldMk cId="2621847102" sldId="411"/>
            <ac:spMk id="12" creationId="{AA435336-362F-4459-8F1E-5335913B0EF9}"/>
          </ac:spMkLst>
        </pc:spChg>
        <pc:spChg chg="mod">
          <ac:chgData name="Emily Caroline Kasarjian" userId="S::eck67@nau.edu::e6735b90-ddf5-44ff-897f-61e3614c04d4" providerId="AD" clId="Web-{DFB3FE55-63EC-4FCB-95D8-ADB998745181}" dt="2021-04-01T02:41:46.657" v="1784" actId="1076"/>
          <ac:spMkLst>
            <pc:docMk/>
            <pc:sldMk cId="2621847102" sldId="411"/>
            <ac:spMk id="13" creationId="{09CC4031-36D7-4276-98AE-FF7AFAD59D04}"/>
          </ac:spMkLst>
        </pc:spChg>
        <pc:spChg chg="mod">
          <ac:chgData name="Emily Caroline Kasarjian" userId="S::eck67@nau.edu::e6735b90-ddf5-44ff-897f-61e3614c04d4" providerId="AD" clId="Web-{DFB3FE55-63EC-4FCB-95D8-ADB998745181}" dt="2021-04-01T02:41:56.704" v="1794" actId="1076"/>
          <ac:spMkLst>
            <pc:docMk/>
            <pc:sldMk cId="2621847102" sldId="411"/>
            <ac:spMk id="15" creationId="{0310A0CD-9DDA-4FAC-B224-863F573A6DDA}"/>
          </ac:spMkLst>
        </pc:spChg>
        <pc:spChg chg="mod">
          <ac:chgData name="Emily Caroline Kasarjian" userId="S::eck67@nau.edu::e6735b90-ddf5-44ff-897f-61e3614c04d4" providerId="AD" clId="Web-{DFB3FE55-63EC-4FCB-95D8-ADB998745181}" dt="2021-04-01T02:42:04.830" v="1804" actId="1076"/>
          <ac:spMkLst>
            <pc:docMk/>
            <pc:sldMk cId="2621847102" sldId="411"/>
            <ac:spMk id="16" creationId="{29D637E2-68E3-4683-AEC1-014C237C2E7E}"/>
          </ac:spMkLst>
        </pc:spChg>
        <pc:picChg chg="mod">
          <ac:chgData name="Emily Caroline Kasarjian" userId="S::eck67@nau.edu::e6735b90-ddf5-44ff-897f-61e3614c04d4" providerId="AD" clId="Web-{DFB3FE55-63EC-4FCB-95D8-ADB998745181}" dt="2021-03-31T23:35:51.919" v="624"/>
          <ac:picMkLst>
            <pc:docMk/>
            <pc:sldMk cId="2621847102" sldId="411"/>
            <ac:picMk id="11" creationId="{219F3C4E-5AC6-49C0-9774-7C988D8A310A}"/>
          </ac:picMkLst>
        </pc:picChg>
        <pc:picChg chg="mod">
          <ac:chgData name="Emily Caroline Kasarjian" userId="S::eck67@nau.edu::e6735b90-ddf5-44ff-897f-61e3614c04d4" providerId="AD" clId="Web-{DFB3FE55-63EC-4FCB-95D8-ADB998745181}" dt="2021-03-31T23:35:54.513" v="625"/>
          <ac:picMkLst>
            <pc:docMk/>
            <pc:sldMk cId="2621847102" sldId="411"/>
            <ac:picMk id="14" creationId="{CA705466-C810-4205-921B-DDF2B10EA7A4}"/>
          </ac:picMkLst>
        </pc:picChg>
      </pc:sldChg>
      <pc:sldChg chg="addSp delSp modSp">
        <pc:chgData name="Emily Caroline Kasarjian" userId="S::eck67@nau.edu::e6735b90-ddf5-44ff-897f-61e3614c04d4" providerId="AD" clId="Web-{DFB3FE55-63EC-4FCB-95D8-ADB998745181}" dt="2021-04-01T02:25:36.192" v="1520"/>
        <pc:sldMkLst>
          <pc:docMk/>
          <pc:sldMk cId="767923421" sldId="412"/>
        </pc:sldMkLst>
        <pc:spChg chg="add del mod">
          <ac:chgData name="Emily Caroline Kasarjian" userId="S::eck67@nau.edu::e6735b90-ddf5-44ff-897f-61e3614c04d4" providerId="AD" clId="Web-{DFB3FE55-63EC-4FCB-95D8-ADB998745181}" dt="2021-04-01T02:25:34.536" v="1519"/>
          <ac:spMkLst>
            <pc:docMk/>
            <pc:sldMk cId="767923421" sldId="412"/>
            <ac:spMk id="6" creationId="{E55BA81D-305D-4FAC-81E1-AAD599DBB8B2}"/>
          </ac:spMkLst>
        </pc:spChg>
        <pc:spChg chg="add del mod">
          <ac:chgData name="Emily Caroline Kasarjian" userId="S::eck67@nau.edu::e6735b90-ddf5-44ff-897f-61e3614c04d4" providerId="AD" clId="Web-{DFB3FE55-63EC-4FCB-95D8-ADB998745181}" dt="2021-04-01T02:25:36.192" v="1520"/>
          <ac:spMkLst>
            <pc:docMk/>
            <pc:sldMk cId="767923421" sldId="412"/>
            <ac:spMk id="8" creationId="{62FCCFBA-D657-47B7-BFA0-A14189E36318}"/>
          </ac:spMkLst>
        </pc:spChg>
        <pc:picChg chg="mod">
          <ac:chgData name="Emily Caroline Kasarjian" userId="S::eck67@nau.edu::e6735b90-ddf5-44ff-897f-61e3614c04d4" providerId="AD" clId="Web-{DFB3FE55-63EC-4FCB-95D8-ADB998745181}" dt="2021-04-01T00:27:48.857" v="1284" actId="14100"/>
          <ac:picMkLst>
            <pc:docMk/>
            <pc:sldMk cId="767923421" sldId="412"/>
            <ac:picMk id="4" creationId="{9A4B3FE4-3E9A-434B-B1C8-ECBA9FB4943B}"/>
          </ac:picMkLst>
        </pc:picChg>
        <pc:picChg chg="mod">
          <ac:chgData name="Emily Caroline Kasarjian" userId="S::eck67@nau.edu::e6735b90-ddf5-44ff-897f-61e3614c04d4" providerId="AD" clId="Web-{DFB3FE55-63EC-4FCB-95D8-ADB998745181}" dt="2021-04-01T00:11:06.802" v="1023"/>
          <ac:picMkLst>
            <pc:docMk/>
            <pc:sldMk cId="767923421" sldId="412"/>
            <ac:picMk id="5" creationId="{BA5040EF-E64C-4194-817D-1C256062ACCB}"/>
          </ac:picMkLst>
        </pc:picChg>
      </pc:sldChg>
      <pc:sldChg chg="modSp">
        <pc:chgData name="Emily Caroline Kasarjian" userId="S::eck67@nau.edu::e6735b90-ddf5-44ff-897f-61e3614c04d4" providerId="AD" clId="Web-{DFB3FE55-63EC-4FCB-95D8-ADB998745181}" dt="2021-04-01T03:14:00.643" v="1965"/>
        <pc:sldMkLst>
          <pc:docMk/>
          <pc:sldMk cId="190169884" sldId="4078"/>
        </pc:sldMkLst>
        <pc:graphicFrameChg chg="mod modGraphic">
          <ac:chgData name="Emily Caroline Kasarjian" userId="S::eck67@nau.edu::e6735b90-ddf5-44ff-897f-61e3614c04d4" providerId="AD" clId="Web-{DFB3FE55-63EC-4FCB-95D8-ADB998745181}" dt="2021-04-01T03:14:00.643" v="1965"/>
          <ac:graphicFrameMkLst>
            <pc:docMk/>
            <pc:sldMk cId="190169884" sldId="4078"/>
            <ac:graphicFrameMk id="6" creationId="{1BA2CFBC-83D8-4BF3-8E91-BC281A63D238}"/>
          </ac:graphicFrameMkLst>
        </pc:graphicFrameChg>
      </pc:sldChg>
      <pc:sldChg chg="addSp delSp modSp">
        <pc:chgData name="Emily Caroline Kasarjian" userId="S::eck67@nau.edu::e6735b90-ddf5-44ff-897f-61e3614c04d4" providerId="AD" clId="Web-{DFB3FE55-63EC-4FCB-95D8-ADB998745181}" dt="2021-04-01T00:16:04.146" v="1119"/>
        <pc:sldMkLst>
          <pc:docMk/>
          <pc:sldMk cId="3812307815" sldId="4080"/>
        </pc:sldMkLst>
        <pc:spChg chg="add del mod">
          <ac:chgData name="Emily Caroline Kasarjian" userId="S::eck67@nau.edu::e6735b90-ddf5-44ff-897f-61e3614c04d4" providerId="AD" clId="Web-{DFB3FE55-63EC-4FCB-95D8-ADB998745181}" dt="2021-04-01T00:16:04.146" v="1119"/>
          <ac:spMkLst>
            <pc:docMk/>
            <pc:sldMk cId="3812307815" sldId="4080"/>
            <ac:spMk id="2" creationId="{858F848C-8D8B-444D-8584-6CD845D7318D}"/>
          </ac:spMkLst>
        </pc:spChg>
        <pc:picChg chg="mod">
          <ac:chgData name="Emily Caroline Kasarjian" userId="S::eck67@nau.edu::e6735b90-ddf5-44ff-897f-61e3614c04d4" providerId="AD" clId="Web-{DFB3FE55-63EC-4FCB-95D8-ADB998745181}" dt="2021-04-01T00:14:01.155" v="1037" actId="1076"/>
          <ac:picMkLst>
            <pc:docMk/>
            <pc:sldMk cId="3812307815" sldId="4080"/>
            <ac:picMk id="3" creationId="{49BD592E-7C39-4975-AE11-5EFC339E81C6}"/>
          </ac:picMkLst>
        </pc:picChg>
      </pc:sldChg>
      <pc:sldChg chg="addSp delSp modSp">
        <pc:chgData name="Emily Caroline Kasarjian" userId="S::eck67@nau.edu::e6735b90-ddf5-44ff-897f-61e3614c04d4" providerId="AD" clId="Web-{DFB3FE55-63EC-4FCB-95D8-ADB998745181}" dt="2021-04-01T00:15:56.661" v="1118"/>
        <pc:sldMkLst>
          <pc:docMk/>
          <pc:sldMk cId="2232793308" sldId="4082"/>
        </pc:sldMkLst>
        <pc:spChg chg="add del mod">
          <ac:chgData name="Emily Caroline Kasarjian" userId="S::eck67@nau.edu::e6735b90-ddf5-44ff-897f-61e3614c04d4" providerId="AD" clId="Web-{DFB3FE55-63EC-4FCB-95D8-ADB998745181}" dt="2021-04-01T00:15:56.661" v="1118"/>
          <ac:spMkLst>
            <pc:docMk/>
            <pc:sldMk cId="2232793308" sldId="4082"/>
            <ac:spMk id="3" creationId="{E18CAC47-F1A9-4F33-9E6C-39340CEAF4A3}"/>
          </ac:spMkLst>
        </pc:spChg>
        <pc:picChg chg="mod">
          <ac:chgData name="Emily Caroline Kasarjian" userId="S::eck67@nau.edu::e6735b90-ddf5-44ff-897f-61e3614c04d4" providerId="AD" clId="Web-{DFB3FE55-63EC-4FCB-95D8-ADB998745181}" dt="2021-04-01T00:15:53.880" v="1117" actId="1076"/>
          <ac:picMkLst>
            <pc:docMk/>
            <pc:sldMk cId="2232793308" sldId="4082"/>
            <ac:picMk id="4" creationId="{315050E1-086D-402D-AB1C-7BEDA2AEB8C7}"/>
          </ac:picMkLst>
        </pc:picChg>
      </pc:sldChg>
      <pc:sldChg chg="delSp modSp">
        <pc:chgData name="Emily Caroline Kasarjian" userId="S::eck67@nau.edu::e6735b90-ddf5-44ff-897f-61e3614c04d4" providerId="AD" clId="Web-{DFB3FE55-63EC-4FCB-95D8-ADB998745181}" dt="2021-04-01T02:44:56.904" v="1833" actId="1076"/>
        <pc:sldMkLst>
          <pc:docMk/>
          <pc:sldMk cId="953111826" sldId="4083"/>
        </pc:sldMkLst>
        <pc:spChg chg="mod">
          <ac:chgData name="Emily Caroline Kasarjian" userId="S::eck67@nau.edu::e6735b90-ddf5-44ff-897f-61e3614c04d4" providerId="AD" clId="Web-{DFB3FE55-63EC-4FCB-95D8-ADB998745181}" dt="2021-03-31T23:37:45.691" v="637" actId="1076"/>
          <ac:spMkLst>
            <pc:docMk/>
            <pc:sldMk cId="953111826" sldId="4083"/>
            <ac:spMk id="2" creationId="{925BE08F-0C51-42C8-BBE3-77E5ADFA7029}"/>
          </ac:spMkLst>
        </pc:spChg>
        <pc:spChg chg="mod">
          <ac:chgData name="Emily Caroline Kasarjian" userId="S::eck67@nau.edu::e6735b90-ddf5-44ff-897f-61e3614c04d4" providerId="AD" clId="Web-{DFB3FE55-63EC-4FCB-95D8-ADB998745181}" dt="2021-03-31T23:26:51.561" v="530" actId="20577"/>
          <ac:spMkLst>
            <pc:docMk/>
            <pc:sldMk cId="953111826" sldId="4083"/>
            <ac:spMk id="7" creationId="{32F7CB73-A145-46E0-B153-7E0228F8A0EA}"/>
          </ac:spMkLst>
        </pc:spChg>
        <pc:spChg chg="mod">
          <ac:chgData name="Emily Caroline Kasarjian" userId="S::eck67@nau.edu::e6735b90-ddf5-44ff-897f-61e3614c04d4" providerId="AD" clId="Web-{DFB3FE55-63EC-4FCB-95D8-ADB998745181}" dt="2021-03-31T23:37:29.097" v="634" actId="20577"/>
          <ac:spMkLst>
            <pc:docMk/>
            <pc:sldMk cId="953111826" sldId="4083"/>
            <ac:spMk id="8" creationId="{FF1D67DE-07FE-4F6E-B17F-5386CD5C59C4}"/>
          </ac:spMkLst>
        </pc:spChg>
        <pc:spChg chg="mod">
          <ac:chgData name="Emily Caroline Kasarjian" userId="S::eck67@nau.edu::e6735b90-ddf5-44ff-897f-61e3614c04d4" providerId="AD" clId="Web-{DFB3FE55-63EC-4FCB-95D8-ADB998745181}" dt="2021-04-01T02:44:40.981" v="1832" actId="20577"/>
          <ac:spMkLst>
            <pc:docMk/>
            <pc:sldMk cId="953111826" sldId="4083"/>
            <ac:spMk id="9" creationId="{0CE96C76-17CE-4F4B-A9DA-65394A8F0DF0}"/>
          </ac:spMkLst>
        </pc:spChg>
        <pc:spChg chg="del mod">
          <ac:chgData name="Emily Caroline Kasarjian" userId="S::eck67@nau.edu::e6735b90-ddf5-44ff-897f-61e3614c04d4" providerId="AD" clId="Web-{DFB3FE55-63EC-4FCB-95D8-ADB998745181}" dt="2021-04-01T02:44:34.980" v="1823"/>
          <ac:spMkLst>
            <pc:docMk/>
            <pc:sldMk cId="953111826" sldId="4083"/>
            <ac:spMk id="11" creationId="{4BF1EED4-C5A7-451E-B145-E6A8EBDB3E35}"/>
          </ac:spMkLst>
        </pc:spChg>
        <pc:picChg chg="mod">
          <ac:chgData name="Emily Caroline Kasarjian" userId="S::eck67@nau.edu::e6735b90-ddf5-44ff-897f-61e3614c04d4" providerId="AD" clId="Web-{DFB3FE55-63EC-4FCB-95D8-ADB998745181}" dt="2021-04-01T02:44:56.904" v="1833" actId="1076"/>
          <ac:picMkLst>
            <pc:docMk/>
            <pc:sldMk cId="953111826" sldId="4083"/>
            <ac:picMk id="10" creationId="{2B22D675-7C88-4B2C-BDC7-954B6AF9DC11}"/>
          </ac:picMkLst>
        </pc:picChg>
      </pc:sldChg>
      <pc:sldChg chg="addSp delSp modSp">
        <pc:chgData name="Emily Caroline Kasarjian" userId="S::eck67@nau.edu::e6735b90-ddf5-44ff-897f-61e3614c04d4" providerId="AD" clId="Web-{DFB3FE55-63EC-4FCB-95D8-ADB998745181}" dt="2021-04-01T02:44:23.370" v="1822" actId="1076"/>
        <pc:sldMkLst>
          <pc:docMk/>
          <pc:sldMk cId="1068033819" sldId="4084"/>
        </pc:sldMkLst>
        <pc:spChg chg="del mod">
          <ac:chgData name="Emily Caroline Kasarjian" userId="S::eck67@nau.edu::e6735b90-ddf5-44ff-897f-61e3614c04d4" providerId="AD" clId="Web-{DFB3FE55-63EC-4FCB-95D8-ADB998745181}" dt="2021-04-01T02:44:16.385" v="1819"/>
          <ac:spMkLst>
            <pc:docMk/>
            <pc:sldMk cId="1068033819" sldId="4084"/>
            <ac:spMk id="10" creationId="{5E3A7397-29F2-43FC-8D54-79116DEDD112}"/>
          </ac:spMkLst>
        </pc:spChg>
        <pc:spChg chg="add del mod">
          <ac:chgData name="Emily Caroline Kasarjian" userId="S::eck67@nau.edu::e6735b90-ddf5-44ff-897f-61e3614c04d4" providerId="AD" clId="Web-{DFB3FE55-63EC-4FCB-95D8-ADB998745181}" dt="2021-04-01T02:44:13.682" v="1818"/>
          <ac:spMkLst>
            <pc:docMk/>
            <pc:sldMk cId="1068033819" sldId="4084"/>
            <ac:spMk id="11" creationId="{E3D23B7E-A5D8-4806-9C12-48B76BD44E5D}"/>
          </ac:spMkLst>
        </pc:spChg>
        <pc:spChg chg="mod">
          <ac:chgData name="Emily Caroline Kasarjian" userId="S::eck67@nau.edu::e6735b90-ddf5-44ff-897f-61e3614c04d4" providerId="AD" clId="Web-{DFB3FE55-63EC-4FCB-95D8-ADB998745181}" dt="2021-03-31T23:36:17.296" v="630" actId="20577"/>
          <ac:spMkLst>
            <pc:docMk/>
            <pc:sldMk cId="1068033819" sldId="4084"/>
            <ac:spMk id="14" creationId="{00CE52F9-4F1E-4925-A7A9-020017BCAD54}"/>
          </ac:spMkLst>
        </pc:spChg>
        <pc:spChg chg="mod">
          <ac:chgData name="Emily Caroline Kasarjian" userId="S::eck67@nau.edu::e6735b90-ddf5-44ff-897f-61e3614c04d4" providerId="AD" clId="Web-{DFB3FE55-63EC-4FCB-95D8-ADB998745181}" dt="2021-04-01T02:44:11.526" v="1817" actId="20577"/>
          <ac:spMkLst>
            <pc:docMk/>
            <pc:sldMk cId="1068033819" sldId="4084"/>
            <ac:spMk id="18" creationId="{55CB8CDA-1749-4D3C-BD5C-D6413A55F065}"/>
          </ac:spMkLst>
        </pc:spChg>
        <pc:picChg chg="mod">
          <ac:chgData name="Emily Caroline Kasarjian" userId="S::eck67@nau.edu::e6735b90-ddf5-44ff-897f-61e3614c04d4" providerId="AD" clId="Web-{DFB3FE55-63EC-4FCB-95D8-ADB998745181}" dt="2021-04-01T02:44:20.823" v="1821" actId="1076"/>
          <ac:picMkLst>
            <pc:docMk/>
            <pc:sldMk cId="1068033819" sldId="4084"/>
            <ac:picMk id="15" creationId="{A03B7A30-21CC-4777-AFA2-35C86F2A6336}"/>
          </ac:picMkLst>
        </pc:picChg>
        <pc:picChg chg="mod">
          <ac:chgData name="Emily Caroline Kasarjian" userId="S::eck67@nau.edu::e6735b90-ddf5-44ff-897f-61e3614c04d4" providerId="AD" clId="Web-{DFB3FE55-63EC-4FCB-95D8-ADB998745181}" dt="2021-04-01T02:44:23.370" v="1822" actId="1076"/>
          <ac:picMkLst>
            <pc:docMk/>
            <pc:sldMk cId="1068033819" sldId="4084"/>
            <ac:picMk id="21" creationId="{794B7A61-43F4-4895-BD6B-FCC938244BD9}"/>
          </ac:picMkLst>
        </pc:picChg>
      </pc:sldChg>
      <pc:sldChg chg="addSp delSp modSp">
        <pc:chgData name="Emily Caroline Kasarjian" userId="S::eck67@nau.edu::e6735b90-ddf5-44ff-897f-61e3614c04d4" providerId="AD" clId="Web-{DFB3FE55-63EC-4FCB-95D8-ADB998745181}" dt="2021-04-01T02:39:25.866" v="1691"/>
        <pc:sldMkLst>
          <pc:docMk/>
          <pc:sldMk cId="116100928" sldId="4085"/>
        </pc:sldMkLst>
        <pc:spChg chg="add del mod">
          <ac:chgData name="Emily Caroline Kasarjian" userId="S::eck67@nau.edu::e6735b90-ddf5-44ff-897f-61e3614c04d4" providerId="AD" clId="Web-{DFB3FE55-63EC-4FCB-95D8-ADB998745181}" dt="2021-04-01T02:39:16.897" v="1689"/>
          <ac:spMkLst>
            <pc:docMk/>
            <pc:sldMk cId="116100928" sldId="4085"/>
            <ac:spMk id="9" creationId="{5BF5DEAF-5A38-42E0-ACB0-94A2709DA822}"/>
          </ac:spMkLst>
        </pc:spChg>
        <pc:spChg chg="add del mod">
          <ac:chgData name="Emily Caroline Kasarjian" userId="S::eck67@nau.edu::e6735b90-ddf5-44ff-897f-61e3614c04d4" providerId="AD" clId="Web-{DFB3FE55-63EC-4FCB-95D8-ADB998745181}" dt="2021-04-01T02:39:21.022" v="1690"/>
          <ac:spMkLst>
            <pc:docMk/>
            <pc:sldMk cId="116100928" sldId="4085"/>
            <ac:spMk id="13" creationId="{737ABDEF-2804-424F-8431-924A0F98D3DA}"/>
          </ac:spMkLst>
        </pc:spChg>
        <pc:spChg chg="add del mod">
          <ac:chgData name="Emily Caroline Kasarjian" userId="S::eck67@nau.edu::e6735b90-ddf5-44ff-897f-61e3614c04d4" providerId="AD" clId="Web-{DFB3FE55-63EC-4FCB-95D8-ADB998745181}" dt="2021-04-01T02:39:25.866" v="1691"/>
          <ac:spMkLst>
            <pc:docMk/>
            <pc:sldMk cId="116100928" sldId="4085"/>
            <ac:spMk id="17" creationId="{D33EA8F5-219A-4BAF-B6CB-6924074907AC}"/>
          </ac:spMkLst>
        </pc:spChg>
      </pc:sldChg>
      <pc:sldChg chg="addSp delSp modSp">
        <pc:chgData name="Emily Caroline Kasarjian" userId="S::eck67@nau.edu::e6735b90-ddf5-44ff-897f-61e3614c04d4" providerId="AD" clId="Web-{DFB3FE55-63EC-4FCB-95D8-ADB998745181}" dt="2021-04-01T02:28:03.872" v="1556"/>
        <pc:sldMkLst>
          <pc:docMk/>
          <pc:sldMk cId="3691496628" sldId="4086"/>
        </pc:sldMkLst>
        <pc:spChg chg="add del mod">
          <ac:chgData name="Emily Caroline Kasarjian" userId="S::eck67@nau.edu::e6735b90-ddf5-44ff-897f-61e3614c04d4" providerId="AD" clId="Web-{DFB3FE55-63EC-4FCB-95D8-ADB998745181}" dt="2021-04-01T02:27:59.684" v="1555"/>
          <ac:spMkLst>
            <pc:docMk/>
            <pc:sldMk cId="3691496628" sldId="4086"/>
            <ac:spMk id="12" creationId="{76A5C488-FA40-4994-9523-07E217E5DD03}"/>
          </ac:spMkLst>
        </pc:spChg>
        <pc:spChg chg="add del mod">
          <ac:chgData name="Emily Caroline Kasarjian" userId="S::eck67@nau.edu::e6735b90-ddf5-44ff-897f-61e3614c04d4" providerId="AD" clId="Web-{DFB3FE55-63EC-4FCB-95D8-ADB998745181}" dt="2021-04-01T02:28:03.872" v="1556"/>
          <ac:spMkLst>
            <pc:docMk/>
            <pc:sldMk cId="3691496628" sldId="4086"/>
            <ac:spMk id="14" creationId="{DB1579CD-8078-4B1C-8A16-3A03F0E09AC7}"/>
          </ac:spMkLst>
        </pc:spChg>
        <pc:picChg chg="mod">
          <ac:chgData name="Emily Caroline Kasarjian" userId="S::eck67@nau.edu::e6735b90-ddf5-44ff-897f-61e3614c04d4" providerId="AD" clId="Web-{DFB3FE55-63EC-4FCB-95D8-ADB998745181}" dt="2021-04-01T00:29:31.566" v="1304" actId="1076"/>
          <ac:picMkLst>
            <pc:docMk/>
            <pc:sldMk cId="3691496628" sldId="4086"/>
            <ac:picMk id="2" creationId="{F9F4926B-91C7-4DAE-A7A0-349355B86AE3}"/>
          </ac:picMkLst>
        </pc:picChg>
        <pc:picChg chg="mod">
          <ac:chgData name="Emily Caroline Kasarjian" userId="S::eck67@nau.edu::e6735b90-ddf5-44ff-897f-61e3614c04d4" providerId="AD" clId="Web-{DFB3FE55-63EC-4FCB-95D8-ADB998745181}" dt="2021-04-01T00:29:33.347" v="1305" actId="1076"/>
          <ac:picMkLst>
            <pc:docMk/>
            <pc:sldMk cId="3691496628" sldId="4086"/>
            <ac:picMk id="4" creationId="{7C4C793D-BE1F-4DA8-9FF6-58070CC80906}"/>
          </ac:picMkLst>
        </pc:picChg>
      </pc:sldChg>
      <pc:sldChg chg="modSp">
        <pc:chgData name="Emily Caroline Kasarjian" userId="S::eck67@nau.edu::e6735b90-ddf5-44ff-897f-61e3614c04d4" providerId="AD" clId="Web-{DFB3FE55-63EC-4FCB-95D8-ADB998745181}" dt="2021-04-01T02:53:04.185" v="1854" actId="1076"/>
        <pc:sldMkLst>
          <pc:docMk/>
          <pc:sldMk cId="2735317075" sldId="4087"/>
        </pc:sldMkLst>
        <pc:picChg chg="mod">
          <ac:chgData name="Emily Caroline Kasarjian" userId="S::eck67@nau.edu::e6735b90-ddf5-44ff-897f-61e3614c04d4" providerId="AD" clId="Web-{DFB3FE55-63EC-4FCB-95D8-ADB998745181}" dt="2021-04-01T02:53:04.185" v="1854" actId="1076"/>
          <ac:picMkLst>
            <pc:docMk/>
            <pc:sldMk cId="2735317075" sldId="4087"/>
            <ac:picMk id="2" creationId="{4968BED6-FBFB-4C5A-948F-9F48E21B1517}"/>
          </ac:picMkLst>
        </pc:picChg>
      </pc:sldChg>
      <pc:sldChg chg="addSp modSp">
        <pc:chgData name="Emily Caroline Kasarjian" userId="S::eck67@nau.edu::e6735b90-ddf5-44ff-897f-61e3614c04d4" providerId="AD" clId="Web-{DFB3FE55-63EC-4FCB-95D8-ADB998745181}" dt="2021-04-01T03:08:00.307" v="1869" actId="20577"/>
        <pc:sldMkLst>
          <pc:docMk/>
          <pc:sldMk cId="3158492421" sldId="4088"/>
        </pc:sldMkLst>
        <pc:spChg chg="add mod">
          <ac:chgData name="Emily Caroline Kasarjian" userId="S::eck67@nau.edu::e6735b90-ddf5-44ff-897f-61e3614c04d4" providerId="AD" clId="Web-{DFB3FE55-63EC-4FCB-95D8-ADB998745181}" dt="2021-04-01T02:27:37.370" v="1532" actId="1076"/>
          <ac:spMkLst>
            <pc:docMk/>
            <pc:sldMk cId="3158492421" sldId="4088"/>
            <ac:spMk id="2" creationId="{36AA14CE-C789-47E6-A5EC-198412223D7A}"/>
          </ac:spMkLst>
        </pc:spChg>
        <pc:spChg chg="add mod">
          <ac:chgData name="Emily Caroline Kasarjian" userId="S::eck67@nau.edu::e6735b90-ddf5-44ff-897f-61e3614c04d4" providerId="AD" clId="Web-{DFB3FE55-63EC-4FCB-95D8-ADB998745181}" dt="2021-04-01T02:27:46.090" v="1544" actId="20577"/>
          <ac:spMkLst>
            <pc:docMk/>
            <pc:sldMk cId="3158492421" sldId="4088"/>
            <ac:spMk id="4" creationId="{78822AF5-8AE7-4245-9C28-8249B2C28F5D}"/>
          </ac:spMkLst>
        </pc:spChg>
        <pc:spChg chg="mod">
          <ac:chgData name="Emily Caroline Kasarjian" userId="S::eck67@nau.edu::e6735b90-ddf5-44ff-897f-61e3614c04d4" providerId="AD" clId="Web-{DFB3FE55-63EC-4FCB-95D8-ADB998745181}" dt="2021-04-01T03:08:00.307" v="1869" actId="20577"/>
          <ac:spMkLst>
            <pc:docMk/>
            <pc:sldMk cId="3158492421" sldId="4088"/>
            <ac:spMk id="6" creationId="{6C135A5A-AFCF-4733-8C91-20C94E4711D2}"/>
          </ac:spMkLst>
        </pc:spChg>
        <pc:spChg chg="add mod">
          <ac:chgData name="Emily Caroline Kasarjian" userId="S::eck67@nau.edu::e6735b90-ddf5-44ff-897f-61e3614c04d4" providerId="AD" clId="Web-{DFB3FE55-63EC-4FCB-95D8-ADB998745181}" dt="2021-04-01T02:27:51.512" v="1554" actId="20577"/>
          <ac:spMkLst>
            <pc:docMk/>
            <pc:sldMk cId="3158492421" sldId="4088"/>
            <ac:spMk id="7" creationId="{105F3047-1F98-46DE-AEAC-796119A0F01A}"/>
          </ac:spMkLst>
        </pc:spChg>
        <pc:picChg chg="mod">
          <ac:chgData name="Emily Caroline Kasarjian" userId="S::eck67@nau.edu::e6735b90-ddf5-44ff-897f-61e3614c04d4" providerId="AD" clId="Web-{DFB3FE55-63EC-4FCB-95D8-ADB998745181}" dt="2021-04-01T00:51:04.731" v="1338" actId="1076"/>
          <ac:picMkLst>
            <pc:docMk/>
            <pc:sldMk cId="3158492421" sldId="4088"/>
            <ac:picMk id="11" creationId="{89849412-9D8F-4C51-B26F-2F36433E991F}"/>
          </ac:picMkLst>
        </pc:picChg>
        <pc:picChg chg="mod">
          <ac:chgData name="Emily Caroline Kasarjian" userId="S::eck67@nau.edu::e6735b90-ddf5-44ff-897f-61e3614c04d4" providerId="AD" clId="Web-{DFB3FE55-63EC-4FCB-95D8-ADB998745181}" dt="2021-04-01T00:17:03.149" v="1130" actId="1076"/>
          <ac:picMkLst>
            <pc:docMk/>
            <pc:sldMk cId="3158492421" sldId="4088"/>
            <ac:picMk id="13" creationId="{06CBCA9C-137B-47D0-8C11-D4E40C3E67C4}"/>
          </ac:picMkLst>
        </pc:picChg>
        <pc:picChg chg="mod">
          <ac:chgData name="Emily Caroline Kasarjian" userId="S::eck67@nau.edu::e6735b90-ddf5-44ff-897f-61e3614c04d4" providerId="AD" clId="Web-{DFB3FE55-63EC-4FCB-95D8-ADB998745181}" dt="2021-04-01T00:16:56.415" v="1128" actId="1076"/>
          <ac:picMkLst>
            <pc:docMk/>
            <pc:sldMk cId="3158492421" sldId="4088"/>
            <ac:picMk id="15" creationId="{D2EEE703-6604-4B2A-B041-60588B158038}"/>
          </ac:picMkLst>
        </pc:picChg>
      </pc:sldChg>
      <pc:sldChg chg="modSp">
        <pc:chgData name="Emily Caroline Kasarjian" userId="S::eck67@nau.edu::e6735b90-ddf5-44ff-897f-61e3614c04d4" providerId="AD" clId="Web-{DFB3FE55-63EC-4FCB-95D8-ADB998745181}" dt="2021-04-01T03:08:30.309" v="1871" actId="20577"/>
        <pc:sldMkLst>
          <pc:docMk/>
          <pc:sldMk cId="1443519502" sldId="4089"/>
        </pc:sldMkLst>
        <pc:spChg chg="mod">
          <ac:chgData name="Emily Caroline Kasarjian" userId="S::eck67@nau.edu::e6735b90-ddf5-44ff-897f-61e3614c04d4" providerId="AD" clId="Web-{DFB3FE55-63EC-4FCB-95D8-ADB998745181}" dt="2021-04-01T03:08:30.309" v="1871" actId="20577"/>
          <ac:spMkLst>
            <pc:docMk/>
            <pc:sldMk cId="1443519502" sldId="4089"/>
            <ac:spMk id="6" creationId="{8EFC8478-E924-4BC6-B750-B2BE5F9D67CF}"/>
          </ac:spMkLst>
        </pc:spChg>
      </pc:sldChg>
      <pc:sldChg chg="modSp">
        <pc:chgData name="Emily Caroline Kasarjian" userId="S::eck67@nau.edu::e6735b90-ddf5-44ff-897f-61e3614c04d4" providerId="AD" clId="Web-{DFB3FE55-63EC-4FCB-95D8-ADB998745181}" dt="2021-04-01T03:08:43.029" v="1873" actId="20577"/>
        <pc:sldMkLst>
          <pc:docMk/>
          <pc:sldMk cId="1622338876" sldId="4090"/>
        </pc:sldMkLst>
        <pc:spChg chg="mod">
          <ac:chgData name="Emily Caroline Kasarjian" userId="S::eck67@nau.edu::e6735b90-ddf5-44ff-897f-61e3614c04d4" providerId="AD" clId="Web-{DFB3FE55-63EC-4FCB-95D8-ADB998745181}" dt="2021-04-01T03:08:43.029" v="1873" actId="20577"/>
          <ac:spMkLst>
            <pc:docMk/>
            <pc:sldMk cId="1622338876" sldId="4090"/>
            <ac:spMk id="6" creationId="{8EFC8478-E924-4BC6-B750-B2BE5F9D67CF}"/>
          </ac:spMkLst>
        </pc:spChg>
      </pc:sldChg>
      <pc:sldChg chg="modSp">
        <pc:chgData name="Emily Caroline Kasarjian" userId="S::eck67@nau.edu::e6735b90-ddf5-44ff-897f-61e3614c04d4" providerId="AD" clId="Web-{DFB3FE55-63EC-4FCB-95D8-ADB998745181}" dt="2021-04-01T03:08:50.420" v="1875" actId="20577"/>
        <pc:sldMkLst>
          <pc:docMk/>
          <pc:sldMk cId="3301431792" sldId="4091"/>
        </pc:sldMkLst>
        <pc:spChg chg="mod">
          <ac:chgData name="Emily Caroline Kasarjian" userId="S::eck67@nau.edu::e6735b90-ddf5-44ff-897f-61e3614c04d4" providerId="AD" clId="Web-{DFB3FE55-63EC-4FCB-95D8-ADB998745181}" dt="2021-04-01T03:08:50.420" v="1875" actId="20577"/>
          <ac:spMkLst>
            <pc:docMk/>
            <pc:sldMk cId="3301431792" sldId="4091"/>
            <ac:spMk id="6" creationId="{8EFC8478-E924-4BC6-B750-B2BE5F9D67CF}"/>
          </ac:spMkLst>
        </pc:spChg>
      </pc:sldChg>
      <pc:sldChg chg="modSp">
        <pc:chgData name="Emily Caroline Kasarjian" userId="S::eck67@nau.edu::e6735b90-ddf5-44ff-897f-61e3614c04d4" providerId="AD" clId="Web-{DFB3FE55-63EC-4FCB-95D8-ADB998745181}" dt="2021-04-01T03:08:58.826" v="1877" actId="20577"/>
        <pc:sldMkLst>
          <pc:docMk/>
          <pc:sldMk cId="602610440" sldId="4092"/>
        </pc:sldMkLst>
        <pc:spChg chg="mod">
          <ac:chgData name="Emily Caroline Kasarjian" userId="S::eck67@nau.edu::e6735b90-ddf5-44ff-897f-61e3614c04d4" providerId="AD" clId="Web-{DFB3FE55-63EC-4FCB-95D8-ADB998745181}" dt="2021-04-01T03:08:58.826" v="1877" actId="20577"/>
          <ac:spMkLst>
            <pc:docMk/>
            <pc:sldMk cId="602610440" sldId="4092"/>
            <ac:spMk id="6" creationId="{8EFC8478-E924-4BC6-B750-B2BE5F9D67CF}"/>
          </ac:spMkLst>
        </pc:spChg>
      </pc:sldChg>
      <pc:sldChg chg="del">
        <pc:chgData name="Emily Caroline Kasarjian" userId="S::eck67@nau.edu::e6735b90-ddf5-44ff-897f-61e3614c04d4" providerId="AD" clId="Web-{DFB3FE55-63EC-4FCB-95D8-ADB998745181}" dt="2021-04-01T00:10:29.690" v="1019"/>
        <pc:sldMkLst>
          <pc:docMk/>
          <pc:sldMk cId="2342718877" sldId="4093"/>
        </pc:sldMkLst>
      </pc:sldChg>
      <pc:sldChg chg="addSp delSp modSp">
        <pc:chgData name="Emily Caroline Kasarjian" userId="S::eck67@nau.edu::e6735b90-ddf5-44ff-897f-61e3614c04d4" providerId="AD" clId="Web-{DFB3FE55-63EC-4FCB-95D8-ADB998745181}" dt="2021-04-01T02:37:52.454" v="1675" actId="1076"/>
        <pc:sldMkLst>
          <pc:docMk/>
          <pc:sldMk cId="2453118953" sldId="4094"/>
        </pc:sldMkLst>
        <pc:spChg chg="add del mod">
          <ac:chgData name="Emily Caroline Kasarjian" userId="S::eck67@nau.edu::e6735b90-ddf5-44ff-897f-61e3614c04d4" providerId="AD" clId="Web-{DFB3FE55-63EC-4FCB-95D8-ADB998745181}" dt="2021-04-01T02:36:11.619" v="1662"/>
          <ac:spMkLst>
            <pc:docMk/>
            <pc:sldMk cId="2453118953" sldId="4094"/>
            <ac:spMk id="14" creationId="{24A7797A-CB6E-48E2-A700-213A7E89FEA7}"/>
          </ac:spMkLst>
        </pc:spChg>
        <pc:spChg chg="del mod">
          <ac:chgData name="Emily Caroline Kasarjian" userId="S::eck67@nau.edu::e6735b90-ddf5-44ff-897f-61e3614c04d4" providerId="AD" clId="Web-{DFB3FE55-63EC-4FCB-95D8-ADB998745181}" dt="2021-04-01T02:36:43.309" v="1667"/>
          <ac:spMkLst>
            <pc:docMk/>
            <pc:sldMk cId="2453118953" sldId="4094"/>
            <ac:spMk id="15" creationId="{6208601E-C5CB-4816-A532-2BB3A1018899}"/>
          </ac:spMkLst>
        </pc:spChg>
        <pc:spChg chg="add del mod">
          <ac:chgData name="Emily Caroline Kasarjian" userId="S::eck67@nau.edu::e6735b90-ddf5-44ff-897f-61e3614c04d4" providerId="AD" clId="Web-{DFB3FE55-63EC-4FCB-95D8-ADB998745181}" dt="2021-04-01T02:36:14.307" v="1663"/>
          <ac:spMkLst>
            <pc:docMk/>
            <pc:sldMk cId="2453118953" sldId="4094"/>
            <ac:spMk id="16" creationId="{78CE00BF-CB57-480B-8608-CFF3842BE720}"/>
          </ac:spMkLst>
        </pc:spChg>
        <pc:picChg chg="del mod">
          <ac:chgData name="Emily Caroline Kasarjian" userId="S::eck67@nau.edu::e6735b90-ddf5-44ff-897f-61e3614c04d4" providerId="AD" clId="Web-{DFB3FE55-63EC-4FCB-95D8-ADB998745181}" dt="2021-04-01T02:36:41.309" v="1666"/>
          <ac:picMkLst>
            <pc:docMk/>
            <pc:sldMk cId="2453118953" sldId="4094"/>
            <ac:picMk id="2" creationId="{9C1C1B24-CC3D-4155-ABF4-E062CDDBB515}"/>
          </ac:picMkLst>
        </pc:picChg>
        <pc:picChg chg="mod">
          <ac:chgData name="Emily Caroline Kasarjian" userId="S::eck67@nau.edu::e6735b90-ddf5-44ff-897f-61e3614c04d4" providerId="AD" clId="Web-{DFB3FE55-63EC-4FCB-95D8-ADB998745181}" dt="2021-03-31T23:11:58.843" v="383" actId="1076"/>
          <ac:picMkLst>
            <pc:docMk/>
            <pc:sldMk cId="2453118953" sldId="4094"/>
            <ac:picMk id="8" creationId="{1A8F4412-3ACD-47D7-B8B1-92F52D186144}"/>
          </ac:picMkLst>
        </pc:picChg>
        <pc:picChg chg="add del mod">
          <ac:chgData name="Emily Caroline Kasarjian" userId="S::eck67@nau.edu::e6735b90-ddf5-44ff-897f-61e3614c04d4" providerId="AD" clId="Web-{DFB3FE55-63EC-4FCB-95D8-ADB998745181}" dt="2021-04-01T02:37:04.482" v="1669"/>
          <ac:picMkLst>
            <pc:docMk/>
            <pc:sldMk cId="2453118953" sldId="4094"/>
            <ac:picMk id="17" creationId="{CE752551-D78D-41E5-8937-018E2AAA82BE}"/>
          </ac:picMkLst>
        </pc:picChg>
        <pc:picChg chg="add mod">
          <ac:chgData name="Emily Caroline Kasarjian" userId="S::eck67@nau.edu::e6735b90-ddf5-44ff-897f-61e3614c04d4" providerId="AD" clId="Web-{DFB3FE55-63EC-4FCB-95D8-ADB998745181}" dt="2021-04-01T02:37:52.454" v="1675" actId="1076"/>
          <ac:picMkLst>
            <pc:docMk/>
            <pc:sldMk cId="2453118953" sldId="4094"/>
            <ac:picMk id="18" creationId="{F4C33C1A-7614-4FEF-B85F-BC32C22DD46E}"/>
          </ac:picMkLst>
        </pc:picChg>
        <pc:cxnChg chg="mod">
          <ac:chgData name="Emily Caroline Kasarjian" userId="S::eck67@nau.edu::e6735b90-ddf5-44ff-897f-61e3614c04d4" providerId="AD" clId="Web-{DFB3FE55-63EC-4FCB-95D8-ADB998745181}" dt="2021-03-31T23:12:05.359" v="384" actId="1076"/>
          <ac:cxnSpMkLst>
            <pc:docMk/>
            <pc:sldMk cId="2453118953" sldId="4094"/>
            <ac:cxnSpMk id="3" creationId="{61DA811B-CCD3-48EC-B376-DD6D716AD8A4}"/>
          </ac:cxnSpMkLst>
        </pc:cxnChg>
      </pc:sldChg>
      <pc:sldChg chg="addSp delSp modSp">
        <pc:chgData name="Emily Caroline Kasarjian" userId="S::eck67@nau.edu::e6735b90-ddf5-44ff-897f-61e3614c04d4" providerId="AD" clId="Web-{DFB3FE55-63EC-4FCB-95D8-ADB998745181}" dt="2021-04-01T02:33:19.530" v="1616" actId="1076"/>
        <pc:sldMkLst>
          <pc:docMk/>
          <pc:sldMk cId="3427148517" sldId="4095"/>
        </pc:sldMkLst>
        <pc:spChg chg="add del mod">
          <ac:chgData name="Emily Caroline Kasarjian" userId="S::eck67@nau.edu::e6735b90-ddf5-44ff-897f-61e3614c04d4" providerId="AD" clId="Web-{DFB3FE55-63EC-4FCB-95D8-ADB998745181}" dt="2021-04-01T02:33:13.639" v="1613"/>
          <ac:spMkLst>
            <pc:docMk/>
            <pc:sldMk cId="3427148517" sldId="4095"/>
            <ac:spMk id="5" creationId="{BF7E627F-4FC7-4E85-A632-59560929BCB5}"/>
          </ac:spMkLst>
        </pc:spChg>
        <pc:picChg chg="mod">
          <ac:chgData name="Emily Caroline Kasarjian" userId="S::eck67@nau.edu::e6735b90-ddf5-44ff-897f-61e3614c04d4" providerId="AD" clId="Web-{DFB3FE55-63EC-4FCB-95D8-ADB998745181}" dt="2021-04-01T02:33:19.530" v="1616" actId="1076"/>
          <ac:picMkLst>
            <pc:docMk/>
            <pc:sldMk cId="3427148517" sldId="4095"/>
            <ac:picMk id="13" creationId="{EF243388-2247-4BA8-90B9-007F027B6F7C}"/>
          </ac:picMkLst>
        </pc:picChg>
      </pc:sldChg>
      <pc:sldChg chg="addSp modSp">
        <pc:chgData name="Emily Caroline Kasarjian" userId="S::eck67@nau.edu::e6735b90-ddf5-44ff-897f-61e3614c04d4" providerId="AD" clId="Web-{DFB3FE55-63EC-4FCB-95D8-ADB998745181}" dt="2021-04-01T02:34:55.833" v="1631" actId="1076"/>
        <pc:sldMkLst>
          <pc:docMk/>
          <pc:sldMk cId="3936278598" sldId="4096"/>
        </pc:sldMkLst>
        <pc:spChg chg="add mod">
          <ac:chgData name="Emily Caroline Kasarjian" userId="S::eck67@nau.edu::e6735b90-ddf5-44ff-897f-61e3614c04d4" providerId="AD" clId="Web-{DFB3FE55-63EC-4FCB-95D8-ADB998745181}" dt="2021-04-01T00:23:17.780" v="1219" actId="20577"/>
          <ac:spMkLst>
            <pc:docMk/>
            <pc:sldMk cId="3936278598" sldId="4096"/>
            <ac:spMk id="4" creationId="{B71BD380-E98C-427E-A6E7-5D66F33DAA62}"/>
          </ac:spMkLst>
        </pc:spChg>
        <pc:spChg chg="add mod">
          <ac:chgData name="Emily Caroline Kasarjian" userId="S::eck67@nau.edu::e6735b90-ddf5-44ff-897f-61e3614c04d4" providerId="AD" clId="Web-{DFB3FE55-63EC-4FCB-95D8-ADB998745181}" dt="2021-04-01T00:23:25.405" v="1222" actId="20577"/>
          <ac:spMkLst>
            <pc:docMk/>
            <pc:sldMk cId="3936278598" sldId="4096"/>
            <ac:spMk id="7" creationId="{6E5C8387-9C35-457F-9508-9FD0ADCB7F98}"/>
          </ac:spMkLst>
        </pc:spChg>
        <pc:spChg chg="mod">
          <ac:chgData name="Emily Caroline Kasarjian" userId="S::eck67@nau.edu::e6735b90-ddf5-44ff-897f-61e3614c04d4" providerId="AD" clId="Web-{DFB3FE55-63EC-4FCB-95D8-ADB998745181}" dt="2021-04-01T02:34:55.833" v="1631" actId="1076"/>
          <ac:spMkLst>
            <pc:docMk/>
            <pc:sldMk cId="3936278598" sldId="4096"/>
            <ac:spMk id="8" creationId="{FF1D67DE-07FE-4F6E-B17F-5386CD5C59C4}"/>
          </ac:spMkLst>
        </pc:spChg>
        <pc:spChg chg="add mod">
          <ac:chgData name="Emily Caroline Kasarjian" userId="S::eck67@nau.edu::e6735b90-ddf5-44ff-897f-61e3614c04d4" providerId="AD" clId="Web-{DFB3FE55-63EC-4FCB-95D8-ADB998745181}" dt="2021-04-01T00:23:34.671" v="1226" actId="1076"/>
          <ac:spMkLst>
            <pc:docMk/>
            <pc:sldMk cId="3936278598" sldId="4096"/>
            <ac:spMk id="10" creationId="{5B45C463-8A7F-4F56-883D-E2C5E37E0E00}"/>
          </ac:spMkLst>
        </pc:spChg>
        <pc:spChg chg="mod">
          <ac:chgData name="Emily Caroline Kasarjian" userId="S::eck67@nau.edu::e6735b90-ddf5-44ff-897f-61e3614c04d4" providerId="AD" clId="Web-{DFB3FE55-63EC-4FCB-95D8-ADB998745181}" dt="2021-03-31T23:44:31.917" v="769" actId="1076"/>
          <ac:spMkLst>
            <pc:docMk/>
            <pc:sldMk cId="3936278598" sldId="4096"/>
            <ac:spMk id="32" creationId="{3DCAD059-1697-469F-8D09-3DEB69075E58}"/>
          </ac:spMkLst>
        </pc:spChg>
        <pc:spChg chg="mod">
          <ac:chgData name="Emily Caroline Kasarjian" userId="S::eck67@nau.edu::e6735b90-ddf5-44ff-897f-61e3614c04d4" providerId="AD" clId="Web-{DFB3FE55-63EC-4FCB-95D8-ADB998745181}" dt="2021-03-31T23:44:19.088" v="767" actId="1076"/>
          <ac:spMkLst>
            <pc:docMk/>
            <pc:sldMk cId="3936278598" sldId="4096"/>
            <ac:spMk id="35" creationId="{C4837249-1494-4EA2-B0D2-957F8B852C97}"/>
          </ac:spMkLst>
        </pc:spChg>
        <pc:picChg chg="mod">
          <ac:chgData name="Emily Caroline Kasarjian" userId="S::eck67@nau.edu::e6735b90-ddf5-44ff-897f-61e3614c04d4" providerId="AD" clId="Web-{DFB3FE55-63EC-4FCB-95D8-ADB998745181}" dt="2021-04-01T02:34:06.549" v="1624" actId="14100"/>
          <ac:picMkLst>
            <pc:docMk/>
            <pc:sldMk cId="3936278598" sldId="4096"/>
            <ac:picMk id="12" creationId="{268FA059-0A23-4965-A824-DC3D1808F32D}"/>
          </ac:picMkLst>
        </pc:picChg>
        <pc:picChg chg="mod">
          <ac:chgData name="Emily Caroline Kasarjian" userId="S::eck67@nau.edu::e6735b90-ddf5-44ff-897f-61e3614c04d4" providerId="AD" clId="Web-{DFB3FE55-63EC-4FCB-95D8-ADB998745181}" dt="2021-04-01T02:34:28.316" v="1629" actId="1076"/>
          <ac:picMkLst>
            <pc:docMk/>
            <pc:sldMk cId="3936278598" sldId="4096"/>
            <ac:picMk id="26" creationId="{5A4D4F5B-F69E-479A-ACE7-20AEEFF4251E}"/>
          </ac:picMkLst>
        </pc:picChg>
        <pc:picChg chg="mod">
          <ac:chgData name="Emily Caroline Kasarjian" userId="S::eck67@nau.edu::e6735b90-ddf5-44ff-897f-61e3614c04d4" providerId="AD" clId="Web-{DFB3FE55-63EC-4FCB-95D8-ADB998745181}" dt="2021-04-01T02:34:34.082" v="1630" actId="14100"/>
          <ac:picMkLst>
            <pc:docMk/>
            <pc:sldMk cId="3936278598" sldId="4096"/>
            <ac:picMk id="27" creationId="{99A99336-735F-46EF-83F3-3633F4D49D68}"/>
          </ac:picMkLst>
        </pc:picChg>
        <pc:picChg chg="mod">
          <ac:chgData name="Emily Caroline Kasarjian" userId="S::eck67@nau.edu::e6735b90-ddf5-44ff-897f-61e3614c04d4" providerId="AD" clId="Web-{DFB3FE55-63EC-4FCB-95D8-ADB998745181}" dt="2021-04-01T02:34:20.987" v="1627" actId="1076"/>
          <ac:picMkLst>
            <pc:docMk/>
            <pc:sldMk cId="3936278598" sldId="4096"/>
            <ac:picMk id="44" creationId="{A1DE52EB-C2E4-483A-A5AB-E371BD9EA691}"/>
          </ac:picMkLst>
        </pc:picChg>
        <pc:cxnChg chg="mod">
          <ac:chgData name="Emily Caroline Kasarjian" userId="S::eck67@nau.edu::e6735b90-ddf5-44ff-897f-61e3614c04d4" providerId="AD" clId="Web-{DFB3FE55-63EC-4FCB-95D8-ADB998745181}" dt="2021-03-31T23:45:15.466" v="777" actId="14100"/>
          <ac:cxnSpMkLst>
            <pc:docMk/>
            <pc:sldMk cId="3936278598" sldId="4096"/>
            <ac:cxnSpMk id="21" creationId="{DA5F9825-CDD6-4644-98EC-B5BD5028E235}"/>
          </ac:cxnSpMkLst>
        </pc:cxnChg>
        <pc:cxnChg chg="mod">
          <ac:chgData name="Emily Caroline Kasarjian" userId="S::eck67@nau.edu::e6735b90-ddf5-44ff-897f-61e3614c04d4" providerId="AD" clId="Web-{DFB3FE55-63EC-4FCB-95D8-ADB998745181}" dt="2021-03-31T23:44:14.119" v="766" actId="14100"/>
          <ac:cxnSpMkLst>
            <pc:docMk/>
            <pc:sldMk cId="3936278598" sldId="4096"/>
            <ac:cxnSpMk id="22" creationId="{BB6AED8A-B8C4-4292-ACB4-68EE5E32F2DB}"/>
          </ac:cxnSpMkLst>
        </pc:cxnChg>
      </pc:sldChg>
      <pc:sldChg chg="addSp delSp modSp">
        <pc:chgData name="Emily Caroline Kasarjian" userId="S::eck67@nau.edu::e6735b90-ddf5-44ff-897f-61e3614c04d4" providerId="AD" clId="Web-{DFB3FE55-63EC-4FCB-95D8-ADB998745181}" dt="2021-04-01T02:35:30.335" v="1655" actId="1076"/>
        <pc:sldMkLst>
          <pc:docMk/>
          <pc:sldMk cId="964243164" sldId="4097"/>
        </pc:sldMkLst>
        <pc:spChg chg="add del mod">
          <ac:chgData name="Emily Caroline Kasarjian" userId="S::eck67@nau.edu::e6735b90-ddf5-44ff-897f-61e3614c04d4" providerId="AD" clId="Web-{DFB3FE55-63EC-4FCB-95D8-ADB998745181}" dt="2021-04-01T02:35:07.756" v="1632"/>
          <ac:spMkLst>
            <pc:docMk/>
            <pc:sldMk cId="964243164" sldId="4097"/>
            <ac:spMk id="2" creationId="{7D79519D-5480-48A1-A39C-A7F253DF2E21}"/>
          </ac:spMkLst>
        </pc:spChg>
        <pc:spChg chg="add mod">
          <ac:chgData name="Emily Caroline Kasarjian" userId="S::eck67@nau.edu::e6735b90-ddf5-44ff-897f-61e3614c04d4" providerId="AD" clId="Web-{DFB3FE55-63EC-4FCB-95D8-ADB998745181}" dt="2021-04-01T02:35:26.976" v="1654" actId="1076"/>
          <ac:spMkLst>
            <pc:docMk/>
            <pc:sldMk cId="964243164" sldId="4097"/>
            <ac:spMk id="7" creationId="{CF141A3A-3546-4090-AB5A-886B490B09C0}"/>
          </ac:spMkLst>
        </pc:spChg>
        <pc:spChg chg="add mod">
          <ac:chgData name="Emily Caroline Kasarjian" userId="S::eck67@nau.edu::e6735b90-ddf5-44ff-897f-61e3614c04d4" providerId="AD" clId="Web-{DFB3FE55-63EC-4FCB-95D8-ADB998745181}" dt="2021-04-01T02:35:30.335" v="1655" actId="1076"/>
          <ac:spMkLst>
            <pc:docMk/>
            <pc:sldMk cId="964243164" sldId="4097"/>
            <ac:spMk id="9" creationId="{B82C8B74-56BB-48B2-B6F3-D0C614A420B3}"/>
          </ac:spMkLst>
        </pc:spChg>
        <pc:picChg chg="mod">
          <ac:chgData name="Emily Caroline Kasarjian" userId="S::eck67@nau.edu::e6735b90-ddf5-44ff-897f-61e3614c04d4" providerId="AD" clId="Web-{DFB3FE55-63EC-4FCB-95D8-ADB998745181}" dt="2021-03-31T23:45:39.936" v="779"/>
          <ac:picMkLst>
            <pc:docMk/>
            <pc:sldMk cId="964243164" sldId="4097"/>
            <ac:picMk id="4" creationId="{F2AEC0C2-39AE-4D6D-94E0-35035393BE7F}"/>
          </ac:picMkLst>
        </pc:picChg>
        <pc:picChg chg="mod">
          <ac:chgData name="Emily Caroline Kasarjian" userId="S::eck67@nau.edu::e6735b90-ddf5-44ff-897f-61e3614c04d4" providerId="AD" clId="Web-{DFB3FE55-63EC-4FCB-95D8-ADB998745181}" dt="2021-03-31T23:45:42.264" v="780"/>
          <ac:picMkLst>
            <pc:docMk/>
            <pc:sldMk cId="964243164" sldId="4097"/>
            <ac:picMk id="14" creationId="{5D4D4301-15ED-4A60-9EDE-97A3D84AED49}"/>
          </ac:picMkLst>
        </pc:picChg>
        <pc:picChg chg="mod">
          <ac:chgData name="Emily Caroline Kasarjian" userId="S::eck67@nau.edu::e6735b90-ddf5-44ff-897f-61e3614c04d4" providerId="AD" clId="Web-{DFB3FE55-63EC-4FCB-95D8-ADB998745181}" dt="2021-03-31T23:45:22.810" v="778"/>
          <ac:picMkLst>
            <pc:docMk/>
            <pc:sldMk cId="964243164" sldId="4097"/>
            <ac:picMk id="24" creationId="{309E1F2F-D901-4FE6-92AC-DD1C3A1F746E}"/>
          </ac:picMkLst>
        </pc:picChg>
      </pc:sldChg>
      <pc:sldChg chg="addSp delSp modSp">
        <pc:chgData name="Emily Caroline Kasarjian" userId="S::eck67@nau.edu::e6735b90-ddf5-44ff-897f-61e3614c04d4" providerId="AD" clId="Web-{DFB3FE55-63EC-4FCB-95D8-ADB998745181}" dt="2021-04-01T02:36:03.775" v="1661" actId="14100"/>
        <pc:sldMkLst>
          <pc:docMk/>
          <pc:sldMk cId="1086816621" sldId="4098"/>
        </pc:sldMkLst>
        <pc:spChg chg="add del mod">
          <ac:chgData name="Emily Caroline Kasarjian" userId="S::eck67@nau.edu::e6735b90-ddf5-44ff-897f-61e3614c04d4" providerId="AD" clId="Web-{DFB3FE55-63EC-4FCB-95D8-ADB998745181}" dt="2021-04-01T02:35:46.915" v="1656"/>
          <ac:spMkLst>
            <pc:docMk/>
            <pc:sldMk cId="1086816621" sldId="4098"/>
            <ac:spMk id="2" creationId="{D9602FB9-44EB-4B38-AAE6-645557055EEA}"/>
          </ac:spMkLst>
        </pc:spChg>
        <pc:spChg chg="mod">
          <ac:chgData name="Emily Caroline Kasarjian" userId="S::eck67@nau.edu::e6735b90-ddf5-44ff-897f-61e3614c04d4" providerId="AD" clId="Web-{DFB3FE55-63EC-4FCB-95D8-ADB998745181}" dt="2021-03-31T23:49:49.809" v="824" actId="20577"/>
          <ac:spMkLst>
            <pc:docMk/>
            <pc:sldMk cId="1086816621" sldId="4098"/>
            <ac:spMk id="4" creationId="{7C74393A-497C-4F8D-85EF-14B34E6F8B12}"/>
          </ac:spMkLst>
        </pc:spChg>
        <pc:spChg chg="add del mod">
          <ac:chgData name="Emily Caroline Kasarjian" userId="S::eck67@nau.edu::e6735b90-ddf5-44ff-897f-61e3614c04d4" providerId="AD" clId="Web-{DFB3FE55-63EC-4FCB-95D8-ADB998745181}" dt="2021-04-01T02:35:49.508" v="1657"/>
          <ac:spMkLst>
            <pc:docMk/>
            <pc:sldMk cId="1086816621" sldId="4098"/>
            <ac:spMk id="9" creationId="{6E79328D-14E2-47F8-869F-714912225CF7}"/>
          </ac:spMkLst>
        </pc:spChg>
        <pc:picChg chg="mod">
          <ac:chgData name="Emily Caroline Kasarjian" userId="S::eck67@nau.edu::e6735b90-ddf5-44ff-897f-61e3614c04d4" providerId="AD" clId="Web-{DFB3FE55-63EC-4FCB-95D8-ADB998745181}" dt="2021-04-01T02:35:58.103" v="1659" actId="1076"/>
          <ac:picMkLst>
            <pc:docMk/>
            <pc:sldMk cId="1086816621" sldId="4098"/>
            <ac:picMk id="7" creationId="{5C2138CF-6DB5-4603-8578-39ABC5DF0E6F}"/>
          </ac:picMkLst>
        </pc:picChg>
        <pc:picChg chg="mod">
          <ac:chgData name="Emily Caroline Kasarjian" userId="S::eck67@nau.edu::e6735b90-ddf5-44ff-897f-61e3614c04d4" providerId="AD" clId="Web-{DFB3FE55-63EC-4FCB-95D8-ADB998745181}" dt="2021-04-01T02:36:03.775" v="1661" actId="14100"/>
          <ac:picMkLst>
            <pc:docMk/>
            <pc:sldMk cId="1086816621" sldId="4098"/>
            <ac:picMk id="15" creationId="{2D6C3BFC-7CFF-4F34-8ECE-0DFA3C261B9B}"/>
          </ac:picMkLst>
        </pc:picChg>
      </pc:sldChg>
      <pc:sldChg chg="modSp">
        <pc:chgData name="Emily Caroline Kasarjian" userId="S::eck67@nau.edu::e6735b90-ddf5-44ff-897f-61e3614c04d4" providerId="AD" clId="Web-{DFB3FE55-63EC-4FCB-95D8-ADB998745181}" dt="2021-03-31T23:32:19.189" v="586" actId="1076"/>
        <pc:sldMkLst>
          <pc:docMk/>
          <pc:sldMk cId="2767764385" sldId="4100"/>
        </pc:sldMkLst>
        <pc:spChg chg="mod">
          <ac:chgData name="Emily Caroline Kasarjian" userId="S::eck67@nau.edu::e6735b90-ddf5-44ff-897f-61e3614c04d4" providerId="AD" clId="Web-{DFB3FE55-63EC-4FCB-95D8-ADB998745181}" dt="2021-03-31T23:30:25.042" v="571" actId="20577"/>
          <ac:spMkLst>
            <pc:docMk/>
            <pc:sldMk cId="2767764385" sldId="4100"/>
            <ac:spMk id="4" creationId="{C0F3C663-5973-400D-896F-6C7A9D987B5E}"/>
          </ac:spMkLst>
        </pc:spChg>
        <pc:spChg chg="mod">
          <ac:chgData name="Emily Caroline Kasarjian" userId="S::eck67@nau.edu::e6735b90-ddf5-44ff-897f-61e3614c04d4" providerId="AD" clId="Web-{DFB3FE55-63EC-4FCB-95D8-ADB998745181}" dt="2021-03-31T23:30:38.246" v="574" actId="20577"/>
          <ac:spMkLst>
            <pc:docMk/>
            <pc:sldMk cId="2767764385" sldId="4100"/>
            <ac:spMk id="5" creationId="{90E53592-3742-4FA7-B9FB-8E4FF9537CA2}"/>
          </ac:spMkLst>
        </pc:spChg>
        <pc:spChg chg="mod">
          <ac:chgData name="Emily Caroline Kasarjian" userId="S::eck67@nau.edu::e6735b90-ddf5-44ff-897f-61e3614c04d4" providerId="AD" clId="Web-{DFB3FE55-63EC-4FCB-95D8-ADB998745181}" dt="2021-03-31T23:30:33.386" v="573" actId="20577"/>
          <ac:spMkLst>
            <pc:docMk/>
            <pc:sldMk cId="2767764385" sldId="4100"/>
            <ac:spMk id="13" creationId="{B3BE8163-6994-4E7D-9114-EE16626C47BA}"/>
          </ac:spMkLst>
        </pc:spChg>
        <pc:spChg chg="mod">
          <ac:chgData name="Emily Caroline Kasarjian" userId="S::eck67@nau.edu::e6735b90-ddf5-44ff-897f-61e3614c04d4" providerId="AD" clId="Web-{DFB3FE55-63EC-4FCB-95D8-ADB998745181}" dt="2021-03-31T23:30:42.012" v="575" actId="20577"/>
          <ac:spMkLst>
            <pc:docMk/>
            <pc:sldMk cId="2767764385" sldId="4100"/>
            <ac:spMk id="14" creationId="{A8249197-4C45-4347-92A4-7E38DB68A380}"/>
          </ac:spMkLst>
        </pc:spChg>
        <pc:picChg chg="mod">
          <ac:chgData name="Emily Caroline Kasarjian" userId="S::eck67@nau.edu::e6735b90-ddf5-44ff-897f-61e3614c04d4" providerId="AD" clId="Web-{DFB3FE55-63EC-4FCB-95D8-ADB998745181}" dt="2021-03-31T23:31:51.390" v="580" actId="1076"/>
          <ac:picMkLst>
            <pc:docMk/>
            <pc:sldMk cId="2767764385" sldId="4100"/>
            <ac:picMk id="3" creationId="{FB242B56-F16F-4A13-9C36-4258D5FD512A}"/>
          </ac:picMkLst>
        </pc:picChg>
        <pc:picChg chg="mod">
          <ac:chgData name="Emily Caroline Kasarjian" userId="S::eck67@nau.edu::e6735b90-ddf5-44ff-897f-61e3614c04d4" providerId="AD" clId="Web-{DFB3FE55-63EC-4FCB-95D8-ADB998745181}" dt="2021-03-31T23:32:09.891" v="582"/>
          <ac:picMkLst>
            <pc:docMk/>
            <pc:sldMk cId="2767764385" sldId="4100"/>
            <ac:picMk id="7" creationId="{BFCDCEE1-AE2C-44A1-B9E5-4D3D2D6976AC}"/>
          </ac:picMkLst>
        </pc:picChg>
        <pc:picChg chg="mod">
          <ac:chgData name="Emily Caroline Kasarjian" userId="S::eck67@nau.edu::e6735b90-ddf5-44ff-897f-61e3614c04d4" providerId="AD" clId="Web-{DFB3FE55-63EC-4FCB-95D8-ADB998745181}" dt="2021-03-31T23:32:19.189" v="586" actId="1076"/>
          <ac:picMkLst>
            <pc:docMk/>
            <pc:sldMk cId="2767764385" sldId="4100"/>
            <ac:picMk id="10" creationId="{D167245E-E131-4632-9C44-7B69E7213A66}"/>
          </ac:picMkLst>
        </pc:picChg>
        <pc:picChg chg="mod">
          <ac:chgData name="Emily Caroline Kasarjian" userId="S::eck67@nau.edu::e6735b90-ddf5-44ff-897f-61e3614c04d4" providerId="AD" clId="Web-{DFB3FE55-63EC-4FCB-95D8-ADB998745181}" dt="2021-03-31T23:32:04.079" v="581"/>
          <ac:picMkLst>
            <pc:docMk/>
            <pc:sldMk cId="2767764385" sldId="4100"/>
            <ac:picMk id="12" creationId="{888DD904-2B84-420A-9439-35CA1FCAD91D}"/>
          </ac:picMkLst>
        </pc:picChg>
      </pc:sldChg>
      <pc:sldChg chg="addSp delSp modSp">
        <pc:chgData name="Emily Caroline Kasarjian" userId="S::eck67@nau.edu::e6735b90-ddf5-44ff-897f-61e3614c04d4" providerId="AD" clId="Web-{DFB3FE55-63EC-4FCB-95D8-ADB998745181}" dt="2021-04-01T00:16:06.428" v="1120"/>
        <pc:sldMkLst>
          <pc:docMk/>
          <pc:sldMk cId="1856256057" sldId="4101"/>
        </pc:sldMkLst>
        <pc:spChg chg="add del mod">
          <ac:chgData name="Emily Caroline Kasarjian" userId="S::eck67@nau.edu::e6735b90-ddf5-44ff-897f-61e3614c04d4" providerId="AD" clId="Web-{DFB3FE55-63EC-4FCB-95D8-ADB998745181}" dt="2021-04-01T00:16:06.428" v="1120"/>
          <ac:spMkLst>
            <pc:docMk/>
            <pc:sldMk cId="1856256057" sldId="4101"/>
            <ac:spMk id="3" creationId="{C3C9A202-61CE-448B-B7F7-050938F0438D}"/>
          </ac:spMkLst>
        </pc:spChg>
        <pc:picChg chg="mod">
          <ac:chgData name="Emily Caroline Kasarjian" userId="S::eck67@nau.edu::e6735b90-ddf5-44ff-897f-61e3614c04d4" providerId="AD" clId="Web-{DFB3FE55-63EC-4FCB-95D8-ADB998745181}" dt="2021-04-01T00:15:36.926" v="1115" actId="1076"/>
          <ac:picMkLst>
            <pc:docMk/>
            <pc:sldMk cId="1856256057" sldId="4101"/>
            <ac:picMk id="4" creationId="{A63A95E5-C3C0-4E21-9C9C-7C3C351EDAE5}"/>
          </ac:picMkLst>
        </pc:picChg>
      </pc:sldChg>
      <pc:sldChg chg="modSp">
        <pc:chgData name="Emily Caroline Kasarjian" userId="S::eck67@nau.edu::e6735b90-ddf5-44ff-897f-61e3614c04d4" providerId="AD" clId="Web-{DFB3FE55-63EC-4FCB-95D8-ADB998745181}" dt="2021-04-01T03:03:41.461" v="1861"/>
        <pc:sldMkLst>
          <pc:docMk/>
          <pc:sldMk cId="3439386871" sldId="4102"/>
        </pc:sldMkLst>
        <pc:picChg chg="mod">
          <ac:chgData name="Emily Caroline Kasarjian" userId="S::eck67@nau.edu::e6735b90-ddf5-44ff-897f-61e3614c04d4" providerId="AD" clId="Web-{DFB3FE55-63EC-4FCB-95D8-ADB998745181}" dt="2021-04-01T03:03:38.430" v="1860"/>
          <ac:picMkLst>
            <pc:docMk/>
            <pc:sldMk cId="3439386871" sldId="4102"/>
            <ac:picMk id="4" creationId="{A7C47F4F-D82F-4782-8556-F47C5C213759}"/>
          </ac:picMkLst>
        </pc:picChg>
        <pc:picChg chg="mod">
          <ac:chgData name="Emily Caroline Kasarjian" userId="S::eck67@nau.edu::e6735b90-ddf5-44ff-897f-61e3614c04d4" providerId="AD" clId="Web-{DFB3FE55-63EC-4FCB-95D8-ADB998745181}" dt="2021-04-01T03:03:34.117" v="1859"/>
          <ac:picMkLst>
            <pc:docMk/>
            <pc:sldMk cId="3439386871" sldId="4102"/>
            <ac:picMk id="6" creationId="{9A91D316-C39D-4615-8235-C98EB560B03C}"/>
          </ac:picMkLst>
        </pc:picChg>
        <pc:picChg chg="mod">
          <ac:chgData name="Emily Caroline Kasarjian" userId="S::eck67@nau.edu::e6735b90-ddf5-44ff-897f-61e3614c04d4" providerId="AD" clId="Web-{DFB3FE55-63EC-4FCB-95D8-ADB998745181}" dt="2021-04-01T03:03:41.461" v="1861"/>
          <ac:picMkLst>
            <pc:docMk/>
            <pc:sldMk cId="3439386871" sldId="4102"/>
            <ac:picMk id="9" creationId="{3E2C0592-682C-43C1-BD7F-1FAC173252C2}"/>
          </ac:picMkLst>
        </pc:picChg>
      </pc:sldChg>
      <pc:sldChg chg="delSp">
        <pc:chgData name="Emily Caroline Kasarjian" userId="S::eck67@nau.edu::e6735b90-ddf5-44ff-897f-61e3614c04d4" providerId="AD" clId="Web-{DFB3FE55-63EC-4FCB-95D8-ADB998745181}" dt="2021-04-01T02:30:10.535" v="1591"/>
        <pc:sldMkLst>
          <pc:docMk/>
          <pc:sldMk cId="2596306710" sldId="4104"/>
        </pc:sldMkLst>
        <pc:spChg chg="del">
          <ac:chgData name="Emily Caroline Kasarjian" userId="S::eck67@nau.edu::e6735b90-ddf5-44ff-897f-61e3614c04d4" providerId="AD" clId="Web-{DFB3FE55-63EC-4FCB-95D8-ADB998745181}" dt="2021-04-01T02:30:05.910" v="1589"/>
          <ac:spMkLst>
            <pc:docMk/>
            <pc:sldMk cId="2596306710" sldId="4104"/>
            <ac:spMk id="5" creationId="{21941674-9E2A-49DE-8043-38F47A12D573}"/>
          </ac:spMkLst>
        </pc:spChg>
        <pc:spChg chg="del">
          <ac:chgData name="Emily Caroline Kasarjian" userId="S::eck67@nau.edu::e6735b90-ddf5-44ff-897f-61e3614c04d4" providerId="AD" clId="Web-{DFB3FE55-63EC-4FCB-95D8-ADB998745181}" dt="2021-04-01T02:30:07.785" v="1590"/>
          <ac:spMkLst>
            <pc:docMk/>
            <pc:sldMk cId="2596306710" sldId="4104"/>
            <ac:spMk id="10" creationId="{697F2EC2-17C7-4772-B30F-04339E868791}"/>
          </ac:spMkLst>
        </pc:spChg>
        <pc:spChg chg="del">
          <ac:chgData name="Emily Caroline Kasarjian" userId="S::eck67@nau.edu::e6735b90-ddf5-44ff-897f-61e3614c04d4" providerId="AD" clId="Web-{DFB3FE55-63EC-4FCB-95D8-ADB998745181}" dt="2021-04-01T02:30:10.535" v="1591"/>
          <ac:spMkLst>
            <pc:docMk/>
            <pc:sldMk cId="2596306710" sldId="4104"/>
            <ac:spMk id="16" creationId="{4557E9BB-8EDF-4CED-BC8D-B2BD3AEB28CA}"/>
          </ac:spMkLst>
        </pc:spChg>
      </pc:sldChg>
    </pc:docChg>
  </pc:docChgLst>
  <pc:docChgLst>
    <pc:chgData name="Tyler Trebilcock" userId="fbe183bf-fa41-422b-af39-0629579a8e61" providerId="ADAL" clId="{CF55594A-1621-47E6-9894-300C3F7A7889}"/>
    <pc:docChg chg="undo custSel addSld delSld modSld sldOrd modMainMaster modSection">
      <pc:chgData name="Tyler Trebilcock" userId="fbe183bf-fa41-422b-af39-0629579a8e61" providerId="ADAL" clId="{CF55594A-1621-47E6-9894-300C3F7A7889}" dt="2021-04-01T03:07:21.095" v="7975" actId="20577"/>
      <pc:docMkLst>
        <pc:docMk/>
      </pc:docMkLst>
      <pc:sldChg chg="modSp mod">
        <pc:chgData name="Tyler Trebilcock" userId="fbe183bf-fa41-422b-af39-0629579a8e61" providerId="ADAL" clId="{CF55594A-1621-47E6-9894-300C3F7A7889}" dt="2021-03-31T01:44:25.327" v="6901" actId="207"/>
        <pc:sldMkLst>
          <pc:docMk/>
          <pc:sldMk cId="958157100" sldId="263"/>
        </pc:sldMkLst>
        <pc:spChg chg="mod">
          <ac:chgData name="Tyler Trebilcock" userId="fbe183bf-fa41-422b-af39-0629579a8e61" providerId="ADAL" clId="{CF55594A-1621-47E6-9894-300C3F7A7889}" dt="2021-03-31T01:40:13.927" v="6841" actId="313"/>
          <ac:spMkLst>
            <pc:docMk/>
            <pc:sldMk cId="958157100" sldId="263"/>
            <ac:spMk id="3" creationId="{979D620A-06E2-4C02-BF5D-8541167D88CD}"/>
          </ac:spMkLst>
        </pc:spChg>
        <pc:spChg chg="mod">
          <ac:chgData name="Tyler Trebilcock" userId="fbe183bf-fa41-422b-af39-0629579a8e61" providerId="ADAL" clId="{CF55594A-1621-47E6-9894-300C3F7A7889}" dt="2021-03-31T01:44:25.327" v="6901" actId="207"/>
          <ac:spMkLst>
            <pc:docMk/>
            <pc:sldMk cId="958157100" sldId="263"/>
            <ac:spMk id="7" creationId="{BFD0A44C-F6BB-4AD7-BC7D-86076EFF46BE}"/>
          </ac:spMkLst>
        </pc:spChg>
      </pc:sldChg>
      <pc:sldChg chg="addSp delSp modSp mod ord setBg">
        <pc:chgData name="Tyler Trebilcock" userId="fbe183bf-fa41-422b-af39-0629579a8e61" providerId="ADAL" clId="{CF55594A-1621-47E6-9894-300C3F7A7889}" dt="2021-04-01T03:03:29.425" v="7969" actId="114"/>
        <pc:sldMkLst>
          <pc:docMk/>
          <pc:sldMk cId="507111600" sldId="264"/>
        </pc:sldMkLst>
        <pc:spChg chg="mod">
          <ac:chgData name="Tyler Trebilcock" userId="fbe183bf-fa41-422b-af39-0629579a8e61" providerId="ADAL" clId="{CF55594A-1621-47E6-9894-300C3F7A7889}" dt="2021-04-01T03:03:29.425" v="7969" actId="114"/>
          <ac:spMkLst>
            <pc:docMk/>
            <pc:sldMk cId="507111600" sldId="264"/>
            <ac:spMk id="3" creationId="{94FD6ED0-0D44-4576-82B1-D94D03F6AA33}"/>
          </ac:spMkLst>
        </pc:spChg>
        <pc:spChg chg="del">
          <ac:chgData name="Tyler Trebilcock" userId="fbe183bf-fa41-422b-af39-0629579a8e61" providerId="ADAL" clId="{CF55594A-1621-47E6-9894-300C3F7A7889}" dt="2021-03-31T01:07:54.264" v="6196" actId="478"/>
          <ac:spMkLst>
            <pc:docMk/>
            <pc:sldMk cId="507111600" sldId="264"/>
            <ac:spMk id="11" creationId="{E599F8C1-EA40-44AF-87F5-D1113D05A066}"/>
          </ac:spMkLst>
        </pc:spChg>
        <pc:picChg chg="add del mod">
          <ac:chgData name="Tyler Trebilcock" userId="fbe183bf-fa41-422b-af39-0629579a8e61" providerId="ADAL" clId="{CF55594A-1621-47E6-9894-300C3F7A7889}" dt="2021-03-31T01:08:43.363" v="6205" actId="21"/>
          <ac:picMkLst>
            <pc:docMk/>
            <pc:sldMk cId="507111600" sldId="264"/>
            <ac:picMk id="5" creationId="{B462A5F5-C5C0-4962-85B4-1A20C1BF60D6}"/>
          </ac:picMkLst>
        </pc:picChg>
        <pc:picChg chg="add mod">
          <ac:chgData name="Tyler Trebilcock" userId="fbe183bf-fa41-422b-af39-0629579a8e61" providerId="ADAL" clId="{CF55594A-1621-47E6-9894-300C3F7A7889}" dt="2021-03-31T01:08:48.549" v="6207" actId="1076"/>
          <ac:picMkLst>
            <pc:docMk/>
            <pc:sldMk cId="507111600" sldId="264"/>
            <ac:picMk id="9" creationId="{44268B02-0D5E-4D21-8422-B191DEDDEB2A}"/>
          </ac:picMkLst>
        </pc:picChg>
      </pc:sldChg>
      <pc:sldChg chg="addSp delSp modSp mod setBg">
        <pc:chgData name="Tyler Trebilcock" userId="fbe183bf-fa41-422b-af39-0629579a8e61" providerId="ADAL" clId="{CF55594A-1621-47E6-9894-300C3F7A7889}" dt="2021-03-31T01:41:47.263" v="6898"/>
        <pc:sldMkLst>
          <pc:docMk/>
          <pc:sldMk cId="2306935727" sldId="265"/>
        </pc:sldMkLst>
        <pc:spChg chg="mod">
          <ac:chgData name="Tyler Trebilcock" userId="fbe183bf-fa41-422b-af39-0629579a8e61" providerId="ADAL" clId="{CF55594A-1621-47E6-9894-300C3F7A7889}" dt="2021-03-31T01:00:10.739" v="6130" actId="20577"/>
          <ac:spMkLst>
            <pc:docMk/>
            <pc:sldMk cId="2306935727" sldId="265"/>
            <ac:spMk id="3" creationId="{AE223BB4-A62A-4233-9814-6A5FA5726986}"/>
          </ac:spMkLst>
        </pc:spChg>
        <pc:graphicFrameChg chg="add del mod">
          <ac:chgData name="Tyler Trebilcock" userId="fbe183bf-fa41-422b-af39-0629579a8e61" providerId="ADAL" clId="{CF55594A-1621-47E6-9894-300C3F7A7889}" dt="2021-03-31T00:09:05.596" v="5398" actId="21"/>
          <ac:graphicFrameMkLst>
            <pc:docMk/>
            <pc:sldMk cId="2306935727" sldId="265"/>
            <ac:graphicFrameMk id="5" creationId="{E4B744F5-6BE3-4BBA-8D3D-F3A32B6B4D33}"/>
          </ac:graphicFrameMkLst>
        </pc:graphicFrameChg>
        <pc:graphicFrameChg chg="add mod modGraphic">
          <ac:chgData name="Tyler Trebilcock" userId="fbe183bf-fa41-422b-af39-0629579a8e61" providerId="ADAL" clId="{CF55594A-1621-47E6-9894-300C3F7A7889}" dt="2021-03-31T00:59:54.840" v="6124" actId="1076"/>
          <ac:graphicFrameMkLst>
            <pc:docMk/>
            <pc:sldMk cId="2306935727" sldId="265"/>
            <ac:graphicFrameMk id="6" creationId="{D936F125-BED8-47CD-B779-E89A8919B9F7}"/>
          </ac:graphicFrameMkLst>
        </pc:graphicFrameChg>
      </pc:sldChg>
      <pc:sldChg chg="addSp modSp mod">
        <pc:chgData name="Tyler Trebilcock" userId="fbe183bf-fa41-422b-af39-0629579a8e61" providerId="ADAL" clId="{CF55594A-1621-47E6-9894-300C3F7A7889}" dt="2021-03-31T01:26:26.805" v="6622" actId="20577"/>
        <pc:sldMkLst>
          <pc:docMk/>
          <pc:sldMk cId="4246213640" sldId="266"/>
        </pc:sldMkLst>
        <pc:spChg chg="mod">
          <ac:chgData name="Tyler Trebilcock" userId="fbe183bf-fa41-422b-af39-0629579a8e61" providerId="ADAL" clId="{CF55594A-1621-47E6-9894-300C3F7A7889}" dt="2021-03-31T01:15:40.700" v="6495" actId="404"/>
          <ac:spMkLst>
            <pc:docMk/>
            <pc:sldMk cId="4246213640" sldId="266"/>
            <ac:spMk id="15" creationId="{2A0C5823-4835-4446-AAA2-2A05B7090455}"/>
          </ac:spMkLst>
        </pc:spChg>
        <pc:spChg chg="mod">
          <ac:chgData name="Tyler Trebilcock" userId="fbe183bf-fa41-422b-af39-0629579a8e61" providerId="ADAL" clId="{CF55594A-1621-47E6-9894-300C3F7A7889}" dt="2021-03-31T01:26:26.805" v="6622" actId="20577"/>
          <ac:spMkLst>
            <pc:docMk/>
            <pc:sldMk cId="4246213640" sldId="266"/>
            <ac:spMk id="16" creationId="{95E159DE-D08F-4B7E-9FEC-C3DDF8649558}"/>
          </ac:spMkLst>
        </pc:spChg>
        <pc:spChg chg="add mod">
          <ac:chgData name="Tyler Trebilcock" userId="fbe183bf-fa41-422b-af39-0629579a8e61" providerId="ADAL" clId="{CF55594A-1621-47E6-9894-300C3F7A7889}" dt="2021-03-31T01:26:10.347" v="6610" actId="14100"/>
          <ac:spMkLst>
            <pc:docMk/>
            <pc:sldMk cId="4246213640" sldId="266"/>
            <ac:spMk id="17" creationId="{984C801B-C59D-497F-B8CE-B060848B2FDF}"/>
          </ac:spMkLst>
        </pc:spChg>
        <pc:spChg chg="add mod">
          <ac:chgData name="Tyler Trebilcock" userId="fbe183bf-fa41-422b-af39-0629579a8e61" providerId="ADAL" clId="{CF55594A-1621-47E6-9894-300C3F7A7889}" dt="2021-03-31T01:24:51.978" v="6552" actId="1076"/>
          <ac:spMkLst>
            <pc:docMk/>
            <pc:sldMk cId="4246213640" sldId="266"/>
            <ac:spMk id="28" creationId="{BF1A26CF-7EB6-4B43-A910-5FF754E69C6D}"/>
          </ac:spMkLst>
        </pc:spChg>
        <pc:spChg chg="add mod">
          <ac:chgData name="Tyler Trebilcock" userId="fbe183bf-fa41-422b-af39-0629579a8e61" providerId="ADAL" clId="{CF55594A-1621-47E6-9894-300C3F7A7889}" dt="2021-03-31T01:24:45.332" v="6550" actId="1076"/>
          <ac:spMkLst>
            <pc:docMk/>
            <pc:sldMk cId="4246213640" sldId="266"/>
            <ac:spMk id="29" creationId="{1AF74364-3188-48D9-BE7B-2D9FCA809C0C}"/>
          </ac:spMkLst>
        </pc:spChg>
        <pc:spChg chg="add mod">
          <ac:chgData name="Tyler Trebilcock" userId="fbe183bf-fa41-422b-af39-0629579a8e61" providerId="ADAL" clId="{CF55594A-1621-47E6-9894-300C3F7A7889}" dt="2021-03-31T01:25:30.664" v="6579" actId="20577"/>
          <ac:spMkLst>
            <pc:docMk/>
            <pc:sldMk cId="4246213640" sldId="266"/>
            <ac:spMk id="31" creationId="{A0437105-0AB4-4805-A574-7644C9218970}"/>
          </ac:spMkLst>
        </pc:spChg>
        <pc:spChg chg="add mod">
          <ac:chgData name="Tyler Trebilcock" userId="fbe183bf-fa41-422b-af39-0629579a8e61" providerId="ADAL" clId="{CF55594A-1621-47E6-9894-300C3F7A7889}" dt="2021-03-31T01:26:03.676" v="6609" actId="20577"/>
          <ac:spMkLst>
            <pc:docMk/>
            <pc:sldMk cId="4246213640" sldId="266"/>
            <ac:spMk id="32" creationId="{D3482556-A10F-48E0-8EC4-2F8C97DA5F02}"/>
          </ac:spMkLst>
        </pc:spChg>
        <pc:picChg chg="mod">
          <ac:chgData name="Tyler Trebilcock" userId="fbe183bf-fa41-422b-af39-0629579a8e61" providerId="ADAL" clId="{CF55594A-1621-47E6-9894-300C3F7A7889}" dt="2021-03-31T01:24:37.989" v="6548" actId="1076"/>
          <ac:picMkLst>
            <pc:docMk/>
            <pc:sldMk cId="4246213640" sldId="266"/>
            <ac:picMk id="10" creationId="{7DE63F00-A74F-4075-BD3F-CEF9C3818DC5}"/>
          </ac:picMkLst>
        </pc:picChg>
        <pc:cxnChg chg="add mod">
          <ac:chgData name="Tyler Trebilcock" userId="fbe183bf-fa41-422b-af39-0629579a8e61" providerId="ADAL" clId="{CF55594A-1621-47E6-9894-300C3F7A7889}" dt="2021-03-31T01:24:55.909" v="6553" actId="1076"/>
          <ac:cxnSpMkLst>
            <pc:docMk/>
            <pc:sldMk cId="4246213640" sldId="266"/>
            <ac:cxnSpMk id="13" creationId="{8F87467A-36EA-4617-AD69-4B31EC29DA77}"/>
          </ac:cxnSpMkLst>
        </pc:cxnChg>
        <pc:cxnChg chg="add mod">
          <ac:chgData name="Tyler Trebilcock" userId="fbe183bf-fa41-422b-af39-0629579a8e61" providerId="ADAL" clId="{CF55594A-1621-47E6-9894-300C3F7A7889}" dt="2021-03-31T01:13:57.939" v="6433" actId="14100"/>
          <ac:cxnSpMkLst>
            <pc:docMk/>
            <pc:sldMk cId="4246213640" sldId="266"/>
            <ac:cxnSpMk id="21" creationId="{E8537504-DE53-423D-801F-5C51F70C60A8}"/>
          </ac:cxnSpMkLst>
        </pc:cxnChg>
        <pc:cxnChg chg="add mod">
          <ac:chgData name="Tyler Trebilcock" userId="fbe183bf-fa41-422b-af39-0629579a8e61" providerId="ADAL" clId="{CF55594A-1621-47E6-9894-300C3F7A7889}" dt="2021-03-31T01:24:49.120" v="6551" actId="14100"/>
          <ac:cxnSpMkLst>
            <pc:docMk/>
            <pc:sldMk cId="4246213640" sldId="266"/>
            <ac:cxnSpMk id="23" creationId="{FD6D705B-A5AC-4DAA-8F44-F882BBCEB5E4}"/>
          </ac:cxnSpMkLst>
        </pc:cxnChg>
        <pc:cxnChg chg="add mod">
          <ac:chgData name="Tyler Trebilcock" userId="fbe183bf-fa41-422b-af39-0629579a8e61" providerId="ADAL" clId="{CF55594A-1621-47E6-9894-300C3F7A7889}" dt="2021-03-31T01:24:42.805" v="6549" actId="1076"/>
          <ac:cxnSpMkLst>
            <pc:docMk/>
            <pc:sldMk cId="4246213640" sldId="266"/>
            <ac:cxnSpMk id="26" creationId="{D4A79598-0857-4BBC-B7EB-7E3AFB161802}"/>
          </ac:cxnSpMkLst>
        </pc:cxnChg>
      </pc:sldChg>
      <pc:sldChg chg="addSp delSp modSp mod modClrScheme chgLayout">
        <pc:chgData name="Tyler Trebilcock" userId="fbe183bf-fa41-422b-af39-0629579a8e61" providerId="ADAL" clId="{CF55594A-1621-47E6-9894-300C3F7A7889}" dt="2021-03-31T01:38:07.589" v="6750" actId="1076"/>
        <pc:sldMkLst>
          <pc:docMk/>
          <pc:sldMk cId="2239901873" sldId="267"/>
        </pc:sldMkLst>
        <pc:spChg chg="mod">
          <ac:chgData name="Tyler Trebilcock" userId="fbe183bf-fa41-422b-af39-0629579a8e61" providerId="ADAL" clId="{CF55594A-1621-47E6-9894-300C3F7A7889}" dt="2021-03-31T01:37:15.368" v="6741" actId="20577"/>
          <ac:spMkLst>
            <pc:docMk/>
            <pc:sldMk cId="2239901873" sldId="267"/>
            <ac:spMk id="2" creationId="{6739CD32-75B8-43EC-8215-4A64813C53D4}"/>
          </ac:spMkLst>
        </pc:spChg>
        <pc:spChg chg="mod">
          <ac:chgData name="Tyler Trebilcock" userId="fbe183bf-fa41-422b-af39-0629579a8e61" providerId="ADAL" clId="{CF55594A-1621-47E6-9894-300C3F7A7889}" dt="2021-03-31T01:35:48.255" v="6729" actId="12"/>
          <ac:spMkLst>
            <pc:docMk/>
            <pc:sldMk cId="2239901873" sldId="267"/>
            <ac:spMk id="3" creationId="{AE223BB4-A62A-4233-9814-6A5FA5726986}"/>
          </ac:spMkLst>
        </pc:spChg>
        <pc:spChg chg="mod">
          <ac:chgData name="Tyler Trebilcock" userId="fbe183bf-fa41-422b-af39-0629579a8e61" providerId="ADAL" clId="{CF55594A-1621-47E6-9894-300C3F7A7889}" dt="2021-03-31T01:34:10.102" v="6647" actId="26606"/>
          <ac:spMkLst>
            <pc:docMk/>
            <pc:sldMk cId="2239901873" sldId="267"/>
            <ac:spMk id="5" creationId="{5F107DDB-402E-4D24-9E5C-94475D39C962}"/>
          </ac:spMkLst>
        </pc:spChg>
        <pc:spChg chg="del mod">
          <ac:chgData name="Tyler Trebilcock" userId="fbe183bf-fa41-422b-af39-0629579a8e61" providerId="ADAL" clId="{CF55594A-1621-47E6-9894-300C3F7A7889}" dt="2021-03-31T01:37:32.945" v="6743" actId="478"/>
          <ac:spMkLst>
            <pc:docMk/>
            <pc:sldMk cId="2239901873" sldId="267"/>
            <ac:spMk id="8" creationId="{9BF3E585-CD0D-46F7-9789-C753EF769406}"/>
          </ac:spMkLst>
        </pc:spChg>
        <pc:spChg chg="add mod">
          <ac:chgData name="Tyler Trebilcock" userId="fbe183bf-fa41-422b-af39-0629579a8e61" providerId="ADAL" clId="{CF55594A-1621-47E6-9894-300C3F7A7889}" dt="2021-03-31T01:34:10.102" v="6647" actId="26606"/>
          <ac:spMkLst>
            <pc:docMk/>
            <pc:sldMk cId="2239901873" sldId="267"/>
            <ac:spMk id="14" creationId="{F4B1B195-33D2-425C-A67B-36FD4BBA40A5}"/>
          </ac:spMkLst>
        </pc:spChg>
        <pc:spChg chg="add mod">
          <ac:chgData name="Tyler Trebilcock" userId="fbe183bf-fa41-422b-af39-0629579a8e61" providerId="ADAL" clId="{CF55594A-1621-47E6-9894-300C3F7A7889}" dt="2021-03-31T01:34:10.102" v="6647" actId="26606"/>
          <ac:spMkLst>
            <pc:docMk/>
            <pc:sldMk cId="2239901873" sldId="267"/>
            <ac:spMk id="16" creationId="{B00F6E8B-247D-4DAD-AE1B-E6C1F0B3C55F}"/>
          </ac:spMkLst>
        </pc:spChg>
        <pc:picChg chg="add mod ord modCrop">
          <ac:chgData name="Tyler Trebilcock" userId="fbe183bf-fa41-422b-af39-0629579a8e61" providerId="ADAL" clId="{CF55594A-1621-47E6-9894-300C3F7A7889}" dt="2021-03-31T01:38:07.589" v="6750" actId="1076"/>
          <ac:picMkLst>
            <pc:docMk/>
            <pc:sldMk cId="2239901873" sldId="267"/>
            <ac:picMk id="9" creationId="{1FB14334-7DAD-40AF-99AF-27CA90B9CDFC}"/>
          </ac:picMkLst>
        </pc:picChg>
      </pc:sldChg>
      <pc:sldChg chg="modSp mod">
        <pc:chgData name="Tyler Trebilcock" userId="fbe183bf-fa41-422b-af39-0629579a8e61" providerId="ADAL" clId="{CF55594A-1621-47E6-9894-300C3F7A7889}" dt="2021-04-01T03:07:21.095" v="7975" actId="20577"/>
        <pc:sldMkLst>
          <pc:docMk/>
          <pc:sldMk cId="846093599" sldId="269"/>
        </pc:sldMkLst>
        <pc:graphicFrameChg chg="modGraphic">
          <ac:chgData name="Tyler Trebilcock" userId="fbe183bf-fa41-422b-af39-0629579a8e61" providerId="ADAL" clId="{CF55594A-1621-47E6-9894-300C3F7A7889}" dt="2021-04-01T03:07:21.095" v="7975" actId="20577"/>
          <ac:graphicFrameMkLst>
            <pc:docMk/>
            <pc:sldMk cId="846093599" sldId="269"/>
            <ac:graphicFrameMk id="7" creationId="{D54A2183-3B56-4F90-AA1E-4FF5CC75F2F7}"/>
          </ac:graphicFrameMkLst>
        </pc:graphicFrameChg>
      </pc:sldChg>
      <pc:sldChg chg="modSp mod">
        <pc:chgData name="Tyler Trebilcock" userId="fbe183bf-fa41-422b-af39-0629579a8e61" providerId="ADAL" clId="{CF55594A-1621-47E6-9894-300C3F7A7889}" dt="2021-03-31T01:47:47.010" v="6919" actId="20577"/>
        <pc:sldMkLst>
          <pc:docMk/>
          <pc:sldMk cId="4157498174" sldId="392"/>
        </pc:sldMkLst>
        <pc:spChg chg="mod">
          <ac:chgData name="Tyler Trebilcock" userId="fbe183bf-fa41-422b-af39-0629579a8e61" providerId="ADAL" clId="{CF55594A-1621-47E6-9894-300C3F7A7889}" dt="2021-03-31T01:47:47.010" v="6919" actId="20577"/>
          <ac:spMkLst>
            <pc:docMk/>
            <pc:sldMk cId="4157498174" sldId="392"/>
            <ac:spMk id="4" creationId="{F8DA0C02-DDF7-4736-921F-4E0EEB51FF3B}"/>
          </ac:spMkLst>
        </pc:spChg>
      </pc:sldChg>
      <pc:sldChg chg="addSp delSp modSp mod">
        <pc:chgData name="Tyler Trebilcock" userId="fbe183bf-fa41-422b-af39-0629579a8e61" providerId="ADAL" clId="{CF55594A-1621-47E6-9894-300C3F7A7889}" dt="2021-04-01T02:27:39.649" v="7512" actId="478"/>
        <pc:sldMkLst>
          <pc:docMk/>
          <pc:sldMk cId="1708784079" sldId="394"/>
        </pc:sldMkLst>
        <pc:spChg chg="mod">
          <ac:chgData name="Tyler Trebilcock" userId="fbe183bf-fa41-422b-af39-0629579a8e61" providerId="ADAL" clId="{CF55594A-1621-47E6-9894-300C3F7A7889}" dt="2021-03-28T23:09:57.245" v="3215" actId="20577"/>
          <ac:spMkLst>
            <pc:docMk/>
            <pc:sldMk cId="1708784079" sldId="394"/>
            <ac:spMk id="4" creationId="{F8DA0C02-DDF7-4736-921F-4E0EEB51FF3B}"/>
          </ac:spMkLst>
        </pc:spChg>
        <pc:spChg chg="mod">
          <ac:chgData name="Tyler Trebilcock" userId="fbe183bf-fa41-422b-af39-0629579a8e61" providerId="ADAL" clId="{CF55594A-1621-47E6-9894-300C3F7A7889}" dt="2021-03-31T21:50:09.550" v="7420" actId="313"/>
          <ac:spMkLst>
            <pc:docMk/>
            <pc:sldMk cId="1708784079" sldId="394"/>
            <ac:spMk id="5" creationId="{5847BD5C-49CA-49E8-8378-310686DB1E37}"/>
          </ac:spMkLst>
        </pc:spChg>
        <pc:spChg chg="mod">
          <ac:chgData name="Tyler Trebilcock" userId="fbe183bf-fa41-422b-af39-0629579a8e61" providerId="ADAL" clId="{CF55594A-1621-47E6-9894-300C3F7A7889}" dt="2021-03-28T23:10:12.556" v="3220" actId="20577"/>
          <ac:spMkLst>
            <pc:docMk/>
            <pc:sldMk cId="1708784079" sldId="394"/>
            <ac:spMk id="8" creationId="{FF1D67DE-07FE-4F6E-B17F-5386CD5C59C4}"/>
          </ac:spMkLst>
        </pc:spChg>
        <pc:spChg chg="mod">
          <ac:chgData name="Tyler Trebilcock" userId="fbe183bf-fa41-422b-af39-0629579a8e61" providerId="ADAL" clId="{CF55594A-1621-47E6-9894-300C3F7A7889}" dt="2021-03-30T20:43:42.657" v="3782" actId="1076"/>
          <ac:spMkLst>
            <pc:docMk/>
            <pc:sldMk cId="1708784079" sldId="394"/>
            <ac:spMk id="10" creationId="{B8B6C172-EFBC-47D7-90BC-BE6366C81346}"/>
          </ac:spMkLst>
        </pc:spChg>
        <pc:spChg chg="add mod">
          <ac:chgData name="Tyler Trebilcock" userId="fbe183bf-fa41-422b-af39-0629579a8e61" providerId="ADAL" clId="{CF55594A-1621-47E6-9894-300C3F7A7889}" dt="2021-03-30T20:45:56.617" v="3845" actId="404"/>
          <ac:spMkLst>
            <pc:docMk/>
            <pc:sldMk cId="1708784079" sldId="394"/>
            <ac:spMk id="25" creationId="{D37C1E6B-E77C-49BF-8D02-0022129453A9}"/>
          </ac:spMkLst>
        </pc:spChg>
        <pc:spChg chg="add mod">
          <ac:chgData name="Tyler Trebilcock" userId="fbe183bf-fa41-422b-af39-0629579a8e61" providerId="ADAL" clId="{CF55594A-1621-47E6-9894-300C3F7A7889}" dt="2021-03-30T20:46:15.215" v="3853" actId="20577"/>
          <ac:spMkLst>
            <pc:docMk/>
            <pc:sldMk cId="1708784079" sldId="394"/>
            <ac:spMk id="26" creationId="{EDB0D71C-C708-494A-BD29-FB5DDA0F42BE}"/>
          </ac:spMkLst>
        </pc:spChg>
        <pc:spChg chg="add mod">
          <ac:chgData name="Tyler Trebilcock" userId="fbe183bf-fa41-422b-af39-0629579a8e61" providerId="ADAL" clId="{CF55594A-1621-47E6-9894-300C3F7A7889}" dt="2021-03-30T20:46:58.249" v="3885" actId="1076"/>
          <ac:spMkLst>
            <pc:docMk/>
            <pc:sldMk cId="1708784079" sldId="394"/>
            <ac:spMk id="27" creationId="{0F7EF077-2F4E-4E6C-B5F5-6AEC3B724B09}"/>
          </ac:spMkLst>
        </pc:spChg>
        <pc:spChg chg="add mod">
          <ac:chgData name="Tyler Trebilcock" userId="fbe183bf-fa41-422b-af39-0629579a8e61" providerId="ADAL" clId="{CF55594A-1621-47E6-9894-300C3F7A7889}" dt="2021-03-30T20:47:48.816" v="3915" actId="1076"/>
          <ac:spMkLst>
            <pc:docMk/>
            <pc:sldMk cId="1708784079" sldId="394"/>
            <ac:spMk id="28" creationId="{2A116682-B6E3-4E26-A9F3-F6F8EF83104B}"/>
          </ac:spMkLst>
        </pc:spChg>
        <pc:spChg chg="add del mod">
          <ac:chgData name="Tyler Trebilcock" userId="fbe183bf-fa41-422b-af39-0629579a8e61" providerId="ADAL" clId="{CF55594A-1621-47E6-9894-300C3F7A7889}" dt="2021-04-01T02:27:39.649" v="7512" actId="478"/>
          <ac:spMkLst>
            <pc:docMk/>
            <pc:sldMk cId="1708784079" sldId="394"/>
            <ac:spMk id="31" creationId="{BFDE02E8-67A6-48A3-816F-BEE33FA3BB6C}"/>
          </ac:spMkLst>
        </pc:spChg>
        <pc:picChg chg="mod">
          <ac:chgData name="Tyler Trebilcock" userId="fbe183bf-fa41-422b-af39-0629579a8e61" providerId="ADAL" clId="{CF55594A-1621-47E6-9894-300C3F7A7889}" dt="2021-03-30T20:43:39.768" v="3781" actId="1076"/>
          <ac:picMkLst>
            <pc:docMk/>
            <pc:sldMk cId="1708784079" sldId="394"/>
            <ac:picMk id="7" creationId="{DE068A24-826D-49E1-A453-BEB8F3A91BA3}"/>
          </ac:picMkLst>
        </pc:picChg>
        <pc:picChg chg="add mod">
          <ac:chgData name="Tyler Trebilcock" userId="fbe183bf-fa41-422b-af39-0629579a8e61" providerId="ADAL" clId="{CF55594A-1621-47E6-9894-300C3F7A7889}" dt="2021-03-30T20:41:13.442" v="3613" actId="1076"/>
          <ac:picMkLst>
            <pc:docMk/>
            <pc:sldMk cId="1708784079" sldId="394"/>
            <ac:picMk id="11" creationId="{247C74BA-7DD2-4E74-8D4D-4CC7796AA438}"/>
          </ac:picMkLst>
        </pc:picChg>
        <pc:picChg chg="add del mod">
          <ac:chgData name="Tyler Trebilcock" userId="fbe183bf-fa41-422b-af39-0629579a8e61" providerId="ADAL" clId="{CF55594A-1621-47E6-9894-300C3F7A7889}" dt="2021-03-30T20:44:11.181" v="3785" actId="21"/>
          <ac:picMkLst>
            <pc:docMk/>
            <pc:sldMk cId="1708784079" sldId="394"/>
            <ac:picMk id="16" creationId="{9A1F1CA6-631D-4A39-9F44-775681D4B90D}"/>
          </ac:picMkLst>
        </pc:picChg>
        <pc:cxnChg chg="add del mod">
          <ac:chgData name="Tyler Trebilcock" userId="fbe183bf-fa41-422b-af39-0629579a8e61" providerId="ADAL" clId="{CF55594A-1621-47E6-9894-300C3F7A7889}" dt="2021-03-30T20:44:45.866" v="3794" actId="14100"/>
          <ac:cxnSpMkLst>
            <pc:docMk/>
            <pc:sldMk cId="1708784079" sldId="394"/>
            <ac:cxnSpMk id="15" creationId="{4DBC26AA-C8B8-40FD-B460-0F3B42AC181D}"/>
          </ac:cxnSpMkLst>
        </pc:cxnChg>
        <pc:cxnChg chg="add mod">
          <ac:chgData name="Tyler Trebilcock" userId="fbe183bf-fa41-422b-af39-0629579a8e61" providerId="ADAL" clId="{CF55594A-1621-47E6-9894-300C3F7A7889}" dt="2021-03-30T20:47:34.873" v="3913" actId="14100"/>
          <ac:cxnSpMkLst>
            <pc:docMk/>
            <pc:sldMk cId="1708784079" sldId="394"/>
            <ac:cxnSpMk id="17" creationId="{8810F8CF-383C-4F23-8FD8-D62CA46C8A5F}"/>
          </ac:cxnSpMkLst>
        </pc:cxnChg>
        <pc:cxnChg chg="add mod">
          <ac:chgData name="Tyler Trebilcock" userId="fbe183bf-fa41-422b-af39-0629579a8e61" providerId="ADAL" clId="{CF55594A-1621-47E6-9894-300C3F7A7889}" dt="2021-03-30T20:44:35.896" v="3792" actId="14100"/>
          <ac:cxnSpMkLst>
            <pc:docMk/>
            <pc:sldMk cId="1708784079" sldId="394"/>
            <ac:cxnSpMk id="19" creationId="{F7B11DB2-C4FB-44BD-9AD9-FE8EB4FC22B0}"/>
          </ac:cxnSpMkLst>
        </pc:cxnChg>
        <pc:cxnChg chg="add mod">
          <ac:chgData name="Tyler Trebilcock" userId="fbe183bf-fa41-422b-af39-0629579a8e61" providerId="ADAL" clId="{CF55594A-1621-47E6-9894-300C3F7A7889}" dt="2021-03-30T20:45:04.488" v="3798" actId="14100"/>
          <ac:cxnSpMkLst>
            <pc:docMk/>
            <pc:sldMk cId="1708784079" sldId="394"/>
            <ac:cxnSpMk id="22" creationId="{04A61340-2D86-4789-917E-59807937824A}"/>
          </ac:cxnSpMkLst>
        </pc:cxnChg>
      </pc:sldChg>
      <pc:sldChg chg="addSp delSp modSp mod">
        <pc:chgData name="Tyler Trebilcock" userId="fbe183bf-fa41-422b-af39-0629579a8e61" providerId="ADAL" clId="{CF55594A-1621-47E6-9894-300C3F7A7889}" dt="2021-03-31T22:03:31.068" v="7429" actId="1076"/>
        <pc:sldMkLst>
          <pc:docMk/>
          <pc:sldMk cId="3163241851" sldId="395"/>
        </pc:sldMkLst>
        <pc:spChg chg="add del mod">
          <ac:chgData name="Tyler Trebilcock" userId="fbe183bf-fa41-422b-af39-0629579a8e61" providerId="ADAL" clId="{CF55594A-1621-47E6-9894-300C3F7A7889}" dt="2021-03-28T22:35:11.391" v="3008" actId="478"/>
          <ac:spMkLst>
            <pc:docMk/>
            <pc:sldMk cId="3163241851" sldId="395"/>
            <ac:spMk id="10" creationId="{8BA5EE28-1260-4BF1-905E-FC946DC22D0C}"/>
          </ac:spMkLst>
        </pc:spChg>
        <pc:spChg chg="mod">
          <ac:chgData name="Tyler Trebilcock" userId="fbe183bf-fa41-422b-af39-0629579a8e61" providerId="ADAL" clId="{CF55594A-1621-47E6-9894-300C3F7A7889}" dt="2021-03-28T22:10:33.315" v="2378" actId="20577"/>
          <ac:spMkLst>
            <pc:docMk/>
            <pc:sldMk cId="3163241851" sldId="395"/>
            <ac:spMk id="11" creationId="{A867FC28-8AB4-4FAA-8327-63DEF1BFB882}"/>
          </ac:spMkLst>
        </pc:spChg>
        <pc:spChg chg="mod">
          <ac:chgData name="Tyler Trebilcock" userId="fbe183bf-fa41-422b-af39-0629579a8e61" providerId="ADAL" clId="{CF55594A-1621-47E6-9894-300C3F7A7889}" dt="2021-03-28T23:18:02.960" v="3301" actId="1076"/>
          <ac:spMkLst>
            <pc:docMk/>
            <pc:sldMk cId="3163241851" sldId="395"/>
            <ac:spMk id="13" creationId="{2F15EABF-FD5F-4968-934E-1F8FD6B59527}"/>
          </ac:spMkLst>
        </pc:spChg>
        <pc:spChg chg="add del mod">
          <ac:chgData name="Tyler Trebilcock" userId="fbe183bf-fa41-422b-af39-0629579a8e61" providerId="ADAL" clId="{CF55594A-1621-47E6-9894-300C3F7A7889}" dt="2021-03-28T23:16:05.899" v="3224" actId="478"/>
          <ac:spMkLst>
            <pc:docMk/>
            <pc:sldMk cId="3163241851" sldId="395"/>
            <ac:spMk id="14" creationId="{AC048F97-F833-4A0D-8346-EFCFB4AC0143}"/>
          </ac:spMkLst>
        </pc:spChg>
        <pc:spChg chg="mod">
          <ac:chgData name="Tyler Trebilcock" userId="fbe183bf-fa41-422b-af39-0629579a8e61" providerId="ADAL" clId="{CF55594A-1621-47E6-9894-300C3F7A7889}" dt="2021-03-28T23:17:40.812" v="3296" actId="1076"/>
          <ac:spMkLst>
            <pc:docMk/>
            <pc:sldMk cId="3163241851" sldId="395"/>
            <ac:spMk id="19" creationId="{17BC9F08-189A-438E-81D6-E07A62A60DE8}"/>
          </ac:spMkLst>
        </pc:spChg>
        <pc:spChg chg="mod">
          <ac:chgData name="Tyler Trebilcock" userId="fbe183bf-fa41-422b-af39-0629579a8e61" providerId="ADAL" clId="{CF55594A-1621-47E6-9894-300C3F7A7889}" dt="2021-03-30T20:31:47.790" v="3479" actId="20577"/>
          <ac:spMkLst>
            <pc:docMk/>
            <pc:sldMk cId="3163241851" sldId="395"/>
            <ac:spMk id="23" creationId="{2CA325F1-D5D8-456E-B3CD-F4C34AEA0C46}"/>
          </ac:spMkLst>
        </pc:spChg>
        <pc:spChg chg="mod">
          <ac:chgData name="Tyler Trebilcock" userId="fbe183bf-fa41-422b-af39-0629579a8e61" providerId="ADAL" clId="{CF55594A-1621-47E6-9894-300C3F7A7889}" dt="2021-03-28T21:33:25.186" v="1725" actId="20577"/>
          <ac:spMkLst>
            <pc:docMk/>
            <pc:sldMk cId="3163241851" sldId="395"/>
            <ac:spMk id="25" creationId="{00C12B2E-EC7E-4D2A-B2DC-432E5A1E65BA}"/>
          </ac:spMkLst>
        </pc:spChg>
        <pc:spChg chg="del mod">
          <ac:chgData name="Tyler Trebilcock" userId="fbe183bf-fa41-422b-af39-0629579a8e61" providerId="ADAL" clId="{CF55594A-1621-47E6-9894-300C3F7A7889}" dt="2021-03-28T23:16:03.793" v="3223" actId="478"/>
          <ac:spMkLst>
            <pc:docMk/>
            <pc:sldMk cId="3163241851" sldId="395"/>
            <ac:spMk id="26" creationId="{6A9C0924-6930-4AA4-991D-2DA10DC14C2D}"/>
          </ac:spMkLst>
        </pc:spChg>
        <pc:spChg chg="del">
          <ac:chgData name="Tyler Trebilcock" userId="fbe183bf-fa41-422b-af39-0629579a8e61" providerId="ADAL" clId="{CF55594A-1621-47E6-9894-300C3F7A7889}" dt="2021-03-28T22:35:12.933" v="3009" actId="478"/>
          <ac:spMkLst>
            <pc:docMk/>
            <pc:sldMk cId="3163241851" sldId="395"/>
            <ac:spMk id="27" creationId="{B4C38FBD-6E0E-4FDE-BE92-1A6FEF77F62C}"/>
          </ac:spMkLst>
        </pc:spChg>
        <pc:spChg chg="del mod">
          <ac:chgData name="Tyler Trebilcock" userId="fbe183bf-fa41-422b-af39-0629579a8e61" providerId="ADAL" clId="{CF55594A-1621-47E6-9894-300C3F7A7889}" dt="2021-03-28T22:35:10.095" v="3007" actId="478"/>
          <ac:spMkLst>
            <pc:docMk/>
            <pc:sldMk cId="3163241851" sldId="395"/>
            <ac:spMk id="28" creationId="{5E5332DF-5D1B-452E-9E67-0B6F65D21106}"/>
          </ac:spMkLst>
        </pc:spChg>
        <pc:spChg chg="del mod">
          <ac:chgData name="Tyler Trebilcock" userId="fbe183bf-fa41-422b-af39-0629579a8e61" providerId="ADAL" clId="{CF55594A-1621-47E6-9894-300C3F7A7889}" dt="2021-03-28T23:16:01.677" v="3222" actId="478"/>
          <ac:spMkLst>
            <pc:docMk/>
            <pc:sldMk cId="3163241851" sldId="395"/>
            <ac:spMk id="29" creationId="{82B8EA80-4854-4019-AAD9-F47AFB7CA29A}"/>
          </ac:spMkLst>
        </pc:spChg>
        <pc:picChg chg="add del mod">
          <ac:chgData name="Tyler Trebilcock" userId="fbe183bf-fa41-422b-af39-0629579a8e61" providerId="ADAL" clId="{CF55594A-1621-47E6-9894-300C3F7A7889}" dt="2021-03-28T22:26:56.833" v="2658" actId="478"/>
          <ac:picMkLst>
            <pc:docMk/>
            <pc:sldMk cId="3163241851" sldId="395"/>
            <ac:picMk id="3" creationId="{218D292C-25B8-4906-86FB-970B708BC2E3}"/>
          </ac:picMkLst>
        </pc:picChg>
        <pc:picChg chg="add mod">
          <ac:chgData name="Tyler Trebilcock" userId="fbe183bf-fa41-422b-af39-0629579a8e61" providerId="ADAL" clId="{CF55594A-1621-47E6-9894-300C3F7A7889}" dt="2021-03-31T22:03:31.068" v="7429" actId="1076"/>
          <ac:picMkLst>
            <pc:docMk/>
            <pc:sldMk cId="3163241851" sldId="395"/>
            <ac:picMk id="3" creationId="{9B7249CF-42A2-4BAE-BCC4-33F53F20F89B}"/>
          </ac:picMkLst>
        </pc:picChg>
        <pc:picChg chg="add del mod">
          <ac:chgData name="Tyler Trebilcock" userId="fbe183bf-fa41-422b-af39-0629579a8e61" providerId="ADAL" clId="{CF55594A-1621-47E6-9894-300C3F7A7889}" dt="2021-03-31T22:03:10.996" v="7421" actId="478"/>
          <ac:picMkLst>
            <pc:docMk/>
            <pc:sldMk cId="3163241851" sldId="395"/>
            <ac:picMk id="5" creationId="{399BE0D0-3027-4AF1-8127-23C1E3F61ADE}"/>
          </ac:picMkLst>
        </pc:picChg>
        <pc:picChg chg="add mod modCrop">
          <ac:chgData name="Tyler Trebilcock" userId="fbe183bf-fa41-422b-af39-0629579a8e61" providerId="ADAL" clId="{CF55594A-1621-47E6-9894-300C3F7A7889}" dt="2021-03-28T23:18:20.833" v="3303" actId="732"/>
          <ac:picMkLst>
            <pc:docMk/>
            <pc:sldMk cId="3163241851" sldId="395"/>
            <ac:picMk id="8" creationId="{3A7400C1-E374-4526-B1D0-707415D53F0D}"/>
          </ac:picMkLst>
        </pc:picChg>
      </pc:sldChg>
      <pc:sldChg chg="addSp delSp modSp mod ord">
        <pc:chgData name="Tyler Trebilcock" userId="fbe183bf-fa41-422b-af39-0629579a8e61" providerId="ADAL" clId="{CF55594A-1621-47E6-9894-300C3F7A7889}" dt="2021-03-31T03:00:37.159" v="7289"/>
        <pc:sldMkLst>
          <pc:docMk/>
          <pc:sldMk cId="851412882" sldId="397"/>
        </pc:sldMkLst>
        <pc:spChg chg="mod">
          <ac:chgData name="Tyler Trebilcock" userId="fbe183bf-fa41-422b-af39-0629579a8e61" providerId="ADAL" clId="{CF55594A-1621-47E6-9894-300C3F7A7889}" dt="2021-03-30T20:32:02.278" v="3489" actId="20577"/>
          <ac:spMkLst>
            <pc:docMk/>
            <pc:sldMk cId="851412882" sldId="397"/>
            <ac:spMk id="3" creationId="{151FCC42-2C0B-4D8B-A027-AFA4DFC5CD13}"/>
          </ac:spMkLst>
        </pc:spChg>
        <pc:spChg chg="mod">
          <ac:chgData name="Tyler Trebilcock" userId="fbe183bf-fa41-422b-af39-0629579a8e61" providerId="ADAL" clId="{CF55594A-1621-47E6-9894-300C3F7A7889}" dt="2021-03-30T00:35:44.199" v="3466" actId="403"/>
          <ac:spMkLst>
            <pc:docMk/>
            <pc:sldMk cId="851412882" sldId="397"/>
            <ac:spMk id="4" creationId="{F8DA0C02-DDF7-4736-921F-4E0EEB51FF3B}"/>
          </ac:spMkLst>
        </pc:spChg>
        <pc:spChg chg="del">
          <ac:chgData name="Tyler Trebilcock" userId="fbe183bf-fa41-422b-af39-0629579a8e61" providerId="ADAL" clId="{CF55594A-1621-47E6-9894-300C3F7A7889}" dt="2021-03-30T00:35:31.099" v="3453" actId="931"/>
          <ac:spMkLst>
            <pc:docMk/>
            <pc:sldMk cId="851412882" sldId="397"/>
            <ac:spMk id="5" creationId="{5847BD5C-49CA-49E8-8378-310686DB1E37}"/>
          </ac:spMkLst>
        </pc:spChg>
        <pc:picChg chg="add mod">
          <ac:chgData name="Tyler Trebilcock" userId="fbe183bf-fa41-422b-af39-0629579a8e61" providerId="ADAL" clId="{CF55594A-1621-47E6-9894-300C3F7A7889}" dt="2021-03-30T00:35:50.871" v="3467" actId="1076"/>
          <ac:picMkLst>
            <pc:docMk/>
            <pc:sldMk cId="851412882" sldId="397"/>
            <ac:picMk id="9" creationId="{782D3E82-CF92-4BFD-9897-C75364309AE6}"/>
          </ac:picMkLst>
        </pc:picChg>
      </pc:sldChg>
      <pc:sldChg chg="del">
        <pc:chgData name="Tyler Trebilcock" userId="fbe183bf-fa41-422b-af39-0629579a8e61" providerId="ADAL" clId="{CF55594A-1621-47E6-9894-300C3F7A7889}" dt="2021-03-30T20:33:33.100" v="3611" actId="2696"/>
        <pc:sldMkLst>
          <pc:docMk/>
          <pc:sldMk cId="1503476824" sldId="398"/>
        </pc:sldMkLst>
      </pc:sldChg>
      <pc:sldChg chg="addSp delSp modSp mod ord">
        <pc:chgData name="Tyler Trebilcock" userId="fbe183bf-fa41-422b-af39-0629579a8e61" providerId="ADAL" clId="{CF55594A-1621-47E6-9894-300C3F7A7889}" dt="2021-04-01T02:44:05.827" v="7966" actId="1076"/>
        <pc:sldMkLst>
          <pc:docMk/>
          <pc:sldMk cId="288696747" sldId="401"/>
        </pc:sldMkLst>
        <pc:spChg chg="add mod">
          <ac:chgData name="Tyler Trebilcock" userId="fbe183bf-fa41-422b-af39-0629579a8e61" providerId="ADAL" clId="{CF55594A-1621-47E6-9894-300C3F7A7889}" dt="2021-04-01T02:44:05.827" v="7966" actId="1076"/>
          <ac:spMkLst>
            <pc:docMk/>
            <pc:sldMk cId="288696747" sldId="401"/>
            <ac:spMk id="15" creationId="{501E6733-014A-4F22-9498-C194B8E5B0F6}"/>
          </ac:spMkLst>
        </pc:spChg>
        <pc:picChg chg="add mod">
          <ac:chgData name="Tyler Trebilcock" userId="fbe183bf-fa41-422b-af39-0629579a8e61" providerId="ADAL" clId="{CF55594A-1621-47E6-9894-300C3F7A7889}" dt="2021-04-01T02:42:43.923" v="7964" actId="1076"/>
          <ac:picMkLst>
            <pc:docMk/>
            <pc:sldMk cId="288696747" sldId="401"/>
            <ac:picMk id="13" creationId="{E0BF6FAC-2181-4CFB-8014-5D2CB9E0BC7E}"/>
          </ac:picMkLst>
        </pc:picChg>
        <pc:picChg chg="add del mod">
          <ac:chgData name="Tyler Trebilcock" userId="fbe183bf-fa41-422b-af39-0629579a8e61" providerId="ADAL" clId="{CF55594A-1621-47E6-9894-300C3F7A7889}" dt="2021-04-01T02:40:48.791" v="7898" actId="21"/>
          <ac:picMkLst>
            <pc:docMk/>
            <pc:sldMk cId="288696747" sldId="401"/>
            <ac:picMk id="14" creationId="{3E9F5B42-CAF6-48BE-BB85-D0CFD3905500}"/>
          </ac:picMkLst>
        </pc:picChg>
        <pc:picChg chg="add mod">
          <ac:chgData name="Tyler Trebilcock" userId="fbe183bf-fa41-422b-af39-0629579a8e61" providerId="ADAL" clId="{CF55594A-1621-47E6-9894-300C3F7A7889}" dt="2021-04-01T02:42:40.451" v="7963" actId="1076"/>
          <ac:picMkLst>
            <pc:docMk/>
            <pc:sldMk cId="288696747" sldId="401"/>
            <ac:picMk id="19" creationId="{3C39EE69-6950-4F41-A2EE-9898FAB9C0F6}"/>
          </ac:picMkLst>
        </pc:picChg>
      </pc:sldChg>
      <pc:sldChg chg="modSp mod">
        <pc:chgData name="Tyler Trebilcock" userId="fbe183bf-fa41-422b-af39-0629579a8e61" providerId="ADAL" clId="{CF55594A-1621-47E6-9894-300C3F7A7889}" dt="2021-03-28T22:43:37.766" v="3068" actId="20577"/>
        <pc:sldMkLst>
          <pc:docMk/>
          <pc:sldMk cId="3722917775" sldId="406"/>
        </pc:sldMkLst>
        <pc:spChg chg="mod">
          <ac:chgData name="Tyler Trebilcock" userId="fbe183bf-fa41-422b-af39-0629579a8e61" providerId="ADAL" clId="{CF55594A-1621-47E6-9894-300C3F7A7889}" dt="2021-03-28T22:43:37.766" v="3068" actId="20577"/>
          <ac:spMkLst>
            <pc:docMk/>
            <pc:sldMk cId="3722917775" sldId="406"/>
            <ac:spMk id="13" creationId="{2F15EABF-FD5F-4968-934E-1F8FD6B59527}"/>
          </ac:spMkLst>
        </pc:spChg>
      </pc:sldChg>
      <pc:sldChg chg="modSp mod">
        <pc:chgData name="Tyler Trebilcock" userId="fbe183bf-fa41-422b-af39-0629579a8e61" providerId="ADAL" clId="{CF55594A-1621-47E6-9894-300C3F7A7889}" dt="2021-03-30T20:31:41.666" v="3473" actId="20577"/>
        <pc:sldMkLst>
          <pc:docMk/>
          <pc:sldMk cId="4166023368" sldId="407"/>
        </pc:sldMkLst>
        <pc:spChg chg="mod">
          <ac:chgData name="Tyler Trebilcock" userId="fbe183bf-fa41-422b-af39-0629579a8e61" providerId="ADAL" clId="{CF55594A-1621-47E6-9894-300C3F7A7889}" dt="2021-03-30T20:31:41.666" v="3473" actId="20577"/>
          <ac:spMkLst>
            <pc:docMk/>
            <pc:sldMk cId="4166023368" sldId="407"/>
            <ac:spMk id="3" creationId="{151FCC42-2C0B-4D8B-A027-AFA4DFC5CD13}"/>
          </ac:spMkLst>
        </pc:spChg>
        <pc:spChg chg="mod">
          <ac:chgData name="Tyler Trebilcock" userId="fbe183bf-fa41-422b-af39-0629579a8e61" providerId="ADAL" clId="{CF55594A-1621-47E6-9894-300C3F7A7889}" dt="2021-03-28T22:57:04.812" v="3130" actId="20577"/>
          <ac:spMkLst>
            <pc:docMk/>
            <pc:sldMk cId="4166023368" sldId="407"/>
            <ac:spMk id="4" creationId="{F8DA0C02-DDF7-4736-921F-4E0EEB51FF3B}"/>
          </ac:spMkLst>
        </pc:spChg>
        <pc:spChg chg="mod">
          <ac:chgData name="Tyler Trebilcock" userId="fbe183bf-fa41-422b-af39-0629579a8e61" providerId="ADAL" clId="{CF55594A-1621-47E6-9894-300C3F7A7889}" dt="2021-03-28T23:06:03.147" v="3212" actId="12"/>
          <ac:spMkLst>
            <pc:docMk/>
            <pc:sldMk cId="4166023368" sldId="407"/>
            <ac:spMk id="5" creationId="{5847BD5C-49CA-49E8-8378-310686DB1E37}"/>
          </ac:spMkLst>
        </pc:spChg>
      </pc:sldChg>
      <pc:sldChg chg="addSp modSp mod">
        <pc:chgData name="Tyler Trebilcock" userId="fbe183bf-fa41-422b-af39-0629579a8e61" providerId="ADAL" clId="{CF55594A-1621-47E6-9894-300C3F7A7889}" dt="2021-03-30T23:14:54.782" v="4716" actId="1076"/>
        <pc:sldMkLst>
          <pc:docMk/>
          <pc:sldMk cId="2621847102" sldId="411"/>
        </pc:sldMkLst>
        <pc:spChg chg="mod">
          <ac:chgData name="Tyler Trebilcock" userId="fbe183bf-fa41-422b-af39-0629579a8e61" providerId="ADAL" clId="{CF55594A-1621-47E6-9894-300C3F7A7889}" dt="2021-03-30T22:45:25.730" v="4555" actId="20577"/>
          <ac:spMkLst>
            <pc:docMk/>
            <pc:sldMk cId="2621847102" sldId="411"/>
            <ac:spMk id="4" creationId="{F8DA0C02-DDF7-4736-921F-4E0EEB51FF3B}"/>
          </ac:spMkLst>
        </pc:spChg>
        <pc:graphicFrameChg chg="add mod modGraphic">
          <ac:chgData name="Tyler Trebilcock" userId="fbe183bf-fa41-422b-af39-0629579a8e61" providerId="ADAL" clId="{CF55594A-1621-47E6-9894-300C3F7A7889}" dt="2021-03-30T23:14:54.782" v="4716" actId="1076"/>
          <ac:graphicFrameMkLst>
            <pc:docMk/>
            <pc:sldMk cId="2621847102" sldId="411"/>
            <ac:graphicFrameMk id="5" creationId="{F145F1E7-E0B0-4E27-974E-194123983583}"/>
          </ac:graphicFrameMkLst>
        </pc:graphicFrameChg>
      </pc:sldChg>
      <pc:sldChg chg="addSp modSp mod">
        <pc:chgData name="Tyler Trebilcock" userId="fbe183bf-fa41-422b-af39-0629579a8e61" providerId="ADAL" clId="{CF55594A-1621-47E6-9894-300C3F7A7889}" dt="2021-03-30T23:23:05.709" v="4740" actId="1076"/>
        <pc:sldMkLst>
          <pc:docMk/>
          <pc:sldMk cId="767923421" sldId="412"/>
        </pc:sldMkLst>
        <pc:spChg chg="mod">
          <ac:chgData name="Tyler Trebilcock" userId="fbe183bf-fa41-422b-af39-0629579a8e61" providerId="ADAL" clId="{CF55594A-1621-47E6-9894-300C3F7A7889}" dt="2021-03-30T23:23:00.561" v="4739" actId="20577"/>
          <ac:spMkLst>
            <pc:docMk/>
            <pc:sldMk cId="767923421" sldId="412"/>
            <ac:spMk id="3" creationId="{D9C0F8D4-E55D-430C-85F2-2DBC49D9B6AB}"/>
          </ac:spMkLst>
        </pc:spChg>
        <pc:picChg chg="add mod">
          <ac:chgData name="Tyler Trebilcock" userId="fbe183bf-fa41-422b-af39-0629579a8e61" providerId="ADAL" clId="{CF55594A-1621-47E6-9894-300C3F7A7889}" dt="2021-03-30T23:23:05.709" v="4740" actId="1076"/>
          <ac:picMkLst>
            <pc:docMk/>
            <pc:sldMk cId="767923421" sldId="412"/>
            <ac:picMk id="5" creationId="{BA5040EF-E64C-4194-817D-1C256062ACCB}"/>
          </ac:picMkLst>
        </pc:picChg>
      </pc:sldChg>
      <pc:sldChg chg="del">
        <pc:chgData name="Tyler Trebilcock" userId="fbe183bf-fa41-422b-af39-0629579a8e61" providerId="ADAL" clId="{CF55594A-1621-47E6-9894-300C3F7A7889}" dt="2021-03-30T23:23:51.864" v="4741" actId="2696"/>
        <pc:sldMkLst>
          <pc:docMk/>
          <pc:sldMk cId="3266697521" sldId="4079"/>
        </pc:sldMkLst>
      </pc:sldChg>
      <pc:sldChg chg="modSp mod">
        <pc:chgData name="Tyler Trebilcock" userId="fbe183bf-fa41-422b-af39-0629579a8e61" providerId="ADAL" clId="{CF55594A-1621-47E6-9894-300C3F7A7889}" dt="2021-03-30T21:03:15.193" v="4058" actId="20577"/>
        <pc:sldMkLst>
          <pc:docMk/>
          <pc:sldMk cId="116100928" sldId="4085"/>
        </pc:sldMkLst>
        <pc:spChg chg="mod">
          <ac:chgData name="Tyler Trebilcock" userId="fbe183bf-fa41-422b-af39-0629579a8e61" providerId="ADAL" clId="{CF55594A-1621-47E6-9894-300C3F7A7889}" dt="2021-03-30T21:03:15.193" v="4058" actId="20577"/>
          <ac:spMkLst>
            <pc:docMk/>
            <pc:sldMk cId="116100928" sldId="4085"/>
            <ac:spMk id="8" creationId="{FF1D67DE-07FE-4F6E-B17F-5386CD5C59C4}"/>
          </ac:spMkLst>
        </pc:spChg>
      </pc:sldChg>
      <pc:sldChg chg="modSp mod">
        <pc:chgData name="Tyler Trebilcock" userId="fbe183bf-fa41-422b-af39-0629579a8e61" providerId="ADAL" clId="{CF55594A-1621-47E6-9894-300C3F7A7889}" dt="2021-03-31T01:43:40.827" v="6899" actId="20577"/>
        <pc:sldMkLst>
          <pc:docMk/>
          <pc:sldMk cId="2735317075" sldId="4087"/>
        </pc:sldMkLst>
        <pc:spChg chg="mod">
          <ac:chgData name="Tyler Trebilcock" userId="fbe183bf-fa41-422b-af39-0629579a8e61" providerId="ADAL" clId="{CF55594A-1621-47E6-9894-300C3F7A7889}" dt="2021-03-31T01:43:40.827" v="6899" actId="20577"/>
          <ac:spMkLst>
            <pc:docMk/>
            <pc:sldMk cId="2735317075" sldId="4087"/>
            <ac:spMk id="6" creationId="{6C135A5A-AFCF-4733-8C91-20C94E4711D2}"/>
          </ac:spMkLst>
        </pc:spChg>
      </pc:sldChg>
      <pc:sldChg chg="addSp modSp mod">
        <pc:chgData name="Tyler Trebilcock" userId="fbe183bf-fa41-422b-af39-0629579a8e61" providerId="ADAL" clId="{CF55594A-1621-47E6-9894-300C3F7A7889}" dt="2021-04-01T02:31:49.877" v="7572" actId="14100"/>
        <pc:sldMkLst>
          <pc:docMk/>
          <pc:sldMk cId="3158492421" sldId="4088"/>
        </pc:sldMkLst>
        <pc:spChg chg="mod">
          <ac:chgData name="Tyler Trebilcock" userId="fbe183bf-fa41-422b-af39-0629579a8e61" providerId="ADAL" clId="{CF55594A-1621-47E6-9894-300C3F7A7889}" dt="2021-03-30T21:38:55.165" v="4217" actId="20577"/>
          <ac:spMkLst>
            <pc:docMk/>
            <pc:sldMk cId="3158492421" sldId="4088"/>
            <ac:spMk id="6" creationId="{6C135A5A-AFCF-4733-8C91-20C94E4711D2}"/>
          </ac:spMkLst>
        </pc:spChg>
        <pc:spChg chg="mod">
          <ac:chgData name="Tyler Trebilcock" userId="fbe183bf-fa41-422b-af39-0629579a8e61" providerId="ADAL" clId="{CF55594A-1621-47E6-9894-300C3F7A7889}" dt="2021-03-31T02:23:13.804" v="6960" actId="20577"/>
          <ac:spMkLst>
            <pc:docMk/>
            <pc:sldMk cId="3158492421" sldId="4088"/>
            <ac:spMk id="8" creationId="{AF177CA3-8D96-4652-B4E9-93DDCBD9C398}"/>
          </ac:spMkLst>
        </pc:spChg>
        <pc:spChg chg="add mod">
          <ac:chgData name="Tyler Trebilcock" userId="fbe183bf-fa41-422b-af39-0629579a8e61" providerId="ADAL" clId="{CF55594A-1621-47E6-9894-300C3F7A7889}" dt="2021-04-01T02:28:37.035" v="7516" actId="1076"/>
          <ac:spMkLst>
            <pc:docMk/>
            <pc:sldMk cId="3158492421" sldId="4088"/>
            <ac:spMk id="12" creationId="{5482477F-E831-438A-BA9E-64A276ADE726}"/>
          </ac:spMkLst>
        </pc:spChg>
        <pc:spChg chg="add mod">
          <ac:chgData name="Tyler Trebilcock" userId="fbe183bf-fa41-422b-af39-0629579a8e61" providerId="ADAL" clId="{CF55594A-1621-47E6-9894-300C3F7A7889}" dt="2021-04-01T02:30:47.285" v="7549" actId="1076"/>
          <ac:spMkLst>
            <pc:docMk/>
            <pc:sldMk cId="3158492421" sldId="4088"/>
            <ac:spMk id="14" creationId="{3D855A04-035A-4169-8554-9DC6EBD244BB}"/>
          </ac:spMkLst>
        </pc:spChg>
        <pc:spChg chg="add mod">
          <ac:chgData name="Tyler Trebilcock" userId="fbe183bf-fa41-422b-af39-0629579a8e61" providerId="ADAL" clId="{CF55594A-1621-47E6-9894-300C3F7A7889}" dt="2021-04-01T02:31:15.423" v="7564" actId="20577"/>
          <ac:spMkLst>
            <pc:docMk/>
            <pc:sldMk cId="3158492421" sldId="4088"/>
            <ac:spMk id="16" creationId="{14F83536-A451-424A-AC52-EE7FADE630D8}"/>
          </ac:spMkLst>
        </pc:spChg>
        <pc:spChg chg="add mod">
          <ac:chgData name="Tyler Trebilcock" userId="fbe183bf-fa41-422b-af39-0629579a8e61" providerId="ADAL" clId="{CF55594A-1621-47E6-9894-300C3F7A7889}" dt="2021-04-01T02:30:23.107" v="7534" actId="1076"/>
          <ac:spMkLst>
            <pc:docMk/>
            <pc:sldMk cId="3158492421" sldId="4088"/>
            <ac:spMk id="17" creationId="{C227D967-361B-438A-A63C-108FE4366B49}"/>
          </ac:spMkLst>
        </pc:spChg>
        <pc:picChg chg="mod">
          <ac:chgData name="Tyler Trebilcock" userId="fbe183bf-fa41-422b-af39-0629579a8e61" providerId="ADAL" clId="{CF55594A-1621-47E6-9894-300C3F7A7889}" dt="2021-04-01T02:28:10.571" v="7513" actId="1076"/>
          <ac:picMkLst>
            <pc:docMk/>
            <pc:sldMk cId="3158492421" sldId="4088"/>
            <ac:picMk id="11" creationId="{89849412-9D8F-4C51-B26F-2F36433E991F}"/>
          </ac:picMkLst>
        </pc:picChg>
        <pc:cxnChg chg="add mod">
          <ac:chgData name="Tyler Trebilcock" userId="fbe183bf-fa41-422b-af39-0629579a8e61" providerId="ADAL" clId="{CF55594A-1621-47E6-9894-300C3F7A7889}" dt="2021-04-01T02:30:29.882" v="7536" actId="14100"/>
          <ac:cxnSpMkLst>
            <pc:docMk/>
            <pc:sldMk cId="3158492421" sldId="4088"/>
            <ac:cxnSpMk id="18" creationId="{E0A68462-01F1-4742-A273-F7DC423FE385}"/>
          </ac:cxnSpMkLst>
        </pc:cxnChg>
        <pc:cxnChg chg="add mod">
          <ac:chgData name="Tyler Trebilcock" userId="fbe183bf-fa41-422b-af39-0629579a8e61" providerId="ADAL" clId="{CF55594A-1621-47E6-9894-300C3F7A7889}" dt="2021-04-01T02:31:00.228" v="7551" actId="14100"/>
          <ac:cxnSpMkLst>
            <pc:docMk/>
            <pc:sldMk cId="3158492421" sldId="4088"/>
            <ac:cxnSpMk id="19" creationId="{886E9135-16A3-4F77-8BB8-71629BFB2B58}"/>
          </ac:cxnSpMkLst>
        </pc:cxnChg>
        <pc:cxnChg chg="add mod">
          <ac:chgData name="Tyler Trebilcock" userId="fbe183bf-fa41-422b-af39-0629579a8e61" providerId="ADAL" clId="{CF55594A-1621-47E6-9894-300C3F7A7889}" dt="2021-04-01T02:31:24.564" v="7566" actId="14100"/>
          <ac:cxnSpMkLst>
            <pc:docMk/>
            <pc:sldMk cId="3158492421" sldId="4088"/>
            <ac:cxnSpMk id="20" creationId="{A88D935D-644D-483D-9110-F3FE648AB741}"/>
          </ac:cxnSpMkLst>
        </pc:cxnChg>
        <pc:cxnChg chg="add mod">
          <ac:chgData name="Tyler Trebilcock" userId="fbe183bf-fa41-422b-af39-0629579a8e61" providerId="ADAL" clId="{CF55594A-1621-47E6-9894-300C3F7A7889}" dt="2021-04-01T02:31:49.877" v="7572" actId="14100"/>
          <ac:cxnSpMkLst>
            <pc:docMk/>
            <pc:sldMk cId="3158492421" sldId="4088"/>
            <ac:cxnSpMk id="21" creationId="{36B21519-609B-404C-9714-C8B4E642E6B7}"/>
          </ac:cxnSpMkLst>
        </pc:cxnChg>
        <pc:cxnChg chg="add mod">
          <ac:chgData name="Tyler Trebilcock" userId="fbe183bf-fa41-422b-af39-0629579a8e61" providerId="ADAL" clId="{CF55594A-1621-47E6-9894-300C3F7A7889}" dt="2021-04-01T02:31:34.427" v="7569" actId="14100"/>
          <ac:cxnSpMkLst>
            <pc:docMk/>
            <pc:sldMk cId="3158492421" sldId="4088"/>
            <ac:cxnSpMk id="27" creationId="{78A980AE-6F4F-4C15-8922-0036D9B31543}"/>
          </ac:cxnSpMkLst>
        </pc:cxnChg>
      </pc:sldChg>
      <pc:sldChg chg="addSp modSp mod">
        <pc:chgData name="Tyler Trebilcock" userId="fbe183bf-fa41-422b-af39-0629579a8e61" providerId="ADAL" clId="{CF55594A-1621-47E6-9894-300C3F7A7889}" dt="2021-03-31T21:44:48.039" v="7319" actId="1076"/>
        <pc:sldMkLst>
          <pc:docMk/>
          <pc:sldMk cId="2453118953" sldId="4094"/>
        </pc:sldMkLst>
        <pc:spChg chg="add mod">
          <ac:chgData name="Tyler Trebilcock" userId="fbe183bf-fa41-422b-af39-0629579a8e61" providerId="ADAL" clId="{CF55594A-1621-47E6-9894-300C3F7A7889}" dt="2021-03-31T21:44:48.039" v="7319" actId="1076"/>
          <ac:spMkLst>
            <pc:docMk/>
            <pc:sldMk cId="2453118953" sldId="4094"/>
            <ac:spMk id="15" creationId="{6208601E-C5CB-4816-A532-2BB3A1018899}"/>
          </ac:spMkLst>
        </pc:spChg>
        <pc:picChg chg="mod">
          <ac:chgData name="Tyler Trebilcock" userId="fbe183bf-fa41-422b-af39-0629579a8e61" providerId="ADAL" clId="{CF55594A-1621-47E6-9894-300C3F7A7889}" dt="2021-03-31T21:44:34.398" v="7315" actId="1076"/>
          <ac:picMkLst>
            <pc:docMk/>
            <pc:sldMk cId="2453118953" sldId="4094"/>
            <ac:picMk id="2" creationId="{9C1C1B24-CC3D-4155-ABF4-E062CDDBB515}"/>
          </ac:picMkLst>
        </pc:picChg>
      </pc:sldChg>
      <pc:sldChg chg="modSp mod">
        <pc:chgData name="Tyler Trebilcock" userId="fbe183bf-fa41-422b-af39-0629579a8e61" providerId="ADAL" clId="{CF55594A-1621-47E6-9894-300C3F7A7889}" dt="2021-03-30T20:32:13.560" v="3503" actId="20577"/>
        <pc:sldMkLst>
          <pc:docMk/>
          <pc:sldMk cId="3427148517" sldId="4095"/>
        </pc:sldMkLst>
        <pc:spChg chg="mod">
          <ac:chgData name="Tyler Trebilcock" userId="fbe183bf-fa41-422b-af39-0629579a8e61" providerId="ADAL" clId="{CF55594A-1621-47E6-9894-300C3F7A7889}" dt="2021-03-30T20:32:13.560" v="3503" actId="20577"/>
          <ac:spMkLst>
            <pc:docMk/>
            <pc:sldMk cId="3427148517" sldId="4095"/>
            <ac:spMk id="3" creationId="{151FCC42-2C0B-4D8B-A027-AFA4DFC5CD13}"/>
          </ac:spMkLst>
        </pc:spChg>
      </pc:sldChg>
      <pc:sldChg chg="addSp delSp modSp mod">
        <pc:chgData name="Tyler Trebilcock" userId="fbe183bf-fa41-422b-af39-0629579a8e61" providerId="ADAL" clId="{CF55594A-1621-47E6-9894-300C3F7A7889}" dt="2021-04-01T02:27:18.019" v="7510" actId="1076"/>
        <pc:sldMkLst>
          <pc:docMk/>
          <pc:sldMk cId="3936278598" sldId="4096"/>
        </pc:sldMkLst>
        <pc:spChg chg="mod">
          <ac:chgData name="Tyler Trebilcock" userId="fbe183bf-fa41-422b-af39-0629579a8e61" providerId="ADAL" clId="{CF55594A-1621-47E6-9894-300C3F7A7889}" dt="2021-03-30T23:19:38.197" v="4717" actId="313"/>
          <ac:spMkLst>
            <pc:docMk/>
            <pc:sldMk cId="3936278598" sldId="4096"/>
            <ac:spMk id="3" creationId="{151FCC42-2C0B-4D8B-A027-AFA4DFC5CD13}"/>
          </ac:spMkLst>
        </pc:spChg>
        <pc:spChg chg="del">
          <ac:chgData name="Tyler Trebilcock" userId="fbe183bf-fa41-422b-af39-0629579a8e61" providerId="ADAL" clId="{CF55594A-1621-47E6-9894-300C3F7A7889}" dt="2021-04-01T02:24:59.781" v="7486" actId="21"/>
          <ac:spMkLst>
            <pc:docMk/>
            <pc:sldMk cId="3936278598" sldId="4096"/>
            <ac:spMk id="4" creationId="{B71BD380-E98C-427E-A6E7-5D66F33DAA62}"/>
          </ac:spMkLst>
        </pc:spChg>
        <pc:spChg chg="del mod">
          <ac:chgData name="Tyler Trebilcock" userId="fbe183bf-fa41-422b-af39-0629579a8e61" providerId="ADAL" clId="{CF55594A-1621-47E6-9894-300C3F7A7889}" dt="2021-04-01T02:24:54.098" v="7485" actId="21"/>
          <ac:spMkLst>
            <pc:docMk/>
            <pc:sldMk cId="3936278598" sldId="4096"/>
            <ac:spMk id="7" creationId="{6E5C8387-9C35-457F-9508-9FD0ADCB7F98}"/>
          </ac:spMkLst>
        </pc:spChg>
        <pc:spChg chg="del mod">
          <ac:chgData name="Tyler Trebilcock" userId="fbe183bf-fa41-422b-af39-0629579a8e61" providerId="ADAL" clId="{CF55594A-1621-47E6-9894-300C3F7A7889}" dt="2021-04-01T02:24:46.381" v="7483" actId="21"/>
          <ac:spMkLst>
            <pc:docMk/>
            <pc:sldMk cId="3936278598" sldId="4096"/>
            <ac:spMk id="10" creationId="{5B45C463-8A7F-4F56-883D-E2C5E37E0E00}"/>
          </ac:spMkLst>
        </pc:spChg>
        <pc:spChg chg="mod">
          <ac:chgData name="Tyler Trebilcock" userId="fbe183bf-fa41-422b-af39-0629579a8e61" providerId="ADAL" clId="{CF55594A-1621-47E6-9894-300C3F7A7889}" dt="2021-04-01T02:24:30.675" v="7480" actId="1076"/>
          <ac:spMkLst>
            <pc:docMk/>
            <pc:sldMk cId="3936278598" sldId="4096"/>
            <ac:spMk id="28" creationId="{D503A691-66D0-4EEA-A285-F36F85474F11}"/>
          </ac:spMkLst>
        </pc:spChg>
        <pc:spChg chg="mod">
          <ac:chgData name="Tyler Trebilcock" userId="fbe183bf-fa41-422b-af39-0629579a8e61" providerId="ADAL" clId="{CF55594A-1621-47E6-9894-300C3F7A7889}" dt="2021-04-01T02:23:53.899" v="7470" actId="1076"/>
          <ac:spMkLst>
            <pc:docMk/>
            <pc:sldMk cId="3936278598" sldId="4096"/>
            <ac:spMk id="29" creationId="{6F53430C-1874-47ED-B7EC-982EC9CECFF0}"/>
          </ac:spMkLst>
        </pc:spChg>
        <pc:spChg chg="add mod">
          <ac:chgData name="Tyler Trebilcock" userId="fbe183bf-fa41-422b-af39-0629579a8e61" providerId="ADAL" clId="{CF55594A-1621-47E6-9894-300C3F7A7889}" dt="2021-03-30T20:54:06.112" v="3975" actId="1076"/>
          <ac:spMkLst>
            <pc:docMk/>
            <pc:sldMk cId="3936278598" sldId="4096"/>
            <ac:spMk id="30" creationId="{ADE3BF89-9EF3-464C-988A-1667177C615D}"/>
          </ac:spMkLst>
        </pc:spChg>
        <pc:spChg chg="mod">
          <ac:chgData name="Tyler Trebilcock" userId="fbe183bf-fa41-422b-af39-0629579a8e61" providerId="ADAL" clId="{CF55594A-1621-47E6-9894-300C3F7A7889}" dt="2021-04-01T02:24:23.447" v="7478" actId="1076"/>
          <ac:spMkLst>
            <pc:docMk/>
            <pc:sldMk cId="3936278598" sldId="4096"/>
            <ac:spMk id="32" creationId="{3DCAD059-1697-469F-8D09-3DEB69075E58}"/>
          </ac:spMkLst>
        </pc:spChg>
        <pc:spChg chg="mod">
          <ac:chgData name="Tyler Trebilcock" userId="fbe183bf-fa41-422b-af39-0629579a8e61" providerId="ADAL" clId="{CF55594A-1621-47E6-9894-300C3F7A7889}" dt="2021-04-01T02:24:37.011" v="7482" actId="1076"/>
          <ac:spMkLst>
            <pc:docMk/>
            <pc:sldMk cId="3936278598" sldId="4096"/>
            <ac:spMk id="33" creationId="{F142D8F3-1F63-43B1-847A-B58599E7A6B2}"/>
          </ac:spMkLst>
        </pc:spChg>
        <pc:spChg chg="add mod">
          <ac:chgData name="Tyler Trebilcock" userId="fbe183bf-fa41-422b-af39-0629579a8e61" providerId="ADAL" clId="{CF55594A-1621-47E6-9894-300C3F7A7889}" dt="2021-03-30T20:54:55.896" v="4005" actId="1076"/>
          <ac:spMkLst>
            <pc:docMk/>
            <pc:sldMk cId="3936278598" sldId="4096"/>
            <ac:spMk id="34" creationId="{3D2B294E-0881-428D-A2AB-2B449B2BA2C5}"/>
          </ac:spMkLst>
        </pc:spChg>
        <pc:spChg chg="add mod">
          <ac:chgData name="Tyler Trebilcock" userId="fbe183bf-fa41-422b-af39-0629579a8e61" providerId="ADAL" clId="{CF55594A-1621-47E6-9894-300C3F7A7889}" dt="2021-03-30T20:55:46.548" v="4038" actId="20577"/>
          <ac:spMkLst>
            <pc:docMk/>
            <pc:sldMk cId="3936278598" sldId="4096"/>
            <ac:spMk id="35" creationId="{C4837249-1494-4EA2-B0D2-957F8B852C97}"/>
          </ac:spMkLst>
        </pc:spChg>
        <pc:picChg chg="mod">
          <ac:chgData name="Tyler Trebilcock" userId="fbe183bf-fa41-422b-af39-0629579a8e61" providerId="ADAL" clId="{CF55594A-1621-47E6-9894-300C3F7A7889}" dt="2021-04-01T02:23:41.635" v="7466" actId="1076"/>
          <ac:picMkLst>
            <pc:docMk/>
            <pc:sldMk cId="3936278598" sldId="4096"/>
            <ac:picMk id="12" creationId="{268FA059-0A23-4965-A824-DC3D1808F32D}"/>
          </ac:picMkLst>
        </pc:picChg>
        <pc:picChg chg="mod">
          <ac:chgData name="Tyler Trebilcock" userId="fbe183bf-fa41-422b-af39-0629579a8e61" providerId="ADAL" clId="{CF55594A-1621-47E6-9894-300C3F7A7889}" dt="2021-03-30T20:54:29.729" v="3979" actId="1076"/>
          <ac:picMkLst>
            <pc:docMk/>
            <pc:sldMk cId="3936278598" sldId="4096"/>
            <ac:picMk id="27" creationId="{99A99336-735F-46EF-83F3-3633F4D49D68}"/>
          </ac:picMkLst>
        </pc:picChg>
        <pc:picChg chg="add del">
          <ac:chgData name="Tyler Trebilcock" userId="fbe183bf-fa41-422b-af39-0629579a8e61" providerId="ADAL" clId="{CF55594A-1621-47E6-9894-300C3F7A7889}" dt="2021-04-01T02:25:05.567" v="7488" actId="21"/>
          <ac:picMkLst>
            <pc:docMk/>
            <pc:sldMk cId="3936278598" sldId="4096"/>
            <ac:picMk id="42" creationId="{FF62FE18-82CE-4CC0-B83E-76F0F277D063}"/>
          </ac:picMkLst>
        </pc:picChg>
        <pc:picChg chg="add mod">
          <ac:chgData name="Tyler Trebilcock" userId="fbe183bf-fa41-422b-af39-0629579a8e61" providerId="ADAL" clId="{CF55594A-1621-47E6-9894-300C3F7A7889}" dt="2021-04-01T02:27:18.019" v="7510" actId="1076"/>
          <ac:picMkLst>
            <pc:docMk/>
            <pc:sldMk cId="3936278598" sldId="4096"/>
            <ac:picMk id="44" creationId="{A1DE52EB-C2E4-483A-A5AB-E371BD9EA691}"/>
          </ac:picMkLst>
        </pc:picChg>
        <pc:cxnChg chg="add mod">
          <ac:chgData name="Tyler Trebilcock" userId="fbe183bf-fa41-422b-af39-0629579a8e61" providerId="ADAL" clId="{CF55594A-1621-47E6-9894-300C3F7A7889}" dt="2021-03-30T20:54:03.241" v="3974" actId="14100"/>
          <ac:cxnSpMkLst>
            <pc:docMk/>
            <pc:sldMk cId="3936278598" sldId="4096"/>
            <ac:cxnSpMk id="5" creationId="{55E30550-B911-4ED3-B346-F93311F03019}"/>
          </ac:cxnSpMkLst>
        </pc:cxnChg>
        <pc:cxnChg chg="mod">
          <ac:chgData name="Tyler Trebilcock" userId="fbe183bf-fa41-422b-af39-0629579a8e61" providerId="ADAL" clId="{CF55594A-1621-47E6-9894-300C3F7A7889}" dt="2021-04-01T02:23:49.236" v="7469" actId="14100"/>
          <ac:cxnSpMkLst>
            <pc:docMk/>
            <pc:sldMk cId="3936278598" sldId="4096"/>
            <ac:cxnSpMk id="9" creationId="{CD59E110-5BF0-4DB8-86F4-87B28234E6BD}"/>
          </ac:cxnSpMkLst>
        </pc:cxnChg>
        <pc:cxnChg chg="mod">
          <ac:chgData name="Tyler Trebilcock" userId="fbe183bf-fa41-422b-af39-0629579a8e61" providerId="ADAL" clId="{CF55594A-1621-47E6-9894-300C3F7A7889}" dt="2021-04-01T02:23:57.478" v="7471" actId="1076"/>
          <ac:cxnSpMkLst>
            <pc:docMk/>
            <pc:sldMk cId="3936278598" sldId="4096"/>
            <ac:cxnSpMk id="15" creationId="{D2D951EB-E1BF-4800-A48F-AE66A4CB9C35}"/>
          </ac:cxnSpMkLst>
        </pc:cxnChg>
        <pc:cxnChg chg="add mod">
          <ac:chgData name="Tyler Trebilcock" userId="fbe183bf-fa41-422b-af39-0629579a8e61" providerId="ADAL" clId="{CF55594A-1621-47E6-9894-300C3F7A7889}" dt="2021-03-30T20:54:15.936" v="3976" actId="14100"/>
          <ac:cxnSpMkLst>
            <pc:docMk/>
            <pc:sldMk cId="3936278598" sldId="4096"/>
            <ac:cxnSpMk id="16" creationId="{351E2CAB-0497-4CB1-95A8-9CC3035BFA3A}"/>
          </ac:cxnSpMkLst>
        </pc:cxnChg>
        <pc:cxnChg chg="mod">
          <ac:chgData name="Tyler Trebilcock" userId="fbe183bf-fa41-422b-af39-0629579a8e61" providerId="ADAL" clId="{CF55594A-1621-47E6-9894-300C3F7A7889}" dt="2021-04-01T02:24:00.243" v="7472" actId="1076"/>
          <ac:cxnSpMkLst>
            <pc:docMk/>
            <pc:sldMk cId="3936278598" sldId="4096"/>
            <ac:cxnSpMk id="18" creationId="{FC35588C-1C68-458D-B403-82572C1AA22C}"/>
          </ac:cxnSpMkLst>
        </pc:cxnChg>
        <pc:cxnChg chg="mod">
          <ac:chgData name="Tyler Trebilcock" userId="fbe183bf-fa41-422b-af39-0629579a8e61" providerId="ADAL" clId="{CF55594A-1621-47E6-9894-300C3F7A7889}" dt="2021-04-01T02:24:25.985" v="7479" actId="14100"/>
          <ac:cxnSpMkLst>
            <pc:docMk/>
            <pc:sldMk cId="3936278598" sldId="4096"/>
            <ac:cxnSpMk id="21" creationId="{DA5F9825-CDD6-4644-98EC-B5BD5028E235}"/>
          </ac:cxnSpMkLst>
        </pc:cxnChg>
        <pc:cxnChg chg="add mod">
          <ac:chgData name="Tyler Trebilcock" userId="fbe183bf-fa41-422b-af39-0629579a8e61" providerId="ADAL" clId="{CF55594A-1621-47E6-9894-300C3F7A7889}" dt="2021-03-30T20:55:52.353" v="4039" actId="14100"/>
          <ac:cxnSpMkLst>
            <pc:docMk/>
            <pc:sldMk cId="3936278598" sldId="4096"/>
            <ac:cxnSpMk id="22" creationId="{BB6AED8A-B8C4-4292-ACB4-68EE5E32F2DB}"/>
          </ac:cxnSpMkLst>
        </pc:cxnChg>
        <pc:cxnChg chg="mod">
          <ac:chgData name="Tyler Trebilcock" userId="fbe183bf-fa41-422b-af39-0629579a8e61" providerId="ADAL" clId="{CF55594A-1621-47E6-9894-300C3F7A7889}" dt="2021-04-01T02:24:34.476" v="7481" actId="14100"/>
          <ac:cxnSpMkLst>
            <pc:docMk/>
            <pc:sldMk cId="3936278598" sldId="4096"/>
            <ac:cxnSpMk id="23" creationId="{AC82ED5D-1A4C-41C3-A413-90564FF9F7FA}"/>
          </ac:cxnSpMkLst>
        </pc:cxnChg>
      </pc:sldChg>
      <pc:sldChg chg="addSp modSp mod">
        <pc:chgData name="Tyler Trebilcock" userId="fbe183bf-fa41-422b-af39-0629579a8e61" providerId="ADAL" clId="{CF55594A-1621-47E6-9894-300C3F7A7889}" dt="2021-03-31T22:37:02.506" v="7460" actId="14100"/>
        <pc:sldMkLst>
          <pc:docMk/>
          <pc:sldMk cId="964243164" sldId="4097"/>
        </pc:sldMkLst>
        <pc:spChg chg="mod">
          <ac:chgData name="Tyler Trebilcock" userId="fbe183bf-fa41-422b-af39-0629579a8e61" providerId="ADAL" clId="{CF55594A-1621-47E6-9894-300C3F7A7889}" dt="2021-03-30T20:32:57.768" v="3573" actId="20577"/>
          <ac:spMkLst>
            <pc:docMk/>
            <pc:sldMk cId="964243164" sldId="4097"/>
            <ac:spMk id="3" creationId="{151FCC42-2C0B-4D8B-A027-AFA4DFC5CD13}"/>
          </ac:spMkLst>
        </pc:spChg>
        <pc:spChg chg="mod">
          <ac:chgData name="Tyler Trebilcock" userId="fbe183bf-fa41-422b-af39-0629579a8e61" providerId="ADAL" clId="{CF55594A-1621-47E6-9894-300C3F7A7889}" dt="2021-03-31T22:09:00.363" v="7445" actId="20577"/>
          <ac:spMkLst>
            <pc:docMk/>
            <pc:sldMk cId="964243164" sldId="4097"/>
            <ac:spMk id="5" creationId="{021EE28A-8510-46D0-A64C-2844208716F7}"/>
          </ac:spMkLst>
        </pc:spChg>
        <pc:picChg chg="add mod">
          <ac:chgData name="Tyler Trebilcock" userId="fbe183bf-fa41-422b-af39-0629579a8e61" providerId="ADAL" clId="{CF55594A-1621-47E6-9894-300C3F7A7889}" dt="2021-03-31T22:36:53.828" v="7458" actId="14100"/>
          <ac:picMkLst>
            <pc:docMk/>
            <pc:sldMk cId="964243164" sldId="4097"/>
            <ac:picMk id="4" creationId="{F2AEC0C2-39AE-4D6D-94E0-35035393BE7F}"/>
          </ac:picMkLst>
        </pc:picChg>
        <pc:picChg chg="mod">
          <ac:chgData name="Tyler Trebilcock" userId="fbe183bf-fa41-422b-af39-0629579a8e61" providerId="ADAL" clId="{CF55594A-1621-47E6-9894-300C3F7A7889}" dt="2021-03-31T22:37:02.506" v="7460" actId="14100"/>
          <ac:picMkLst>
            <pc:docMk/>
            <pc:sldMk cId="964243164" sldId="4097"/>
            <ac:picMk id="14" creationId="{5D4D4301-15ED-4A60-9EDE-97A3D84AED49}"/>
          </ac:picMkLst>
        </pc:picChg>
      </pc:sldChg>
      <pc:sldChg chg="addSp modSp mod">
        <pc:chgData name="Tyler Trebilcock" userId="fbe183bf-fa41-422b-af39-0629579a8e61" providerId="ADAL" clId="{CF55594A-1621-47E6-9894-300C3F7A7889}" dt="2021-03-31T22:56:26.423" v="7462" actId="12"/>
        <pc:sldMkLst>
          <pc:docMk/>
          <pc:sldMk cId="1086816621" sldId="4098"/>
        </pc:sldMkLst>
        <pc:spChg chg="mod">
          <ac:chgData name="Tyler Trebilcock" userId="fbe183bf-fa41-422b-af39-0629579a8e61" providerId="ADAL" clId="{CF55594A-1621-47E6-9894-300C3F7A7889}" dt="2021-03-30T20:33:20.605" v="3610" actId="20577"/>
          <ac:spMkLst>
            <pc:docMk/>
            <pc:sldMk cId="1086816621" sldId="4098"/>
            <ac:spMk id="3" creationId="{151FCC42-2C0B-4D8B-A027-AFA4DFC5CD13}"/>
          </ac:spMkLst>
        </pc:spChg>
        <pc:spChg chg="mod">
          <ac:chgData name="Tyler Trebilcock" userId="fbe183bf-fa41-422b-af39-0629579a8e61" providerId="ADAL" clId="{CF55594A-1621-47E6-9894-300C3F7A7889}" dt="2021-03-31T22:56:17.986" v="7461" actId="12"/>
          <ac:spMkLst>
            <pc:docMk/>
            <pc:sldMk cId="1086816621" sldId="4098"/>
            <ac:spMk id="4" creationId="{7C74393A-497C-4F8D-85EF-14B34E6F8B12}"/>
          </ac:spMkLst>
        </pc:spChg>
        <pc:spChg chg="mod">
          <ac:chgData name="Tyler Trebilcock" userId="fbe183bf-fa41-422b-af39-0629579a8e61" providerId="ADAL" clId="{CF55594A-1621-47E6-9894-300C3F7A7889}" dt="2021-03-31T02:35:34.722" v="6974" actId="20577"/>
          <ac:spMkLst>
            <pc:docMk/>
            <pc:sldMk cId="1086816621" sldId="4098"/>
            <ac:spMk id="5" creationId="{021EE28A-8510-46D0-A64C-2844208716F7}"/>
          </ac:spMkLst>
        </pc:spChg>
        <pc:spChg chg="mod">
          <ac:chgData name="Tyler Trebilcock" userId="fbe183bf-fa41-422b-af39-0629579a8e61" providerId="ADAL" clId="{CF55594A-1621-47E6-9894-300C3F7A7889}" dt="2021-03-31T02:37:01.805" v="7054" actId="20577"/>
          <ac:spMkLst>
            <pc:docMk/>
            <pc:sldMk cId="1086816621" sldId="4098"/>
            <ac:spMk id="8" creationId="{FF1D67DE-07FE-4F6E-B17F-5386CD5C59C4}"/>
          </ac:spMkLst>
        </pc:spChg>
        <pc:spChg chg="mod">
          <ac:chgData name="Tyler Trebilcock" userId="fbe183bf-fa41-422b-af39-0629579a8e61" providerId="ADAL" clId="{CF55594A-1621-47E6-9894-300C3F7A7889}" dt="2021-03-31T22:56:26.423" v="7462" actId="12"/>
          <ac:spMkLst>
            <pc:docMk/>
            <pc:sldMk cId="1086816621" sldId="4098"/>
            <ac:spMk id="30" creationId="{D5236990-77E1-423A-B458-0753DD2EAEF5}"/>
          </ac:spMkLst>
        </pc:spChg>
        <pc:picChg chg="add mod modCrop">
          <ac:chgData name="Tyler Trebilcock" userId="fbe183bf-fa41-422b-af39-0629579a8e61" providerId="ADAL" clId="{CF55594A-1621-47E6-9894-300C3F7A7889}" dt="2021-03-31T02:38:24.957" v="7221" actId="1076"/>
          <ac:picMkLst>
            <pc:docMk/>
            <pc:sldMk cId="1086816621" sldId="4098"/>
            <ac:picMk id="7" creationId="{5C2138CF-6DB5-4603-8578-39ABC5DF0E6F}"/>
          </ac:picMkLst>
        </pc:picChg>
        <pc:picChg chg="mod">
          <ac:chgData name="Tyler Trebilcock" userId="fbe183bf-fa41-422b-af39-0629579a8e61" providerId="ADAL" clId="{CF55594A-1621-47E6-9894-300C3F7A7889}" dt="2021-03-31T02:38:21.556" v="7220" actId="1076"/>
          <ac:picMkLst>
            <pc:docMk/>
            <pc:sldMk cId="1086816621" sldId="4098"/>
            <ac:picMk id="15" creationId="{2D6C3BFC-7CFF-4F34-8ECE-0DFA3C261B9B}"/>
          </ac:picMkLst>
        </pc:picChg>
      </pc:sldChg>
      <pc:sldChg chg="del">
        <pc:chgData name="Tyler Trebilcock" userId="fbe183bf-fa41-422b-af39-0629579a8e61" providerId="ADAL" clId="{CF55594A-1621-47E6-9894-300C3F7A7889}" dt="2021-03-30T23:20:43.253" v="4718" actId="2696"/>
        <pc:sldMkLst>
          <pc:docMk/>
          <pc:sldMk cId="1962783712" sldId="4099"/>
        </pc:sldMkLst>
      </pc:sldChg>
      <pc:sldChg chg="modSp mod">
        <pc:chgData name="Tyler Trebilcock" userId="fbe183bf-fa41-422b-af39-0629579a8e61" providerId="ADAL" clId="{CF55594A-1621-47E6-9894-300C3F7A7889}" dt="2021-03-31T01:31:45.595" v="6644" actId="20577"/>
        <pc:sldMkLst>
          <pc:docMk/>
          <pc:sldMk cId="2767764385" sldId="4100"/>
        </pc:sldMkLst>
        <pc:spChg chg="mod">
          <ac:chgData name="Tyler Trebilcock" userId="fbe183bf-fa41-422b-af39-0629579a8e61" providerId="ADAL" clId="{CF55594A-1621-47E6-9894-300C3F7A7889}" dt="2021-03-31T01:31:45.595" v="6644" actId="20577"/>
          <ac:spMkLst>
            <pc:docMk/>
            <pc:sldMk cId="2767764385" sldId="4100"/>
            <ac:spMk id="14" creationId="{A8249197-4C45-4347-92A4-7E38DB68A380}"/>
          </ac:spMkLst>
        </pc:spChg>
      </pc:sldChg>
      <pc:sldChg chg="add del">
        <pc:chgData name="Tyler Trebilcock" userId="fbe183bf-fa41-422b-af39-0629579a8e61" providerId="ADAL" clId="{CF55594A-1621-47E6-9894-300C3F7A7889}" dt="2021-04-01T02:52:21.590" v="7968" actId="2696"/>
        <pc:sldMkLst>
          <pc:docMk/>
          <pc:sldMk cId="3695127193" sldId="4107"/>
        </pc:sldMkLst>
      </pc:sldChg>
      <pc:sldMasterChg chg="setBg modSldLayout">
        <pc:chgData name="Tyler Trebilcock" userId="fbe183bf-fa41-422b-af39-0629579a8e61" providerId="ADAL" clId="{CF55594A-1621-47E6-9894-300C3F7A7889}" dt="2021-03-31T01:41:47.263" v="6898"/>
        <pc:sldMasterMkLst>
          <pc:docMk/>
          <pc:sldMasterMk cId="3719561799" sldId="2147483648"/>
        </pc:sldMasterMkLst>
        <pc:sldLayoutChg chg="setBg">
          <pc:chgData name="Tyler Trebilcock" userId="fbe183bf-fa41-422b-af39-0629579a8e61" providerId="ADAL" clId="{CF55594A-1621-47E6-9894-300C3F7A7889}" dt="2021-03-31T01:41:47.263" v="6898"/>
          <pc:sldLayoutMkLst>
            <pc:docMk/>
            <pc:sldMasterMk cId="3719561799" sldId="2147483648"/>
            <pc:sldLayoutMk cId="658611499" sldId="2147483650"/>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1433382152" sldId="2147483652"/>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38398236" sldId="2147483653"/>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2967297328" sldId="2147483655"/>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754622326" sldId="2147483679"/>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611690033" sldId="2147483680"/>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657824306" sldId="2147483685"/>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1613774595" sldId="2147483689"/>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1678955934" sldId="2147483692"/>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4238610786" sldId="2147483694"/>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1499115167" sldId="2147483734"/>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1822491092" sldId="2147483735"/>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3163681243" sldId="2147483782"/>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4289073559" sldId="2147483783"/>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617344365" sldId="2147483785"/>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4291588127" sldId="2147483787"/>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3258668110" sldId="2147483789"/>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2428783879" sldId="2147483790"/>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177651197" sldId="2147483791"/>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60376131" sldId="2147483793"/>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3289018784" sldId="2147483795"/>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936414246" sldId="2147483796"/>
          </pc:sldLayoutMkLst>
        </pc:sldLayoutChg>
        <pc:sldLayoutChg chg="setBg">
          <pc:chgData name="Tyler Trebilcock" userId="fbe183bf-fa41-422b-af39-0629579a8e61" providerId="ADAL" clId="{CF55594A-1621-47E6-9894-300C3F7A7889}" dt="2021-03-31T01:41:47.263" v="6898"/>
          <pc:sldLayoutMkLst>
            <pc:docMk/>
            <pc:sldMasterMk cId="3719561799" sldId="2147483648"/>
            <pc:sldLayoutMk cId="2904304504" sldId="2147483797"/>
          </pc:sldLayoutMkLst>
        </pc:sldLayoutChg>
      </pc:sldMasterChg>
    </pc:docChg>
  </pc:docChgLst>
  <pc:docChgLst>
    <pc:chgData name="Logan Alexander Faubion" userId="S::lf367@nau.edu::ca23724e-7679-4f79-b63b-543e294bf5fe" providerId="AD" clId="Web-{7726CC70-09E0-4830-BC73-40F7F10F7ED3}"/>
    <pc:docChg chg="modSld">
      <pc:chgData name="Logan Alexander Faubion" userId="S::lf367@nau.edu::ca23724e-7679-4f79-b63b-543e294bf5fe" providerId="AD" clId="Web-{7726CC70-09E0-4830-BC73-40F7F10F7ED3}" dt="2021-03-28T23:28:36.782" v="617" actId="1076"/>
      <pc:docMkLst>
        <pc:docMk/>
      </pc:docMkLst>
      <pc:sldChg chg="addSp delSp modSp">
        <pc:chgData name="Logan Alexander Faubion" userId="S::lf367@nau.edu::ca23724e-7679-4f79-b63b-543e294bf5fe" providerId="AD" clId="Web-{7726CC70-09E0-4830-BC73-40F7F10F7ED3}" dt="2021-03-28T23:08:23.449" v="130" actId="1076"/>
        <pc:sldMkLst>
          <pc:docMk/>
          <pc:sldMk cId="4225124694" sldId="390"/>
        </pc:sldMkLst>
        <pc:spChg chg="add del mod">
          <ac:chgData name="Logan Alexander Faubion" userId="S::lf367@nau.edu::ca23724e-7679-4f79-b63b-543e294bf5fe" providerId="AD" clId="Web-{7726CC70-09E0-4830-BC73-40F7F10F7ED3}" dt="2021-03-28T23:01:59.583" v="26"/>
          <ac:spMkLst>
            <pc:docMk/>
            <pc:sldMk cId="4225124694" sldId="390"/>
            <ac:spMk id="7" creationId="{7EE133D0-9922-407C-B49B-7EBA4969FD98}"/>
          </ac:spMkLst>
        </pc:spChg>
        <pc:spChg chg="add del mod">
          <ac:chgData name="Logan Alexander Faubion" userId="S::lf367@nau.edu::ca23724e-7679-4f79-b63b-543e294bf5fe" providerId="AD" clId="Web-{7726CC70-09E0-4830-BC73-40F7F10F7ED3}" dt="2021-03-28T22:26:54.741" v="17"/>
          <ac:spMkLst>
            <pc:docMk/>
            <pc:sldMk cId="4225124694" sldId="390"/>
            <ac:spMk id="8" creationId="{C05A3BF4-21F8-4E2D-9952-6F51176E6B61}"/>
          </ac:spMkLst>
        </pc:spChg>
        <pc:spChg chg="add del mod">
          <ac:chgData name="Logan Alexander Faubion" userId="S::lf367@nau.edu::ca23724e-7679-4f79-b63b-543e294bf5fe" providerId="AD" clId="Web-{7726CC70-09E0-4830-BC73-40F7F10F7ED3}" dt="2021-03-28T23:02:15.084" v="29"/>
          <ac:spMkLst>
            <pc:docMk/>
            <pc:sldMk cId="4225124694" sldId="390"/>
            <ac:spMk id="10" creationId="{159CF1B8-D644-43E3-88F7-4716A706C20A}"/>
          </ac:spMkLst>
        </pc:spChg>
        <pc:spChg chg="add del mod">
          <ac:chgData name="Logan Alexander Faubion" userId="S::lf367@nau.edu::ca23724e-7679-4f79-b63b-543e294bf5fe" providerId="AD" clId="Web-{7726CC70-09E0-4830-BC73-40F7F10F7ED3}" dt="2021-03-28T23:02:42.320" v="31"/>
          <ac:spMkLst>
            <pc:docMk/>
            <pc:sldMk cId="4225124694" sldId="390"/>
            <ac:spMk id="13" creationId="{023D6C34-0335-4767-AFBB-84A683FFEF6B}"/>
          </ac:spMkLst>
        </pc:spChg>
        <pc:spChg chg="del">
          <ac:chgData name="Logan Alexander Faubion" userId="S::lf367@nau.edu::ca23724e-7679-4f79-b63b-543e294bf5fe" providerId="AD" clId="Web-{7726CC70-09E0-4830-BC73-40F7F10F7ED3}" dt="2021-03-28T22:20:38.383" v="0"/>
          <ac:spMkLst>
            <pc:docMk/>
            <pc:sldMk cId="4225124694" sldId="390"/>
            <ac:spMk id="13" creationId="{2F15EABF-FD5F-4968-934E-1F8FD6B59527}"/>
          </ac:spMkLst>
        </pc:spChg>
        <pc:spChg chg="add del mod">
          <ac:chgData name="Logan Alexander Faubion" userId="S::lf367@nau.edu::ca23724e-7679-4f79-b63b-543e294bf5fe" providerId="AD" clId="Web-{7726CC70-09E0-4830-BC73-40F7F10F7ED3}" dt="2021-03-28T23:02:30.694" v="30"/>
          <ac:spMkLst>
            <pc:docMk/>
            <pc:sldMk cId="4225124694" sldId="390"/>
            <ac:spMk id="15" creationId="{4129463D-690A-4251-A0D9-8032CE219E11}"/>
          </ac:spMkLst>
        </pc:spChg>
        <pc:spChg chg="del">
          <ac:chgData name="Logan Alexander Faubion" userId="S::lf367@nau.edu::ca23724e-7679-4f79-b63b-543e294bf5fe" providerId="AD" clId="Web-{7726CC70-09E0-4830-BC73-40F7F10F7ED3}" dt="2021-03-28T22:21:02.992" v="1"/>
          <ac:spMkLst>
            <pc:docMk/>
            <pc:sldMk cId="4225124694" sldId="390"/>
            <ac:spMk id="19" creationId="{17BC9F08-189A-438E-81D6-E07A62A60DE8}"/>
          </ac:spMkLst>
        </pc:spChg>
        <pc:spChg chg="del">
          <ac:chgData name="Logan Alexander Faubion" userId="S::lf367@nau.edu::ca23724e-7679-4f79-b63b-543e294bf5fe" providerId="AD" clId="Web-{7726CC70-09E0-4830-BC73-40F7F10F7ED3}" dt="2021-03-28T22:23:30.863" v="2"/>
          <ac:spMkLst>
            <pc:docMk/>
            <pc:sldMk cId="4225124694" sldId="390"/>
            <ac:spMk id="26" creationId="{6A9C0924-6930-4AA4-991D-2DA10DC14C2D}"/>
          </ac:spMkLst>
        </pc:spChg>
        <pc:spChg chg="del">
          <ac:chgData name="Logan Alexander Faubion" userId="S::lf367@nau.edu::ca23724e-7679-4f79-b63b-543e294bf5fe" providerId="AD" clId="Web-{7726CC70-09E0-4830-BC73-40F7F10F7ED3}" dt="2021-03-28T22:25:35.302" v="8"/>
          <ac:spMkLst>
            <pc:docMk/>
            <pc:sldMk cId="4225124694" sldId="390"/>
            <ac:spMk id="27" creationId="{B4C38FBD-6E0E-4FDE-BE92-1A6FEF77F62C}"/>
          </ac:spMkLst>
        </pc:spChg>
        <pc:spChg chg="add del mod">
          <ac:chgData name="Logan Alexander Faubion" userId="S::lf367@nau.edu::ca23724e-7679-4f79-b63b-543e294bf5fe" providerId="AD" clId="Web-{7726CC70-09E0-4830-BC73-40F7F10F7ED3}" dt="2021-03-28T23:06:53.146" v="95"/>
          <ac:spMkLst>
            <pc:docMk/>
            <pc:sldMk cId="4225124694" sldId="390"/>
            <ac:spMk id="32" creationId="{BFC727DA-CE35-479C-8726-F1E95A8219B9}"/>
          </ac:spMkLst>
        </pc:spChg>
        <pc:spChg chg="add del mod">
          <ac:chgData name="Logan Alexander Faubion" userId="S::lf367@nau.edu::ca23724e-7679-4f79-b63b-543e294bf5fe" providerId="AD" clId="Web-{7726CC70-09E0-4830-BC73-40F7F10F7ED3}" dt="2021-03-28T23:06:45.021" v="88"/>
          <ac:spMkLst>
            <pc:docMk/>
            <pc:sldMk cId="4225124694" sldId="390"/>
            <ac:spMk id="34" creationId="{52A54D6C-EAAD-4C1F-B34B-968F71130F78}"/>
          </ac:spMkLst>
        </pc:spChg>
        <pc:spChg chg="add del mod">
          <ac:chgData name="Logan Alexander Faubion" userId="S::lf367@nau.edu::ca23724e-7679-4f79-b63b-543e294bf5fe" providerId="AD" clId="Web-{7726CC70-09E0-4830-BC73-40F7F10F7ED3}" dt="2021-03-28T23:06:44.052" v="87"/>
          <ac:spMkLst>
            <pc:docMk/>
            <pc:sldMk cId="4225124694" sldId="390"/>
            <ac:spMk id="36" creationId="{DD360E4B-B991-47E6-B69B-AF3F8D3EB789}"/>
          </ac:spMkLst>
        </pc:spChg>
        <pc:spChg chg="add del mod">
          <ac:chgData name="Logan Alexander Faubion" userId="S::lf367@nau.edu::ca23724e-7679-4f79-b63b-543e294bf5fe" providerId="AD" clId="Web-{7726CC70-09E0-4830-BC73-40F7F10F7ED3}" dt="2021-03-28T23:07:19.992" v="104"/>
          <ac:spMkLst>
            <pc:docMk/>
            <pc:sldMk cId="4225124694" sldId="390"/>
            <ac:spMk id="38" creationId="{1F54405E-54BC-4A6B-AC7C-F587017396BD}"/>
          </ac:spMkLst>
        </pc:spChg>
        <pc:graphicFrameChg chg="add del mod ord modGraphic">
          <ac:chgData name="Logan Alexander Faubion" userId="S::lf367@nau.edu::ca23724e-7679-4f79-b63b-543e294bf5fe" providerId="AD" clId="Web-{7726CC70-09E0-4830-BC73-40F7F10F7ED3}" dt="2021-03-28T23:02:12.802" v="28"/>
          <ac:graphicFrameMkLst>
            <pc:docMk/>
            <pc:sldMk cId="4225124694" sldId="390"/>
            <ac:graphicFrameMk id="17" creationId="{64A05599-5F0E-43E2-8DB2-CBD5A009EB26}"/>
          </ac:graphicFrameMkLst>
        </pc:graphicFrameChg>
        <pc:picChg chg="add del mod ord">
          <ac:chgData name="Logan Alexander Faubion" userId="S::lf367@nau.edu::ca23724e-7679-4f79-b63b-543e294bf5fe" providerId="AD" clId="Web-{7726CC70-09E0-4830-BC73-40F7F10F7ED3}" dt="2021-03-28T23:07:26.242" v="107"/>
          <ac:picMkLst>
            <pc:docMk/>
            <pc:sldMk cId="4225124694" sldId="390"/>
            <ac:picMk id="2" creationId="{72EE7188-FFAF-4674-A19A-92A0F5BF7EE9}"/>
          </ac:picMkLst>
        </pc:picChg>
        <pc:picChg chg="add del mod ord modCrop">
          <ac:chgData name="Logan Alexander Faubion" userId="S::lf367@nau.edu::ca23724e-7679-4f79-b63b-543e294bf5fe" providerId="AD" clId="Web-{7726CC70-09E0-4830-BC73-40F7F10F7ED3}" dt="2021-03-28T23:07:07.710" v="100"/>
          <ac:picMkLst>
            <pc:docMk/>
            <pc:sldMk cId="4225124694" sldId="390"/>
            <ac:picMk id="3" creationId="{52860DDB-8357-42B7-BECE-78D4631DD88B}"/>
          </ac:picMkLst>
        </pc:picChg>
        <pc:picChg chg="add del mod ord modCrop">
          <ac:chgData name="Logan Alexander Faubion" userId="S::lf367@nau.edu::ca23724e-7679-4f79-b63b-543e294bf5fe" providerId="AD" clId="Web-{7726CC70-09E0-4830-BC73-40F7F10F7ED3}" dt="2021-03-28T22:26:53.100" v="16"/>
          <ac:picMkLst>
            <pc:docMk/>
            <pc:sldMk cId="4225124694" sldId="390"/>
            <ac:picMk id="4" creationId="{691243BB-FEB6-48B7-B35A-0CFA07200C1E}"/>
          </ac:picMkLst>
        </pc:picChg>
        <pc:picChg chg="add del mod ord">
          <ac:chgData name="Logan Alexander Faubion" userId="S::lf367@nau.edu::ca23724e-7679-4f79-b63b-543e294bf5fe" providerId="AD" clId="Web-{7726CC70-09E0-4830-BC73-40F7F10F7ED3}" dt="2021-03-28T23:07:06.163" v="99"/>
          <ac:picMkLst>
            <pc:docMk/>
            <pc:sldMk cId="4225124694" sldId="390"/>
            <ac:picMk id="5" creationId="{2BB4A406-F402-4179-A964-E5A64C5D9DC9}"/>
          </ac:picMkLst>
        </pc:picChg>
        <pc:picChg chg="add del mod ord">
          <ac:chgData name="Logan Alexander Faubion" userId="S::lf367@nau.edu::ca23724e-7679-4f79-b63b-543e294bf5fe" providerId="AD" clId="Web-{7726CC70-09E0-4830-BC73-40F7F10F7ED3}" dt="2021-03-28T23:07:04.663" v="98"/>
          <ac:picMkLst>
            <pc:docMk/>
            <pc:sldMk cId="4225124694" sldId="390"/>
            <ac:picMk id="9" creationId="{8228B521-5C44-4B44-9BD3-8C3A67682CDA}"/>
          </ac:picMkLst>
        </pc:picChg>
        <pc:picChg chg="add del mod ord">
          <ac:chgData name="Logan Alexander Faubion" userId="S::lf367@nau.edu::ca23724e-7679-4f79-b63b-543e294bf5fe" providerId="AD" clId="Web-{7726CC70-09E0-4830-BC73-40F7F10F7ED3}" dt="2021-03-28T23:07:53.072" v="120" actId="14100"/>
          <ac:picMkLst>
            <pc:docMk/>
            <pc:sldMk cId="4225124694" sldId="390"/>
            <ac:picMk id="16" creationId="{52C3B8BB-ACC2-4BDF-91B5-44F5D341EAC5}"/>
          </ac:picMkLst>
        </pc:picChg>
        <pc:picChg chg="add del mod ord">
          <ac:chgData name="Logan Alexander Faubion" userId="S::lf367@nau.edu::ca23724e-7679-4f79-b63b-543e294bf5fe" providerId="AD" clId="Web-{7726CC70-09E0-4830-BC73-40F7F10F7ED3}" dt="2021-03-28T23:08:23.449" v="130" actId="1076"/>
          <ac:picMkLst>
            <pc:docMk/>
            <pc:sldMk cId="4225124694" sldId="390"/>
            <ac:picMk id="26" creationId="{ACD50E87-95F2-4AF0-BD33-CE816F155AA6}"/>
          </ac:picMkLst>
        </pc:picChg>
        <pc:picChg chg="add mod ord">
          <ac:chgData name="Logan Alexander Faubion" userId="S::lf367@nau.edu::ca23724e-7679-4f79-b63b-543e294bf5fe" providerId="AD" clId="Web-{7726CC70-09E0-4830-BC73-40F7F10F7ED3}" dt="2021-03-28T23:08:00.963" v="123"/>
          <ac:picMkLst>
            <pc:docMk/>
            <pc:sldMk cId="4225124694" sldId="390"/>
            <ac:picMk id="27" creationId="{2EEE0C5D-D6BE-40A3-BFA7-4378E201888D}"/>
          </ac:picMkLst>
        </pc:picChg>
        <pc:picChg chg="add del mod ord">
          <ac:chgData name="Logan Alexander Faubion" userId="S::lf367@nau.edu::ca23724e-7679-4f79-b63b-543e294bf5fe" providerId="AD" clId="Web-{7726CC70-09E0-4830-BC73-40F7F10F7ED3}" dt="2021-03-28T23:08:12.479" v="126" actId="1076"/>
          <ac:picMkLst>
            <pc:docMk/>
            <pc:sldMk cId="4225124694" sldId="390"/>
            <ac:picMk id="30" creationId="{B8ECA263-EACC-4BA7-BC35-CC669F4DFA0B}"/>
          </ac:picMkLst>
        </pc:picChg>
      </pc:sldChg>
      <pc:sldChg chg="addSp delSp modSp">
        <pc:chgData name="Logan Alexander Faubion" userId="S::lf367@nau.edu::ca23724e-7679-4f79-b63b-543e294bf5fe" providerId="AD" clId="Web-{7726CC70-09E0-4830-BC73-40F7F10F7ED3}" dt="2021-03-28T23:28:36.782" v="617" actId="1076"/>
        <pc:sldMkLst>
          <pc:docMk/>
          <pc:sldMk cId="953111826" sldId="4083"/>
        </pc:sldMkLst>
        <pc:spChg chg="mod">
          <ac:chgData name="Logan Alexander Faubion" userId="S::lf367@nau.edu::ca23724e-7679-4f79-b63b-543e294bf5fe" providerId="AD" clId="Web-{7726CC70-09E0-4830-BC73-40F7F10F7ED3}" dt="2021-03-28T23:27:46.123" v="605" actId="14100"/>
          <ac:spMkLst>
            <pc:docMk/>
            <pc:sldMk cId="953111826" sldId="4083"/>
            <ac:spMk id="4" creationId="{F8DA0C02-DDF7-4736-921F-4E0EEB51FF3B}"/>
          </ac:spMkLst>
        </pc:spChg>
        <pc:spChg chg="del">
          <ac:chgData name="Logan Alexander Faubion" userId="S::lf367@nau.edu::ca23724e-7679-4f79-b63b-543e294bf5fe" providerId="AD" clId="Web-{7726CC70-09E0-4830-BC73-40F7F10F7ED3}" dt="2021-03-28T23:16:25.414" v="145"/>
          <ac:spMkLst>
            <pc:docMk/>
            <pc:sldMk cId="953111826" sldId="4083"/>
            <ac:spMk id="5" creationId="{5847BD5C-49CA-49E8-8378-310686DB1E37}"/>
          </ac:spMkLst>
        </pc:spChg>
        <pc:spChg chg="add mod">
          <ac:chgData name="Logan Alexander Faubion" userId="S::lf367@nau.edu::ca23724e-7679-4f79-b63b-543e294bf5fe" providerId="AD" clId="Web-{7726CC70-09E0-4830-BC73-40F7F10F7ED3}" dt="2021-03-28T23:28:36.782" v="617" actId="1076"/>
          <ac:spMkLst>
            <pc:docMk/>
            <pc:sldMk cId="953111826" sldId="4083"/>
            <ac:spMk id="11" creationId="{F861599B-C2C6-48B9-A8C5-BC228414022F}"/>
          </ac:spMkLst>
        </pc:spChg>
        <pc:picChg chg="add mod ord modCrop">
          <ac:chgData name="Logan Alexander Faubion" userId="S::lf367@nau.edu::ca23724e-7679-4f79-b63b-543e294bf5fe" providerId="AD" clId="Web-{7726CC70-09E0-4830-BC73-40F7F10F7ED3}" dt="2021-03-28T23:27:49.108" v="606" actId="1076"/>
          <ac:picMkLst>
            <pc:docMk/>
            <pc:sldMk cId="953111826" sldId="4083"/>
            <ac:picMk id="7" creationId="{F8F79E63-6130-4211-B0ED-83529515B931}"/>
          </ac:picMkLst>
        </pc:picChg>
        <pc:picChg chg="add del mod">
          <ac:chgData name="Logan Alexander Faubion" userId="S::lf367@nau.edu::ca23724e-7679-4f79-b63b-543e294bf5fe" providerId="AD" clId="Web-{7726CC70-09E0-4830-BC73-40F7F10F7ED3}" dt="2021-03-28T23:17:02.197" v="151"/>
          <ac:picMkLst>
            <pc:docMk/>
            <pc:sldMk cId="953111826" sldId="4083"/>
            <ac:picMk id="9" creationId="{8A9F0B27-CCDB-4215-9FAA-156FD7550779}"/>
          </ac:picMkLst>
        </pc:picChg>
        <pc:picChg chg="add mod ord modCrop">
          <ac:chgData name="Logan Alexander Faubion" userId="S::lf367@nau.edu::ca23724e-7679-4f79-b63b-543e294bf5fe" providerId="AD" clId="Web-{7726CC70-09E0-4830-BC73-40F7F10F7ED3}" dt="2021-03-28T23:27:53.249" v="607" actId="1076"/>
          <ac:picMkLst>
            <pc:docMk/>
            <pc:sldMk cId="953111826" sldId="4083"/>
            <ac:picMk id="10" creationId="{48601556-F4FC-4274-8051-F9F278720BD5}"/>
          </ac:picMkLst>
        </pc:picChg>
      </pc:sldChg>
    </pc:docChg>
  </pc:docChgLst>
  <pc:docChgLst>
    <pc:chgData name="Emily Caroline Kasarjian" userId="S::eck67@nau.edu::e6735b90-ddf5-44ff-897f-61e3614c04d4" providerId="AD" clId="Web-{77837D95-8C43-411A-8E89-5973AF3C09FF}"/>
    <pc:docChg chg="modSld">
      <pc:chgData name="Emily Caroline Kasarjian" userId="S::eck67@nau.edu::e6735b90-ddf5-44ff-897f-61e3614c04d4" providerId="AD" clId="Web-{77837D95-8C43-411A-8E89-5973AF3C09FF}" dt="2021-03-31T02:05:09.833" v="230" actId="20577"/>
      <pc:docMkLst>
        <pc:docMk/>
      </pc:docMkLst>
      <pc:sldChg chg="delSp modSp">
        <pc:chgData name="Emily Caroline Kasarjian" userId="S::eck67@nau.edu::e6735b90-ddf5-44ff-897f-61e3614c04d4" providerId="AD" clId="Web-{77837D95-8C43-411A-8E89-5973AF3C09FF}" dt="2021-03-31T01:59:07.950" v="173" actId="1076"/>
        <pc:sldMkLst>
          <pc:docMk/>
          <pc:sldMk cId="2306935727" sldId="265"/>
        </pc:sldMkLst>
        <pc:spChg chg="mod">
          <ac:chgData name="Emily Caroline Kasarjian" userId="S::eck67@nau.edu::e6735b90-ddf5-44ff-897f-61e3614c04d4" providerId="AD" clId="Web-{77837D95-8C43-411A-8E89-5973AF3C09FF}" dt="2021-03-31T01:10:31.307" v="130" actId="20577"/>
          <ac:spMkLst>
            <pc:docMk/>
            <pc:sldMk cId="2306935727" sldId="265"/>
            <ac:spMk id="3" creationId="{AE223BB4-A62A-4233-9814-6A5FA5726986}"/>
          </ac:spMkLst>
        </pc:spChg>
        <pc:spChg chg="del">
          <ac:chgData name="Emily Caroline Kasarjian" userId="S::eck67@nau.edu::e6735b90-ddf5-44ff-897f-61e3614c04d4" providerId="AD" clId="Web-{77837D95-8C43-411A-8E89-5973AF3C09FF}" dt="2021-03-31T01:43:39.750" v="153"/>
          <ac:spMkLst>
            <pc:docMk/>
            <pc:sldMk cId="2306935727" sldId="265"/>
            <ac:spMk id="10" creationId="{41D2E454-DFD8-4D42-A147-04AF12286592}"/>
          </ac:spMkLst>
        </pc:spChg>
        <pc:graphicFrameChg chg="modGraphic">
          <ac:chgData name="Emily Caroline Kasarjian" userId="S::eck67@nau.edu::e6735b90-ddf5-44ff-897f-61e3614c04d4" providerId="AD" clId="Web-{77837D95-8C43-411A-8E89-5973AF3C09FF}" dt="2021-03-31T01:58:32.917" v="170"/>
          <ac:graphicFrameMkLst>
            <pc:docMk/>
            <pc:sldMk cId="2306935727" sldId="265"/>
            <ac:graphicFrameMk id="6" creationId="{D936F125-BED8-47CD-B779-E89A8919B9F7}"/>
          </ac:graphicFrameMkLst>
        </pc:graphicFrameChg>
        <pc:picChg chg="mod">
          <ac:chgData name="Emily Caroline Kasarjian" userId="S::eck67@nau.edu::e6735b90-ddf5-44ff-897f-61e3614c04d4" providerId="AD" clId="Web-{77837D95-8C43-411A-8E89-5973AF3C09FF}" dt="2021-03-31T01:59:07.950" v="173" actId="1076"/>
          <ac:picMkLst>
            <pc:docMk/>
            <pc:sldMk cId="2306935727" sldId="265"/>
            <ac:picMk id="4" creationId="{ABB09BC4-6E5C-479B-A023-D713B5BC2591}"/>
          </ac:picMkLst>
        </pc:picChg>
      </pc:sldChg>
      <pc:sldChg chg="modSp">
        <pc:chgData name="Emily Caroline Kasarjian" userId="S::eck67@nau.edu::e6735b90-ddf5-44ff-897f-61e3614c04d4" providerId="AD" clId="Web-{77837D95-8C43-411A-8E89-5973AF3C09FF}" dt="2021-03-31T01:40:45.114" v="150" actId="1076"/>
        <pc:sldMkLst>
          <pc:docMk/>
          <pc:sldMk cId="4246213640" sldId="266"/>
        </pc:sldMkLst>
        <pc:picChg chg="mod">
          <ac:chgData name="Emily Caroline Kasarjian" userId="S::eck67@nau.edu::e6735b90-ddf5-44ff-897f-61e3614c04d4" providerId="AD" clId="Web-{77837D95-8C43-411A-8E89-5973AF3C09FF}" dt="2021-03-31T01:40:38.801" v="149" actId="1076"/>
          <ac:picMkLst>
            <pc:docMk/>
            <pc:sldMk cId="4246213640" sldId="266"/>
            <ac:picMk id="3" creationId="{3E522EB4-48E1-4FD5-AE48-83C9D84E0816}"/>
          </ac:picMkLst>
        </pc:picChg>
        <pc:picChg chg="mod">
          <ac:chgData name="Emily Caroline Kasarjian" userId="S::eck67@nau.edu::e6735b90-ddf5-44ff-897f-61e3614c04d4" providerId="AD" clId="Web-{77837D95-8C43-411A-8E89-5973AF3C09FF}" dt="2021-03-31T01:40:45.114" v="150" actId="1076"/>
          <ac:picMkLst>
            <pc:docMk/>
            <pc:sldMk cId="4246213640" sldId="266"/>
            <ac:picMk id="14" creationId="{ACF79D45-FC39-456F-9D0D-806736C26176}"/>
          </ac:picMkLst>
        </pc:picChg>
      </pc:sldChg>
      <pc:sldChg chg="addSp delSp modSp">
        <pc:chgData name="Emily Caroline Kasarjian" userId="S::eck67@nau.edu::e6735b90-ddf5-44ff-897f-61e3614c04d4" providerId="AD" clId="Web-{77837D95-8C43-411A-8E89-5973AF3C09FF}" dt="2021-03-31T02:05:09.833" v="230" actId="20577"/>
        <pc:sldMkLst>
          <pc:docMk/>
          <pc:sldMk cId="2239901873" sldId="267"/>
        </pc:sldMkLst>
        <pc:spChg chg="mod">
          <ac:chgData name="Emily Caroline Kasarjian" userId="S::eck67@nau.edu::e6735b90-ddf5-44ff-897f-61e3614c04d4" providerId="AD" clId="Web-{77837D95-8C43-411A-8E89-5973AF3C09FF}" dt="2021-03-31T02:05:09.833" v="230" actId="20577"/>
          <ac:spMkLst>
            <pc:docMk/>
            <pc:sldMk cId="2239901873" sldId="267"/>
            <ac:spMk id="3" creationId="{AE223BB4-A62A-4233-9814-6A5FA5726986}"/>
          </ac:spMkLst>
        </pc:spChg>
        <pc:picChg chg="add del mod">
          <ac:chgData name="Emily Caroline Kasarjian" userId="S::eck67@nau.edu::e6735b90-ddf5-44ff-897f-61e3614c04d4" providerId="AD" clId="Web-{77837D95-8C43-411A-8E89-5973AF3C09FF}" dt="2021-03-31T00:58:23.244" v="4"/>
          <ac:picMkLst>
            <pc:docMk/>
            <pc:sldMk cId="2239901873" sldId="267"/>
            <ac:picMk id="4" creationId="{5C354994-0D3F-4243-92A3-84AAEC9BFB78}"/>
          </ac:picMkLst>
        </pc:picChg>
      </pc:sldChg>
      <pc:sldChg chg="delSp modSp">
        <pc:chgData name="Emily Caroline Kasarjian" userId="S::eck67@nau.edu::e6735b90-ddf5-44ff-897f-61e3614c04d4" providerId="AD" clId="Web-{77837D95-8C43-411A-8E89-5973AF3C09FF}" dt="2021-03-31T01:43:34.468" v="152"/>
        <pc:sldMkLst>
          <pc:docMk/>
          <pc:sldMk cId="3880835606" sldId="268"/>
        </pc:sldMkLst>
        <pc:spChg chg="mod">
          <ac:chgData name="Emily Caroline Kasarjian" userId="S::eck67@nau.edu::e6735b90-ddf5-44ff-897f-61e3614c04d4" providerId="AD" clId="Web-{77837D95-8C43-411A-8E89-5973AF3C09FF}" dt="2021-03-31T01:03:42.953" v="59" actId="20577"/>
          <ac:spMkLst>
            <pc:docMk/>
            <pc:sldMk cId="3880835606" sldId="268"/>
            <ac:spMk id="5" creationId="{9A221D81-AF2F-43E5-8006-6C56DE056104}"/>
          </ac:spMkLst>
        </pc:spChg>
        <pc:spChg chg="del">
          <ac:chgData name="Emily Caroline Kasarjian" userId="S::eck67@nau.edu::e6735b90-ddf5-44ff-897f-61e3614c04d4" providerId="AD" clId="Web-{77837D95-8C43-411A-8E89-5973AF3C09FF}" dt="2021-03-31T01:43:34.468" v="152"/>
          <ac:spMkLst>
            <pc:docMk/>
            <pc:sldMk cId="3880835606" sldId="268"/>
            <ac:spMk id="8" creationId="{41439E82-20CC-4FD0-AA46-883EFAD2EEB0}"/>
          </ac:spMkLst>
        </pc:spChg>
      </pc:sldChg>
      <pc:sldChg chg="modSp">
        <pc:chgData name="Emily Caroline Kasarjian" userId="S::eck67@nau.edu::e6735b90-ddf5-44ff-897f-61e3614c04d4" providerId="AD" clId="Web-{77837D95-8C43-411A-8E89-5973AF3C09FF}" dt="2021-03-31T01:58:23.791" v="169"/>
        <pc:sldMkLst>
          <pc:docMk/>
          <pc:sldMk cId="846093599" sldId="269"/>
        </pc:sldMkLst>
        <pc:spChg chg="mod">
          <ac:chgData name="Emily Caroline Kasarjian" userId="S::eck67@nau.edu::e6735b90-ddf5-44ff-897f-61e3614c04d4" providerId="AD" clId="Web-{77837D95-8C43-411A-8E89-5973AF3C09FF}" dt="2021-03-31T01:12:25.127" v="132" actId="20577"/>
          <ac:spMkLst>
            <pc:docMk/>
            <pc:sldMk cId="846093599" sldId="269"/>
            <ac:spMk id="5" creationId="{9A221D81-AF2F-43E5-8006-6C56DE056104}"/>
          </ac:spMkLst>
        </pc:spChg>
        <pc:graphicFrameChg chg="mod modGraphic">
          <ac:chgData name="Emily Caroline Kasarjian" userId="S::eck67@nau.edu::e6735b90-ddf5-44ff-897f-61e3614c04d4" providerId="AD" clId="Web-{77837D95-8C43-411A-8E89-5973AF3C09FF}" dt="2021-03-31T01:58:23.791" v="169"/>
          <ac:graphicFrameMkLst>
            <pc:docMk/>
            <pc:sldMk cId="846093599" sldId="269"/>
            <ac:graphicFrameMk id="7" creationId="{D54A2183-3B56-4F90-AA1E-4FF5CC75F2F7}"/>
          </ac:graphicFrameMkLst>
        </pc:graphicFrameChg>
      </pc:sldChg>
      <pc:sldChg chg="modSp">
        <pc:chgData name="Emily Caroline Kasarjian" userId="S::eck67@nau.edu::e6735b90-ddf5-44ff-897f-61e3614c04d4" providerId="AD" clId="Web-{77837D95-8C43-411A-8E89-5973AF3C09FF}" dt="2021-03-31T01:58:01.649" v="167"/>
        <pc:sldMkLst>
          <pc:docMk/>
          <pc:sldMk cId="2003434966" sldId="396"/>
        </pc:sldMkLst>
        <pc:graphicFrameChg chg="modGraphic">
          <ac:chgData name="Emily Caroline Kasarjian" userId="S::eck67@nau.edu::e6735b90-ddf5-44ff-897f-61e3614c04d4" providerId="AD" clId="Web-{77837D95-8C43-411A-8E89-5973AF3C09FF}" dt="2021-03-31T01:58:01.649" v="167"/>
          <ac:graphicFrameMkLst>
            <pc:docMk/>
            <pc:sldMk cId="2003434966" sldId="396"/>
            <ac:graphicFrameMk id="14" creationId="{71978434-B90F-4EF5-8A46-2BC62F03A238}"/>
          </ac:graphicFrameMkLst>
        </pc:graphicFrameChg>
      </pc:sldChg>
      <pc:sldChg chg="modSp">
        <pc:chgData name="Emily Caroline Kasarjian" userId="S::eck67@nau.edu::e6735b90-ddf5-44ff-897f-61e3614c04d4" providerId="AD" clId="Web-{77837D95-8C43-411A-8E89-5973AF3C09FF}" dt="2021-03-31T01:58:11.384" v="168"/>
        <pc:sldMkLst>
          <pc:docMk/>
          <pc:sldMk cId="851412882" sldId="397"/>
        </pc:sldMkLst>
        <pc:graphicFrameChg chg="mod modGraphic">
          <ac:chgData name="Emily Caroline Kasarjian" userId="S::eck67@nau.edu::e6735b90-ddf5-44ff-897f-61e3614c04d4" providerId="AD" clId="Web-{77837D95-8C43-411A-8E89-5973AF3C09FF}" dt="2021-03-31T01:58:11.384" v="168"/>
          <ac:graphicFrameMkLst>
            <pc:docMk/>
            <pc:sldMk cId="851412882" sldId="397"/>
            <ac:graphicFrameMk id="7" creationId="{D1BF7E34-1F44-475F-B245-38644E099F1E}"/>
          </ac:graphicFrameMkLst>
        </pc:graphicFrameChg>
      </pc:sldChg>
      <pc:sldChg chg="modSp">
        <pc:chgData name="Emily Caroline Kasarjian" userId="S::eck67@nau.edu::e6735b90-ddf5-44ff-897f-61e3614c04d4" providerId="AD" clId="Web-{77837D95-8C43-411A-8E89-5973AF3C09FF}" dt="2021-03-31T01:57:47.055" v="166"/>
        <pc:sldMkLst>
          <pc:docMk/>
          <pc:sldMk cId="2621847102" sldId="411"/>
        </pc:sldMkLst>
        <pc:graphicFrameChg chg="modGraphic">
          <ac:chgData name="Emily Caroline Kasarjian" userId="S::eck67@nau.edu::e6735b90-ddf5-44ff-897f-61e3614c04d4" providerId="AD" clId="Web-{77837D95-8C43-411A-8E89-5973AF3C09FF}" dt="2021-03-31T01:57:47.055" v="166"/>
          <ac:graphicFrameMkLst>
            <pc:docMk/>
            <pc:sldMk cId="2621847102" sldId="411"/>
            <ac:graphicFrameMk id="5" creationId="{F145F1E7-E0B0-4E27-974E-194123983583}"/>
          </ac:graphicFrameMkLst>
        </pc:graphicFrameChg>
      </pc:sldChg>
      <pc:sldChg chg="modSp">
        <pc:chgData name="Emily Caroline Kasarjian" userId="S::eck67@nau.edu::e6735b90-ddf5-44ff-897f-61e3614c04d4" providerId="AD" clId="Web-{77837D95-8C43-411A-8E89-5973AF3C09FF}" dt="2021-03-31T01:05:09.864" v="63" actId="1076"/>
        <pc:sldMkLst>
          <pc:docMk/>
          <pc:sldMk cId="767923421" sldId="412"/>
        </pc:sldMkLst>
        <pc:spChg chg="mod">
          <ac:chgData name="Emily Caroline Kasarjian" userId="S::eck67@nau.edu::e6735b90-ddf5-44ff-897f-61e3614c04d4" providerId="AD" clId="Web-{77837D95-8C43-411A-8E89-5973AF3C09FF}" dt="2021-03-31T01:04:38.222" v="61" actId="20577"/>
          <ac:spMkLst>
            <pc:docMk/>
            <pc:sldMk cId="767923421" sldId="412"/>
            <ac:spMk id="3" creationId="{D9C0F8D4-E55D-430C-85F2-2DBC49D9B6AB}"/>
          </ac:spMkLst>
        </pc:spChg>
        <pc:picChg chg="mod">
          <ac:chgData name="Emily Caroline Kasarjian" userId="S::eck67@nau.edu::e6735b90-ddf5-44ff-897f-61e3614c04d4" providerId="AD" clId="Web-{77837D95-8C43-411A-8E89-5973AF3C09FF}" dt="2021-03-31T01:05:09.864" v="63" actId="1076"/>
          <ac:picMkLst>
            <pc:docMk/>
            <pc:sldMk cId="767923421" sldId="412"/>
            <ac:picMk id="5" creationId="{BA5040EF-E64C-4194-817D-1C256062ACCB}"/>
          </ac:picMkLst>
        </pc:picChg>
      </pc:sldChg>
      <pc:sldChg chg="modSp">
        <pc:chgData name="Emily Caroline Kasarjian" userId="S::eck67@nau.edu::e6735b90-ddf5-44ff-897f-61e3614c04d4" providerId="AD" clId="Web-{77837D95-8C43-411A-8E89-5973AF3C09FF}" dt="2021-03-31T01:06:01.602" v="75"/>
        <pc:sldMkLst>
          <pc:docMk/>
          <pc:sldMk cId="190169884" sldId="4078"/>
        </pc:sldMkLst>
        <pc:graphicFrameChg chg="mod modGraphic">
          <ac:chgData name="Emily Caroline Kasarjian" userId="S::eck67@nau.edu::e6735b90-ddf5-44ff-897f-61e3614c04d4" providerId="AD" clId="Web-{77837D95-8C43-411A-8E89-5973AF3C09FF}" dt="2021-03-31T01:06:01.602" v="75"/>
          <ac:graphicFrameMkLst>
            <pc:docMk/>
            <pc:sldMk cId="190169884" sldId="4078"/>
            <ac:graphicFrameMk id="6" creationId="{1BA2CFBC-83D8-4BF3-8E91-BC281A63D238}"/>
          </ac:graphicFrameMkLst>
        </pc:graphicFrameChg>
      </pc:sldChg>
      <pc:sldChg chg="modSp">
        <pc:chgData name="Emily Caroline Kasarjian" userId="S::eck67@nau.edu::e6735b90-ddf5-44ff-897f-61e3614c04d4" providerId="AD" clId="Web-{77837D95-8C43-411A-8E89-5973AF3C09FF}" dt="2021-03-31T01:29:07.160" v="140" actId="20577"/>
        <pc:sldMkLst>
          <pc:docMk/>
          <pc:sldMk cId="116100928" sldId="4085"/>
        </pc:sldMkLst>
        <pc:spChg chg="mod">
          <ac:chgData name="Emily Caroline Kasarjian" userId="S::eck67@nau.edu::e6735b90-ddf5-44ff-897f-61e3614c04d4" providerId="AD" clId="Web-{77837D95-8C43-411A-8E89-5973AF3C09FF}" dt="2021-03-31T01:29:07.160" v="140" actId="20577"/>
          <ac:spMkLst>
            <pc:docMk/>
            <pc:sldMk cId="116100928" sldId="4085"/>
            <ac:spMk id="4" creationId="{F8DA0C02-DDF7-4736-921F-4E0EEB51FF3B}"/>
          </ac:spMkLst>
        </pc:spChg>
      </pc:sldChg>
      <pc:sldChg chg="modSp">
        <pc:chgData name="Emily Caroline Kasarjian" userId="S::eck67@nau.edu::e6735b90-ddf5-44ff-897f-61e3614c04d4" providerId="AD" clId="Web-{77837D95-8C43-411A-8E89-5973AF3C09FF}" dt="2021-03-31T01:19:22.263" v="137" actId="1076"/>
        <pc:sldMkLst>
          <pc:docMk/>
          <pc:sldMk cId="2453118953" sldId="4094"/>
        </pc:sldMkLst>
        <pc:spChg chg="mod">
          <ac:chgData name="Emily Caroline Kasarjian" userId="S::eck67@nau.edu::e6735b90-ddf5-44ff-897f-61e3614c04d4" providerId="AD" clId="Web-{77837D95-8C43-411A-8E89-5973AF3C09FF}" dt="2021-03-31T01:19:04.543" v="135" actId="14100"/>
          <ac:spMkLst>
            <pc:docMk/>
            <pc:sldMk cId="2453118953" sldId="4094"/>
            <ac:spMk id="13" creationId="{2F15EABF-FD5F-4968-934E-1F8FD6B59527}"/>
          </ac:spMkLst>
        </pc:spChg>
        <pc:picChg chg="mod">
          <ac:chgData name="Emily Caroline Kasarjian" userId="S::eck67@nau.edu::e6735b90-ddf5-44ff-897f-61e3614c04d4" providerId="AD" clId="Web-{77837D95-8C43-411A-8E89-5973AF3C09FF}" dt="2021-03-31T01:19:22.263" v="137" actId="1076"/>
          <ac:picMkLst>
            <pc:docMk/>
            <pc:sldMk cId="2453118953" sldId="4094"/>
            <ac:picMk id="2" creationId="{9C1C1B24-CC3D-4155-ABF4-E062CDDBB515}"/>
          </ac:picMkLst>
        </pc:picChg>
      </pc:sldChg>
      <pc:sldChg chg="modSp">
        <pc:chgData name="Emily Caroline Kasarjian" userId="S::eck67@nau.edu::e6735b90-ddf5-44ff-897f-61e3614c04d4" providerId="AD" clId="Web-{77837D95-8C43-411A-8E89-5973AF3C09FF}" dt="2021-03-31T01:42:46.293" v="151" actId="14100"/>
        <pc:sldMkLst>
          <pc:docMk/>
          <pc:sldMk cId="964243164" sldId="4097"/>
        </pc:sldMkLst>
        <pc:cxnChg chg="mod">
          <ac:chgData name="Emily Caroline Kasarjian" userId="S::eck67@nau.edu::e6735b90-ddf5-44ff-897f-61e3614c04d4" providerId="AD" clId="Web-{77837D95-8C43-411A-8E89-5973AF3C09FF}" dt="2021-03-31T01:42:46.293" v="151" actId="14100"/>
          <ac:cxnSpMkLst>
            <pc:docMk/>
            <pc:sldMk cId="964243164" sldId="4097"/>
            <ac:cxnSpMk id="10" creationId="{6821F2B7-5AAA-44CB-9959-44DB1AC38E53}"/>
          </ac:cxnSpMkLst>
        </pc:cxnChg>
      </pc:sldChg>
      <pc:sldChg chg="modSp">
        <pc:chgData name="Emily Caroline Kasarjian" userId="S::eck67@nau.edu::e6735b90-ddf5-44ff-897f-61e3614c04d4" providerId="AD" clId="Web-{77837D95-8C43-411A-8E89-5973AF3C09FF}" dt="2021-03-31T01:52:24.737" v="158" actId="1076"/>
        <pc:sldMkLst>
          <pc:docMk/>
          <pc:sldMk cId="1086816621" sldId="4098"/>
        </pc:sldMkLst>
        <pc:picChg chg="mod">
          <ac:chgData name="Emily Caroline Kasarjian" userId="S::eck67@nau.edu::e6735b90-ddf5-44ff-897f-61e3614c04d4" providerId="AD" clId="Web-{77837D95-8C43-411A-8E89-5973AF3C09FF}" dt="2021-03-31T01:52:24.737" v="158" actId="1076"/>
          <ac:picMkLst>
            <pc:docMk/>
            <pc:sldMk cId="1086816621" sldId="4098"/>
            <ac:picMk id="7" creationId="{5C2138CF-6DB5-4603-8578-39ABC5DF0E6F}"/>
          </ac:picMkLst>
        </pc:picChg>
      </pc:sldChg>
    </pc:docChg>
  </pc:docChgLst>
  <pc:docChgLst>
    <pc:chgData name="Emily Caroline Kasarjian" userId="S::eck67@nau.edu::e6735b90-ddf5-44ff-897f-61e3614c04d4" providerId="AD" clId="Web-{66515F77-AE80-4B72-A649-989BCBC73CB7}"/>
    <pc:docChg chg="modSld">
      <pc:chgData name="Emily Caroline Kasarjian" userId="S::eck67@nau.edu::e6735b90-ddf5-44ff-897f-61e3614c04d4" providerId="AD" clId="Web-{66515F77-AE80-4B72-A649-989BCBC73CB7}" dt="2021-03-30T07:11:57.505" v="1695" actId="1076"/>
      <pc:docMkLst>
        <pc:docMk/>
      </pc:docMkLst>
      <pc:sldChg chg="addSp delSp modSp">
        <pc:chgData name="Emily Caroline Kasarjian" userId="S::eck67@nau.edu::e6735b90-ddf5-44ff-897f-61e3614c04d4" providerId="AD" clId="Web-{66515F77-AE80-4B72-A649-989BCBC73CB7}" dt="2021-03-30T07:02:54.650" v="1626" actId="1076"/>
        <pc:sldMkLst>
          <pc:docMk/>
          <pc:sldMk cId="1708784079" sldId="394"/>
        </pc:sldMkLst>
        <pc:spChg chg="mod">
          <ac:chgData name="Emily Caroline Kasarjian" userId="S::eck67@nau.edu::e6735b90-ddf5-44ff-897f-61e3614c04d4" providerId="AD" clId="Web-{66515F77-AE80-4B72-A649-989BCBC73CB7}" dt="2021-03-30T06:28:40.672" v="604" actId="20577"/>
          <ac:spMkLst>
            <pc:docMk/>
            <pc:sldMk cId="1708784079" sldId="394"/>
            <ac:spMk id="4" creationId="{F8DA0C02-DDF7-4736-921F-4E0EEB51FF3B}"/>
          </ac:spMkLst>
        </pc:spChg>
        <pc:spChg chg="mod">
          <ac:chgData name="Emily Caroline Kasarjian" userId="S::eck67@nau.edu::e6735b90-ddf5-44ff-897f-61e3614c04d4" providerId="AD" clId="Web-{66515F77-AE80-4B72-A649-989BCBC73CB7}" dt="2021-03-30T05:16:41.371" v="51" actId="20577"/>
          <ac:spMkLst>
            <pc:docMk/>
            <pc:sldMk cId="1708784079" sldId="394"/>
            <ac:spMk id="5" creationId="{5847BD5C-49CA-49E8-8378-310686DB1E37}"/>
          </ac:spMkLst>
        </pc:spChg>
        <pc:spChg chg="del">
          <ac:chgData name="Emily Caroline Kasarjian" userId="S::eck67@nau.edu::e6735b90-ddf5-44ff-897f-61e3614c04d4" providerId="AD" clId="Web-{66515F77-AE80-4B72-A649-989BCBC73CB7}" dt="2021-03-30T05:16:43.746" v="52"/>
          <ac:spMkLst>
            <pc:docMk/>
            <pc:sldMk cId="1708784079" sldId="394"/>
            <ac:spMk id="9" creationId="{0CD71551-BBD7-483B-9BA4-10E76767DFFA}"/>
          </ac:spMkLst>
        </pc:spChg>
        <pc:spChg chg="add mod">
          <ac:chgData name="Emily Caroline Kasarjian" userId="S::eck67@nau.edu::e6735b90-ddf5-44ff-897f-61e3614c04d4" providerId="AD" clId="Web-{66515F77-AE80-4B72-A649-989BCBC73CB7}" dt="2021-03-30T05:33:02.303" v="88" actId="1076"/>
          <ac:spMkLst>
            <pc:docMk/>
            <pc:sldMk cId="1708784079" sldId="394"/>
            <ac:spMk id="10" creationId="{B8B6C172-EFBC-47D7-90BC-BE6366C81346}"/>
          </ac:spMkLst>
        </pc:spChg>
        <pc:spChg chg="add mod">
          <ac:chgData name="Emily Caroline Kasarjian" userId="S::eck67@nau.edu::e6735b90-ddf5-44ff-897f-61e3614c04d4" providerId="AD" clId="Web-{66515F77-AE80-4B72-A649-989BCBC73CB7}" dt="2021-03-30T07:02:54.650" v="1626" actId="1076"/>
          <ac:spMkLst>
            <pc:docMk/>
            <pc:sldMk cId="1708784079" sldId="394"/>
            <ac:spMk id="13" creationId="{DAFD1A16-0A52-481B-A041-EDFEDAB83A54}"/>
          </ac:spMkLst>
        </pc:spChg>
        <pc:picChg chg="add mod">
          <ac:chgData name="Emily Caroline Kasarjian" userId="S::eck67@nau.edu::e6735b90-ddf5-44ff-897f-61e3614c04d4" providerId="AD" clId="Web-{66515F77-AE80-4B72-A649-989BCBC73CB7}" dt="2021-03-30T05:32:31.739" v="55" actId="1076"/>
          <ac:picMkLst>
            <pc:docMk/>
            <pc:sldMk cId="1708784079" sldId="394"/>
            <ac:picMk id="7" creationId="{DE068A24-826D-49E1-A453-BEB8F3A91BA3}"/>
          </ac:picMkLst>
        </pc:picChg>
        <pc:inkChg chg="add del">
          <ac:chgData name="Emily Caroline Kasarjian" userId="S::eck67@nau.edu::e6735b90-ddf5-44ff-897f-61e3614c04d4" providerId="AD" clId="Web-{66515F77-AE80-4B72-A649-989BCBC73CB7}" dt="2021-03-30T07:02:14.305" v="1619"/>
          <ac:inkMkLst>
            <pc:docMk/>
            <pc:sldMk cId="1708784079" sldId="394"/>
            <ac:inkMk id="9" creationId="{9687463E-1584-4B03-9195-D90ED8E07E78}"/>
          </ac:inkMkLst>
        </pc:inkChg>
        <pc:inkChg chg="add del">
          <ac:chgData name="Emily Caroline Kasarjian" userId="S::eck67@nau.edu::e6735b90-ddf5-44ff-897f-61e3614c04d4" providerId="AD" clId="Web-{66515F77-AE80-4B72-A649-989BCBC73CB7}" dt="2021-03-30T07:02:08.789" v="1616"/>
          <ac:inkMkLst>
            <pc:docMk/>
            <pc:sldMk cId="1708784079" sldId="394"/>
            <ac:inkMk id="11" creationId="{ACF35B5B-3FFF-432B-A7F4-F74A7F898CD5}"/>
          </ac:inkMkLst>
        </pc:inkChg>
        <pc:inkChg chg="add del">
          <ac:chgData name="Emily Caroline Kasarjian" userId="S::eck67@nau.edu::e6735b90-ddf5-44ff-897f-61e3614c04d4" providerId="AD" clId="Web-{66515F77-AE80-4B72-A649-989BCBC73CB7}" dt="2021-03-30T07:02:14.305" v="1618"/>
          <ac:inkMkLst>
            <pc:docMk/>
            <pc:sldMk cId="1708784079" sldId="394"/>
            <ac:inkMk id="12" creationId="{6ED8C93B-335E-49BF-9BBF-07FA03B97516}"/>
          </ac:inkMkLst>
        </pc:inkChg>
      </pc:sldChg>
      <pc:sldChg chg="modSp">
        <pc:chgData name="Emily Caroline Kasarjian" userId="S::eck67@nau.edu::e6735b90-ddf5-44ff-897f-61e3614c04d4" providerId="AD" clId="Web-{66515F77-AE80-4B72-A649-989BCBC73CB7}" dt="2021-03-30T06:59:14.739" v="1525" actId="20577"/>
        <pc:sldMkLst>
          <pc:docMk/>
          <pc:sldMk cId="2003434966" sldId="396"/>
        </pc:sldMkLst>
        <pc:spChg chg="mod">
          <ac:chgData name="Emily Caroline Kasarjian" userId="S::eck67@nau.edu::e6735b90-ddf5-44ff-897f-61e3614c04d4" providerId="AD" clId="Web-{66515F77-AE80-4B72-A649-989BCBC73CB7}" dt="2021-03-30T05:41:31.182" v="158" actId="20577"/>
          <ac:spMkLst>
            <pc:docMk/>
            <pc:sldMk cId="2003434966" sldId="396"/>
            <ac:spMk id="4" creationId="{F8DA0C02-DDF7-4736-921F-4E0EEB51FF3B}"/>
          </ac:spMkLst>
        </pc:spChg>
        <pc:spChg chg="mod">
          <ac:chgData name="Emily Caroline Kasarjian" userId="S::eck67@nau.edu::e6735b90-ddf5-44ff-897f-61e3614c04d4" providerId="AD" clId="Web-{66515F77-AE80-4B72-A649-989BCBC73CB7}" dt="2021-03-30T06:59:14.739" v="1525" actId="20577"/>
          <ac:spMkLst>
            <pc:docMk/>
            <pc:sldMk cId="2003434966" sldId="396"/>
            <ac:spMk id="5" creationId="{5847BD5C-49CA-49E8-8378-310686DB1E37}"/>
          </ac:spMkLst>
        </pc:spChg>
        <pc:spChg chg="mod">
          <ac:chgData name="Emily Caroline Kasarjian" userId="S::eck67@nau.edu::e6735b90-ddf5-44ff-897f-61e3614c04d4" providerId="AD" clId="Web-{66515F77-AE80-4B72-A649-989BCBC73CB7}" dt="2021-03-30T05:42:07.903" v="162" actId="1076"/>
          <ac:spMkLst>
            <pc:docMk/>
            <pc:sldMk cId="2003434966" sldId="396"/>
            <ac:spMk id="9" creationId="{A7BDD831-B005-4C01-B399-E19237BDA41A}"/>
          </ac:spMkLst>
        </pc:spChg>
        <pc:graphicFrameChg chg="mod">
          <ac:chgData name="Emily Caroline Kasarjian" userId="S::eck67@nau.edu::e6735b90-ddf5-44ff-897f-61e3614c04d4" providerId="AD" clId="Web-{66515F77-AE80-4B72-A649-989BCBC73CB7}" dt="2021-03-30T05:42:10.716" v="163" actId="1076"/>
          <ac:graphicFrameMkLst>
            <pc:docMk/>
            <pc:sldMk cId="2003434966" sldId="396"/>
            <ac:graphicFrameMk id="10" creationId="{3759F800-C470-44B0-974D-DF509FE5EE50}"/>
          </ac:graphicFrameMkLst>
        </pc:graphicFrameChg>
        <pc:picChg chg="mod">
          <ac:chgData name="Emily Caroline Kasarjian" userId="S::eck67@nau.edu::e6735b90-ddf5-44ff-897f-61e3614c04d4" providerId="AD" clId="Web-{66515F77-AE80-4B72-A649-989BCBC73CB7}" dt="2021-03-30T06:15:37.760" v="177" actId="1076"/>
          <ac:picMkLst>
            <pc:docMk/>
            <pc:sldMk cId="2003434966" sldId="396"/>
            <ac:picMk id="7" creationId="{0FC308B2-4DD5-41A7-B1B9-30BDC8824E0A}"/>
          </ac:picMkLst>
        </pc:picChg>
        <pc:picChg chg="mod">
          <ac:chgData name="Emily Caroline Kasarjian" userId="S::eck67@nau.edu::e6735b90-ddf5-44ff-897f-61e3614c04d4" providerId="AD" clId="Web-{66515F77-AE80-4B72-A649-989BCBC73CB7}" dt="2021-03-30T06:15:32.713" v="174" actId="14100"/>
          <ac:picMkLst>
            <pc:docMk/>
            <pc:sldMk cId="2003434966" sldId="396"/>
            <ac:picMk id="15" creationId="{DB0157BD-A7B3-4915-8134-A6FDC4CA945C}"/>
          </ac:picMkLst>
        </pc:picChg>
      </pc:sldChg>
      <pc:sldChg chg="addSp delSp modSp">
        <pc:chgData name="Emily Caroline Kasarjian" userId="S::eck67@nau.edu::e6735b90-ddf5-44ff-897f-61e3614c04d4" providerId="AD" clId="Web-{66515F77-AE80-4B72-A649-989BCBC73CB7}" dt="2021-03-30T07:10:42.832" v="1681" actId="20577"/>
        <pc:sldMkLst>
          <pc:docMk/>
          <pc:sldMk cId="116100928" sldId="4085"/>
        </pc:sldMkLst>
        <pc:spChg chg="mod">
          <ac:chgData name="Emily Caroline Kasarjian" userId="S::eck67@nau.edu::e6735b90-ddf5-44ff-897f-61e3614c04d4" providerId="AD" clId="Web-{66515F77-AE80-4B72-A649-989BCBC73CB7}" dt="2021-03-30T06:57:10.642" v="1495" actId="20577"/>
          <ac:spMkLst>
            <pc:docMk/>
            <pc:sldMk cId="116100928" sldId="4085"/>
            <ac:spMk id="4" creationId="{F8DA0C02-DDF7-4736-921F-4E0EEB51FF3B}"/>
          </ac:spMkLst>
        </pc:spChg>
        <pc:spChg chg="del mod">
          <ac:chgData name="Emily Caroline Kasarjian" userId="S::eck67@nau.edu::e6735b90-ddf5-44ff-897f-61e3614c04d4" providerId="AD" clId="Web-{66515F77-AE80-4B72-A649-989BCBC73CB7}" dt="2021-03-30T06:57:13.533" v="1496"/>
          <ac:spMkLst>
            <pc:docMk/>
            <pc:sldMk cId="116100928" sldId="4085"/>
            <ac:spMk id="5" creationId="{5847BD5C-49CA-49E8-8378-310686DB1E37}"/>
          </ac:spMkLst>
        </pc:spChg>
        <pc:spChg chg="mod">
          <ac:chgData name="Emily Caroline Kasarjian" userId="S::eck67@nau.edu::e6735b90-ddf5-44ff-897f-61e3614c04d4" providerId="AD" clId="Web-{66515F77-AE80-4B72-A649-989BCBC73CB7}" dt="2021-03-30T06:55:56.469" v="1406" actId="20577"/>
          <ac:spMkLst>
            <pc:docMk/>
            <pc:sldMk cId="116100928" sldId="4085"/>
            <ac:spMk id="8" creationId="{FF1D67DE-07FE-4F6E-B17F-5386CD5C59C4}"/>
          </ac:spMkLst>
        </pc:spChg>
        <pc:spChg chg="del mod">
          <ac:chgData name="Emily Caroline Kasarjian" userId="S::eck67@nau.edu::e6735b90-ddf5-44ff-897f-61e3614c04d4" providerId="AD" clId="Web-{66515F77-AE80-4B72-A649-989BCBC73CB7}" dt="2021-03-30T06:32:50.086" v="646"/>
          <ac:spMkLst>
            <pc:docMk/>
            <pc:sldMk cId="116100928" sldId="4085"/>
            <ac:spMk id="9" creationId="{2F16A881-6F75-4FFE-9F15-47494A9D6B20}"/>
          </ac:spMkLst>
        </pc:spChg>
        <pc:spChg chg="add mod">
          <ac:chgData name="Emily Caroline Kasarjian" userId="S::eck67@nau.edu::e6735b90-ddf5-44ff-897f-61e3614c04d4" providerId="AD" clId="Web-{66515F77-AE80-4B72-A649-989BCBC73CB7}" dt="2021-03-30T07:09:55.862" v="1676" actId="1076"/>
          <ac:spMkLst>
            <pc:docMk/>
            <pc:sldMk cId="116100928" sldId="4085"/>
            <ac:spMk id="10" creationId="{4E01EF70-9A11-4B80-A86A-34C3B8D2D08B}"/>
          </ac:spMkLst>
        </pc:spChg>
        <pc:spChg chg="del">
          <ac:chgData name="Emily Caroline Kasarjian" userId="S::eck67@nau.edu::e6735b90-ddf5-44ff-897f-61e3614c04d4" providerId="AD" clId="Web-{66515F77-AE80-4B72-A649-989BCBC73CB7}" dt="2021-03-30T06:32:56.415" v="650"/>
          <ac:spMkLst>
            <pc:docMk/>
            <pc:sldMk cId="116100928" sldId="4085"/>
            <ac:spMk id="12" creationId="{D2F6934E-8D26-4F46-B208-3B11AF9CB82F}"/>
          </ac:spMkLst>
        </pc:spChg>
        <pc:spChg chg="add del mod">
          <ac:chgData name="Emily Caroline Kasarjian" userId="S::eck67@nau.edu::e6735b90-ddf5-44ff-897f-61e3614c04d4" providerId="AD" clId="Web-{66515F77-AE80-4B72-A649-989BCBC73CB7}" dt="2021-03-30T06:56:47.548" v="1442"/>
          <ac:spMkLst>
            <pc:docMk/>
            <pc:sldMk cId="116100928" sldId="4085"/>
            <ac:spMk id="14" creationId="{8C9F16F2-5522-45F2-9A2C-50C1BB2B1BB4}"/>
          </ac:spMkLst>
        </pc:spChg>
        <pc:spChg chg="add del mod">
          <ac:chgData name="Emily Caroline Kasarjian" userId="S::eck67@nau.edu::e6735b90-ddf5-44ff-897f-61e3614c04d4" providerId="AD" clId="Web-{66515F77-AE80-4B72-A649-989BCBC73CB7}" dt="2021-03-30T07:10:42.832" v="1681" actId="20577"/>
          <ac:spMkLst>
            <pc:docMk/>
            <pc:sldMk cId="116100928" sldId="4085"/>
            <ac:spMk id="15" creationId="{7A237AA8-33AF-4E6C-B563-9F1E807C7FF6}"/>
          </ac:spMkLst>
        </pc:spChg>
        <pc:spChg chg="add del mod">
          <ac:chgData name="Emily Caroline Kasarjian" userId="S::eck67@nau.edu::e6735b90-ddf5-44ff-897f-61e3614c04d4" providerId="AD" clId="Web-{66515F77-AE80-4B72-A649-989BCBC73CB7}" dt="2021-03-30T06:58:01.878" v="1502"/>
          <ac:spMkLst>
            <pc:docMk/>
            <pc:sldMk cId="116100928" sldId="4085"/>
            <ac:spMk id="17" creationId="{4D16A572-3397-4B23-BE08-43471627C2CE}"/>
          </ac:spMkLst>
        </pc:spChg>
        <pc:picChg chg="mod">
          <ac:chgData name="Emily Caroline Kasarjian" userId="S::eck67@nau.edu::e6735b90-ddf5-44ff-897f-61e3614c04d4" providerId="AD" clId="Web-{66515F77-AE80-4B72-A649-989BCBC73CB7}" dt="2021-03-30T07:10:02.940" v="1678" actId="1076"/>
          <ac:picMkLst>
            <pc:docMk/>
            <pc:sldMk cId="116100928" sldId="4085"/>
            <ac:picMk id="5" creationId="{97819459-2B2B-4E76-AE71-B9CE0F9ED71D}"/>
          </ac:picMkLst>
        </pc:picChg>
        <pc:picChg chg="mod modCrop">
          <ac:chgData name="Emily Caroline Kasarjian" userId="S::eck67@nau.edu::e6735b90-ddf5-44ff-897f-61e3614c04d4" providerId="AD" clId="Web-{66515F77-AE80-4B72-A649-989BCBC73CB7}" dt="2021-03-30T07:09:53.565" v="1675" actId="1076"/>
          <ac:picMkLst>
            <pc:docMk/>
            <pc:sldMk cId="116100928" sldId="4085"/>
            <ac:picMk id="7" creationId="{D1CA2678-8B80-412E-BE00-228C3D1CC209}"/>
          </ac:picMkLst>
        </pc:picChg>
        <pc:picChg chg="mod">
          <ac:chgData name="Emily Caroline Kasarjian" userId="S::eck67@nau.edu::e6735b90-ddf5-44ff-897f-61e3614c04d4" providerId="AD" clId="Web-{66515F77-AE80-4B72-A649-989BCBC73CB7}" dt="2021-03-30T07:10:05.331" v="1679" actId="1076"/>
          <ac:picMkLst>
            <pc:docMk/>
            <pc:sldMk cId="116100928" sldId="4085"/>
            <ac:picMk id="11" creationId="{7FADFAD3-F55F-464D-8B54-EBAA0D626544}"/>
          </ac:picMkLst>
        </pc:picChg>
      </pc:sldChg>
      <pc:sldChg chg="addSp delSp modSp">
        <pc:chgData name="Emily Caroline Kasarjian" userId="S::eck67@nau.edu::e6735b90-ddf5-44ff-897f-61e3614c04d4" providerId="AD" clId="Web-{66515F77-AE80-4B72-A649-989BCBC73CB7}" dt="2021-03-30T07:11:57.505" v="1695" actId="1076"/>
        <pc:sldMkLst>
          <pc:docMk/>
          <pc:sldMk cId="2453118953" sldId="4094"/>
        </pc:sldMkLst>
        <pc:spChg chg="del">
          <ac:chgData name="Emily Caroline Kasarjian" userId="S::eck67@nau.edu::e6735b90-ddf5-44ff-897f-61e3614c04d4" providerId="AD" clId="Web-{66515F77-AE80-4B72-A649-989BCBC73CB7}" dt="2021-03-30T05:10:14.659" v="26"/>
          <ac:spMkLst>
            <pc:docMk/>
            <pc:sldMk cId="2453118953" sldId="4094"/>
            <ac:spMk id="3" creationId="{C2A705A2-CA23-44EA-8BB4-B08A46BFA9B2}"/>
          </ac:spMkLst>
        </pc:spChg>
        <pc:spChg chg="del mod">
          <ac:chgData name="Emily Caroline Kasarjian" userId="S::eck67@nau.edu::e6735b90-ddf5-44ff-897f-61e3614c04d4" providerId="AD" clId="Web-{66515F77-AE80-4B72-A649-989BCBC73CB7}" dt="2021-03-30T07:11:53.364" v="1694"/>
          <ac:spMkLst>
            <pc:docMk/>
            <pc:sldMk cId="2453118953" sldId="4094"/>
            <ac:spMk id="4" creationId="{D250A020-C71F-4093-8C84-1A2CBA249FFD}"/>
          </ac:spMkLst>
        </pc:spChg>
        <pc:spChg chg="mod">
          <ac:chgData name="Emily Caroline Kasarjian" userId="S::eck67@nau.edu::e6735b90-ddf5-44ff-897f-61e3614c04d4" providerId="AD" clId="Web-{66515F77-AE80-4B72-A649-989BCBC73CB7}" dt="2021-03-30T07:11:28.723" v="1690" actId="1076"/>
          <ac:spMkLst>
            <pc:docMk/>
            <pc:sldMk cId="2453118953" sldId="4094"/>
            <ac:spMk id="13" creationId="{2F15EABF-FD5F-4968-934E-1F8FD6B59527}"/>
          </ac:spMkLst>
        </pc:spChg>
        <pc:picChg chg="mod">
          <ac:chgData name="Emily Caroline Kasarjian" userId="S::eck67@nau.edu::e6735b90-ddf5-44ff-897f-61e3614c04d4" providerId="AD" clId="Web-{66515F77-AE80-4B72-A649-989BCBC73CB7}" dt="2021-03-30T07:11:57.505" v="1695" actId="1076"/>
          <ac:picMkLst>
            <pc:docMk/>
            <pc:sldMk cId="2453118953" sldId="4094"/>
            <ac:picMk id="2" creationId="{9C1C1B24-CC3D-4155-ABF4-E062CDDBB515}"/>
          </ac:picMkLst>
        </pc:picChg>
        <pc:picChg chg="add del mod">
          <ac:chgData name="Emily Caroline Kasarjian" userId="S::eck67@nau.edu::e6735b90-ddf5-44ff-897f-61e3614c04d4" providerId="AD" clId="Web-{66515F77-AE80-4B72-A649-989BCBC73CB7}" dt="2021-03-30T05:13:56.626" v="37"/>
          <ac:picMkLst>
            <pc:docMk/>
            <pc:sldMk cId="2453118953" sldId="4094"/>
            <ac:picMk id="5" creationId="{8FCDB522-7953-428D-8A2E-2DFDB1D5CDDE}"/>
          </ac:picMkLst>
        </pc:picChg>
        <pc:picChg chg="mod">
          <ac:chgData name="Emily Caroline Kasarjian" userId="S::eck67@nau.edu::e6735b90-ddf5-44ff-897f-61e3614c04d4" providerId="AD" clId="Web-{66515F77-AE80-4B72-A649-989BCBC73CB7}" dt="2021-03-30T05:09:06.280" v="8" actId="1076"/>
          <ac:picMkLst>
            <pc:docMk/>
            <pc:sldMk cId="2453118953" sldId="4094"/>
            <ac:picMk id="7" creationId="{9BF19D03-3E39-492D-8C7D-1783C233C824}"/>
          </ac:picMkLst>
        </pc:picChg>
        <pc:picChg chg="mod">
          <ac:chgData name="Emily Caroline Kasarjian" userId="S::eck67@nau.edu::e6735b90-ddf5-44ff-897f-61e3614c04d4" providerId="AD" clId="Web-{66515F77-AE80-4B72-A649-989BCBC73CB7}" dt="2021-03-30T07:11:41.630" v="1693" actId="1076"/>
          <ac:picMkLst>
            <pc:docMk/>
            <pc:sldMk cId="2453118953" sldId="4094"/>
            <ac:picMk id="8" creationId="{1A8F4412-3ACD-47D7-B8B1-92F52D186144}"/>
          </ac:picMkLst>
        </pc:picChg>
        <pc:picChg chg="add mod">
          <ac:chgData name="Emily Caroline Kasarjian" userId="S::eck67@nau.edu::e6735b90-ddf5-44ff-897f-61e3614c04d4" providerId="AD" clId="Web-{66515F77-AE80-4B72-A649-989BCBC73CB7}" dt="2021-03-30T07:11:38.005" v="1692" actId="1076"/>
          <ac:picMkLst>
            <pc:docMk/>
            <pc:sldMk cId="2453118953" sldId="4094"/>
            <ac:picMk id="9" creationId="{829DF15E-79A3-4A7E-B396-4BCB8A1113A3}"/>
          </ac:picMkLst>
        </pc:picChg>
      </pc:sldChg>
    </pc:docChg>
  </pc:docChgLst>
  <pc:docChgLst>
    <pc:chgData name="Ashley Ann Redmond" userId="S::ashley.redmond@nau.edu::40b5ccaa-f571-436c-9d82-4486d945c4ad" providerId="AD" clId="Web-{DDEDFC2B-6246-4243-8B47-71FA278CC14F}"/>
    <pc:docChg chg="modSld">
      <pc:chgData name="Ashley Ann Redmond" userId="S::ashley.redmond@nau.edu::40b5ccaa-f571-436c-9d82-4486d945c4ad" providerId="AD" clId="Web-{DDEDFC2B-6246-4243-8B47-71FA278CC14F}" dt="2021-03-31T02:41:20.022" v="696" actId="20577"/>
      <pc:docMkLst>
        <pc:docMk/>
      </pc:docMkLst>
      <pc:sldChg chg="addSp modSp">
        <pc:chgData name="Ashley Ann Redmond" userId="S::ashley.redmond@nau.edu::40b5ccaa-f571-436c-9d82-4486d945c4ad" providerId="AD" clId="Web-{DDEDFC2B-6246-4243-8B47-71FA278CC14F}" dt="2021-03-31T02:41:20.022" v="696" actId="20577"/>
        <pc:sldMkLst>
          <pc:docMk/>
          <pc:sldMk cId="835612329" sldId="403"/>
        </pc:sldMkLst>
        <pc:spChg chg="mod">
          <ac:chgData name="Ashley Ann Redmond" userId="S::ashley.redmond@nau.edu::40b5ccaa-f571-436c-9d82-4486d945c4ad" providerId="AD" clId="Web-{DDEDFC2B-6246-4243-8B47-71FA278CC14F}" dt="2021-03-31T02:41:20.022" v="696" actId="20577"/>
          <ac:spMkLst>
            <pc:docMk/>
            <pc:sldMk cId="835612329" sldId="403"/>
            <ac:spMk id="5" creationId="{598EFDF9-C8ED-4176-A387-5147D4472100}"/>
          </ac:spMkLst>
        </pc:spChg>
        <pc:spChg chg="mod">
          <ac:chgData name="Ashley Ann Redmond" userId="S::ashley.redmond@nau.edu::40b5ccaa-f571-436c-9d82-4486d945c4ad" providerId="AD" clId="Web-{DDEDFC2B-6246-4243-8B47-71FA278CC14F}" dt="2021-03-31T02:16:34.625" v="350" actId="20577"/>
          <ac:spMkLst>
            <pc:docMk/>
            <pc:sldMk cId="835612329" sldId="403"/>
            <ac:spMk id="13" creationId="{2F15EABF-FD5F-4968-934E-1F8FD6B59527}"/>
          </ac:spMkLst>
        </pc:spChg>
        <pc:spChg chg="mod">
          <ac:chgData name="Ashley Ann Redmond" userId="S::ashley.redmond@nau.edu::40b5ccaa-f571-436c-9d82-4486d945c4ad" providerId="AD" clId="Web-{DDEDFC2B-6246-4243-8B47-71FA278CC14F}" dt="2021-03-31T01:48:53.828" v="67" actId="20577"/>
          <ac:spMkLst>
            <pc:docMk/>
            <pc:sldMk cId="835612329" sldId="403"/>
            <ac:spMk id="24" creationId="{CCAECDBF-BBA7-4461-AAE0-9E3320348ABA}"/>
          </ac:spMkLst>
        </pc:spChg>
        <pc:picChg chg="add mod">
          <ac:chgData name="Ashley Ann Redmond" userId="S::ashley.redmond@nau.edu::40b5ccaa-f571-436c-9d82-4486d945c4ad" providerId="AD" clId="Web-{DDEDFC2B-6246-4243-8B47-71FA278CC14F}" dt="2021-03-31T02:16:57.844" v="351" actId="1076"/>
          <ac:picMkLst>
            <pc:docMk/>
            <pc:sldMk cId="835612329" sldId="403"/>
            <ac:picMk id="2" creationId="{90F7E7B2-089A-4DA3-9053-6755B708B51E}"/>
          </ac:picMkLst>
        </pc:picChg>
        <pc:picChg chg="add mod">
          <ac:chgData name="Ashley Ann Redmond" userId="S::ashley.redmond@nau.edu::40b5ccaa-f571-436c-9d82-4486d945c4ad" providerId="AD" clId="Web-{DDEDFC2B-6246-4243-8B47-71FA278CC14F}" dt="2021-03-31T02:17:15.751" v="355" actId="1076"/>
          <ac:picMkLst>
            <pc:docMk/>
            <pc:sldMk cId="835612329" sldId="403"/>
            <ac:picMk id="4" creationId="{BCA1652A-4376-4713-AD61-484E750360DA}"/>
          </ac:picMkLst>
        </pc:picChg>
      </pc:sldChg>
      <pc:sldChg chg="addSp delSp modSp">
        <pc:chgData name="Ashley Ann Redmond" userId="S::ashley.redmond@nau.edu::40b5ccaa-f571-436c-9d82-4486d945c4ad" providerId="AD" clId="Web-{DDEDFC2B-6246-4243-8B47-71FA278CC14F}" dt="2021-03-31T02:40:16.224" v="695" actId="14100"/>
        <pc:sldMkLst>
          <pc:docMk/>
          <pc:sldMk cId="1101348108" sldId="405"/>
        </pc:sldMkLst>
        <pc:spChg chg="mod">
          <ac:chgData name="Ashley Ann Redmond" userId="S::ashley.redmond@nau.edu::40b5ccaa-f571-436c-9d82-4486d945c4ad" providerId="AD" clId="Web-{DDEDFC2B-6246-4243-8B47-71FA278CC14F}" dt="2021-03-31T02:01:48.597" v="333" actId="20577"/>
          <ac:spMkLst>
            <pc:docMk/>
            <pc:sldMk cId="1101348108" sldId="405"/>
            <ac:spMk id="5" creationId="{5847BD5C-49CA-49E8-8378-310686DB1E37}"/>
          </ac:spMkLst>
        </pc:spChg>
        <pc:picChg chg="mod">
          <ac:chgData name="Ashley Ann Redmond" userId="S::ashley.redmond@nau.edu::40b5ccaa-f571-436c-9d82-4486d945c4ad" providerId="AD" clId="Web-{DDEDFC2B-6246-4243-8B47-71FA278CC14F}" dt="2021-03-31T02:39:50.145" v="688" actId="1076"/>
          <ac:picMkLst>
            <pc:docMk/>
            <pc:sldMk cId="1101348108" sldId="405"/>
            <ac:picMk id="4" creationId="{E28AD45B-98CB-4529-898F-95DE9C761B5A}"/>
          </ac:picMkLst>
        </pc:picChg>
        <pc:picChg chg="del">
          <ac:chgData name="Ashley Ann Redmond" userId="S::ashley.redmond@nau.edu::40b5ccaa-f571-436c-9d82-4486d945c4ad" providerId="AD" clId="Web-{DDEDFC2B-6246-4243-8B47-71FA278CC14F}" dt="2021-03-31T02:18:59.035" v="356"/>
          <ac:picMkLst>
            <pc:docMk/>
            <pc:sldMk cId="1101348108" sldId="405"/>
            <ac:picMk id="9" creationId="{6BBA56B1-B6D0-4A80-88D7-7943F4143B06}"/>
          </ac:picMkLst>
        </pc:picChg>
        <pc:picChg chg="del">
          <ac:chgData name="Ashley Ann Redmond" userId="S::ashley.redmond@nau.edu::40b5ccaa-f571-436c-9d82-4486d945c4ad" providerId="AD" clId="Web-{DDEDFC2B-6246-4243-8B47-71FA278CC14F}" dt="2021-03-31T02:19:00.238" v="357"/>
          <ac:picMkLst>
            <pc:docMk/>
            <pc:sldMk cId="1101348108" sldId="405"/>
            <ac:picMk id="10" creationId="{0821AFE6-3B70-4D18-BEE6-1B83797FA37D}"/>
          </ac:picMkLst>
        </pc:picChg>
        <pc:picChg chg="mod">
          <ac:chgData name="Ashley Ann Redmond" userId="S::ashley.redmond@nau.edu::40b5ccaa-f571-436c-9d82-4486d945c4ad" providerId="AD" clId="Web-{DDEDFC2B-6246-4243-8B47-71FA278CC14F}" dt="2021-03-31T02:40:05.317" v="693" actId="1076"/>
          <ac:picMkLst>
            <pc:docMk/>
            <pc:sldMk cId="1101348108" sldId="405"/>
            <ac:picMk id="11" creationId="{956CC302-0FE7-4ACC-B823-D4D93769520D}"/>
          </ac:picMkLst>
        </pc:picChg>
        <pc:picChg chg="add mod">
          <ac:chgData name="Ashley Ann Redmond" userId="S::ashley.redmond@nau.edu::40b5ccaa-f571-436c-9d82-4486d945c4ad" providerId="AD" clId="Web-{DDEDFC2B-6246-4243-8B47-71FA278CC14F}" dt="2021-03-31T02:40:16.224" v="695" actId="14100"/>
          <ac:picMkLst>
            <pc:docMk/>
            <pc:sldMk cId="1101348108" sldId="405"/>
            <ac:picMk id="12" creationId="{43A018AA-D530-486A-A5BE-E497375FA317}"/>
          </ac:picMkLst>
        </pc:picChg>
      </pc:sldChg>
    </pc:docChg>
  </pc:docChgLst>
  <pc:docChgLst>
    <pc:chgData name="Matthew S Woodward" userId="S::msw242@nau.edu::46b6f807-ee6b-42a4-8055-03fe9efb0ae8" providerId="AD" clId="Web-{4FB55291-A2C1-6362-E485-93704CBB0FA2}"/>
    <pc:docChg chg="modSld">
      <pc:chgData name="Matthew S Woodward" userId="S::msw242@nau.edu::46b6f807-ee6b-42a4-8055-03fe9efb0ae8" providerId="AD" clId="Web-{4FB55291-A2C1-6362-E485-93704CBB0FA2}" dt="2021-03-29T02:16:31.155" v="118" actId="20577"/>
      <pc:docMkLst>
        <pc:docMk/>
      </pc:docMkLst>
      <pc:sldChg chg="addSp delSp modSp">
        <pc:chgData name="Matthew S Woodward" userId="S::msw242@nau.edu::46b6f807-ee6b-42a4-8055-03fe9efb0ae8" providerId="AD" clId="Web-{4FB55291-A2C1-6362-E485-93704CBB0FA2}" dt="2021-03-29T02:16:31.155" v="118" actId="20577"/>
        <pc:sldMkLst>
          <pc:docMk/>
          <pc:sldMk cId="288696747" sldId="401"/>
        </pc:sldMkLst>
        <pc:spChg chg="mod">
          <ac:chgData name="Matthew S Woodward" userId="S::msw242@nau.edu::46b6f807-ee6b-42a4-8055-03fe9efb0ae8" providerId="AD" clId="Web-{4FB55291-A2C1-6362-E485-93704CBB0FA2}" dt="2021-03-29T02:16:31.155" v="118" actId="20577"/>
          <ac:spMkLst>
            <pc:docMk/>
            <pc:sldMk cId="288696747" sldId="401"/>
            <ac:spMk id="12" creationId="{C2099341-963E-40DF-BA01-C1F01C881BBF}"/>
          </ac:spMkLst>
        </pc:spChg>
        <pc:picChg chg="add del mod modCrop">
          <ac:chgData name="Matthew S Woodward" userId="S::msw242@nau.edu::46b6f807-ee6b-42a4-8055-03fe9efb0ae8" providerId="AD" clId="Web-{4FB55291-A2C1-6362-E485-93704CBB0FA2}" dt="2021-03-29T02:14:05.146" v="101"/>
          <ac:picMkLst>
            <pc:docMk/>
            <pc:sldMk cId="288696747" sldId="401"/>
            <ac:picMk id="5" creationId="{18041A60-2635-40C8-A8BC-BCB497F90821}"/>
          </ac:picMkLst>
        </pc:picChg>
        <pc:picChg chg="add mod">
          <ac:chgData name="Matthew S Woodward" userId="S::msw242@nau.edu::46b6f807-ee6b-42a4-8055-03fe9efb0ae8" providerId="AD" clId="Web-{4FB55291-A2C1-6362-E485-93704CBB0FA2}" dt="2021-03-29T02:15:15.322" v="103" actId="1076"/>
          <ac:picMkLst>
            <pc:docMk/>
            <pc:sldMk cId="288696747" sldId="401"/>
            <ac:picMk id="9" creationId="{9CDE18B3-6D4D-4D5D-A1D1-440C60587A9E}"/>
          </ac:picMkLst>
        </pc:picChg>
      </pc:sldChg>
    </pc:docChg>
  </pc:docChgLst>
  <pc:docChgLst>
    <pc:chgData name="Ashley Ann Redmond" userId="S::ashley.redmond@nau.edu::40b5ccaa-f571-436c-9d82-4486d945c4ad" providerId="AD" clId="Web-{F5516D72-F691-481B-9CF4-82F3C56474CD}"/>
    <pc:docChg chg="modSld">
      <pc:chgData name="Ashley Ann Redmond" userId="S::ashley.redmond@nau.edu::40b5ccaa-f571-436c-9d82-4486d945c4ad" providerId="AD" clId="Web-{F5516D72-F691-481B-9CF4-82F3C56474CD}" dt="2021-04-01T00:22:59.962" v="35" actId="1076"/>
      <pc:docMkLst>
        <pc:docMk/>
      </pc:docMkLst>
      <pc:sldChg chg="addSp delSp modSp">
        <pc:chgData name="Ashley Ann Redmond" userId="S::ashley.redmond@nau.edu::40b5ccaa-f571-436c-9d82-4486d945c4ad" providerId="AD" clId="Web-{F5516D72-F691-481B-9CF4-82F3C56474CD}" dt="2021-04-01T00:22:59.962" v="35" actId="1076"/>
        <pc:sldMkLst>
          <pc:docMk/>
          <pc:sldMk cId="1996341213" sldId="400"/>
        </pc:sldMkLst>
        <pc:spChg chg="add del mod">
          <ac:chgData name="Ashley Ann Redmond" userId="S::ashley.redmond@nau.edu::40b5ccaa-f571-436c-9d82-4486d945c4ad" providerId="AD" clId="Web-{F5516D72-F691-481B-9CF4-82F3C56474CD}" dt="2021-04-01T00:20:51.079" v="4"/>
          <ac:spMkLst>
            <pc:docMk/>
            <pc:sldMk cId="1996341213" sldId="400"/>
            <ac:spMk id="4" creationId="{54EE434D-BA14-4EE7-A86E-A9D26878AD27}"/>
          </ac:spMkLst>
        </pc:spChg>
        <pc:spChg chg="add del mod">
          <ac:chgData name="Ashley Ann Redmond" userId="S::ashley.redmond@nau.edu::40b5ccaa-f571-436c-9d82-4486d945c4ad" providerId="AD" clId="Web-{F5516D72-F691-481B-9CF4-82F3C56474CD}" dt="2021-04-01T00:21:07.674" v="8"/>
          <ac:spMkLst>
            <pc:docMk/>
            <pc:sldMk cId="1996341213" sldId="400"/>
            <ac:spMk id="8" creationId="{8F638DA1-67E8-4E22-BFC3-31AEDEB3435D}"/>
          </ac:spMkLst>
        </pc:spChg>
        <pc:picChg chg="del">
          <ac:chgData name="Ashley Ann Redmond" userId="S::ashley.redmond@nau.edu::40b5ccaa-f571-436c-9d82-4486d945c4ad" providerId="AD" clId="Web-{F5516D72-F691-481B-9CF4-82F3C56474CD}" dt="2021-04-01T00:20:41.110" v="1"/>
          <ac:picMkLst>
            <pc:docMk/>
            <pc:sldMk cId="1996341213" sldId="400"/>
            <ac:picMk id="3" creationId="{843B9B14-7C06-4CF3-830F-EC8379231D66}"/>
          </ac:picMkLst>
        </pc:picChg>
        <pc:picChg chg="del">
          <ac:chgData name="Ashley Ann Redmond" userId="S::ashley.redmond@nau.edu::40b5ccaa-f571-436c-9d82-4486d945c4ad" providerId="AD" clId="Web-{F5516D72-F691-481B-9CF4-82F3C56474CD}" dt="2021-04-01T00:20:42.735" v="2"/>
          <ac:picMkLst>
            <pc:docMk/>
            <pc:sldMk cId="1996341213" sldId="400"/>
            <ac:picMk id="5" creationId="{C0DC2BF4-9BD0-4951-97C9-EA135AE904A7}"/>
          </ac:picMkLst>
        </pc:picChg>
        <pc:picChg chg="add mod ord">
          <ac:chgData name="Ashley Ann Redmond" userId="S::ashley.redmond@nau.edu::40b5ccaa-f571-436c-9d82-4486d945c4ad" providerId="AD" clId="Web-{F5516D72-F691-481B-9CF4-82F3C56474CD}" dt="2021-04-01T00:21:01.345" v="7" actId="1076"/>
          <ac:picMkLst>
            <pc:docMk/>
            <pc:sldMk cId="1996341213" sldId="400"/>
            <ac:picMk id="9" creationId="{CC173769-1B42-4502-98AE-B4A3402E5258}"/>
          </ac:picMkLst>
        </pc:picChg>
        <pc:picChg chg="add mod ord">
          <ac:chgData name="Ashley Ann Redmond" userId="S::ashley.redmond@nau.edu::40b5ccaa-f571-436c-9d82-4486d945c4ad" providerId="AD" clId="Web-{F5516D72-F691-481B-9CF4-82F3C56474CD}" dt="2021-04-01T00:22:59.962" v="35" actId="1076"/>
          <ac:picMkLst>
            <pc:docMk/>
            <pc:sldMk cId="1996341213" sldId="400"/>
            <ac:picMk id="10" creationId="{F5963D41-56BF-4CF0-BA75-991770AEA66E}"/>
          </ac:picMkLst>
        </pc:picChg>
        <pc:picChg chg="add mod">
          <ac:chgData name="Ashley Ann Redmond" userId="S::ashley.redmond@nau.edu::40b5ccaa-f571-436c-9d82-4486d945c4ad" providerId="AD" clId="Web-{F5516D72-F691-481B-9CF4-82F3C56474CD}" dt="2021-04-01T00:22:04.006" v="24" actId="1076"/>
          <ac:picMkLst>
            <pc:docMk/>
            <pc:sldMk cId="1996341213" sldId="400"/>
            <ac:picMk id="12" creationId="{B56292C9-A2EC-48AD-AFF6-DE5323C9F338}"/>
          </ac:picMkLst>
        </pc:picChg>
        <pc:picChg chg="add mod">
          <ac:chgData name="Ashley Ann Redmond" userId="S::ashley.redmond@nau.edu::40b5ccaa-f571-436c-9d82-4486d945c4ad" providerId="AD" clId="Web-{F5516D72-F691-481B-9CF4-82F3C56474CD}" dt="2021-04-01T00:22:40.274" v="31" actId="1076"/>
          <ac:picMkLst>
            <pc:docMk/>
            <pc:sldMk cId="1996341213" sldId="400"/>
            <ac:picMk id="13" creationId="{6F37AD4D-8A34-4EFF-A82F-83E66C1C4FD1}"/>
          </ac:picMkLst>
        </pc:picChg>
        <pc:picChg chg="del">
          <ac:chgData name="Ashley Ann Redmond" userId="S::ashley.redmond@nau.edu::40b5ccaa-f571-436c-9d82-4486d945c4ad" providerId="AD" clId="Web-{F5516D72-F691-481B-9CF4-82F3C56474CD}" dt="2021-04-01T00:20:39.078" v="0"/>
          <ac:picMkLst>
            <pc:docMk/>
            <pc:sldMk cId="1996341213" sldId="400"/>
            <ac:picMk id="21" creationId="{37799641-9788-4396-B272-22C031B91263}"/>
          </ac:picMkLst>
        </pc:picChg>
        <pc:picChg chg="del">
          <ac:chgData name="Ashley Ann Redmond" userId="S::ashley.redmond@nau.edu::40b5ccaa-f571-436c-9d82-4486d945c4ad" providerId="AD" clId="Web-{F5516D72-F691-481B-9CF4-82F3C56474CD}" dt="2021-04-01T00:20:44.563" v="3"/>
          <ac:picMkLst>
            <pc:docMk/>
            <pc:sldMk cId="1996341213" sldId="400"/>
            <ac:picMk id="24" creationId="{E6A7264B-9E3C-4D85-B891-CE4F82A5168C}"/>
          </ac:picMkLst>
        </pc:picChg>
      </pc:sldChg>
    </pc:docChg>
  </pc:docChgLst>
  <pc:docChgLst>
    <pc:chgData name="Ashley Redmond" userId="40b5ccaa-f571-436c-9d82-4486d945c4ad" providerId="ADAL" clId="{7F7F5D58-8C60-47EB-A82C-1A86388673B0}"/>
    <pc:docChg chg="custSel modSld">
      <pc:chgData name="Ashley Redmond" userId="40b5ccaa-f571-436c-9d82-4486d945c4ad" providerId="ADAL" clId="{7F7F5D58-8C60-47EB-A82C-1A86388673B0}" dt="2021-04-01T03:09:12.413" v="542" actId="20577"/>
      <pc:docMkLst>
        <pc:docMk/>
      </pc:docMkLst>
      <pc:sldChg chg="addSp delSp modSp">
        <pc:chgData name="Ashley Redmond" userId="40b5ccaa-f571-436c-9d82-4486d945c4ad" providerId="ADAL" clId="{7F7F5D58-8C60-47EB-A82C-1A86388673B0}" dt="2021-03-28T21:47:23.278" v="536" actId="20577"/>
        <pc:sldMkLst>
          <pc:docMk/>
          <pc:sldMk cId="1826951882" sldId="402"/>
        </pc:sldMkLst>
        <pc:spChg chg="del mod">
          <ac:chgData name="Ashley Redmond" userId="40b5ccaa-f571-436c-9d82-4486d945c4ad" providerId="ADAL" clId="{7F7F5D58-8C60-47EB-A82C-1A86388673B0}" dt="2021-03-28T21:37:21.711" v="70" actId="478"/>
          <ac:spMkLst>
            <pc:docMk/>
            <pc:sldMk cId="1826951882" sldId="402"/>
            <ac:spMk id="4" creationId="{F8DA0C02-DDF7-4736-921F-4E0EEB51FF3B}"/>
          </ac:spMkLst>
        </pc:spChg>
        <pc:spChg chg="add del mod">
          <ac:chgData name="Ashley Redmond" userId="40b5ccaa-f571-436c-9d82-4486d945c4ad" providerId="ADAL" clId="{7F7F5D58-8C60-47EB-A82C-1A86388673B0}" dt="2021-03-28T21:37:50.002" v="75"/>
          <ac:spMkLst>
            <pc:docMk/>
            <pc:sldMk cId="1826951882" sldId="402"/>
            <ac:spMk id="7" creationId="{F3DBB26D-0C5F-49CB-9A36-8B34C14BD504}"/>
          </ac:spMkLst>
        </pc:spChg>
        <pc:spChg chg="add mod">
          <ac:chgData name="Ashley Redmond" userId="40b5ccaa-f571-436c-9d82-4486d945c4ad" providerId="ADAL" clId="{7F7F5D58-8C60-47EB-A82C-1A86388673B0}" dt="2021-03-28T21:47:23.278" v="536" actId="20577"/>
          <ac:spMkLst>
            <pc:docMk/>
            <pc:sldMk cId="1826951882" sldId="402"/>
            <ac:spMk id="9" creationId="{17E8D7A8-31E4-4FB5-9CAB-D61216CE4816}"/>
          </ac:spMkLst>
        </pc:spChg>
      </pc:sldChg>
      <pc:sldChg chg="modSp">
        <pc:chgData name="Ashley Redmond" userId="40b5ccaa-f571-436c-9d82-4486d945c4ad" providerId="ADAL" clId="{7F7F5D58-8C60-47EB-A82C-1A86388673B0}" dt="2021-04-01T03:09:12.413" v="542" actId="20577"/>
        <pc:sldMkLst>
          <pc:docMk/>
          <pc:sldMk cId="2596306710" sldId="4104"/>
        </pc:sldMkLst>
        <pc:spChg chg="mod">
          <ac:chgData name="Ashley Redmond" userId="40b5ccaa-f571-436c-9d82-4486d945c4ad" providerId="ADAL" clId="{7F7F5D58-8C60-47EB-A82C-1A86388673B0}" dt="2021-04-01T03:09:12.413" v="542" actId="20577"/>
          <ac:spMkLst>
            <pc:docMk/>
            <pc:sldMk cId="2596306710" sldId="4104"/>
            <ac:spMk id="4" creationId="{F8DA0C02-DDF7-4736-921F-4E0EEB51FF3B}"/>
          </ac:spMkLst>
        </pc:spChg>
      </pc:sldChg>
    </pc:docChg>
  </pc:docChgLst>
  <pc:docChgLst>
    <pc:chgData name="Ryan West Meyer" userId="dc3ac804-733f-4540-b19d-d7421a6038f4" providerId="ADAL" clId="{9D5E3EA9-C902-44C4-BC0F-828699D2B7FC}"/>
    <pc:docChg chg="modSld">
      <pc:chgData name="Ryan West Meyer" userId="dc3ac804-733f-4540-b19d-d7421a6038f4" providerId="ADAL" clId="{9D5E3EA9-C902-44C4-BC0F-828699D2B7FC}" dt="2021-03-31T15:56:00.744" v="3" actId="1076"/>
      <pc:docMkLst>
        <pc:docMk/>
      </pc:docMkLst>
      <pc:sldChg chg="modSp mod">
        <pc:chgData name="Ryan West Meyer" userId="dc3ac804-733f-4540-b19d-d7421a6038f4" providerId="ADAL" clId="{9D5E3EA9-C902-44C4-BC0F-828699D2B7FC}" dt="2021-03-31T15:56:00.744" v="3" actId="1076"/>
        <pc:sldMkLst>
          <pc:docMk/>
          <pc:sldMk cId="2621847102" sldId="411"/>
        </pc:sldMkLst>
        <pc:picChg chg="mod">
          <ac:chgData name="Ryan West Meyer" userId="dc3ac804-733f-4540-b19d-d7421a6038f4" providerId="ADAL" clId="{9D5E3EA9-C902-44C4-BC0F-828699D2B7FC}" dt="2021-03-31T15:56:00.744" v="3" actId="1076"/>
          <ac:picMkLst>
            <pc:docMk/>
            <pc:sldMk cId="2621847102" sldId="411"/>
            <ac:picMk id="11" creationId="{219F3C4E-5AC6-49C0-9774-7C988D8A310A}"/>
          </ac:picMkLst>
        </pc:picChg>
        <pc:picChg chg="mod">
          <ac:chgData name="Ryan West Meyer" userId="dc3ac804-733f-4540-b19d-d7421a6038f4" providerId="ADAL" clId="{9D5E3EA9-C902-44C4-BC0F-828699D2B7FC}" dt="2021-03-31T15:55:58.099" v="2" actId="1076"/>
          <ac:picMkLst>
            <pc:docMk/>
            <pc:sldMk cId="2621847102" sldId="411"/>
            <ac:picMk id="14" creationId="{CA705466-C810-4205-921B-DDF2B10EA7A4}"/>
          </ac:picMkLst>
        </pc:picChg>
      </pc:sldChg>
    </pc:docChg>
  </pc:docChgLst>
  <pc:docChgLst>
    <pc:chgData name="Ashley Redmond" userId="40b5ccaa-f571-436c-9d82-4486d945c4ad" providerId="ADAL" clId="{FCF3E187-022C-498B-A32C-9950B3B436A1}"/>
    <pc:docChg chg="modSld">
      <pc:chgData name="Ashley Redmond" userId="40b5ccaa-f571-436c-9d82-4486d945c4ad" providerId="ADAL" clId="{FCF3E187-022C-498B-A32C-9950B3B436A1}" dt="2021-03-31T00:06:47.613" v="14" actId="20577"/>
      <pc:docMkLst>
        <pc:docMk/>
      </pc:docMkLst>
      <pc:sldChg chg="modSp">
        <pc:chgData name="Ashley Redmond" userId="40b5ccaa-f571-436c-9d82-4486d945c4ad" providerId="ADAL" clId="{FCF3E187-022C-498B-A32C-9950B3B436A1}" dt="2021-03-31T00:06:47.613" v="14" actId="20577"/>
        <pc:sldMkLst>
          <pc:docMk/>
          <pc:sldMk cId="288696747" sldId="401"/>
        </pc:sldMkLst>
        <pc:spChg chg="mod">
          <ac:chgData name="Ashley Redmond" userId="40b5ccaa-f571-436c-9d82-4486d945c4ad" providerId="ADAL" clId="{FCF3E187-022C-498B-A32C-9950B3B436A1}" dt="2021-03-31T00:06:47.613" v="14" actId="20577"/>
          <ac:spMkLst>
            <pc:docMk/>
            <pc:sldMk cId="288696747" sldId="401"/>
            <ac:spMk id="4" creationId="{F8DA0C02-DDF7-4736-921F-4E0EEB51FF3B}"/>
          </ac:spMkLst>
        </pc:spChg>
      </pc:sldChg>
    </pc:docChg>
  </pc:docChgLst>
  <pc:docChgLst>
    <pc:chgData name="Tyler Stephen Trebilcock" userId="S::tst66@nau.edu::fbe183bf-fa41-422b-af39-0629579a8e61" providerId="AD" clId="Web-{EBB63B73-2E59-48FB-8B01-B605D8538404}"/>
    <pc:docChg chg="modSld">
      <pc:chgData name="Tyler Stephen Trebilcock" userId="S::tst66@nau.edu::fbe183bf-fa41-422b-af39-0629579a8e61" providerId="AD" clId="Web-{EBB63B73-2E59-48FB-8B01-B605D8538404}" dt="2021-04-13T22:03:18.016" v="44" actId="20577"/>
      <pc:docMkLst>
        <pc:docMk/>
      </pc:docMkLst>
      <pc:sldChg chg="modSp">
        <pc:chgData name="Tyler Stephen Trebilcock" userId="S::tst66@nau.edu::fbe183bf-fa41-422b-af39-0629579a8e61" providerId="AD" clId="Web-{EBB63B73-2E59-48FB-8B01-B605D8538404}" dt="2021-04-13T22:03:18.016" v="44" actId="20577"/>
        <pc:sldMkLst>
          <pc:docMk/>
          <pc:sldMk cId="4166023368" sldId="407"/>
        </pc:sldMkLst>
        <pc:spChg chg="mod">
          <ac:chgData name="Tyler Stephen Trebilcock" userId="S::tst66@nau.edu::fbe183bf-fa41-422b-af39-0629579a8e61" providerId="AD" clId="Web-{EBB63B73-2E59-48FB-8B01-B605D8538404}" dt="2021-04-13T22:03:18.016" v="44" actId="20577"/>
          <ac:spMkLst>
            <pc:docMk/>
            <pc:sldMk cId="4166023368" sldId="407"/>
            <ac:spMk id="9" creationId="{B119FF7E-ED9D-4904-BA37-377E2975C720}"/>
          </ac:spMkLst>
        </pc:sp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8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66D97A5A-4810-4E14-95CC-35AC14FAAA60}" type="datetimeFigureOut">
              <a:rPr lang="en-US" smtClean="0"/>
              <a:pPr/>
              <a:t>4/14/2021</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1B514ED5-61EC-4B38-90BB-8F8258640B58}" type="slidenum">
              <a:rPr lang="en-US" smtClean="0"/>
              <a:pPr/>
              <a:t>‹#›</a:t>
            </a:fld>
            <a:endParaRPr lang="en-US"/>
          </a:p>
        </p:txBody>
      </p:sp>
    </p:spTree>
    <p:extLst>
      <p:ext uri="{BB962C8B-B14F-4D97-AF65-F5344CB8AC3E}">
        <p14:creationId xmlns:p14="http://schemas.microsoft.com/office/powerpoint/2010/main" val="11145709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E6009CA8-93B0-4369-A142-720AAA1E06B5}" type="datetimeFigureOut">
              <a:rPr lang="en-US" smtClean="0"/>
              <a:pPr/>
              <a:t>4/14/2021</a:t>
            </a:fld>
            <a:endParaRPr lang="en-US"/>
          </a:p>
        </p:txBody>
      </p:sp>
      <p:sp>
        <p:nvSpPr>
          <p:cNvPr id="4" name="Slide Image Placeholder 3"/>
          <p:cNvSpPr>
            <a:spLocks noGrp="1" noRot="1" noChangeAspect="1"/>
          </p:cNvSpPr>
          <p:nvPr>
            <p:ph type="sldImg" idx="2"/>
          </p:nvPr>
        </p:nvSpPr>
        <p:spPr>
          <a:xfrm>
            <a:off x="406400" y="696913"/>
            <a:ext cx="61976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1"/>
            <a:ext cx="5608320" cy="4183380"/>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05685CD5-38D7-4BE8-BE55-41CDB072845E}" type="slidenum">
              <a:rPr lang="en-US" smtClean="0"/>
              <a:pPr/>
              <a:t>‹#›</a:t>
            </a:fld>
            <a:endParaRPr lang="en-US"/>
          </a:p>
        </p:txBody>
      </p:sp>
    </p:spTree>
    <p:extLst>
      <p:ext uri="{BB962C8B-B14F-4D97-AF65-F5344CB8AC3E}">
        <p14:creationId xmlns:p14="http://schemas.microsoft.com/office/powerpoint/2010/main" val="1467063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Steering/Brakes as separate slide</a:t>
            </a:r>
          </a:p>
        </p:txBody>
      </p:sp>
      <p:sp>
        <p:nvSpPr>
          <p:cNvPr id="4" name="Slide Number Placeholder 3"/>
          <p:cNvSpPr>
            <a:spLocks noGrp="1"/>
          </p:cNvSpPr>
          <p:nvPr>
            <p:ph type="sldNum" sz="quarter" idx="5"/>
          </p:nvPr>
        </p:nvSpPr>
        <p:spPr/>
        <p:txBody>
          <a:bodyPr/>
          <a:lstStyle/>
          <a:p>
            <a:fld id="{05685CD5-38D7-4BE8-BE55-41CDB072845E}" type="slidenum">
              <a:rPr lang="en-US" smtClean="0"/>
              <a:pPr/>
              <a:t>9</a:t>
            </a:fld>
            <a:endParaRPr lang="en-US"/>
          </a:p>
        </p:txBody>
      </p:sp>
    </p:spTree>
    <p:extLst>
      <p:ext uri="{BB962C8B-B14F-4D97-AF65-F5344CB8AC3E}">
        <p14:creationId xmlns:p14="http://schemas.microsoft.com/office/powerpoint/2010/main" val="3717005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Steering/Brakes as separate slide</a:t>
            </a:r>
          </a:p>
        </p:txBody>
      </p:sp>
      <p:sp>
        <p:nvSpPr>
          <p:cNvPr id="4" name="Slide Number Placeholder 3"/>
          <p:cNvSpPr>
            <a:spLocks noGrp="1"/>
          </p:cNvSpPr>
          <p:nvPr>
            <p:ph type="sldNum" sz="quarter" idx="5"/>
          </p:nvPr>
        </p:nvSpPr>
        <p:spPr/>
        <p:txBody>
          <a:bodyPr/>
          <a:lstStyle/>
          <a:p>
            <a:fld id="{05685CD5-38D7-4BE8-BE55-41CDB072845E}" type="slidenum">
              <a:rPr lang="en-US" smtClean="0"/>
              <a:pPr/>
              <a:t>10</a:t>
            </a:fld>
            <a:endParaRPr lang="en-US"/>
          </a:p>
        </p:txBody>
      </p:sp>
    </p:spTree>
    <p:extLst>
      <p:ext uri="{BB962C8B-B14F-4D97-AF65-F5344CB8AC3E}">
        <p14:creationId xmlns:p14="http://schemas.microsoft.com/office/powerpoint/2010/main" val="2025832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Colton Lacey</a:t>
            </a:r>
          </a:p>
        </p:txBody>
      </p:sp>
      <p:sp>
        <p:nvSpPr>
          <p:cNvPr id="4" name="Slide Number Placeholder 3"/>
          <p:cNvSpPr>
            <a:spLocks noGrp="1"/>
          </p:cNvSpPr>
          <p:nvPr>
            <p:ph type="sldNum" sz="quarter" idx="5"/>
          </p:nvPr>
        </p:nvSpPr>
        <p:spPr/>
        <p:txBody>
          <a:bodyPr/>
          <a:lstStyle/>
          <a:p>
            <a:fld id="{05685CD5-38D7-4BE8-BE55-41CDB072845E}" type="slidenum">
              <a:rPr lang="en-US" smtClean="0"/>
              <a:pPr/>
              <a:t>12</a:t>
            </a:fld>
            <a:endParaRPr lang="en-US"/>
          </a:p>
        </p:txBody>
      </p:sp>
    </p:spTree>
    <p:extLst>
      <p:ext uri="{BB962C8B-B14F-4D97-AF65-F5344CB8AC3E}">
        <p14:creationId xmlns:p14="http://schemas.microsoft.com/office/powerpoint/2010/main" val="2323952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What type of support did you receive from industry?</a:t>
            </a:r>
          </a:p>
          <a:p>
            <a:r>
              <a:rPr lang="en-US">
                <a:cs typeface="Calibri"/>
              </a:rPr>
              <a:t>For the System Research our primary source was from previous NAU </a:t>
            </a:r>
            <a:r>
              <a:rPr lang="en-US" err="1">
                <a:cs typeface="Calibri"/>
              </a:rPr>
              <a:t>baja</a:t>
            </a:r>
            <a:r>
              <a:rPr lang="en-US">
                <a:cs typeface="Calibri"/>
              </a:rPr>
              <a:t> vehicles and prototyping potential designs on previous chassis. </a:t>
            </a:r>
          </a:p>
          <a:p>
            <a:r>
              <a:rPr lang="en-US">
                <a:cs typeface="Calibri"/>
              </a:rPr>
              <a:t>A lot of ideas and motivation came from micro sprint dirt cars as well as UTVs and ATVS. Multiple literature review provided potential suspension mounting solutions. </a:t>
            </a:r>
          </a:p>
          <a:p>
            <a:r>
              <a:rPr lang="en-US">
                <a:cs typeface="Calibri"/>
              </a:rPr>
              <a:t>Some key factors which helped achieve our goal was documentation and feedback from previous teams, accelerometer testing, industry support from companies such as Polaris and Allision Transmission. We also performed strain gauge testing on a camber link suspension and material sample testing using a Instron testing machine to fully understand the affects of heat treating. </a:t>
            </a:r>
          </a:p>
          <a:p>
            <a:r>
              <a:rPr lang="en-US">
                <a:cs typeface="Calibri"/>
              </a:rPr>
              <a:t>A few options that were considered for our overall goal was shape optimization on components to reduce a significant amount of weight  </a:t>
            </a:r>
          </a:p>
          <a:p>
            <a:r>
              <a:rPr lang="en-US">
                <a:cs typeface="Calibri"/>
              </a:rPr>
              <a:t>We also used quick ratio steering rack with a larger gear travel to obtain a larger turning radius. The other goal is positioning the engine and cockpit forward to obtain a balanced weight distribution. </a:t>
            </a:r>
          </a:p>
        </p:txBody>
      </p:sp>
      <p:sp>
        <p:nvSpPr>
          <p:cNvPr id="4" name="Slide Number Placeholder 3"/>
          <p:cNvSpPr>
            <a:spLocks noGrp="1"/>
          </p:cNvSpPr>
          <p:nvPr>
            <p:ph type="sldNum" sz="quarter" idx="5"/>
          </p:nvPr>
        </p:nvSpPr>
        <p:spPr/>
        <p:txBody>
          <a:bodyPr/>
          <a:lstStyle/>
          <a:p>
            <a:fld id="{05685CD5-38D7-4BE8-BE55-41CDB072845E}" type="slidenum">
              <a:rPr lang="en-US" smtClean="0"/>
              <a:pPr/>
              <a:t>13</a:t>
            </a:fld>
            <a:endParaRPr lang="en-US"/>
          </a:p>
        </p:txBody>
      </p:sp>
    </p:spTree>
    <p:extLst>
      <p:ext uri="{BB962C8B-B14F-4D97-AF65-F5344CB8AC3E}">
        <p14:creationId xmlns:p14="http://schemas.microsoft.com/office/powerpoint/2010/main" val="1572330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*Goal is constant factor of safety </a:t>
            </a:r>
          </a:p>
          <a:p>
            <a:r>
              <a:rPr lang="en-US">
                <a:cs typeface="Calibri"/>
              </a:rPr>
              <a:t>Our component selection process included weighing the pros and cons for each component category and selecting the most appropriate design for the team. This was determined by assigning a performance factor which was based off how difficult the part will be to swap out in case of a failure, the other factor is a weight factor which is how much the weight will affect performance. Overall we strived for a constant factor of safety in each component category to ensure there is no weak links within the entire system. </a:t>
            </a:r>
          </a:p>
          <a:p>
            <a:r>
              <a:rPr lang="en-US">
                <a:cs typeface="Calibri"/>
              </a:rPr>
              <a:t>The two options for providing a four-wheel drive system is a differential and a chain drive. We used a decision matrix to determine the chain drive system will be more appropriate for meeting the teams needs. We also used a decision matrix to select the proper rear suspension design concluding in the ULDS suspension.</a:t>
            </a:r>
          </a:p>
          <a:p>
            <a:r>
              <a:rPr lang="en-US">
                <a:cs typeface="Calibri"/>
              </a:rPr>
              <a:t>The selected subsystem components was a front unequal double wishbone design, ULDS to eliminate a lower control arm in the rear suspension, and a CVT transmission. </a:t>
            </a:r>
          </a:p>
        </p:txBody>
      </p:sp>
      <p:sp>
        <p:nvSpPr>
          <p:cNvPr id="4" name="Slide Number Placeholder 3"/>
          <p:cNvSpPr>
            <a:spLocks noGrp="1"/>
          </p:cNvSpPr>
          <p:nvPr>
            <p:ph type="sldNum" sz="quarter" idx="5"/>
          </p:nvPr>
        </p:nvSpPr>
        <p:spPr/>
        <p:txBody>
          <a:bodyPr/>
          <a:lstStyle/>
          <a:p>
            <a:fld id="{05685CD5-38D7-4BE8-BE55-41CDB072845E}" type="slidenum">
              <a:rPr lang="en-US" smtClean="0"/>
              <a:pPr/>
              <a:t>14</a:t>
            </a:fld>
            <a:endParaRPr lang="en-US"/>
          </a:p>
        </p:txBody>
      </p:sp>
    </p:spTree>
    <p:extLst>
      <p:ext uri="{BB962C8B-B14F-4D97-AF65-F5344CB8AC3E}">
        <p14:creationId xmlns:p14="http://schemas.microsoft.com/office/powerpoint/2010/main" val="1760871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subsystem integration is using the rear half shafts as a suspension member for the hub and wheel assembly to maintain </a:t>
            </a:r>
          </a:p>
          <a:p>
            <a:r>
              <a:rPr lang="en-US"/>
              <a:t>proper geometry throughout suspension travel. That half shaft is also connected to the outboard U-joint yoke which is mounted to </a:t>
            </a:r>
          </a:p>
          <a:p>
            <a:r>
              <a:rPr lang="en-US"/>
              <a:t>the gear box using a flared centering screw to maintain concentricity while also resisting cantilever loads from the wheels. </a:t>
            </a:r>
          </a:p>
          <a:p>
            <a:r>
              <a:rPr lang="en-US"/>
              <a:t>Both outboard U-joint yokes also integrate as mounts for the driving sprocket and read brake rotor. </a:t>
            </a:r>
          </a:p>
          <a:p>
            <a:r>
              <a:rPr lang="en-US"/>
              <a:t>Another subsystem integration is the rear brake caliper mount which is positioned on the gearbox casing and eliminates the design </a:t>
            </a:r>
          </a:p>
          <a:p>
            <a:r>
              <a:rPr lang="en-US"/>
              <a:t>process of creating a separate brake caliper mount as well as weight reduction. </a:t>
            </a:r>
          </a:p>
        </p:txBody>
      </p:sp>
      <p:sp>
        <p:nvSpPr>
          <p:cNvPr id="4" name="Slide Number Placeholder 3"/>
          <p:cNvSpPr>
            <a:spLocks noGrp="1"/>
          </p:cNvSpPr>
          <p:nvPr>
            <p:ph type="sldNum" sz="quarter" idx="5"/>
          </p:nvPr>
        </p:nvSpPr>
        <p:spPr/>
        <p:txBody>
          <a:bodyPr/>
          <a:lstStyle/>
          <a:p>
            <a:fld id="{05685CD5-38D7-4BE8-BE55-41CDB072845E}" type="slidenum">
              <a:rPr lang="en-US" smtClean="0"/>
              <a:pPr/>
              <a:t>15</a:t>
            </a:fld>
            <a:endParaRPr lang="en-US"/>
          </a:p>
        </p:txBody>
      </p:sp>
    </p:spTree>
    <p:extLst>
      <p:ext uri="{BB962C8B-B14F-4D97-AF65-F5344CB8AC3E}">
        <p14:creationId xmlns:p14="http://schemas.microsoft.com/office/powerpoint/2010/main" val="4028537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05685CD5-38D7-4BE8-BE55-41CDB072845E}" type="slidenum">
              <a:rPr lang="en-US" smtClean="0"/>
              <a:pPr/>
              <a:t>17</a:t>
            </a:fld>
            <a:endParaRPr lang="en-US"/>
          </a:p>
        </p:txBody>
      </p:sp>
    </p:spTree>
    <p:extLst>
      <p:ext uri="{BB962C8B-B14F-4D97-AF65-F5344CB8AC3E}">
        <p14:creationId xmlns:p14="http://schemas.microsoft.com/office/powerpoint/2010/main" val="3049161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Brendan Paulo</a:t>
            </a:r>
          </a:p>
        </p:txBody>
      </p:sp>
      <p:sp>
        <p:nvSpPr>
          <p:cNvPr id="4" name="Slide Number Placeholder 3"/>
          <p:cNvSpPr>
            <a:spLocks noGrp="1"/>
          </p:cNvSpPr>
          <p:nvPr>
            <p:ph type="sldNum" sz="quarter" idx="5"/>
          </p:nvPr>
        </p:nvSpPr>
        <p:spPr/>
        <p:txBody>
          <a:bodyPr/>
          <a:lstStyle/>
          <a:p>
            <a:fld id="{05685CD5-38D7-4BE8-BE55-41CDB072845E}" type="slidenum">
              <a:rPr lang="en-US" smtClean="0"/>
              <a:pPr/>
              <a:t>22</a:t>
            </a:fld>
            <a:endParaRPr lang="en-US"/>
          </a:p>
        </p:txBody>
      </p:sp>
    </p:spTree>
    <p:extLst>
      <p:ext uri="{BB962C8B-B14F-4D97-AF65-F5344CB8AC3E}">
        <p14:creationId xmlns:p14="http://schemas.microsoft.com/office/powerpoint/2010/main" val="6855240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Brendan Paulo</a:t>
            </a:r>
          </a:p>
        </p:txBody>
      </p:sp>
      <p:sp>
        <p:nvSpPr>
          <p:cNvPr id="4" name="Slide Number Placeholder 3"/>
          <p:cNvSpPr>
            <a:spLocks noGrp="1"/>
          </p:cNvSpPr>
          <p:nvPr>
            <p:ph type="sldNum" sz="quarter" idx="5"/>
          </p:nvPr>
        </p:nvSpPr>
        <p:spPr/>
        <p:txBody>
          <a:bodyPr/>
          <a:lstStyle/>
          <a:p>
            <a:fld id="{05685CD5-38D7-4BE8-BE55-41CDB072845E}" type="slidenum">
              <a:rPr lang="en-US" smtClean="0"/>
              <a:pPr/>
              <a:t>23</a:t>
            </a:fld>
            <a:endParaRPr lang="en-US"/>
          </a:p>
        </p:txBody>
      </p:sp>
    </p:spTree>
    <p:extLst>
      <p:ext uri="{BB962C8B-B14F-4D97-AF65-F5344CB8AC3E}">
        <p14:creationId xmlns:p14="http://schemas.microsoft.com/office/powerpoint/2010/main" val="1347508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Ashley Redmond</a:t>
            </a:r>
          </a:p>
        </p:txBody>
      </p:sp>
      <p:sp>
        <p:nvSpPr>
          <p:cNvPr id="4" name="Slide Number Placeholder 3"/>
          <p:cNvSpPr>
            <a:spLocks noGrp="1"/>
          </p:cNvSpPr>
          <p:nvPr>
            <p:ph type="sldNum" sz="quarter" idx="5"/>
          </p:nvPr>
        </p:nvSpPr>
        <p:spPr/>
        <p:txBody>
          <a:bodyPr/>
          <a:lstStyle/>
          <a:p>
            <a:fld id="{05685CD5-38D7-4BE8-BE55-41CDB072845E}" type="slidenum">
              <a:rPr lang="en-US" smtClean="0"/>
              <a:pPr/>
              <a:t>24</a:t>
            </a:fld>
            <a:endParaRPr lang="en-US"/>
          </a:p>
        </p:txBody>
      </p:sp>
    </p:spTree>
    <p:extLst>
      <p:ext uri="{BB962C8B-B14F-4D97-AF65-F5344CB8AC3E}">
        <p14:creationId xmlns:p14="http://schemas.microsoft.com/office/powerpoint/2010/main" val="1317772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Ashley Redmond</a:t>
            </a:r>
          </a:p>
        </p:txBody>
      </p:sp>
      <p:sp>
        <p:nvSpPr>
          <p:cNvPr id="4" name="Slide Number Placeholder 3"/>
          <p:cNvSpPr>
            <a:spLocks noGrp="1"/>
          </p:cNvSpPr>
          <p:nvPr>
            <p:ph type="sldNum" sz="quarter" idx="5"/>
          </p:nvPr>
        </p:nvSpPr>
        <p:spPr/>
        <p:txBody>
          <a:bodyPr/>
          <a:lstStyle/>
          <a:p>
            <a:fld id="{05685CD5-38D7-4BE8-BE55-41CDB072845E}" type="slidenum">
              <a:rPr lang="en-US" smtClean="0"/>
              <a:pPr/>
              <a:t>25</a:t>
            </a:fld>
            <a:endParaRPr lang="en-US"/>
          </a:p>
        </p:txBody>
      </p:sp>
    </p:spTree>
    <p:extLst>
      <p:ext uri="{BB962C8B-B14F-4D97-AF65-F5344CB8AC3E}">
        <p14:creationId xmlns:p14="http://schemas.microsoft.com/office/powerpoint/2010/main" val="1913292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Brian Connors</a:t>
            </a:r>
          </a:p>
        </p:txBody>
      </p:sp>
      <p:sp>
        <p:nvSpPr>
          <p:cNvPr id="4" name="Slide Number Placeholder 3"/>
          <p:cNvSpPr>
            <a:spLocks noGrp="1"/>
          </p:cNvSpPr>
          <p:nvPr>
            <p:ph type="sldNum" sz="quarter" idx="5"/>
          </p:nvPr>
        </p:nvSpPr>
        <p:spPr/>
        <p:txBody>
          <a:bodyPr/>
          <a:lstStyle/>
          <a:p>
            <a:fld id="{05685CD5-38D7-4BE8-BE55-41CDB072845E}" type="slidenum">
              <a:rPr lang="en-US" smtClean="0"/>
              <a:pPr/>
              <a:t>26</a:t>
            </a:fld>
            <a:endParaRPr lang="en-US"/>
          </a:p>
        </p:txBody>
      </p:sp>
    </p:spTree>
    <p:extLst>
      <p:ext uri="{BB962C8B-B14F-4D97-AF65-F5344CB8AC3E}">
        <p14:creationId xmlns:p14="http://schemas.microsoft.com/office/powerpoint/2010/main" val="39012610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Matthew Woodward</a:t>
            </a:r>
          </a:p>
        </p:txBody>
      </p:sp>
      <p:sp>
        <p:nvSpPr>
          <p:cNvPr id="4" name="Slide Number Placeholder 3"/>
          <p:cNvSpPr>
            <a:spLocks noGrp="1"/>
          </p:cNvSpPr>
          <p:nvPr>
            <p:ph type="sldNum" sz="quarter" idx="5"/>
          </p:nvPr>
        </p:nvSpPr>
        <p:spPr/>
        <p:txBody>
          <a:bodyPr/>
          <a:lstStyle/>
          <a:p>
            <a:fld id="{05685CD5-38D7-4BE8-BE55-41CDB072845E}" type="slidenum">
              <a:rPr lang="en-US" smtClean="0"/>
              <a:pPr/>
              <a:t>27</a:t>
            </a:fld>
            <a:endParaRPr lang="en-US"/>
          </a:p>
        </p:txBody>
      </p:sp>
    </p:spTree>
    <p:extLst>
      <p:ext uri="{BB962C8B-B14F-4D97-AF65-F5344CB8AC3E}">
        <p14:creationId xmlns:p14="http://schemas.microsoft.com/office/powerpoint/2010/main" val="18345692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Matthew Woodward</a:t>
            </a:r>
          </a:p>
        </p:txBody>
      </p:sp>
      <p:sp>
        <p:nvSpPr>
          <p:cNvPr id="4" name="Slide Number Placeholder 3"/>
          <p:cNvSpPr>
            <a:spLocks noGrp="1"/>
          </p:cNvSpPr>
          <p:nvPr>
            <p:ph type="sldNum" sz="quarter" idx="5"/>
          </p:nvPr>
        </p:nvSpPr>
        <p:spPr/>
        <p:txBody>
          <a:bodyPr/>
          <a:lstStyle/>
          <a:p>
            <a:fld id="{05685CD5-38D7-4BE8-BE55-41CDB072845E}" type="slidenum">
              <a:rPr lang="en-US" smtClean="0"/>
              <a:pPr/>
              <a:t>28</a:t>
            </a:fld>
            <a:endParaRPr lang="en-US"/>
          </a:p>
        </p:txBody>
      </p:sp>
    </p:spTree>
    <p:extLst>
      <p:ext uri="{BB962C8B-B14F-4D97-AF65-F5344CB8AC3E}">
        <p14:creationId xmlns:p14="http://schemas.microsoft.com/office/powerpoint/2010/main" val="19129186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Ashley Redmond</a:t>
            </a:r>
          </a:p>
        </p:txBody>
      </p:sp>
      <p:sp>
        <p:nvSpPr>
          <p:cNvPr id="4" name="Slide Number Placeholder 3"/>
          <p:cNvSpPr>
            <a:spLocks noGrp="1"/>
          </p:cNvSpPr>
          <p:nvPr>
            <p:ph type="sldNum" sz="quarter" idx="5"/>
          </p:nvPr>
        </p:nvSpPr>
        <p:spPr/>
        <p:txBody>
          <a:bodyPr/>
          <a:lstStyle/>
          <a:p>
            <a:fld id="{05685CD5-38D7-4BE8-BE55-41CDB072845E}" type="slidenum">
              <a:rPr lang="en-US" smtClean="0"/>
              <a:pPr/>
              <a:t>29</a:t>
            </a:fld>
            <a:endParaRPr lang="en-US"/>
          </a:p>
        </p:txBody>
      </p:sp>
    </p:spTree>
    <p:extLst>
      <p:ext uri="{BB962C8B-B14F-4D97-AF65-F5344CB8AC3E}">
        <p14:creationId xmlns:p14="http://schemas.microsoft.com/office/powerpoint/2010/main" val="35513637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5685CD5-38D7-4BE8-BE55-41CDB072845E}" type="slidenum">
              <a:rPr lang="en-US" smtClean="0"/>
              <a:pPr/>
              <a:t>44</a:t>
            </a:fld>
            <a:endParaRPr lang="en-US"/>
          </a:p>
        </p:txBody>
      </p:sp>
    </p:spTree>
    <p:extLst>
      <p:ext uri="{BB962C8B-B14F-4D97-AF65-F5344CB8AC3E}">
        <p14:creationId xmlns:p14="http://schemas.microsoft.com/office/powerpoint/2010/main" val="10692850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5685CD5-38D7-4BE8-BE55-41CDB072845E}" type="slidenum">
              <a:rPr lang="en-US" smtClean="0"/>
              <a:pPr/>
              <a:t>51</a:t>
            </a:fld>
            <a:endParaRPr lang="en-US"/>
          </a:p>
        </p:txBody>
      </p:sp>
    </p:spTree>
    <p:extLst>
      <p:ext uri="{BB962C8B-B14F-4D97-AF65-F5344CB8AC3E}">
        <p14:creationId xmlns:p14="http://schemas.microsoft.com/office/powerpoint/2010/main" val="2732455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Content">
    <p:spTree>
      <p:nvGrpSpPr>
        <p:cNvPr id="1" name=""/>
        <p:cNvGrpSpPr/>
        <p:nvPr/>
      </p:nvGrpSpPr>
      <p:grpSpPr>
        <a:xfrm>
          <a:off x="0" y="0"/>
          <a:ext cx="0" cy="0"/>
          <a:chOff x="0" y="0"/>
          <a:chExt cx="0" cy="0"/>
        </a:xfrm>
      </p:grpSpPr>
      <p:cxnSp>
        <p:nvCxnSpPr>
          <p:cNvPr id="12" name="Straight Connector 11"/>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
        <p:nvSpPr>
          <p:cNvPr id="8" name="Title 7"/>
          <p:cNvSpPr>
            <a:spLocks noGrp="1"/>
          </p:cNvSpPr>
          <p:nvPr>
            <p:ph type="title"/>
          </p:nvPr>
        </p:nvSpPr>
        <p:spPr>
          <a:xfrm>
            <a:off x="207664" y="294239"/>
            <a:ext cx="11770553" cy="536378"/>
          </a:xfrm>
        </p:spPr>
        <p:txBody>
          <a:bodyPr vert="horz" lIns="0" tIns="0" rIns="0" bIns="0" rtlCol="0" anchor="ctr" anchorCtr="0">
            <a:normAutofit/>
          </a:bodyPr>
          <a:lstStyle>
            <a:lvl1pPr>
              <a:defRPr lang="en-US" dirty="0"/>
            </a:lvl1pPr>
          </a:lstStyle>
          <a:p>
            <a:pPr lvl="0"/>
            <a:r>
              <a:rPr lang="en-US"/>
              <a:t>Click to edit Master title style</a:t>
            </a:r>
          </a:p>
        </p:txBody>
      </p:sp>
      <p:sp>
        <p:nvSpPr>
          <p:cNvPr id="13" name="Text Placeholder 2"/>
          <p:cNvSpPr>
            <a:spLocks noGrp="1"/>
          </p:cNvSpPr>
          <p:nvPr>
            <p:ph idx="1" hasCustomPrompt="1"/>
          </p:nvPr>
        </p:nvSpPr>
        <p:spPr>
          <a:xfrm>
            <a:off x="216557" y="920941"/>
            <a:ext cx="11742843" cy="5324284"/>
          </a:xfrm>
          <a:prstGeom prst="rect">
            <a:avLst/>
          </a:prstGeom>
        </p:spPr>
        <p:txBody>
          <a:bodyPr vert="horz" lIns="91440" tIns="45720" rIns="91440" bIns="45720" rtlCol="0">
            <a:normAutofit/>
          </a:bodyPr>
          <a:lstStyle>
            <a:lvl1pPr marL="0" marR="0" indent="0" algn="l" defTabSz="914400" rtl="0" eaLnBrk="1" fontAlgn="auto" latinLnBrk="0" hangingPunct="1">
              <a:lnSpc>
                <a:spcPct val="100000"/>
              </a:lnSpc>
              <a:spcBef>
                <a:spcPts val="1200"/>
              </a:spcBef>
              <a:spcAft>
                <a:spcPts val="0"/>
              </a:spcAft>
              <a:buClrTx/>
              <a:buSzTx/>
              <a:buFont typeface="Arial" pitchFamily="34" charset="0"/>
              <a:buNone/>
              <a:tabLst/>
              <a:defRPr/>
            </a:lvl1pPr>
            <a:lvl2pPr marL="285750" marR="0" indent="-103188" algn="l" defTabSz="914400" rtl="0" eaLnBrk="1" fontAlgn="auto" latinLnBrk="0" hangingPunct="1">
              <a:lnSpc>
                <a:spcPct val="90000"/>
              </a:lnSpc>
              <a:spcBef>
                <a:spcPts val="400"/>
              </a:spcBef>
              <a:spcAft>
                <a:spcPts val="0"/>
              </a:spcAft>
              <a:buClrTx/>
              <a:buSzTx/>
              <a:buFont typeface="Arial" pitchFamily="34" charset="0"/>
              <a:buNone/>
              <a:tabLst/>
              <a:defRPr/>
            </a:lvl2pPr>
            <a:lvl3pPr marL="511175" marR="0" indent="-146050" algn="l" defTabSz="914400" rtl="0" eaLnBrk="1" fontAlgn="auto" latinLnBrk="0" hangingPunct="1">
              <a:lnSpc>
                <a:spcPct val="90000"/>
              </a:lnSpc>
              <a:spcBef>
                <a:spcPts val="400"/>
              </a:spcBef>
              <a:spcAft>
                <a:spcPts val="0"/>
              </a:spcAft>
              <a:buClrTx/>
              <a:buSzTx/>
              <a:buFont typeface="Arial" pitchFamily="34" charset="0"/>
              <a:buNone/>
              <a:tabLst/>
              <a:defRPr/>
            </a:lvl3pPr>
            <a:lvl4pPr marL="746125" marR="0" indent="-106363" algn="l" defTabSz="914400" rtl="0" eaLnBrk="1" fontAlgn="auto" latinLnBrk="0" hangingPunct="1">
              <a:lnSpc>
                <a:spcPct val="90000"/>
              </a:lnSpc>
              <a:spcBef>
                <a:spcPts val="200"/>
              </a:spcBef>
              <a:spcAft>
                <a:spcPts val="0"/>
              </a:spcAft>
              <a:buClrTx/>
              <a:buSzTx/>
              <a:buFont typeface="Arial" pitchFamily="34" charset="0"/>
              <a:buNone/>
              <a:tabLst/>
              <a:defRPr/>
            </a:lvl4pPr>
            <a:lvl5pPr marL="1031875" marR="0" indent="-117475" algn="l" defTabSz="914400" rtl="0" eaLnBrk="1" fontAlgn="auto" latinLnBrk="0" hangingPunct="1">
              <a:lnSpc>
                <a:spcPct val="90000"/>
              </a:lnSpc>
              <a:spcBef>
                <a:spcPts val="200"/>
              </a:spcBef>
              <a:spcAft>
                <a:spcPts val="0"/>
              </a:spcAft>
              <a:buClrTx/>
              <a:buSzTx/>
              <a:buFont typeface="Arial" pitchFamily="34" charset="0"/>
              <a:buNone/>
              <a:tabLst/>
              <a:defRPr/>
            </a:lvl5pPr>
          </a:lstStyle>
          <a:p>
            <a:pPr marL="0" marR="0" lvl="0" indent="0" algn="l" defTabSz="914400" rtl="0" eaLnBrk="1" fontAlgn="auto" latinLnBrk="0" hangingPunct="1">
              <a:lnSpc>
                <a:spcPct val="100000"/>
              </a:lnSpc>
              <a:spcBef>
                <a:spcPts val="1200"/>
              </a:spcBef>
              <a:spcAft>
                <a:spcPts val="0"/>
              </a:spcAft>
              <a:buClrTx/>
              <a:buSzTx/>
              <a:buFont typeface="Arial" pitchFamily="34" charset="0"/>
              <a:buNone/>
              <a:tabLst/>
              <a:defRPr/>
            </a:pPr>
            <a:r>
              <a:rPr kumimoji="0" lang="en-US" sz="2400" b="1" i="0" u="none" strike="noStrike" kern="1200" cap="none" spc="0" normalizeH="0" baseline="0" noProof="0">
                <a:ln>
                  <a:noFill/>
                </a:ln>
                <a:solidFill>
                  <a:srgbClr val="262626"/>
                </a:solidFill>
                <a:effectLst/>
                <a:uLnTx/>
                <a:uFillTx/>
                <a:latin typeface="Arial" pitchFamily="34" charset="0"/>
                <a:ea typeface="+mn-ea"/>
                <a:cs typeface="Arial" pitchFamily="34" charset="0"/>
              </a:rPr>
              <a:t>Click to edit Master text styles</a:t>
            </a:r>
          </a:p>
          <a:p>
            <a:pPr marL="285750" marR="0" lvl="1" indent="-103188" algn="l" defTabSz="914400" rtl="0" eaLnBrk="1" fontAlgn="auto" latinLnBrk="0" hangingPunct="1">
              <a:lnSpc>
                <a:spcPct val="90000"/>
              </a:lnSpc>
              <a:spcBef>
                <a:spcPts val="400"/>
              </a:spcBef>
              <a:spcAft>
                <a:spcPts val="0"/>
              </a:spcAft>
              <a:buClrTx/>
              <a:buSzTx/>
              <a:buFont typeface="Arial" pitchFamily="34" charset="0"/>
              <a:buNone/>
              <a:tabLst/>
              <a:defRPr/>
            </a:pPr>
            <a:r>
              <a:rPr kumimoji="0" lang="en-US" sz="2000" b="0" i="0" u="none" strike="noStrike" kern="1200" cap="none" spc="0" normalizeH="0" baseline="0" noProof="0">
                <a:ln>
                  <a:noFill/>
                </a:ln>
                <a:solidFill>
                  <a:srgbClr val="262626"/>
                </a:solidFill>
                <a:effectLst/>
                <a:uLnTx/>
                <a:uFillTx/>
                <a:latin typeface="Arial" pitchFamily="34" charset="0"/>
                <a:ea typeface="+mn-ea"/>
                <a:cs typeface="Arial" pitchFamily="34" charset="0"/>
              </a:rPr>
              <a:t>Second level</a:t>
            </a:r>
          </a:p>
          <a:p>
            <a:pPr marL="511175" marR="0" lvl="2" indent="-146050" algn="l" defTabSz="914400" rtl="0" eaLnBrk="1" fontAlgn="auto" latinLnBrk="0" hangingPunct="1">
              <a:lnSpc>
                <a:spcPct val="90000"/>
              </a:lnSpc>
              <a:spcBef>
                <a:spcPts val="400"/>
              </a:spcBef>
              <a:spcAft>
                <a:spcPts val="0"/>
              </a:spcAft>
              <a:buClrTx/>
              <a:buSzTx/>
              <a:buFont typeface="Arial" pitchFamily="34" charset="0"/>
              <a:buNone/>
              <a:tabLst/>
              <a:defRPr/>
            </a:pPr>
            <a:r>
              <a:rPr kumimoji="0" lang="en-US" sz="1800" b="0" i="1" u="none" strike="noStrike" kern="1200" cap="none" spc="0" normalizeH="0" baseline="0" noProof="0">
                <a:ln>
                  <a:noFill/>
                </a:ln>
                <a:solidFill>
                  <a:srgbClr val="262626"/>
                </a:solidFill>
                <a:effectLst/>
                <a:uLnTx/>
                <a:uFillTx/>
                <a:latin typeface="Arial" pitchFamily="34" charset="0"/>
                <a:ea typeface="+mn-ea"/>
                <a:cs typeface="Arial" pitchFamily="34" charset="0"/>
              </a:rPr>
              <a:t>Third level</a:t>
            </a:r>
          </a:p>
          <a:p>
            <a:pPr marL="746125" marR="0" lvl="3" indent="-106363" algn="l" defTabSz="914400" rtl="0" eaLnBrk="1" fontAlgn="auto" latinLnBrk="0" hangingPunct="1">
              <a:lnSpc>
                <a:spcPct val="90000"/>
              </a:lnSpc>
              <a:spcBef>
                <a:spcPts val="200"/>
              </a:spcBef>
              <a:spcAft>
                <a:spcPts val="0"/>
              </a:spcAft>
              <a:buClrTx/>
              <a:buSzTx/>
              <a:buFont typeface="Arial" pitchFamily="34" charset="0"/>
              <a:buNone/>
              <a:tabLst/>
              <a:defRPr/>
            </a:pPr>
            <a:r>
              <a:rPr kumimoji="0" lang="en-US" sz="1400" b="0" i="0" u="none" strike="noStrike" kern="1200" cap="none" spc="0" normalizeH="0" baseline="0" noProof="0">
                <a:ln>
                  <a:noFill/>
                </a:ln>
                <a:solidFill>
                  <a:srgbClr val="262626"/>
                </a:solidFill>
                <a:effectLst/>
                <a:uLnTx/>
                <a:uFillTx/>
                <a:latin typeface="Arial" pitchFamily="34" charset="0"/>
                <a:ea typeface="+mn-ea"/>
                <a:cs typeface="Arial" pitchFamily="34" charset="0"/>
              </a:rPr>
              <a:t>Fourth level</a:t>
            </a:r>
          </a:p>
          <a:p>
            <a:pPr marL="1031875" marR="0" lvl="4" indent="-117475" algn="l" defTabSz="914400" rtl="0" eaLnBrk="1" fontAlgn="auto" latinLnBrk="0" hangingPunct="1">
              <a:lnSpc>
                <a:spcPct val="90000"/>
              </a:lnSpc>
              <a:spcBef>
                <a:spcPts val="200"/>
              </a:spcBef>
              <a:spcAft>
                <a:spcPts val="0"/>
              </a:spcAft>
              <a:buClrTx/>
              <a:buSzTx/>
              <a:buFont typeface="Arial" pitchFamily="34" charset="0"/>
              <a:buNone/>
              <a:tabLst/>
              <a:defRPr/>
            </a:pPr>
            <a:r>
              <a:rPr kumimoji="0" lang="en-US" sz="1400" b="0" i="0" u="none" strike="noStrike" kern="1200" cap="none" spc="0" normalizeH="0" baseline="0" noProof="0">
                <a:ln>
                  <a:noFill/>
                </a:ln>
                <a:solidFill>
                  <a:srgbClr val="262626"/>
                </a:solidFill>
                <a:effectLst/>
                <a:uLnTx/>
                <a:uFillTx/>
                <a:latin typeface="Arial" pitchFamily="34" charset="0"/>
                <a:ea typeface="+mn-ea"/>
                <a:cs typeface="Arial" pitchFamily="34" charset="0"/>
              </a:rPr>
              <a:t>Fifth level</a:t>
            </a:r>
          </a:p>
        </p:txBody>
      </p:sp>
      <p:sp>
        <p:nvSpPr>
          <p:cNvPr id="14" name="Slide Number Placeholder 5">
            <a:extLst>
              <a:ext uri="{FF2B5EF4-FFF2-40B4-BE49-F238E27FC236}">
                <a16:creationId xmlns:a16="http://schemas.microsoft.com/office/drawing/2014/main" id="{4A530C6A-2A46-40C8-9B4C-5C03B3566439}"/>
              </a:ext>
            </a:extLst>
          </p:cNvPr>
          <p:cNvSpPr>
            <a:spLocks noGrp="1"/>
          </p:cNvSpPr>
          <p:nvPr>
            <p:ph type="sldNum" sz="quarter" idx="4"/>
          </p:nvPr>
        </p:nvSpPr>
        <p:spPr>
          <a:xfrm>
            <a:off x="11152221" y="6608507"/>
            <a:ext cx="829056" cy="228600"/>
          </a:xfrm>
          <a:prstGeom prst="rect">
            <a:avLst/>
          </a:prstGeom>
        </p:spPr>
        <p:txBody>
          <a:bodyPr vert="horz" lIns="0" tIns="0" rIns="0" bIns="0" rtlCol="0" anchor="ctr" anchorCtr="0"/>
          <a:lstStyle>
            <a:lvl1pPr algn="r">
              <a:defRPr sz="900" b="1">
                <a:solidFill>
                  <a:schemeClr val="tx1"/>
                </a:solidFill>
              </a:defRPr>
            </a:lvl1pPr>
          </a:lstStyle>
          <a:p>
            <a:fld id="{E855780E-3866-46CD-9270-CC3A93C6A43B}" type="slidenum">
              <a:rPr lang="en-US" smtClean="0"/>
              <a:pPr/>
              <a:t>‹#›</a:t>
            </a:fld>
            <a:endParaRPr lang="en-US"/>
          </a:p>
        </p:txBody>
      </p:sp>
    </p:spTree>
    <p:extLst>
      <p:ext uri="{BB962C8B-B14F-4D97-AF65-F5344CB8AC3E}">
        <p14:creationId xmlns:p14="http://schemas.microsoft.com/office/powerpoint/2010/main" val="6586114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10725" y="290520"/>
            <a:ext cx="11770553" cy="536378"/>
          </a:xfrm>
        </p:spPr>
        <p:txBody>
          <a:bodyPr/>
          <a:lstStyle/>
          <a:p>
            <a:r>
              <a:rPr lang="en-US"/>
              <a:t>Click to edit Master title style</a:t>
            </a:r>
          </a:p>
        </p:txBody>
      </p:sp>
      <p:sp>
        <p:nvSpPr>
          <p:cNvPr id="3" name="Slide Number Placeholder 2"/>
          <p:cNvSpPr>
            <a:spLocks noGrp="1"/>
          </p:cNvSpPr>
          <p:nvPr>
            <p:ph type="sldNum" sz="quarter" idx="10"/>
          </p:nvPr>
        </p:nvSpPr>
        <p:spPr>
          <a:xfrm>
            <a:off x="11152221" y="6608507"/>
            <a:ext cx="829056" cy="228600"/>
          </a:xfrm>
        </p:spPr>
        <p:txBody>
          <a:bodyPr/>
          <a:lstStyle/>
          <a:p>
            <a:fld id="{E855780E-3866-46CD-9270-CC3A93C6A43B}" type="slidenum">
              <a:rPr lang="en-US" smtClean="0"/>
              <a:pPr/>
              <a:t>‹#›</a:t>
            </a:fld>
            <a:endParaRPr lang="en-US"/>
          </a:p>
        </p:txBody>
      </p:sp>
      <p:cxnSp>
        <p:nvCxnSpPr>
          <p:cNvPr id="6" name="Straight Connector 5"/>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1776511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No Takeaway">
    <p:spTree>
      <p:nvGrpSpPr>
        <p:cNvPr id="1" name=""/>
        <p:cNvGrpSpPr/>
        <p:nvPr/>
      </p:nvGrpSpPr>
      <p:grpSpPr>
        <a:xfrm>
          <a:off x="0" y="0"/>
          <a:ext cx="0" cy="0"/>
          <a:chOff x="0" y="0"/>
          <a:chExt cx="0" cy="0"/>
        </a:xfrm>
      </p:grpSpPr>
      <p:sp>
        <p:nvSpPr>
          <p:cNvPr id="2" name="Title 1"/>
          <p:cNvSpPr>
            <a:spLocks noGrp="1"/>
          </p:cNvSpPr>
          <p:nvPr>
            <p:ph type="title"/>
          </p:nvPr>
        </p:nvSpPr>
        <p:spPr>
          <a:xfrm>
            <a:off x="210725" y="290520"/>
            <a:ext cx="11770553" cy="536378"/>
          </a:xfrm>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fld id="{E855780E-3866-46CD-9270-CC3A93C6A43B}" type="slidenum">
              <a:rPr lang="en-US" smtClean="0"/>
              <a:pPr/>
              <a:t>‹#›</a:t>
            </a:fld>
            <a:endParaRPr lang="en-US"/>
          </a:p>
        </p:txBody>
      </p:sp>
    </p:spTree>
    <p:extLst>
      <p:ext uri="{BB962C8B-B14F-4D97-AF65-F5344CB8AC3E}">
        <p14:creationId xmlns:p14="http://schemas.microsoft.com/office/powerpoint/2010/main" val="603761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Content_Horz_0-Hdrs">
    <p:spTree>
      <p:nvGrpSpPr>
        <p:cNvPr id="1" name=""/>
        <p:cNvGrpSpPr/>
        <p:nvPr/>
      </p:nvGrpSpPr>
      <p:grpSpPr>
        <a:xfrm>
          <a:off x="0" y="0"/>
          <a:ext cx="0" cy="0"/>
          <a:chOff x="0" y="0"/>
          <a:chExt cx="0" cy="0"/>
        </a:xfrm>
      </p:grpSpPr>
      <p:cxnSp>
        <p:nvCxnSpPr>
          <p:cNvPr id="23" name="Straight Connector 22"/>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p:cNvSpPr>
            <a:spLocks noGrp="1"/>
          </p:cNvSpPr>
          <p:nvPr>
            <p:ph type="sldNum" sz="quarter" idx="10"/>
          </p:nvPr>
        </p:nvSpPr>
        <p:spPr/>
        <p:txBody>
          <a:bodyPr/>
          <a:lstStyle/>
          <a:p>
            <a:fld id="{E855780E-3866-46CD-9270-CC3A93C6A43B}" type="slidenum">
              <a:rPr lang="en-US" smtClean="0"/>
              <a:pPr/>
              <a:t>‹#›</a:t>
            </a:fld>
            <a:endParaRPr lang="en-US"/>
          </a:p>
        </p:txBody>
      </p:sp>
      <p:sp>
        <p:nvSpPr>
          <p:cNvPr id="4" name="Title 3"/>
          <p:cNvSpPr>
            <a:spLocks noGrp="1"/>
          </p:cNvSpPr>
          <p:nvPr>
            <p:ph type="title"/>
          </p:nvPr>
        </p:nvSpPr>
        <p:spPr>
          <a:xfrm>
            <a:off x="207664" y="294239"/>
            <a:ext cx="11770553" cy="536378"/>
          </a:xfrm>
        </p:spPr>
        <p:txBody>
          <a:bodyPr/>
          <a:lstStyle/>
          <a:p>
            <a:r>
              <a:rPr lang="en-US"/>
              <a:t>Click to edit Master title style</a:t>
            </a:r>
          </a:p>
        </p:txBody>
      </p:sp>
      <p:sp>
        <p:nvSpPr>
          <p:cNvPr id="9" name="Content Placeholder 3"/>
          <p:cNvSpPr>
            <a:spLocks noGrp="1"/>
          </p:cNvSpPr>
          <p:nvPr>
            <p:ph sz="half" idx="2"/>
          </p:nvPr>
        </p:nvSpPr>
        <p:spPr>
          <a:xfrm>
            <a:off x="205318" y="986268"/>
            <a:ext cx="11781365" cy="2633232"/>
          </a:xfrm>
        </p:spPr>
        <p:txBody>
          <a:bodyPr vert="horz" lIns="91440" tIns="45720" rIns="91440" bIns="45720" rtlCol="0">
            <a:normAutofit/>
          </a:bodyPr>
          <a:lstStyle>
            <a:lvl1pPr>
              <a:defRPr lang="en-US" sz="1800" dirty="0" smtClean="0"/>
            </a:lvl1pPr>
            <a:lvl2pPr marL="227013" indent="-109538">
              <a:defRPr lang="en-US" sz="1600" b="0" kern="1200" dirty="0" smtClean="0">
                <a:solidFill>
                  <a:schemeClr val="tx1"/>
                </a:solidFill>
                <a:latin typeface="Arial" pitchFamily="34" charset="0"/>
                <a:ea typeface="+mn-ea"/>
                <a:cs typeface="Arial" pitchFamily="34" charset="0"/>
              </a:defRPr>
            </a:lvl2pPr>
            <a:lvl3pPr marL="461963" indent="-115888">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4" name="Content Placeholder 3"/>
          <p:cNvSpPr>
            <a:spLocks noGrp="1"/>
          </p:cNvSpPr>
          <p:nvPr>
            <p:ph sz="half" idx="25"/>
          </p:nvPr>
        </p:nvSpPr>
        <p:spPr>
          <a:xfrm>
            <a:off x="205318" y="3678246"/>
            <a:ext cx="11781365" cy="2394964"/>
          </a:xfrm>
        </p:spPr>
        <p:txBody>
          <a:bodyPr vert="horz" lIns="91440" tIns="45720" rIns="91440" bIns="45720" rtlCol="0">
            <a:normAutofit/>
          </a:bodyPr>
          <a:lstStyle>
            <a:lvl1pPr>
              <a:defRPr lang="en-US" sz="1800" dirty="0" smtClean="0"/>
            </a:lvl1pPr>
            <a:lvl2pPr marL="227013" indent="-109538">
              <a:defRPr lang="en-US" sz="1600" b="0" kern="1200" dirty="0" smtClean="0">
                <a:solidFill>
                  <a:schemeClr val="tx1"/>
                </a:solidFill>
                <a:latin typeface="Arial" pitchFamily="34" charset="0"/>
                <a:ea typeface="+mn-ea"/>
                <a:cs typeface="Arial" pitchFamily="34" charset="0"/>
              </a:defRPr>
            </a:lvl2pPr>
            <a:lvl3pPr marL="461963" indent="-115888">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1"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29672973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Content_Horz_2-Hdrs">
    <p:spTree>
      <p:nvGrpSpPr>
        <p:cNvPr id="1" name=""/>
        <p:cNvGrpSpPr/>
        <p:nvPr/>
      </p:nvGrpSpPr>
      <p:grpSpPr>
        <a:xfrm>
          <a:off x="0" y="0"/>
          <a:ext cx="0" cy="0"/>
          <a:chOff x="0" y="0"/>
          <a:chExt cx="0" cy="0"/>
        </a:xfrm>
      </p:grpSpPr>
      <p:sp>
        <p:nvSpPr>
          <p:cNvPr id="5" name="Slide Number Placeholder 4"/>
          <p:cNvSpPr>
            <a:spLocks noGrp="1"/>
          </p:cNvSpPr>
          <p:nvPr>
            <p:ph type="sldNum" sz="quarter" idx="10"/>
          </p:nvPr>
        </p:nvSpPr>
        <p:spPr/>
        <p:txBody>
          <a:bodyPr/>
          <a:lstStyle/>
          <a:p>
            <a:fld id="{E855780E-3866-46CD-9270-CC3A93C6A43B}" type="slidenum">
              <a:rPr lang="en-US" smtClean="0"/>
              <a:pPr/>
              <a:t>‹#›</a:t>
            </a:fld>
            <a:endParaRPr lang="en-US"/>
          </a:p>
        </p:txBody>
      </p:sp>
      <p:sp>
        <p:nvSpPr>
          <p:cNvPr id="4" name="Title 3"/>
          <p:cNvSpPr>
            <a:spLocks noGrp="1"/>
          </p:cNvSpPr>
          <p:nvPr>
            <p:ph type="title"/>
          </p:nvPr>
        </p:nvSpPr>
        <p:spPr>
          <a:xfrm>
            <a:off x="207664" y="294239"/>
            <a:ext cx="11770553" cy="536378"/>
          </a:xfrm>
        </p:spPr>
        <p:txBody>
          <a:bodyPr/>
          <a:lstStyle/>
          <a:p>
            <a:r>
              <a:rPr lang="en-US"/>
              <a:t>Click to edit Master title style</a:t>
            </a:r>
          </a:p>
        </p:txBody>
      </p:sp>
      <p:sp>
        <p:nvSpPr>
          <p:cNvPr id="16" name="Text Placeholder 8"/>
          <p:cNvSpPr>
            <a:spLocks noGrp="1"/>
          </p:cNvSpPr>
          <p:nvPr>
            <p:ph type="body" sz="quarter" idx="26"/>
          </p:nvPr>
        </p:nvSpPr>
        <p:spPr>
          <a:xfrm>
            <a:off x="204655" y="3618986"/>
            <a:ext cx="11781367" cy="320675"/>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8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cxnSp>
        <p:nvCxnSpPr>
          <p:cNvPr id="11" name="Straight Connector 10"/>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3"/>
          <p:cNvSpPr>
            <a:spLocks noGrp="1"/>
          </p:cNvSpPr>
          <p:nvPr>
            <p:ph sz="half" idx="2"/>
          </p:nvPr>
        </p:nvSpPr>
        <p:spPr>
          <a:xfrm>
            <a:off x="205318" y="1304925"/>
            <a:ext cx="11781365" cy="2314575"/>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7" name="Content Placeholder 3"/>
          <p:cNvSpPr>
            <a:spLocks noGrp="1"/>
          </p:cNvSpPr>
          <p:nvPr>
            <p:ph sz="half" idx="25"/>
          </p:nvPr>
        </p:nvSpPr>
        <p:spPr>
          <a:xfrm>
            <a:off x="205318" y="3996644"/>
            <a:ext cx="11781365" cy="2213657"/>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4" name="Text Placeholder 8"/>
          <p:cNvSpPr>
            <a:spLocks noGrp="1"/>
          </p:cNvSpPr>
          <p:nvPr>
            <p:ph type="body" sz="quarter" idx="16"/>
          </p:nvPr>
        </p:nvSpPr>
        <p:spPr>
          <a:xfrm>
            <a:off x="205318" y="933451"/>
            <a:ext cx="11781367" cy="320675"/>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8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15"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4291588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2-Content_0-Hdrs">
    <p:spTree>
      <p:nvGrpSpPr>
        <p:cNvPr id="1" name=""/>
        <p:cNvGrpSpPr/>
        <p:nvPr/>
      </p:nvGrpSpPr>
      <p:grpSpPr>
        <a:xfrm>
          <a:off x="0" y="0"/>
          <a:ext cx="0" cy="0"/>
          <a:chOff x="0" y="0"/>
          <a:chExt cx="0" cy="0"/>
        </a:xfrm>
      </p:grpSpPr>
      <p:cxnSp>
        <p:nvCxnSpPr>
          <p:cNvPr id="23" name="Straight Connector 22"/>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p:cNvSpPr>
            <a:spLocks noGrp="1"/>
          </p:cNvSpPr>
          <p:nvPr>
            <p:ph type="sldNum" sz="quarter" idx="10"/>
          </p:nvPr>
        </p:nvSpPr>
        <p:spPr/>
        <p:txBody>
          <a:bodyPr/>
          <a:lstStyle/>
          <a:p>
            <a:fld id="{E855780E-3866-46CD-9270-CC3A93C6A43B}" type="slidenum">
              <a:rPr lang="en-US" smtClean="0"/>
              <a:pPr/>
              <a:t>‹#›</a:t>
            </a:fld>
            <a:endParaRPr lang="en-US"/>
          </a:p>
        </p:txBody>
      </p:sp>
      <p:sp>
        <p:nvSpPr>
          <p:cNvPr id="4" name="Title 3"/>
          <p:cNvSpPr>
            <a:spLocks noGrp="1"/>
          </p:cNvSpPr>
          <p:nvPr>
            <p:ph type="title"/>
          </p:nvPr>
        </p:nvSpPr>
        <p:spPr>
          <a:xfrm>
            <a:off x="207664" y="294239"/>
            <a:ext cx="11770553" cy="536378"/>
          </a:xfrm>
        </p:spPr>
        <p:txBody>
          <a:bodyPr/>
          <a:lstStyle/>
          <a:p>
            <a:r>
              <a:rPr lang="en-US"/>
              <a:t>Click to edit Master title style</a:t>
            </a:r>
          </a:p>
        </p:txBody>
      </p:sp>
      <p:sp>
        <p:nvSpPr>
          <p:cNvPr id="10" name="Content Placeholder 3"/>
          <p:cNvSpPr>
            <a:spLocks noGrp="1"/>
          </p:cNvSpPr>
          <p:nvPr>
            <p:ph sz="half" idx="19"/>
          </p:nvPr>
        </p:nvSpPr>
        <p:spPr>
          <a:xfrm>
            <a:off x="205318" y="3680242"/>
            <a:ext cx="5742516" cy="2448381"/>
          </a:xfrm>
        </p:spPr>
        <p:txBody>
          <a:bodyPr vert="horz" lIns="91440" tIns="45720" rIns="91440" bIns="45720" rtlCol="0">
            <a:normAutofit/>
          </a:bodyPr>
          <a:lstStyle>
            <a:lvl1pPr>
              <a:defRPr lang="en-US" sz="1800" dirty="0" smtClean="0"/>
            </a:lvl1pPr>
            <a:lvl2pPr>
              <a:defRPr lang="en-US" sz="1600" dirty="0" smtClean="0"/>
            </a:lvl2pPr>
            <a:lvl3pPr>
              <a:defRPr sz="1400"/>
            </a:lvl3pPr>
          </a:lstStyle>
          <a:p>
            <a:pPr lvl="0"/>
            <a:r>
              <a:rPr lang="en-US"/>
              <a:t>Click to edit Master text styles</a:t>
            </a:r>
          </a:p>
          <a:p>
            <a:pPr lvl="1"/>
            <a:r>
              <a:rPr lang="en-US"/>
              <a:t>Second level</a:t>
            </a:r>
          </a:p>
          <a:p>
            <a:pPr lvl="2"/>
            <a:r>
              <a:rPr lang="en-US"/>
              <a:t>Third level</a:t>
            </a:r>
          </a:p>
        </p:txBody>
      </p:sp>
      <p:sp>
        <p:nvSpPr>
          <p:cNvPr id="11" name="Content Placeholder 3"/>
          <p:cNvSpPr>
            <a:spLocks noGrp="1"/>
          </p:cNvSpPr>
          <p:nvPr>
            <p:ph sz="half" idx="20"/>
          </p:nvPr>
        </p:nvSpPr>
        <p:spPr>
          <a:xfrm>
            <a:off x="6261288" y="3680242"/>
            <a:ext cx="5725397" cy="2448381"/>
          </a:xfrm>
        </p:spPr>
        <p:txBody>
          <a:bodyPr vert="horz" lIns="91440" tIns="45720" rIns="91440" bIns="45720" rtlCol="0">
            <a:normAutofit/>
          </a:bodyPr>
          <a:lstStyle>
            <a:lvl1pPr>
              <a:defRPr lang="en-US" sz="1800" dirty="0" smtClean="0"/>
            </a:lvl1pPr>
            <a:lvl2pPr>
              <a:defRPr lang="en-US" sz="1600" dirty="0" smtClean="0"/>
            </a:lvl2pPr>
            <a:lvl3pPr>
              <a:defRPr sz="1400"/>
            </a:lvl3pPr>
          </a:lstStyle>
          <a:p>
            <a:pPr lvl="0"/>
            <a:r>
              <a:rPr lang="en-US"/>
              <a:t>Click to edit Master text styles</a:t>
            </a:r>
          </a:p>
          <a:p>
            <a:pPr lvl="1"/>
            <a:r>
              <a:rPr lang="en-US"/>
              <a:t>Second level</a:t>
            </a:r>
          </a:p>
          <a:p>
            <a:pPr lvl="2"/>
            <a:r>
              <a:rPr lang="en-US"/>
              <a:t>Third level</a:t>
            </a:r>
          </a:p>
        </p:txBody>
      </p:sp>
      <p:sp>
        <p:nvSpPr>
          <p:cNvPr id="12"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
        <p:nvSpPr>
          <p:cNvPr id="13" name="Content Placeholder 3"/>
          <p:cNvSpPr>
            <a:spLocks noGrp="1"/>
          </p:cNvSpPr>
          <p:nvPr>
            <p:ph sz="half" idx="2"/>
          </p:nvPr>
        </p:nvSpPr>
        <p:spPr>
          <a:xfrm>
            <a:off x="205318" y="986268"/>
            <a:ext cx="11781365" cy="2633232"/>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2586681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2-All_Hdrs">
    <p:spTree>
      <p:nvGrpSpPr>
        <p:cNvPr id="1" name=""/>
        <p:cNvGrpSpPr/>
        <p:nvPr/>
      </p:nvGrpSpPr>
      <p:grpSpPr>
        <a:xfrm>
          <a:off x="0" y="0"/>
          <a:ext cx="0" cy="0"/>
          <a:chOff x="0" y="0"/>
          <a:chExt cx="0" cy="0"/>
        </a:xfrm>
      </p:grpSpPr>
      <p:sp>
        <p:nvSpPr>
          <p:cNvPr id="5" name="Slide Number Placeholder 4"/>
          <p:cNvSpPr>
            <a:spLocks noGrp="1"/>
          </p:cNvSpPr>
          <p:nvPr>
            <p:ph type="sldNum" sz="quarter" idx="10"/>
          </p:nvPr>
        </p:nvSpPr>
        <p:spPr/>
        <p:txBody>
          <a:bodyPr/>
          <a:lstStyle/>
          <a:p>
            <a:fld id="{E855780E-3866-46CD-9270-CC3A93C6A43B}" type="slidenum">
              <a:rPr lang="en-US" smtClean="0"/>
              <a:pPr/>
              <a:t>‹#›</a:t>
            </a:fld>
            <a:endParaRPr lang="en-US"/>
          </a:p>
        </p:txBody>
      </p:sp>
      <p:sp>
        <p:nvSpPr>
          <p:cNvPr id="4" name="Title 3"/>
          <p:cNvSpPr>
            <a:spLocks noGrp="1"/>
          </p:cNvSpPr>
          <p:nvPr>
            <p:ph type="title"/>
          </p:nvPr>
        </p:nvSpPr>
        <p:spPr>
          <a:xfrm>
            <a:off x="207664" y="288223"/>
            <a:ext cx="11770553" cy="536378"/>
          </a:xfrm>
        </p:spPr>
        <p:txBody>
          <a:bodyPr/>
          <a:lstStyle/>
          <a:p>
            <a:r>
              <a:rPr lang="en-US"/>
              <a:t>Click to edit Master title style</a:t>
            </a:r>
          </a:p>
        </p:txBody>
      </p:sp>
      <p:sp>
        <p:nvSpPr>
          <p:cNvPr id="9" name="Content Placeholder 3"/>
          <p:cNvSpPr>
            <a:spLocks noGrp="1"/>
          </p:cNvSpPr>
          <p:nvPr>
            <p:ph sz="half" idx="2"/>
          </p:nvPr>
        </p:nvSpPr>
        <p:spPr>
          <a:xfrm>
            <a:off x="205318" y="1313305"/>
            <a:ext cx="11781365" cy="2216433"/>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5" name="Text Placeholder 8"/>
          <p:cNvSpPr>
            <a:spLocks noGrp="1"/>
          </p:cNvSpPr>
          <p:nvPr>
            <p:ph type="body" sz="quarter" idx="16"/>
          </p:nvPr>
        </p:nvSpPr>
        <p:spPr>
          <a:xfrm>
            <a:off x="205318" y="933451"/>
            <a:ext cx="11781367" cy="320675"/>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8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13" name="Text Placeholder 4"/>
          <p:cNvSpPr>
            <a:spLocks noGrp="1"/>
          </p:cNvSpPr>
          <p:nvPr>
            <p:ph type="body" sz="quarter" idx="25"/>
          </p:nvPr>
        </p:nvSpPr>
        <p:spPr>
          <a:xfrm>
            <a:off x="6248664" y="3628094"/>
            <a:ext cx="572703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17" name="Text Placeholder 2"/>
          <p:cNvSpPr>
            <a:spLocks noGrp="1"/>
          </p:cNvSpPr>
          <p:nvPr>
            <p:ph type="body" idx="26"/>
          </p:nvPr>
        </p:nvSpPr>
        <p:spPr>
          <a:xfrm>
            <a:off x="201911" y="3627705"/>
            <a:ext cx="5730240"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cxnSp>
        <p:nvCxnSpPr>
          <p:cNvPr id="14" name="Straight Connector 13"/>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Content Placeholder 3"/>
          <p:cNvSpPr>
            <a:spLocks noGrp="1"/>
          </p:cNvSpPr>
          <p:nvPr>
            <p:ph sz="half" idx="19"/>
          </p:nvPr>
        </p:nvSpPr>
        <p:spPr>
          <a:xfrm>
            <a:off x="205318" y="4002206"/>
            <a:ext cx="5742516" cy="2239034"/>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9" name="Content Placeholder 3"/>
          <p:cNvSpPr>
            <a:spLocks noGrp="1"/>
          </p:cNvSpPr>
          <p:nvPr>
            <p:ph sz="half" idx="20"/>
          </p:nvPr>
        </p:nvSpPr>
        <p:spPr>
          <a:xfrm>
            <a:off x="6261288" y="4002206"/>
            <a:ext cx="5725397" cy="2239034"/>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20"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6173443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2-Content_2-Hdrs_Low">
    <p:spTree>
      <p:nvGrpSpPr>
        <p:cNvPr id="1" name=""/>
        <p:cNvGrpSpPr/>
        <p:nvPr/>
      </p:nvGrpSpPr>
      <p:grpSpPr>
        <a:xfrm>
          <a:off x="0" y="0"/>
          <a:ext cx="0" cy="0"/>
          <a:chOff x="0" y="0"/>
          <a:chExt cx="0" cy="0"/>
        </a:xfrm>
      </p:grpSpPr>
      <p:cxnSp>
        <p:nvCxnSpPr>
          <p:cNvPr id="23" name="Straight Connector 22"/>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p:cNvSpPr>
            <a:spLocks noGrp="1"/>
          </p:cNvSpPr>
          <p:nvPr>
            <p:ph type="sldNum" sz="quarter" idx="10"/>
          </p:nvPr>
        </p:nvSpPr>
        <p:spPr/>
        <p:txBody>
          <a:bodyPr/>
          <a:lstStyle/>
          <a:p>
            <a:fld id="{E855780E-3866-46CD-9270-CC3A93C6A43B}" type="slidenum">
              <a:rPr lang="en-US" smtClean="0"/>
              <a:pPr/>
              <a:t>‹#›</a:t>
            </a:fld>
            <a:endParaRPr lang="en-US"/>
          </a:p>
        </p:txBody>
      </p:sp>
      <p:sp>
        <p:nvSpPr>
          <p:cNvPr id="4" name="Title 3"/>
          <p:cNvSpPr>
            <a:spLocks noGrp="1"/>
          </p:cNvSpPr>
          <p:nvPr>
            <p:ph type="title"/>
          </p:nvPr>
        </p:nvSpPr>
        <p:spPr>
          <a:xfrm>
            <a:off x="207664" y="294239"/>
            <a:ext cx="11770553" cy="536378"/>
          </a:xfrm>
        </p:spPr>
        <p:txBody>
          <a:bodyPr/>
          <a:lstStyle/>
          <a:p>
            <a:r>
              <a:rPr lang="en-US"/>
              <a:t>Click to edit Master title style</a:t>
            </a:r>
          </a:p>
        </p:txBody>
      </p:sp>
      <p:sp>
        <p:nvSpPr>
          <p:cNvPr id="9" name="Content Placeholder 3"/>
          <p:cNvSpPr>
            <a:spLocks noGrp="1"/>
          </p:cNvSpPr>
          <p:nvPr>
            <p:ph sz="half" idx="2"/>
          </p:nvPr>
        </p:nvSpPr>
        <p:spPr>
          <a:xfrm>
            <a:off x="205318" y="986268"/>
            <a:ext cx="11781365" cy="2609420"/>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6" name="Content Placeholder 3"/>
          <p:cNvSpPr>
            <a:spLocks noGrp="1"/>
          </p:cNvSpPr>
          <p:nvPr>
            <p:ph sz="half" idx="19"/>
          </p:nvPr>
        </p:nvSpPr>
        <p:spPr>
          <a:xfrm>
            <a:off x="205318" y="4002206"/>
            <a:ext cx="5742516" cy="2239034"/>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8" name="Content Placeholder 3"/>
          <p:cNvSpPr>
            <a:spLocks noGrp="1"/>
          </p:cNvSpPr>
          <p:nvPr>
            <p:ph sz="half" idx="20"/>
          </p:nvPr>
        </p:nvSpPr>
        <p:spPr>
          <a:xfrm>
            <a:off x="6261288" y="4002206"/>
            <a:ext cx="5725397" cy="2239034"/>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2"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
        <p:nvSpPr>
          <p:cNvPr id="13" name="Text Placeholder 4"/>
          <p:cNvSpPr>
            <a:spLocks noGrp="1"/>
          </p:cNvSpPr>
          <p:nvPr>
            <p:ph type="body" sz="quarter" idx="25"/>
          </p:nvPr>
        </p:nvSpPr>
        <p:spPr>
          <a:xfrm>
            <a:off x="6248664" y="3628094"/>
            <a:ext cx="572703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17" name="Text Placeholder 2"/>
          <p:cNvSpPr>
            <a:spLocks noGrp="1"/>
          </p:cNvSpPr>
          <p:nvPr>
            <p:ph type="body" idx="26"/>
          </p:nvPr>
        </p:nvSpPr>
        <p:spPr>
          <a:xfrm>
            <a:off x="201911" y="3627705"/>
            <a:ext cx="5730240"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Tree>
    <p:extLst>
      <p:ext uri="{BB962C8B-B14F-4D97-AF65-F5344CB8AC3E}">
        <p14:creationId xmlns:p14="http://schemas.microsoft.com/office/powerpoint/2010/main" val="24287838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VERT_2-Hdrs">
    <p:spTree>
      <p:nvGrpSpPr>
        <p:cNvPr id="1" name=""/>
        <p:cNvGrpSpPr/>
        <p:nvPr/>
      </p:nvGrpSpPr>
      <p:grpSpPr>
        <a:xfrm>
          <a:off x="0" y="0"/>
          <a:ext cx="0" cy="0"/>
          <a:chOff x="0" y="0"/>
          <a:chExt cx="0" cy="0"/>
        </a:xfrm>
      </p:grpSpPr>
      <p:sp>
        <p:nvSpPr>
          <p:cNvPr id="2" name="Title 1"/>
          <p:cNvSpPr>
            <a:spLocks noGrp="1"/>
          </p:cNvSpPr>
          <p:nvPr>
            <p:ph type="title"/>
          </p:nvPr>
        </p:nvSpPr>
        <p:spPr>
          <a:xfrm>
            <a:off x="207664" y="294239"/>
            <a:ext cx="11770553" cy="536378"/>
          </a:xfrm>
        </p:spPr>
        <p:txBody>
          <a:bodyPr vert="horz" lIns="0" tIns="0" rIns="0" bIns="0" rtlCol="0" anchor="ctr" anchorCtr="0">
            <a:normAutofit/>
          </a:bodyPr>
          <a:lstStyle>
            <a:lvl1pPr>
              <a:defRPr lang="en-US" dirty="0"/>
            </a:lvl1pPr>
          </a:lstStyle>
          <a:p>
            <a:pPr lvl="0"/>
            <a:r>
              <a:rPr lang="en-US"/>
              <a:t>Click to edit Master title style</a:t>
            </a:r>
          </a:p>
        </p:txBody>
      </p:sp>
      <p:sp>
        <p:nvSpPr>
          <p:cNvPr id="3" name="Content Placeholder 2"/>
          <p:cNvSpPr>
            <a:spLocks noGrp="1"/>
          </p:cNvSpPr>
          <p:nvPr>
            <p:ph sz="half" idx="1"/>
          </p:nvPr>
        </p:nvSpPr>
        <p:spPr>
          <a:xfrm>
            <a:off x="210069" y="1245425"/>
            <a:ext cx="5711364" cy="4969050"/>
          </a:xfrm>
        </p:spPr>
        <p:txBody>
          <a:bodyPr vert="horz" lIns="91440" tIns="45720" rIns="91440" bIns="45720" rtlCol="0">
            <a:normAutofit/>
          </a:bodyPr>
          <a:lstStyle>
            <a:lvl1pPr>
              <a:defRPr lang="en-US" sz="2000" dirty="0" smtClean="0"/>
            </a:lvl1pPr>
            <a:lvl2pPr>
              <a:defRPr lang="en-US" sz="1800" dirty="0" smtClean="0"/>
            </a:lvl2pPr>
            <a:lvl3pPr>
              <a:defRPr lang="en-US" sz="1600" dirty="0" smtClean="0"/>
            </a:lvl3pPr>
            <a:lvl4pPr>
              <a:defRPr lang="en-US" dirty="0" smtClean="0"/>
            </a:lvl4pPr>
            <a:lvl5pPr>
              <a:defRPr lang="en-US" dirty="0"/>
            </a:lvl5pPr>
          </a:lstStyle>
          <a:p>
            <a:pPr lvl="0"/>
            <a:r>
              <a:rPr lang="en-US"/>
              <a:t>Click to edit Master text</a:t>
            </a:r>
          </a:p>
          <a:p>
            <a:pPr lvl="1"/>
            <a:r>
              <a:rPr lang="en-US"/>
              <a:t>Second level</a:t>
            </a:r>
          </a:p>
          <a:p>
            <a:pPr lvl="2"/>
            <a:r>
              <a:rPr lang="en-US"/>
              <a:t>Third level</a:t>
            </a:r>
          </a:p>
        </p:txBody>
      </p:sp>
      <p:sp>
        <p:nvSpPr>
          <p:cNvPr id="4" name="Content Placeholder 3"/>
          <p:cNvSpPr>
            <a:spLocks noGrp="1"/>
          </p:cNvSpPr>
          <p:nvPr>
            <p:ph sz="half" idx="2"/>
          </p:nvPr>
        </p:nvSpPr>
        <p:spPr>
          <a:xfrm>
            <a:off x="6262260" y="1246943"/>
            <a:ext cx="5681133" cy="4970978"/>
          </a:xfrm>
        </p:spPr>
        <p:txBody>
          <a:bodyPr vert="horz" lIns="91440" tIns="45720" rIns="91440" bIns="45720" rtlCol="0">
            <a:normAutofit/>
          </a:bodyPr>
          <a:lstStyle>
            <a:lvl1pPr>
              <a:defRPr lang="en-US" sz="2000" dirty="0" smtClean="0"/>
            </a:lvl1pPr>
            <a:lvl2pPr>
              <a:defRPr lang="en-US" sz="1800" dirty="0" smtClean="0"/>
            </a:lvl2pPr>
            <a:lvl3pPr>
              <a:defRPr lang="en-US" sz="1600" dirty="0" smtClean="0"/>
            </a:lvl3pPr>
            <a:lvl4pPr>
              <a:defRPr lang="en-US" dirty="0" smtClean="0"/>
            </a:lvl4pPr>
            <a:lvl5pPr>
              <a:defRPr lang="en-US" dirty="0"/>
            </a:lvl5pPr>
          </a:lstStyle>
          <a:p>
            <a:pPr lvl="0"/>
            <a:r>
              <a:rPr lang="en-US"/>
              <a:t>Click to edit Master text</a:t>
            </a:r>
          </a:p>
          <a:p>
            <a:pPr lvl="1"/>
            <a:r>
              <a:rPr lang="en-US"/>
              <a:t>Second level</a:t>
            </a:r>
          </a:p>
          <a:p>
            <a:pPr lvl="2"/>
            <a:r>
              <a:rPr lang="en-US"/>
              <a:t>Third level</a:t>
            </a:r>
          </a:p>
        </p:txBody>
      </p:sp>
      <p:sp>
        <p:nvSpPr>
          <p:cNvPr id="8" name="Slide Number Placeholder 7"/>
          <p:cNvSpPr>
            <a:spLocks noGrp="1"/>
          </p:cNvSpPr>
          <p:nvPr>
            <p:ph type="sldNum" sz="quarter" idx="10"/>
          </p:nvPr>
        </p:nvSpPr>
        <p:spPr/>
        <p:txBody>
          <a:bodyPr/>
          <a:lstStyle/>
          <a:p>
            <a:fld id="{E855780E-3866-46CD-9270-CC3A93C6A43B}" type="slidenum">
              <a:rPr lang="en-US" smtClean="0"/>
              <a:pPr/>
              <a:t>‹#›</a:t>
            </a:fld>
            <a:endParaRPr lang="en-US"/>
          </a:p>
        </p:txBody>
      </p:sp>
      <p:cxnSp>
        <p:nvCxnSpPr>
          <p:cNvPr id="11" name="Straight Connector 10"/>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
        <p:nvSpPr>
          <p:cNvPr id="14" name="Text Placeholder 4"/>
          <p:cNvSpPr>
            <a:spLocks noGrp="1"/>
          </p:cNvSpPr>
          <p:nvPr>
            <p:ph type="body" sz="quarter" idx="3"/>
          </p:nvPr>
        </p:nvSpPr>
        <p:spPr>
          <a:xfrm>
            <a:off x="6243176" y="930152"/>
            <a:ext cx="572703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8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15" name="Text Placeholder 2"/>
          <p:cNvSpPr>
            <a:spLocks noGrp="1"/>
          </p:cNvSpPr>
          <p:nvPr>
            <p:ph type="body" idx="14"/>
          </p:nvPr>
        </p:nvSpPr>
        <p:spPr>
          <a:xfrm>
            <a:off x="196423" y="929764"/>
            <a:ext cx="5730240"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8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Tree>
    <p:extLst>
      <p:ext uri="{BB962C8B-B14F-4D97-AF65-F5344CB8AC3E}">
        <p14:creationId xmlns:p14="http://schemas.microsoft.com/office/powerpoint/2010/main" val="16789559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VERT(small)_2-Hdrs">
    <p:spTree>
      <p:nvGrpSpPr>
        <p:cNvPr id="1" name=""/>
        <p:cNvGrpSpPr/>
        <p:nvPr/>
      </p:nvGrpSpPr>
      <p:grpSpPr>
        <a:xfrm>
          <a:off x="0" y="0"/>
          <a:ext cx="0" cy="0"/>
          <a:chOff x="0" y="0"/>
          <a:chExt cx="0" cy="0"/>
        </a:xfrm>
      </p:grpSpPr>
      <p:sp>
        <p:nvSpPr>
          <p:cNvPr id="3" name="Content Placeholder 2"/>
          <p:cNvSpPr>
            <a:spLocks noGrp="1"/>
          </p:cNvSpPr>
          <p:nvPr>
            <p:ph idx="1"/>
          </p:nvPr>
        </p:nvSpPr>
        <p:spPr>
          <a:xfrm>
            <a:off x="205318" y="1267565"/>
            <a:ext cx="5742516" cy="4932246"/>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marL="228600" lvl="1" indent="-109728" algn="l" defTabSz="914400" rtl="0" eaLnBrk="1" latinLnBrk="0" hangingPunct="1">
              <a:lnSpc>
                <a:spcPct val="90000"/>
              </a:lnSpc>
              <a:spcBef>
                <a:spcPts val="600"/>
              </a:spcBef>
              <a:buFont typeface="Arial" pitchFamily="34" charset="0"/>
              <a:buNone/>
            </a:pPr>
            <a:r>
              <a:rPr lang="en-US"/>
              <a:t>Second level</a:t>
            </a:r>
          </a:p>
          <a:p>
            <a:pPr marL="457200" lvl="2" indent="-109728" algn="l" defTabSz="914400" rtl="0" eaLnBrk="1" latinLnBrk="0" hangingPunct="1">
              <a:lnSpc>
                <a:spcPct val="90000"/>
              </a:lnSpc>
              <a:spcBef>
                <a:spcPts val="300"/>
              </a:spcBef>
              <a:buFont typeface="Arial" pitchFamily="34" charset="0"/>
              <a:buNone/>
            </a:pPr>
            <a:r>
              <a:rPr lang="en-US"/>
              <a:t>Third level</a:t>
            </a:r>
          </a:p>
        </p:txBody>
      </p:sp>
      <p:sp>
        <p:nvSpPr>
          <p:cNvPr id="6" name="Slide Number Placeholder 5"/>
          <p:cNvSpPr>
            <a:spLocks noGrp="1"/>
          </p:cNvSpPr>
          <p:nvPr>
            <p:ph type="sldNum" sz="quarter" idx="12"/>
          </p:nvPr>
        </p:nvSpPr>
        <p:spPr/>
        <p:txBody>
          <a:bodyPr/>
          <a:lstStyle/>
          <a:p>
            <a:fld id="{E855780E-3866-46CD-9270-CC3A93C6A43B}" type="slidenum">
              <a:rPr lang="en-US" smtClean="0"/>
              <a:pPr/>
              <a:t>‹#›</a:t>
            </a:fld>
            <a:endParaRPr lang="en-US"/>
          </a:p>
        </p:txBody>
      </p:sp>
      <p:sp>
        <p:nvSpPr>
          <p:cNvPr id="8" name="Title 7"/>
          <p:cNvSpPr>
            <a:spLocks noGrp="1"/>
          </p:cNvSpPr>
          <p:nvPr>
            <p:ph type="title"/>
          </p:nvPr>
        </p:nvSpPr>
        <p:spPr>
          <a:xfrm>
            <a:off x="207664" y="294239"/>
            <a:ext cx="11767768" cy="536378"/>
          </a:xfrm>
        </p:spPr>
        <p:txBody>
          <a:bodyPr/>
          <a:lstStyle>
            <a:lvl1pPr>
              <a:defRPr>
                <a:effectLst>
                  <a:outerShdw blurRad="38100" dist="38100" dir="2700000" algn="tl">
                    <a:srgbClr val="000000">
                      <a:alpha val="43137"/>
                    </a:srgbClr>
                  </a:outerShdw>
                </a:effectLst>
              </a:defRPr>
            </a:lvl1pPr>
          </a:lstStyle>
          <a:p>
            <a:r>
              <a:rPr lang="en-US"/>
              <a:t>Click to edit Master title style</a:t>
            </a:r>
          </a:p>
        </p:txBody>
      </p:sp>
      <p:sp>
        <p:nvSpPr>
          <p:cNvPr id="18" name="Content Placeholder 2"/>
          <p:cNvSpPr>
            <a:spLocks noGrp="1"/>
          </p:cNvSpPr>
          <p:nvPr>
            <p:ph idx="31"/>
          </p:nvPr>
        </p:nvSpPr>
        <p:spPr>
          <a:xfrm>
            <a:off x="6262550" y="1267565"/>
            <a:ext cx="5724135" cy="4932246"/>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marL="228600" lvl="1" indent="-109728" algn="l" defTabSz="914400" rtl="0" eaLnBrk="1" latinLnBrk="0" hangingPunct="1">
              <a:lnSpc>
                <a:spcPct val="90000"/>
              </a:lnSpc>
              <a:spcBef>
                <a:spcPts val="600"/>
              </a:spcBef>
              <a:buFont typeface="Arial" pitchFamily="34" charset="0"/>
              <a:buNone/>
            </a:pPr>
            <a:r>
              <a:rPr lang="en-US"/>
              <a:t>Second level</a:t>
            </a:r>
          </a:p>
          <a:p>
            <a:pPr marL="457200" lvl="2" indent="-109728" algn="l" defTabSz="914400" rtl="0" eaLnBrk="1" latinLnBrk="0" hangingPunct="1">
              <a:lnSpc>
                <a:spcPct val="90000"/>
              </a:lnSpc>
              <a:spcBef>
                <a:spcPts val="300"/>
              </a:spcBef>
              <a:buFont typeface="Arial" pitchFamily="34" charset="0"/>
              <a:buNone/>
            </a:pPr>
            <a:r>
              <a:rPr lang="en-US"/>
              <a:t>Third level</a:t>
            </a:r>
          </a:p>
        </p:txBody>
      </p:sp>
      <p:cxnSp>
        <p:nvCxnSpPr>
          <p:cNvPr id="11" name="Straight Connector 10"/>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
        <p:nvSpPr>
          <p:cNvPr id="14" name="Text Placeholder 4"/>
          <p:cNvSpPr>
            <a:spLocks noGrp="1"/>
          </p:cNvSpPr>
          <p:nvPr>
            <p:ph type="body" sz="quarter" idx="3"/>
          </p:nvPr>
        </p:nvSpPr>
        <p:spPr>
          <a:xfrm>
            <a:off x="6243176" y="930152"/>
            <a:ext cx="572703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15" name="Text Placeholder 2"/>
          <p:cNvSpPr>
            <a:spLocks noGrp="1"/>
          </p:cNvSpPr>
          <p:nvPr>
            <p:ph type="body" idx="32"/>
          </p:nvPr>
        </p:nvSpPr>
        <p:spPr>
          <a:xfrm>
            <a:off x="196423" y="929764"/>
            <a:ext cx="5730240"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Tree>
    <p:extLst>
      <p:ext uri="{BB962C8B-B14F-4D97-AF65-F5344CB8AC3E}">
        <p14:creationId xmlns:p14="http://schemas.microsoft.com/office/powerpoint/2010/main" val="18224910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VERT_0-Hdrs">
    <p:spTree>
      <p:nvGrpSpPr>
        <p:cNvPr id="1" name=""/>
        <p:cNvGrpSpPr/>
        <p:nvPr/>
      </p:nvGrpSpPr>
      <p:grpSpPr>
        <a:xfrm>
          <a:off x="0" y="0"/>
          <a:ext cx="0" cy="0"/>
          <a:chOff x="0" y="0"/>
          <a:chExt cx="0" cy="0"/>
        </a:xfrm>
      </p:grpSpPr>
      <p:sp>
        <p:nvSpPr>
          <p:cNvPr id="2" name="Title 1"/>
          <p:cNvSpPr>
            <a:spLocks noGrp="1"/>
          </p:cNvSpPr>
          <p:nvPr>
            <p:ph type="title"/>
          </p:nvPr>
        </p:nvSpPr>
        <p:spPr>
          <a:xfrm>
            <a:off x="207664" y="294239"/>
            <a:ext cx="11770553" cy="536378"/>
          </a:xfrm>
        </p:spPr>
        <p:txBody>
          <a:bodyPr vert="horz" lIns="0" tIns="0" rIns="0" bIns="0" rtlCol="0" anchor="ctr" anchorCtr="0">
            <a:normAutofit/>
          </a:bodyPr>
          <a:lstStyle>
            <a:lvl1pPr>
              <a:defRPr lang="en-US" dirty="0"/>
            </a:lvl1pPr>
          </a:lstStyle>
          <a:p>
            <a:pPr lvl="0"/>
            <a:r>
              <a:rPr lang="en-US"/>
              <a:t>Click to edit Master title style</a:t>
            </a:r>
          </a:p>
        </p:txBody>
      </p:sp>
      <p:sp>
        <p:nvSpPr>
          <p:cNvPr id="8" name="Slide Number Placeholder 7"/>
          <p:cNvSpPr>
            <a:spLocks noGrp="1"/>
          </p:cNvSpPr>
          <p:nvPr>
            <p:ph type="sldNum" sz="quarter" idx="10"/>
          </p:nvPr>
        </p:nvSpPr>
        <p:spPr/>
        <p:txBody>
          <a:bodyPr/>
          <a:lstStyle/>
          <a:p>
            <a:fld id="{E855780E-3866-46CD-9270-CC3A93C6A43B}" type="slidenum">
              <a:rPr lang="en-US" smtClean="0"/>
              <a:pPr/>
              <a:t>‹#›</a:t>
            </a:fld>
            <a:endParaRPr lang="en-US"/>
          </a:p>
        </p:txBody>
      </p:sp>
      <p:sp>
        <p:nvSpPr>
          <p:cNvPr id="11" name="Content Placeholder 2"/>
          <p:cNvSpPr>
            <a:spLocks noGrp="1"/>
          </p:cNvSpPr>
          <p:nvPr>
            <p:ph sz="half" idx="1"/>
          </p:nvPr>
        </p:nvSpPr>
        <p:spPr>
          <a:xfrm>
            <a:off x="210069" y="925811"/>
            <a:ext cx="5711364" cy="5521145"/>
          </a:xfrm>
        </p:spPr>
        <p:txBody>
          <a:bodyPr vert="horz" lIns="91440" tIns="45720" rIns="91440" bIns="45720" rtlCol="0">
            <a:norm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p:cNvSpPr>
            <a:spLocks noGrp="1"/>
          </p:cNvSpPr>
          <p:nvPr>
            <p:ph sz="half" idx="2"/>
          </p:nvPr>
        </p:nvSpPr>
        <p:spPr>
          <a:xfrm>
            <a:off x="6262260" y="927330"/>
            <a:ext cx="5681133" cy="5527939"/>
          </a:xfrm>
        </p:spPr>
        <p:txBody>
          <a:bodyPr vert="horz" lIns="91440" tIns="45720" rIns="91440" bIns="45720" rtlCol="0">
            <a:norm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8"/>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14333821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VERT_2-Hdrs_2-T-aways">
    <p:spTree>
      <p:nvGrpSpPr>
        <p:cNvPr id="1" name=""/>
        <p:cNvGrpSpPr/>
        <p:nvPr/>
      </p:nvGrpSpPr>
      <p:grpSpPr>
        <a:xfrm>
          <a:off x="0" y="0"/>
          <a:ext cx="0" cy="0"/>
          <a:chOff x="0" y="0"/>
          <a:chExt cx="0" cy="0"/>
        </a:xfrm>
      </p:grpSpPr>
      <p:sp>
        <p:nvSpPr>
          <p:cNvPr id="2" name="Title 1"/>
          <p:cNvSpPr>
            <a:spLocks noGrp="1"/>
          </p:cNvSpPr>
          <p:nvPr>
            <p:ph type="title"/>
          </p:nvPr>
        </p:nvSpPr>
        <p:spPr>
          <a:xfrm>
            <a:off x="207664" y="294239"/>
            <a:ext cx="11770553" cy="536378"/>
          </a:xfrm>
        </p:spPr>
        <p:txBody>
          <a:bodyPr vert="horz" lIns="0" tIns="0" rIns="0" bIns="0" rtlCol="0" anchor="ctr" anchorCtr="0">
            <a:normAutofit/>
          </a:bodyPr>
          <a:lstStyle>
            <a:lvl1pPr>
              <a:defRPr lang="en-US" dirty="0"/>
            </a:lvl1pPr>
          </a:lstStyle>
          <a:p>
            <a:pPr lvl="0"/>
            <a:r>
              <a:rPr lang="en-US"/>
              <a:t>Click to edit Master title style</a:t>
            </a:r>
          </a:p>
        </p:txBody>
      </p:sp>
      <p:sp>
        <p:nvSpPr>
          <p:cNvPr id="3" name="Content Placeholder 2"/>
          <p:cNvSpPr>
            <a:spLocks noGrp="1"/>
          </p:cNvSpPr>
          <p:nvPr>
            <p:ph sz="half" idx="1"/>
          </p:nvPr>
        </p:nvSpPr>
        <p:spPr>
          <a:xfrm>
            <a:off x="210069" y="1245426"/>
            <a:ext cx="5711364" cy="4936295"/>
          </a:xfrm>
        </p:spPr>
        <p:txBody>
          <a:bodyPr vert="horz" lIns="91440" tIns="45720" rIns="91440" bIns="45720" rtlCol="0">
            <a:normAutofit/>
          </a:bodyPr>
          <a:lstStyle>
            <a:lvl1pPr>
              <a:defRPr lang="en-US" sz="2000" dirty="0" smtClean="0"/>
            </a:lvl1pPr>
            <a:lvl2pPr>
              <a:defRPr lang="en-US" sz="1800" dirty="0" smtClean="0"/>
            </a:lvl2pPr>
            <a:lvl3pPr>
              <a:defRPr lang="en-US" sz="1600" dirty="0" smtClean="0"/>
            </a:lvl3pPr>
            <a:lvl4pPr>
              <a:defRPr lang="en-US" sz="1200" dirty="0" smtClean="0"/>
            </a:lvl4pPr>
            <a:lvl5pPr>
              <a:defRPr lang="en-US" sz="1200" dirty="0"/>
            </a:lvl5pPr>
          </a:lstStyle>
          <a:p>
            <a:pPr lvl="0"/>
            <a:r>
              <a:rPr lang="en-US"/>
              <a:t>Click to edit Master text</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51176" y="1246910"/>
            <a:ext cx="5681133" cy="4921133"/>
          </a:xfrm>
        </p:spPr>
        <p:txBody>
          <a:bodyPr vert="horz" lIns="91440" tIns="45720" rIns="91440" bIns="45720" rtlCol="0">
            <a:normAutofit/>
          </a:bodyPr>
          <a:lstStyle>
            <a:lvl1pPr>
              <a:defRPr lang="en-US" sz="2000" dirty="0" smtClean="0"/>
            </a:lvl1pPr>
            <a:lvl2pPr>
              <a:defRPr lang="en-US" sz="1800" dirty="0" smtClean="0"/>
            </a:lvl2pPr>
            <a:lvl3pPr>
              <a:defRPr lang="en-US" sz="1600" dirty="0" smtClean="0"/>
            </a:lvl3pPr>
            <a:lvl4pPr>
              <a:defRPr lang="en-US" sz="1200" dirty="0" smtClean="0"/>
            </a:lvl4pPr>
            <a:lvl5pPr>
              <a:defRPr lang="en-US" sz="1200" dirty="0"/>
            </a:lvl5pPr>
          </a:lstStyle>
          <a:p>
            <a:pPr lvl="0"/>
            <a:r>
              <a:rPr lang="en-US"/>
              <a:t>Click to edit Master text</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p:cNvSpPr>
            <a:spLocks noGrp="1"/>
          </p:cNvSpPr>
          <p:nvPr>
            <p:ph type="sldNum" sz="quarter" idx="10"/>
          </p:nvPr>
        </p:nvSpPr>
        <p:spPr/>
        <p:txBody>
          <a:bodyPr/>
          <a:lstStyle/>
          <a:p>
            <a:fld id="{E855780E-3866-46CD-9270-CC3A93C6A43B}" type="slidenum">
              <a:rPr lang="en-US" smtClean="0"/>
              <a:pPr/>
              <a:t>‹#›</a:t>
            </a:fld>
            <a:endParaRPr lang="en-US"/>
          </a:p>
        </p:txBody>
      </p:sp>
      <p:sp>
        <p:nvSpPr>
          <p:cNvPr id="14" name="Text Placeholder 3"/>
          <p:cNvSpPr>
            <a:spLocks noGrp="1"/>
          </p:cNvSpPr>
          <p:nvPr>
            <p:ph type="body" sz="quarter" idx="13"/>
          </p:nvPr>
        </p:nvSpPr>
        <p:spPr>
          <a:xfrm>
            <a:off x="199503" y="6240890"/>
            <a:ext cx="573024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2100" kern="1000" dirty="0" smtClean="0">
                <a:effectLst>
                  <a:outerShdw blurRad="38100" dist="38100" dir="2700000" algn="tl">
                    <a:srgbClr val="000000">
                      <a:alpha val="43137"/>
                    </a:srgbClr>
                  </a:outerShdw>
                </a:effectLst>
              </a:defRPr>
            </a:lvl1pPr>
          </a:lstStyle>
          <a:p>
            <a:pPr marL="0" lvl="0" algn="ctr"/>
            <a:r>
              <a:rPr lang="en-US"/>
              <a:t>Click to edit Master text styles</a:t>
            </a:r>
          </a:p>
        </p:txBody>
      </p:sp>
      <p:sp>
        <p:nvSpPr>
          <p:cNvPr id="19" name="Text Placeholder 3"/>
          <p:cNvSpPr>
            <a:spLocks noGrp="1"/>
          </p:cNvSpPr>
          <p:nvPr>
            <p:ph type="body" sz="quarter" idx="15"/>
          </p:nvPr>
        </p:nvSpPr>
        <p:spPr>
          <a:xfrm>
            <a:off x="6266139" y="6235343"/>
            <a:ext cx="573024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2100" kern="1000" dirty="0" smtClean="0">
                <a:effectLst>
                  <a:outerShdw blurRad="38100" dist="38100" dir="2700000" algn="tl">
                    <a:srgbClr val="000000">
                      <a:alpha val="43137"/>
                    </a:srgbClr>
                  </a:outerShdw>
                </a:effectLst>
              </a:defRPr>
            </a:lvl1pPr>
          </a:lstStyle>
          <a:p>
            <a:pPr marL="0" lvl="0" algn="ctr"/>
            <a:r>
              <a:rPr lang="en-US"/>
              <a:t>Click to edit Master text styles</a:t>
            </a:r>
          </a:p>
        </p:txBody>
      </p:sp>
      <p:sp>
        <p:nvSpPr>
          <p:cNvPr id="11" name="Text Placeholder 4"/>
          <p:cNvSpPr>
            <a:spLocks noGrp="1"/>
          </p:cNvSpPr>
          <p:nvPr>
            <p:ph type="body" sz="quarter" idx="3"/>
          </p:nvPr>
        </p:nvSpPr>
        <p:spPr>
          <a:xfrm>
            <a:off x="6243176" y="930152"/>
            <a:ext cx="572703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8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12" name="Text Placeholder 2"/>
          <p:cNvSpPr>
            <a:spLocks noGrp="1"/>
          </p:cNvSpPr>
          <p:nvPr>
            <p:ph type="body" idx="14"/>
          </p:nvPr>
        </p:nvSpPr>
        <p:spPr>
          <a:xfrm>
            <a:off x="196423" y="929764"/>
            <a:ext cx="5730240"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8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Tree>
    <p:extLst>
      <p:ext uri="{BB962C8B-B14F-4D97-AF65-F5344CB8AC3E}">
        <p14:creationId xmlns:p14="http://schemas.microsoft.com/office/powerpoint/2010/main" val="14991151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1_2-Hdrs_top">
    <p:spTree>
      <p:nvGrpSpPr>
        <p:cNvPr id="1" name=""/>
        <p:cNvGrpSpPr/>
        <p:nvPr/>
      </p:nvGrpSpPr>
      <p:grpSpPr>
        <a:xfrm>
          <a:off x="0" y="0"/>
          <a:ext cx="0" cy="0"/>
          <a:chOff x="0" y="0"/>
          <a:chExt cx="0" cy="0"/>
        </a:xfrm>
      </p:grpSpPr>
      <p:sp>
        <p:nvSpPr>
          <p:cNvPr id="2" name="Title 1"/>
          <p:cNvSpPr>
            <a:spLocks noGrp="1"/>
          </p:cNvSpPr>
          <p:nvPr>
            <p:ph type="title"/>
          </p:nvPr>
        </p:nvSpPr>
        <p:spPr>
          <a:xfrm>
            <a:off x="207664" y="294239"/>
            <a:ext cx="11770553" cy="536378"/>
          </a:xfrm>
        </p:spPr>
        <p:txBody>
          <a:bodyPr/>
          <a:lstStyle>
            <a:lvl1pPr>
              <a:defRPr/>
            </a:lvl1pPr>
          </a:lstStyle>
          <a:p>
            <a:r>
              <a:rPr lang="en-US"/>
              <a:t>Click to edit Master title style</a:t>
            </a:r>
          </a:p>
        </p:txBody>
      </p:sp>
      <p:sp>
        <p:nvSpPr>
          <p:cNvPr id="4" name="Content Placeholder 3"/>
          <p:cNvSpPr>
            <a:spLocks noGrp="1"/>
          </p:cNvSpPr>
          <p:nvPr>
            <p:ph sz="half" idx="2"/>
          </p:nvPr>
        </p:nvSpPr>
        <p:spPr>
          <a:xfrm>
            <a:off x="205319" y="3675098"/>
            <a:ext cx="11770112" cy="2419004"/>
          </a:xfrm>
        </p:spPr>
        <p:txBody>
          <a:bodyPr vert="horz" lIns="91440" tIns="45720" rIns="91440" bIns="45720" rtlCol="0">
            <a:normAutofit/>
          </a:bodyPr>
          <a:lstStyle>
            <a:lvl1pPr>
              <a:defRPr lang="en-US" sz="1800" dirty="0" smtClean="0"/>
            </a:lvl1pPr>
            <a:lvl2pPr>
              <a:defRPr lang="en-US" sz="1600" dirty="0" smtClean="0"/>
            </a:lvl2pPr>
            <a:lvl3pPr>
              <a:defRPr sz="1400"/>
            </a:lvl3pPr>
          </a:lstStyle>
          <a:p>
            <a:pPr lvl="0"/>
            <a:r>
              <a:rPr lang="en-US"/>
              <a:t>Click to edit Master text styles</a:t>
            </a:r>
          </a:p>
          <a:p>
            <a:pPr lvl="1"/>
            <a:r>
              <a:rPr lang="en-US"/>
              <a:t>Second level</a:t>
            </a:r>
          </a:p>
          <a:p>
            <a:pPr lvl="2"/>
            <a:r>
              <a:rPr lang="en-US"/>
              <a:t>Third level</a:t>
            </a:r>
          </a:p>
        </p:txBody>
      </p:sp>
      <p:sp>
        <p:nvSpPr>
          <p:cNvPr id="10" name="Slide Number Placeholder 9"/>
          <p:cNvSpPr>
            <a:spLocks noGrp="1"/>
          </p:cNvSpPr>
          <p:nvPr>
            <p:ph type="sldNum" sz="quarter" idx="10"/>
          </p:nvPr>
        </p:nvSpPr>
        <p:spPr/>
        <p:txBody>
          <a:bodyPr/>
          <a:lstStyle/>
          <a:p>
            <a:fld id="{E855780E-3866-46CD-9270-CC3A93C6A43B}" type="slidenum">
              <a:rPr lang="en-US" smtClean="0"/>
              <a:pPr/>
              <a:t>‹#›</a:t>
            </a:fld>
            <a:endParaRPr lang="en-US"/>
          </a:p>
        </p:txBody>
      </p:sp>
      <p:cxnSp>
        <p:nvCxnSpPr>
          <p:cNvPr id="12" name="Straight Connector 11"/>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3"/>
          <p:cNvSpPr>
            <a:spLocks noGrp="1"/>
          </p:cNvSpPr>
          <p:nvPr>
            <p:ph sz="half" idx="17"/>
          </p:nvPr>
        </p:nvSpPr>
        <p:spPr>
          <a:xfrm>
            <a:off x="205318" y="1308101"/>
            <a:ext cx="5742516" cy="2289174"/>
          </a:xfrm>
        </p:spPr>
        <p:txBody>
          <a:bodyPr vert="horz" lIns="91440" tIns="45720" rIns="91440" bIns="45720" rtlCol="0">
            <a:normAutofit/>
          </a:bodyPr>
          <a:lstStyle>
            <a:lvl1pPr>
              <a:defRPr lang="en-US" sz="1800" dirty="0" smtClean="0"/>
            </a:lvl1pPr>
            <a:lvl2pPr marL="228600" indent="-109728">
              <a:defRPr lang="en-US" sz="1600" dirty="0" smtClean="0"/>
            </a:lvl2pPr>
            <a:lvl3pPr marL="457200" indent="-109728">
              <a:defRPr sz="1400"/>
            </a:lvl3pPr>
          </a:lstStyle>
          <a:p>
            <a:pPr lvl="0"/>
            <a:r>
              <a:rPr lang="en-US"/>
              <a:t>Click to edit Master text styles</a:t>
            </a:r>
          </a:p>
          <a:p>
            <a:pPr lvl="1"/>
            <a:r>
              <a:rPr lang="en-US"/>
              <a:t>Second level</a:t>
            </a:r>
          </a:p>
          <a:p>
            <a:pPr lvl="2"/>
            <a:r>
              <a:rPr lang="en-US"/>
              <a:t>Third level</a:t>
            </a:r>
          </a:p>
        </p:txBody>
      </p:sp>
      <p:sp>
        <p:nvSpPr>
          <p:cNvPr id="19" name="Content Placeholder 3"/>
          <p:cNvSpPr>
            <a:spLocks noGrp="1"/>
          </p:cNvSpPr>
          <p:nvPr>
            <p:ph sz="half" idx="19"/>
          </p:nvPr>
        </p:nvSpPr>
        <p:spPr>
          <a:xfrm>
            <a:off x="6261288" y="1308101"/>
            <a:ext cx="5725397" cy="2289174"/>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7" name="Text Placeholder 3"/>
          <p:cNvSpPr>
            <a:spLocks noGrp="1"/>
          </p:cNvSpPr>
          <p:nvPr>
            <p:ph type="body" sz="quarter" idx="20"/>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
        <p:nvSpPr>
          <p:cNvPr id="18" name="Text Placeholder 4"/>
          <p:cNvSpPr>
            <a:spLocks noGrp="1"/>
          </p:cNvSpPr>
          <p:nvPr>
            <p:ph type="body" sz="quarter" idx="3"/>
          </p:nvPr>
        </p:nvSpPr>
        <p:spPr>
          <a:xfrm>
            <a:off x="6243176" y="930152"/>
            <a:ext cx="572703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20" name="Text Placeholder 2"/>
          <p:cNvSpPr>
            <a:spLocks noGrp="1"/>
          </p:cNvSpPr>
          <p:nvPr>
            <p:ph type="body" idx="14"/>
          </p:nvPr>
        </p:nvSpPr>
        <p:spPr>
          <a:xfrm>
            <a:off x="196423" y="929764"/>
            <a:ext cx="5730240"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Tree>
    <p:extLst>
      <p:ext uri="{BB962C8B-B14F-4D97-AF65-F5344CB8AC3E}">
        <p14:creationId xmlns:p14="http://schemas.microsoft.com/office/powerpoint/2010/main" val="383982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1_0-Hdrs">
    <p:spTree>
      <p:nvGrpSpPr>
        <p:cNvPr id="1" name=""/>
        <p:cNvGrpSpPr/>
        <p:nvPr/>
      </p:nvGrpSpPr>
      <p:grpSpPr>
        <a:xfrm>
          <a:off x="0" y="0"/>
          <a:ext cx="0" cy="0"/>
          <a:chOff x="0" y="0"/>
          <a:chExt cx="0" cy="0"/>
        </a:xfrm>
      </p:grpSpPr>
      <p:sp>
        <p:nvSpPr>
          <p:cNvPr id="2" name="Title 1"/>
          <p:cNvSpPr>
            <a:spLocks noGrp="1"/>
          </p:cNvSpPr>
          <p:nvPr>
            <p:ph type="title"/>
          </p:nvPr>
        </p:nvSpPr>
        <p:spPr>
          <a:xfrm>
            <a:off x="207664" y="294239"/>
            <a:ext cx="11770553" cy="536378"/>
          </a:xfrm>
        </p:spPr>
        <p:txBody>
          <a:bodyPr/>
          <a:lstStyle>
            <a:lvl1pPr>
              <a:defRPr/>
            </a:lvl1pPr>
          </a:lstStyle>
          <a:p>
            <a:r>
              <a:rPr lang="en-US"/>
              <a:t>Click to edit Master title style</a:t>
            </a:r>
          </a:p>
        </p:txBody>
      </p:sp>
      <p:sp>
        <p:nvSpPr>
          <p:cNvPr id="10" name="Slide Number Placeholder 9"/>
          <p:cNvSpPr>
            <a:spLocks noGrp="1"/>
          </p:cNvSpPr>
          <p:nvPr>
            <p:ph type="sldNum" sz="quarter" idx="10"/>
          </p:nvPr>
        </p:nvSpPr>
        <p:spPr/>
        <p:txBody>
          <a:bodyPr/>
          <a:lstStyle/>
          <a:p>
            <a:fld id="{E855780E-3866-46CD-9270-CC3A93C6A43B}" type="slidenum">
              <a:rPr lang="en-US" smtClean="0"/>
              <a:pPr/>
              <a:t>‹#›</a:t>
            </a:fld>
            <a:endParaRPr lang="en-US"/>
          </a:p>
        </p:txBody>
      </p:sp>
      <p:cxnSp>
        <p:nvCxnSpPr>
          <p:cNvPr id="11" name="Straight Connector 10"/>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Content Placeholder 3"/>
          <p:cNvSpPr>
            <a:spLocks noGrp="1"/>
          </p:cNvSpPr>
          <p:nvPr>
            <p:ph sz="half" idx="27"/>
          </p:nvPr>
        </p:nvSpPr>
        <p:spPr>
          <a:xfrm>
            <a:off x="205318" y="3754556"/>
            <a:ext cx="11788975" cy="2427169"/>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6" name="Content Placeholder 3"/>
          <p:cNvSpPr>
            <a:spLocks noGrp="1"/>
          </p:cNvSpPr>
          <p:nvPr>
            <p:ph sz="half" idx="17"/>
          </p:nvPr>
        </p:nvSpPr>
        <p:spPr>
          <a:xfrm>
            <a:off x="205318" y="942975"/>
            <a:ext cx="5742516" cy="2654300"/>
          </a:xfrm>
        </p:spPr>
        <p:txBody>
          <a:bodyPr vert="horz" lIns="91440" tIns="45720" rIns="91440" bIns="45720" rtlCol="0">
            <a:normAutofit/>
          </a:bodyPr>
          <a:lstStyle>
            <a:lvl1pPr>
              <a:defRPr lang="en-US" sz="1800" dirty="0" smtClean="0"/>
            </a:lvl1pPr>
            <a:lvl2pPr marL="228600" indent="-109728">
              <a:defRPr lang="en-US" sz="1600" dirty="0" smtClean="0"/>
            </a:lvl2pPr>
            <a:lvl3pPr marL="457200" indent="-109728">
              <a:defRPr sz="1400"/>
            </a:lvl3pPr>
          </a:lstStyle>
          <a:p>
            <a:pPr lvl="0"/>
            <a:r>
              <a:rPr lang="en-US"/>
              <a:t>Click to edit Master text styles</a:t>
            </a:r>
          </a:p>
          <a:p>
            <a:pPr lvl="1"/>
            <a:r>
              <a:rPr lang="en-US"/>
              <a:t>Second level</a:t>
            </a:r>
          </a:p>
          <a:p>
            <a:pPr lvl="2"/>
            <a:r>
              <a:rPr lang="en-US"/>
              <a:t>Third level</a:t>
            </a:r>
          </a:p>
        </p:txBody>
      </p:sp>
      <p:sp>
        <p:nvSpPr>
          <p:cNvPr id="17" name="Content Placeholder 3"/>
          <p:cNvSpPr>
            <a:spLocks noGrp="1"/>
          </p:cNvSpPr>
          <p:nvPr>
            <p:ph sz="half" idx="28"/>
          </p:nvPr>
        </p:nvSpPr>
        <p:spPr>
          <a:xfrm>
            <a:off x="6261288" y="942975"/>
            <a:ext cx="5725397" cy="2654300"/>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2" name="Text Placeholder 3"/>
          <p:cNvSpPr>
            <a:spLocks noGrp="1"/>
          </p:cNvSpPr>
          <p:nvPr>
            <p:ph type="body" sz="quarter" idx="29"/>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42386107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Quad_2-Hdr_top / 0-Hdrs_low">
    <p:spTree>
      <p:nvGrpSpPr>
        <p:cNvPr id="1" name=""/>
        <p:cNvGrpSpPr/>
        <p:nvPr/>
      </p:nvGrpSpPr>
      <p:grpSpPr>
        <a:xfrm>
          <a:off x="0" y="0"/>
          <a:ext cx="0" cy="0"/>
          <a:chOff x="0" y="0"/>
          <a:chExt cx="0" cy="0"/>
        </a:xfrm>
      </p:grpSpPr>
      <p:sp>
        <p:nvSpPr>
          <p:cNvPr id="2" name="Title 1"/>
          <p:cNvSpPr>
            <a:spLocks noGrp="1"/>
          </p:cNvSpPr>
          <p:nvPr>
            <p:ph type="title"/>
          </p:nvPr>
        </p:nvSpPr>
        <p:spPr>
          <a:xfrm>
            <a:off x="207664" y="288223"/>
            <a:ext cx="11770553" cy="536378"/>
          </a:xfrm>
        </p:spPr>
        <p:txBody>
          <a:bodyPr/>
          <a:lstStyle>
            <a:lvl1pPr>
              <a:defRPr/>
            </a:lvl1pPr>
          </a:lstStyle>
          <a:p>
            <a:r>
              <a:rPr lang="en-US"/>
              <a:t>Click to edit Master title style</a:t>
            </a:r>
          </a:p>
        </p:txBody>
      </p:sp>
      <p:sp>
        <p:nvSpPr>
          <p:cNvPr id="10" name="Slide Number Placeholder 9"/>
          <p:cNvSpPr>
            <a:spLocks noGrp="1"/>
          </p:cNvSpPr>
          <p:nvPr>
            <p:ph type="sldNum" sz="quarter" idx="10"/>
          </p:nvPr>
        </p:nvSpPr>
        <p:spPr/>
        <p:txBody>
          <a:bodyPr/>
          <a:lstStyle/>
          <a:p>
            <a:fld id="{E855780E-3866-46CD-9270-CC3A93C6A43B}" type="slidenum">
              <a:rPr lang="en-US" smtClean="0"/>
              <a:pPr/>
              <a:t>‹#›</a:t>
            </a:fld>
            <a:endParaRPr lang="en-US"/>
          </a:p>
        </p:txBody>
      </p:sp>
      <p:sp>
        <p:nvSpPr>
          <p:cNvPr id="25" name="Text Placeholder 4"/>
          <p:cNvSpPr>
            <a:spLocks noGrp="1"/>
          </p:cNvSpPr>
          <p:nvPr>
            <p:ph type="body" sz="quarter" idx="3"/>
          </p:nvPr>
        </p:nvSpPr>
        <p:spPr>
          <a:xfrm>
            <a:off x="6243176" y="930152"/>
            <a:ext cx="572703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26" name="Text Placeholder 2"/>
          <p:cNvSpPr>
            <a:spLocks noGrp="1"/>
          </p:cNvSpPr>
          <p:nvPr>
            <p:ph type="body" idx="14"/>
          </p:nvPr>
        </p:nvSpPr>
        <p:spPr>
          <a:xfrm>
            <a:off x="196423" y="929764"/>
            <a:ext cx="5730240"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cxnSp>
        <p:nvCxnSpPr>
          <p:cNvPr id="13" name="Straight Connector 12"/>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Content Placeholder 3"/>
          <p:cNvSpPr>
            <a:spLocks noGrp="1"/>
          </p:cNvSpPr>
          <p:nvPr>
            <p:ph sz="half" idx="17"/>
          </p:nvPr>
        </p:nvSpPr>
        <p:spPr>
          <a:xfrm>
            <a:off x="205318" y="1308101"/>
            <a:ext cx="5742516" cy="2289174"/>
          </a:xfrm>
        </p:spPr>
        <p:txBody>
          <a:bodyPr vert="horz" lIns="91440" tIns="45720" rIns="91440" bIns="45720" rtlCol="0">
            <a:normAutofit/>
          </a:bodyPr>
          <a:lstStyle>
            <a:lvl1pPr>
              <a:defRPr lang="en-US" sz="1800" dirty="0" smtClean="0"/>
            </a:lvl1pPr>
            <a:lvl2pPr marL="228600" indent="-109728">
              <a:defRPr lang="en-US" sz="1600" dirty="0" smtClean="0"/>
            </a:lvl2pPr>
            <a:lvl3pPr marL="457200" indent="-109728">
              <a:defRPr sz="1400"/>
            </a:lvl3pPr>
          </a:lstStyle>
          <a:p>
            <a:pPr lvl="0"/>
            <a:r>
              <a:rPr lang="en-US"/>
              <a:t>Click to edit Master text styles</a:t>
            </a:r>
          </a:p>
          <a:p>
            <a:pPr lvl="1"/>
            <a:r>
              <a:rPr lang="en-US"/>
              <a:t>Second level</a:t>
            </a:r>
          </a:p>
          <a:p>
            <a:pPr lvl="2"/>
            <a:r>
              <a:rPr lang="en-US"/>
              <a:t>Third level</a:t>
            </a:r>
          </a:p>
        </p:txBody>
      </p:sp>
      <p:sp>
        <p:nvSpPr>
          <p:cNvPr id="16" name="Content Placeholder 3"/>
          <p:cNvSpPr>
            <a:spLocks noGrp="1"/>
          </p:cNvSpPr>
          <p:nvPr>
            <p:ph sz="half" idx="18"/>
          </p:nvPr>
        </p:nvSpPr>
        <p:spPr>
          <a:xfrm>
            <a:off x="6239120" y="1308101"/>
            <a:ext cx="5725397" cy="2289174"/>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7" name="Content Placeholder 3"/>
          <p:cNvSpPr>
            <a:spLocks noGrp="1"/>
          </p:cNvSpPr>
          <p:nvPr>
            <p:ph sz="half" idx="19"/>
          </p:nvPr>
        </p:nvSpPr>
        <p:spPr>
          <a:xfrm>
            <a:off x="205318" y="3697406"/>
            <a:ext cx="5742516" cy="2520514"/>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8" name="Content Placeholder 3"/>
          <p:cNvSpPr>
            <a:spLocks noGrp="1"/>
          </p:cNvSpPr>
          <p:nvPr>
            <p:ph sz="half" idx="20"/>
          </p:nvPr>
        </p:nvSpPr>
        <p:spPr>
          <a:xfrm>
            <a:off x="6239120" y="3697406"/>
            <a:ext cx="5725397" cy="2520514"/>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9" name="Text Placeholder 3"/>
          <p:cNvSpPr>
            <a:spLocks noGrp="1"/>
          </p:cNvSpPr>
          <p:nvPr>
            <p:ph type="body" sz="quarter" idx="21"/>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6578243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Quad_4-Hdrs">
    <p:spTree>
      <p:nvGrpSpPr>
        <p:cNvPr id="1" name=""/>
        <p:cNvGrpSpPr/>
        <p:nvPr/>
      </p:nvGrpSpPr>
      <p:grpSpPr>
        <a:xfrm>
          <a:off x="0" y="0"/>
          <a:ext cx="0" cy="0"/>
          <a:chOff x="0" y="0"/>
          <a:chExt cx="0" cy="0"/>
        </a:xfrm>
      </p:grpSpPr>
      <p:sp>
        <p:nvSpPr>
          <p:cNvPr id="2" name="Title 1"/>
          <p:cNvSpPr>
            <a:spLocks noGrp="1"/>
          </p:cNvSpPr>
          <p:nvPr>
            <p:ph type="title"/>
          </p:nvPr>
        </p:nvSpPr>
        <p:spPr>
          <a:xfrm>
            <a:off x="205317" y="277337"/>
            <a:ext cx="11772900" cy="563562"/>
          </a:xfrm>
        </p:spPr>
        <p:txBody>
          <a:bodyPr vert="horz" lIns="0" tIns="0" rIns="0" bIns="0" rtlCol="0" anchor="ctr" anchorCtr="0">
            <a:normAutofit/>
          </a:bodyPr>
          <a:lstStyle>
            <a:lvl1pPr>
              <a:defRPr lang="en-US" dirty="0"/>
            </a:lvl1pPr>
          </a:lstStyle>
          <a:p>
            <a:pPr lvl="0"/>
            <a:r>
              <a:rPr lang="en-US"/>
              <a:t>Click to edit Master title style</a:t>
            </a:r>
          </a:p>
        </p:txBody>
      </p:sp>
      <p:sp>
        <p:nvSpPr>
          <p:cNvPr id="10" name="Slide Number Placeholder 9"/>
          <p:cNvSpPr>
            <a:spLocks noGrp="1"/>
          </p:cNvSpPr>
          <p:nvPr>
            <p:ph type="sldNum" sz="quarter" idx="10"/>
          </p:nvPr>
        </p:nvSpPr>
        <p:spPr/>
        <p:txBody>
          <a:bodyPr/>
          <a:lstStyle/>
          <a:p>
            <a:fld id="{E855780E-3866-46CD-9270-CC3A93C6A43B}" type="slidenum">
              <a:rPr lang="en-US" smtClean="0"/>
              <a:pPr/>
              <a:t>‹#›</a:t>
            </a:fld>
            <a:endParaRPr lang="en-US"/>
          </a:p>
        </p:txBody>
      </p:sp>
      <p:sp>
        <p:nvSpPr>
          <p:cNvPr id="32" name="Text Placeholder 4"/>
          <p:cNvSpPr>
            <a:spLocks noGrp="1"/>
          </p:cNvSpPr>
          <p:nvPr>
            <p:ph type="body" sz="quarter" idx="3"/>
          </p:nvPr>
        </p:nvSpPr>
        <p:spPr>
          <a:xfrm>
            <a:off x="6243176" y="930152"/>
            <a:ext cx="572703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37" name="Text Placeholder 2"/>
          <p:cNvSpPr>
            <a:spLocks noGrp="1"/>
          </p:cNvSpPr>
          <p:nvPr>
            <p:ph type="body" idx="14"/>
          </p:nvPr>
        </p:nvSpPr>
        <p:spPr>
          <a:xfrm>
            <a:off x="196423" y="929764"/>
            <a:ext cx="5730240"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cxnSp>
        <p:nvCxnSpPr>
          <p:cNvPr id="15" name="Straight Connector 14"/>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Content Placeholder 3"/>
          <p:cNvSpPr>
            <a:spLocks noGrp="1"/>
          </p:cNvSpPr>
          <p:nvPr>
            <p:ph sz="half" idx="17"/>
          </p:nvPr>
        </p:nvSpPr>
        <p:spPr>
          <a:xfrm>
            <a:off x="205318" y="1274849"/>
            <a:ext cx="5742516" cy="2289174"/>
          </a:xfrm>
        </p:spPr>
        <p:txBody>
          <a:bodyPr vert="horz" lIns="91440" tIns="45720" rIns="91440" bIns="45720" rtlCol="0">
            <a:normAutofit/>
          </a:bodyPr>
          <a:lstStyle>
            <a:lvl1pPr>
              <a:lnSpc>
                <a:spcPct val="90000"/>
              </a:lnSpc>
              <a:spcBef>
                <a:spcPts val="400"/>
              </a:spcBef>
              <a:spcAft>
                <a:spcPts val="0"/>
              </a:spcAft>
              <a:defRPr lang="en-US" sz="1600" dirty="0" smtClean="0"/>
            </a:lvl1pPr>
            <a:lvl2pPr marL="344488" indent="-117475">
              <a:lnSpc>
                <a:spcPct val="90000"/>
              </a:lnSpc>
              <a:spcBef>
                <a:spcPts val="400"/>
              </a:spcBef>
              <a:spcAft>
                <a:spcPts val="0"/>
              </a:spcAft>
              <a:defRPr lang="en-US" sz="1400" dirty="0" smtClean="0"/>
            </a:lvl2pPr>
            <a:lvl3pPr marL="457200" indent="-109728">
              <a:lnSpc>
                <a:spcPct val="90000"/>
              </a:lnSpc>
              <a:spcBef>
                <a:spcPts val="400"/>
              </a:spcBef>
              <a:spcAft>
                <a:spcPts val="0"/>
              </a:spcAft>
              <a:defRPr sz="1200"/>
            </a:lvl3pPr>
          </a:lstStyle>
          <a:p>
            <a:pPr lvl="0"/>
            <a:r>
              <a:rPr lang="en-US"/>
              <a:t>Click to edit Master text styles</a:t>
            </a:r>
          </a:p>
          <a:p>
            <a:pPr lvl="1"/>
            <a:r>
              <a:rPr lang="en-US"/>
              <a:t>Second level</a:t>
            </a:r>
          </a:p>
          <a:p>
            <a:pPr lvl="2"/>
            <a:r>
              <a:rPr lang="en-US"/>
              <a:t>Third level</a:t>
            </a:r>
          </a:p>
        </p:txBody>
      </p:sp>
      <p:sp>
        <p:nvSpPr>
          <p:cNvPr id="18" name="Content Placeholder 3"/>
          <p:cNvSpPr>
            <a:spLocks noGrp="1"/>
          </p:cNvSpPr>
          <p:nvPr>
            <p:ph sz="half" idx="18"/>
          </p:nvPr>
        </p:nvSpPr>
        <p:spPr>
          <a:xfrm>
            <a:off x="6250204" y="1274849"/>
            <a:ext cx="5725397" cy="2289174"/>
          </a:xfrm>
        </p:spPr>
        <p:txBody>
          <a:bodyPr vert="horz" lIns="91440" tIns="45720" rIns="91440" bIns="45720" rtlCol="0">
            <a:normAutofit/>
          </a:bodyPr>
          <a:lstStyle>
            <a:lvl1pPr>
              <a:lnSpc>
                <a:spcPct val="90000"/>
              </a:lnSpc>
              <a:spcBef>
                <a:spcPts val="400"/>
              </a:spcBef>
              <a:defRPr lang="en-US" sz="1600" dirty="0" smtClean="0"/>
            </a:lvl1pPr>
            <a:lvl2pPr marL="344488" indent="-115888">
              <a:lnSpc>
                <a:spcPct val="90000"/>
              </a:lnSpc>
              <a:spcBef>
                <a:spcPts val="400"/>
              </a:spcBef>
              <a:defRPr lang="en-US" sz="1400" b="0" kern="1200" dirty="0" smtClean="0">
                <a:solidFill>
                  <a:schemeClr val="tx1"/>
                </a:solidFill>
                <a:latin typeface="Arial" pitchFamily="34" charset="0"/>
                <a:ea typeface="+mn-ea"/>
                <a:cs typeface="Arial" pitchFamily="34" charset="0"/>
              </a:defRPr>
            </a:lvl2pPr>
            <a:lvl3pPr marL="347472" indent="0">
              <a:lnSpc>
                <a:spcPct val="90000"/>
              </a:lnSpc>
              <a:spcBef>
                <a:spcPts val="400"/>
              </a:spcBef>
              <a:defRPr lang="en-US" sz="12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marL="228600" lvl="1" indent="0" algn="l" defTabSz="914400" rtl="0" eaLnBrk="1" latinLnBrk="0" hangingPunct="1">
              <a:lnSpc>
                <a:spcPct val="90000"/>
              </a:lnSpc>
              <a:spcBef>
                <a:spcPts val="400"/>
              </a:spcBef>
              <a:spcAft>
                <a:spcPts val="0"/>
              </a:spcAft>
              <a:buFont typeface="Arial" pitchFamily="34" charset="0"/>
              <a:buNone/>
            </a:pPr>
            <a:r>
              <a:rPr lang="en-US"/>
              <a:t>Second level</a:t>
            </a:r>
          </a:p>
          <a:p>
            <a:pPr marL="457200" lvl="2" indent="-109728" algn="l" defTabSz="914400" rtl="0" eaLnBrk="1" latinLnBrk="0" hangingPunct="1">
              <a:lnSpc>
                <a:spcPct val="90000"/>
              </a:lnSpc>
              <a:spcBef>
                <a:spcPts val="400"/>
              </a:spcBef>
              <a:spcAft>
                <a:spcPts val="0"/>
              </a:spcAft>
              <a:buFont typeface="Arial" pitchFamily="34" charset="0"/>
              <a:buNone/>
            </a:pPr>
            <a:r>
              <a:rPr lang="en-US"/>
              <a:t>Third level</a:t>
            </a:r>
          </a:p>
        </p:txBody>
      </p:sp>
      <p:sp>
        <p:nvSpPr>
          <p:cNvPr id="19" name="Content Placeholder 3"/>
          <p:cNvSpPr>
            <a:spLocks noGrp="1"/>
          </p:cNvSpPr>
          <p:nvPr>
            <p:ph sz="half" idx="19" hasCustomPrompt="1"/>
          </p:nvPr>
        </p:nvSpPr>
        <p:spPr>
          <a:xfrm>
            <a:off x="205318" y="3968954"/>
            <a:ext cx="5742516" cy="2239034"/>
          </a:xfrm>
        </p:spPr>
        <p:txBody>
          <a:bodyPr vert="horz" lIns="91440" tIns="45720" rIns="91440" bIns="45720" rtlCol="0">
            <a:normAutofit/>
          </a:bodyPr>
          <a:lstStyle>
            <a:lvl1pPr marL="0" marR="0" indent="0" algn="l" defTabSz="914400" rtl="0" eaLnBrk="1" fontAlgn="auto" latinLnBrk="0" hangingPunct="1">
              <a:lnSpc>
                <a:spcPct val="100000"/>
              </a:lnSpc>
              <a:spcBef>
                <a:spcPts val="1200"/>
              </a:spcBef>
              <a:spcAft>
                <a:spcPts val="0"/>
              </a:spcAft>
              <a:buClrTx/>
              <a:buSzTx/>
              <a:buFont typeface="Arial" pitchFamily="34" charset="0"/>
              <a:buNone/>
              <a:tabLst/>
              <a:defRPr lang="en-US" sz="1600" dirty="0" smtClean="0"/>
            </a:lvl1pPr>
            <a:lvl2pPr marL="285750" marR="0" indent="-103188" algn="l" defTabSz="914400" rtl="0" eaLnBrk="1" fontAlgn="auto" latinLnBrk="0" hangingPunct="1">
              <a:lnSpc>
                <a:spcPct val="90000"/>
              </a:lnSpc>
              <a:spcBef>
                <a:spcPts val="400"/>
              </a:spcBef>
              <a:spcAft>
                <a:spcPts val="0"/>
              </a:spcAft>
              <a:buClrTx/>
              <a:buSzTx/>
              <a:buFont typeface="Arial" pitchFamily="34" charset="0"/>
              <a:buNone/>
              <a:tabLst/>
              <a:defRPr lang="en-US" sz="1400" b="0" kern="1200" dirty="0" smtClean="0">
                <a:solidFill>
                  <a:schemeClr val="tx1"/>
                </a:solidFill>
                <a:latin typeface="Arial" pitchFamily="34" charset="0"/>
                <a:ea typeface="+mn-ea"/>
                <a:cs typeface="Arial" pitchFamily="34" charset="0"/>
              </a:defRPr>
            </a:lvl2pPr>
            <a:lvl3pPr marL="511175" marR="0" indent="-146050" algn="l" defTabSz="914400" rtl="0" eaLnBrk="1" fontAlgn="auto" latinLnBrk="0" hangingPunct="1">
              <a:lnSpc>
                <a:spcPct val="90000"/>
              </a:lnSpc>
              <a:spcBef>
                <a:spcPts val="400"/>
              </a:spcBef>
              <a:spcAft>
                <a:spcPts val="0"/>
              </a:spcAft>
              <a:buClrTx/>
              <a:buSzTx/>
              <a:buFont typeface="Arial" pitchFamily="34" charset="0"/>
              <a:buNone/>
              <a:tabLst/>
              <a:defRPr lang="en-US" sz="12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20" name="Content Placeholder 3"/>
          <p:cNvSpPr>
            <a:spLocks noGrp="1"/>
          </p:cNvSpPr>
          <p:nvPr>
            <p:ph sz="half" idx="20" hasCustomPrompt="1"/>
          </p:nvPr>
        </p:nvSpPr>
        <p:spPr>
          <a:xfrm>
            <a:off x="6261288" y="3968954"/>
            <a:ext cx="5725397" cy="2239034"/>
          </a:xfrm>
        </p:spPr>
        <p:txBody>
          <a:bodyPr vert="horz" lIns="91440" tIns="45720" rIns="91440" bIns="45720" rtlCol="0">
            <a:normAutofit/>
          </a:bodyPr>
          <a:lstStyle>
            <a:lvl1pPr>
              <a:defRPr lang="en-US" sz="1600" dirty="0" smtClean="0"/>
            </a:lvl1pPr>
            <a:lvl2pPr marL="344488" indent="-115888" algn="l" defTabSz="914400" rtl="0" eaLnBrk="1" latinLnBrk="0" hangingPunct="1">
              <a:lnSpc>
                <a:spcPct val="90000"/>
              </a:lnSpc>
              <a:spcBef>
                <a:spcPts val="400"/>
              </a:spcBef>
              <a:spcAft>
                <a:spcPts val="0"/>
              </a:spcAft>
              <a:buFont typeface="Arial" pitchFamily="34" charset="0"/>
              <a:buNone/>
              <a:defRPr lang="en-US" sz="1400" b="0" kern="1200" dirty="0" smtClean="0">
                <a:solidFill>
                  <a:schemeClr val="tx1"/>
                </a:solidFill>
                <a:latin typeface="Arial" pitchFamily="34" charset="0"/>
                <a:ea typeface="+mn-ea"/>
                <a:cs typeface="Arial" pitchFamily="34" charset="0"/>
              </a:defRPr>
            </a:lvl2pPr>
            <a:lvl3pPr marL="457200" indent="-109728" algn="l" defTabSz="914400" rtl="0" eaLnBrk="1" latinLnBrk="0" hangingPunct="1">
              <a:lnSpc>
                <a:spcPct val="90000"/>
              </a:lnSpc>
              <a:spcBef>
                <a:spcPts val="400"/>
              </a:spcBef>
              <a:spcAft>
                <a:spcPts val="0"/>
              </a:spcAft>
              <a:buFont typeface="Arial" pitchFamily="34" charset="0"/>
              <a:buNone/>
              <a:defRPr lang="en-US" sz="12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21"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
        <p:nvSpPr>
          <p:cNvPr id="17" name="Text Placeholder 4"/>
          <p:cNvSpPr>
            <a:spLocks noGrp="1"/>
          </p:cNvSpPr>
          <p:nvPr>
            <p:ph type="body" sz="quarter" idx="25"/>
          </p:nvPr>
        </p:nvSpPr>
        <p:spPr>
          <a:xfrm>
            <a:off x="6248664" y="3628094"/>
            <a:ext cx="572703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23" name="Text Placeholder 2"/>
          <p:cNvSpPr>
            <a:spLocks noGrp="1"/>
          </p:cNvSpPr>
          <p:nvPr>
            <p:ph type="body" idx="26"/>
          </p:nvPr>
        </p:nvSpPr>
        <p:spPr>
          <a:xfrm>
            <a:off x="201911" y="3627705"/>
            <a:ext cx="5730240"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Tree>
    <p:extLst>
      <p:ext uri="{BB962C8B-B14F-4D97-AF65-F5344CB8AC3E}">
        <p14:creationId xmlns:p14="http://schemas.microsoft.com/office/powerpoint/2010/main" val="16137745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Quad_0-Hdrs">
    <p:spTree>
      <p:nvGrpSpPr>
        <p:cNvPr id="1" name=""/>
        <p:cNvGrpSpPr/>
        <p:nvPr/>
      </p:nvGrpSpPr>
      <p:grpSpPr>
        <a:xfrm>
          <a:off x="0" y="0"/>
          <a:ext cx="0" cy="0"/>
          <a:chOff x="0" y="0"/>
          <a:chExt cx="0" cy="0"/>
        </a:xfrm>
      </p:grpSpPr>
      <p:sp>
        <p:nvSpPr>
          <p:cNvPr id="2" name="Title 1"/>
          <p:cNvSpPr>
            <a:spLocks noGrp="1"/>
          </p:cNvSpPr>
          <p:nvPr>
            <p:ph type="title"/>
          </p:nvPr>
        </p:nvSpPr>
        <p:spPr>
          <a:xfrm>
            <a:off x="205317" y="277337"/>
            <a:ext cx="11772900" cy="563562"/>
          </a:xfrm>
        </p:spPr>
        <p:txBody>
          <a:bodyPr vert="horz" lIns="0" tIns="0" rIns="0" bIns="0" rtlCol="0" anchor="ctr" anchorCtr="0">
            <a:normAutofit/>
          </a:bodyPr>
          <a:lstStyle>
            <a:lvl1pPr>
              <a:defRPr lang="en-US" dirty="0"/>
            </a:lvl1pPr>
          </a:lstStyle>
          <a:p>
            <a:pPr lvl="0"/>
            <a:r>
              <a:rPr lang="en-US"/>
              <a:t>Click to edit Master title style</a:t>
            </a:r>
          </a:p>
        </p:txBody>
      </p:sp>
      <p:sp>
        <p:nvSpPr>
          <p:cNvPr id="10" name="Slide Number Placeholder 9"/>
          <p:cNvSpPr>
            <a:spLocks noGrp="1"/>
          </p:cNvSpPr>
          <p:nvPr>
            <p:ph type="sldNum" sz="quarter" idx="10"/>
          </p:nvPr>
        </p:nvSpPr>
        <p:spPr/>
        <p:txBody>
          <a:bodyPr/>
          <a:lstStyle/>
          <a:p>
            <a:fld id="{E855780E-3866-46CD-9270-CC3A93C6A43B}" type="slidenum">
              <a:rPr lang="en-US" smtClean="0"/>
              <a:pPr/>
              <a:t>‹#›</a:t>
            </a:fld>
            <a:endParaRPr lang="en-US"/>
          </a:p>
        </p:txBody>
      </p:sp>
      <p:cxnSp>
        <p:nvCxnSpPr>
          <p:cNvPr id="11" name="Straight Connector 10"/>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3"/>
          <p:cNvSpPr>
            <a:spLocks noGrp="1"/>
          </p:cNvSpPr>
          <p:nvPr>
            <p:ph sz="half" idx="17"/>
          </p:nvPr>
        </p:nvSpPr>
        <p:spPr>
          <a:xfrm>
            <a:off x="205318" y="942975"/>
            <a:ext cx="5742516" cy="2654300"/>
          </a:xfrm>
        </p:spPr>
        <p:txBody>
          <a:bodyPr vert="horz" lIns="91440" tIns="45720" rIns="91440" bIns="45720" rtlCol="0">
            <a:normAutofit/>
          </a:bodyPr>
          <a:lstStyle>
            <a:lvl1pPr>
              <a:defRPr lang="en-US" sz="1800" dirty="0" smtClean="0"/>
            </a:lvl1pPr>
            <a:lvl2pPr marL="228600" indent="-109728">
              <a:defRPr lang="en-US" sz="1600" dirty="0" smtClean="0"/>
            </a:lvl2pPr>
            <a:lvl3pPr marL="457200" indent="-109728">
              <a:defRPr sz="1400"/>
            </a:lvl3pPr>
          </a:lstStyle>
          <a:p>
            <a:pPr lvl="0"/>
            <a:r>
              <a:rPr lang="en-US"/>
              <a:t>Click to edit Master text styles</a:t>
            </a:r>
          </a:p>
          <a:p>
            <a:pPr lvl="1"/>
            <a:r>
              <a:rPr lang="en-US"/>
              <a:t>Second level</a:t>
            </a:r>
          </a:p>
          <a:p>
            <a:pPr lvl="2"/>
            <a:r>
              <a:rPr lang="en-US"/>
              <a:t>Third level</a:t>
            </a:r>
          </a:p>
        </p:txBody>
      </p:sp>
      <p:sp>
        <p:nvSpPr>
          <p:cNvPr id="14" name="Content Placeholder 3"/>
          <p:cNvSpPr>
            <a:spLocks noGrp="1"/>
          </p:cNvSpPr>
          <p:nvPr>
            <p:ph sz="half" idx="18"/>
          </p:nvPr>
        </p:nvSpPr>
        <p:spPr>
          <a:xfrm>
            <a:off x="6261288" y="942975"/>
            <a:ext cx="5725397" cy="2654300"/>
          </a:xfrm>
        </p:spPr>
        <p:txBody>
          <a:bodyPr vert="horz" lIns="91440" tIns="45720" rIns="91440" bIns="45720" rtlCol="0">
            <a:normAutofit/>
          </a:bodyPr>
          <a:lstStyle>
            <a:lvl1pPr>
              <a:defRPr lang="en-US" sz="1800" dirty="0" smtClean="0"/>
            </a:lvl1pPr>
            <a:lvl2pPr marL="227013" indent="-109538">
              <a:defRPr lang="en-US" sz="1600" b="0" kern="1200" dirty="0" smtClean="0">
                <a:solidFill>
                  <a:schemeClr val="tx1"/>
                </a:solidFill>
                <a:latin typeface="Arial" pitchFamily="34" charset="0"/>
                <a:ea typeface="+mn-ea"/>
                <a:cs typeface="Arial" pitchFamily="34" charset="0"/>
              </a:defRPr>
            </a:lvl2pPr>
            <a:lvl3pPr marL="461963" indent="-115888">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5" name="Content Placeholder 3"/>
          <p:cNvSpPr>
            <a:spLocks noGrp="1"/>
          </p:cNvSpPr>
          <p:nvPr>
            <p:ph sz="half" idx="19"/>
          </p:nvPr>
        </p:nvSpPr>
        <p:spPr>
          <a:xfrm>
            <a:off x="205318" y="3657600"/>
            <a:ext cx="5742516" cy="2564590"/>
          </a:xfrm>
        </p:spPr>
        <p:txBody>
          <a:bodyPr vert="horz" lIns="91440" tIns="45720" rIns="91440" bIns="45720" rtlCol="0">
            <a:normAutofit/>
          </a:bodyPr>
          <a:lstStyle>
            <a:lvl1pPr>
              <a:defRPr lang="en-US" sz="1800" dirty="0" smtClean="0"/>
            </a:lvl1pPr>
            <a:lvl2pPr marL="227013" indent="-109538">
              <a:defRPr lang="en-US" sz="1600" b="0" kern="1200" dirty="0" smtClean="0">
                <a:solidFill>
                  <a:schemeClr val="tx1"/>
                </a:solidFill>
                <a:latin typeface="Arial" pitchFamily="34" charset="0"/>
                <a:ea typeface="+mn-ea"/>
                <a:cs typeface="Arial" pitchFamily="34" charset="0"/>
              </a:defRPr>
            </a:lvl2pPr>
            <a:lvl3pPr marL="461963" indent="-115888">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6" name="Content Placeholder 3"/>
          <p:cNvSpPr>
            <a:spLocks noGrp="1"/>
          </p:cNvSpPr>
          <p:nvPr>
            <p:ph sz="half" idx="20"/>
          </p:nvPr>
        </p:nvSpPr>
        <p:spPr>
          <a:xfrm>
            <a:off x="6261288" y="3657600"/>
            <a:ext cx="5725397" cy="2564590"/>
          </a:xfrm>
        </p:spPr>
        <p:txBody>
          <a:bodyPr vert="horz" lIns="91440" tIns="45720" rIns="91440" bIns="45720" rtlCol="0">
            <a:normAutofit/>
          </a:bodyPr>
          <a:lstStyle>
            <a:lvl1pPr>
              <a:defRPr lang="en-US" sz="1800" dirty="0" smtClean="0"/>
            </a:lvl1pPr>
            <a:lvl2pPr marL="227013" indent="-109538">
              <a:defRPr lang="en-US" sz="1600" b="0" kern="1200" dirty="0" smtClean="0">
                <a:solidFill>
                  <a:schemeClr val="tx1"/>
                </a:solidFill>
                <a:latin typeface="Arial" pitchFamily="34" charset="0"/>
                <a:ea typeface="+mn-ea"/>
                <a:cs typeface="Arial" pitchFamily="34" charset="0"/>
              </a:defRPr>
            </a:lvl2pPr>
            <a:lvl3pPr marL="461963" indent="-115888" algn="l">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7"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7546223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2-All_Hdrs">
    <p:spTree>
      <p:nvGrpSpPr>
        <p:cNvPr id="1" name=""/>
        <p:cNvGrpSpPr/>
        <p:nvPr/>
      </p:nvGrpSpPr>
      <p:grpSpPr>
        <a:xfrm>
          <a:off x="0" y="0"/>
          <a:ext cx="0" cy="0"/>
          <a:chOff x="0" y="0"/>
          <a:chExt cx="0" cy="0"/>
        </a:xfrm>
      </p:grpSpPr>
      <p:sp>
        <p:nvSpPr>
          <p:cNvPr id="25" name="Text Placeholder 2"/>
          <p:cNvSpPr>
            <a:spLocks noGrp="1"/>
          </p:cNvSpPr>
          <p:nvPr>
            <p:ph type="body" idx="17"/>
          </p:nvPr>
        </p:nvSpPr>
        <p:spPr>
          <a:xfrm>
            <a:off x="8202422" y="935039"/>
            <a:ext cx="3776345" cy="319087"/>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a:t>
            </a:r>
          </a:p>
        </p:txBody>
      </p:sp>
      <p:sp>
        <p:nvSpPr>
          <p:cNvPr id="23" name="Text Placeholder 2"/>
          <p:cNvSpPr>
            <a:spLocks noGrp="1"/>
          </p:cNvSpPr>
          <p:nvPr>
            <p:ph type="body" idx="16"/>
          </p:nvPr>
        </p:nvSpPr>
        <p:spPr>
          <a:xfrm>
            <a:off x="4207829" y="935039"/>
            <a:ext cx="3776345" cy="319087"/>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a:t>
            </a:r>
          </a:p>
        </p:txBody>
      </p:sp>
      <p:sp>
        <p:nvSpPr>
          <p:cNvPr id="2" name="Title 1"/>
          <p:cNvSpPr>
            <a:spLocks noGrp="1"/>
          </p:cNvSpPr>
          <p:nvPr>
            <p:ph type="title"/>
          </p:nvPr>
        </p:nvSpPr>
        <p:spPr>
          <a:xfrm>
            <a:off x="205317" y="277337"/>
            <a:ext cx="11772900" cy="563562"/>
          </a:xfrm>
        </p:spPr>
        <p:txBody>
          <a:bodyPr vert="horz" lIns="0" tIns="0" rIns="0" bIns="0" rtlCol="0" anchor="ctr" anchorCtr="0">
            <a:normAutofit/>
          </a:bodyPr>
          <a:lstStyle>
            <a:lvl1pPr>
              <a:defRPr lang="en-US" dirty="0"/>
            </a:lvl1pPr>
          </a:lstStyle>
          <a:p>
            <a:pPr lvl="0"/>
            <a:r>
              <a:rPr lang="en-US"/>
              <a:t>Click to edit Master title style</a:t>
            </a:r>
          </a:p>
        </p:txBody>
      </p:sp>
      <p:sp>
        <p:nvSpPr>
          <p:cNvPr id="10" name="Slide Number Placeholder 9"/>
          <p:cNvSpPr>
            <a:spLocks noGrp="1"/>
          </p:cNvSpPr>
          <p:nvPr>
            <p:ph type="sldNum" sz="quarter" idx="10"/>
          </p:nvPr>
        </p:nvSpPr>
        <p:spPr/>
        <p:txBody>
          <a:bodyPr/>
          <a:lstStyle/>
          <a:p>
            <a:fld id="{E855780E-3866-46CD-9270-CC3A93C6A43B}" type="slidenum">
              <a:rPr lang="en-US" smtClean="0"/>
              <a:pPr/>
              <a:t>‹#›</a:t>
            </a:fld>
            <a:endParaRPr lang="en-US"/>
          </a:p>
        </p:txBody>
      </p:sp>
      <p:sp>
        <p:nvSpPr>
          <p:cNvPr id="41" name="Text Placeholder 2"/>
          <p:cNvSpPr>
            <a:spLocks noGrp="1"/>
          </p:cNvSpPr>
          <p:nvPr>
            <p:ph type="body" idx="1"/>
          </p:nvPr>
        </p:nvSpPr>
        <p:spPr>
          <a:xfrm>
            <a:off x="205317" y="935039"/>
            <a:ext cx="3779520" cy="319087"/>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a:t>
            </a:r>
          </a:p>
        </p:txBody>
      </p:sp>
      <p:sp>
        <p:nvSpPr>
          <p:cNvPr id="8" name="Content Placeholder 7"/>
          <p:cNvSpPr>
            <a:spLocks noGrp="1"/>
          </p:cNvSpPr>
          <p:nvPr>
            <p:ph sz="quarter" idx="30"/>
          </p:nvPr>
        </p:nvSpPr>
        <p:spPr>
          <a:xfrm>
            <a:off x="205318" y="1309021"/>
            <a:ext cx="3814233" cy="2162175"/>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42" name="Content Placeholder 7"/>
          <p:cNvSpPr>
            <a:spLocks noGrp="1"/>
          </p:cNvSpPr>
          <p:nvPr>
            <p:ph sz="quarter" idx="31"/>
          </p:nvPr>
        </p:nvSpPr>
        <p:spPr>
          <a:xfrm>
            <a:off x="4188885" y="1313140"/>
            <a:ext cx="3814233" cy="2162175"/>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43" name="Content Placeholder 7"/>
          <p:cNvSpPr>
            <a:spLocks noGrp="1"/>
          </p:cNvSpPr>
          <p:nvPr>
            <p:ph sz="quarter" idx="32"/>
          </p:nvPr>
        </p:nvSpPr>
        <p:spPr>
          <a:xfrm>
            <a:off x="8194150" y="1304902"/>
            <a:ext cx="3814233" cy="2162175"/>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44" name="Text Placeholder 4"/>
          <p:cNvSpPr>
            <a:spLocks noGrp="1"/>
          </p:cNvSpPr>
          <p:nvPr>
            <p:ph type="body" sz="quarter" idx="25"/>
          </p:nvPr>
        </p:nvSpPr>
        <p:spPr>
          <a:xfrm>
            <a:off x="6248664" y="3636407"/>
            <a:ext cx="572703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45" name="Text Placeholder 2"/>
          <p:cNvSpPr>
            <a:spLocks noGrp="1"/>
          </p:cNvSpPr>
          <p:nvPr>
            <p:ph type="body" idx="26"/>
          </p:nvPr>
        </p:nvSpPr>
        <p:spPr>
          <a:xfrm>
            <a:off x="201911" y="3627705"/>
            <a:ext cx="5730240"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cxnSp>
        <p:nvCxnSpPr>
          <p:cNvPr id="17" name="Straight Connector 16"/>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Content Placeholder 3"/>
          <p:cNvSpPr>
            <a:spLocks noGrp="1"/>
          </p:cNvSpPr>
          <p:nvPr>
            <p:ph sz="half" idx="19"/>
          </p:nvPr>
        </p:nvSpPr>
        <p:spPr>
          <a:xfrm>
            <a:off x="205318" y="4002206"/>
            <a:ext cx="5742516" cy="2239034"/>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20" name="Content Placeholder 3"/>
          <p:cNvSpPr>
            <a:spLocks noGrp="1"/>
          </p:cNvSpPr>
          <p:nvPr>
            <p:ph sz="half" idx="20"/>
          </p:nvPr>
        </p:nvSpPr>
        <p:spPr>
          <a:xfrm>
            <a:off x="6261288" y="4002206"/>
            <a:ext cx="5725397" cy="2239034"/>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21"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6116900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1-All_Hdrs">
    <p:spTree>
      <p:nvGrpSpPr>
        <p:cNvPr id="1" name=""/>
        <p:cNvGrpSpPr/>
        <p:nvPr/>
      </p:nvGrpSpPr>
      <p:grpSpPr>
        <a:xfrm>
          <a:off x="0" y="0"/>
          <a:ext cx="0" cy="0"/>
          <a:chOff x="0" y="0"/>
          <a:chExt cx="0" cy="0"/>
        </a:xfrm>
      </p:grpSpPr>
      <p:sp>
        <p:nvSpPr>
          <p:cNvPr id="25" name="Text Placeholder 2"/>
          <p:cNvSpPr>
            <a:spLocks noGrp="1"/>
          </p:cNvSpPr>
          <p:nvPr>
            <p:ph type="body" idx="17"/>
          </p:nvPr>
        </p:nvSpPr>
        <p:spPr>
          <a:xfrm>
            <a:off x="8202422" y="935039"/>
            <a:ext cx="3776345" cy="319087"/>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a:t>
            </a:r>
          </a:p>
        </p:txBody>
      </p:sp>
      <p:sp>
        <p:nvSpPr>
          <p:cNvPr id="23" name="Text Placeholder 2"/>
          <p:cNvSpPr>
            <a:spLocks noGrp="1"/>
          </p:cNvSpPr>
          <p:nvPr>
            <p:ph type="body" idx="16"/>
          </p:nvPr>
        </p:nvSpPr>
        <p:spPr>
          <a:xfrm>
            <a:off x="4207829" y="935039"/>
            <a:ext cx="3776345" cy="319087"/>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a:t>
            </a:r>
          </a:p>
        </p:txBody>
      </p:sp>
      <p:sp>
        <p:nvSpPr>
          <p:cNvPr id="38" name="Content Placeholder 3"/>
          <p:cNvSpPr>
            <a:spLocks noGrp="1"/>
          </p:cNvSpPr>
          <p:nvPr>
            <p:ph sz="half" idx="27"/>
          </p:nvPr>
        </p:nvSpPr>
        <p:spPr>
          <a:xfrm>
            <a:off x="205318" y="4002206"/>
            <a:ext cx="11788975" cy="2239034"/>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2" name="Title 1"/>
          <p:cNvSpPr>
            <a:spLocks noGrp="1"/>
          </p:cNvSpPr>
          <p:nvPr>
            <p:ph type="title"/>
          </p:nvPr>
        </p:nvSpPr>
        <p:spPr>
          <a:xfrm>
            <a:off x="205317" y="277337"/>
            <a:ext cx="11772900" cy="563562"/>
          </a:xfrm>
        </p:spPr>
        <p:txBody>
          <a:bodyPr vert="horz" lIns="0" tIns="0" rIns="0" bIns="0" rtlCol="0" anchor="ctr" anchorCtr="0">
            <a:normAutofit/>
          </a:bodyPr>
          <a:lstStyle>
            <a:lvl1pPr>
              <a:defRPr lang="en-US" dirty="0"/>
            </a:lvl1pPr>
          </a:lstStyle>
          <a:p>
            <a:pPr lvl="0"/>
            <a:r>
              <a:rPr lang="en-US"/>
              <a:t>Click to edit Master title style</a:t>
            </a:r>
          </a:p>
        </p:txBody>
      </p:sp>
      <p:sp>
        <p:nvSpPr>
          <p:cNvPr id="10" name="Slide Number Placeholder 9"/>
          <p:cNvSpPr>
            <a:spLocks noGrp="1"/>
          </p:cNvSpPr>
          <p:nvPr>
            <p:ph type="sldNum" sz="quarter" idx="10"/>
          </p:nvPr>
        </p:nvSpPr>
        <p:spPr/>
        <p:txBody>
          <a:bodyPr/>
          <a:lstStyle/>
          <a:p>
            <a:fld id="{E855780E-3866-46CD-9270-CC3A93C6A43B}" type="slidenum">
              <a:rPr lang="en-US" smtClean="0"/>
              <a:pPr/>
              <a:t>‹#›</a:t>
            </a:fld>
            <a:endParaRPr lang="en-US"/>
          </a:p>
        </p:txBody>
      </p:sp>
      <p:sp>
        <p:nvSpPr>
          <p:cNvPr id="41" name="Text Placeholder 2"/>
          <p:cNvSpPr>
            <a:spLocks noGrp="1"/>
          </p:cNvSpPr>
          <p:nvPr>
            <p:ph type="body" idx="1"/>
          </p:nvPr>
        </p:nvSpPr>
        <p:spPr>
          <a:xfrm>
            <a:off x="205317" y="935039"/>
            <a:ext cx="3779520" cy="319087"/>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a:t>
            </a:r>
          </a:p>
        </p:txBody>
      </p:sp>
      <p:sp>
        <p:nvSpPr>
          <p:cNvPr id="45" name="Text Placeholder 2"/>
          <p:cNvSpPr>
            <a:spLocks noGrp="1"/>
          </p:cNvSpPr>
          <p:nvPr>
            <p:ph type="body" idx="26"/>
          </p:nvPr>
        </p:nvSpPr>
        <p:spPr>
          <a:xfrm>
            <a:off x="201911" y="3627705"/>
            <a:ext cx="1176377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8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cxnSp>
        <p:nvCxnSpPr>
          <p:cNvPr id="15" name="Straight Connector 14"/>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Content Placeholder 7"/>
          <p:cNvSpPr>
            <a:spLocks noGrp="1"/>
          </p:cNvSpPr>
          <p:nvPr>
            <p:ph sz="quarter" idx="30"/>
          </p:nvPr>
        </p:nvSpPr>
        <p:spPr>
          <a:xfrm>
            <a:off x="204656" y="1309021"/>
            <a:ext cx="3814233" cy="2162175"/>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8" name="Content Placeholder 7"/>
          <p:cNvSpPr>
            <a:spLocks noGrp="1"/>
          </p:cNvSpPr>
          <p:nvPr>
            <p:ph sz="quarter" idx="31"/>
          </p:nvPr>
        </p:nvSpPr>
        <p:spPr>
          <a:xfrm>
            <a:off x="4188222" y="1313140"/>
            <a:ext cx="3814233" cy="2162175"/>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19" name="Content Placeholder 7"/>
          <p:cNvSpPr>
            <a:spLocks noGrp="1"/>
          </p:cNvSpPr>
          <p:nvPr>
            <p:ph sz="quarter" idx="32"/>
          </p:nvPr>
        </p:nvSpPr>
        <p:spPr>
          <a:xfrm>
            <a:off x="8194150" y="1304902"/>
            <a:ext cx="3814233" cy="2162175"/>
          </a:xfrm>
        </p:spPr>
        <p:txBody>
          <a:bodyPr vert="horz" lIns="91440" tIns="45720" rIns="91440" bIns="45720" rtlCol="0">
            <a:normAutofit/>
          </a:bodyPr>
          <a:lstStyle>
            <a:lvl1pPr>
              <a:defRPr lang="en-US" sz="1800" dirty="0" smtClean="0"/>
            </a:lvl1pPr>
            <a:lvl2pPr marL="118872" indent="0">
              <a:defRPr lang="en-US" sz="1600" b="0" kern="1200" dirty="0" smtClean="0">
                <a:solidFill>
                  <a:schemeClr val="tx1"/>
                </a:solidFill>
                <a:latin typeface="Arial" pitchFamily="34" charset="0"/>
                <a:ea typeface="+mn-ea"/>
                <a:cs typeface="Arial" pitchFamily="34" charset="0"/>
              </a:defRPr>
            </a:lvl2pPr>
            <a:lvl3pPr marL="347472" indent="0">
              <a:defRPr lang="en-US" sz="14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r>
              <a:rPr lang="en-US"/>
              <a:t>Second level</a:t>
            </a:r>
          </a:p>
          <a:p>
            <a:pPr lvl="2"/>
            <a:r>
              <a:rPr lang="en-US"/>
              <a:t>Third level</a:t>
            </a:r>
          </a:p>
        </p:txBody>
      </p:sp>
      <p:sp>
        <p:nvSpPr>
          <p:cNvPr id="20"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42890735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 Left - 2 Right">
    <p:spTree>
      <p:nvGrpSpPr>
        <p:cNvPr id="1" name=""/>
        <p:cNvGrpSpPr/>
        <p:nvPr/>
      </p:nvGrpSpPr>
      <p:grpSpPr>
        <a:xfrm>
          <a:off x="0" y="0"/>
          <a:ext cx="0" cy="0"/>
          <a:chOff x="0" y="0"/>
          <a:chExt cx="0" cy="0"/>
        </a:xfrm>
      </p:grpSpPr>
      <p:sp>
        <p:nvSpPr>
          <p:cNvPr id="2" name="Title 1"/>
          <p:cNvSpPr>
            <a:spLocks noGrp="1"/>
          </p:cNvSpPr>
          <p:nvPr>
            <p:ph type="title"/>
          </p:nvPr>
        </p:nvSpPr>
        <p:spPr>
          <a:xfrm>
            <a:off x="202704" y="290520"/>
            <a:ext cx="11770553" cy="536378"/>
          </a:xfrm>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fld id="{E855780E-3866-46CD-9270-CC3A93C6A43B}" type="slidenum">
              <a:rPr lang="en-US" smtClean="0"/>
              <a:pPr/>
              <a:t>‹#›</a:t>
            </a:fld>
            <a:endParaRPr lang="en-US"/>
          </a:p>
        </p:txBody>
      </p:sp>
      <p:sp>
        <p:nvSpPr>
          <p:cNvPr id="5" name="Content Placeholder 3"/>
          <p:cNvSpPr>
            <a:spLocks noGrp="1"/>
          </p:cNvSpPr>
          <p:nvPr>
            <p:ph sz="half" idx="20"/>
          </p:nvPr>
        </p:nvSpPr>
        <p:spPr>
          <a:xfrm>
            <a:off x="205317" y="927999"/>
            <a:ext cx="7597563" cy="5219650"/>
          </a:xfrm>
        </p:spPr>
        <p:txBody>
          <a:bodyPr vert="horz" lIns="91440" tIns="45720" rIns="91440" bIns="45720" rtlCol="0">
            <a:normAutofit/>
          </a:bodyPr>
          <a:lstStyle>
            <a:lvl1pPr>
              <a:defRPr lang="en-US" sz="2400" dirty="0" smtClean="0"/>
            </a:lvl1pPr>
            <a:lvl2pPr>
              <a:defRPr lang="en-US" sz="2000" dirty="0" smtClean="0"/>
            </a:lvl2pPr>
          </a:lstStyle>
          <a:p>
            <a:pPr lvl="0"/>
            <a:r>
              <a:rPr lang="en-US"/>
              <a:t>Click to edit Master text styles</a:t>
            </a:r>
          </a:p>
          <a:p>
            <a:pPr lvl="1"/>
            <a:r>
              <a:rPr lang="en-US"/>
              <a:t>Second level</a:t>
            </a:r>
          </a:p>
          <a:p>
            <a:pPr lvl="2"/>
            <a:r>
              <a:rPr lang="en-US"/>
              <a:t>Third level</a:t>
            </a:r>
          </a:p>
        </p:txBody>
      </p:sp>
      <p:sp>
        <p:nvSpPr>
          <p:cNvPr id="6" name="Text Placeholder 4"/>
          <p:cNvSpPr>
            <a:spLocks noGrp="1"/>
          </p:cNvSpPr>
          <p:nvPr>
            <p:ph type="body" sz="quarter" idx="3"/>
          </p:nvPr>
        </p:nvSpPr>
        <p:spPr>
          <a:xfrm>
            <a:off x="7902499" y="3742416"/>
            <a:ext cx="4084184" cy="498238"/>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7" name="Text Placeholder 4"/>
          <p:cNvSpPr>
            <a:spLocks noGrp="1"/>
          </p:cNvSpPr>
          <p:nvPr>
            <p:ph type="body" sz="quarter" idx="18"/>
          </p:nvPr>
        </p:nvSpPr>
        <p:spPr>
          <a:xfrm>
            <a:off x="7902498" y="935038"/>
            <a:ext cx="4084185" cy="461500"/>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6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10" name="Content Placeholder 3"/>
          <p:cNvSpPr>
            <a:spLocks noGrp="1"/>
          </p:cNvSpPr>
          <p:nvPr>
            <p:ph sz="half" idx="21"/>
          </p:nvPr>
        </p:nvSpPr>
        <p:spPr>
          <a:xfrm>
            <a:off x="7902633" y="1408671"/>
            <a:ext cx="4084052" cy="2333111"/>
          </a:xfrm>
        </p:spPr>
        <p:txBody>
          <a:bodyPr vert="horz" lIns="91440" tIns="45720" rIns="91440" bIns="45720" rtlCol="0">
            <a:normAutofit/>
          </a:bodyPr>
          <a:lstStyle>
            <a:lvl1pPr>
              <a:defRPr lang="en-US" sz="1400" dirty="0" smtClean="0"/>
            </a:lvl1pPr>
            <a:lvl2pPr marL="228600" indent="-109728">
              <a:defRPr lang="en-US" sz="1200" dirty="0" smtClean="0"/>
            </a:lvl2pPr>
            <a:lvl3pPr marL="457200" indent="-109728">
              <a:defRPr sz="1100"/>
            </a:lvl3pPr>
          </a:lstStyle>
          <a:p>
            <a:pPr lvl="0"/>
            <a:r>
              <a:rPr lang="en-US"/>
              <a:t>Click to edit Master text styles</a:t>
            </a:r>
          </a:p>
          <a:p>
            <a:pPr lvl="1"/>
            <a:r>
              <a:rPr lang="en-US"/>
              <a:t>Second level</a:t>
            </a:r>
          </a:p>
          <a:p>
            <a:pPr lvl="2"/>
            <a:r>
              <a:rPr lang="en-US"/>
              <a:t>Third level</a:t>
            </a:r>
          </a:p>
        </p:txBody>
      </p:sp>
      <p:sp>
        <p:nvSpPr>
          <p:cNvPr id="11" name="Content Placeholder 3"/>
          <p:cNvSpPr>
            <a:spLocks noGrp="1"/>
          </p:cNvSpPr>
          <p:nvPr>
            <p:ph sz="half" idx="23"/>
          </p:nvPr>
        </p:nvSpPr>
        <p:spPr>
          <a:xfrm>
            <a:off x="7902633" y="4263081"/>
            <a:ext cx="4084052" cy="1890584"/>
          </a:xfrm>
        </p:spPr>
        <p:txBody>
          <a:bodyPr vert="horz" lIns="91440" tIns="45720" rIns="91440" bIns="45720" rtlCol="0">
            <a:normAutofit/>
          </a:bodyPr>
          <a:lstStyle>
            <a:lvl1pPr>
              <a:defRPr lang="en-US" sz="1400" dirty="0" smtClean="0"/>
            </a:lvl1pPr>
            <a:lvl2pPr marL="118872" indent="0">
              <a:defRPr lang="en-US" sz="1200" b="0" kern="1200" dirty="0" smtClean="0">
                <a:solidFill>
                  <a:schemeClr val="tx1"/>
                </a:solidFill>
                <a:latin typeface="Arial" pitchFamily="34" charset="0"/>
                <a:ea typeface="+mn-ea"/>
                <a:cs typeface="Arial" pitchFamily="34" charset="0"/>
              </a:defRPr>
            </a:lvl2pPr>
            <a:lvl3pPr marL="347472" indent="0">
              <a:defRPr lang="en-US" sz="1100" b="0" i="1" kern="1200" dirty="0" smtClean="0">
                <a:solidFill>
                  <a:schemeClr val="tx1"/>
                </a:solidFill>
                <a:latin typeface="Arial" pitchFamily="34" charset="0"/>
                <a:ea typeface="+mn-ea"/>
                <a:cs typeface="Arial" pitchFamily="34" charset="0"/>
              </a:defRPr>
            </a:lvl3pPr>
          </a:lstStyle>
          <a:p>
            <a:pPr lvl="0"/>
            <a:r>
              <a:rPr lang="en-US"/>
              <a:t>Click to edit Master text styles</a:t>
            </a:r>
          </a:p>
          <a:p>
            <a:pPr marL="228600" lvl="1" indent="-109728" algn="l" defTabSz="914400" rtl="0" eaLnBrk="1" latinLnBrk="0" hangingPunct="1">
              <a:lnSpc>
                <a:spcPct val="90000"/>
              </a:lnSpc>
              <a:spcBef>
                <a:spcPts val="600"/>
              </a:spcBef>
              <a:buFont typeface="Arial" pitchFamily="34" charset="0"/>
              <a:buNone/>
            </a:pPr>
            <a:r>
              <a:rPr lang="en-US"/>
              <a:t>Second level</a:t>
            </a:r>
          </a:p>
          <a:p>
            <a:pPr marL="457200" lvl="2" indent="-109728" algn="l" defTabSz="914400" rtl="0" eaLnBrk="1" latinLnBrk="0" hangingPunct="1">
              <a:lnSpc>
                <a:spcPct val="90000"/>
              </a:lnSpc>
              <a:spcBef>
                <a:spcPts val="300"/>
              </a:spcBef>
              <a:buFont typeface="Arial" pitchFamily="34" charset="0"/>
              <a:buNone/>
            </a:pPr>
            <a:r>
              <a:rPr lang="en-US"/>
              <a:t>Third level</a:t>
            </a:r>
          </a:p>
        </p:txBody>
      </p:sp>
      <p:cxnSp>
        <p:nvCxnSpPr>
          <p:cNvPr id="12" name="Straight Connector 11"/>
          <p:cNvCxnSpPr/>
          <p:nvPr userDrawn="1"/>
        </p:nvCxnSpPr>
        <p:spPr>
          <a:xfrm>
            <a:off x="-1321"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 Placeholder 3"/>
          <p:cNvSpPr>
            <a:spLocks noGrp="1"/>
          </p:cNvSpPr>
          <p:nvPr>
            <p:ph type="body" sz="quarter" idx="13"/>
          </p:nvPr>
        </p:nvSpPr>
        <p:spPr>
          <a:xfrm>
            <a:off x="0" y="6240890"/>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lnSpc>
                <a:spcPct val="100000"/>
              </a:lnSpc>
              <a:spcBef>
                <a:spcPts val="0"/>
              </a:spcBef>
              <a:defRPr lang="en-US" sz="2100"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31636812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855780E-3866-46CD-9270-CC3A93C6A43B}" type="slidenum">
              <a:rPr lang="en-US" smtClean="0">
                <a:solidFill>
                  <a:srgbClr val="262626"/>
                </a:solidFill>
              </a:rPr>
              <a:pPr>
                <a:defRPr/>
              </a:pPr>
              <a:t>‹#›</a:t>
            </a:fld>
            <a:endParaRPr lang="en-US">
              <a:solidFill>
                <a:srgbClr val="262626"/>
              </a:solidFill>
            </a:endParaRPr>
          </a:p>
        </p:txBody>
      </p:sp>
      <p:sp>
        <p:nvSpPr>
          <p:cNvPr id="9" name="Rectangle 8"/>
          <p:cNvSpPr/>
          <p:nvPr userDrawn="1"/>
        </p:nvSpPr>
        <p:spPr>
          <a:xfrm>
            <a:off x="-1198" y="6242785"/>
            <a:ext cx="12193321" cy="356155"/>
          </a:xfrm>
          <a:prstGeom prst="rect">
            <a:avLst/>
          </a:prstGeo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99" b="1" i="0" u="none" strike="noStrike" kern="1000" cap="none" spc="0" normalizeH="0" baseline="0" noProof="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4" name="Text Placeholder 3"/>
          <p:cNvSpPr>
            <a:spLocks noGrp="1"/>
          </p:cNvSpPr>
          <p:nvPr>
            <p:ph type="body" sz="quarter" idx="13"/>
          </p:nvPr>
        </p:nvSpPr>
        <p:spPr>
          <a:xfrm>
            <a:off x="121" y="6234787"/>
            <a:ext cx="12192000" cy="350837"/>
          </a:xfrm>
        </p:spPr>
        <p:txBody>
          <a:bodyPr wrap="none" lIns="0" tIns="0" rIns="0" bIns="0" anchor="ctr" anchorCtr="0">
            <a:normAutofit/>
          </a:bodyPr>
          <a:lstStyle>
            <a:lvl1pPr algn="ctr">
              <a:defRPr sz="2099">
                <a:solidFill>
                  <a:schemeClr val="bg1"/>
                </a:solidFill>
                <a:effectLst>
                  <a:outerShdw blurRad="38100" dist="38100" dir="2700000" algn="tl">
                    <a:srgbClr val="000000">
                      <a:alpha val="43137"/>
                    </a:srgbClr>
                  </a:outerShdw>
                </a:effectLst>
              </a:defRPr>
            </a:lvl1pPr>
            <a:lvl2pPr algn="ctr">
              <a:defRPr sz="2099">
                <a:solidFill>
                  <a:schemeClr val="bg1"/>
                </a:solidFill>
                <a:effectLst>
                  <a:outerShdw blurRad="38100" dist="38100" dir="2700000" algn="tl">
                    <a:srgbClr val="000000">
                      <a:alpha val="43137"/>
                    </a:srgbClr>
                  </a:outerShdw>
                </a:effectLst>
              </a:defRPr>
            </a:lvl2pPr>
            <a:lvl3pPr algn="ctr">
              <a:defRPr sz="2099">
                <a:solidFill>
                  <a:schemeClr val="bg1"/>
                </a:solidFill>
                <a:effectLst>
                  <a:outerShdw blurRad="38100" dist="38100" dir="2700000" algn="tl">
                    <a:srgbClr val="000000">
                      <a:alpha val="43137"/>
                    </a:srgbClr>
                  </a:outerShdw>
                </a:effectLst>
              </a:defRPr>
            </a:lvl3pPr>
            <a:lvl4pPr algn="ctr">
              <a:defRPr sz="2099">
                <a:solidFill>
                  <a:schemeClr val="bg1"/>
                </a:solidFill>
                <a:effectLst>
                  <a:outerShdw blurRad="38100" dist="38100" dir="2700000" algn="tl">
                    <a:srgbClr val="000000">
                      <a:alpha val="43137"/>
                    </a:srgbClr>
                  </a:outerShdw>
                </a:effectLst>
              </a:defRPr>
            </a:lvl4pPr>
            <a:lvl5pPr algn="ctr">
              <a:defRPr sz="2099">
                <a:solidFill>
                  <a:schemeClr val="bg1"/>
                </a:solidFill>
                <a:effectLst>
                  <a:outerShdw blurRad="38100" dist="38100" dir="2700000" algn="tl">
                    <a:srgbClr val="000000">
                      <a:alpha val="43137"/>
                    </a:srgbClr>
                  </a:outerShdw>
                </a:effectLst>
              </a:defRPr>
            </a:lvl5pPr>
          </a:lstStyle>
          <a:p>
            <a:pPr lvl="0"/>
            <a:r>
              <a:rPr lang="en-US"/>
              <a:t>Click to edit Master text styles</a:t>
            </a:r>
          </a:p>
        </p:txBody>
      </p:sp>
      <p:sp>
        <p:nvSpPr>
          <p:cNvPr id="11" name="Content Placeholder 2"/>
          <p:cNvSpPr>
            <a:spLocks noGrp="1"/>
          </p:cNvSpPr>
          <p:nvPr>
            <p:ph idx="1"/>
          </p:nvPr>
        </p:nvSpPr>
        <p:spPr>
          <a:xfrm>
            <a:off x="205581" y="919793"/>
            <a:ext cx="11780844" cy="2614240"/>
          </a:xfrm>
        </p:spPr>
        <p:txBody>
          <a:bodyPr vert="horz" lIns="91440" tIns="45720" rIns="91440" bIns="45720" rtlCol="0">
            <a:normAutofit/>
          </a:bodyPr>
          <a:lstStyle>
            <a:lvl1pPr>
              <a:defRPr lang="en-US" sz="2399" dirty="0" smtClean="0"/>
            </a:lvl1pPr>
            <a:lvl2pPr>
              <a:lnSpc>
                <a:spcPct val="90000"/>
              </a:lnSpc>
              <a:spcBef>
                <a:spcPts val="600"/>
              </a:spcBef>
              <a:defRPr lang="en-US" sz="2000" b="0" dirty="0" smtClean="0"/>
            </a:lvl2pPr>
            <a:lvl3pPr marL="457207" indent="0">
              <a:lnSpc>
                <a:spcPct val="90000"/>
              </a:lnSpc>
              <a:spcBef>
                <a:spcPts val="300"/>
              </a:spcBef>
              <a:defRPr lang="en-US" sz="1600" b="0" kern="1200" dirty="0" smtClean="0">
                <a:solidFill>
                  <a:schemeClr val="tx1"/>
                </a:solidFill>
                <a:latin typeface="Arial" pitchFamily="34" charset="0"/>
                <a:ea typeface="+mn-ea"/>
                <a:cs typeface="Arial" pitchFamily="34" charset="0"/>
              </a:defRPr>
            </a:lvl3pPr>
          </a:lstStyle>
          <a:p>
            <a:pPr lvl="0"/>
            <a:r>
              <a:rPr lang="en-US"/>
              <a:t>Click to edit Master text styles</a:t>
            </a:r>
          </a:p>
          <a:p>
            <a:pPr lvl="1">
              <a:spcBef>
                <a:spcPts val="0"/>
              </a:spcBef>
            </a:pPr>
            <a:r>
              <a:rPr lang="en-US"/>
              <a:t>Second level</a:t>
            </a:r>
          </a:p>
          <a:p>
            <a:pPr marL="628660" lvl="2" indent="-171453" algn="l" defTabSz="914415" rtl="0" eaLnBrk="1" latinLnBrk="0" hangingPunct="1">
              <a:lnSpc>
                <a:spcPct val="90000"/>
              </a:lnSpc>
              <a:spcBef>
                <a:spcPts val="300"/>
              </a:spcBef>
              <a:buFont typeface="Arial" pitchFamily="34" charset="0"/>
              <a:buNone/>
            </a:pPr>
            <a:r>
              <a:rPr lang="en-US"/>
              <a:t>Third level</a:t>
            </a:r>
          </a:p>
        </p:txBody>
      </p:sp>
      <p:sp>
        <p:nvSpPr>
          <p:cNvPr id="12" name="Content Placeholder 2"/>
          <p:cNvSpPr>
            <a:spLocks noGrp="1"/>
          </p:cNvSpPr>
          <p:nvPr>
            <p:ph sz="half" idx="15"/>
          </p:nvPr>
        </p:nvSpPr>
        <p:spPr>
          <a:xfrm>
            <a:off x="210071" y="4003589"/>
            <a:ext cx="5711364" cy="2210886"/>
          </a:xfrm>
        </p:spPr>
        <p:txBody>
          <a:bodyPr vert="horz" lIns="91440" tIns="45720" rIns="91440" bIns="45720" rtlCol="0">
            <a:normAutofit/>
          </a:bodyPr>
          <a:lstStyle>
            <a:lvl1pPr>
              <a:defRPr lang="en-US" sz="2399" dirty="0" smtClean="0"/>
            </a:lvl1pPr>
            <a:lvl2pPr>
              <a:lnSpc>
                <a:spcPct val="95000"/>
              </a:lnSpc>
              <a:spcBef>
                <a:spcPts val="600"/>
              </a:spcBef>
              <a:defRPr lang="en-US" sz="2000" b="1" dirty="0" smtClean="0"/>
            </a:lvl2pPr>
            <a:lvl3pPr>
              <a:spcBef>
                <a:spcPts val="600"/>
              </a:spcBef>
              <a:defRPr lang="en-US" b="0" dirty="0" smtClean="0"/>
            </a:lvl3pPr>
            <a:lvl4pPr>
              <a:spcBef>
                <a:spcPts val="300"/>
              </a:spcBef>
              <a:defRPr lang="en-US" b="0" dirty="0" smtClean="0"/>
            </a:lvl4pPr>
            <a:lvl5pPr>
              <a:spcBef>
                <a:spcPts val="300"/>
              </a:spcBef>
              <a:defRPr lang="en-US" b="0" dirty="0"/>
            </a:lvl5pPr>
          </a:lstStyle>
          <a:p>
            <a:pPr lvl="0"/>
            <a:r>
              <a:rPr lang="en-US"/>
              <a:t>Click to edit Master text</a:t>
            </a:r>
          </a:p>
          <a:p>
            <a:pPr lvl="1">
              <a:spcBef>
                <a:spcPts val="0"/>
              </a:spcBef>
            </a:pPr>
            <a:r>
              <a:rPr lang="en-US"/>
              <a:t>Second level</a:t>
            </a:r>
          </a:p>
          <a:p>
            <a:pPr lvl="2">
              <a:spcBef>
                <a:spcPts val="0"/>
              </a:spcBef>
            </a:pPr>
            <a:r>
              <a:rPr lang="en-US"/>
              <a:t>Third level</a:t>
            </a:r>
          </a:p>
          <a:p>
            <a:pPr lvl="3"/>
            <a:r>
              <a:rPr lang="en-US"/>
              <a:t>Fourth level</a:t>
            </a:r>
          </a:p>
          <a:p>
            <a:pPr lvl="4"/>
            <a:r>
              <a:rPr lang="en-US"/>
              <a:t>Fifth level</a:t>
            </a:r>
          </a:p>
        </p:txBody>
      </p:sp>
      <p:sp>
        <p:nvSpPr>
          <p:cNvPr id="13" name="Content Placeholder 3"/>
          <p:cNvSpPr>
            <a:spLocks noGrp="1"/>
          </p:cNvSpPr>
          <p:nvPr>
            <p:ph sz="half" idx="2"/>
          </p:nvPr>
        </p:nvSpPr>
        <p:spPr>
          <a:xfrm>
            <a:off x="6262260" y="4020088"/>
            <a:ext cx="5681133" cy="2222697"/>
          </a:xfrm>
        </p:spPr>
        <p:txBody>
          <a:bodyPr vert="horz" lIns="91440" tIns="45720" rIns="91440" bIns="45720" rtlCol="0">
            <a:normAutofit/>
          </a:bodyPr>
          <a:lstStyle>
            <a:lvl1pPr>
              <a:defRPr lang="en-US" sz="2399" smtClean="0"/>
            </a:lvl1pPr>
            <a:lvl2pPr marL="231779" indent="0">
              <a:spcBef>
                <a:spcPts val="600"/>
              </a:spcBef>
              <a:defRPr lang="en-US" sz="2000" b="1" kern="1200" dirty="0" smtClean="0">
                <a:solidFill>
                  <a:schemeClr val="tx1"/>
                </a:solidFill>
                <a:latin typeface="Arial" pitchFamily="34" charset="0"/>
                <a:ea typeface="+mn-ea"/>
                <a:cs typeface="Arial" pitchFamily="34" charset="0"/>
              </a:defRPr>
            </a:lvl2pPr>
            <a:lvl3pPr>
              <a:spcBef>
                <a:spcPts val="600"/>
              </a:spcBef>
              <a:defRPr lang="en-US" b="0" smtClean="0"/>
            </a:lvl3pPr>
            <a:lvl4pPr marL="688986" indent="0" algn="l" defTabSz="914415" rtl="0" eaLnBrk="1" latinLnBrk="0" hangingPunct="1">
              <a:spcBef>
                <a:spcPts val="300"/>
              </a:spcBef>
              <a:buFont typeface="Arial" pitchFamily="34" charset="0"/>
              <a:buNone/>
              <a:defRPr lang="en-US" sz="1400" b="0" kern="1200" dirty="0" smtClean="0">
                <a:solidFill>
                  <a:schemeClr val="tx1"/>
                </a:solidFill>
                <a:latin typeface="Arial" pitchFamily="34" charset="0"/>
                <a:ea typeface="+mn-ea"/>
                <a:cs typeface="Arial" pitchFamily="34" charset="0"/>
              </a:defRPr>
            </a:lvl4pPr>
            <a:lvl5pPr marL="914415" indent="0" algn="l" defTabSz="914415" rtl="0" eaLnBrk="1" latinLnBrk="0" hangingPunct="1">
              <a:spcBef>
                <a:spcPts val="300"/>
              </a:spcBef>
              <a:buFont typeface="Arial" pitchFamily="34" charset="0"/>
              <a:buNone/>
              <a:defRPr lang="en-US" sz="1400" b="0" kern="1200" dirty="0">
                <a:solidFill>
                  <a:schemeClr val="tx1"/>
                </a:solidFill>
                <a:latin typeface="Arial" pitchFamily="34" charset="0"/>
                <a:ea typeface="+mn-ea"/>
                <a:cs typeface="Arial" pitchFamily="34" charset="0"/>
              </a:defRPr>
            </a:lvl5pPr>
          </a:lstStyle>
          <a:p>
            <a:pPr lvl="0"/>
            <a:r>
              <a:rPr lang="en-US"/>
              <a:t>Click to edit Master text</a:t>
            </a:r>
          </a:p>
          <a:p>
            <a:pPr marL="398470" lvl="1" indent="-166690" algn="l" defTabSz="914415" rtl="0" eaLnBrk="1" latinLnBrk="0" hangingPunct="1">
              <a:lnSpc>
                <a:spcPct val="95000"/>
              </a:lnSpc>
              <a:spcBef>
                <a:spcPts val="0"/>
              </a:spcBef>
              <a:buFont typeface="Arial" pitchFamily="34" charset="0"/>
              <a:buNone/>
            </a:pPr>
            <a:r>
              <a:rPr lang="en-US"/>
              <a:t>Second level</a:t>
            </a:r>
          </a:p>
          <a:p>
            <a:pPr lvl="2">
              <a:spcBef>
                <a:spcPts val="0"/>
              </a:spcBef>
            </a:pPr>
            <a:r>
              <a:rPr lang="en-US"/>
              <a:t>Third level</a:t>
            </a:r>
          </a:p>
          <a:p>
            <a:pPr lvl="3"/>
            <a:r>
              <a:rPr lang="en-US"/>
              <a:t>Fourth level</a:t>
            </a:r>
          </a:p>
          <a:p>
            <a:pPr lvl="4"/>
            <a:r>
              <a:rPr lang="en-US"/>
              <a:t>Fifth level</a:t>
            </a:r>
          </a:p>
        </p:txBody>
      </p:sp>
      <p:sp>
        <p:nvSpPr>
          <p:cNvPr id="14" name="Rectangle 13"/>
          <p:cNvSpPr/>
          <p:nvPr userDrawn="1"/>
        </p:nvSpPr>
        <p:spPr>
          <a:xfrm>
            <a:off x="6272189" y="3604097"/>
            <a:ext cx="5714332" cy="310386"/>
          </a:xfrm>
          <a:prstGeom prst="rect">
            <a:avLst/>
          </a:prstGeom>
          <a:gradFill flip="none" rotWithShape="1">
            <a:gsLst>
              <a:gs pos="31000">
                <a:srgbClr val="F5F5F6"/>
              </a:gs>
              <a:gs pos="17000">
                <a:srgbClr val="F5F5F6"/>
              </a:gs>
              <a:gs pos="0">
                <a:srgbClr val="BBBDBF"/>
              </a:gs>
              <a:gs pos="100000">
                <a:srgbClr val="BBBDBF"/>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a:ln>
                <a:noFill/>
              </a:ln>
              <a:solidFill>
                <a:srgbClr val="000000"/>
              </a:solidFill>
              <a:effectLst/>
              <a:uLnTx/>
              <a:uFillTx/>
              <a:latin typeface="Arial"/>
              <a:ea typeface="+mn-ea"/>
              <a:cs typeface="+mn-cs"/>
            </a:endParaRPr>
          </a:p>
        </p:txBody>
      </p:sp>
      <p:sp>
        <p:nvSpPr>
          <p:cNvPr id="15" name="Rectangle 14"/>
          <p:cNvSpPr/>
          <p:nvPr userDrawn="1"/>
        </p:nvSpPr>
        <p:spPr>
          <a:xfrm>
            <a:off x="216529" y="3604097"/>
            <a:ext cx="5738284" cy="310386"/>
          </a:xfrm>
          <a:prstGeom prst="rect">
            <a:avLst/>
          </a:prstGeom>
          <a:gradFill flip="none" rotWithShape="1">
            <a:gsLst>
              <a:gs pos="31000">
                <a:srgbClr val="F5F5F6"/>
              </a:gs>
              <a:gs pos="17000">
                <a:srgbClr val="F5F5F6"/>
              </a:gs>
              <a:gs pos="0">
                <a:srgbClr val="BBBDBF"/>
              </a:gs>
              <a:gs pos="100000">
                <a:srgbClr val="BBBDBF"/>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a:ln>
                <a:noFill/>
              </a:ln>
              <a:solidFill>
                <a:srgbClr val="000000"/>
              </a:solidFill>
              <a:effectLst/>
              <a:uLnTx/>
              <a:uFillTx/>
              <a:latin typeface="Arial"/>
              <a:ea typeface="+mn-ea"/>
              <a:cs typeface="+mn-cs"/>
            </a:endParaRPr>
          </a:p>
        </p:txBody>
      </p:sp>
      <p:sp>
        <p:nvSpPr>
          <p:cNvPr id="16" name="Text Placeholder 2"/>
          <p:cNvSpPr>
            <a:spLocks noGrp="1"/>
          </p:cNvSpPr>
          <p:nvPr>
            <p:ph type="body" idx="16"/>
          </p:nvPr>
        </p:nvSpPr>
        <p:spPr>
          <a:xfrm>
            <a:off x="205440" y="3607523"/>
            <a:ext cx="5742517" cy="315661"/>
          </a:xfrm>
        </p:spPr>
        <p:txBody>
          <a:bodyPr anchor="ctr">
            <a:noAutofit/>
          </a:bodyPr>
          <a:lstStyle>
            <a:lvl1pPr marL="0" indent="0" algn="ctr">
              <a:buNone/>
              <a:defRPr sz="1800" b="1"/>
            </a:lvl1pPr>
            <a:lvl2pPr marL="457207" indent="0">
              <a:buNone/>
              <a:defRPr sz="2000" b="1"/>
            </a:lvl2pPr>
            <a:lvl3pPr marL="914415" indent="0">
              <a:buNone/>
              <a:defRPr sz="1800" b="1"/>
            </a:lvl3pPr>
            <a:lvl4pPr marL="1371622" indent="0">
              <a:buNone/>
              <a:defRPr sz="1600" b="1"/>
            </a:lvl4pPr>
            <a:lvl5pPr marL="1828831" indent="0">
              <a:buNone/>
              <a:defRPr sz="1600" b="1"/>
            </a:lvl5pPr>
            <a:lvl6pPr marL="2286038" indent="0">
              <a:buNone/>
              <a:defRPr sz="1600" b="1"/>
            </a:lvl6pPr>
            <a:lvl7pPr marL="2743246" indent="0">
              <a:buNone/>
              <a:defRPr sz="1600" b="1"/>
            </a:lvl7pPr>
            <a:lvl8pPr marL="3200453" indent="0">
              <a:buNone/>
              <a:defRPr sz="1600" b="1"/>
            </a:lvl8pPr>
            <a:lvl9pPr marL="3657661" indent="0">
              <a:buNone/>
              <a:defRPr sz="1600" b="1"/>
            </a:lvl9pPr>
          </a:lstStyle>
          <a:p>
            <a:pPr lvl="0"/>
            <a:r>
              <a:rPr lang="en-US"/>
              <a:t>Click to edit Master text styles</a:t>
            </a:r>
          </a:p>
        </p:txBody>
      </p:sp>
      <p:sp>
        <p:nvSpPr>
          <p:cNvPr id="17" name="Text Placeholder 4"/>
          <p:cNvSpPr>
            <a:spLocks noGrp="1"/>
          </p:cNvSpPr>
          <p:nvPr>
            <p:ph type="body" sz="quarter" idx="3"/>
          </p:nvPr>
        </p:nvSpPr>
        <p:spPr>
          <a:xfrm>
            <a:off x="6270740" y="3607523"/>
            <a:ext cx="5727033" cy="315661"/>
          </a:xfrm>
        </p:spPr>
        <p:txBody>
          <a:bodyPr vert="horz" lIns="91440" tIns="45720" rIns="91440" bIns="45720" rtlCol="0" anchor="ctr">
            <a:noAutofit/>
          </a:bodyPr>
          <a:lstStyle>
            <a:lvl1pPr>
              <a:defRPr lang="en-US" sz="1800" dirty="0" smtClean="0"/>
            </a:lvl1pPr>
          </a:lstStyle>
          <a:p>
            <a:pPr marL="0" lvl="0" indent="0" algn="ctr"/>
            <a:r>
              <a:rPr lang="en-US"/>
              <a:t>Click to edit Master text styles</a:t>
            </a:r>
          </a:p>
        </p:txBody>
      </p:sp>
      <p:sp>
        <p:nvSpPr>
          <p:cNvPr id="18" name="Title Placeholder 1"/>
          <p:cNvSpPr>
            <a:spLocks noGrp="1"/>
          </p:cNvSpPr>
          <p:nvPr>
            <p:ph type="title"/>
          </p:nvPr>
        </p:nvSpPr>
        <p:spPr>
          <a:xfrm>
            <a:off x="210849" y="296536"/>
            <a:ext cx="8687087" cy="536378"/>
          </a:xfrm>
          <a:prstGeom prst="rect">
            <a:avLst/>
          </a:prstGeom>
        </p:spPr>
        <p:txBody>
          <a:bodyPr vert="horz" lIns="0" tIns="0" rIns="0" bIns="0" rtlCol="0" anchor="ctr" anchorCtr="0">
            <a:normAutofit/>
          </a:bodyPr>
          <a:lstStyle/>
          <a:p>
            <a:r>
              <a:rPr lang="en-US"/>
              <a:t>Click to edit Master title style</a:t>
            </a:r>
          </a:p>
        </p:txBody>
      </p:sp>
    </p:spTree>
    <p:extLst>
      <p:ext uri="{BB962C8B-B14F-4D97-AF65-F5344CB8AC3E}">
        <p14:creationId xmlns:p14="http://schemas.microsoft.com/office/powerpoint/2010/main" val="32890187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2_2-VERT_2-Hdrs">
    <p:spTree>
      <p:nvGrpSpPr>
        <p:cNvPr id="1" name=""/>
        <p:cNvGrpSpPr/>
        <p:nvPr/>
      </p:nvGrpSpPr>
      <p:grpSpPr>
        <a:xfrm>
          <a:off x="0" y="0"/>
          <a:ext cx="0" cy="0"/>
          <a:chOff x="0" y="0"/>
          <a:chExt cx="0" cy="0"/>
        </a:xfrm>
      </p:grpSpPr>
      <p:sp>
        <p:nvSpPr>
          <p:cNvPr id="18" name="Text Placeholder 4"/>
          <p:cNvSpPr>
            <a:spLocks noGrp="1"/>
          </p:cNvSpPr>
          <p:nvPr>
            <p:ph type="body" sz="quarter" idx="3"/>
          </p:nvPr>
        </p:nvSpPr>
        <p:spPr>
          <a:xfrm>
            <a:off x="6243178" y="938712"/>
            <a:ext cx="5727033"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8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sp>
        <p:nvSpPr>
          <p:cNvPr id="2" name="Title 1"/>
          <p:cNvSpPr>
            <a:spLocks noGrp="1"/>
          </p:cNvSpPr>
          <p:nvPr>
            <p:ph type="title"/>
          </p:nvPr>
        </p:nvSpPr>
        <p:spPr>
          <a:xfrm>
            <a:off x="207666" y="294239"/>
            <a:ext cx="11770553" cy="536378"/>
          </a:xfrm>
        </p:spPr>
        <p:txBody>
          <a:bodyPr vert="horz" lIns="0" tIns="0" rIns="0" bIns="0" rtlCol="0" anchor="ctr" anchorCtr="0">
            <a:normAutofit/>
          </a:bodyPr>
          <a:lstStyle>
            <a:lvl1pPr>
              <a:defRPr lang="en-US" dirty="0"/>
            </a:lvl1pPr>
          </a:lstStyle>
          <a:p>
            <a:pPr lvl="0"/>
            <a:r>
              <a:rPr lang="en-US"/>
              <a:t>Click to edit Master title style</a:t>
            </a:r>
          </a:p>
        </p:txBody>
      </p:sp>
      <p:sp>
        <p:nvSpPr>
          <p:cNvPr id="3" name="Content Placeholder 2"/>
          <p:cNvSpPr>
            <a:spLocks noGrp="1"/>
          </p:cNvSpPr>
          <p:nvPr>
            <p:ph sz="half" idx="1"/>
          </p:nvPr>
        </p:nvSpPr>
        <p:spPr>
          <a:xfrm>
            <a:off x="210071" y="1245425"/>
            <a:ext cx="5711364" cy="4969050"/>
          </a:xfrm>
        </p:spPr>
        <p:txBody>
          <a:bodyPr vert="horz" lIns="91440" tIns="45720" rIns="91440" bIns="45720" rtlCol="0">
            <a:norm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a:t>
            </a:r>
          </a:p>
          <a:p>
            <a:pPr lvl="1"/>
            <a:r>
              <a:rPr lang="en-US"/>
              <a:t>Second level</a:t>
            </a:r>
          </a:p>
          <a:p>
            <a:pPr lvl="2"/>
            <a:r>
              <a:rPr lang="en-US"/>
              <a:t>Third level</a:t>
            </a:r>
          </a:p>
        </p:txBody>
      </p:sp>
      <p:sp>
        <p:nvSpPr>
          <p:cNvPr id="4" name="Content Placeholder 3"/>
          <p:cNvSpPr>
            <a:spLocks noGrp="1"/>
          </p:cNvSpPr>
          <p:nvPr>
            <p:ph sz="half" idx="2"/>
          </p:nvPr>
        </p:nvSpPr>
        <p:spPr>
          <a:xfrm>
            <a:off x="6262260" y="1246943"/>
            <a:ext cx="5681133" cy="4970978"/>
          </a:xfrm>
        </p:spPr>
        <p:txBody>
          <a:bodyPr vert="horz" lIns="91440" tIns="45720" rIns="91440" bIns="45720" rtlCol="0">
            <a:norm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a:t>
            </a:r>
          </a:p>
          <a:p>
            <a:pPr lvl="1"/>
            <a:r>
              <a:rPr lang="en-US"/>
              <a:t>Second level</a:t>
            </a:r>
          </a:p>
          <a:p>
            <a:pPr lvl="2"/>
            <a:r>
              <a:rPr lang="en-US"/>
              <a:t>Third level</a:t>
            </a:r>
          </a:p>
        </p:txBody>
      </p:sp>
      <p:sp>
        <p:nvSpPr>
          <p:cNvPr id="8" name="Slide Number Placeholder 7"/>
          <p:cNvSpPr>
            <a:spLocks noGrp="1"/>
          </p:cNvSpPr>
          <p:nvPr>
            <p:ph type="sldNum" sz="quarter" idx="10"/>
          </p:nvPr>
        </p:nvSpPr>
        <p:spPr/>
        <p:txBody>
          <a:bodyPr/>
          <a:lstStyle/>
          <a:p>
            <a:pPr>
              <a:defRPr/>
            </a:pPr>
            <a:fld id="{E855780E-3866-46CD-9270-CC3A93C6A43B}" type="slidenum">
              <a:rPr lang="en-US" smtClean="0">
                <a:solidFill>
                  <a:srgbClr val="262626"/>
                </a:solidFill>
              </a:rPr>
              <a:pPr>
                <a:defRPr/>
              </a:pPr>
              <a:t>‹#›</a:t>
            </a:fld>
            <a:endParaRPr lang="en-US">
              <a:solidFill>
                <a:srgbClr val="262626"/>
              </a:solidFill>
            </a:endParaRPr>
          </a:p>
        </p:txBody>
      </p:sp>
      <p:sp>
        <p:nvSpPr>
          <p:cNvPr id="17" name="Text Placeholder 2"/>
          <p:cNvSpPr>
            <a:spLocks noGrp="1"/>
          </p:cNvSpPr>
          <p:nvPr>
            <p:ph type="body" idx="14"/>
          </p:nvPr>
        </p:nvSpPr>
        <p:spPr>
          <a:xfrm>
            <a:off x="196423" y="930011"/>
            <a:ext cx="5730240" cy="315661"/>
          </a:xfr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rtlCol="0" anchor="ctr" anchorCtr="1">
            <a:normAutofit/>
          </a:bodyPr>
          <a:lstStyle>
            <a:lvl1pPr>
              <a:defRPr lang="en-US" sz="1800" dirty="0" smtClean="0">
                <a:solidFill>
                  <a:schemeClr val="tx1"/>
                </a:solidFill>
                <a:latin typeface="Arial" pitchFamily="34" charset="0"/>
                <a:cs typeface="Arial" pitchFamily="34" charset="0"/>
              </a:defRPr>
            </a:lvl1pPr>
          </a:lstStyle>
          <a:p>
            <a:pPr lvl="0" algn="ctr">
              <a:lnSpc>
                <a:spcPct val="100000"/>
              </a:lnSpc>
              <a:spcBef>
                <a:spcPts val="0"/>
              </a:spcBef>
            </a:pPr>
            <a:r>
              <a:rPr lang="en-US"/>
              <a:t>Click to edit Master text styles</a:t>
            </a:r>
          </a:p>
        </p:txBody>
      </p:sp>
      <p:cxnSp>
        <p:nvCxnSpPr>
          <p:cNvPr id="11" name="Straight Connector 10"/>
          <p:cNvCxnSpPr/>
          <p:nvPr userDrawn="1"/>
        </p:nvCxnSpPr>
        <p:spPr>
          <a:xfrm>
            <a:off x="-1198" y="6584013"/>
            <a:ext cx="1219332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3"/>
          <p:cNvSpPr>
            <a:spLocks noGrp="1"/>
          </p:cNvSpPr>
          <p:nvPr>
            <p:ph type="body" sz="quarter" idx="13"/>
          </p:nvPr>
        </p:nvSpPr>
        <p:spPr>
          <a:xfrm>
            <a:off x="121" y="6241137"/>
            <a:ext cx="12192000" cy="350837"/>
          </a:xfr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82880" tIns="0" rIns="182880" bIns="0" rtlCol="0" anchor="ctr" anchorCtr="1">
            <a:normAutofit/>
          </a:bodyPr>
          <a:lstStyle>
            <a:lvl1pPr>
              <a:spcBef>
                <a:spcPts val="0"/>
              </a:spcBef>
              <a:defRPr lang="en-US" sz="2099" kern="1000" dirty="0" smtClean="0">
                <a:solidFill>
                  <a:schemeClr val="lt1"/>
                </a:solidFill>
                <a:effectLst>
                  <a:outerShdw blurRad="38100" dist="38100" dir="2700000" algn="tl">
                    <a:srgbClr val="000000">
                      <a:alpha val="43137"/>
                    </a:srgbClr>
                  </a:outerShdw>
                </a:effectLst>
                <a:latin typeface="+mn-lt"/>
                <a:cs typeface="+mn-cs"/>
              </a:defRPr>
            </a:lvl1pPr>
          </a:lstStyle>
          <a:p>
            <a:pPr marL="0" lvl="0" algn="ctr"/>
            <a:r>
              <a:rPr lang="en-US"/>
              <a:t>Click to edit Master text styles</a:t>
            </a:r>
          </a:p>
        </p:txBody>
      </p:sp>
    </p:spTree>
    <p:extLst>
      <p:ext uri="{BB962C8B-B14F-4D97-AF65-F5344CB8AC3E}">
        <p14:creationId xmlns:p14="http://schemas.microsoft.com/office/powerpoint/2010/main" val="9364142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DCDCE-3B5D-4945-BAEE-CA6E227B988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6FE063C-6350-4293-BE6E-9DBEB2B13F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926A8FF-6391-4746-A60F-E71DBA02D539}"/>
              </a:ext>
            </a:extLst>
          </p:cNvPr>
          <p:cNvSpPr>
            <a:spLocks noGrp="1"/>
          </p:cNvSpPr>
          <p:nvPr>
            <p:ph type="dt" sz="half" idx="10"/>
          </p:nvPr>
        </p:nvSpPr>
        <p:spPr/>
        <p:txBody>
          <a:bodyPr/>
          <a:lstStyle/>
          <a:p>
            <a:fld id="{A3CA7B2F-08B3-47DF-918F-729B71198E34}" type="datetimeFigureOut">
              <a:rPr lang="en-US" smtClean="0"/>
              <a:t>4/14/2021</a:t>
            </a:fld>
            <a:endParaRPr lang="en-US"/>
          </a:p>
        </p:txBody>
      </p:sp>
      <p:sp>
        <p:nvSpPr>
          <p:cNvPr id="5" name="Footer Placeholder 4">
            <a:extLst>
              <a:ext uri="{FF2B5EF4-FFF2-40B4-BE49-F238E27FC236}">
                <a16:creationId xmlns:a16="http://schemas.microsoft.com/office/drawing/2014/main" id="{C3A8B09E-819C-4D42-BFE3-1AED18D931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2B680D-0023-4D6A-9BBA-9E122756703B}"/>
              </a:ext>
            </a:extLst>
          </p:cNvPr>
          <p:cNvSpPr>
            <a:spLocks noGrp="1"/>
          </p:cNvSpPr>
          <p:nvPr>
            <p:ph type="sldNum" sz="quarter" idx="12"/>
          </p:nvPr>
        </p:nvSpPr>
        <p:spPr/>
        <p:txBody>
          <a:bodyPr/>
          <a:lstStyle/>
          <a:p>
            <a:fld id="{32FA81F0-F66D-4325-AFE1-64C77FC43306}" type="slidenum">
              <a:rPr lang="en-US" smtClean="0"/>
              <a:t>‹#›</a:t>
            </a:fld>
            <a:endParaRPr lang="en-US"/>
          </a:p>
        </p:txBody>
      </p:sp>
    </p:spTree>
    <p:extLst>
      <p:ext uri="{BB962C8B-B14F-4D97-AF65-F5344CB8AC3E}">
        <p14:creationId xmlns:p14="http://schemas.microsoft.com/office/powerpoint/2010/main" val="2904304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2.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8100000" scaled="1"/>
          <a:tileRect/>
        </a:gradFill>
        <a:effectLst/>
      </p:bgPr>
    </p:bg>
    <p:spTree>
      <p:nvGrpSpPr>
        <p:cNvPr id="1" name=""/>
        <p:cNvGrpSpPr/>
        <p:nvPr/>
      </p:nvGrpSpPr>
      <p:grpSpPr>
        <a:xfrm>
          <a:off x="0" y="0"/>
          <a:ext cx="0" cy="0"/>
          <a:chOff x="0" y="0"/>
          <a:chExt cx="0" cy="0"/>
        </a:xfrm>
      </p:grpSpPr>
      <p:sp>
        <p:nvSpPr>
          <p:cNvPr id="10" name="Rectangle 9"/>
          <p:cNvSpPr/>
          <p:nvPr/>
        </p:nvSpPr>
        <p:spPr>
          <a:xfrm>
            <a:off x="0" y="277381"/>
            <a:ext cx="12192000" cy="572207"/>
          </a:xfrm>
          <a:prstGeom prst="rect">
            <a:avLst/>
          </a:prstGeom>
          <a:gradFill flip="none" rotWithShape="1">
            <a:gsLst>
              <a:gs pos="59168">
                <a:srgbClr val="1B75BA"/>
              </a:gs>
              <a:gs pos="36000">
                <a:srgbClr val="1B75BA"/>
              </a:gs>
              <a:gs pos="0">
                <a:srgbClr val="124B8C"/>
              </a:gs>
              <a:gs pos="100000">
                <a:srgbClr val="124B8C"/>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11" name="Picture 4"/>
          <p:cNvPicPr>
            <a:picLocks noChangeAspect="1" noChangeArrowheads="1"/>
          </p:cNvPicPr>
          <p:nvPr/>
        </p:nvPicPr>
        <p:blipFill rotWithShape="1">
          <a:blip r:embed="rId25" cstate="email">
            <a:extLst>
              <a:ext uri="{28A0092B-C50C-407E-A947-70E740481C1C}">
                <a14:useLocalDpi xmlns:a14="http://schemas.microsoft.com/office/drawing/2010/main"/>
              </a:ext>
            </a:extLst>
          </a:blip>
          <a:srcRect/>
          <a:stretch/>
        </p:blipFill>
        <p:spPr bwMode="auto">
          <a:xfrm>
            <a:off x="-1321" y="-4442"/>
            <a:ext cx="12192001" cy="284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Placeholder 1"/>
          <p:cNvSpPr>
            <a:spLocks noGrp="1"/>
          </p:cNvSpPr>
          <p:nvPr>
            <p:ph type="title"/>
          </p:nvPr>
        </p:nvSpPr>
        <p:spPr>
          <a:xfrm>
            <a:off x="210725" y="296536"/>
            <a:ext cx="11770553" cy="536378"/>
          </a:xfrm>
          <a:prstGeom prst="rect">
            <a:avLst/>
          </a:prstGeom>
        </p:spPr>
        <p:txBody>
          <a:bodyPr vert="horz" lIns="0" tIns="0" rIns="0" bIns="0" rtlCol="0" anchor="ctr" anchorCtr="0">
            <a:normAutofit/>
          </a:bodyPr>
          <a:lstStyle/>
          <a:p>
            <a:r>
              <a:rPr lang="en-US"/>
              <a:t>Click to edit Master title style</a:t>
            </a:r>
          </a:p>
        </p:txBody>
      </p:sp>
      <p:sp>
        <p:nvSpPr>
          <p:cNvPr id="3" name="Text Placeholder 2"/>
          <p:cNvSpPr>
            <a:spLocks noGrp="1"/>
          </p:cNvSpPr>
          <p:nvPr>
            <p:ph type="body" idx="1"/>
          </p:nvPr>
        </p:nvSpPr>
        <p:spPr>
          <a:xfrm>
            <a:off x="216557" y="920941"/>
            <a:ext cx="11742843" cy="55867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4"/>
          </p:nvPr>
        </p:nvSpPr>
        <p:spPr>
          <a:xfrm>
            <a:off x="11152221" y="6608507"/>
            <a:ext cx="829056" cy="228600"/>
          </a:xfrm>
          <a:prstGeom prst="rect">
            <a:avLst/>
          </a:prstGeom>
        </p:spPr>
        <p:txBody>
          <a:bodyPr vert="horz" lIns="0" tIns="0" rIns="0" bIns="0" rtlCol="0" anchor="ctr" anchorCtr="0"/>
          <a:lstStyle>
            <a:lvl1pPr algn="r">
              <a:defRPr sz="900" b="1">
                <a:solidFill>
                  <a:schemeClr val="tx1"/>
                </a:solidFill>
              </a:defRPr>
            </a:lvl1pPr>
          </a:lstStyle>
          <a:p>
            <a:fld id="{E855780E-3866-46CD-9270-CC3A93C6A43B}" type="slidenum">
              <a:rPr lang="en-US" smtClean="0"/>
              <a:pPr/>
              <a:t>‹#›</a:t>
            </a:fld>
            <a:endParaRPr lang="en-US"/>
          </a:p>
        </p:txBody>
      </p:sp>
      <p:pic>
        <p:nvPicPr>
          <p:cNvPr id="12" name="Picture 11">
            <a:extLst>
              <a:ext uri="{FF2B5EF4-FFF2-40B4-BE49-F238E27FC236}">
                <a16:creationId xmlns:a16="http://schemas.microsoft.com/office/drawing/2014/main" id="{B3F318EC-15D2-4F0D-A7A6-1A94B94990DE}"/>
              </a:ext>
            </a:extLst>
          </p:cNvPr>
          <p:cNvPicPr>
            <a:picLocks noChangeAspect="1"/>
          </p:cNvPicPr>
          <p:nvPr userDrawn="1"/>
        </p:nvPicPr>
        <p:blipFill>
          <a:blip r:embed="rId26" cstate="print">
            <a:extLst>
              <a:ext uri="{28A0092B-C50C-407E-A947-70E740481C1C}">
                <a14:useLocalDpi xmlns:a14="http://schemas.microsoft.com/office/drawing/2010/main" val="0"/>
              </a:ext>
            </a:extLst>
          </a:blip>
          <a:stretch>
            <a:fillRect/>
          </a:stretch>
        </p:blipFill>
        <p:spPr>
          <a:xfrm>
            <a:off x="10106595" y="63695"/>
            <a:ext cx="1874683" cy="178008"/>
          </a:xfrm>
          <a:prstGeom prst="rect">
            <a:avLst/>
          </a:prstGeom>
        </p:spPr>
      </p:pic>
      <p:pic>
        <p:nvPicPr>
          <p:cNvPr id="7" name="Picture 6">
            <a:extLst>
              <a:ext uri="{FF2B5EF4-FFF2-40B4-BE49-F238E27FC236}">
                <a16:creationId xmlns:a16="http://schemas.microsoft.com/office/drawing/2014/main" id="{0E2C0C33-842D-4828-84DA-449F00334CAC}"/>
              </a:ext>
            </a:extLst>
          </p:cNvPr>
          <p:cNvPicPr>
            <a:picLocks noChangeAspect="1"/>
          </p:cNvPicPr>
          <p:nvPr userDrawn="1"/>
        </p:nvPicPr>
        <p:blipFill>
          <a:blip r:embed="rId27" cstate="print">
            <a:extLst>
              <a:ext uri="{28A0092B-C50C-407E-A947-70E740481C1C}">
                <a14:useLocalDpi xmlns:a14="http://schemas.microsoft.com/office/drawing/2010/main" val="0"/>
              </a:ext>
            </a:extLst>
          </a:blip>
          <a:stretch>
            <a:fillRect/>
          </a:stretch>
        </p:blipFill>
        <p:spPr>
          <a:xfrm>
            <a:off x="210725" y="6616458"/>
            <a:ext cx="403388" cy="212698"/>
          </a:xfrm>
          <a:prstGeom prst="rect">
            <a:avLst/>
          </a:prstGeom>
        </p:spPr>
      </p:pic>
      <p:pic>
        <p:nvPicPr>
          <p:cNvPr id="13" name="Picture 2" descr="Image result for SAE international cds logo high definition">
            <a:extLst>
              <a:ext uri="{FF2B5EF4-FFF2-40B4-BE49-F238E27FC236}">
                <a16:creationId xmlns:a16="http://schemas.microsoft.com/office/drawing/2014/main" id="{633C9EA2-ED02-4EDA-915D-A752993BF78F}"/>
              </a:ext>
            </a:extLst>
          </p:cNvPr>
          <p:cNvPicPr>
            <a:picLocks noChangeAspect="1" noChangeArrowheads="1"/>
          </p:cNvPicPr>
          <p:nvPr userDrawn="1"/>
        </p:nvPicPr>
        <p:blipFill>
          <a:blip r:embed="rId28" cstate="print">
            <a:extLst>
              <a:ext uri="{28A0092B-C50C-407E-A947-70E740481C1C}">
                <a14:useLocalDpi xmlns:a14="http://schemas.microsoft.com/office/drawing/2010/main" val="0"/>
              </a:ext>
            </a:extLst>
          </a:blip>
          <a:srcRect/>
          <a:stretch>
            <a:fillRect/>
          </a:stretch>
        </p:blipFill>
        <p:spPr bwMode="auto">
          <a:xfrm>
            <a:off x="184612" y="-30356"/>
            <a:ext cx="558068" cy="38071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Image result for SAE international cds logo high definition">
            <a:extLst>
              <a:ext uri="{FF2B5EF4-FFF2-40B4-BE49-F238E27FC236}">
                <a16:creationId xmlns:a16="http://schemas.microsoft.com/office/drawing/2014/main" id="{1F959105-B7B5-4633-AE11-2E30FA87E5B8}"/>
              </a:ext>
            </a:extLst>
          </p:cNvPr>
          <p:cNvPicPr>
            <a:picLocks noChangeAspect="1" noChangeArrowheads="1"/>
          </p:cNvPicPr>
          <p:nvPr userDrawn="1"/>
        </p:nvPicPr>
        <p:blipFill>
          <a:blip r:embed="rId29" cstate="print">
            <a:extLst>
              <a:ext uri="{28A0092B-C50C-407E-A947-70E740481C1C}">
                <a14:useLocalDpi xmlns:a14="http://schemas.microsoft.com/office/drawing/2010/main" val="0"/>
              </a:ext>
            </a:extLst>
          </a:blip>
          <a:srcRect/>
          <a:stretch>
            <a:fillRect/>
          </a:stretch>
        </p:blipFill>
        <p:spPr bwMode="auto">
          <a:xfrm>
            <a:off x="11315699" y="6587789"/>
            <a:ext cx="440583" cy="3005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C82B26A-DE1E-4D1E-A14D-D23034114FE9}"/>
              </a:ext>
            </a:extLst>
          </p:cNvPr>
          <p:cNvSpPr txBox="1"/>
          <p:nvPr userDrawn="1"/>
        </p:nvSpPr>
        <p:spPr>
          <a:xfrm>
            <a:off x="4007718" y="6553406"/>
            <a:ext cx="4160520" cy="369332"/>
          </a:xfrm>
          <a:prstGeom prst="rect">
            <a:avLst/>
          </a:prstGeom>
          <a:noFill/>
        </p:spPr>
        <p:txBody>
          <a:bodyPr wrap="square" rtlCol="0">
            <a:spAutoFit/>
          </a:bodyPr>
          <a:lstStyle/>
          <a:p>
            <a:pPr algn="ctr"/>
            <a:r>
              <a:rPr lang="en-US" i="1">
                <a:latin typeface="Impact" panose="020B0806030902050204" pitchFamily="34" charset="0"/>
              </a:rPr>
              <a:t>Lumberjack Motorsports</a:t>
            </a:r>
          </a:p>
        </p:txBody>
      </p:sp>
    </p:spTree>
    <p:extLst>
      <p:ext uri="{BB962C8B-B14F-4D97-AF65-F5344CB8AC3E}">
        <p14:creationId xmlns:p14="http://schemas.microsoft.com/office/powerpoint/2010/main" val="3719561799"/>
      </p:ext>
    </p:extLst>
  </p:cSld>
  <p:clrMap bg1="lt1" tx1="dk1" bg2="lt2" tx2="dk2" accent1="accent1" accent2="accent2" accent3="accent3" accent4="accent4" accent5="accent5" accent6="accent6" hlink="hlink" folHlink="folHlink"/>
  <p:sldLayoutIdLst>
    <p:sldLayoutId id="2147483650" r:id="rId1"/>
    <p:sldLayoutId id="2147483791" r:id="rId2"/>
    <p:sldLayoutId id="2147483793" r:id="rId3"/>
    <p:sldLayoutId id="2147483655" r:id="rId4"/>
    <p:sldLayoutId id="2147483787" r:id="rId5"/>
    <p:sldLayoutId id="2147483789" r:id="rId6"/>
    <p:sldLayoutId id="2147483785" r:id="rId7"/>
    <p:sldLayoutId id="2147483790" r:id="rId8"/>
    <p:sldLayoutId id="2147483692" r:id="rId9"/>
    <p:sldLayoutId id="2147483735" r:id="rId10"/>
    <p:sldLayoutId id="2147483652" r:id="rId11"/>
    <p:sldLayoutId id="2147483734" r:id="rId12"/>
    <p:sldLayoutId id="2147483653" r:id="rId13"/>
    <p:sldLayoutId id="2147483694" r:id="rId14"/>
    <p:sldLayoutId id="2147483685" r:id="rId15"/>
    <p:sldLayoutId id="2147483689" r:id="rId16"/>
    <p:sldLayoutId id="2147483679" r:id="rId17"/>
    <p:sldLayoutId id="2147483680" r:id="rId18"/>
    <p:sldLayoutId id="2147483783" r:id="rId19"/>
    <p:sldLayoutId id="2147483782" r:id="rId20"/>
    <p:sldLayoutId id="2147483795" r:id="rId21"/>
    <p:sldLayoutId id="2147483796" r:id="rId22"/>
    <p:sldLayoutId id="2147483797" r:id="rId23"/>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hdr="0" dt="0"/>
  <p:txStyles>
    <p:titleStyle>
      <a:lvl1pPr algn="l" defTabSz="914400" rtl="0" eaLnBrk="1" latinLnBrk="0" hangingPunct="1">
        <a:spcBef>
          <a:spcPct val="0"/>
        </a:spcBef>
        <a:buNone/>
        <a:defRPr sz="2800" b="1" kern="1200">
          <a:solidFill>
            <a:schemeClr val="bg1"/>
          </a:solidFill>
          <a:effectLst>
            <a:outerShdw blurRad="25400" dist="25400" dir="2700000" algn="tl">
              <a:srgbClr val="000000">
                <a:alpha val="43137"/>
              </a:srgbClr>
            </a:outerShdw>
          </a:effectLst>
          <a:latin typeface="Arial" pitchFamily="34" charset="0"/>
          <a:ea typeface="+mj-ea"/>
          <a:cs typeface="Arial" pitchFamily="34" charset="0"/>
        </a:defRPr>
      </a:lvl1pPr>
    </p:titleStyle>
    <p:bodyStyle>
      <a:lvl1pPr marL="0" indent="0" algn="l" defTabSz="914400" rtl="0" eaLnBrk="1" latinLnBrk="0" hangingPunct="1">
        <a:lnSpc>
          <a:spcPct val="100000"/>
        </a:lnSpc>
        <a:spcBef>
          <a:spcPts val="1200"/>
        </a:spcBef>
        <a:buFont typeface="Arial" pitchFamily="34" charset="0"/>
        <a:buNone/>
        <a:defRPr sz="2400" b="1" kern="120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sz="2000" b="0" kern="1200">
          <a:solidFill>
            <a:schemeClr val="tx1"/>
          </a:solidFill>
          <a:latin typeface="Arial" pitchFamily="34" charset="0"/>
          <a:ea typeface="+mn-ea"/>
          <a:cs typeface="Arial" pitchFamily="34" charset="0"/>
        </a:defRPr>
      </a:lvl2pPr>
      <a:lvl3pPr marL="511175" indent="-146050" algn="l" defTabSz="914400" rtl="0" eaLnBrk="1" latinLnBrk="0" hangingPunct="1">
        <a:lnSpc>
          <a:spcPct val="90000"/>
        </a:lnSpc>
        <a:spcBef>
          <a:spcPts val="400"/>
        </a:spcBef>
        <a:spcAft>
          <a:spcPts val="0"/>
        </a:spcAft>
        <a:buFont typeface="Arial" pitchFamily="34" charset="0"/>
        <a:buNone/>
        <a:defRPr sz="1800" b="0" i="1" kern="120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sz="1400" b="0" kern="120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sz="1400" b="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hemeOverride" Target="../theme/themeOverride1.xml"/><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27.emf"/></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5.xml"/><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5.xml"/><Relationship Id="rId4"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22.xml"/><Relationship Id="rId5" Type="http://schemas.openxmlformats.org/officeDocument/2006/relationships/image" Target="../media/image39.jpeg"/><Relationship Id="rId4" Type="http://schemas.openxmlformats.org/officeDocument/2006/relationships/image" Target="../media/image38.jpeg"/></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0.xml"/><Relationship Id="rId1" Type="http://schemas.openxmlformats.org/officeDocument/2006/relationships/slideLayout" Target="../slideLayouts/slideLayout22.xml"/><Relationship Id="rId4" Type="http://schemas.openxmlformats.org/officeDocument/2006/relationships/image" Target="../media/image45.jpeg"/></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jpeg"/><Relationship Id="rId2" Type="http://schemas.openxmlformats.org/officeDocument/2006/relationships/notesSlide" Target="../notesSlides/notesSlide11.xml"/><Relationship Id="rId1" Type="http://schemas.openxmlformats.org/officeDocument/2006/relationships/slideLayout" Target="../slideLayouts/slideLayout2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jpeg"/></Relationships>
</file>

<file path=ppt/slides/_rels/slide2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cid:17885d1a6cb3973150a2" TargetMode="External"/><Relationship Id="rId5" Type="http://schemas.openxmlformats.org/officeDocument/2006/relationships/image" Target="../media/image53.jpeg"/><Relationship Id="rId4" Type="http://schemas.openxmlformats.org/officeDocument/2006/relationships/image" Target="../media/image13.jpeg"/></Relationships>
</file>

<file path=ppt/slides/_rels/slide2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4.xml"/><Relationship Id="rId1" Type="http://schemas.openxmlformats.org/officeDocument/2006/relationships/slideLayout" Target="../slideLayouts/slideLayout22.xml"/><Relationship Id="rId6" Type="http://schemas.openxmlformats.org/officeDocument/2006/relationships/image" Target="../media/image55.png"/><Relationship Id="rId5" Type="http://schemas.openxmlformats.org/officeDocument/2006/relationships/image" Target="../media/image54.jpeg"/><Relationship Id="rId4" Type="http://schemas.openxmlformats.org/officeDocument/2006/relationships/image" Target="cid:17885d1a6cb3973150a2"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15.xml"/><Relationship Id="rId1" Type="http://schemas.openxmlformats.org/officeDocument/2006/relationships/slideLayout" Target="../slideLayouts/slideLayout16.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61.png"/><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2.xml"/></Relationships>
</file>

<file path=ppt/slides/_rels/slide34.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2.xml"/></Relationships>
</file>

<file path=ppt/slides/_rels/slide35.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15.png"/><Relationship Id="rId1" Type="http://schemas.openxmlformats.org/officeDocument/2006/relationships/slideLayout" Target="../slideLayouts/slideLayout22.xml"/><Relationship Id="rId5" Type="http://schemas.openxmlformats.org/officeDocument/2006/relationships/image" Target="../media/image69.png"/><Relationship Id="rId4" Type="http://schemas.openxmlformats.org/officeDocument/2006/relationships/image" Target="../media/image68.png"/></Relationships>
</file>

<file path=ppt/slides/_rels/slide3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37.jpeg"/><Relationship Id="rId1" Type="http://schemas.openxmlformats.org/officeDocument/2006/relationships/slideLayout" Target="../slideLayouts/slideLayout22.xml"/><Relationship Id="rId4" Type="http://schemas.openxmlformats.org/officeDocument/2006/relationships/image" Target="../media/image71.png"/></Relationships>
</file>

<file path=ppt/slides/_rels/slide38.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22.xml"/></Relationships>
</file>

<file path=ppt/slides/_rels/slide39.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16.xml"/><Relationship Id="rId4" Type="http://schemas.openxmlformats.org/officeDocument/2006/relationships/image" Target="../media/image76.png"/></Relationships>
</file>

<file path=ppt/slides/_rels/slide4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2.xml"/></Relationships>
</file>

<file path=ppt/slides/_rels/slide41.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22.xml"/><Relationship Id="rId4" Type="http://schemas.openxmlformats.org/officeDocument/2006/relationships/image" Target="../media/image81.jpeg"/></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2.xml"/><Relationship Id="rId1" Type="http://schemas.openxmlformats.org/officeDocument/2006/relationships/vmlDrawing" Target="../drawings/vmlDrawing1.vml"/><Relationship Id="rId6" Type="http://schemas.openxmlformats.org/officeDocument/2006/relationships/image" Target="../media/image22.png"/><Relationship Id="rId5" Type="http://schemas.openxmlformats.org/officeDocument/2006/relationships/image" Target="../media/image82.emf"/><Relationship Id="rId4" Type="http://schemas.openxmlformats.org/officeDocument/2006/relationships/package" Target="../embeddings/Microsoft_Excel_Worksheet_185A336A.xlsx"/></Relationships>
</file>

<file path=ppt/slides/_rels/slide45.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16.xml"/><Relationship Id="rId5" Type="http://schemas.openxmlformats.org/officeDocument/2006/relationships/image" Target="../media/image86.jpeg"/><Relationship Id="rId4" Type="http://schemas.openxmlformats.org/officeDocument/2006/relationships/image" Target="../media/image85.jpeg"/></Relationships>
</file>

<file path=ppt/slides/_rels/slide4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16.xml"/><Relationship Id="rId5" Type="http://schemas.openxmlformats.org/officeDocument/2006/relationships/image" Target="../media/image90.png"/><Relationship Id="rId4" Type="http://schemas.openxmlformats.org/officeDocument/2006/relationships/image" Target="../media/image89.png"/></Relationships>
</file>

<file path=ppt/slides/_rels/slide47.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16.xml"/><Relationship Id="rId5" Type="http://schemas.openxmlformats.org/officeDocument/2006/relationships/image" Target="../media/image94.jpeg"/><Relationship Id="rId4" Type="http://schemas.openxmlformats.org/officeDocument/2006/relationships/image" Target="../media/image93.jpeg"/></Relationships>
</file>

<file path=ppt/slides/_rels/slide4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16.xml"/><Relationship Id="rId5" Type="http://schemas.openxmlformats.org/officeDocument/2006/relationships/image" Target="../media/image98.png"/><Relationship Id="rId4" Type="http://schemas.openxmlformats.org/officeDocument/2006/relationships/image" Target="../media/image97.png"/></Relationships>
</file>

<file path=ppt/slides/_rels/slide4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eg"/><Relationship Id="rId1" Type="http://schemas.openxmlformats.org/officeDocument/2006/relationships/slideLayout" Target="../slideLayouts/slideLayout22.xml"/><Relationship Id="rId6" Type="http://schemas.openxmlformats.org/officeDocument/2006/relationships/image" Target="../media/image23.png"/><Relationship Id="rId5" Type="http://schemas.openxmlformats.org/officeDocument/2006/relationships/image" Target="../media/image101.png"/><Relationship Id="rId4" Type="http://schemas.openxmlformats.org/officeDocument/2006/relationships/image" Target="../media/image36.jpeg"/></Relationships>
</file>

<file path=ppt/slides/_rels/slide5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22.xml"/><Relationship Id="rId4" Type="http://schemas.openxmlformats.org/officeDocument/2006/relationships/image" Target="../media/image104.png"/></Relationships>
</file>

<file path=ppt/slides/_rels/slide51.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17.xml"/><Relationship Id="rId1" Type="http://schemas.openxmlformats.org/officeDocument/2006/relationships/slideLayout" Target="../slideLayouts/slideLayout22.xml"/><Relationship Id="rId4" Type="http://schemas.openxmlformats.org/officeDocument/2006/relationships/image" Target="../media/image106.png"/></Relationships>
</file>

<file path=ppt/slides/_rels/slide52.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22.xml"/></Relationships>
</file>

<file path=ppt/slides/_rels/slide53.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png"/><Relationship Id="rId1" Type="http://schemas.openxmlformats.org/officeDocument/2006/relationships/slideLayout" Target="../slideLayouts/slideLayout22.xml"/></Relationships>
</file>

<file path=ppt/slides/_rels/slide54.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2.xml"/></Relationships>
</file>

<file path=ppt/slides/_rels/slide5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5129EAF-929E-46C4-8933-34BE9C315130}"/>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1</a:t>
            </a:fld>
            <a:endParaRPr lang="en-US">
              <a:solidFill>
                <a:srgbClr val="262626"/>
              </a:solidFill>
              <a:latin typeface="Arial"/>
            </a:endParaRPr>
          </a:p>
        </p:txBody>
      </p:sp>
      <p:sp>
        <p:nvSpPr>
          <p:cNvPr id="4" name="Title 3">
            <a:extLst>
              <a:ext uri="{FF2B5EF4-FFF2-40B4-BE49-F238E27FC236}">
                <a16:creationId xmlns:a16="http://schemas.microsoft.com/office/drawing/2014/main" id="{1A6559AF-1956-4E05-98E6-228FD17CA440}"/>
              </a:ext>
            </a:extLst>
          </p:cNvPr>
          <p:cNvSpPr>
            <a:spLocks noGrp="1"/>
          </p:cNvSpPr>
          <p:nvPr>
            <p:ph type="title"/>
          </p:nvPr>
        </p:nvSpPr>
        <p:spPr/>
        <p:txBody>
          <a:bodyPr>
            <a:normAutofit/>
          </a:bodyPr>
          <a:lstStyle/>
          <a:p>
            <a:pPr algn="ctr"/>
            <a:r>
              <a:rPr lang="en-US" sz="3200"/>
              <a:t>2021 Baja SAE Design Review Briefing (DRB)</a:t>
            </a:r>
          </a:p>
        </p:txBody>
      </p:sp>
      <p:sp>
        <p:nvSpPr>
          <p:cNvPr id="13" name="Text Placeholder 12">
            <a:extLst>
              <a:ext uri="{FF2B5EF4-FFF2-40B4-BE49-F238E27FC236}">
                <a16:creationId xmlns:a16="http://schemas.microsoft.com/office/drawing/2014/main" id="{5B0C25C7-3CA2-4FFB-A130-03C2AA39175C}"/>
              </a:ext>
            </a:extLst>
          </p:cNvPr>
          <p:cNvSpPr>
            <a:spLocks noGrp="1"/>
          </p:cNvSpPr>
          <p:nvPr>
            <p:ph type="body" sz="quarter" idx="26"/>
          </p:nvPr>
        </p:nvSpPr>
        <p:spPr>
          <a:xfrm>
            <a:off x="205318" y="3623096"/>
            <a:ext cx="11781367" cy="320675"/>
          </a:xfrm>
        </p:spPr>
        <p:txBody>
          <a:bodyPr/>
          <a:lstStyle/>
          <a:p>
            <a:r>
              <a:rPr lang="en-US"/>
              <a:t>2021 Car Number(s)</a:t>
            </a:r>
          </a:p>
        </p:txBody>
      </p:sp>
      <p:sp>
        <p:nvSpPr>
          <p:cNvPr id="5" name="Content Placeholder 4">
            <a:extLst>
              <a:ext uri="{FF2B5EF4-FFF2-40B4-BE49-F238E27FC236}">
                <a16:creationId xmlns:a16="http://schemas.microsoft.com/office/drawing/2014/main" id="{12DFE692-D322-4490-8287-7AA96615A368}"/>
              </a:ext>
            </a:extLst>
          </p:cNvPr>
          <p:cNvSpPr>
            <a:spLocks noGrp="1"/>
          </p:cNvSpPr>
          <p:nvPr>
            <p:ph sz="half" idx="2"/>
          </p:nvPr>
        </p:nvSpPr>
        <p:spPr>
          <a:xfrm>
            <a:off x="208580" y="1880341"/>
            <a:ext cx="11781365" cy="1058845"/>
          </a:xfrm>
        </p:spPr>
        <p:txBody>
          <a:bodyPr vert="horz" lIns="91440" tIns="45720" rIns="91440" bIns="45720" rtlCol="0" anchor="t">
            <a:normAutofit/>
          </a:bodyPr>
          <a:lstStyle/>
          <a:p>
            <a:pPr algn="ctr"/>
            <a:r>
              <a:rPr lang="en-US" sz="4000" b="0">
                <a:latin typeface="Arial"/>
                <a:cs typeface="Arial"/>
              </a:rPr>
              <a:t>Northern Arizona University </a:t>
            </a:r>
            <a:endParaRPr lang="en-US"/>
          </a:p>
        </p:txBody>
      </p:sp>
      <p:sp>
        <p:nvSpPr>
          <p:cNvPr id="6" name="Content Placeholder 5">
            <a:extLst>
              <a:ext uri="{FF2B5EF4-FFF2-40B4-BE49-F238E27FC236}">
                <a16:creationId xmlns:a16="http://schemas.microsoft.com/office/drawing/2014/main" id="{8EFC8478-E924-4BC6-B750-B2BE5F9D67CF}"/>
              </a:ext>
            </a:extLst>
          </p:cNvPr>
          <p:cNvSpPr>
            <a:spLocks noGrp="1"/>
          </p:cNvSpPr>
          <p:nvPr>
            <p:ph sz="half" idx="25"/>
          </p:nvPr>
        </p:nvSpPr>
        <p:spPr>
          <a:xfrm>
            <a:off x="196852" y="4571679"/>
            <a:ext cx="11781365" cy="863591"/>
          </a:xfrm>
        </p:spPr>
        <p:txBody>
          <a:bodyPr vert="horz" lIns="91440" tIns="45720" rIns="91440" bIns="45720" rtlCol="0" anchor="t">
            <a:normAutofit/>
          </a:bodyPr>
          <a:lstStyle/>
          <a:p>
            <a:pPr algn="ctr"/>
            <a:r>
              <a:rPr lang="en-US" sz="4000" b="0">
                <a:latin typeface="Arial"/>
                <a:cs typeface="Arial"/>
              </a:rPr>
              <a:t>Validation AZ #21 / Knowledge #55</a:t>
            </a:r>
            <a:endParaRPr lang="en-US"/>
          </a:p>
        </p:txBody>
      </p:sp>
      <p:sp>
        <p:nvSpPr>
          <p:cNvPr id="9" name="Content Placeholder 8">
            <a:extLst>
              <a:ext uri="{FF2B5EF4-FFF2-40B4-BE49-F238E27FC236}">
                <a16:creationId xmlns:a16="http://schemas.microsoft.com/office/drawing/2014/main" id="{6BEA496B-834E-4FCD-9B98-424C891E07C8}"/>
              </a:ext>
            </a:extLst>
          </p:cNvPr>
          <p:cNvSpPr>
            <a:spLocks noGrp="1"/>
          </p:cNvSpPr>
          <p:nvPr>
            <p:ph type="body" sz="quarter" idx="16"/>
          </p:nvPr>
        </p:nvSpPr>
        <p:spPr/>
        <p:txBody>
          <a:bodyPr>
            <a:normAutofit/>
          </a:bodyPr>
          <a:lstStyle/>
          <a:p>
            <a:pPr algn="ctr"/>
            <a:r>
              <a:rPr lang="en-US"/>
              <a:t>School Name</a:t>
            </a:r>
          </a:p>
        </p:txBody>
      </p:sp>
      <p:pic>
        <p:nvPicPr>
          <p:cNvPr id="12" name="Picture 2" descr="Image result for SAE international cds logo high definition">
            <a:extLst>
              <a:ext uri="{FF2B5EF4-FFF2-40B4-BE49-F238E27FC236}">
                <a16:creationId xmlns:a16="http://schemas.microsoft.com/office/drawing/2014/main" id="{D79E1E54-0A65-4A01-BB18-41B6C749E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61246" y="5472814"/>
            <a:ext cx="1730754" cy="118072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EF5CBB4-615A-43BC-A045-2EEB64DF3A9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827" y="6063178"/>
            <a:ext cx="3779022" cy="422109"/>
          </a:xfrm>
          <a:prstGeom prst="rect">
            <a:avLst/>
          </a:prstGeom>
        </p:spPr>
      </p:pic>
    </p:spTree>
    <p:extLst>
      <p:ext uri="{BB962C8B-B14F-4D97-AF65-F5344CB8AC3E}">
        <p14:creationId xmlns:p14="http://schemas.microsoft.com/office/powerpoint/2010/main" val="25581339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47BF6E8-DCF4-4D11-B03F-3B386F983A6B}"/>
              </a:ext>
            </a:extLst>
          </p:cNvPr>
          <p:cNvSpPr>
            <a:spLocks noGrp="1"/>
          </p:cNvSpPr>
          <p:nvPr>
            <p:ph type="title"/>
          </p:nvPr>
        </p:nvSpPr>
        <p:spPr/>
        <p:txBody>
          <a:bodyPr/>
          <a:lstStyle/>
          <a:p>
            <a:r>
              <a:rPr lang="en-US"/>
              <a:t>OVERALL VEHICLE PRESENTATION</a:t>
            </a:r>
          </a:p>
        </p:txBody>
      </p:sp>
      <p:sp>
        <p:nvSpPr>
          <p:cNvPr id="3" name="Content Placeholder 2">
            <a:extLst>
              <a:ext uri="{FF2B5EF4-FFF2-40B4-BE49-F238E27FC236}">
                <a16:creationId xmlns:a16="http://schemas.microsoft.com/office/drawing/2014/main" id="{D9C0F8D4-E55D-430C-85F2-2DBC49D9B6AB}"/>
              </a:ext>
            </a:extLst>
          </p:cNvPr>
          <p:cNvSpPr>
            <a:spLocks noGrp="1"/>
          </p:cNvSpPr>
          <p:nvPr>
            <p:ph idx="1"/>
          </p:nvPr>
        </p:nvSpPr>
        <p:spPr/>
        <p:txBody>
          <a:bodyPr vert="horz" lIns="91440" tIns="45720" rIns="91440" bIns="45720" numCol="2" rtlCol="0" anchor="t">
            <a:normAutofit/>
          </a:bodyPr>
          <a:lstStyle/>
          <a:p>
            <a:r>
              <a:rPr lang="en-US">
                <a:latin typeface="Arial"/>
                <a:cs typeface="Arial"/>
              </a:rPr>
              <a:t>Goals</a:t>
            </a:r>
          </a:p>
          <a:p>
            <a:pPr marL="512445" lvl="1" indent="-342900">
              <a:buFont typeface="Arial" panose="020B0604020202020204" pitchFamily="34" charset="0"/>
              <a:buChar char="•"/>
            </a:pPr>
            <a:r>
              <a:rPr lang="en-US">
                <a:latin typeface="Arial"/>
                <a:cs typeface="Arial"/>
              </a:rPr>
              <a:t>Place top 5 in endurance</a:t>
            </a:r>
          </a:p>
          <a:p>
            <a:pPr marL="512445" lvl="1" indent="-342900">
              <a:buFont typeface="Arial" panose="020B0604020202020204" pitchFamily="34" charset="0"/>
              <a:buChar char="•"/>
            </a:pPr>
            <a:r>
              <a:rPr lang="en-US">
                <a:latin typeface="Arial"/>
                <a:cs typeface="Arial"/>
              </a:rPr>
              <a:t>5 hours of uninterrupted drive time excluding fuel stops</a:t>
            </a:r>
          </a:p>
          <a:p>
            <a:pPr marL="512445" lvl="1" indent="-342900">
              <a:buFont typeface="Arial" panose="020B0604020202020204" pitchFamily="34" charset="0"/>
              <a:buChar char="•"/>
            </a:pPr>
            <a:r>
              <a:rPr lang="en-US">
                <a:latin typeface="Arial"/>
                <a:cs typeface="Arial"/>
              </a:rPr>
              <a:t>Vehicle weight under 330lbs with the additional 4WD</a:t>
            </a:r>
          </a:p>
          <a:p>
            <a:pPr marL="512445" lvl="1" indent="-342900">
              <a:buFont typeface="Courier New" panose="02070309020205020404" pitchFamily="49" charset="0"/>
              <a:buChar char="o"/>
            </a:pPr>
            <a:endParaRPr lang="en-US">
              <a:latin typeface="Arial"/>
              <a:cs typeface="Arial"/>
            </a:endParaRPr>
          </a:p>
          <a:p>
            <a:pPr marL="169545" lvl="1" indent="0"/>
            <a:endParaRPr lang="en-US">
              <a:latin typeface="Arial"/>
              <a:cs typeface="Arial"/>
            </a:endParaRPr>
          </a:p>
          <a:p>
            <a:pPr marL="512445" lvl="1" indent="-342900">
              <a:buFont typeface="Courier New" panose="02070309020205020404" pitchFamily="49" charset="0"/>
              <a:buChar char="o"/>
            </a:pPr>
            <a:endParaRPr lang="en-US">
              <a:latin typeface="Arial"/>
              <a:cs typeface="Arial"/>
            </a:endParaRPr>
          </a:p>
          <a:p>
            <a:pPr marL="512445" lvl="1" indent="-342900">
              <a:buFont typeface="Courier New" panose="02070309020205020404" pitchFamily="49" charset="0"/>
              <a:buChar char="o"/>
            </a:pPr>
            <a:endParaRPr lang="en-US">
              <a:latin typeface="Arial"/>
              <a:cs typeface="Arial"/>
            </a:endParaRPr>
          </a:p>
          <a:p>
            <a:pPr marL="512445" lvl="1" indent="-342900">
              <a:buFont typeface="Courier New" panose="02070309020205020404" pitchFamily="49" charset="0"/>
              <a:buChar char="o"/>
            </a:pPr>
            <a:endParaRPr lang="en-US">
              <a:latin typeface="Arial"/>
              <a:cs typeface="Arial"/>
            </a:endParaRPr>
          </a:p>
          <a:p>
            <a:pPr marL="512445" lvl="1" indent="-342900">
              <a:buFont typeface="Courier New" panose="02070309020205020404" pitchFamily="49" charset="0"/>
              <a:buChar char="o"/>
            </a:pPr>
            <a:endParaRPr lang="en-US">
              <a:latin typeface="Arial"/>
              <a:cs typeface="Arial"/>
            </a:endParaRPr>
          </a:p>
          <a:p>
            <a:pPr marL="512445" lvl="1" indent="-342900">
              <a:buFont typeface="Courier New" panose="02070309020205020404" pitchFamily="49" charset="0"/>
              <a:buChar char="o"/>
            </a:pPr>
            <a:endParaRPr lang="en-US">
              <a:latin typeface="Arial"/>
              <a:cs typeface="Arial"/>
            </a:endParaRPr>
          </a:p>
          <a:p>
            <a:pPr marL="512445" lvl="1" indent="-342900">
              <a:buFont typeface="Courier New" panose="02070309020205020404" pitchFamily="49" charset="0"/>
              <a:buChar char="o"/>
            </a:pPr>
            <a:endParaRPr lang="en-US">
              <a:latin typeface="Arial"/>
              <a:cs typeface="Arial"/>
            </a:endParaRPr>
          </a:p>
          <a:p>
            <a:pPr marL="512445" lvl="1" indent="-342900">
              <a:buFont typeface="Courier New" panose="02070309020205020404" pitchFamily="49" charset="0"/>
              <a:buChar char="o"/>
            </a:pPr>
            <a:endParaRPr lang="en-US">
              <a:latin typeface="Arial"/>
              <a:cs typeface="Arial"/>
            </a:endParaRPr>
          </a:p>
          <a:p>
            <a:pPr marL="512445" lvl="1" indent="-342900">
              <a:buFont typeface="Courier New" panose="02070309020205020404" pitchFamily="49" charset="0"/>
              <a:buChar char="o"/>
            </a:pPr>
            <a:endParaRPr lang="en-US">
              <a:latin typeface="Arial"/>
              <a:cs typeface="Arial"/>
            </a:endParaRPr>
          </a:p>
          <a:p>
            <a:pPr marL="512445" lvl="1" indent="-342900">
              <a:buFont typeface="Arial" panose="020B0604020202020204" pitchFamily="34" charset="0"/>
              <a:buChar char="•"/>
            </a:pPr>
            <a:r>
              <a:rPr lang="en-US">
                <a:latin typeface="Arial"/>
                <a:cs typeface="Arial"/>
              </a:rPr>
              <a:t>50% front bias weight distribution to improve front end handling</a:t>
            </a:r>
          </a:p>
          <a:p>
            <a:pPr marL="512445" lvl="1" indent="-342900">
              <a:buFont typeface="Arial" panose="020B0604020202020204" pitchFamily="34" charset="0"/>
              <a:buChar char="•"/>
            </a:pPr>
            <a:r>
              <a:rPr lang="en-US">
                <a:latin typeface="Arial"/>
                <a:cs typeface="Arial"/>
              </a:rPr>
              <a:t>8ft turning radius</a:t>
            </a:r>
            <a:endParaRPr lang="en-US"/>
          </a:p>
          <a:p>
            <a:pPr marL="512445" lvl="1" indent="-342900">
              <a:buFont typeface="Arial" panose="020B0604020202020204" pitchFamily="34" charset="0"/>
              <a:buChar char="•"/>
            </a:pPr>
            <a:r>
              <a:rPr lang="en-US">
                <a:latin typeface="Arial"/>
                <a:cs typeface="Arial"/>
              </a:rPr>
              <a:t>100 hours of testing prior to competition to validate designs</a:t>
            </a:r>
            <a:endParaRPr lang="en-US"/>
          </a:p>
          <a:p>
            <a:pPr marL="512445" lvl="1" indent="-342900">
              <a:buFont typeface="Arial" panose="020B0604020202020204" pitchFamily="34" charset="0"/>
              <a:buChar char="•"/>
            </a:pPr>
            <a:r>
              <a:rPr lang="en-US">
                <a:latin typeface="Arial"/>
                <a:cs typeface="Arial"/>
              </a:rPr>
              <a:t>100ft acceleration under 4.2s</a:t>
            </a:r>
            <a:endParaRPr lang="en-US"/>
          </a:p>
          <a:p>
            <a:pPr marL="512445" lvl="1" indent="-342900">
              <a:buFont typeface="Courier New" panose="02070309020205020404" pitchFamily="49" charset="0"/>
              <a:buChar char="o"/>
            </a:pPr>
            <a:endParaRPr lang="en-US"/>
          </a:p>
          <a:p>
            <a:pPr marL="512445" lvl="1" indent="-342900">
              <a:buFont typeface="Courier New" panose="02070309020205020404" pitchFamily="49" charset="0"/>
              <a:buChar char="o"/>
            </a:pPr>
            <a:endParaRPr lang="en-US"/>
          </a:p>
          <a:p>
            <a:pPr marL="512445" lvl="1" indent="-342900">
              <a:buFont typeface="Courier New" panose="02070309020205020404" pitchFamily="49" charset="0"/>
              <a:buChar char="o"/>
            </a:pPr>
            <a:endParaRPr lang="en-US"/>
          </a:p>
          <a:p>
            <a:endParaRPr lang="en-US"/>
          </a:p>
        </p:txBody>
      </p:sp>
      <p:sp>
        <p:nvSpPr>
          <p:cNvPr id="2" name="Slide Number Placeholder 1">
            <a:extLst>
              <a:ext uri="{FF2B5EF4-FFF2-40B4-BE49-F238E27FC236}">
                <a16:creationId xmlns:a16="http://schemas.microsoft.com/office/drawing/2014/main" id="{6C3FAAAC-1F60-47F4-AD13-E7679D31EC50}"/>
              </a:ext>
            </a:extLst>
          </p:cNvPr>
          <p:cNvSpPr>
            <a:spLocks noGrp="1"/>
          </p:cNvSpPr>
          <p:nvPr>
            <p:ph type="sldNum" sz="quarter" idx="4"/>
          </p:nvPr>
        </p:nvSpPr>
        <p:spPr/>
        <p:txBody>
          <a:bodyPr/>
          <a:lstStyle/>
          <a:p>
            <a:fld id="{E855780E-3866-46CD-9270-CC3A93C6A43B}" type="slidenum">
              <a:rPr lang="en-US" smtClean="0"/>
              <a:pPr/>
              <a:t>2</a:t>
            </a:fld>
            <a:endParaRPr lang="en-US"/>
          </a:p>
        </p:txBody>
      </p:sp>
      <p:pic>
        <p:nvPicPr>
          <p:cNvPr id="5" name="Picture 4" descr="A tractor in a field&#10;&#10;Description automatically generated with low confidence">
            <a:extLst>
              <a:ext uri="{FF2B5EF4-FFF2-40B4-BE49-F238E27FC236}">
                <a16:creationId xmlns:a16="http://schemas.microsoft.com/office/drawing/2014/main" id="{BA5040EF-E64C-4194-817D-1C256062AC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8452" y="3134227"/>
            <a:ext cx="4298820" cy="3231851"/>
          </a:xfrm>
          <a:prstGeom prst="rect">
            <a:avLst/>
          </a:prstGeom>
          <a:ln>
            <a:solidFill>
              <a:schemeClr val="tx1"/>
            </a:solidFill>
          </a:ln>
        </p:spPr>
      </p:pic>
      <p:pic>
        <p:nvPicPr>
          <p:cNvPr id="4" name="Picture 5" descr="A picture containing transport, air, jumping&#10;&#10;Description automatically generated">
            <a:extLst>
              <a:ext uri="{FF2B5EF4-FFF2-40B4-BE49-F238E27FC236}">
                <a16:creationId xmlns:a16="http://schemas.microsoft.com/office/drawing/2014/main" id="{9A4B3FE4-3E9A-434B-B1C8-ECBA9FB4943B}"/>
              </a:ext>
            </a:extLst>
          </p:cNvPr>
          <p:cNvPicPr>
            <a:picLocks noChangeAspect="1"/>
          </p:cNvPicPr>
          <p:nvPr/>
        </p:nvPicPr>
        <p:blipFill rotWithShape="1">
          <a:blip r:embed="rId3"/>
          <a:srcRect l="20178" t="12956" r="26881" b="4151"/>
          <a:stretch/>
        </p:blipFill>
        <p:spPr>
          <a:xfrm>
            <a:off x="6863861" y="3228463"/>
            <a:ext cx="3701746" cy="3144857"/>
          </a:xfrm>
          <a:prstGeom prst="rect">
            <a:avLst/>
          </a:prstGeom>
          <a:ln>
            <a:solidFill>
              <a:schemeClr val="tx1"/>
            </a:solidFill>
          </a:ln>
        </p:spPr>
      </p:pic>
    </p:spTree>
    <p:extLst>
      <p:ext uri="{BB962C8B-B14F-4D97-AF65-F5344CB8AC3E}">
        <p14:creationId xmlns:p14="http://schemas.microsoft.com/office/powerpoint/2010/main" val="7679234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45471ACC-AD43-4BAF-A528-BF997CAAEF66}"/>
              </a:ext>
            </a:extLst>
          </p:cNvPr>
          <p:cNvSpPr>
            <a:spLocks noGrp="1"/>
          </p:cNvSpPr>
          <p:nvPr>
            <p:ph type="body" sz="quarter" idx="13"/>
          </p:nvPr>
        </p:nvSpPr>
        <p:spPr/>
        <p:txBody>
          <a:bodyPr/>
          <a:lstStyle/>
          <a:p>
            <a:endParaRPr lang="en-US"/>
          </a:p>
        </p:txBody>
      </p:sp>
      <p:sp>
        <p:nvSpPr>
          <p:cNvPr id="5" name="Title 4">
            <a:extLst>
              <a:ext uri="{FF2B5EF4-FFF2-40B4-BE49-F238E27FC236}">
                <a16:creationId xmlns:a16="http://schemas.microsoft.com/office/drawing/2014/main" id="{EA4FC227-55C2-414B-B538-9BABB9F6615E}"/>
              </a:ext>
            </a:extLst>
          </p:cNvPr>
          <p:cNvSpPr>
            <a:spLocks noGrp="1"/>
          </p:cNvSpPr>
          <p:nvPr>
            <p:ph type="title"/>
          </p:nvPr>
        </p:nvSpPr>
        <p:spPr/>
        <p:txBody>
          <a:bodyPr/>
          <a:lstStyle/>
          <a:p>
            <a:r>
              <a:rPr lang="en-US"/>
              <a:t>OVERALL VEHICLE PRESENTATION – GOALS AND REQUIREMENTS</a:t>
            </a:r>
          </a:p>
        </p:txBody>
      </p:sp>
      <p:sp>
        <p:nvSpPr>
          <p:cNvPr id="2" name="Content Placeholder 1">
            <a:extLst>
              <a:ext uri="{FF2B5EF4-FFF2-40B4-BE49-F238E27FC236}">
                <a16:creationId xmlns:a16="http://schemas.microsoft.com/office/drawing/2014/main" id="{EA90CF7D-ACB8-4A1C-AB73-4BBFA89D757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3FA99F84-C11B-4360-9B69-7B8AB990BA06}"/>
              </a:ext>
            </a:extLst>
          </p:cNvPr>
          <p:cNvSpPr>
            <a:spLocks noGrp="1"/>
          </p:cNvSpPr>
          <p:nvPr>
            <p:ph type="sldNum" sz="quarter" idx="4"/>
          </p:nvPr>
        </p:nvSpPr>
        <p:spPr/>
        <p:txBody>
          <a:bodyPr/>
          <a:lstStyle/>
          <a:p>
            <a:fld id="{429B1FA1-BCCF-4B4E-95C4-5E2D669A45D8}" type="slidenum">
              <a:rPr lang="en-US" smtClean="0"/>
              <a:pPr/>
              <a:t>3</a:t>
            </a:fld>
            <a:endParaRPr lang="en-US"/>
          </a:p>
        </p:txBody>
      </p:sp>
      <p:graphicFrame>
        <p:nvGraphicFramePr>
          <p:cNvPr id="6" name="Table 5">
            <a:extLst>
              <a:ext uri="{FF2B5EF4-FFF2-40B4-BE49-F238E27FC236}">
                <a16:creationId xmlns:a16="http://schemas.microsoft.com/office/drawing/2014/main" id="{1BA2CFBC-83D8-4BF3-8E91-BC281A63D238}"/>
              </a:ext>
            </a:extLst>
          </p:cNvPr>
          <p:cNvGraphicFramePr>
            <a:graphicFrameLocks noGrp="1"/>
          </p:cNvGraphicFramePr>
          <p:nvPr>
            <p:extLst>
              <p:ext uri="{D42A27DB-BD31-4B8C-83A1-F6EECF244321}">
                <p14:modId xmlns:p14="http://schemas.microsoft.com/office/powerpoint/2010/main" val="3225568014"/>
              </p:ext>
            </p:extLst>
          </p:nvPr>
        </p:nvGraphicFramePr>
        <p:xfrm>
          <a:off x="123970" y="866779"/>
          <a:ext cx="11807360" cy="5743641"/>
        </p:xfrm>
        <a:graphic>
          <a:graphicData uri="http://schemas.openxmlformats.org/drawingml/2006/table">
            <a:tbl>
              <a:tblPr firstRow="1" firstCol="1" bandRow="1">
                <a:tableStyleId>{5C22544A-7EE6-4342-B048-85BDC9FD1C3A}</a:tableStyleId>
              </a:tblPr>
              <a:tblGrid>
                <a:gridCol w="3290807">
                  <a:extLst>
                    <a:ext uri="{9D8B030D-6E8A-4147-A177-3AD203B41FA5}">
                      <a16:colId xmlns:a16="http://schemas.microsoft.com/office/drawing/2014/main" val="782888084"/>
                    </a:ext>
                  </a:extLst>
                </a:gridCol>
                <a:gridCol w="1567724">
                  <a:extLst>
                    <a:ext uri="{9D8B030D-6E8A-4147-A177-3AD203B41FA5}">
                      <a16:colId xmlns:a16="http://schemas.microsoft.com/office/drawing/2014/main" val="4194648333"/>
                    </a:ext>
                  </a:extLst>
                </a:gridCol>
                <a:gridCol w="2118545">
                  <a:extLst>
                    <a:ext uri="{9D8B030D-6E8A-4147-A177-3AD203B41FA5}">
                      <a16:colId xmlns:a16="http://schemas.microsoft.com/office/drawing/2014/main" val="680110075"/>
                    </a:ext>
                  </a:extLst>
                </a:gridCol>
                <a:gridCol w="1327621">
                  <a:extLst>
                    <a:ext uri="{9D8B030D-6E8A-4147-A177-3AD203B41FA5}">
                      <a16:colId xmlns:a16="http://schemas.microsoft.com/office/drawing/2014/main" val="3805526752"/>
                    </a:ext>
                  </a:extLst>
                </a:gridCol>
                <a:gridCol w="3502663">
                  <a:extLst>
                    <a:ext uri="{9D8B030D-6E8A-4147-A177-3AD203B41FA5}">
                      <a16:colId xmlns:a16="http://schemas.microsoft.com/office/drawing/2014/main" val="2038840513"/>
                    </a:ext>
                  </a:extLst>
                </a:gridCol>
              </a:tblGrid>
              <a:tr h="306554">
                <a:tc>
                  <a:txBody>
                    <a:bodyPr/>
                    <a:lstStyle/>
                    <a:p>
                      <a:pPr marL="0" marR="0">
                        <a:spcBef>
                          <a:spcPts val="0"/>
                        </a:spcBef>
                        <a:spcAft>
                          <a:spcPts val="0"/>
                        </a:spcAft>
                      </a:pPr>
                      <a:r>
                        <a:rPr lang="en-US" sz="1400">
                          <a:effectLst/>
                        </a:rPr>
                        <a:t>Requirement</a:t>
                      </a:r>
                      <a:endParaRPr lang="en-US" sz="14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400">
                          <a:effectLst/>
                        </a:rPr>
                        <a:t>Design Target / Goal</a:t>
                      </a:r>
                      <a:endParaRPr lang="en-US" sz="14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400">
                          <a:effectLst/>
                        </a:rPr>
                        <a:t>Why this target was chosen</a:t>
                      </a:r>
                      <a:endParaRPr lang="en-US" sz="14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400">
                          <a:effectLst/>
                        </a:rPr>
                        <a:t>Result</a:t>
                      </a:r>
                      <a:endParaRPr lang="en-US" sz="14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400">
                          <a:effectLst/>
                        </a:rPr>
                        <a:t>Notes: (analysis, testing, additional details)</a:t>
                      </a:r>
                      <a:endParaRPr lang="en-US" sz="1400">
                        <a:effectLst/>
                        <a:latin typeface="Calibri" panose="020F0502020204030204" pitchFamily="34" charset="0"/>
                        <a:ea typeface="Calibri" panose="020F0502020204030204" pitchFamily="34" charset="0"/>
                      </a:endParaRPr>
                    </a:p>
                  </a:txBody>
                  <a:tcPr marL="65707" marR="65707" marT="0" marB="0"/>
                </a:tc>
                <a:extLst>
                  <a:ext uri="{0D108BD9-81ED-4DB2-BD59-A6C34878D82A}">
                    <a16:rowId xmlns:a16="http://schemas.microsoft.com/office/drawing/2014/main" val="2057873545"/>
                  </a:ext>
                </a:extLst>
              </a:tr>
              <a:tr h="204369">
                <a:tc>
                  <a:txBody>
                    <a:bodyPr/>
                    <a:lstStyle/>
                    <a:p>
                      <a:pPr marL="0" marR="0">
                        <a:spcBef>
                          <a:spcPts val="0"/>
                        </a:spcBef>
                        <a:spcAft>
                          <a:spcPts val="0"/>
                        </a:spcAft>
                      </a:pPr>
                      <a:r>
                        <a:rPr lang="en-US" sz="1100">
                          <a:effectLst/>
                        </a:rPr>
                        <a:t>Curb Weight</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Arial"/>
                        </a:rPr>
                        <a:t>330lbs</a:t>
                      </a:r>
                      <a:endParaRPr lang="en-US" sz="1050">
                        <a:effectLst/>
                        <a:latin typeface="Arial"/>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Arial"/>
                        </a:rPr>
                        <a:t>Lightweight for maximized speed</a:t>
                      </a:r>
                    </a:p>
                  </a:txBody>
                  <a:tcPr marL="65707" marR="65707" marT="0" marB="0"/>
                </a:tc>
                <a:tc>
                  <a:txBody>
                    <a:bodyPr/>
                    <a:lstStyle/>
                    <a:p>
                      <a:pPr marL="0" marR="0" lvl="0">
                        <a:spcBef>
                          <a:spcPts val="0"/>
                        </a:spcBef>
                        <a:spcAft>
                          <a:spcPts val="0"/>
                        </a:spcAft>
                        <a:buNone/>
                      </a:pPr>
                      <a:r>
                        <a:rPr lang="en-US" sz="1050">
                          <a:effectLst/>
                          <a:latin typeface="Arial"/>
                        </a:rPr>
                        <a:t>322lbs</a:t>
                      </a:r>
                      <a:endParaRPr lang="en-US" sz="1050">
                        <a:latin typeface="Arial"/>
                      </a:endParaRPr>
                    </a:p>
                  </a:txBody>
                  <a:tcPr marL="65707" marR="65707" marT="0" marB="0"/>
                </a:tc>
                <a:tc>
                  <a:txBody>
                    <a:bodyPr/>
                    <a:lstStyle/>
                    <a:p>
                      <a:pPr marL="0" marR="0">
                        <a:spcBef>
                          <a:spcPts val="0"/>
                        </a:spcBef>
                        <a:spcAft>
                          <a:spcPts val="0"/>
                        </a:spcAft>
                      </a:pPr>
                      <a:endParaRPr lang="en-US" sz="1050">
                        <a:effectLst/>
                        <a:latin typeface="Arial"/>
                      </a:endParaRPr>
                    </a:p>
                  </a:txBody>
                  <a:tcPr marL="65707" marR="65707" marT="0" marB="0"/>
                </a:tc>
                <a:extLst>
                  <a:ext uri="{0D108BD9-81ED-4DB2-BD59-A6C34878D82A}">
                    <a16:rowId xmlns:a16="http://schemas.microsoft.com/office/drawing/2014/main" val="1401386934"/>
                  </a:ext>
                </a:extLst>
              </a:tr>
              <a:tr h="227076">
                <a:tc>
                  <a:txBody>
                    <a:bodyPr/>
                    <a:lstStyle/>
                    <a:p>
                      <a:pPr marL="0" marR="0">
                        <a:spcBef>
                          <a:spcPts val="0"/>
                        </a:spcBef>
                        <a:spcAft>
                          <a:spcPts val="0"/>
                        </a:spcAft>
                      </a:pPr>
                      <a:r>
                        <a:rPr lang="en-US" sz="1100">
                          <a:effectLst/>
                        </a:rPr>
                        <a:t>Weight Bias Front / Rear</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r>
                        <a:rPr lang="en-US" sz="1050">
                          <a:effectLst/>
                          <a:latin typeface="Arial"/>
                        </a:rPr>
                        <a:t>50% front, 50% rear </a:t>
                      </a:r>
                    </a:p>
                  </a:txBody>
                  <a:tcPr marL="65707" marR="65707" marT="0" marB="0"/>
                </a:tc>
                <a:tc>
                  <a:txBody>
                    <a:bodyPr/>
                    <a:lstStyle/>
                    <a:p>
                      <a:r>
                        <a:rPr lang="en-US" sz="1050">
                          <a:effectLst/>
                          <a:latin typeface="Arial"/>
                        </a:rPr>
                        <a:t>Equal weight distribution maximizes steering and traction </a:t>
                      </a:r>
                    </a:p>
                  </a:txBody>
                  <a:tcPr marL="65707" marR="65707" marT="0" marB="0"/>
                </a:tc>
                <a:tc>
                  <a:txBody>
                    <a:bodyPr/>
                    <a:lstStyle/>
                    <a:p>
                      <a:r>
                        <a:rPr lang="en-US" sz="1050">
                          <a:effectLst/>
                          <a:latin typeface="Arial"/>
                        </a:rPr>
                        <a:t>49.5%  Front</a:t>
                      </a:r>
                    </a:p>
                    <a:p>
                      <a:r>
                        <a:rPr lang="en-US" sz="1050">
                          <a:effectLst/>
                          <a:latin typeface="Arial"/>
                        </a:rPr>
                        <a:t>50.5 % Rear  </a:t>
                      </a:r>
                    </a:p>
                  </a:txBody>
                  <a:tcPr marL="65707" marR="65707" marT="0" marB="0"/>
                </a:tc>
                <a:tc>
                  <a:txBody>
                    <a:bodyPr/>
                    <a:lstStyle/>
                    <a:p>
                      <a:endParaRPr lang="en-US" sz="1050">
                        <a:effectLst/>
                        <a:latin typeface="Arial"/>
                      </a:endParaRPr>
                    </a:p>
                  </a:txBody>
                  <a:tcPr marL="65707" marR="65707" marT="0" marB="0"/>
                </a:tc>
                <a:extLst>
                  <a:ext uri="{0D108BD9-81ED-4DB2-BD59-A6C34878D82A}">
                    <a16:rowId xmlns:a16="http://schemas.microsoft.com/office/drawing/2014/main" val="3038987272"/>
                  </a:ext>
                </a:extLst>
              </a:tr>
              <a:tr h="227076">
                <a:tc>
                  <a:txBody>
                    <a:bodyPr/>
                    <a:lstStyle/>
                    <a:p>
                      <a:pPr marL="0" marR="0">
                        <a:spcBef>
                          <a:spcPts val="0"/>
                        </a:spcBef>
                        <a:spcAft>
                          <a:spcPts val="0"/>
                        </a:spcAft>
                      </a:pPr>
                      <a:r>
                        <a:rPr lang="en-US" sz="1100">
                          <a:effectLst/>
                        </a:rPr>
                        <a:t>Overall Width (Outside edge of widest rims)</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Arial"/>
                        </a:rPr>
                        <a:t>61 in</a:t>
                      </a:r>
                    </a:p>
                  </a:txBody>
                  <a:tcPr marL="65707" marR="65707" marT="0" marB="0"/>
                </a:tc>
                <a:tc>
                  <a:txBody>
                    <a:bodyPr/>
                    <a:lstStyle/>
                    <a:p>
                      <a:r>
                        <a:rPr lang="en-US" sz="1050">
                          <a:effectLst/>
                          <a:latin typeface="Arial"/>
                        </a:rPr>
                        <a:t>Maximize stability </a:t>
                      </a:r>
                    </a:p>
                  </a:txBody>
                  <a:tcPr marL="65707" marR="65707" marT="0" marB="0"/>
                </a:tc>
                <a:tc>
                  <a:txBody>
                    <a:bodyPr/>
                    <a:lstStyle/>
                    <a:p>
                      <a:r>
                        <a:rPr lang="en-US" sz="1050">
                          <a:effectLst/>
                          <a:latin typeface="Arial"/>
                        </a:rPr>
                        <a:t>61 front, 51 rear </a:t>
                      </a:r>
                    </a:p>
                  </a:txBody>
                  <a:tcPr marL="65707" marR="65707" marT="0" marB="0"/>
                </a:tc>
                <a:tc>
                  <a:txBody>
                    <a:bodyPr/>
                    <a:lstStyle/>
                    <a:p>
                      <a:r>
                        <a:rPr lang="en-US" sz="1050">
                          <a:effectLst/>
                          <a:latin typeface="Arial"/>
                        </a:rPr>
                        <a:t>Rear track width was decreased for improved steering and shock angles </a:t>
                      </a:r>
                    </a:p>
                  </a:txBody>
                  <a:tcPr marL="65707" marR="65707" marT="0" marB="0"/>
                </a:tc>
                <a:extLst>
                  <a:ext uri="{0D108BD9-81ED-4DB2-BD59-A6C34878D82A}">
                    <a16:rowId xmlns:a16="http://schemas.microsoft.com/office/drawing/2014/main" val="1567394163"/>
                  </a:ext>
                </a:extLst>
              </a:tr>
              <a:tr h="317500">
                <a:tc>
                  <a:txBody>
                    <a:bodyPr/>
                    <a:lstStyle/>
                    <a:p>
                      <a:pPr marL="0" marR="0">
                        <a:spcBef>
                          <a:spcPts val="0"/>
                        </a:spcBef>
                        <a:spcAft>
                          <a:spcPts val="0"/>
                        </a:spcAft>
                      </a:pPr>
                      <a:r>
                        <a:rPr lang="en-US" sz="1100">
                          <a:effectLst/>
                        </a:rPr>
                        <a:t>Overall Height (ground to top of roll cage)</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Arial"/>
                        </a:rPr>
                        <a:t>62 in</a:t>
                      </a:r>
                    </a:p>
                  </a:txBody>
                  <a:tcPr marL="65707" marR="65707" marT="0" marB="0"/>
                </a:tc>
                <a:tc>
                  <a:txBody>
                    <a:bodyPr/>
                    <a:lstStyle/>
                    <a:p>
                      <a:r>
                        <a:rPr lang="en-US" sz="1050">
                          <a:effectLst/>
                          <a:latin typeface="Arial"/>
                        </a:rPr>
                        <a:t>Accommodate 4WD chain under seat with a 6ft driver. </a:t>
                      </a:r>
                    </a:p>
                  </a:txBody>
                  <a:tcPr marL="65707" marR="65707" marT="0" marB="0"/>
                </a:tc>
                <a:tc>
                  <a:txBody>
                    <a:bodyPr/>
                    <a:lstStyle/>
                    <a:p>
                      <a:r>
                        <a:rPr lang="en-US" sz="1050">
                          <a:effectLst/>
                          <a:latin typeface="Arial"/>
                        </a:rPr>
                        <a:t>64in</a:t>
                      </a:r>
                    </a:p>
                    <a:p>
                      <a:endParaRPr lang="en-US" sz="1050">
                        <a:effectLst/>
                        <a:latin typeface="Arial"/>
                      </a:endParaRPr>
                    </a:p>
                  </a:txBody>
                  <a:tcPr marL="65707" marR="65707" marT="0" marB="0"/>
                </a:tc>
                <a:tc>
                  <a:txBody>
                    <a:bodyPr/>
                    <a:lstStyle/>
                    <a:p>
                      <a:pPr marL="0" marR="0">
                        <a:spcBef>
                          <a:spcPts val="0"/>
                        </a:spcBef>
                        <a:spcAft>
                          <a:spcPts val="0"/>
                        </a:spcAft>
                      </a:pPr>
                      <a:endParaRPr lang="en-US" sz="1050">
                        <a:effectLst/>
                        <a:latin typeface="Arial"/>
                      </a:endParaRPr>
                    </a:p>
                  </a:txBody>
                  <a:tcPr marL="65707" marR="65707" marT="0" marB="0"/>
                </a:tc>
                <a:extLst>
                  <a:ext uri="{0D108BD9-81ED-4DB2-BD59-A6C34878D82A}">
                    <a16:rowId xmlns:a16="http://schemas.microsoft.com/office/drawing/2014/main" val="4246359821"/>
                  </a:ext>
                </a:extLst>
              </a:tr>
              <a:tr h="397384">
                <a:tc>
                  <a:txBody>
                    <a:bodyPr/>
                    <a:lstStyle/>
                    <a:p>
                      <a:pPr marL="0" marR="0">
                        <a:spcBef>
                          <a:spcPts val="0"/>
                        </a:spcBef>
                        <a:spcAft>
                          <a:spcPts val="0"/>
                        </a:spcAft>
                      </a:pPr>
                      <a:r>
                        <a:rPr lang="en-US" sz="1100">
                          <a:effectLst/>
                          <a:latin typeface="Calibri"/>
                          <a:ea typeface="Calibri" panose="020F0502020204030204" pitchFamily="34" charset="0"/>
                        </a:rPr>
                        <a:t>Braking Distance </a:t>
                      </a:r>
                    </a:p>
                  </a:txBody>
                  <a:tcPr marL="65707" marR="65707" marT="0" marB="0"/>
                </a:tc>
                <a:tc>
                  <a:txBody>
                    <a:bodyPr/>
                    <a:lstStyle/>
                    <a:p>
                      <a:pPr marL="0" marR="0">
                        <a:spcBef>
                          <a:spcPts val="0"/>
                        </a:spcBef>
                        <a:spcAft>
                          <a:spcPts val="0"/>
                        </a:spcAft>
                      </a:pPr>
                      <a:r>
                        <a:rPr lang="en-US" sz="1050">
                          <a:effectLst/>
                          <a:latin typeface="Arial"/>
                        </a:rPr>
                        <a:t>Full speed to full stop within 15 ft on asphalt </a:t>
                      </a:r>
                    </a:p>
                  </a:txBody>
                  <a:tcPr marL="65707" marR="65707" marT="0" marB="0"/>
                </a:tc>
                <a:tc>
                  <a:txBody>
                    <a:bodyPr/>
                    <a:lstStyle/>
                    <a:p>
                      <a:r>
                        <a:rPr lang="en-US" sz="1050">
                          <a:effectLst/>
                          <a:latin typeface="Arial"/>
                        </a:rPr>
                        <a:t>To be competitive in the braking test </a:t>
                      </a:r>
                    </a:p>
                  </a:txBody>
                  <a:tcPr marL="65707" marR="65707" marT="0" marB="0"/>
                </a:tc>
                <a:tc>
                  <a:txBody>
                    <a:bodyPr/>
                    <a:lstStyle/>
                    <a:p>
                      <a:r>
                        <a:rPr lang="en-US" sz="1050">
                          <a:effectLst/>
                          <a:latin typeface="Arial"/>
                        </a:rPr>
                        <a:t>12 ft</a:t>
                      </a:r>
                    </a:p>
                  </a:txBody>
                  <a:tcPr marL="65707" marR="65707" marT="0" marB="0"/>
                </a:tc>
                <a:tc>
                  <a:txBody>
                    <a:bodyPr/>
                    <a:lstStyle/>
                    <a:p>
                      <a:pPr marL="0" marR="0">
                        <a:spcBef>
                          <a:spcPts val="0"/>
                        </a:spcBef>
                        <a:spcAft>
                          <a:spcPts val="0"/>
                        </a:spcAft>
                      </a:pPr>
                      <a:endParaRPr lang="en-US" sz="1050">
                        <a:effectLst/>
                        <a:latin typeface="Arial"/>
                      </a:endParaRPr>
                    </a:p>
                  </a:txBody>
                  <a:tcPr marL="65707" marR="65707" marT="0" marB="0"/>
                </a:tc>
                <a:extLst>
                  <a:ext uri="{0D108BD9-81ED-4DB2-BD59-A6C34878D82A}">
                    <a16:rowId xmlns:a16="http://schemas.microsoft.com/office/drawing/2014/main" val="1376525514"/>
                  </a:ext>
                </a:extLst>
              </a:tr>
              <a:tr h="317500">
                <a:tc>
                  <a:txBody>
                    <a:bodyPr/>
                    <a:lstStyle/>
                    <a:p>
                      <a:pPr marL="0" marR="0">
                        <a:spcBef>
                          <a:spcPts val="0"/>
                        </a:spcBef>
                        <a:spcAft>
                          <a:spcPts val="0"/>
                        </a:spcAft>
                      </a:pPr>
                      <a:r>
                        <a:rPr lang="en-US" sz="1100">
                          <a:effectLst/>
                        </a:rPr>
                        <a:t>Ground Clearance</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mn-lt"/>
                        </a:rPr>
                        <a:t>12 in</a:t>
                      </a:r>
                    </a:p>
                  </a:txBody>
                  <a:tcPr marL="65707" marR="65707" marT="0" marB="0"/>
                </a:tc>
                <a:tc>
                  <a:txBody>
                    <a:bodyPr/>
                    <a:lstStyle/>
                    <a:p>
                      <a:pPr marL="0" marR="0" lvl="0" indent="0" algn="l" rtl="0" eaLnBrk="1" fontAlgn="auto" latinLnBrk="0" hangingPunct="1">
                        <a:lnSpc>
                          <a:spcPct val="100000"/>
                        </a:lnSpc>
                        <a:spcBef>
                          <a:spcPts val="0"/>
                        </a:spcBef>
                        <a:spcAft>
                          <a:spcPts val="0"/>
                        </a:spcAft>
                        <a:buClrTx/>
                        <a:buSzTx/>
                        <a:buFontTx/>
                        <a:buNone/>
                      </a:pPr>
                      <a:r>
                        <a:rPr lang="en-US" sz="1050">
                          <a:effectLst/>
                          <a:latin typeface="+mn-lt"/>
                        </a:rPr>
                        <a:t>Handle off-road terrain without high center of gravity</a:t>
                      </a:r>
                    </a:p>
                  </a:txBody>
                  <a:tcPr marL="65707" marR="65707" marT="0" marB="0"/>
                </a:tc>
                <a:tc>
                  <a:txBody>
                    <a:bodyPr/>
                    <a:lstStyle/>
                    <a:p>
                      <a:r>
                        <a:rPr lang="en-US" sz="1050">
                          <a:effectLst/>
                          <a:latin typeface="Arial"/>
                        </a:rPr>
                        <a:t>12 in </a:t>
                      </a:r>
                    </a:p>
                  </a:txBody>
                  <a:tcPr marL="65707" marR="65707" marT="0" marB="0"/>
                </a:tc>
                <a:tc>
                  <a:txBody>
                    <a:bodyPr/>
                    <a:lstStyle/>
                    <a:p>
                      <a:endParaRPr lang="en-US" sz="1050">
                        <a:effectLst/>
                        <a:latin typeface="Arial"/>
                      </a:endParaRPr>
                    </a:p>
                  </a:txBody>
                  <a:tcPr marL="65707" marR="65707" marT="0" marB="0"/>
                </a:tc>
                <a:extLst>
                  <a:ext uri="{0D108BD9-81ED-4DB2-BD59-A6C34878D82A}">
                    <a16:rowId xmlns:a16="http://schemas.microsoft.com/office/drawing/2014/main" val="83169451"/>
                  </a:ext>
                </a:extLst>
              </a:tr>
              <a:tr h="334938">
                <a:tc>
                  <a:txBody>
                    <a:bodyPr/>
                    <a:lstStyle/>
                    <a:p>
                      <a:pPr marL="0" marR="0">
                        <a:spcBef>
                          <a:spcPts val="0"/>
                        </a:spcBef>
                        <a:spcAft>
                          <a:spcPts val="0"/>
                        </a:spcAft>
                      </a:pPr>
                      <a:r>
                        <a:rPr lang="en-US" sz="1100">
                          <a:effectLst/>
                        </a:rPr>
                        <a:t>Tire Size</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Arial"/>
                        </a:rPr>
                        <a:t>23in diameter by 7 in wide </a:t>
                      </a:r>
                    </a:p>
                  </a:txBody>
                  <a:tcPr marL="65707" marR="65707" marT="0" marB="0"/>
                </a:tc>
                <a:tc>
                  <a:txBody>
                    <a:bodyPr/>
                    <a:lstStyle/>
                    <a:p>
                      <a:pPr marL="0" marR="0">
                        <a:spcBef>
                          <a:spcPts val="0"/>
                        </a:spcBef>
                        <a:spcAft>
                          <a:spcPts val="0"/>
                        </a:spcAft>
                      </a:pPr>
                      <a:r>
                        <a:rPr lang="en-US" sz="1050">
                          <a:effectLst/>
                          <a:latin typeface="+mn-lt"/>
                        </a:rPr>
                        <a:t>To achieve desired top speed</a:t>
                      </a:r>
                    </a:p>
                  </a:txBody>
                  <a:tcPr marL="65707" marR="65707" marT="0" marB="0"/>
                </a:tc>
                <a:tc>
                  <a:txBody>
                    <a:bodyPr/>
                    <a:lstStyle/>
                    <a:p>
                      <a:pPr marL="0" marR="0">
                        <a:spcBef>
                          <a:spcPts val="0"/>
                        </a:spcBef>
                        <a:spcAft>
                          <a:spcPts val="0"/>
                        </a:spcAft>
                      </a:pPr>
                      <a:r>
                        <a:rPr lang="en-US" sz="1050">
                          <a:effectLst/>
                          <a:latin typeface="Arial"/>
                        </a:rPr>
                        <a:t>23in diameter by 7in wide</a:t>
                      </a:r>
                    </a:p>
                  </a:txBody>
                  <a:tcPr marL="65707" marR="65707" marT="0" marB="0"/>
                </a:tc>
                <a:tc>
                  <a:txBody>
                    <a:bodyPr/>
                    <a:lstStyle/>
                    <a:p>
                      <a:pPr marL="0" marR="0">
                        <a:spcBef>
                          <a:spcPts val="0"/>
                        </a:spcBef>
                        <a:spcAft>
                          <a:spcPts val="0"/>
                        </a:spcAft>
                      </a:pPr>
                      <a:endParaRPr lang="en-US" sz="1050">
                        <a:effectLst/>
                        <a:latin typeface="Arial"/>
                      </a:endParaRPr>
                    </a:p>
                  </a:txBody>
                  <a:tcPr marL="65707" marR="65707" marT="0" marB="0"/>
                </a:tc>
                <a:extLst>
                  <a:ext uri="{0D108BD9-81ED-4DB2-BD59-A6C34878D82A}">
                    <a16:rowId xmlns:a16="http://schemas.microsoft.com/office/drawing/2014/main" val="2760637800"/>
                  </a:ext>
                </a:extLst>
              </a:tr>
              <a:tr h="227076">
                <a:tc>
                  <a:txBody>
                    <a:bodyPr/>
                    <a:lstStyle/>
                    <a:p>
                      <a:pPr marL="0" marR="0">
                        <a:spcBef>
                          <a:spcPts val="0"/>
                        </a:spcBef>
                        <a:spcAft>
                          <a:spcPts val="0"/>
                        </a:spcAft>
                      </a:pPr>
                      <a:r>
                        <a:rPr lang="en-US" sz="1100">
                          <a:effectLst/>
                        </a:rPr>
                        <a:t>Front Suspension Type</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r>
                        <a:rPr lang="en-US" sz="1050">
                          <a:effectLst/>
                          <a:latin typeface="Arial"/>
                        </a:rPr>
                        <a:t>Unequal length double wishbone </a:t>
                      </a:r>
                    </a:p>
                  </a:txBody>
                  <a:tcPr marL="65707" marR="65707" marT="0" marB="0"/>
                </a:tc>
                <a:tc>
                  <a:txBody>
                    <a:bodyPr/>
                    <a:lstStyle/>
                    <a:p>
                      <a:r>
                        <a:rPr lang="en-US" sz="1050" b="0">
                          <a:effectLst/>
                          <a:latin typeface="Arial"/>
                        </a:rPr>
                        <a:t>Best overall reliability and performance </a:t>
                      </a:r>
                    </a:p>
                  </a:txBody>
                  <a:tcPr marL="65707" marR="65707" marT="0" marB="0"/>
                </a:tc>
                <a:tc>
                  <a:txBody>
                    <a:bodyPr/>
                    <a:lstStyle/>
                    <a:p>
                      <a:r>
                        <a:rPr lang="en-US" sz="1050">
                          <a:effectLst/>
                          <a:latin typeface="Arial"/>
                        </a:rPr>
                        <a:t>Unequal length double wishbone</a:t>
                      </a:r>
                    </a:p>
                  </a:txBody>
                  <a:tcPr marL="65707" marR="65707" marT="0" marB="0"/>
                </a:tc>
                <a:tc>
                  <a:txBody>
                    <a:bodyPr/>
                    <a:lstStyle/>
                    <a:p>
                      <a:endParaRPr lang="en-US" sz="1050">
                        <a:effectLst/>
                        <a:latin typeface="Arial"/>
                      </a:endParaRPr>
                    </a:p>
                  </a:txBody>
                  <a:tcPr marL="65707" marR="65707" marT="0" marB="0"/>
                </a:tc>
                <a:extLst>
                  <a:ext uri="{0D108BD9-81ED-4DB2-BD59-A6C34878D82A}">
                    <a16:rowId xmlns:a16="http://schemas.microsoft.com/office/drawing/2014/main" val="3093246032"/>
                  </a:ext>
                </a:extLst>
              </a:tr>
              <a:tr h="340615">
                <a:tc>
                  <a:txBody>
                    <a:bodyPr/>
                    <a:lstStyle/>
                    <a:p>
                      <a:pPr marL="0" marR="0">
                        <a:spcBef>
                          <a:spcPts val="0"/>
                        </a:spcBef>
                        <a:spcAft>
                          <a:spcPts val="0"/>
                        </a:spcAft>
                      </a:pPr>
                      <a:r>
                        <a:rPr lang="en-US" sz="1100">
                          <a:effectLst/>
                        </a:rPr>
                        <a:t>Overall Suspension Travel (front and rear)</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Arial"/>
                        </a:rPr>
                        <a:t>8 in</a:t>
                      </a:r>
                    </a:p>
                  </a:txBody>
                  <a:tcPr marL="65707" marR="65707" marT="0" marB="0"/>
                </a:tc>
                <a:tc>
                  <a:txBody>
                    <a:bodyPr/>
                    <a:lstStyle/>
                    <a:p>
                      <a:pPr marL="0" marR="0">
                        <a:spcBef>
                          <a:spcPts val="0"/>
                        </a:spcBef>
                        <a:spcAft>
                          <a:spcPts val="0"/>
                        </a:spcAft>
                      </a:pPr>
                      <a:r>
                        <a:rPr lang="en-US" sz="1050">
                          <a:effectLst/>
                          <a:latin typeface="Arial"/>
                        </a:rPr>
                        <a:t>Most used length of suspension travel </a:t>
                      </a:r>
                    </a:p>
                  </a:txBody>
                  <a:tcPr marL="65707" marR="65707" marT="0" marB="0"/>
                </a:tc>
                <a:tc>
                  <a:txBody>
                    <a:bodyPr/>
                    <a:lstStyle/>
                    <a:p>
                      <a:pPr marL="0" marR="0">
                        <a:spcBef>
                          <a:spcPts val="0"/>
                        </a:spcBef>
                        <a:spcAft>
                          <a:spcPts val="0"/>
                        </a:spcAft>
                      </a:pPr>
                      <a:r>
                        <a:rPr lang="en-US" sz="1050">
                          <a:effectLst/>
                          <a:latin typeface="Arial"/>
                        </a:rPr>
                        <a:t>8in</a:t>
                      </a:r>
                    </a:p>
                  </a:txBody>
                  <a:tcPr marL="65707" marR="65707" marT="0" marB="0"/>
                </a:tc>
                <a:tc>
                  <a:txBody>
                    <a:bodyPr/>
                    <a:lstStyle/>
                    <a:p>
                      <a:pPr marL="0" marR="0">
                        <a:spcBef>
                          <a:spcPts val="0"/>
                        </a:spcBef>
                        <a:spcAft>
                          <a:spcPts val="0"/>
                        </a:spcAft>
                      </a:pPr>
                      <a:r>
                        <a:rPr lang="en-US" sz="1050">
                          <a:effectLst/>
                          <a:latin typeface="Arial"/>
                        </a:rPr>
                        <a:t>Potentiometer testing shows 5inches of average  suspension travel used with an added 3 inches for harsh bumps</a:t>
                      </a:r>
                    </a:p>
                  </a:txBody>
                  <a:tcPr marL="65707" marR="65707" marT="0" marB="0"/>
                </a:tc>
                <a:extLst>
                  <a:ext uri="{0D108BD9-81ED-4DB2-BD59-A6C34878D82A}">
                    <a16:rowId xmlns:a16="http://schemas.microsoft.com/office/drawing/2014/main" val="2722326368"/>
                  </a:ext>
                </a:extLst>
              </a:tr>
              <a:tr h="317500">
                <a:tc>
                  <a:txBody>
                    <a:bodyPr/>
                    <a:lstStyle/>
                    <a:p>
                      <a:pPr marL="0" marR="0">
                        <a:spcBef>
                          <a:spcPts val="0"/>
                        </a:spcBef>
                        <a:spcAft>
                          <a:spcPts val="0"/>
                        </a:spcAft>
                      </a:pPr>
                      <a:r>
                        <a:rPr lang="en-US" sz="1100">
                          <a:effectLst/>
                        </a:rPr>
                        <a:t>Rear Suspension Type</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r>
                        <a:rPr lang="en-US" sz="1050">
                          <a:effectLst/>
                          <a:latin typeface="Arial"/>
                        </a:rPr>
                        <a:t>Upper link lower drive shaft (ULDS)</a:t>
                      </a:r>
                    </a:p>
                  </a:txBody>
                  <a:tcPr marL="65707" marR="65707" marT="0" marB="0"/>
                </a:tc>
                <a:tc>
                  <a:txBody>
                    <a:bodyPr/>
                    <a:lstStyle/>
                    <a:p>
                      <a:pPr marL="0" marR="0" lvl="0" indent="0" algn="l" rtl="0" eaLnBrk="1" fontAlgn="auto" latinLnBrk="0" hangingPunct="1">
                        <a:lnSpc>
                          <a:spcPct val="100000"/>
                        </a:lnSpc>
                        <a:spcBef>
                          <a:spcPts val="0"/>
                        </a:spcBef>
                        <a:spcAft>
                          <a:spcPts val="0"/>
                        </a:spcAft>
                        <a:buClrTx/>
                        <a:buSzTx/>
                        <a:buFontTx/>
                        <a:buNone/>
                      </a:pPr>
                      <a:r>
                        <a:rPr lang="en-US" sz="1050">
                          <a:effectLst/>
                          <a:latin typeface="Arial"/>
                        </a:rPr>
                        <a:t>Improved ground clearance and weight reduction </a:t>
                      </a:r>
                    </a:p>
                  </a:txBody>
                  <a:tcPr marL="65707" marR="65707" marT="0" marB="0"/>
                </a:tc>
                <a:tc>
                  <a:txBody>
                    <a:bodyPr/>
                    <a:lstStyle/>
                    <a:p>
                      <a:endParaRPr lang="en-US" sz="1050">
                        <a:effectLst/>
                        <a:latin typeface="Arial"/>
                      </a:endParaRPr>
                    </a:p>
                  </a:txBody>
                  <a:tcPr marL="65707" marR="65707" marT="0" marB="0"/>
                </a:tc>
                <a:tc>
                  <a:txBody>
                    <a:bodyPr/>
                    <a:lstStyle/>
                    <a:p>
                      <a:r>
                        <a:rPr lang="en-US" sz="1050">
                          <a:effectLst/>
                          <a:latin typeface="Arial"/>
                        </a:rPr>
                        <a:t>Utilizes the rear axle held under axial forces as a camber link  </a:t>
                      </a:r>
                    </a:p>
                  </a:txBody>
                  <a:tcPr marL="65707" marR="65707" marT="0" marB="0"/>
                </a:tc>
                <a:extLst>
                  <a:ext uri="{0D108BD9-81ED-4DB2-BD59-A6C34878D82A}">
                    <a16:rowId xmlns:a16="http://schemas.microsoft.com/office/drawing/2014/main" val="1637179344"/>
                  </a:ext>
                </a:extLst>
              </a:tr>
              <a:tr h="119215">
                <a:tc>
                  <a:txBody>
                    <a:bodyPr/>
                    <a:lstStyle/>
                    <a:p>
                      <a:pPr marL="0" marR="0">
                        <a:spcBef>
                          <a:spcPts val="0"/>
                        </a:spcBef>
                        <a:spcAft>
                          <a:spcPts val="0"/>
                        </a:spcAft>
                      </a:pPr>
                      <a:r>
                        <a:rPr lang="en-US" sz="1100">
                          <a:effectLst/>
                        </a:rPr>
                        <a:t>Steering Wheel Rotations lock to lock</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r>
                        <a:rPr lang="en-US" sz="1050">
                          <a:effectLst/>
                          <a:latin typeface="Arial"/>
                        </a:rPr>
                        <a:t>2.5 rev</a:t>
                      </a:r>
                    </a:p>
                  </a:txBody>
                  <a:tcPr marL="65707" marR="65707" marT="0" marB="0"/>
                </a:tc>
                <a:tc>
                  <a:txBody>
                    <a:bodyPr/>
                    <a:lstStyle/>
                    <a:p>
                      <a:r>
                        <a:rPr lang="en-US" sz="1050">
                          <a:effectLst/>
                          <a:latin typeface="Arial"/>
                        </a:rPr>
                        <a:t>Most comfortable grip </a:t>
                      </a:r>
                    </a:p>
                  </a:txBody>
                  <a:tcPr marL="65707" marR="65707" marT="0" marB="0"/>
                </a:tc>
                <a:tc>
                  <a:txBody>
                    <a:bodyPr/>
                    <a:lstStyle/>
                    <a:p>
                      <a:r>
                        <a:rPr lang="en-US" sz="1050">
                          <a:effectLst/>
                          <a:latin typeface="Arial"/>
                        </a:rPr>
                        <a:t>2.5 rev</a:t>
                      </a:r>
                    </a:p>
                  </a:txBody>
                  <a:tcPr marL="65707" marR="65707" marT="0" marB="0"/>
                </a:tc>
                <a:tc>
                  <a:txBody>
                    <a:bodyPr/>
                    <a:lstStyle/>
                    <a:p>
                      <a:endParaRPr lang="en-US" sz="1050">
                        <a:effectLst/>
                        <a:latin typeface="Arial"/>
                      </a:endParaRPr>
                    </a:p>
                  </a:txBody>
                  <a:tcPr marL="65707" marR="65707" marT="0" marB="0"/>
                </a:tc>
                <a:extLst>
                  <a:ext uri="{0D108BD9-81ED-4DB2-BD59-A6C34878D82A}">
                    <a16:rowId xmlns:a16="http://schemas.microsoft.com/office/drawing/2014/main" val="2133742224"/>
                  </a:ext>
                </a:extLst>
              </a:tr>
              <a:tr h="124892">
                <a:tc>
                  <a:txBody>
                    <a:bodyPr/>
                    <a:lstStyle/>
                    <a:p>
                      <a:pPr marL="0" marR="0">
                        <a:spcBef>
                          <a:spcPts val="0"/>
                        </a:spcBef>
                        <a:spcAft>
                          <a:spcPts val="0"/>
                        </a:spcAft>
                      </a:pPr>
                      <a:r>
                        <a:rPr lang="en-US" sz="1100">
                          <a:effectLst/>
                        </a:rPr>
                        <a:t>Outside Turn Radius</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r>
                        <a:rPr lang="en-US" sz="1050">
                          <a:effectLst/>
                          <a:latin typeface="Arial"/>
                        </a:rPr>
                        <a:t>8ft</a:t>
                      </a:r>
                    </a:p>
                  </a:txBody>
                  <a:tcPr marL="65707" marR="65707" marT="0" marB="0"/>
                </a:tc>
                <a:tc>
                  <a:txBody>
                    <a:bodyPr/>
                    <a:lstStyle/>
                    <a:p>
                      <a:r>
                        <a:rPr lang="en-US" sz="1050">
                          <a:effectLst/>
                          <a:latin typeface="Arial"/>
                        </a:rPr>
                        <a:t>Improved maneuverability </a:t>
                      </a:r>
                    </a:p>
                  </a:txBody>
                  <a:tcPr marL="65707" marR="65707" marT="0" marB="0"/>
                </a:tc>
                <a:tc>
                  <a:txBody>
                    <a:bodyPr/>
                    <a:lstStyle/>
                    <a:p>
                      <a:r>
                        <a:rPr lang="en-US" sz="1050">
                          <a:effectLst/>
                          <a:latin typeface="Arial"/>
                        </a:rPr>
                        <a:t>7.5 ft </a:t>
                      </a:r>
                    </a:p>
                  </a:txBody>
                  <a:tcPr marL="65707" marR="65707" marT="0" marB="0"/>
                </a:tc>
                <a:tc>
                  <a:txBody>
                    <a:bodyPr/>
                    <a:lstStyle/>
                    <a:p>
                      <a:endParaRPr lang="en-US" sz="1050">
                        <a:effectLst/>
                        <a:latin typeface="Arial"/>
                      </a:endParaRPr>
                    </a:p>
                  </a:txBody>
                  <a:tcPr marL="65707" marR="65707" marT="0" marB="0"/>
                </a:tc>
                <a:extLst>
                  <a:ext uri="{0D108BD9-81ED-4DB2-BD59-A6C34878D82A}">
                    <a16:rowId xmlns:a16="http://schemas.microsoft.com/office/drawing/2014/main" val="2266273062"/>
                  </a:ext>
                </a:extLst>
              </a:tr>
              <a:tr h="166687">
                <a:tc>
                  <a:txBody>
                    <a:bodyPr/>
                    <a:lstStyle/>
                    <a:p>
                      <a:pPr marL="0" marR="0">
                        <a:spcBef>
                          <a:spcPts val="0"/>
                        </a:spcBef>
                        <a:spcAft>
                          <a:spcPts val="0"/>
                        </a:spcAft>
                      </a:pPr>
                      <a:r>
                        <a:rPr lang="en-US" sz="1100">
                          <a:effectLst/>
                        </a:rPr>
                        <a:t>Top Speed</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Arial"/>
                        </a:rPr>
                        <a:t>35mph</a:t>
                      </a:r>
                    </a:p>
                  </a:txBody>
                  <a:tcPr marL="65707" marR="65707" marT="0" marB="0"/>
                </a:tc>
                <a:tc>
                  <a:txBody>
                    <a:bodyPr/>
                    <a:lstStyle/>
                    <a:p>
                      <a:pPr marL="0" marR="0">
                        <a:spcBef>
                          <a:spcPts val="0"/>
                        </a:spcBef>
                        <a:spcAft>
                          <a:spcPts val="0"/>
                        </a:spcAft>
                      </a:pPr>
                      <a:r>
                        <a:rPr lang="en-US" sz="1050">
                          <a:effectLst/>
                          <a:latin typeface="Arial"/>
                        </a:rPr>
                        <a:t>Competitive speed</a:t>
                      </a:r>
                    </a:p>
                  </a:txBody>
                  <a:tcPr marL="65707" marR="65707" marT="0" marB="0"/>
                </a:tc>
                <a:tc>
                  <a:txBody>
                    <a:bodyPr/>
                    <a:lstStyle/>
                    <a:p>
                      <a:pPr marL="0" marR="0">
                        <a:spcBef>
                          <a:spcPts val="0"/>
                        </a:spcBef>
                        <a:spcAft>
                          <a:spcPts val="0"/>
                        </a:spcAft>
                      </a:pPr>
                      <a:r>
                        <a:rPr lang="en-US" sz="1050">
                          <a:effectLst/>
                          <a:latin typeface="Arial"/>
                        </a:rPr>
                        <a:t>32mph</a:t>
                      </a:r>
                    </a:p>
                  </a:txBody>
                  <a:tcPr marL="65707" marR="65707" marT="0" marB="0"/>
                </a:tc>
                <a:tc>
                  <a:txBody>
                    <a:bodyPr/>
                    <a:lstStyle/>
                    <a:p>
                      <a:pPr marL="0" marR="0">
                        <a:spcBef>
                          <a:spcPts val="0"/>
                        </a:spcBef>
                        <a:spcAft>
                          <a:spcPts val="0"/>
                        </a:spcAft>
                      </a:pPr>
                      <a:endParaRPr lang="en-US" sz="1050">
                        <a:effectLst/>
                        <a:latin typeface="Arial"/>
                      </a:endParaRPr>
                    </a:p>
                  </a:txBody>
                  <a:tcPr marL="65707" marR="65707" marT="0" marB="0"/>
                </a:tc>
                <a:extLst>
                  <a:ext uri="{0D108BD9-81ED-4DB2-BD59-A6C34878D82A}">
                    <a16:rowId xmlns:a16="http://schemas.microsoft.com/office/drawing/2014/main" val="2586730793"/>
                  </a:ext>
                </a:extLst>
              </a:tr>
              <a:tr h="119215">
                <a:tc>
                  <a:txBody>
                    <a:bodyPr/>
                    <a:lstStyle/>
                    <a:p>
                      <a:pPr marL="0" marR="0">
                        <a:spcBef>
                          <a:spcPts val="0"/>
                        </a:spcBef>
                        <a:spcAft>
                          <a:spcPts val="0"/>
                        </a:spcAft>
                      </a:pPr>
                      <a:r>
                        <a:rPr lang="en-US" sz="1100">
                          <a:effectLst/>
                        </a:rPr>
                        <a:t>Acceleration Time (100ft, 150ft)</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r>
                        <a:rPr lang="en-US" sz="1050">
                          <a:effectLst/>
                          <a:latin typeface="Arial"/>
                        </a:rPr>
                        <a:t>4.2s</a:t>
                      </a:r>
                    </a:p>
                  </a:txBody>
                  <a:tcPr marL="65707" marR="65707" marT="0" marB="0"/>
                </a:tc>
                <a:tc>
                  <a:txBody>
                    <a:bodyPr/>
                    <a:lstStyle/>
                    <a:p>
                      <a:endParaRPr lang="en-US" sz="1050">
                        <a:effectLst/>
                        <a:latin typeface="Arial"/>
                      </a:endParaRPr>
                    </a:p>
                  </a:txBody>
                  <a:tcPr marL="65707" marR="65707" marT="0" marB="0"/>
                </a:tc>
                <a:tc>
                  <a:txBody>
                    <a:bodyPr/>
                    <a:lstStyle/>
                    <a:p>
                      <a:r>
                        <a:rPr lang="en-US" sz="1050">
                          <a:effectLst/>
                          <a:latin typeface="Arial"/>
                        </a:rPr>
                        <a:t>4.4 s</a:t>
                      </a:r>
                    </a:p>
                  </a:txBody>
                  <a:tcPr marL="65707" marR="65707" marT="0" marB="0"/>
                </a:tc>
                <a:tc>
                  <a:txBody>
                    <a:bodyPr/>
                    <a:lstStyle/>
                    <a:p>
                      <a:endParaRPr lang="en-US" sz="1050">
                        <a:effectLst/>
                        <a:latin typeface="Arial"/>
                      </a:endParaRPr>
                    </a:p>
                  </a:txBody>
                  <a:tcPr marL="65707" marR="65707" marT="0" marB="0"/>
                </a:tc>
                <a:extLst>
                  <a:ext uri="{0D108BD9-81ED-4DB2-BD59-A6C34878D82A}">
                    <a16:rowId xmlns:a16="http://schemas.microsoft.com/office/drawing/2014/main" val="3430548824"/>
                  </a:ext>
                </a:extLst>
              </a:tr>
              <a:tr h="227076">
                <a:tc>
                  <a:txBody>
                    <a:bodyPr/>
                    <a:lstStyle/>
                    <a:p>
                      <a:pPr marL="0" marR="0">
                        <a:spcBef>
                          <a:spcPts val="0"/>
                        </a:spcBef>
                        <a:spcAft>
                          <a:spcPts val="0"/>
                        </a:spcAft>
                      </a:pPr>
                      <a:r>
                        <a:rPr lang="en-US" sz="1100">
                          <a:effectLst/>
                        </a:rPr>
                        <a:t>Driveline Type (CVT, Sequential, CVT)</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Arial"/>
                        </a:rPr>
                        <a:t>CVT</a:t>
                      </a:r>
                    </a:p>
                  </a:txBody>
                  <a:tcPr marL="65707" marR="65707" marT="0" marB="0"/>
                </a:tc>
                <a:tc>
                  <a:txBody>
                    <a:bodyPr/>
                    <a:lstStyle/>
                    <a:p>
                      <a:pPr marL="0" marR="0">
                        <a:spcBef>
                          <a:spcPts val="0"/>
                        </a:spcBef>
                        <a:spcAft>
                          <a:spcPts val="0"/>
                        </a:spcAft>
                      </a:pPr>
                      <a:r>
                        <a:rPr lang="en-US" sz="1050">
                          <a:effectLst/>
                          <a:latin typeface="Arial"/>
                        </a:rPr>
                        <a:t>Lightweight and reliable </a:t>
                      </a:r>
                    </a:p>
                  </a:txBody>
                  <a:tcPr marL="65707" marR="65707" marT="0" marB="0"/>
                </a:tc>
                <a:tc>
                  <a:txBody>
                    <a:bodyPr/>
                    <a:lstStyle/>
                    <a:p>
                      <a:pPr marL="0" marR="0">
                        <a:spcBef>
                          <a:spcPts val="0"/>
                        </a:spcBef>
                        <a:spcAft>
                          <a:spcPts val="0"/>
                        </a:spcAft>
                      </a:pPr>
                      <a:r>
                        <a:rPr lang="en-US" sz="1050">
                          <a:effectLst/>
                          <a:latin typeface="Arial"/>
                        </a:rPr>
                        <a:t>CVT</a:t>
                      </a:r>
                      <a:endParaRPr lang="en-US" sz="1050">
                        <a:effectLst/>
                        <a:latin typeface="Arial"/>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Arial"/>
                        </a:rPr>
                        <a:t>Quick change weights, ramps, and springs allow for fine tuning </a:t>
                      </a:r>
                    </a:p>
                  </a:txBody>
                  <a:tcPr marL="65707" marR="65707" marT="0" marB="0"/>
                </a:tc>
                <a:extLst>
                  <a:ext uri="{0D108BD9-81ED-4DB2-BD59-A6C34878D82A}">
                    <a16:rowId xmlns:a16="http://schemas.microsoft.com/office/drawing/2014/main" val="534689355"/>
                  </a:ext>
                </a:extLst>
              </a:tr>
              <a:tr h="227076">
                <a:tc>
                  <a:txBody>
                    <a:bodyPr/>
                    <a:lstStyle/>
                    <a:p>
                      <a:pPr marL="0" marR="0">
                        <a:spcBef>
                          <a:spcPts val="0"/>
                        </a:spcBef>
                        <a:spcAft>
                          <a:spcPts val="0"/>
                        </a:spcAft>
                      </a:pPr>
                      <a:r>
                        <a:rPr lang="en-US" sz="1100">
                          <a:effectLst/>
                        </a:rPr>
                        <a:t>4x4 Type </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r>
                        <a:rPr lang="en-US" sz="1050">
                          <a:effectLst/>
                          <a:latin typeface="Arial"/>
                        </a:rPr>
                        <a:t>Chain </a:t>
                      </a:r>
                    </a:p>
                  </a:txBody>
                  <a:tcPr marL="65707" marR="65707" marT="0" marB="0"/>
                </a:tc>
                <a:tc>
                  <a:txBody>
                    <a:bodyPr/>
                    <a:lstStyle/>
                    <a:p>
                      <a:r>
                        <a:rPr lang="en-US" sz="1050">
                          <a:effectLst/>
                          <a:latin typeface="Arial"/>
                        </a:rPr>
                        <a:t>Lightweight and effective</a:t>
                      </a:r>
                    </a:p>
                  </a:txBody>
                  <a:tcPr marL="65707" marR="65707" marT="0" marB="0"/>
                </a:tc>
                <a:tc>
                  <a:txBody>
                    <a:bodyPr/>
                    <a:lstStyle/>
                    <a:p>
                      <a:r>
                        <a:rPr lang="en-US" sz="1050">
                          <a:effectLst/>
                          <a:latin typeface="Arial"/>
                        </a:rPr>
                        <a:t>Chain</a:t>
                      </a:r>
                    </a:p>
                  </a:txBody>
                  <a:tcPr marL="65707" marR="65707" marT="0" marB="0"/>
                </a:tc>
                <a:tc>
                  <a:txBody>
                    <a:bodyPr/>
                    <a:lstStyle/>
                    <a:p>
                      <a:r>
                        <a:rPr lang="en-US" sz="1050">
                          <a:effectLst/>
                          <a:latin typeface="Arial"/>
                        </a:rPr>
                        <a:t>Ratios/performance can be easily adjusted with different sprocket sizes. No differential assemblies needed </a:t>
                      </a:r>
                    </a:p>
                  </a:txBody>
                  <a:tcPr marL="65707" marR="65707" marT="0" marB="0"/>
                </a:tc>
                <a:extLst>
                  <a:ext uri="{0D108BD9-81ED-4DB2-BD59-A6C34878D82A}">
                    <a16:rowId xmlns:a16="http://schemas.microsoft.com/office/drawing/2014/main" val="2544399122"/>
                  </a:ext>
                </a:extLst>
              </a:tr>
              <a:tr h="349250">
                <a:tc>
                  <a:txBody>
                    <a:bodyPr/>
                    <a:lstStyle/>
                    <a:p>
                      <a:pPr marL="0" marR="0">
                        <a:spcBef>
                          <a:spcPts val="0"/>
                        </a:spcBef>
                        <a:spcAft>
                          <a:spcPts val="0"/>
                        </a:spcAft>
                      </a:pPr>
                      <a:r>
                        <a:rPr lang="en-US" sz="1100">
                          <a:effectLst/>
                        </a:rPr>
                        <a:t>Vehicle Life Target (miles/hours)</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Arial"/>
                        </a:rPr>
                        <a:t>25 hours </a:t>
                      </a:r>
                    </a:p>
                  </a:txBody>
                  <a:tcPr marL="65707" marR="65707" marT="0" marB="0"/>
                </a:tc>
                <a:tc>
                  <a:txBody>
                    <a:bodyPr/>
                    <a:lstStyle/>
                    <a:p>
                      <a:pPr marL="0" marR="0">
                        <a:spcBef>
                          <a:spcPts val="0"/>
                        </a:spcBef>
                        <a:spcAft>
                          <a:spcPts val="0"/>
                        </a:spcAft>
                      </a:pPr>
                      <a:r>
                        <a:rPr lang="en-US" sz="1050">
                          <a:effectLst/>
                          <a:latin typeface="Arial"/>
                        </a:rPr>
                        <a:t>Lightweight components while still allowing time for testing </a:t>
                      </a:r>
                    </a:p>
                  </a:txBody>
                  <a:tcPr marL="65707" marR="65707" marT="0" marB="0"/>
                </a:tc>
                <a:tc>
                  <a:txBody>
                    <a:bodyPr/>
                    <a:lstStyle/>
                    <a:p>
                      <a:pPr marL="0" marR="0">
                        <a:spcBef>
                          <a:spcPts val="0"/>
                        </a:spcBef>
                        <a:spcAft>
                          <a:spcPts val="0"/>
                        </a:spcAft>
                      </a:pPr>
                      <a:r>
                        <a:rPr lang="en-US" sz="1050">
                          <a:effectLst/>
                          <a:latin typeface="Arial"/>
                        </a:rPr>
                        <a:t>25 hours</a:t>
                      </a:r>
                    </a:p>
                  </a:txBody>
                  <a:tcPr marL="65707" marR="65707" marT="0" marB="0"/>
                </a:tc>
                <a:tc>
                  <a:txBody>
                    <a:bodyPr/>
                    <a:lstStyle/>
                    <a:p>
                      <a:pPr marL="0" marR="0" lvl="0" indent="0" algn="l" rtl="0" eaLnBrk="1" fontAlgn="auto" latinLnBrk="0" hangingPunct="1">
                        <a:lnSpc>
                          <a:spcPct val="100000"/>
                        </a:lnSpc>
                        <a:spcBef>
                          <a:spcPts val="0"/>
                        </a:spcBef>
                        <a:spcAft>
                          <a:spcPts val="0"/>
                        </a:spcAft>
                        <a:buClrTx/>
                        <a:buSzTx/>
                        <a:buFontTx/>
                        <a:buNone/>
                      </a:pPr>
                      <a:r>
                        <a:rPr lang="en-US" sz="1050">
                          <a:effectLst/>
                          <a:latin typeface="Arial"/>
                        </a:rPr>
                        <a:t>6 hours of drive time for competition, leaving 19 hours of drive time for testing </a:t>
                      </a:r>
                    </a:p>
                  </a:txBody>
                  <a:tcPr marL="65707" marR="65707" marT="0" marB="0"/>
                </a:tc>
                <a:extLst>
                  <a:ext uri="{0D108BD9-81ED-4DB2-BD59-A6C34878D82A}">
                    <a16:rowId xmlns:a16="http://schemas.microsoft.com/office/drawing/2014/main" val="2595937625"/>
                  </a:ext>
                </a:extLst>
              </a:tr>
              <a:tr h="227076">
                <a:tc>
                  <a:txBody>
                    <a:bodyPr/>
                    <a:lstStyle/>
                    <a:p>
                      <a:pPr marL="0" marR="0">
                        <a:spcBef>
                          <a:spcPts val="0"/>
                        </a:spcBef>
                        <a:spcAft>
                          <a:spcPts val="0"/>
                        </a:spcAft>
                      </a:pPr>
                      <a:r>
                        <a:rPr lang="en-US" sz="1100">
                          <a:effectLst/>
                        </a:rPr>
                        <a:t>Key Features</a:t>
                      </a:r>
                      <a:endParaRPr lang="en-US" sz="1100">
                        <a:effectLst/>
                        <a:latin typeface="Calibri" panose="020F0502020204030204" pitchFamily="34" charset="0"/>
                        <a:ea typeface="Calibri" panose="020F0502020204030204" pitchFamily="34" charset="0"/>
                      </a:endParaRPr>
                    </a:p>
                  </a:txBody>
                  <a:tcPr marL="65707" marR="65707" marT="0" marB="0"/>
                </a:tc>
                <a:tc>
                  <a:txBody>
                    <a:bodyPr/>
                    <a:lstStyle/>
                    <a:p>
                      <a:pPr marL="0" marR="0">
                        <a:spcBef>
                          <a:spcPts val="0"/>
                        </a:spcBef>
                        <a:spcAft>
                          <a:spcPts val="0"/>
                        </a:spcAft>
                      </a:pPr>
                      <a:r>
                        <a:rPr lang="en-US" sz="1050">
                          <a:effectLst/>
                          <a:latin typeface="Arial"/>
                        </a:rPr>
                        <a:t> Clutch part time 4wd </a:t>
                      </a:r>
                    </a:p>
                  </a:txBody>
                  <a:tcPr marL="65707" marR="65707" marT="0" marB="0"/>
                </a:tc>
                <a:tc>
                  <a:txBody>
                    <a:bodyPr/>
                    <a:lstStyle/>
                    <a:p>
                      <a:pPr marL="0" marR="0">
                        <a:spcBef>
                          <a:spcPts val="0"/>
                        </a:spcBef>
                        <a:spcAft>
                          <a:spcPts val="0"/>
                        </a:spcAft>
                      </a:pPr>
                      <a:r>
                        <a:rPr lang="en-US" sz="1050">
                          <a:effectLst/>
                          <a:latin typeface="Arial"/>
                        </a:rPr>
                        <a:t>Reduces power loss </a:t>
                      </a:r>
                    </a:p>
                  </a:txBody>
                  <a:tcPr marL="65707" marR="65707" marT="0" marB="0"/>
                </a:tc>
                <a:tc>
                  <a:txBody>
                    <a:bodyPr/>
                    <a:lstStyle/>
                    <a:p>
                      <a:pPr marL="0" marR="0">
                        <a:spcBef>
                          <a:spcPts val="0"/>
                        </a:spcBef>
                        <a:spcAft>
                          <a:spcPts val="0"/>
                        </a:spcAft>
                      </a:pPr>
                      <a:r>
                        <a:rPr lang="en-US" sz="1050">
                          <a:effectLst/>
                          <a:latin typeface="Arial"/>
                        </a:rPr>
                        <a:t>Part time 4wd </a:t>
                      </a:r>
                    </a:p>
                  </a:txBody>
                  <a:tcPr marL="65707" marR="65707" marT="0" marB="0"/>
                </a:tc>
                <a:tc>
                  <a:txBody>
                    <a:bodyPr/>
                    <a:lstStyle/>
                    <a:p>
                      <a:pPr marL="0" marR="0">
                        <a:spcBef>
                          <a:spcPts val="0"/>
                        </a:spcBef>
                        <a:spcAft>
                          <a:spcPts val="0"/>
                        </a:spcAft>
                      </a:pPr>
                      <a:r>
                        <a:rPr lang="en-US" sz="1050">
                          <a:effectLst/>
                          <a:latin typeface="Arial"/>
                          <a:ea typeface="Calibri" panose="020F0502020204030204" pitchFamily="34" charset="0"/>
                        </a:rPr>
                        <a:t>Under driven front axle with one-way clutch engages 4WD only when rear tires loose traction  </a:t>
                      </a:r>
                    </a:p>
                  </a:txBody>
                  <a:tcPr marL="65707" marR="65707" marT="0" marB="0"/>
                </a:tc>
                <a:extLst>
                  <a:ext uri="{0D108BD9-81ED-4DB2-BD59-A6C34878D82A}">
                    <a16:rowId xmlns:a16="http://schemas.microsoft.com/office/drawing/2014/main" val="1782120013"/>
                  </a:ext>
                </a:extLst>
              </a:tr>
            </a:tbl>
          </a:graphicData>
        </a:graphic>
      </p:graphicFrame>
    </p:spTree>
    <p:extLst>
      <p:ext uri="{BB962C8B-B14F-4D97-AF65-F5344CB8AC3E}">
        <p14:creationId xmlns:p14="http://schemas.microsoft.com/office/powerpoint/2010/main" val="1901698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B3AB30D7-834C-47C6-BF0F-34D6DFD32A2A}"/>
              </a:ext>
            </a:extLst>
          </p:cNvPr>
          <p:cNvSpPr>
            <a:spLocks noGrp="1"/>
          </p:cNvSpPr>
          <p:nvPr>
            <p:ph type="body" sz="quarter" idx="13"/>
          </p:nvPr>
        </p:nvSpPr>
        <p:spPr/>
        <p:txBody>
          <a:bodyPr/>
          <a:lstStyle/>
          <a:p>
            <a:r>
              <a:rPr lang="en-US"/>
              <a:t>Top View</a:t>
            </a:r>
          </a:p>
        </p:txBody>
      </p:sp>
      <p:sp>
        <p:nvSpPr>
          <p:cNvPr id="10" name="Title 9">
            <a:extLst>
              <a:ext uri="{FF2B5EF4-FFF2-40B4-BE49-F238E27FC236}">
                <a16:creationId xmlns:a16="http://schemas.microsoft.com/office/drawing/2014/main" id="{E6FC3977-DCD2-498B-B7ED-3C0C6796602E}"/>
              </a:ext>
            </a:extLst>
          </p:cNvPr>
          <p:cNvSpPr>
            <a:spLocks noGrp="1"/>
          </p:cNvSpPr>
          <p:nvPr>
            <p:ph type="title"/>
          </p:nvPr>
        </p:nvSpPr>
        <p:spPr/>
        <p:txBody>
          <a:bodyPr/>
          <a:lstStyle/>
          <a:p>
            <a:r>
              <a:rPr lang="en-US"/>
              <a:t>OVERALL VEHICLE PRESENTATION</a:t>
            </a:r>
          </a:p>
        </p:txBody>
      </p:sp>
      <p:sp>
        <p:nvSpPr>
          <p:cNvPr id="8" name="Content Placeholder 2">
            <a:extLst>
              <a:ext uri="{FF2B5EF4-FFF2-40B4-BE49-F238E27FC236}">
                <a16:creationId xmlns:a16="http://schemas.microsoft.com/office/drawing/2014/main" id="{B2C873D1-61EE-4C24-8580-4ADA39CAD084}"/>
              </a:ext>
            </a:extLst>
          </p:cNvPr>
          <p:cNvSpPr>
            <a:spLocks noGrp="1"/>
          </p:cNvSpPr>
          <p:nvPr>
            <p:ph idx="1"/>
          </p:nvPr>
        </p:nvSpPr>
        <p:spPr/>
        <p:txBody>
          <a:bodyPr vert="horz" lIns="91440" tIns="45720" rIns="91440" bIns="45720" rtlCol="0" anchor="t">
            <a:normAutofit/>
          </a:bodyPr>
          <a:lstStyle/>
          <a:p>
            <a:endParaRPr lang="en-US"/>
          </a:p>
          <a:p>
            <a:pPr marL="169545" lvl="1" indent="0"/>
            <a:endParaRPr lang="en-US"/>
          </a:p>
        </p:txBody>
      </p:sp>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4"/>
          </p:nvPr>
        </p:nvSpPr>
        <p:spPr/>
        <p:txBody>
          <a:bodyPr/>
          <a:lstStyle/>
          <a:p>
            <a:pPr>
              <a:defRPr/>
            </a:pPr>
            <a:fld id="{E855780E-3866-46CD-9270-CC3A93C6A43B}" type="slidenum">
              <a:rPr lang="en-US">
                <a:solidFill>
                  <a:srgbClr val="262626"/>
                </a:solidFill>
                <a:latin typeface="Arial"/>
              </a:rPr>
              <a:pPr>
                <a:defRPr/>
              </a:pPr>
              <a:t>4</a:t>
            </a:fld>
            <a:endParaRPr lang="en-US">
              <a:solidFill>
                <a:srgbClr val="262626"/>
              </a:solidFill>
              <a:latin typeface="Arial"/>
            </a:endParaRPr>
          </a:p>
        </p:txBody>
      </p:sp>
      <p:pic>
        <p:nvPicPr>
          <p:cNvPr id="3" name="Picture 2" descr="A picture containing seat&#10;&#10;Description automatically generated">
            <a:extLst>
              <a:ext uri="{FF2B5EF4-FFF2-40B4-BE49-F238E27FC236}">
                <a16:creationId xmlns:a16="http://schemas.microsoft.com/office/drawing/2014/main" id="{49BD592E-7C39-4975-AE11-5EFC339E81C6}"/>
              </a:ext>
            </a:extLst>
          </p:cNvPr>
          <p:cNvPicPr>
            <a:picLocks noChangeAspect="1"/>
          </p:cNvPicPr>
          <p:nvPr/>
        </p:nvPicPr>
        <p:blipFill rotWithShape="1">
          <a:blip r:embed="rId2">
            <a:extLst>
              <a:ext uri="{28A0092B-C50C-407E-A947-70E740481C1C}">
                <a14:useLocalDpi xmlns:a14="http://schemas.microsoft.com/office/drawing/2010/main" val="0"/>
              </a:ext>
            </a:extLst>
          </a:blip>
          <a:srcRect l="25532" t="10797" r="16329" b="11426"/>
          <a:stretch/>
        </p:blipFill>
        <p:spPr>
          <a:xfrm>
            <a:off x="2366443" y="890916"/>
            <a:ext cx="7302231" cy="5310782"/>
          </a:xfrm>
          <a:prstGeom prst="rect">
            <a:avLst/>
          </a:prstGeom>
          <a:ln>
            <a:solidFill>
              <a:schemeClr val="tx1"/>
            </a:solidFill>
          </a:ln>
        </p:spPr>
      </p:pic>
    </p:spTree>
    <p:extLst>
      <p:ext uri="{BB962C8B-B14F-4D97-AF65-F5344CB8AC3E}">
        <p14:creationId xmlns:p14="http://schemas.microsoft.com/office/powerpoint/2010/main" val="38123078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99E7C45-E9AC-46A3-8FC1-22F857D60E7B}"/>
              </a:ext>
            </a:extLst>
          </p:cNvPr>
          <p:cNvSpPr>
            <a:spLocks noGrp="1"/>
          </p:cNvSpPr>
          <p:nvPr>
            <p:ph type="body" sz="quarter" idx="13"/>
          </p:nvPr>
        </p:nvSpPr>
        <p:spPr/>
        <p:txBody>
          <a:bodyPr/>
          <a:lstStyle/>
          <a:p>
            <a:r>
              <a:rPr lang="en-US"/>
              <a:t>Front View</a:t>
            </a:r>
          </a:p>
        </p:txBody>
      </p:sp>
      <p:sp>
        <p:nvSpPr>
          <p:cNvPr id="10" name="Title 9">
            <a:extLst>
              <a:ext uri="{FF2B5EF4-FFF2-40B4-BE49-F238E27FC236}">
                <a16:creationId xmlns:a16="http://schemas.microsoft.com/office/drawing/2014/main" id="{E6FC3977-DCD2-498B-B7ED-3C0C6796602E}"/>
              </a:ext>
            </a:extLst>
          </p:cNvPr>
          <p:cNvSpPr>
            <a:spLocks noGrp="1"/>
          </p:cNvSpPr>
          <p:nvPr>
            <p:ph type="title"/>
          </p:nvPr>
        </p:nvSpPr>
        <p:spPr/>
        <p:txBody>
          <a:bodyPr/>
          <a:lstStyle/>
          <a:p>
            <a:r>
              <a:rPr lang="en-US"/>
              <a:t>OVERALL VEHICLE PRESENTATION</a:t>
            </a:r>
          </a:p>
        </p:txBody>
      </p:sp>
      <p:sp>
        <p:nvSpPr>
          <p:cNvPr id="8" name="Content Placeholder 2">
            <a:extLst>
              <a:ext uri="{FF2B5EF4-FFF2-40B4-BE49-F238E27FC236}">
                <a16:creationId xmlns:a16="http://schemas.microsoft.com/office/drawing/2014/main" id="{B2C873D1-61EE-4C24-8580-4ADA39CAD084}"/>
              </a:ext>
            </a:extLst>
          </p:cNvPr>
          <p:cNvSpPr>
            <a:spLocks noGrp="1"/>
          </p:cNvSpPr>
          <p:nvPr>
            <p:ph idx="1"/>
          </p:nvPr>
        </p:nvSpPr>
        <p:spPr/>
        <p:txBody>
          <a:bodyPr vert="horz" lIns="91440" tIns="45720" rIns="91440" bIns="45720" rtlCol="0" anchor="t">
            <a:normAutofit/>
          </a:bodyPr>
          <a:lstStyle/>
          <a:p>
            <a:pPr marL="342900" indent="-342900">
              <a:buFont typeface="Arial" panose="020B0604020202020204" pitchFamily="34" charset="0"/>
              <a:buChar char="•"/>
            </a:pPr>
            <a:endParaRPr lang="en-US"/>
          </a:p>
          <a:p>
            <a:endParaRPr lang="en-US"/>
          </a:p>
        </p:txBody>
      </p:sp>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4"/>
          </p:nvPr>
        </p:nvSpPr>
        <p:spPr/>
        <p:txBody>
          <a:bodyPr/>
          <a:lstStyle/>
          <a:p>
            <a:pPr>
              <a:defRPr/>
            </a:pPr>
            <a:fld id="{E855780E-3866-46CD-9270-CC3A93C6A43B}" type="slidenum">
              <a:rPr lang="en-US">
                <a:solidFill>
                  <a:srgbClr val="262626"/>
                </a:solidFill>
                <a:latin typeface="Arial"/>
              </a:rPr>
              <a:pPr>
                <a:defRPr/>
              </a:pPr>
              <a:t>5</a:t>
            </a:fld>
            <a:endParaRPr lang="en-US">
              <a:solidFill>
                <a:srgbClr val="262626"/>
              </a:solidFill>
              <a:latin typeface="Arial"/>
            </a:endParaRPr>
          </a:p>
        </p:txBody>
      </p:sp>
      <p:pic>
        <p:nvPicPr>
          <p:cNvPr id="4" name="Picture 3" descr="A picture containing toy&#10;&#10;Description automatically generated">
            <a:extLst>
              <a:ext uri="{FF2B5EF4-FFF2-40B4-BE49-F238E27FC236}">
                <a16:creationId xmlns:a16="http://schemas.microsoft.com/office/drawing/2014/main" id="{315050E1-086D-402D-AB1C-7BEDA2AEB8C7}"/>
              </a:ext>
            </a:extLst>
          </p:cNvPr>
          <p:cNvPicPr>
            <a:picLocks noChangeAspect="1"/>
          </p:cNvPicPr>
          <p:nvPr/>
        </p:nvPicPr>
        <p:blipFill rotWithShape="1">
          <a:blip r:embed="rId2">
            <a:extLst>
              <a:ext uri="{28A0092B-C50C-407E-A947-70E740481C1C}">
                <a14:useLocalDpi xmlns:a14="http://schemas.microsoft.com/office/drawing/2010/main" val="0"/>
              </a:ext>
            </a:extLst>
          </a:blip>
          <a:srcRect l="34841" t="14703" r="21383" b="2704"/>
          <a:stretch/>
        </p:blipFill>
        <p:spPr>
          <a:xfrm>
            <a:off x="3410876" y="916980"/>
            <a:ext cx="5085261" cy="5215813"/>
          </a:xfrm>
          <a:prstGeom prst="rect">
            <a:avLst/>
          </a:prstGeom>
          <a:ln>
            <a:solidFill>
              <a:schemeClr val="tx1"/>
            </a:solidFill>
          </a:ln>
        </p:spPr>
      </p:pic>
    </p:spTree>
    <p:extLst>
      <p:ext uri="{BB962C8B-B14F-4D97-AF65-F5344CB8AC3E}">
        <p14:creationId xmlns:p14="http://schemas.microsoft.com/office/powerpoint/2010/main" val="22327933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99E7C45-E9AC-46A3-8FC1-22F857D60E7B}"/>
              </a:ext>
            </a:extLst>
          </p:cNvPr>
          <p:cNvSpPr>
            <a:spLocks noGrp="1"/>
          </p:cNvSpPr>
          <p:nvPr>
            <p:ph type="body" sz="quarter" idx="13"/>
          </p:nvPr>
        </p:nvSpPr>
        <p:spPr/>
        <p:txBody>
          <a:bodyPr>
            <a:normAutofit/>
          </a:bodyPr>
          <a:lstStyle/>
          <a:p>
            <a:r>
              <a:rPr lang="en-US"/>
              <a:t>Side View</a:t>
            </a:r>
          </a:p>
        </p:txBody>
      </p:sp>
      <p:sp>
        <p:nvSpPr>
          <p:cNvPr id="10" name="Title 9">
            <a:extLst>
              <a:ext uri="{FF2B5EF4-FFF2-40B4-BE49-F238E27FC236}">
                <a16:creationId xmlns:a16="http://schemas.microsoft.com/office/drawing/2014/main" id="{E6FC3977-DCD2-498B-B7ED-3C0C6796602E}"/>
              </a:ext>
            </a:extLst>
          </p:cNvPr>
          <p:cNvSpPr>
            <a:spLocks noGrp="1"/>
          </p:cNvSpPr>
          <p:nvPr>
            <p:ph type="title"/>
          </p:nvPr>
        </p:nvSpPr>
        <p:spPr/>
        <p:txBody>
          <a:bodyPr/>
          <a:lstStyle/>
          <a:p>
            <a:r>
              <a:rPr lang="en-US"/>
              <a:t>OVERALL VEHICLE PRESENTATION</a:t>
            </a:r>
          </a:p>
        </p:txBody>
      </p:sp>
      <p:pic>
        <p:nvPicPr>
          <p:cNvPr id="4" name="Content Placeholder 3" descr="A picture containing lawn mower, handcart, transport&#10;&#10;Description automatically generated">
            <a:extLst>
              <a:ext uri="{FF2B5EF4-FFF2-40B4-BE49-F238E27FC236}">
                <a16:creationId xmlns:a16="http://schemas.microsoft.com/office/drawing/2014/main" id="{A63A95E5-C3C0-4E21-9C9C-7C3C351EDAE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8702" t="12304" r="18856" b="13643"/>
          <a:stretch/>
        </p:blipFill>
        <p:spPr>
          <a:xfrm>
            <a:off x="2658893" y="902113"/>
            <a:ext cx="6874213" cy="5277173"/>
          </a:xfrm>
          <a:ln>
            <a:solidFill>
              <a:schemeClr val="tx1"/>
            </a:solidFill>
          </a:ln>
        </p:spPr>
      </p:pic>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4"/>
          </p:nvPr>
        </p:nvSpPr>
        <p:spPr/>
        <p:txBody>
          <a:bodyPr/>
          <a:lstStyle/>
          <a:p>
            <a:pPr>
              <a:defRPr/>
            </a:pPr>
            <a:fld id="{E855780E-3866-46CD-9270-CC3A93C6A43B}" type="slidenum">
              <a:rPr lang="en-US">
                <a:solidFill>
                  <a:srgbClr val="262626"/>
                </a:solidFill>
                <a:latin typeface="Arial"/>
              </a:rPr>
              <a:pPr>
                <a:defRPr/>
              </a:pPr>
              <a:t>6</a:t>
            </a:fld>
            <a:endParaRPr lang="en-US">
              <a:solidFill>
                <a:srgbClr val="262626"/>
              </a:solidFill>
              <a:latin typeface="Arial"/>
            </a:endParaRPr>
          </a:p>
        </p:txBody>
      </p:sp>
    </p:spTree>
    <p:extLst>
      <p:ext uri="{BB962C8B-B14F-4D97-AF65-F5344CB8AC3E}">
        <p14:creationId xmlns:p14="http://schemas.microsoft.com/office/powerpoint/2010/main" val="18562560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8D59EC6-FA9E-43F2-BECF-E8F46ACCC2F5}"/>
              </a:ext>
            </a:extLst>
          </p:cNvPr>
          <p:cNvSpPr>
            <a:spLocks noGrp="1"/>
          </p:cNvSpPr>
          <p:nvPr>
            <p:ph type="sldNum" sz="quarter" idx="10"/>
          </p:nvPr>
        </p:nvSpPr>
        <p:spPr/>
        <p:txBody>
          <a:bodyPr/>
          <a:lstStyle/>
          <a:p>
            <a:fld id="{E855780E-3866-46CD-9270-CC3A93C6A43B}" type="slidenum">
              <a:rPr lang="en-US" smtClean="0"/>
              <a:pPr/>
              <a:t>7</a:t>
            </a:fld>
            <a:endParaRPr lang="en-US"/>
          </a:p>
        </p:txBody>
      </p:sp>
      <p:sp>
        <p:nvSpPr>
          <p:cNvPr id="5" name="Title 4">
            <a:extLst>
              <a:ext uri="{FF2B5EF4-FFF2-40B4-BE49-F238E27FC236}">
                <a16:creationId xmlns:a16="http://schemas.microsoft.com/office/drawing/2014/main" id="{1D338186-282B-48CA-9A7A-7B32EC3A55E1}"/>
              </a:ext>
            </a:extLst>
          </p:cNvPr>
          <p:cNvSpPr>
            <a:spLocks noGrp="1"/>
          </p:cNvSpPr>
          <p:nvPr>
            <p:ph type="title"/>
          </p:nvPr>
        </p:nvSpPr>
        <p:spPr/>
        <p:txBody>
          <a:bodyPr/>
          <a:lstStyle/>
          <a:p>
            <a:r>
              <a:rPr lang="en-US"/>
              <a:t>OVERALL VEHICLE PRESENTATION</a:t>
            </a:r>
          </a:p>
        </p:txBody>
      </p:sp>
      <p:sp>
        <p:nvSpPr>
          <p:cNvPr id="6" name="Content Placeholder 5">
            <a:extLst>
              <a:ext uri="{FF2B5EF4-FFF2-40B4-BE49-F238E27FC236}">
                <a16:creationId xmlns:a16="http://schemas.microsoft.com/office/drawing/2014/main" id="{6C135A5A-AFCF-4733-8C91-20C94E4711D2}"/>
              </a:ext>
            </a:extLst>
          </p:cNvPr>
          <p:cNvSpPr>
            <a:spLocks noGrp="1"/>
          </p:cNvSpPr>
          <p:nvPr>
            <p:ph sz="half" idx="2"/>
          </p:nvPr>
        </p:nvSpPr>
        <p:spPr>
          <a:xfrm>
            <a:off x="205318" y="1304925"/>
            <a:ext cx="11781365" cy="4919185"/>
          </a:xfrm>
        </p:spPr>
        <p:txBody>
          <a:bodyPr vert="horz" lIns="91440" tIns="45720" rIns="91440" bIns="45720" rtlCol="0" anchor="t">
            <a:normAutofit/>
          </a:bodyPr>
          <a:lstStyle/>
          <a:p>
            <a:r>
              <a:rPr lang="en-US">
                <a:latin typeface="Arial"/>
                <a:cs typeface="Arial"/>
              </a:rPr>
              <a:t>Manufacturable light weight chassis design</a:t>
            </a:r>
            <a:endParaRPr lang="en-US"/>
          </a:p>
          <a:p>
            <a:pPr marL="461645" lvl="1">
              <a:buFont typeface="Arial" panose="020B0604020202020204" pitchFamily="34" charset="0"/>
              <a:buChar char="•"/>
            </a:pPr>
            <a:r>
              <a:rPr lang="en-US">
                <a:latin typeface="Arial"/>
                <a:cs typeface="Arial"/>
              </a:rPr>
              <a:t>Utilizing 4130 Chromoly Steel; high strength to weight ratio</a:t>
            </a:r>
          </a:p>
          <a:p>
            <a:pPr marL="461645" lvl="1">
              <a:buFont typeface="Arial" panose="020B0604020202020204" pitchFamily="34" charset="0"/>
              <a:buChar char="•"/>
            </a:pPr>
            <a:r>
              <a:rPr lang="en-US">
                <a:latin typeface="Arial"/>
                <a:cs typeface="Arial"/>
              </a:rPr>
              <a:t>Minimize unnecessary structural members and reach 65.6lbs chassis</a:t>
            </a:r>
          </a:p>
          <a:p>
            <a:pPr marL="461645" lvl="1">
              <a:buFont typeface="Arial" panose="020B0604020202020204" pitchFamily="34" charset="0"/>
              <a:buChar char="•"/>
            </a:pPr>
            <a:r>
              <a:rPr lang="en-US">
                <a:latin typeface="Arial"/>
                <a:cs typeface="Arial"/>
              </a:rPr>
              <a:t>Reduce tube manufacturing time by eliminating bends occurring in multiple planes</a:t>
            </a:r>
          </a:p>
          <a:p>
            <a:endParaRPr lang="en-US">
              <a:latin typeface="Arial"/>
              <a:cs typeface="Arial"/>
            </a:endParaRPr>
          </a:p>
          <a:p>
            <a:r>
              <a:rPr lang="en-US">
                <a:latin typeface="Arial"/>
                <a:cs typeface="Arial"/>
              </a:rPr>
              <a:t>Comfortable driving position for the driver</a:t>
            </a:r>
            <a:endParaRPr lang="en-US" i="0">
              <a:latin typeface="Arial"/>
              <a:cs typeface="Arial"/>
            </a:endParaRPr>
          </a:p>
          <a:p>
            <a:pPr marL="461645" lvl="1">
              <a:buChar char="•"/>
            </a:pPr>
            <a:r>
              <a:rPr lang="en-US">
                <a:latin typeface="Arial"/>
                <a:cs typeface="Arial"/>
              </a:rPr>
              <a:t>Mounting the throttle and brake pedals convenient for feet comfortability</a:t>
            </a:r>
          </a:p>
          <a:p>
            <a:pPr marL="461645" lvl="1">
              <a:buChar char="•"/>
            </a:pPr>
            <a:r>
              <a:rPr lang="en-US">
                <a:latin typeface="Arial"/>
                <a:cs typeface="Arial"/>
              </a:rPr>
              <a:t>Position and angle of steering wheel set between drivers' knees for greatest knee/hand clearance</a:t>
            </a:r>
          </a:p>
          <a:p>
            <a:pPr marL="461645" lvl="1">
              <a:buChar char="•"/>
            </a:pPr>
            <a:r>
              <a:rPr lang="en-US">
                <a:latin typeface="Arial"/>
                <a:cs typeface="Arial"/>
              </a:rPr>
              <a:t>Added flange supports in seat to provide stress support in high force turns</a:t>
            </a:r>
            <a:endParaRPr lang="en-US"/>
          </a:p>
          <a:p>
            <a:pPr marL="461645" lvl="1">
              <a:buChar char="•"/>
            </a:pPr>
            <a:r>
              <a:rPr lang="en-US">
                <a:latin typeface="Arial"/>
                <a:cs typeface="Arial"/>
              </a:rPr>
              <a:t>Integrate Shoulder-blade and hip support on seat for reduced sway of driver's body</a:t>
            </a:r>
          </a:p>
          <a:p>
            <a:pPr marL="461645" lvl="1">
              <a:buChar char="•"/>
            </a:pPr>
            <a:endParaRPr lang="en-US">
              <a:latin typeface="Arial"/>
              <a:cs typeface="Arial"/>
            </a:endParaRPr>
          </a:p>
          <a:p>
            <a:r>
              <a:rPr lang="en-US">
                <a:latin typeface="Arial"/>
                <a:cs typeface="Arial"/>
              </a:rPr>
              <a:t>Benchmarking/Testing previous vehicles(2019-2020)</a:t>
            </a:r>
            <a:endParaRPr lang="en-US" b="0">
              <a:latin typeface="Arial"/>
              <a:cs typeface="Arial"/>
            </a:endParaRPr>
          </a:p>
          <a:p>
            <a:pPr marL="461645" lvl="1" indent="-342900">
              <a:buFont typeface="Arial,Sans-Serif" pitchFamily="34" charset="0"/>
              <a:buChar char="•"/>
            </a:pPr>
            <a:r>
              <a:rPr lang="en-US">
                <a:latin typeface="Arial"/>
                <a:cs typeface="Arial"/>
              </a:rPr>
              <a:t>Stress analysis comparisons</a:t>
            </a:r>
          </a:p>
          <a:p>
            <a:pPr marL="461645" lvl="1" indent="-342900">
              <a:buFont typeface="Arial,Sans-Serif" pitchFamily="34" charset="0"/>
              <a:buChar char="•"/>
            </a:pPr>
            <a:r>
              <a:rPr lang="en-US">
                <a:latin typeface="Arial"/>
                <a:cs typeface="Arial"/>
              </a:rPr>
              <a:t>Data acquisition system used to collect loads with strain gauges for 2021 mathematical models</a:t>
            </a:r>
            <a:endParaRPr lang="en-US"/>
          </a:p>
          <a:p>
            <a:pPr marL="461645" lvl="1" indent="-342900">
              <a:buFont typeface="Arial,Sans-Serif" pitchFamily="34" charset="0"/>
              <a:buChar char="•"/>
            </a:pPr>
            <a:r>
              <a:rPr lang="en-US">
                <a:latin typeface="Arial"/>
                <a:cs typeface="Arial"/>
              </a:rPr>
              <a:t>Vehicle performance testing</a:t>
            </a:r>
          </a:p>
          <a:p>
            <a:pPr marL="461645" lvl="1"/>
            <a:endParaRPr lang="en-US">
              <a:latin typeface="Arial"/>
              <a:cs typeface="Arial"/>
            </a:endParaRPr>
          </a:p>
          <a:p>
            <a:pPr marL="461645" lvl="1"/>
            <a:endParaRPr lang="en-US">
              <a:latin typeface="Arial"/>
              <a:cs typeface="Arial"/>
            </a:endParaRPr>
          </a:p>
          <a:p>
            <a:pPr marL="628650" indent="-285750">
              <a:buChar char="•"/>
            </a:pPr>
            <a:endParaRPr lang="en-US">
              <a:latin typeface="Arial"/>
              <a:cs typeface="Arial"/>
            </a:endParaRPr>
          </a:p>
          <a:p>
            <a:pPr marL="461645" lvl="1">
              <a:buChar char="•"/>
            </a:pPr>
            <a:endParaRPr lang="en-US">
              <a:latin typeface="Arial"/>
              <a:cs typeface="Arial"/>
            </a:endParaRPr>
          </a:p>
          <a:p>
            <a:pPr marL="628650" indent="-285750">
              <a:buChar char="•"/>
            </a:pPr>
            <a:endParaRPr lang="en-US">
              <a:latin typeface="Arial"/>
              <a:cs typeface="Arial"/>
            </a:endParaRPr>
          </a:p>
          <a:p>
            <a:pPr marL="342900"/>
            <a:endParaRPr lang="en-US">
              <a:latin typeface="Arial"/>
              <a:cs typeface="Arial"/>
            </a:endParaRPr>
          </a:p>
          <a:p>
            <a:pPr marL="461645" lvl="1">
              <a:buChar char="•"/>
            </a:pPr>
            <a:endParaRPr lang="en-US">
              <a:latin typeface="Arial"/>
              <a:cs typeface="Arial"/>
            </a:endParaRPr>
          </a:p>
          <a:p>
            <a:pPr marL="342900" indent="-342900">
              <a:buChar char="•"/>
            </a:pPr>
            <a:endParaRPr lang="en-US">
              <a:latin typeface="Arial"/>
              <a:cs typeface="Arial"/>
            </a:endParaRPr>
          </a:p>
        </p:txBody>
      </p:sp>
      <p:sp>
        <p:nvSpPr>
          <p:cNvPr id="8" name="Text Placeholder 7">
            <a:extLst>
              <a:ext uri="{FF2B5EF4-FFF2-40B4-BE49-F238E27FC236}">
                <a16:creationId xmlns:a16="http://schemas.microsoft.com/office/drawing/2014/main" id="{AF177CA3-8D96-4652-B4E9-93DDCBD9C398}"/>
              </a:ext>
            </a:extLst>
          </p:cNvPr>
          <p:cNvSpPr>
            <a:spLocks noGrp="1"/>
          </p:cNvSpPr>
          <p:nvPr>
            <p:ph type="body" sz="quarter" idx="16"/>
          </p:nvPr>
        </p:nvSpPr>
        <p:spPr/>
        <p:txBody>
          <a:bodyPr/>
          <a:lstStyle/>
          <a:p>
            <a:r>
              <a:rPr lang="en-US"/>
              <a:t>Chassis and Ergonomics High Level Summary </a:t>
            </a:r>
          </a:p>
        </p:txBody>
      </p:sp>
      <p:pic>
        <p:nvPicPr>
          <p:cNvPr id="2" name="Picture 9" descr="A picture containing indoor, wall&#10;&#10;Description automatically generated">
            <a:extLst>
              <a:ext uri="{FF2B5EF4-FFF2-40B4-BE49-F238E27FC236}">
                <a16:creationId xmlns:a16="http://schemas.microsoft.com/office/drawing/2014/main" id="{4968BED6-FBFB-4C5A-948F-9F48E21B1517}"/>
              </a:ext>
            </a:extLst>
          </p:cNvPr>
          <p:cNvPicPr>
            <a:picLocks noChangeAspect="1"/>
          </p:cNvPicPr>
          <p:nvPr/>
        </p:nvPicPr>
        <p:blipFill rotWithShape="1">
          <a:blip r:embed="rId2"/>
          <a:srcRect l="11473" t="10672" r="8738" b="7221"/>
          <a:stretch/>
        </p:blipFill>
        <p:spPr>
          <a:xfrm>
            <a:off x="9736871" y="1513852"/>
            <a:ext cx="2088832" cy="2877167"/>
          </a:xfrm>
          <a:prstGeom prst="rect">
            <a:avLst/>
          </a:prstGeom>
          <a:ln>
            <a:solidFill>
              <a:schemeClr val="tx1"/>
            </a:solidFill>
          </a:ln>
        </p:spPr>
      </p:pic>
    </p:spTree>
    <p:extLst>
      <p:ext uri="{BB962C8B-B14F-4D97-AF65-F5344CB8AC3E}">
        <p14:creationId xmlns:p14="http://schemas.microsoft.com/office/powerpoint/2010/main" val="27353170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8D59EC6-FA9E-43F2-BECF-E8F46ACCC2F5}"/>
              </a:ext>
            </a:extLst>
          </p:cNvPr>
          <p:cNvSpPr>
            <a:spLocks noGrp="1"/>
          </p:cNvSpPr>
          <p:nvPr>
            <p:ph type="sldNum" sz="quarter" idx="10"/>
          </p:nvPr>
        </p:nvSpPr>
        <p:spPr/>
        <p:txBody>
          <a:bodyPr/>
          <a:lstStyle/>
          <a:p>
            <a:fld id="{E855780E-3866-46CD-9270-CC3A93C6A43B}" type="slidenum">
              <a:rPr lang="en-US" smtClean="0"/>
              <a:pPr/>
              <a:t>8</a:t>
            </a:fld>
            <a:endParaRPr lang="en-US"/>
          </a:p>
        </p:txBody>
      </p:sp>
      <p:sp>
        <p:nvSpPr>
          <p:cNvPr id="5" name="Title 4">
            <a:extLst>
              <a:ext uri="{FF2B5EF4-FFF2-40B4-BE49-F238E27FC236}">
                <a16:creationId xmlns:a16="http://schemas.microsoft.com/office/drawing/2014/main" id="{1D338186-282B-48CA-9A7A-7B32EC3A55E1}"/>
              </a:ext>
            </a:extLst>
          </p:cNvPr>
          <p:cNvSpPr>
            <a:spLocks noGrp="1"/>
          </p:cNvSpPr>
          <p:nvPr>
            <p:ph type="title"/>
          </p:nvPr>
        </p:nvSpPr>
        <p:spPr/>
        <p:txBody>
          <a:bodyPr/>
          <a:lstStyle/>
          <a:p>
            <a:r>
              <a:rPr lang="en-US"/>
              <a:t>OVERALL VEHICLE PRESENTATION</a:t>
            </a:r>
          </a:p>
        </p:txBody>
      </p:sp>
      <p:sp>
        <p:nvSpPr>
          <p:cNvPr id="6" name="Content Placeholder 5">
            <a:extLst>
              <a:ext uri="{FF2B5EF4-FFF2-40B4-BE49-F238E27FC236}">
                <a16:creationId xmlns:a16="http://schemas.microsoft.com/office/drawing/2014/main" id="{6C135A5A-AFCF-4733-8C91-20C94E4711D2}"/>
              </a:ext>
            </a:extLst>
          </p:cNvPr>
          <p:cNvSpPr>
            <a:spLocks noGrp="1"/>
          </p:cNvSpPr>
          <p:nvPr>
            <p:ph sz="half" idx="2"/>
          </p:nvPr>
        </p:nvSpPr>
        <p:spPr>
          <a:xfrm>
            <a:off x="138083" y="1304925"/>
            <a:ext cx="11781365" cy="4919185"/>
          </a:xfrm>
        </p:spPr>
        <p:txBody>
          <a:bodyPr vert="horz" lIns="91440" tIns="45720" rIns="91440" bIns="45720" rtlCol="0" anchor="t">
            <a:normAutofit/>
          </a:bodyPr>
          <a:lstStyle/>
          <a:p>
            <a:pPr marL="342900" indent="-342900">
              <a:buFont typeface="Arial" panose="020B0604020202020204" pitchFamily="34" charset="0"/>
              <a:buChar char="•"/>
            </a:pPr>
            <a:r>
              <a:rPr lang="en-US" b="0">
                <a:solidFill>
                  <a:srgbClr val="262626"/>
                </a:solidFill>
                <a:latin typeface="Arial"/>
                <a:cs typeface="Arial"/>
              </a:rPr>
              <a:t>Achieve 4WD overall system weight of under 45lbs</a:t>
            </a:r>
            <a:endParaRPr lang="en-US" b="0">
              <a:solidFill>
                <a:srgbClr val="262626"/>
              </a:solidFill>
              <a:highlight>
                <a:srgbClr val="FFFF00"/>
              </a:highlight>
              <a:latin typeface="Arial"/>
              <a:cs typeface="Arial"/>
            </a:endParaRPr>
          </a:p>
          <a:p>
            <a:pPr marL="342900" lvl="0" indent="-342900">
              <a:buFont typeface="Arial" panose="020B0604020202020204" pitchFamily="34" charset="0"/>
              <a:buChar char="•"/>
            </a:pPr>
            <a:r>
              <a:rPr lang="en-US" b="0">
                <a:solidFill>
                  <a:srgbClr val="262626"/>
                </a:solidFill>
                <a:latin typeface="Arial"/>
                <a:cs typeface="Arial"/>
              </a:rPr>
              <a:t>Sprag clutches in front hub to help with turning radius</a:t>
            </a:r>
          </a:p>
          <a:p>
            <a:pPr marL="342900" indent="-342900">
              <a:buFont typeface="Arial" panose="020B0604020202020204" pitchFamily="34" charset="0"/>
              <a:buChar char="•"/>
            </a:pPr>
            <a:r>
              <a:rPr lang="en-US" b="0">
                <a:solidFill>
                  <a:srgbClr val="262626"/>
                </a:solidFill>
                <a:latin typeface="Arial"/>
                <a:cs typeface="Arial"/>
              </a:rPr>
              <a:t>Chain drive off 2WD gear box output allows vehicle to continue operating in the event of a 4WD failure</a:t>
            </a:r>
          </a:p>
          <a:p>
            <a:pPr marL="342900" lvl="0" indent="-342900">
              <a:buFont typeface="Arial" panose="020B0604020202020204" pitchFamily="34" charset="0"/>
              <a:buChar char="•"/>
            </a:pPr>
            <a:r>
              <a:rPr lang="en-US" b="0">
                <a:solidFill>
                  <a:srgbClr val="262626"/>
                </a:solidFill>
                <a:latin typeface="Arial"/>
                <a:cs typeface="Arial"/>
              </a:rPr>
              <a:t>Under driven front shafts so that the 4WD only engages when rear wheels slip</a:t>
            </a:r>
          </a:p>
          <a:p>
            <a:pPr marL="342900" indent="-342900">
              <a:buFont typeface="Arial" panose="020B0604020202020204" pitchFamily="34" charset="0"/>
              <a:buChar char="•"/>
            </a:pPr>
            <a:r>
              <a:rPr lang="en-US" b="0">
                <a:solidFill>
                  <a:srgbClr val="262626"/>
                </a:solidFill>
                <a:latin typeface="Arial"/>
                <a:cs typeface="Arial"/>
              </a:rPr>
              <a:t>Used dynamometer testing to measure the friction losses of the 4WD system</a:t>
            </a:r>
          </a:p>
          <a:p>
            <a:pPr marL="342900" lvl="0" indent="-342900">
              <a:buFont typeface="Arial" panose="020B0604020202020204" pitchFamily="34" charset="0"/>
              <a:buChar char="•"/>
            </a:pPr>
            <a:r>
              <a:rPr lang="en-US" b="0">
                <a:solidFill>
                  <a:srgbClr val="262626"/>
                </a:solidFill>
                <a:latin typeface="Arial"/>
                <a:cs typeface="Arial"/>
              </a:rPr>
              <a:t>Gear box total weight of 8.2lbs, use of 9310 alloy and titanium allows for decreased size and weight</a:t>
            </a:r>
          </a:p>
          <a:p>
            <a:pPr marL="342900" indent="-342900">
              <a:buFont typeface="Arial" panose="020B0604020202020204" pitchFamily="34" charset="0"/>
              <a:buChar char="•"/>
            </a:pPr>
            <a:endParaRPr lang="en-US">
              <a:solidFill>
                <a:srgbClr val="262626"/>
              </a:solidFill>
              <a:latin typeface="Arial"/>
              <a:cs typeface="Arial"/>
            </a:endParaRPr>
          </a:p>
          <a:p>
            <a:pPr marL="342900" lvl="0" indent="-342900">
              <a:buFont typeface="Arial" panose="020B0604020202020204" pitchFamily="34" charset="0"/>
              <a:buChar char="•"/>
            </a:pPr>
            <a:endParaRPr lang="en-US"/>
          </a:p>
          <a:p>
            <a:pPr marL="342900" indent="-342900">
              <a:buChar char="•"/>
            </a:pPr>
            <a:endParaRPr lang="en-US"/>
          </a:p>
          <a:p>
            <a:pPr marL="342900" indent="-342900">
              <a:buChar char="•"/>
            </a:pPr>
            <a:endParaRPr lang="en-US"/>
          </a:p>
          <a:p>
            <a:endParaRPr lang="en-US"/>
          </a:p>
        </p:txBody>
      </p:sp>
      <p:sp>
        <p:nvSpPr>
          <p:cNvPr id="8" name="Text Placeholder 7">
            <a:extLst>
              <a:ext uri="{FF2B5EF4-FFF2-40B4-BE49-F238E27FC236}">
                <a16:creationId xmlns:a16="http://schemas.microsoft.com/office/drawing/2014/main" id="{AF177CA3-8D96-4652-B4E9-93DDCBD9C398}"/>
              </a:ext>
            </a:extLst>
          </p:cNvPr>
          <p:cNvSpPr>
            <a:spLocks noGrp="1"/>
          </p:cNvSpPr>
          <p:nvPr>
            <p:ph type="body" sz="quarter" idx="16"/>
          </p:nvPr>
        </p:nvSpPr>
        <p:spPr/>
        <p:txBody>
          <a:bodyPr/>
          <a:lstStyle/>
          <a:p>
            <a:r>
              <a:rPr lang="en-US"/>
              <a:t>Drivetrain Sub-System Highlights </a:t>
            </a:r>
          </a:p>
        </p:txBody>
      </p:sp>
      <p:pic>
        <p:nvPicPr>
          <p:cNvPr id="11" name="Picture 10" descr="Diagram&#10;&#10;Description automatically generated">
            <a:extLst>
              <a:ext uri="{FF2B5EF4-FFF2-40B4-BE49-F238E27FC236}">
                <a16:creationId xmlns:a16="http://schemas.microsoft.com/office/drawing/2014/main" id="{89849412-9D8F-4C51-B26F-2F36433E99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211" y="3826809"/>
            <a:ext cx="2134062" cy="2286177"/>
          </a:xfrm>
          <a:prstGeom prst="rect">
            <a:avLst/>
          </a:prstGeom>
          <a:ln>
            <a:solidFill>
              <a:schemeClr val="tx1"/>
            </a:solidFill>
          </a:ln>
        </p:spPr>
      </p:pic>
      <p:pic>
        <p:nvPicPr>
          <p:cNvPr id="13" name="Picture 12">
            <a:extLst>
              <a:ext uri="{FF2B5EF4-FFF2-40B4-BE49-F238E27FC236}">
                <a16:creationId xmlns:a16="http://schemas.microsoft.com/office/drawing/2014/main" id="{06CBCA9C-137B-47D0-8C11-D4E40C3E67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8424" y="4284903"/>
            <a:ext cx="3357040" cy="1828083"/>
          </a:xfrm>
          <a:prstGeom prst="rect">
            <a:avLst/>
          </a:prstGeom>
          <a:ln>
            <a:solidFill>
              <a:schemeClr val="tx1"/>
            </a:solidFill>
          </a:ln>
        </p:spPr>
      </p:pic>
      <p:pic>
        <p:nvPicPr>
          <p:cNvPr id="15" name="Picture 14">
            <a:extLst>
              <a:ext uri="{FF2B5EF4-FFF2-40B4-BE49-F238E27FC236}">
                <a16:creationId xmlns:a16="http://schemas.microsoft.com/office/drawing/2014/main" id="{D2EEE703-6604-4B2A-B041-60588B1580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30534" y="3764864"/>
            <a:ext cx="2846112" cy="2351832"/>
          </a:xfrm>
          <a:prstGeom prst="rect">
            <a:avLst/>
          </a:prstGeom>
          <a:ln>
            <a:solidFill>
              <a:schemeClr val="tx1"/>
            </a:solidFill>
          </a:ln>
        </p:spPr>
      </p:pic>
      <p:sp>
        <p:nvSpPr>
          <p:cNvPr id="2" name="TextBox 1">
            <a:extLst>
              <a:ext uri="{FF2B5EF4-FFF2-40B4-BE49-F238E27FC236}">
                <a16:creationId xmlns:a16="http://schemas.microsoft.com/office/drawing/2014/main" id="{36AA14CE-C789-47E6-A5EC-198412223D7A}"/>
              </a:ext>
            </a:extLst>
          </p:cNvPr>
          <p:cNvSpPr txBox="1"/>
          <p:nvPr/>
        </p:nvSpPr>
        <p:spPr>
          <a:xfrm>
            <a:off x="600636" y="60354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*CV Hub Assembly Section View</a:t>
            </a:r>
            <a:r>
              <a:rPr lang="en-US"/>
              <a:t> </a:t>
            </a:r>
          </a:p>
        </p:txBody>
      </p:sp>
      <p:sp>
        <p:nvSpPr>
          <p:cNvPr id="4" name="TextBox 3">
            <a:extLst>
              <a:ext uri="{FF2B5EF4-FFF2-40B4-BE49-F238E27FC236}">
                <a16:creationId xmlns:a16="http://schemas.microsoft.com/office/drawing/2014/main" id="{78822AF5-8AE7-4245-9C28-8249B2C28F5D}"/>
              </a:ext>
            </a:extLst>
          </p:cNvPr>
          <p:cNvSpPr txBox="1"/>
          <p:nvPr/>
        </p:nvSpPr>
        <p:spPr>
          <a:xfrm>
            <a:off x="4343400" y="60354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*4WD Side View </a:t>
            </a:r>
            <a:r>
              <a:rPr lang="en-US"/>
              <a:t> </a:t>
            </a:r>
          </a:p>
        </p:txBody>
      </p:sp>
      <p:sp>
        <p:nvSpPr>
          <p:cNvPr id="7" name="TextBox 6">
            <a:extLst>
              <a:ext uri="{FF2B5EF4-FFF2-40B4-BE49-F238E27FC236}">
                <a16:creationId xmlns:a16="http://schemas.microsoft.com/office/drawing/2014/main" id="{105F3047-1F98-46DE-AEAC-796119A0F01A}"/>
              </a:ext>
            </a:extLst>
          </p:cNvPr>
          <p:cNvSpPr txBox="1"/>
          <p:nvPr/>
        </p:nvSpPr>
        <p:spPr>
          <a:xfrm>
            <a:off x="7985312" y="60354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*Open Gear Box View </a:t>
            </a:r>
            <a:r>
              <a:rPr lang="en-US"/>
              <a:t> </a:t>
            </a:r>
          </a:p>
        </p:txBody>
      </p:sp>
      <p:sp>
        <p:nvSpPr>
          <p:cNvPr id="12" name="TextBox 11">
            <a:extLst>
              <a:ext uri="{FF2B5EF4-FFF2-40B4-BE49-F238E27FC236}">
                <a16:creationId xmlns:a16="http://schemas.microsoft.com/office/drawing/2014/main" id="{5482477F-E831-438A-BA9E-64A276ADE726}"/>
              </a:ext>
            </a:extLst>
          </p:cNvPr>
          <p:cNvSpPr txBox="1"/>
          <p:nvPr/>
        </p:nvSpPr>
        <p:spPr>
          <a:xfrm>
            <a:off x="738211" y="3826809"/>
            <a:ext cx="975523" cy="523220"/>
          </a:xfrm>
          <a:prstGeom prst="rect">
            <a:avLst/>
          </a:prstGeom>
          <a:noFill/>
        </p:spPr>
        <p:txBody>
          <a:bodyPr wrap="square" lIns="91440" tIns="45720" rIns="91440" bIns="45720" rtlCol="0" anchor="t">
            <a:spAutoFit/>
          </a:bodyPr>
          <a:lstStyle/>
          <a:p>
            <a:r>
              <a:rPr lang="en-US" sz="1400"/>
              <a:t>One-Way </a:t>
            </a:r>
            <a:endParaRPr lang="en-US"/>
          </a:p>
          <a:p>
            <a:r>
              <a:rPr lang="en-US" sz="1400"/>
              <a:t>Bearing</a:t>
            </a:r>
            <a:endParaRPr lang="en-US"/>
          </a:p>
        </p:txBody>
      </p:sp>
      <p:sp>
        <p:nvSpPr>
          <p:cNvPr id="14" name="TextBox 13">
            <a:extLst>
              <a:ext uri="{FF2B5EF4-FFF2-40B4-BE49-F238E27FC236}">
                <a16:creationId xmlns:a16="http://schemas.microsoft.com/office/drawing/2014/main" id="{3D855A04-035A-4169-8554-9DC6EBD244BB}"/>
              </a:ext>
            </a:extLst>
          </p:cNvPr>
          <p:cNvSpPr txBox="1"/>
          <p:nvPr/>
        </p:nvSpPr>
        <p:spPr>
          <a:xfrm>
            <a:off x="2895946" y="4775474"/>
            <a:ext cx="1152909" cy="307777"/>
          </a:xfrm>
          <a:prstGeom prst="rect">
            <a:avLst/>
          </a:prstGeom>
          <a:noFill/>
        </p:spPr>
        <p:txBody>
          <a:bodyPr wrap="square" lIns="91440" tIns="45720" rIns="91440" bIns="45720" rtlCol="0" anchor="t">
            <a:spAutoFit/>
          </a:bodyPr>
          <a:lstStyle/>
          <a:p>
            <a:r>
              <a:rPr lang="en-US" sz="1400"/>
              <a:t>CV Spindle</a:t>
            </a:r>
            <a:endParaRPr lang="en-US"/>
          </a:p>
        </p:txBody>
      </p:sp>
      <p:sp>
        <p:nvSpPr>
          <p:cNvPr id="16" name="TextBox 15">
            <a:extLst>
              <a:ext uri="{FF2B5EF4-FFF2-40B4-BE49-F238E27FC236}">
                <a16:creationId xmlns:a16="http://schemas.microsoft.com/office/drawing/2014/main" id="{14F83536-A451-424A-AC52-EE7FADE630D8}"/>
              </a:ext>
            </a:extLst>
          </p:cNvPr>
          <p:cNvSpPr txBox="1"/>
          <p:nvPr/>
        </p:nvSpPr>
        <p:spPr>
          <a:xfrm>
            <a:off x="738210" y="5418512"/>
            <a:ext cx="975523" cy="523220"/>
          </a:xfrm>
          <a:prstGeom prst="rect">
            <a:avLst/>
          </a:prstGeom>
          <a:noFill/>
        </p:spPr>
        <p:txBody>
          <a:bodyPr wrap="square" lIns="91440" tIns="45720" rIns="91440" bIns="45720" rtlCol="0" anchor="t">
            <a:spAutoFit/>
          </a:bodyPr>
          <a:lstStyle/>
          <a:p>
            <a:r>
              <a:rPr lang="en-US" sz="1400"/>
              <a:t>Ball Bearing</a:t>
            </a:r>
            <a:endParaRPr lang="en-US"/>
          </a:p>
        </p:txBody>
      </p:sp>
      <p:sp>
        <p:nvSpPr>
          <p:cNvPr id="17" name="TextBox 16">
            <a:extLst>
              <a:ext uri="{FF2B5EF4-FFF2-40B4-BE49-F238E27FC236}">
                <a16:creationId xmlns:a16="http://schemas.microsoft.com/office/drawing/2014/main" id="{C227D967-361B-438A-A63C-108FE4366B49}"/>
              </a:ext>
            </a:extLst>
          </p:cNvPr>
          <p:cNvSpPr txBox="1"/>
          <p:nvPr/>
        </p:nvSpPr>
        <p:spPr>
          <a:xfrm>
            <a:off x="2923683" y="4131014"/>
            <a:ext cx="975523" cy="307777"/>
          </a:xfrm>
          <a:prstGeom prst="rect">
            <a:avLst/>
          </a:prstGeom>
          <a:noFill/>
        </p:spPr>
        <p:txBody>
          <a:bodyPr wrap="square" lIns="91440" tIns="45720" rIns="91440" bIns="45720" rtlCol="0" anchor="t">
            <a:spAutoFit/>
          </a:bodyPr>
          <a:lstStyle/>
          <a:p>
            <a:r>
              <a:rPr lang="en-US" sz="1400"/>
              <a:t>Hub</a:t>
            </a:r>
            <a:endParaRPr lang="en-US"/>
          </a:p>
        </p:txBody>
      </p:sp>
      <p:cxnSp>
        <p:nvCxnSpPr>
          <p:cNvPr id="18" name="Straight Arrow Connector 17">
            <a:extLst>
              <a:ext uri="{FF2B5EF4-FFF2-40B4-BE49-F238E27FC236}">
                <a16:creationId xmlns:a16="http://schemas.microsoft.com/office/drawing/2014/main" id="{E0A68462-01F1-4742-A273-F7DC423FE385}"/>
              </a:ext>
            </a:extLst>
          </p:cNvPr>
          <p:cNvCxnSpPr>
            <a:cxnSpLocks/>
            <a:stCxn id="17" idx="1"/>
          </p:cNvCxnSpPr>
          <p:nvPr/>
        </p:nvCxnSpPr>
        <p:spPr>
          <a:xfrm flipH="1">
            <a:off x="2362757" y="4284903"/>
            <a:ext cx="560926" cy="649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86E9135-16A3-4F77-8BB8-71629BFB2B58}"/>
              </a:ext>
            </a:extLst>
          </p:cNvPr>
          <p:cNvCxnSpPr>
            <a:cxnSpLocks/>
            <a:stCxn id="14" idx="1"/>
          </p:cNvCxnSpPr>
          <p:nvPr/>
        </p:nvCxnSpPr>
        <p:spPr>
          <a:xfrm flipH="1">
            <a:off x="2313862" y="4929363"/>
            <a:ext cx="582084" cy="114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88D935D-644D-483D-9110-F3FE648AB741}"/>
              </a:ext>
            </a:extLst>
          </p:cNvPr>
          <p:cNvCxnSpPr>
            <a:cxnSpLocks/>
          </p:cNvCxnSpPr>
          <p:nvPr/>
        </p:nvCxnSpPr>
        <p:spPr>
          <a:xfrm flipV="1">
            <a:off x="1448908" y="5237801"/>
            <a:ext cx="504543" cy="2793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36B21519-609B-404C-9714-C8B4E642E6B7}"/>
              </a:ext>
            </a:extLst>
          </p:cNvPr>
          <p:cNvCxnSpPr>
            <a:cxnSpLocks/>
          </p:cNvCxnSpPr>
          <p:nvPr/>
        </p:nvCxnSpPr>
        <p:spPr>
          <a:xfrm>
            <a:off x="1469918" y="4227427"/>
            <a:ext cx="711987" cy="4630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78A980AE-6F4F-4C15-8922-0036D9B31543}"/>
              </a:ext>
            </a:extLst>
          </p:cNvPr>
          <p:cNvCxnSpPr>
            <a:cxnSpLocks/>
          </p:cNvCxnSpPr>
          <p:nvPr/>
        </p:nvCxnSpPr>
        <p:spPr>
          <a:xfrm flipV="1">
            <a:off x="1502904" y="5263962"/>
            <a:ext cx="810957" cy="3607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84924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8D59EC6-FA9E-43F2-BECF-E8F46ACCC2F5}"/>
              </a:ext>
            </a:extLst>
          </p:cNvPr>
          <p:cNvSpPr>
            <a:spLocks noGrp="1"/>
          </p:cNvSpPr>
          <p:nvPr>
            <p:ph type="sldNum" sz="quarter" idx="10"/>
          </p:nvPr>
        </p:nvSpPr>
        <p:spPr/>
        <p:txBody>
          <a:bodyPr/>
          <a:lstStyle/>
          <a:p>
            <a:fld id="{E855780E-3866-46CD-9270-CC3A93C6A43B}" type="slidenum">
              <a:rPr lang="en-US" smtClean="0"/>
              <a:pPr/>
              <a:t>9</a:t>
            </a:fld>
            <a:endParaRPr lang="en-US"/>
          </a:p>
        </p:txBody>
      </p:sp>
      <p:sp>
        <p:nvSpPr>
          <p:cNvPr id="5" name="Title 4">
            <a:extLst>
              <a:ext uri="{FF2B5EF4-FFF2-40B4-BE49-F238E27FC236}">
                <a16:creationId xmlns:a16="http://schemas.microsoft.com/office/drawing/2014/main" id="{1D338186-282B-48CA-9A7A-7B32EC3A55E1}"/>
              </a:ext>
            </a:extLst>
          </p:cNvPr>
          <p:cNvSpPr>
            <a:spLocks noGrp="1"/>
          </p:cNvSpPr>
          <p:nvPr>
            <p:ph type="title"/>
          </p:nvPr>
        </p:nvSpPr>
        <p:spPr/>
        <p:txBody>
          <a:bodyPr/>
          <a:lstStyle/>
          <a:p>
            <a:r>
              <a:rPr lang="en-US"/>
              <a:t>OVERALL VEHICLE PRESENTATION</a:t>
            </a:r>
          </a:p>
        </p:txBody>
      </p:sp>
      <p:pic>
        <p:nvPicPr>
          <p:cNvPr id="4" name="Content Placeholder 3" descr="A picture containing outdoor&#10;&#10;Description automatically generated">
            <a:extLst>
              <a:ext uri="{FF2B5EF4-FFF2-40B4-BE49-F238E27FC236}">
                <a16:creationId xmlns:a16="http://schemas.microsoft.com/office/drawing/2014/main" id="{7C4C793D-BE1F-4DA8-9FF6-58070CC8090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rot="5400000">
            <a:off x="3417466" y="2411857"/>
            <a:ext cx="3800251" cy="2850188"/>
          </a:xfrm>
          <a:ln w="9525">
            <a:solidFill>
              <a:schemeClr val="tx1"/>
            </a:solidFill>
          </a:ln>
        </p:spPr>
      </p:pic>
      <p:sp>
        <p:nvSpPr>
          <p:cNvPr id="8" name="Text Placeholder 7">
            <a:extLst>
              <a:ext uri="{FF2B5EF4-FFF2-40B4-BE49-F238E27FC236}">
                <a16:creationId xmlns:a16="http://schemas.microsoft.com/office/drawing/2014/main" id="{AF177CA3-8D96-4652-B4E9-93DDCBD9C398}"/>
              </a:ext>
            </a:extLst>
          </p:cNvPr>
          <p:cNvSpPr>
            <a:spLocks noGrp="1"/>
          </p:cNvSpPr>
          <p:nvPr>
            <p:ph type="body" sz="quarter" idx="16"/>
          </p:nvPr>
        </p:nvSpPr>
        <p:spPr/>
        <p:txBody>
          <a:bodyPr/>
          <a:lstStyle/>
          <a:p>
            <a:r>
              <a:rPr lang="en-US"/>
              <a:t>Suspension and Steering High Level Summary</a:t>
            </a:r>
          </a:p>
        </p:txBody>
      </p:sp>
      <p:sp>
        <p:nvSpPr>
          <p:cNvPr id="9" name="Content Placeholder 2">
            <a:extLst>
              <a:ext uri="{FF2B5EF4-FFF2-40B4-BE49-F238E27FC236}">
                <a16:creationId xmlns:a16="http://schemas.microsoft.com/office/drawing/2014/main" id="{04A1AE19-9AF6-4D2C-876E-915331E69E3C}"/>
              </a:ext>
            </a:extLst>
          </p:cNvPr>
          <p:cNvSpPr txBox="1">
            <a:spLocks/>
          </p:cNvSpPr>
          <p:nvPr/>
        </p:nvSpPr>
        <p:spPr>
          <a:xfrm>
            <a:off x="205318" y="1468219"/>
            <a:ext cx="3616405" cy="5140288"/>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200"/>
              </a:spcBef>
              <a:buFont typeface="Arial" pitchFamily="34" charset="0"/>
              <a:buNone/>
              <a:defRPr lang="en-US" sz="1800" b="1" kern="1200" dirty="0" smtClean="0">
                <a:solidFill>
                  <a:schemeClr val="tx1"/>
                </a:solidFill>
                <a:latin typeface="Arial" pitchFamily="34" charset="0"/>
                <a:ea typeface="+mn-ea"/>
                <a:cs typeface="Arial" pitchFamily="34" charset="0"/>
              </a:defRPr>
            </a:lvl1pPr>
            <a:lvl2pPr marL="118872" indent="0" algn="l" defTabSz="914400" rtl="0" eaLnBrk="1" latinLnBrk="0" hangingPunct="1">
              <a:lnSpc>
                <a:spcPct val="90000"/>
              </a:lnSpc>
              <a:spcBef>
                <a:spcPts val="400"/>
              </a:spcBef>
              <a:spcAft>
                <a:spcPts val="0"/>
              </a:spcAft>
              <a:buFont typeface="Arial" pitchFamily="34" charset="0"/>
              <a:buNone/>
              <a:defRPr lang="en-US" sz="1600" b="0" kern="1200" dirty="0" smtClean="0">
                <a:solidFill>
                  <a:schemeClr val="tx1"/>
                </a:solidFill>
                <a:latin typeface="Arial" pitchFamily="34" charset="0"/>
                <a:ea typeface="+mn-ea"/>
                <a:cs typeface="Arial" pitchFamily="34" charset="0"/>
              </a:defRPr>
            </a:lvl2pPr>
            <a:lvl3pPr marL="347472" indent="0" algn="l" defTabSz="914400" rtl="0" eaLnBrk="1" latinLnBrk="0" hangingPunct="1">
              <a:lnSpc>
                <a:spcPct val="90000"/>
              </a:lnSpc>
              <a:spcBef>
                <a:spcPts val="400"/>
              </a:spcBef>
              <a:spcAft>
                <a:spcPts val="0"/>
              </a:spcAft>
              <a:buFont typeface="Arial" pitchFamily="34" charset="0"/>
              <a:buNone/>
              <a:defRPr lang="en-US" sz="1400" b="0" i="1" kern="1200" dirty="0" smtClean="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sz="1400" b="0" kern="120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sz="1400" b="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04495" lvl="1" indent="-285750">
              <a:lnSpc>
                <a:spcPct val="110000"/>
              </a:lnSpc>
              <a:buFont typeface="Arial" panose="020B0604020202020204" pitchFamily="34" charset="0"/>
              <a:buChar char="•"/>
            </a:pPr>
            <a:r>
              <a:rPr lang="en-US" sz="1800"/>
              <a:t>Unequal length, double wishbone setup </a:t>
            </a:r>
          </a:p>
          <a:p>
            <a:pPr marL="404495" lvl="1" indent="-285750">
              <a:lnSpc>
                <a:spcPct val="110000"/>
              </a:lnSpc>
              <a:buFont typeface="Arial" panose="020B0604020202020204" pitchFamily="34" charset="0"/>
              <a:buChar char="•"/>
            </a:pPr>
            <a:r>
              <a:rPr lang="en-US" sz="1800"/>
              <a:t>Upper mounted shocks with shock ratio of 2.25:1</a:t>
            </a:r>
          </a:p>
          <a:p>
            <a:pPr marL="404495" lvl="1" indent="-285750">
              <a:lnSpc>
                <a:spcPct val="110000"/>
              </a:lnSpc>
              <a:buFont typeface="Arial" panose="020B0604020202020204" pitchFamily="34" charset="0"/>
              <a:buChar char="•"/>
            </a:pPr>
            <a:r>
              <a:rPr lang="en-US" sz="1800"/>
              <a:t>4130 Chromoly tubing control arms </a:t>
            </a:r>
          </a:p>
          <a:p>
            <a:pPr marL="404495" lvl="1" indent="-285750">
              <a:lnSpc>
                <a:spcPct val="110000"/>
              </a:lnSpc>
              <a:buFont typeface="Arial" panose="020B0604020202020204" pitchFamily="34" charset="0"/>
              <a:buChar char="•"/>
            </a:pPr>
            <a:r>
              <a:rPr lang="en-US" sz="1800"/>
              <a:t>Billet 6061 Aluminum knuckles manufactured in-house</a:t>
            </a:r>
          </a:p>
          <a:p>
            <a:pPr marL="404495" lvl="1" indent="-285750">
              <a:lnSpc>
                <a:spcPct val="110000"/>
              </a:lnSpc>
              <a:buFont typeface="Arial" panose="020B0604020202020204" pitchFamily="34" charset="0"/>
              <a:buChar char="•"/>
            </a:pPr>
            <a:r>
              <a:rPr lang="en-US" sz="1800"/>
              <a:t>8” total suspension travel</a:t>
            </a:r>
          </a:p>
          <a:p>
            <a:pPr marL="404495" lvl="1" indent="-285750">
              <a:lnSpc>
                <a:spcPct val="110000"/>
              </a:lnSpc>
              <a:buFont typeface="Arial" panose="020B0604020202020204" pitchFamily="34" charset="0"/>
              <a:buChar char="•"/>
            </a:pPr>
            <a:r>
              <a:rPr lang="en-US" sz="1800"/>
              <a:t>50/50 weight bias over front and rear wheels</a:t>
            </a:r>
          </a:p>
          <a:p>
            <a:pPr marL="404495" lvl="1" indent="-285750">
              <a:lnSpc>
                <a:spcPct val="110000"/>
              </a:lnSpc>
              <a:buFont typeface="Arial" panose="020B0604020202020204" pitchFamily="34" charset="0"/>
              <a:buChar char="•"/>
            </a:pPr>
            <a:r>
              <a:rPr lang="en-US" sz="1800"/>
              <a:t>15% increase in braking force from previous year NAU Baja vehicle</a:t>
            </a:r>
          </a:p>
          <a:p>
            <a:pPr marL="404495" lvl="1" indent="-285750">
              <a:buFont typeface="Arial" panose="020B0604020202020204" pitchFamily="34" charset="0"/>
              <a:buChar char="•"/>
            </a:pPr>
            <a:endParaRPr lang="en-US"/>
          </a:p>
          <a:p>
            <a:pPr marL="404495" lvl="1" indent="-285750">
              <a:buFont typeface="Arial" panose="020B0604020202020204" pitchFamily="34" charset="0"/>
              <a:buChar char="•"/>
            </a:pPr>
            <a:endParaRPr lang="en-US"/>
          </a:p>
          <a:p>
            <a:pPr marL="404495" lvl="1" indent="-285750">
              <a:buFont typeface="Arial" panose="020B0604020202020204" pitchFamily="34" charset="0"/>
              <a:buChar char="•"/>
            </a:pPr>
            <a:endParaRPr lang="en-US"/>
          </a:p>
          <a:p>
            <a:pPr marL="404495" lvl="1" indent="-285750">
              <a:buFont typeface="Arial" panose="020B0604020202020204" pitchFamily="34" charset="0"/>
              <a:buChar char="•"/>
            </a:pPr>
            <a:endParaRPr lang="en-US"/>
          </a:p>
          <a:p>
            <a:pPr marL="404495" lvl="1" indent="-285750">
              <a:buFont typeface="Arial" panose="020B0604020202020204" pitchFamily="34" charset="0"/>
              <a:buChar char="•"/>
            </a:pPr>
            <a:endParaRPr lang="en-US"/>
          </a:p>
        </p:txBody>
      </p:sp>
      <p:pic>
        <p:nvPicPr>
          <p:cNvPr id="2" name="Picture 6">
            <a:extLst>
              <a:ext uri="{FF2B5EF4-FFF2-40B4-BE49-F238E27FC236}">
                <a16:creationId xmlns:a16="http://schemas.microsoft.com/office/drawing/2014/main" id="{F9F4926B-91C7-4DAE-A7A0-349355B86AE3}"/>
              </a:ext>
            </a:extLst>
          </p:cNvPr>
          <p:cNvPicPr>
            <a:picLocks noChangeAspect="1"/>
          </p:cNvPicPr>
          <p:nvPr/>
        </p:nvPicPr>
        <p:blipFill rotWithShape="1">
          <a:blip r:embed="rId4"/>
          <a:srcRect l="17292" t="18640" r="15334" b="11184"/>
          <a:stretch/>
        </p:blipFill>
        <p:spPr>
          <a:xfrm>
            <a:off x="7465658" y="1355646"/>
            <a:ext cx="3367982" cy="2623008"/>
          </a:xfrm>
          <a:prstGeom prst="rect">
            <a:avLst/>
          </a:prstGeom>
          <a:ln w="9525">
            <a:solidFill>
              <a:schemeClr val="tx1"/>
            </a:solidFill>
          </a:ln>
        </p:spPr>
      </p:pic>
      <p:sp>
        <p:nvSpPr>
          <p:cNvPr id="10" name="TextBox 9">
            <a:extLst>
              <a:ext uri="{FF2B5EF4-FFF2-40B4-BE49-F238E27FC236}">
                <a16:creationId xmlns:a16="http://schemas.microsoft.com/office/drawing/2014/main" id="{8C952CC3-ECED-4077-8285-48833D61D920}"/>
              </a:ext>
            </a:extLst>
          </p:cNvPr>
          <p:cNvSpPr txBox="1"/>
          <p:nvPr/>
        </p:nvSpPr>
        <p:spPr>
          <a:xfrm>
            <a:off x="6839765" y="4340188"/>
            <a:ext cx="461976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Arial"/>
              </a:rPr>
              <a:t>Rear Upper Link Lower Drive Shaft Design (ULDS)</a:t>
            </a:r>
          </a:p>
          <a:p>
            <a:pPr marL="285750" indent="-285750">
              <a:buFont typeface="Arial"/>
              <a:buChar char="•"/>
            </a:pPr>
            <a:r>
              <a:rPr lang="en-US">
                <a:cs typeface="Arial"/>
              </a:rPr>
              <a:t>Utilizes the Rear axles as a camber link</a:t>
            </a:r>
          </a:p>
          <a:p>
            <a:pPr marL="285750" indent="-285750">
              <a:buFont typeface="Arial" panose="020B0604020202020204" pitchFamily="34" charset="0"/>
              <a:buChar char="•"/>
            </a:pPr>
            <a:r>
              <a:rPr lang="en-US">
                <a:cs typeface="Arial"/>
              </a:rPr>
              <a:t>Machined 7075 aluminum rear bearing carriers </a:t>
            </a:r>
          </a:p>
          <a:p>
            <a:pPr marL="285750" indent="-285750">
              <a:buFont typeface="Arial" panose="020B0604020202020204" pitchFamily="34" charset="0"/>
              <a:buChar char="•"/>
            </a:pPr>
            <a:r>
              <a:rPr lang="en-US">
                <a:cs typeface="Arial"/>
              </a:rPr>
              <a:t>2 degrees camber gain </a:t>
            </a:r>
          </a:p>
          <a:p>
            <a:pPr marL="285750" indent="-285750">
              <a:buFont typeface="Arial"/>
              <a:buChar char="•"/>
            </a:pPr>
            <a:endParaRPr lang="en-US">
              <a:cs typeface="Arial"/>
            </a:endParaRPr>
          </a:p>
        </p:txBody>
      </p:sp>
    </p:spTree>
    <p:extLst>
      <p:ext uri="{BB962C8B-B14F-4D97-AF65-F5344CB8AC3E}">
        <p14:creationId xmlns:p14="http://schemas.microsoft.com/office/powerpoint/2010/main" val="36914966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8D59EC6-FA9E-43F2-BECF-E8F46ACCC2F5}"/>
              </a:ext>
            </a:extLst>
          </p:cNvPr>
          <p:cNvSpPr>
            <a:spLocks noGrp="1"/>
          </p:cNvSpPr>
          <p:nvPr>
            <p:ph type="sldNum" sz="quarter" idx="10"/>
          </p:nvPr>
        </p:nvSpPr>
        <p:spPr/>
        <p:txBody>
          <a:bodyPr/>
          <a:lstStyle/>
          <a:p>
            <a:fld id="{E855780E-3866-46CD-9270-CC3A93C6A43B}" type="slidenum">
              <a:rPr lang="en-US" smtClean="0"/>
              <a:pPr/>
              <a:t>10</a:t>
            </a:fld>
            <a:endParaRPr lang="en-US"/>
          </a:p>
        </p:txBody>
      </p:sp>
      <p:sp>
        <p:nvSpPr>
          <p:cNvPr id="5" name="Title 4">
            <a:extLst>
              <a:ext uri="{FF2B5EF4-FFF2-40B4-BE49-F238E27FC236}">
                <a16:creationId xmlns:a16="http://schemas.microsoft.com/office/drawing/2014/main" id="{1D338186-282B-48CA-9A7A-7B32EC3A55E1}"/>
              </a:ext>
            </a:extLst>
          </p:cNvPr>
          <p:cNvSpPr>
            <a:spLocks noGrp="1"/>
          </p:cNvSpPr>
          <p:nvPr>
            <p:ph type="title"/>
          </p:nvPr>
        </p:nvSpPr>
        <p:spPr/>
        <p:txBody>
          <a:bodyPr/>
          <a:lstStyle/>
          <a:p>
            <a:r>
              <a:rPr lang="en-US"/>
              <a:t>OVERALL VEHICLE PRESENTATION</a:t>
            </a:r>
          </a:p>
        </p:txBody>
      </p:sp>
      <p:sp>
        <p:nvSpPr>
          <p:cNvPr id="8" name="Text Placeholder 7">
            <a:extLst>
              <a:ext uri="{FF2B5EF4-FFF2-40B4-BE49-F238E27FC236}">
                <a16:creationId xmlns:a16="http://schemas.microsoft.com/office/drawing/2014/main" id="{AF177CA3-8D96-4652-B4E9-93DDCBD9C398}"/>
              </a:ext>
            </a:extLst>
          </p:cNvPr>
          <p:cNvSpPr>
            <a:spLocks noGrp="1"/>
          </p:cNvSpPr>
          <p:nvPr>
            <p:ph type="body" sz="quarter" idx="16"/>
          </p:nvPr>
        </p:nvSpPr>
        <p:spPr/>
        <p:txBody>
          <a:bodyPr/>
          <a:lstStyle/>
          <a:p>
            <a:r>
              <a:rPr lang="en-US"/>
              <a:t>Steering and Brakes High Level Summary</a:t>
            </a:r>
          </a:p>
        </p:txBody>
      </p:sp>
      <p:sp>
        <p:nvSpPr>
          <p:cNvPr id="10" name="TextBox 9">
            <a:extLst>
              <a:ext uri="{FF2B5EF4-FFF2-40B4-BE49-F238E27FC236}">
                <a16:creationId xmlns:a16="http://schemas.microsoft.com/office/drawing/2014/main" id="{8C952CC3-ECED-4077-8285-48833D61D920}"/>
              </a:ext>
            </a:extLst>
          </p:cNvPr>
          <p:cNvSpPr txBox="1"/>
          <p:nvPr/>
        </p:nvSpPr>
        <p:spPr>
          <a:xfrm>
            <a:off x="325843" y="1261063"/>
            <a:ext cx="1051498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a:buChar char="•"/>
            </a:pPr>
            <a:r>
              <a:rPr lang="en-US">
                <a:cs typeface="Arial"/>
              </a:rPr>
              <a:t>Caliper for each wheel on front, single rear caliper directly mounted to gear box</a:t>
            </a:r>
          </a:p>
          <a:p>
            <a:pPr marL="285750" indent="-285750">
              <a:lnSpc>
                <a:spcPct val="150000"/>
              </a:lnSpc>
              <a:buFont typeface="Arial"/>
              <a:buChar char="•"/>
            </a:pPr>
            <a:r>
              <a:rPr lang="en-US">
                <a:cs typeface="Arial"/>
              </a:rPr>
              <a:t>Brake system testing included changing pedal ratio to see how it effects stopping performance </a:t>
            </a:r>
          </a:p>
          <a:p>
            <a:pPr marL="285750" indent="-285750">
              <a:lnSpc>
                <a:spcPct val="150000"/>
              </a:lnSpc>
              <a:buFont typeface="Arial"/>
              <a:buChar char="•"/>
            </a:pPr>
            <a:r>
              <a:rPr lang="en-US">
                <a:cs typeface="Arial"/>
              </a:rPr>
              <a:t>Infrared sensors mounted to knuckles to ensure brake fade wasn’t occurring over long runs.</a:t>
            </a:r>
          </a:p>
          <a:p>
            <a:pPr marL="285750" indent="-285750">
              <a:lnSpc>
                <a:spcPct val="150000"/>
              </a:lnSpc>
              <a:buFont typeface="Arial"/>
              <a:buChar char="•"/>
            </a:pPr>
            <a:r>
              <a:rPr lang="en-US" sz="1800"/>
              <a:t>12:1 Steering ratio resulting in 7.5 ft. turning radius</a:t>
            </a:r>
          </a:p>
          <a:p>
            <a:pPr marL="285750" indent="-285750">
              <a:lnSpc>
                <a:spcPct val="150000"/>
              </a:lnSpc>
              <a:buFont typeface="Arial"/>
              <a:buChar char="•"/>
            </a:pPr>
            <a:r>
              <a:rPr lang="en-US"/>
              <a:t>7075 steering rack due to increased cantilever loads from greater clevis eye to eye</a:t>
            </a:r>
          </a:p>
          <a:p>
            <a:pPr marL="285750" indent="-285750">
              <a:lnSpc>
                <a:spcPct val="150000"/>
              </a:lnSpc>
              <a:buFont typeface="Arial"/>
              <a:buChar char="•"/>
            </a:pPr>
            <a:r>
              <a:rPr lang="en-US"/>
              <a:t>Geometric points developed from Lotus were validated using a CMM after manufacturing</a:t>
            </a:r>
            <a:endParaRPr lang="en-US" sz="1800"/>
          </a:p>
          <a:p>
            <a:pPr marL="285750" indent="-285750">
              <a:buFont typeface="Arial"/>
              <a:buChar char="•"/>
            </a:pPr>
            <a:endParaRPr lang="en-US">
              <a:cs typeface="Arial"/>
            </a:endParaRPr>
          </a:p>
          <a:p>
            <a:pPr marL="285750" indent="-285750">
              <a:buFont typeface="Arial"/>
              <a:buChar char="•"/>
            </a:pPr>
            <a:endParaRPr lang="en-US">
              <a:cs typeface="Arial"/>
            </a:endParaRPr>
          </a:p>
        </p:txBody>
      </p:sp>
      <p:pic>
        <p:nvPicPr>
          <p:cNvPr id="11" name="Picture 10">
            <a:extLst>
              <a:ext uri="{FF2B5EF4-FFF2-40B4-BE49-F238E27FC236}">
                <a16:creationId xmlns:a16="http://schemas.microsoft.com/office/drawing/2014/main" id="{43B92907-385E-4B5E-A35A-ADFC7E9FB905}"/>
              </a:ext>
            </a:extLst>
          </p:cNvPr>
          <p:cNvPicPr>
            <a:picLocks noChangeAspect="1"/>
          </p:cNvPicPr>
          <p:nvPr/>
        </p:nvPicPr>
        <p:blipFill>
          <a:blip r:embed="rId3"/>
          <a:stretch>
            <a:fillRect/>
          </a:stretch>
        </p:blipFill>
        <p:spPr>
          <a:xfrm>
            <a:off x="9399732" y="4540070"/>
            <a:ext cx="2557121" cy="1867173"/>
          </a:xfrm>
          <a:prstGeom prst="rect">
            <a:avLst/>
          </a:prstGeom>
        </p:spPr>
      </p:pic>
      <p:pic>
        <p:nvPicPr>
          <p:cNvPr id="12" name="Picture 11">
            <a:extLst>
              <a:ext uri="{FF2B5EF4-FFF2-40B4-BE49-F238E27FC236}">
                <a16:creationId xmlns:a16="http://schemas.microsoft.com/office/drawing/2014/main" id="{6B6408E7-F98E-46C0-A50F-ED34600C4461}"/>
              </a:ext>
            </a:extLst>
          </p:cNvPr>
          <p:cNvPicPr>
            <a:picLocks noChangeAspect="1"/>
          </p:cNvPicPr>
          <p:nvPr/>
        </p:nvPicPr>
        <p:blipFill>
          <a:blip r:embed="rId4"/>
          <a:stretch>
            <a:fillRect/>
          </a:stretch>
        </p:blipFill>
        <p:spPr>
          <a:xfrm>
            <a:off x="10145014" y="2247876"/>
            <a:ext cx="1572662" cy="2057319"/>
          </a:xfrm>
          <a:prstGeom prst="rect">
            <a:avLst/>
          </a:prstGeom>
        </p:spPr>
      </p:pic>
      <p:pic>
        <p:nvPicPr>
          <p:cNvPr id="13" name="Picture 12">
            <a:extLst>
              <a:ext uri="{FF2B5EF4-FFF2-40B4-BE49-F238E27FC236}">
                <a16:creationId xmlns:a16="http://schemas.microsoft.com/office/drawing/2014/main" id="{77C8444C-1BE0-4CC4-8092-0F0618FFB2B2}"/>
              </a:ext>
            </a:extLst>
          </p:cNvPr>
          <p:cNvPicPr>
            <a:picLocks noChangeAspect="1"/>
          </p:cNvPicPr>
          <p:nvPr/>
        </p:nvPicPr>
        <p:blipFill>
          <a:blip r:embed="rId5"/>
          <a:stretch>
            <a:fillRect/>
          </a:stretch>
        </p:blipFill>
        <p:spPr>
          <a:xfrm>
            <a:off x="5008022" y="4049984"/>
            <a:ext cx="3809990" cy="2334446"/>
          </a:xfrm>
          <a:prstGeom prst="rect">
            <a:avLst/>
          </a:prstGeom>
        </p:spPr>
      </p:pic>
      <p:pic>
        <p:nvPicPr>
          <p:cNvPr id="15" name="Picture 14" descr="A picture containing text, screenshot, electronics, computer&#10;&#10;Description automatically generated">
            <a:extLst>
              <a:ext uri="{FF2B5EF4-FFF2-40B4-BE49-F238E27FC236}">
                <a16:creationId xmlns:a16="http://schemas.microsoft.com/office/drawing/2014/main" id="{626876D6-2810-4F7F-9608-596A7D763A4D}"/>
              </a:ext>
            </a:extLst>
          </p:cNvPr>
          <p:cNvPicPr>
            <a:picLocks noChangeAspect="1"/>
          </p:cNvPicPr>
          <p:nvPr/>
        </p:nvPicPr>
        <p:blipFill rotWithShape="1">
          <a:blip r:embed="rId6">
            <a:extLst>
              <a:ext uri="{28A0092B-C50C-407E-A947-70E740481C1C}">
                <a14:useLocalDpi xmlns:a14="http://schemas.microsoft.com/office/drawing/2010/main" val="0"/>
              </a:ext>
            </a:extLst>
          </a:blip>
          <a:srcRect l="12243" t="8775" r="442" b="-8775"/>
          <a:stretch/>
        </p:blipFill>
        <p:spPr>
          <a:xfrm>
            <a:off x="325843" y="3907946"/>
            <a:ext cx="4353229" cy="2700561"/>
          </a:xfrm>
          <a:prstGeom prst="rect">
            <a:avLst/>
          </a:prstGeom>
          <a:ln>
            <a:solidFill>
              <a:schemeClr val="tx1"/>
            </a:solidFill>
          </a:ln>
        </p:spPr>
      </p:pic>
      <p:pic>
        <p:nvPicPr>
          <p:cNvPr id="16" name="Picture 15" descr="A picture containing chart&#10;&#10;Description automatically generated">
            <a:extLst>
              <a:ext uri="{FF2B5EF4-FFF2-40B4-BE49-F238E27FC236}">
                <a16:creationId xmlns:a16="http://schemas.microsoft.com/office/drawing/2014/main" id="{AA44DB99-00B9-4AB6-8C84-D8F538BD44E7}"/>
              </a:ext>
            </a:extLst>
          </p:cNvPr>
          <p:cNvPicPr>
            <a:picLocks noChangeAspect="1"/>
          </p:cNvPicPr>
          <p:nvPr/>
        </p:nvPicPr>
        <p:blipFill rotWithShape="1">
          <a:blip r:embed="rId7">
            <a:extLst>
              <a:ext uri="{28A0092B-C50C-407E-A947-70E740481C1C}">
                <a14:useLocalDpi xmlns:a14="http://schemas.microsoft.com/office/drawing/2010/main" val="0"/>
              </a:ext>
            </a:extLst>
          </a:blip>
          <a:srcRect t="4722" b="3139"/>
          <a:stretch/>
        </p:blipFill>
        <p:spPr>
          <a:xfrm>
            <a:off x="3473559" y="3953754"/>
            <a:ext cx="1174580" cy="893259"/>
          </a:xfrm>
          <a:prstGeom prst="rect">
            <a:avLst/>
          </a:prstGeom>
          <a:ln>
            <a:solidFill>
              <a:schemeClr val="tx1"/>
            </a:solidFill>
          </a:ln>
        </p:spPr>
      </p:pic>
    </p:spTree>
    <p:extLst>
      <p:ext uri="{BB962C8B-B14F-4D97-AF65-F5344CB8AC3E}">
        <p14:creationId xmlns:p14="http://schemas.microsoft.com/office/powerpoint/2010/main" val="22231964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5129EAF-929E-46C4-8933-34BE9C315130}"/>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11</a:t>
            </a:fld>
            <a:endParaRPr lang="en-US">
              <a:solidFill>
                <a:srgbClr val="262626"/>
              </a:solidFill>
              <a:latin typeface="Arial"/>
            </a:endParaRPr>
          </a:p>
        </p:txBody>
      </p:sp>
      <p:sp>
        <p:nvSpPr>
          <p:cNvPr id="4" name="Title 3">
            <a:extLst>
              <a:ext uri="{FF2B5EF4-FFF2-40B4-BE49-F238E27FC236}">
                <a16:creationId xmlns:a16="http://schemas.microsoft.com/office/drawing/2014/main" id="{1A6559AF-1956-4E05-98E6-228FD17CA440}"/>
              </a:ext>
            </a:extLst>
          </p:cNvPr>
          <p:cNvSpPr>
            <a:spLocks noGrp="1"/>
          </p:cNvSpPr>
          <p:nvPr>
            <p:ph type="title"/>
          </p:nvPr>
        </p:nvSpPr>
        <p:spPr/>
        <p:txBody>
          <a:bodyPr>
            <a:normAutofit/>
          </a:bodyPr>
          <a:lstStyle/>
          <a:p>
            <a:pPr algn="ctr"/>
            <a:r>
              <a:rPr lang="en-US" sz="3200"/>
              <a:t>2021 Baja SAE Design Review Briefing (DRB)</a:t>
            </a:r>
          </a:p>
        </p:txBody>
      </p:sp>
      <p:sp>
        <p:nvSpPr>
          <p:cNvPr id="13" name="Text Placeholder 12">
            <a:extLst>
              <a:ext uri="{FF2B5EF4-FFF2-40B4-BE49-F238E27FC236}">
                <a16:creationId xmlns:a16="http://schemas.microsoft.com/office/drawing/2014/main" id="{5B0C25C7-3CA2-4FFB-A130-03C2AA39175C}"/>
              </a:ext>
            </a:extLst>
          </p:cNvPr>
          <p:cNvSpPr>
            <a:spLocks noGrp="1"/>
          </p:cNvSpPr>
          <p:nvPr>
            <p:ph type="body" sz="quarter" idx="26"/>
          </p:nvPr>
        </p:nvSpPr>
        <p:spPr>
          <a:xfrm>
            <a:off x="205318" y="3623096"/>
            <a:ext cx="11781367" cy="320675"/>
          </a:xfrm>
        </p:spPr>
        <p:txBody>
          <a:bodyPr/>
          <a:lstStyle/>
          <a:p>
            <a:r>
              <a:rPr lang="en-US"/>
              <a:t>2021 Car Number(s)</a:t>
            </a:r>
          </a:p>
        </p:txBody>
      </p:sp>
      <p:sp>
        <p:nvSpPr>
          <p:cNvPr id="5" name="Content Placeholder 4">
            <a:extLst>
              <a:ext uri="{FF2B5EF4-FFF2-40B4-BE49-F238E27FC236}">
                <a16:creationId xmlns:a16="http://schemas.microsoft.com/office/drawing/2014/main" id="{12DFE692-D322-4490-8287-7AA96615A368}"/>
              </a:ext>
            </a:extLst>
          </p:cNvPr>
          <p:cNvSpPr>
            <a:spLocks noGrp="1"/>
          </p:cNvSpPr>
          <p:nvPr>
            <p:ph sz="half" idx="2"/>
          </p:nvPr>
        </p:nvSpPr>
        <p:spPr>
          <a:xfrm>
            <a:off x="208580" y="1889305"/>
            <a:ext cx="11781365" cy="1058845"/>
          </a:xfrm>
        </p:spPr>
        <p:txBody>
          <a:bodyPr vert="horz" lIns="91440" tIns="45720" rIns="91440" bIns="45720" rtlCol="0" anchor="t">
            <a:normAutofit/>
          </a:bodyPr>
          <a:lstStyle/>
          <a:p>
            <a:pPr algn="ctr"/>
            <a:r>
              <a:rPr lang="en-US" sz="4000" b="0">
                <a:latin typeface="Arial"/>
                <a:cs typeface="Arial"/>
              </a:rPr>
              <a:t>Northern Arizona University</a:t>
            </a:r>
            <a:endParaRPr lang="en-US" sz="4000" b="0"/>
          </a:p>
        </p:txBody>
      </p:sp>
      <p:sp>
        <p:nvSpPr>
          <p:cNvPr id="6" name="Content Placeholder 5">
            <a:extLst>
              <a:ext uri="{FF2B5EF4-FFF2-40B4-BE49-F238E27FC236}">
                <a16:creationId xmlns:a16="http://schemas.microsoft.com/office/drawing/2014/main" id="{8EFC8478-E924-4BC6-B750-B2BE5F9D67CF}"/>
              </a:ext>
            </a:extLst>
          </p:cNvPr>
          <p:cNvSpPr>
            <a:spLocks noGrp="1"/>
          </p:cNvSpPr>
          <p:nvPr>
            <p:ph sz="half" idx="25"/>
          </p:nvPr>
        </p:nvSpPr>
        <p:spPr>
          <a:xfrm>
            <a:off x="196852" y="4571679"/>
            <a:ext cx="11781365" cy="863591"/>
          </a:xfrm>
        </p:spPr>
        <p:txBody>
          <a:bodyPr vert="horz" lIns="91440" tIns="45720" rIns="91440" bIns="45720" rtlCol="0" anchor="t">
            <a:normAutofit/>
          </a:bodyPr>
          <a:lstStyle/>
          <a:p>
            <a:pPr algn="ctr"/>
            <a:r>
              <a:rPr lang="en-US" sz="4000" b="0"/>
              <a:t>Validation AZ #21 / Knowledge #55</a:t>
            </a:r>
          </a:p>
          <a:p>
            <a:pPr algn="ctr"/>
            <a:endParaRPr lang="en-US" sz="4000" b="0"/>
          </a:p>
        </p:txBody>
      </p:sp>
      <p:sp>
        <p:nvSpPr>
          <p:cNvPr id="9" name="Content Placeholder 8">
            <a:extLst>
              <a:ext uri="{FF2B5EF4-FFF2-40B4-BE49-F238E27FC236}">
                <a16:creationId xmlns:a16="http://schemas.microsoft.com/office/drawing/2014/main" id="{6BEA496B-834E-4FCD-9B98-424C891E07C8}"/>
              </a:ext>
            </a:extLst>
          </p:cNvPr>
          <p:cNvSpPr>
            <a:spLocks noGrp="1"/>
          </p:cNvSpPr>
          <p:nvPr>
            <p:ph type="body" sz="quarter" idx="16"/>
          </p:nvPr>
        </p:nvSpPr>
        <p:spPr/>
        <p:txBody>
          <a:bodyPr>
            <a:normAutofit/>
          </a:bodyPr>
          <a:lstStyle/>
          <a:p>
            <a:pPr algn="ctr"/>
            <a:r>
              <a:rPr lang="en-US"/>
              <a:t>School Name</a:t>
            </a:r>
          </a:p>
        </p:txBody>
      </p:sp>
      <p:pic>
        <p:nvPicPr>
          <p:cNvPr id="12" name="Picture 2" descr="Image result for SAE international cds logo high definition">
            <a:extLst>
              <a:ext uri="{FF2B5EF4-FFF2-40B4-BE49-F238E27FC236}">
                <a16:creationId xmlns:a16="http://schemas.microsoft.com/office/drawing/2014/main" id="{D79E1E54-0A65-4A01-BB18-41B6C749E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61246" y="5472814"/>
            <a:ext cx="1730754" cy="118072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EF5CBB4-615A-43BC-A045-2EEB64DF3A9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827" y="6063178"/>
            <a:ext cx="3779022" cy="422109"/>
          </a:xfrm>
          <a:prstGeom prst="rect">
            <a:avLst/>
          </a:prstGeom>
        </p:spPr>
      </p:pic>
    </p:spTree>
    <p:extLst>
      <p:ext uri="{BB962C8B-B14F-4D97-AF65-F5344CB8AC3E}">
        <p14:creationId xmlns:p14="http://schemas.microsoft.com/office/powerpoint/2010/main" val="14435195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2CFDF-F0C5-445D-9539-1990451EF4E6}"/>
              </a:ext>
            </a:extLst>
          </p:cNvPr>
          <p:cNvSpPr>
            <a:spLocks noGrp="1"/>
          </p:cNvSpPr>
          <p:nvPr>
            <p:ph type="title"/>
          </p:nvPr>
        </p:nvSpPr>
        <p:spPr/>
        <p:txBody>
          <a:bodyPr/>
          <a:lstStyle/>
          <a:p>
            <a:r>
              <a:rPr lang="en-US">
                <a:effectLst/>
              </a:rPr>
              <a:t>SYSTEM INTEGRATION</a:t>
            </a:r>
            <a:endParaRPr lang="en-US"/>
          </a:p>
        </p:txBody>
      </p:sp>
      <p:sp>
        <p:nvSpPr>
          <p:cNvPr id="3" name="Content Placeholder 2">
            <a:extLst>
              <a:ext uri="{FF2B5EF4-FFF2-40B4-BE49-F238E27FC236}">
                <a16:creationId xmlns:a16="http://schemas.microsoft.com/office/drawing/2014/main" id="{979D620A-06E2-4C02-BF5D-8541167D88CD}"/>
              </a:ext>
            </a:extLst>
          </p:cNvPr>
          <p:cNvSpPr>
            <a:spLocks noGrp="1"/>
          </p:cNvSpPr>
          <p:nvPr>
            <p:ph sz="half" idx="2"/>
          </p:nvPr>
        </p:nvSpPr>
        <p:spPr>
          <a:xfrm>
            <a:off x="205318" y="1468219"/>
            <a:ext cx="5637763" cy="4825287"/>
          </a:xfrm>
        </p:spPr>
        <p:txBody>
          <a:bodyPr vert="horz" lIns="91440" tIns="45720" rIns="91440" bIns="45720" rtlCol="0" anchor="t">
            <a:normAutofit lnSpcReduction="10000"/>
          </a:bodyPr>
          <a:lstStyle/>
          <a:p>
            <a:pPr marL="118745" lvl="1"/>
            <a:r>
              <a:rPr lang="en-US" b="1">
                <a:latin typeface="Arial"/>
                <a:cs typeface="Arial"/>
              </a:rPr>
              <a:t>Sources of Measurable Data </a:t>
            </a:r>
          </a:p>
          <a:p>
            <a:pPr marL="404495" lvl="1" indent="-285750">
              <a:buFont typeface="Arial" panose="020B0604020202020204" pitchFamily="34" charset="0"/>
              <a:buChar char="•"/>
            </a:pPr>
            <a:r>
              <a:rPr lang="en-US">
                <a:latin typeface="Arial"/>
                <a:cs typeface="Arial"/>
              </a:rPr>
              <a:t>Benchmarking using Previous NAU SAE Baja Vehicles </a:t>
            </a:r>
          </a:p>
          <a:p>
            <a:pPr marL="404495" lvl="1" indent="-285750">
              <a:buFont typeface="Arial" panose="020B0604020202020204" pitchFamily="34" charset="0"/>
              <a:buChar char="•"/>
            </a:pPr>
            <a:r>
              <a:rPr lang="en-US">
                <a:latin typeface="Arial"/>
                <a:cs typeface="Arial"/>
              </a:rPr>
              <a:t>Briggs and Stratton engine output graphs</a:t>
            </a:r>
          </a:p>
          <a:p>
            <a:pPr marL="404495" lvl="1" indent="-285750">
              <a:buFont typeface="Arial" panose="020B0604020202020204" pitchFamily="34" charset="0"/>
              <a:buChar char="•"/>
            </a:pPr>
            <a:r>
              <a:rPr lang="en-US">
                <a:latin typeface="Arial"/>
                <a:cs typeface="Arial"/>
              </a:rPr>
              <a:t>Dynamometer data</a:t>
            </a:r>
          </a:p>
          <a:p>
            <a:pPr marL="404495" lvl="1" indent="-285750">
              <a:buFont typeface="Arial" panose="020B0604020202020204" pitchFamily="34" charset="0"/>
              <a:buChar char="•"/>
            </a:pPr>
            <a:endParaRPr lang="en-US"/>
          </a:p>
          <a:p>
            <a:pPr marL="118745" lvl="1"/>
            <a:r>
              <a:rPr lang="en-US" b="1">
                <a:latin typeface="Arial"/>
                <a:cs typeface="Arial"/>
              </a:rPr>
              <a:t>Benchmark Testing Previous NAU SAE Baja Car #52 </a:t>
            </a:r>
            <a:endParaRPr lang="en-US" b="1"/>
          </a:p>
          <a:p>
            <a:pPr marL="404495" lvl="1" indent="-285750">
              <a:buFont typeface="Arial" panose="020B0604020202020204" pitchFamily="34" charset="0"/>
              <a:buChar char="•"/>
            </a:pPr>
            <a:r>
              <a:rPr lang="en-US">
                <a:latin typeface="Arial"/>
                <a:cs typeface="Arial"/>
              </a:rPr>
              <a:t>Curb weight/Weight distribution</a:t>
            </a:r>
            <a:endParaRPr lang="en-US"/>
          </a:p>
          <a:p>
            <a:pPr marL="404495" lvl="1" indent="-285750">
              <a:buFont typeface="Arial" panose="020B0604020202020204" pitchFamily="34" charset="0"/>
              <a:buChar char="•"/>
            </a:pPr>
            <a:r>
              <a:rPr lang="en-US">
                <a:latin typeface="Arial"/>
                <a:cs typeface="Arial"/>
              </a:rPr>
              <a:t>Turning radius</a:t>
            </a:r>
          </a:p>
          <a:p>
            <a:pPr marL="404495" lvl="1" indent="-285750">
              <a:buFont typeface="Arial" panose="020B0604020202020204" pitchFamily="34" charset="0"/>
              <a:buChar char="•"/>
            </a:pPr>
            <a:r>
              <a:rPr lang="en-US">
                <a:latin typeface="Arial"/>
                <a:cs typeface="Arial"/>
              </a:rPr>
              <a:t>Acceleration</a:t>
            </a:r>
          </a:p>
          <a:p>
            <a:pPr marL="404495" lvl="1" indent="-285750">
              <a:buFont typeface="Arial" panose="020B0604020202020204" pitchFamily="34" charset="0"/>
              <a:buChar char="•"/>
            </a:pPr>
            <a:r>
              <a:rPr lang="en-US">
                <a:latin typeface="Arial"/>
                <a:cs typeface="Arial"/>
              </a:rPr>
              <a:t>Suspension testing</a:t>
            </a:r>
          </a:p>
          <a:p>
            <a:pPr marL="404495" lvl="1" indent="-285750">
              <a:buFont typeface="Arial" panose="020B0604020202020204" pitchFamily="34" charset="0"/>
              <a:buChar char="•"/>
            </a:pPr>
            <a:r>
              <a:rPr lang="en-US">
                <a:latin typeface="Arial"/>
                <a:cs typeface="Arial"/>
              </a:rPr>
              <a:t>Braking  </a:t>
            </a:r>
          </a:p>
          <a:p>
            <a:pPr marL="118745" lvl="1"/>
            <a:endParaRPr lang="en-US">
              <a:latin typeface="Arial"/>
              <a:cs typeface="Arial"/>
            </a:endParaRPr>
          </a:p>
          <a:p>
            <a:pPr marL="118745" lvl="1"/>
            <a:r>
              <a:rPr lang="en-US" b="1">
                <a:latin typeface="Arial"/>
                <a:cs typeface="Arial"/>
              </a:rPr>
              <a:t>Vehicle Goals Set From Benchmarking </a:t>
            </a:r>
          </a:p>
          <a:p>
            <a:pPr marL="404495" lvl="1" indent="-285750">
              <a:buFont typeface="Arial" panose="020B0604020202020204" pitchFamily="34" charset="0"/>
              <a:buChar char="•"/>
            </a:pPr>
            <a:r>
              <a:rPr lang="en-US">
                <a:latin typeface="Arial"/>
                <a:cs typeface="Arial"/>
              </a:rPr>
              <a:t>Total Weight less than 330lbs, 30% lighter despite 4WD components </a:t>
            </a:r>
          </a:p>
          <a:p>
            <a:pPr marL="404495" lvl="1" indent="-285750">
              <a:buFont typeface="Arial" panose="020B0604020202020204" pitchFamily="34" charset="0"/>
              <a:buChar char="•"/>
            </a:pPr>
            <a:r>
              <a:rPr lang="en-US">
                <a:latin typeface="Arial"/>
                <a:cs typeface="Arial"/>
              </a:rPr>
              <a:t>Turning Radius less than 8ft, 33% smaller </a:t>
            </a:r>
          </a:p>
          <a:p>
            <a:pPr marL="404495" lvl="1" indent="-285750">
              <a:buFont typeface="Arial" panose="020B0604020202020204" pitchFamily="34" charset="0"/>
              <a:buChar char="•"/>
            </a:pPr>
            <a:r>
              <a:rPr lang="en-US">
                <a:latin typeface="Arial"/>
                <a:cs typeface="Arial"/>
              </a:rPr>
              <a:t>Braking to full stop in less than 12ft, compared to avg 25ft from previous NAU Baja cars	</a:t>
            </a:r>
          </a:p>
          <a:p>
            <a:pPr marL="404495" lvl="1" indent="-285750">
              <a:buFont typeface="Arial" panose="020B0604020202020204" pitchFamily="34" charset="0"/>
              <a:buChar char="•"/>
            </a:pPr>
            <a:r>
              <a:rPr lang="en-US">
                <a:latin typeface="Arial"/>
                <a:cs typeface="Arial"/>
              </a:rPr>
              <a:t>50% front, 50% rear weight Distribution compared to 30%front, 70%rear from previous NAU Baja car </a:t>
            </a:r>
            <a:endParaRPr lang="en-US"/>
          </a:p>
          <a:p>
            <a:pPr marL="404495" lvl="1" indent="-285750">
              <a:buFont typeface="Arial" panose="020B0604020202020204" pitchFamily="34" charset="0"/>
              <a:buChar char="•"/>
            </a:pPr>
            <a:endParaRPr lang="en-US"/>
          </a:p>
          <a:p>
            <a:pPr marL="404495" lvl="1" indent="-285750">
              <a:buFont typeface="Courier New" panose="02070309020205020404" pitchFamily="49" charset="0"/>
              <a:buChar char="o"/>
            </a:pPr>
            <a:endParaRPr lang="en-US"/>
          </a:p>
          <a:p>
            <a:pPr marL="404495" lvl="1" indent="-285750">
              <a:buFont typeface="Courier New" panose="02070309020205020404" pitchFamily="49" charset="0"/>
              <a:buChar char="o"/>
            </a:pPr>
            <a:endParaRPr lang="en-US"/>
          </a:p>
        </p:txBody>
      </p:sp>
      <p:sp>
        <p:nvSpPr>
          <p:cNvPr id="7" name="Text Placeholder 6">
            <a:extLst>
              <a:ext uri="{FF2B5EF4-FFF2-40B4-BE49-F238E27FC236}">
                <a16:creationId xmlns:a16="http://schemas.microsoft.com/office/drawing/2014/main" id="{BFD0A44C-F6BB-4AD7-BC7D-86076EFF46BE}"/>
              </a:ext>
            </a:extLst>
          </p:cNvPr>
          <p:cNvSpPr>
            <a:spLocks noGrp="1"/>
          </p:cNvSpPr>
          <p:nvPr>
            <p:ph type="body" sz="quarter" idx="16"/>
          </p:nvPr>
        </p:nvSpPr>
        <p:spPr/>
        <p:txBody>
          <a:bodyPr/>
          <a:lstStyle/>
          <a:p>
            <a:r>
              <a:rPr lang="en-US"/>
              <a:t>Benchmarking</a:t>
            </a:r>
          </a:p>
        </p:txBody>
      </p:sp>
      <p:sp>
        <p:nvSpPr>
          <p:cNvPr id="8" name="AutoShape 4">
            <a:extLst>
              <a:ext uri="{FF2B5EF4-FFF2-40B4-BE49-F238E27FC236}">
                <a16:creationId xmlns:a16="http://schemas.microsoft.com/office/drawing/2014/main" id="{FDC241A6-334F-47D7-B0F3-B2F224D6297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 name="Picture 8">
            <a:extLst>
              <a:ext uri="{FF2B5EF4-FFF2-40B4-BE49-F238E27FC236}">
                <a16:creationId xmlns:a16="http://schemas.microsoft.com/office/drawing/2014/main" id="{96D49D74-6497-4F06-A489-390B2C4ABB0E}"/>
              </a:ext>
            </a:extLst>
          </p:cNvPr>
          <p:cNvPicPr>
            <a:picLocks noChangeAspect="1"/>
          </p:cNvPicPr>
          <p:nvPr/>
        </p:nvPicPr>
        <p:blipFill>
          <a:blip r:embed="rId3"/>
          <a:stretch>
            <a:fillRect/>
          </a:stretch>
        </p:blipFill>
        <p:spPr>
          <a:xfrm>
            <a:off x="6101817" y="1857701"/>
            <a:ext cx="5398835" cy="4057531"/>
          </a:xfrm>
          <a:prstGeom prst="rect">
            <a:avLst/>
          </a:prstGeom>
          <a:ln>
            <a:solidFill>
              <a:schemeClr val="tx1"/>
            </a:solidFill>
          </a:ln>
        </p:spPr>
      </p:pic>
    </p:spTree>
    <p:extLst>
      <p:ext uri="{BB962C8B-B14F-4D97-AF65-F5344CB8AC3E}">
        <p14:creationId xmlns:p14="http://schemas.microsoft.com/office/powerpoint/2010/main" val="9581571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077D0-C59B-414D-A4F3-8E6AD56CD47E}"/>
              </a:ext>
            </a:extLst>
          </p:cNvPr>
          <p:cNvSpPr>
            <a:spLocks noGrp="1"/>
          </p:cNvSpPr>
          <p:nvPr>
            <p:ph type="title"/>
          </p:nvPr>
        </p:nvSpPr>
        <p:spPr/>
        <p:txBody>
          <a:bodyPr/>
          <a:lstStyle/>
          <a:p>
            <a:r>
              <a:rPr lang="en-US">
                <a:effectLst/>
              </a:rPr>
              <a:t>SYSTEM INTEGRATION</a:t>
            </a:r>
            <a:endParaRPr lang="en-US"/>
          </a:p>
        </p:txBody>
      </p:sp>
      <p:sp>
        <p:nvSpPr>
          <p:cNvPr id="3" name="Content Placeholder 2">
            <a:extLst>
              <a:ext uri="{FF2B5EF4-FFF2-40B4-BE49-F238E27FC236}">
                <a16:creationId xmlns:a16="http://schemas.microsoft.com/office/drawing/2014/main" id="{94FD6ED0-0D44-4576-82B1-D94D03F6AA33}"/>
              </a:ext>
            </a:extLst>
          </p:cNvPr>
          <p:cNvSpPr>
            <a:spLocks noGrp="1"/>
          </p:cNvSpPr>
          <p:nvPr>
            <p:ph sz="half" idx="2"/>
          </p:nvPr>
        </p:nvSpPr>
        <p:spPr>
          <a:xfrm>
            <a:off x="205318" y="1429333"/>
            <a:ext cx="8665305" cy="4768267"/>
          </a:xfrm>
        </p:spPr>
        <p:txBody>
          <a:bodyPr vert="horz" lIns="91440" tIns="45720" rIns="91440" bIns="45720" rtlCol="0" anchor="t">
            <a:normAutofit lnSpcReduction="10000"/>
          </a:bodyPr>
          <a:lstStyle/>
          <a:p>
            <a:pPr marL="633095" lvl="2" indent="-285750">
              <a:buChar char="•"/>
            </a:pPr>
            <a:r>
              <a:rPr lang="en-US" sz="1600" i="0">
                <a:latin typeface="Arial"/>
                <a:cs typeface="Arial"/>
              </a:rPr>
              <a:t>Most research was performed from previous NAU vehicle designs.</a:t>
            </a:r>
            <a:endParaRPr lang="en-US"/>
          </a:p>
          <a:p>
            <a:pPr marL="633095" lvl="2" indent="-285750">
              <a:buFont typeface="Arial" panose="020B0604020202020204" pitchFamily="34" charset="0"/>
              <a:buChar char="•"/>
            </a:pPr>
            <a:r>
              <a:rPr lang="en-US" sz="1600" i="0">
                <a:latin typeface="Arial"/>
                <a:cs typeface="Arial"/>
              </a:rPr>
              <a:t>Potential designs prototyped on older chassis</a:t>
            </a:r>
          </a:p>
          <a:p>
            <a:pPr marL="633095" lvl="2" indent="-285750">
              <a:buFont typeface="Arial" panose="020B0604020202020204" pitchFamily="34" charset="0"/>
              <a:buChar char="•"/>
            </a:pPr>
            <a:r>
              <a:rPr lang="en-US" sz="1600" i="0">
                <a:latin typeface="Arial"/>
                <a:cs typeface="Arial"/>
              </a:rPr>
              <a:t>Ideas and motivation based off micro sprint dirt cars, UTV’s and ATV’s</a:t>
            </a:r>
          </a:p>
          <a:p>
            <a:pPr marL="633095" lvl="2" indent="-285750">
              <a:buFont typeface="Arial" panose="020B0604020202020204" pitchFamily="34" charset="0"/>
              <a:buChar char="•"/>
            </a:pPr>
            <a:r>
              <a:rPr lang="en-US" sz="1600" i="0">
                <a:latin typeface="Arial"/>
                <a:cs typeface="Arial"/>
              </a:rPr>
              <a:t>Literature Review for potential suspension mounting solutions  </a:t>
            </a:r>
          </a:p>
          <a:p>
            <a:pPr marL="633095" lvl="2" indent="-285750">
              <a:buChar char="•"/>
            </a:pPr>
            <a:endParaRPr lang="en-US" i="0"/>
          </a:p>
          <a:p>
            <a:pPr marL="118745" lvl="1"/>
            <a:r>
              <a:rPr lang="en-US" b="1">
                <a:latin typeface="Arial"/>
                <a:cs typeface="Arial"/>
              </a:rPr>
              <a:t>What technologies or designs were available to help achieve the goal</a:t>
            </a:r>
            <a:endParaRPr lang="en-US"/>
          </a:p>
          <a:p>
            <a:pPr marL="633095" lvl="2" indent="-285750">
              <a:buFont typeface="Arial" panose="020B0604020202020204" pitchFamily="34" charset="0"/>
              <a:buChar char="•"/>
            </a:pPr>
            <a:r>
              <a:rPr lang="en-US" sz="1600" i="0">
                <a:latin typeface="Arial"/>
                <a:cs typeface="Arial"/>
              </a:rPr>
              <a:t>Documentation and feedback from previous years of SAE Baja vehicles at NAU</a:t>
            </a:r>
          </a:p>
          <a:p>
            <a:pPr marL="633095" lvl="2" indent="-285750">
              <a:buFont typeface="Arial" panose="020B0604020202020204" pitchFamily="34" charset="0"/>
              <a:buChar char="•"/>
            </a:pPr>
            <a:r>
              <a:rPr lang="en-US" sz="1600" i="0">
                <a:latin typeface="Arial"/>
                <a:cs typeface="Arial"/>
              </a:rPr>
              <a:t>Accelerometer testing data</a:t>
            </a:r>
          </a:p>
          <a:p>
            <a:pPr marL="633095" lvl="2" indent="-285750">
              <a:buFont typeface="Arial" panose="020B0604020202020204" pitchFamily="34" charset="0"/>
              <a:buChar char="•"/>
            </a:pPr>
            <a:r>
              <a:rPr lang="en-US" sz="1600" i="0">
                <a:latin typeface="Arial"/>
                <a:cs typeface="Arial"/>
              </a:rPr>
              <a:t>Industry support from Polaris, Ford Performance, Nissan, Allison Transmission, and Gates Engineering</a:t>
            </a:r>
            <a:endParaRPr lang="en-US" sz="1600" i="0"/>
          </a:p>
          <a:p>
            <a:pPr marL="633095" lvl="2" indent="-285750">
              <a:buFont typeface="Arial" panose="020B0604020202020204" pitchFamily="34" charset="0"/>
              <a:buChar char="•"/>
            </a:pPr>
            <a:r>
              <a:rPr lang="en-US" sz="1600" i="0">
                <a:latin typeface="Arial"/>
                <a:cs typeface="Arial"/>
              </a:rPr>
              <a:t>Strain gauge data from camber link suspension </a:t>
            </a:r>
          </a:p>
          <a:p>
            <a:pPr marL="633095" lvl="2" indent="-285750">
              <a:buFont typeface="Arial" panose="020B0604020202020204" pitchFamily="34" charset="0"/>
              <a:buChar char="•"/>
            </a:pPr>
            <a:r>
              <a:rPr lang="en-US" sz="1600" i="0">
                <a:latin typeface="Arial"/>
                <a:cs typeface="Arial"/>
              </a:rPr>
              <a:t>Material sample testing after heat treat using Instron</a:t>
            </a:r>
            <a:endParaRPr lang="en-US" sz="1600" i="0"/>
          </a:p>
          <a:p>
            <a:pPr marL="118745" lvl="1"/>
            <a:endParaRPr lang="en-US"/>
          </a:p>
          <a:p>
            <a:pPr marL="118745" lvl="1"/>
            <a:r>
              <a:rPr lang="en-US" b="1">
                <a:latin typeface="Arial"/>
                <a:cs typeface="Arial"/>
              </a:rPr>
              <a:t>Options considered</a:t>
            </a:r>
            <a:r>
              <a:rPr lang="en-US">
                <a:latin typeface="Arial"/>
                <a:cs typeface="Arial"/>
              </a:rPr>
              <a:t> (overall goal)</a:t>
            </a:r>
          </a:p>
          <a:p>
            <a:pPr marL="633095" lvl="2" indent="-285750">
              <a:buFont typeface="Arial" panose="020B0604020202020204" pitchFamily="34" charset="0"/>
              <a:buChar char="•"/>
            </a:pPr>
            <a:r>
              <a:rPr lang="en-US" sz="1600" i="0">
                <a:latin typeface="Arial"/>
                <a:cs typeface="Arial"/>
              </a:rPr>
              <a:t>Shape optimization on certain parts (weight savings)</a:t>
            </a:r>
          </a:p>
          <a:p>
            <a:pPr marL="633095" lvl="2" indent="-285750">
              <a:buFont typeface="Arial" panose="020B0604020202020204" pitchFamily="34" charset="0"/>
              <a:buChar char="•"/>
            </a:pPr>
            <a:r>
              <a:rPr lang="en-US" sz="1600" i="0">
                <a:latin typeface="Arial"/>
                <a:cs typeface="Arial"/>
              </a:rPr>
              <a:t>Used a steering rack that allowed more turning angle for the front wheels (increase turning radius)</a:t>
            </a:r>
          </a:p>
          <a:p>
            <a:pPr marL="633095" lvl="2" indent="-285750">
              <a:buFont typeface="Arial" panose="020B0604020202020204" pitchFamily="34" charset="0"/>
              <a:buChar char="•"/>
            </a:pPr>
            <a:r>
              <a:rPr lang="en-US" sz="1600" i="0">
                <a:latin typeface="Arial"/>
                <a:cs typeface="Arial"/>
              </a:rPr>
              <a:t>Higher pressure master cylinders improve braking force (decrease braking distance)</a:t>
            </a:r>
          </a:p>
          <a:p>
            <a:pPr marL="633095" lvl="2" indent="-285750">
              <a:buFont typeface="Arial" panose="020B0604020202020204" pitchFamily="34" charset="0"/>
              <a:buChar char="•"/>
            </a:pPr>
            <a:r>
              <a:rPr lang="en-US" sz="1600" i="0">
                <a:latin typeface="Arial"/>
                <a:cs typeface="Arial"/>
              </a:rPr>
              <a:t>Moved engine and cockpit forward (balanced weight distribution)</a:t>
            </a:r>
          </a:p>
          <a:p>
            <a:pPr marL="404495" lvl="1" indent="-285750">
              <a:buFont typeface="Courier New" panose="02070309020205020404" pitchFamily="49" charset="0"/>
              <a:buChar char="o"/>
            </a:pPr>
            <a:endParaRPr lang="en-US">
              <a:latin typeface="Arial"/>
              <a:cs typeface="Arial"/>
            </a:endParaRPr>
          </a:p>
          <a:p>
            <a:pPr marL="404495" lvl="1" indent="-285750">
              <a:buFont typeface="Courier New" panose="02070309020205020404" pitchFamily="49" charset="0"/>
              <a:buChar char="o"/>
            </a:pPr>
            <a:endParaRPr lang="en-US">
              <a:latin typeface="Arial"/>
              <a:cs typeface="Arial"/>
            </a:endParaRPr>
          </a:p>
          <a:p>
            <a:pPr marL="404495" lvl="1" indent="-285750">
              <a:buFont typeface="Courier New" panose="02070309020205020404" pitchFamily="49" charset="0"/>
              <a:buChar char="o"/>
            </a:pPr>
            <a:endParaRPr lang="en-US">
              <a:latin typeface="Arial"/>
              <a:cs typeface="Arial"/>
            </a:endParaRPr>
          </a:p>
          <a:p>
            <a:pPr marL="404495" lvl="1" indent="-285750">
              <a:buFont typeface="Courier New" panose="02070309020205020404" pitchFamily="49" charset="0"/>
              <a:buChar char="o"/>
            </a:pPr>
            <a:endParaRPr lang="en-US">
              <a:latin typeface="Arial"/>
              <a:cs typeface="Arial"/>
            </a:endParaRPr>
          </a:p>
          <a:p>
            <a:pPr marL="633095" lvl="2" indent="-285750">
              <a:buFont typeface="Courier New" panose="02070309020205020404" pitchFamily="49" charset="0"/>
              <a:buChar char="o"/>
            </a:pPr>
            <a:endParaRPr lang="en-US">
              <a:highlight>
                <a:srgbClr val="FFFF00"/>
              </a:highlight>
              <a:latin typeface="Arial"/>
              <a:cs typeface="Arial"/>
            </a:endParaRPr>
          </a:p>
          <a:p>
            <a:pPr marL="404495" lvl="1" indent="-285750">
              <a:buFont typeface="Courier New" panose="02070309020205020404" pitchFamily="49" charset="0"/>
              <a:buChar char="o"/>
            </a:pPr>
            <a:endParaRPr lang="en-US">
              <a:highlight>
                <a:srgbClr val="FFFF00"/>
              </a:highlight>
            </a:endParaRPr>
          </a:p>
          <a:p>
            <a:pPr marL="404495" lvl="1" indent="-285750">
              <a:buFont typeface="Courier New" panose="02070309020205020404" pitchFamily="49" charset="0"/>
              <a:buChar char="o"/>
            </a:pPr>
            <a:endParaRPr lang="en-US"/>
          </a:p>
          <a:p>
            <a:pPr marL="118745" lvl="1"/>
            <a:endParaRPr lang="en-US"/>
          </a:p>
          <a:p>
            <a:pPr marL="118745" lvl="1"/>
            <a:endParaRPr lang="en-US"/>
          </a:p>
          <a:p>
            <a:endParaRPr lang="en-US"/>
          </a:p>
          <a:p>
            <a:endParaRPr lang="en-US"/>
          </a:p>
        </p:txBody>
      </p:sp>
      <p:sp>
        <p:nvSpPr>
          <p:cNvPr id="7" name="Text Placeholder 6">
            <a:extLst>
              <a:ext uri="{FF2B5EF4-FFF2-40B4-BE49-F238E27FC236}">
                <a16:creationId xmlns:a16="http://schemas.microsoft.com/office/drawing/2014/main" id="{25758171-7143-498F-8350-6DD144219A9D}"/>
              </a:ext>
            </a:extLst>
          </p:cNvPr>
          <p:cNvSpPr>
            <a:spLocks noGrp="1"/>
          </p:cNvSpPr>
          <p:nvPr>
            <p:ph type="body" sz="quarter" idx="16"/>
          </p:nvPr>
        </p:nvSpPr>
        <p:spPr/>
        <p:txBody>
          <a:bodyPr/>
          <a:lstStyle/>
          <a:p>
            <a:r>
              <a:rPr lang="en-US">
                <a:latin typeface="Arial"/>
                <a:cs typeface="Arial"/>
              </a:rPr>
              <a:t>System Research</a:t>
            </a:r>
            <a:endParaRPr lang="en-US"/>
          </a:p>
        </p:txBody>
      </p:sp>
      <p:pic>
        <p:nvPicPr>
          <p:cNvPr id="9" name="Picture 8" descr="A close-up of a machine&#10;&#10;Description automatically generated with low confidence">
            <a:extLst>
              <a:ext uri="{FF2B5EF4-FFF2-40B4-BE49-F238E27FC236}">
                <a16:creationId xmlns:a16="http://schemas.microsoft.com/office/drawing/2014/main" id="{44268B02-0D5E-4D21-8422-B191DEDDEB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262347" y="2378363"/>
            <a:ext cx="4052784" cy="3039588"/>
          </a:xfrm>
          <a:prstGeom prst="rect">
            <a:avLst/>
          </a:prstGeom>
          <a:ln>
            <a:solidFill>
              <a:schemeClr val="tx1"/>
            </a:solidFill>
          </a:ln>
        </p:spPr>
      </p:pic>
    </p:spTree>
    <p:extLst>
      <p:ext uri="{BB962C8B-B14F-4D97-AF65-F5344CB8AC3E}">
        <p14:creationId xmlns:p14="http://schemas.microsoft.com/office/powerpoint/2010/main" val="5071116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9CD32-75B8-43EC-8215-4A64813C53D4}"/>
              </a:ext>
            </a:extLst>
          </p:cNvPr>
          <p:cNvSpPr>
            <a:spLocks noGrp="1"/>
          </p:cNvSpPr>
          <p:nvPr>
            <p:ph type="title"/>
          </p:nvPr>
        </p:nvSpPr>
        <p:spPr/>
        <p:txBody>
          <a:bodyPr/>
          <a:lstStyle/>
          <a:p>
            <a:r>
              <a:rPr lang="en-US">
                <a:effectLst/>
              </a:rPr>
              <a:t>SYSTEM INTEGRATION</a:t>
            </a:r>
            <a:endParaRPr lang="en-US"/>
          </a:p>
        </p:txBody>
      </p:sp>
      <p:sp>
        <p:nvSpPr>
          <p:cNvPr id="3" name="Content Placeholder 2">
            <a:extLst>
              <a:ext uri="{FF2B5EF4-FFF2-40B4-BE49-F238E27FC236}">
                <a16:creationId xmlns:a16="http://schemas.microsoft.com/office/drawing/2014/main" id="{AE223BB4-A62A-4233-9814-6A5FA5726986}"/>
              </a:ext>
            </a:extLst>
          </p:cNvPr>
          <p:cNvSpPr>
            <a:spLocks noGrp="1"/>
          </p:cNvSpPr>
          <p:nvPr>
            <p:ph sz="half" idx="2"/>
          </p:nvPr>
        </p:nvSpPr>
        <p:spPr>
          <a:xfrm>
            <a:off x="374529" y="1482698"/>
            <a:ext cx="5890682" cy="2124075"/>
          </a:xfrm>
        </p:spPr>
        <p:txBody>
          <a:bodyPr vert="horz" lIns="91440" tIns="45720" rIns="91440" bIns="45720" rtlCol="0" anchor="t">
            <a:normAutofit/>
          </a:bodyPr>
          <a:lstStyle/>
          <a:p>
            <a:r>
              <a:rPr lang="en-US" sz="2000">
                <a:latin typeface="Arial"/>
                <a:cs typeface="Arial"/>
              </a:rPr>
              <a:t>Component Selection Process</a:t>
            </a:r>
          </a:p>
          <a:p>
            <a:pPr marL="404495" lvl="1" indent="-285750">
              <a:buFont typeface="Arial" panose="020B0604020202020204" pitchFamily="34" charset="0"/>
              <a:buChar char="•"/>
            </a:pPr>
            <a:r>
              <a:rPr lang="en-US" sz="1700">
                <a:latin typeface="Arial"/>
                <a:cs typeface="Arial"/>
              </a:rPr>
              <a:t>Weighing pros and cons of each component design</a:t>
            </a:r>
          </a:p>
          <a:p>
            <a:pPr marL="404495" lvl="1" indent="-285750">
              <a:buFont typeface="Arial" panose="020B0604020202020204" pitchFamily="34" charset="0"/>
              <a:buChar char="•"/>
            </a:pPr>
            <a:r>
              <a:rPr lang="en-US" sz="1700">
                <a:latin typeface="Arial"/>
                <a:cs typeface="Arial"/>
              </a:rPr>
              <a:t>Decision Matrix for different options</a:t>
            </a:r>
          </a:p>
          <a:p>
            <a:pPr marL="404495" lvl="1" indent="-285750">
              <a:buFont typeface="Arial" panose="020B0604020202020204" pitchFamily="34" charset="0"/>
              <a:buChar char="•"/>
            </a:pPr>
            <a:r>
              <a:rPr lang="en-US" sz="1700">
                <a:latin typeface="Arial"/>
                <a:cs typeface="Arial"/>
              </a:rPr>
              <a:t>Consistent factor of safety throughout systems to avoid weak links</a:t>
            </a:r>
            <a:endParaRPr lang="en-US"/>
          </a:p>
          <a:p>
            <a:pPr marL="118745" lvl="1"/>
            <a:endParaRPr lang="en-US"/>
          </a:p>
          <a:p>
            <a:pPr marL="404495" lvl="1" indent="-285750">
              <a:buChar char="•"/>
            </a:pPr>
            <a:endParaRPr lang="en-US"/>
          </a:p>
          <a:p>
            <a:pPr marL="118745" lvl="1"/>
            <a:endParaRPr lang="en-US"/>
          </a:p>
          <a:p>
            <a:pPr marL="404495" lvl="1" indent="-285750">
              <a:buFont typeface="Arial" panose="020B0604020202020204" pitchFamily="34" charset="0"/>
              <a:buChar char="•"/>
            </a:pPr>
            <a:endParaRPr lang="en-US"/>
          </a:p>
          <a:p>
            <a:pPr marL="285750" indent="-285750">
              <a:buFont typeface="Arial" panose="020B0604020202020204" pitchFamily="34" charset="0"/>
              <a:buChar char="•"/>
            </a:pPr>
            <a:endParaRPr lang="en-US">
              <a:latin typeface="Arial"/>
              <a:cs typeface="Arial"/>
            </a:endParaRPr>
          </a:p>
          <a:p>
            <a:endParaRPr lang="en-US">
              <a:latin typeface="Arial"/>
              <a:cs typeface="Arial"/>
            </a:endParaRPr>
          </a:p>
          <a:p>
            <a:pPr marL="404495" lvl="1" indent="-285750">
              <a:buFont typeface="Arial" panose="020B0604020202020204" pitchFamily="34" charset="0"/>
              <a:buChar char="•"/>
            </a:pPr>
            <a:endParaRPr lang="en-US"/>
          </a:p>
          <a:p>
            <a:pPr marL="404495" lvl="1" indent="-285750">
              <a:buFont typeface="Arial" panose="020B0604020202020204" pitchFamily="34" charset="0"/>
              <a:buChar char="•"/>
            </a:pPr>
            <a:endParaRPr lang="en-US"/>
          </a:p>
          <a:p>
            <a:pPr marL="404495" lvl="1" indent="-285750">
              <a:buFont typeface="Arial" panose="020B0604020202020204" pitchFamily="34" charset="0"/>
              <a:buChar char="•"/>
            </a:pPr>
            <a:endParaRPr lang="en-US"/>
          </a:p>
          <a:p>
            <a:pPr marL="404495" lvl="1" indent="-285750">
              <a:buFont typeface="Arial" panose="020B0604020202020204" pitchFamily="34" charset="0"/>
              <a:buChar char="•"/>
            </a:pPr>
            <a:endParaRPr lang="en-US"/>
          </a:p>
          <a:p>
            <a:pPr marL="404495" lvl="1" indent="-285750">
              <a:buFont typeface="Courier New" panose="02070309020205020404" pitchFamily="49" charset="0"/>
              <a:buChar char="o"/>
            </a:pPr>
            <a:endParaRPr lang="en-US"/>
          </a:p>
        </p:txBody>
      </p:sp>
      <p:sp>
        <p:nvSpPr>
          <p:cNvPr id="7" name="Text Placeholder 6">
            <a:extLst>
              <a:ext uri="{FF2B5EF4-FFF2-40B4-BE49-F238E27FC236}">
                <a16:creationId xmlns:a16="http://schemas.microsoft.com/office/drawing/2014/main" id="{2850E1D1-AF5C-44CD-84DA-7D94C403DA05}"/>
              </a:ext>
            </a:extLst>
          </p:cNvPr>
          <p:cNvSpPr>
            <a:spLocks noGrp="1"/>
          </p:cNvSpPr>
          <p:nvPr>
            <p:ph type="body" sz="quarter" idx="16"/>
          </p:nvPr>
        </p:nvSpPr>
        <p:spPr/>
        <p:txBody>
          <a:bodyPr/>
          <a:lstStyle/>
          <a:p>
            <a:r>
              <a:rPr lang="en-US"/>
              <a:t>Component &amp; Subsystem Selection</a:t>
            </a:r>
          </a:p>
        </p:txBody>
      </p:sp>
      <p:graphicFrame>
        <p:nvGraphicFramePr>
          <p:cNvPr id="6" name="Table 7">
            <a:extLst>
              <a:ext uri="{FF2B5EF4-FFF2-40B4-BE49-F238E27FC236}">
                <a16:creationId xmlns:a16="http://schemas.microsoft.com/office/drawing/2014/main" id="{D936F125-BED8-47CD-B779-E89A8919B9F7}"/>
              </a:ext>
            </a:extLst>
          </p:cNvPr>
          <p:cNvGraphicFramePr>
            <a:graphicFrameLocks noGrp="1"/>
          </p:cNvGraphicFramePr>
          <p:nvPr>
            <p:extLst>
              <p:ext uri="{D42A27DB-BD31-4B8C-83A1-F6EECF244321}">
                <p14:modId xmlns:p14="http://schemas.microsoft.com/office/powerpoint/2010/main" val="4273766484"/>
              </p:ext>
            </p:extLst>
          </p:nvPr>
        </p:nvGraphicFramePr>
        <p:xfrm>
          <a:off x="374529" y="3791650"/>
          <a:ext cx="6262292" cy="2377440"/>
        </p:xfrm>
        <a:graphic>
          <a:graphicData uri="http://schemas.openxmlformats.org/drawingml/2006/table">
            <a:tbl>
              <a:tblPr firstRow="1" bandRow="1">
                <a:tableStyleId>{BDBED569-4797-4DF1-A0F4-6AAB3CD982D8}</a:tableStyleId>
              </a:tblPr>
              <a:tblGrid>
                <a:gridCol w="1565573">
                  <a:extLst>
                    <a:ext uri="{9D8B030D-6E8A-4147-A177-3AD203B41FA5}">
                      <a16:colId xmlns:a16="http://schemas.microsoft.com/office/drawing/2014/main" val="2560545971"/>
                    </a:ext>
                  </a:extLst>
                </a:gridCol>
                <a:gridCol w="1565573">
                  <a:extLst>
                    <a:ext uri="{9D8B030D-6E8A-4147-A177-3AD203B41FA5}">
                      <a16:colId xmlns:a16="http://schemas.microsoft.com/office/drawing/2014/main" val="1760204007"/>
                    </a:ext>
                  </a:extLst>
                </a:gridCol>
                <a:gridCol w="1565573">
                  <a:extLst>
                    <a:ext uri="{9D8B030D-6E8A-4147-A177-3AD203B41FA5}">
                      <a16:colId xmlns:a16="http://schemas.microsoft.com/office/drawing/2014/main" val="819316217"/>
                    </a:ext>
                  </a:extLst>
                </a:gridCol>
                <a:gridCol w="1565573">
                  <a:extLst>
                    <a:ext uri="{9D8B030D-6E8A-4147-A177-3AD203B41FA5}">
                      <a16:colId xmlns:a16="http://schemas.microsoft.com/office/drawing/2014/main" val="2201770307"/>
                    </a:ext>
                  </a:extLst>
                </a:gridCol>
              </a:tblGrid>
              <a:tr h="382158">
                <a:tc>
                  <a:txBody>
                    <a:bodyPr/>
                    <a:lstStyle/>
                    <a:p>
                      <a:pPr algn="ctr"/>
                      <a:r>
                        <a:rPr lang="en-US" sz="1200" b="0"/>
                        <a:t>Component Category</a:t>
                      </a:r>
                    </a:p>
                  </a:txBody>
                  <a:tcPr anchor="ctr">
                    <a:solidFill>
                      <a:schemeClr val="bg2">
                        <a:lumMod val="95000"/>
                      </a:schemeClr>
                    </a:solidFill>
                  </a:tcPr>
                </a:tc>
                <a:tc>
                  <a:txBody>
                    <a:bodyPr/>
                    <a:lstStyle/>
                    <a:p>
                      <a:pPr algn="ctr"/>
                      <a:r>
                        <a:rPr lang="en-US" sz="1200" b="0"/>
                        <a:t>Performance Factor</a:t>
                      </a:r>
                    </a:p>
                    <a:p>
                      <a:pPr algn="ctr"/>
                      <a:r>
                        <a:rPr lang="en-US" sz="1200" b="0"/>
                        <a:t> (1-10)</a:t>
                      </a:r>
                    </a:p>
                  </a:txBody>
                  <a:tcPr anchor="ctr">
                    <a:solidFill>
                      <a:schemeClr val="bg2">
                        <a:lumMod val="95000"/>
                      </a:schemeClr>
                    </a:solidFill>
                  </a:tcPr>
                </a:tc>
                <a:tc>
                  <a:txBody>
                    <a:bodyPr/>
                    <a:lstStyle/>
                    <a:p>
                      <a:pPr algn="ctr"/>
                      <a:r>
                        <a:rPr lang="en-US" sz="1200" b="0"/>
                        <a:t>Weight Factor</a:t>
                      </a:r>
                    </a:p>
                    <a:p>
                      <a:pPr algn="ctr"/>
                      <a:r>
                        <a:rPr lang="en-US" sz="1200" b="0"/>
                        <a:t>(1-10)</a:t>
                      </a:r>
                    </a:p>
                  </a:txBody>
                  <a:tcPr anchor="ctr">
                    <a:solidFill>
                      <a:schemeClr val="bg2">
                        <a:lumMod val="95000"/>
                      </a:schemeClr>
                    </a:solidFill>
                  </a:tcPr>
                </a:tc>
                <a:tc>
                  <a:txBody>
                    <a:bodyPr/>
                    <a:lstStyle/>
                    <a:p>
                      <a:pPr algn="ctr"/>
                      <a:r>
                        <a:rPr lang="en-US" sz="1200" b="0"/>
                        <a:t>FOS</a:t>
                      </a:r>
                    </a:p>
                  </a:txBody>
                  <a:tcPr anchor="ctr">
                    <a:solidFill>
                      <a:schemeClr val="bg2">
                        <a:lumMod val="95000"/>
                      </a:schemeClr>
                    </a:solidFill>
                  </a:tcPr>
                </a:tc>
                <a:extLst>
                  <a:ext uri="{0D108BD9-81ED-4DB2-BD59-A6C34878D82A}">
                    <a16:rowId xmlns:a16="http://schemas.microsoft.com/office/drawing/2014/main" val="77920800"/>
                  </a:ext>
                </a:extLst>
              </a:tr>
              <a:tr h="382158">
                <a:tc>
                  <a:txBody>
                    <a:bodyPr/>
                    <a:lstStyle/>
                    <a:p>
                      <a:pPr algn="ctr"/>
                      <a:r>
                        <a:rPr lang="en-US" sz="1200"/>
                        <a:t>Rotating components Rear only</a:t>
                      </a:r>
                    </a:p>
                  </a:txBody>
                  <a:tcPr anchor="ctr">
                    <a:solidFill>
                      <a:schemeClr val="bg2">
                        <a:lumMod val="95000"/>
                      </a:schemeClr>
                    </a:solidFill>
                  </a:tcPr>
                </a:tc>
                <a:tc>
                  <a:txBody>
                    <a:bodyPr/>
                    <a:lstStyle/>
                    <a:p>
                      <a:pPr algn="ctr"/>
                      <a:r>
                        <a:rPr lang="en-US" sz="1200"/>
                        <a:t>8</a:t>
                      </a:r>
                    </a:p>
                  </a:txBody>
                  <a:tcPr anchor="ctr">
                    <a:solidFill>
                      <a:schemeClr val="bg2">
                        <a:lumMod val="95000"/>
                      </a:schemeClr>
                    </a:solidFill>
                  </a:tcPr>
                </a:tc>
                <a:tc>
                  <a:txBody>
                    <a:bodyPr/>
                    <a:lstStyle/>
                    <a:p>
                      <a:pPr algn="ctr"/>
                      <a:r>
                        <a:rPr lang="en-US" sz="1200"/>
                        <a:t>10</a:t>
                      </a:r>
                    </a:p>
                  </a:txBody>
                  <a:tcPr anchor="ctr">
                    <a:solidFill>
                      <a:schemeClr val="bg2">
                        <a:lumMod val="95000"/>
                      </a:schemeClr>
                    </a:solidFill>
                  </a:tcPr>
                </a:tc>
                <a:tc>
                  <a:txBody>
                    <a:bodyPr/>
                    <a:lstStyle/>
                    <a:p>
                      <a:pPr algn="ctr"/>
                      <a:r>
                        <a:rPr lang="en-US" sz="1200"/>
                        <a:t>1.15</a:t>
                      </a:r>
                    </a:p>
                  </a:txBody>
                  <a:tcPr anchor="ctr">
                    <a:solidFill>
                      <a:schemeClr val="bg2">
                        <a:lumMod val="95000"/>
                      </a:schemeClr>
                    </a:solidFill>
                  </a:tcPr>
                </a:tc>
                <a:extLst>
                  <a:ext uri="{0D108BD9-81ED-4DB2-BD59-A6C34878D82A}">
                    <a16:rowId xmlns:a16="http://schemas.microsoft.com/office/drawing/2014/main" val="1776569694"/>
                  </a:ext>
                </a:extLst>
              </a:tr>
              <a:tr h="229295">
                <a:tc>
                  <a:txBody>
                    <a:bodyPr/>
                    <a:lstStyle/>
                    <a:p>
                      <a:pPr algn="ctr"/>
                      <a:r>
                        <a:rPr lang="en-US" sz="1200"/>
                        <a:t>Control Arms</a:t>
                      </a:r>
                    </a:p>
                  </a:txBody>
                  <a:tcPr anchor="ctr">
                    <a:solidFill>
                      <a:schemeClr val="bg2">
                        <a:lumMod val="95000"/>
                      </a:schemeClr>
                    </a:solidFill>
                  </a:tcPr>
                </a:tc>
                <a:tc>
                  <a:txBody>
                    <a:bodyPr/>
                    <a:lstStyle/>
                    <a:p>
                      <a:pPr algn="ctr"/>
                      <a:r>
                        <a:rPr lang="en-US" sz="1200"/>
                        <a:t>7</a:t>
                      </a:r>
                    </a:p>
                  </a:txBody>
                  <a:tcPr anchor="ctr">
                    <a:solidFill>
                      <a:schemeClr val="bg2">
                        <a:lumMod val="95000"/>
                      </a:schemeClr>
                    </a:solidFill>
                  </a:tcPr>
                </a:tc>
                <a:tc>
                  <a:txBody>
                    <a:bodyPr/>
                    <a:lstStyle/>
                    <a:p>
                      <a:pPr algn="ctr"/>
                      <a:r>
                        <a:rPr lang="en-US" sz="1200"/>
                        <a:t>4</a:t>
                      </a:r>
                    </a:p>
                  </a:txBody>
                  <a:tcPr anchor="ctr">
                    <a:solidFill>
                      <a:schemeClr val="bg2">
                        <a:lumMod val="95000"/>
                      </a:schemeClr>
                    </a:solidFill>
                  </a:tcPr>
                </a:tc>
                <a:tc>
                  <a:txBody>
                    <a:bodyPr/>
                    <a:lstStyle/>
                    <a:p>
                      <a:pPr algn="ctr"/>
                      <a:r>
                        <a:rPr lang="en-US" sz="1200"/>
                        <a:t>1.1</a:t>
                      </a:r>
                    </a:p>
                  </a:txBody>
                  <a:tcPr anchor="ctr">
                    <a:solidFill>
                      <a:schemeClr val="bg2">
                        <a:lumMod val="95000"/>
                      </a:schemeClr>
                    </a:solidFill>
                  </a:tcPr>
                </a:tc>
                <a:extLst>
                  <a:ext uri="{0D108BD9-81ED-4DB2-BD59-A6C34878D82A}">
                    <a16:rowId xmlns:a16="http://schemas.microsoft.com/office/drawing/2014/main" val="3794685687"/>
                  </a:ext>
                </a:extLst>
              </a:tr>
              <a:tr h="275959">
                <a:tc>
                  <a:txBody>
                    <a:bodyPr/>
                    <a:lstStyle/>
                    <a:p>
                      <a:pPr algn="ctr"/>
                      <a:r>
                        <a:rPr lang="en-US" sz="1200"/>
                        <a:t>Steering Components</a:t>
                      </a:r>
                    </a:p>
                  </a:txBody>
                  <a:tcPr anchor="ctr">
                    <a:solidFill>
                      <a:schemeClr val="bg2">
                        <a:lumMod val="95000"/>
                      </a:schemeClr>
                    </a:solidFill>
                  </a:tcPr>
                </a:tc>
                <a:tc>
                  <a:txBody>
                    <a:bodyPr/>
                    <a:lstStyle/>
                    <a:p>
                      <a:pPr algn="ctr"/>
                      <a:r>
                        <a:rPr lang="en-US" sz="1200"/>
                        <a:t>9</a:t>
                      </a:r>
                    </a:p>
                  </a:txBody>
                  <a:tcPr anchor="ctr">
                    <a:solidFill>
                      <a:schemeClr val="bg2">
                        <a:lumMod val="95000"/>
                      </a:schemeClr>
                    </a:solidFill>
                  </a:tcPr>
                </a:tc>
                <a:tc>
                  <a:txBody>
                    <a:bodyPr/>
                    <a:lstStyle/>
                    <a:p>
                      <a:pPr algn="ctr"/>
                      <a:r>
                        <a:rPr lang="en-US" sz="1200"/>
                        <a:t>3</a:t>
                      </a:r>
                    </a:p>
                  </a:txBody>
                  <a:tcPr anchor="ctr">
                    <a:solidFill>
                      <a:schemeClr val="bg2">
                        <a:lumMod val="95000"/>
                      </a:schemeClr>
                    </a:solidFill>
                  </a:tcPr>
                </a:tc>
                <a:tc>
                  <a:txBody>
                    <a:bodyPr/>
                    <a:lstStyle/>
                    <a:p>
                      <a:pPr algn="ctr"/>
                      <a:r>
                        <a:rPr lang="en-US" sz="1200"/>
                        <a:t>1.2</a:t>
                      </a:r>
                    </a:p>
                  </a:txBody>
                  <a:tcPr anchor="ctr">
                    <a:solidFill>
                      <a:schemeClr val="bg2">
                        <a:lumMod val="95000"/>
                      </a:schemeClr>
                    </a:solidFill>
                  </a:tcPr>
                </a:tc>
                <a:extLst>
                  <a:ext uri="{0D108BD9-81ED-4DB2-BD59-A6C34878D82A}">
                    <a16:rowId xmlns:a16="http://schemas.microsoft.com/office/drawing/2014/main" val="63458478"/>
                  </a:ext>
                </a:extLst>
              </a:tr>
              <a:tr h="229295">
                <a:tc>
                  <a:txBody>
                    <a:bodyPr/>
                    <a:lstStyle/>
                    <a:p>
                      <a:pPr algn="ctr"/>
                      <a:r>
                        <a:rPr lang="en-US" sz="1200"/>
                        <a:t>Driver Controls</a:t>
                      </a:r>
                    </a:p>
                  </a:txBody>
                  <a:tcPr anchor="ctr">
                    <a:solidFill>
                      <a:schemeClr val="bg2">
                        <a:lumMod val="95000"/>
                      </a:schemeClr>
                    </a:solidFill>
                  </a:tcPr>
                </a:tc>
                <a:tc>
                  <a:txBody>
                    <a:bodyPr/>
                    <a:lstStyle/>
                    <a:p>
                      <a:pPr algn="ctr"/>
                      <a:r>
                        <a:rPr lang="en-US" sz="1200"/>
                        <a:t>6</a:t>
                      </a:r>
                    </a:p>
                  </a:txBody>
                  <a:tcPr anchor="ctr">
                    <a:solidFill>
                      <a:schemeClr val="bg2">
                        <a:lumMod val="95000"/>
                      </a:schemeClr>
                    </a:solidFill>
                  </a:tcPr>
                </a:tc>
                <a:tc>
                  <a:txBody>
                    <a:bodyPr/>
                    <a:lstStyle/>
                    <a:p>
                      <a:pPr algn="ctr"/>
                      <a:r>
                        <a:rPr lang="en-US" sz="1200"/>
                        <a:t>3</a:t>
                      </a:r>
                    </a:p>
                  </a:txBody>
                  <a:tcPr anchor="ctr">
                    <a:solidFill>
                      <a:schemeClr val="bg2">
                        <a:lumMod val="95000"/>
                      </a:schemeClr>
                    </a:solidFill>
                  </a:tcPr>
                </a:tc>
                <a:tc>
                  <a:txBody>
                    <a:bodyPr/>
                    <a:lstStyle/>
                    <a:p>
                      <a:pPr algn="ctr"/>
                      <a:r>
                        <a:rPr lang="en-US" sz="1200"/>
                        <a:t>1.05</a:t>
                      </a:r>
                    </a:p>
                  </a:txBody>
                  <a:tcPr anchor="ctr">
                    <a:solidFill>
                      <a:schemeClr val="bg2">
                        <a:lumMod val="95000"/>
                      </a:schemeClr>
                    </a:solidFill>
                  </a:tcPr>
                </a:tc>
                <a:extLst>
                  <a:ext uri="{0D108BD9-81ED-4DB2-BD59-A6C34878D82A}">
                    <a16:rowId xmlns:a16="http://schemas.microsoft.com/office/drawing/2014/main" val="1941338007"/>
                  </a:ext>
                </a:extLst>
              </a:tr>
              <a:tr h="229295">
                <a:tc>
                  <a:txBody>
                    <a:bodyPr/>
                    <a:lstStyle/>
                    <a:p>
                      <a:pPr algn="ctr"/>
                      <a:r>
                        <a:rPr lang="en-US" sz="1200"/>
                        <a:t>4WD system</a:t>
                      </a:r>
                    </a:p>
                  </a:txBody>
                  <a:tcPr anchor="ctr">
                    <a:solidFill>
                      <a:schemeClr val="bg2">
                        <a:lumMod val="95000"/>
                      </a:schemeClr>
                    </a:solidFill>
                  </a:tcPr>
                </a:tc>
                <a:tc>
                  <a:txBody>
                    <a:bodyPr/>
                    <a:lstStyle/>
                    <a:p>
                      <a:pPr algn="ctr"/>
                      <a:r>
                        <a:rPr lang="en-US" sz="1200"/>
                        <a:t>2</a:t>
                      </a:r>
                    </a:p>
                  </a:txBody>
                  <a:tcPr anchor="ctr">
                    <a:solidFill>
                      <a:schemeClr val="bg2">
                        <a:lumMod val="95000"/>
                      </a:schemeClr>
                    </a:solidFill>
                  </a:tcPr>
                </a:tc>
                <a:tc>
                  <a:txBody>
                    <a:bodyPr/>
                    <a:lstStyle/>
                    <a:p>
                      <a:pPr algn="ctr"/>
                      <a:r>
                        <a:rPr lang="en-US" sz="1200"/>
                        <a:t>8</a:t>
                      </a:r>
                    </a:p>
                  </a:txBody>
                  <a:tcPr anchor="ctr">
                    <a:solidFill>
                      <a:schemeClr val="bg2">
                        <a:lumMod val="95000"/>
                      </a:schemeClr>
                    </a:solidFill>
                  </a:tcPr>
                </a:tc>
                <a:tc>
                  <a:txBody>
                    <a:bodyPr/>
                    <a:lstStyle/>
                    <a:p>
                      <a:pPr algn="ctr"/>
                      <a:r>
                        <a:rPr lang="en-US" sz="1200"/>
                        <a:t>1.05</a:t>
                      </a:r>
                    </a:p>
                  </a:txBody>
                  <a:tcPr anchor="ctr">
                    <a:solidFill>
                      <a:schemeClr val="bg2">
                        <a:lumMod val="95000"/>
                      </a:schemeClr>
                    </a:solidFill>
                  </a:tcPr>
                </a:tc>
                <a:extLst>
                  <a:ext uri="{0D108BD9-81ED-4DB2-BD59-A6C34878D82A}">
                    <a16:rowId xmlns:a16="http://schemas.microsoft.com/office/drawing/2014/main" val="3329190156"/>
                  </a:ext>
                </a:extLst>
              </a:tr>
            </a:tbl>
          </a:graphicData>
        </a:graphic>
      </p:graphicFrame>
      <p:sp>
        <p:nvSpPr>
          <p:cNvPr id="5" name="TextBox 4">
            <a:extLst>
              <a:ext uri="{FF2B5EF4-FFF2-40B4-BE49-F238E27FC236}">
                <a16:creationId xmlns:a16="http://schemas.microsoft.com/office/drawing/2014/main" id="{266F64A2-946D-427D-A0DA-47F05932254B}"/>
              </a:ext>
            </a:extLst>
          </p:cNvPr>
          <p:cNvSpPr txBox="1"/>
          <p:nvPr/>
        </p:nvSpPr>
        <p:spPr>
          <a:xfrm>
            <a:off x="374529" y="349993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*Table of Factor of Safety </a:t>
            </a:r>
          </a:p>
        </p:txBody>
      </p:sp>
      <p:sp>
        <p:nvSpPr>
          <p:cNvPr id="11" name="TextBox 10">
            <a:extLst>
              <a:ext uri="{FF2B5EF4-FFF2-40B4-BE49-F238E27FC236}">
                <a16:creationId xmlns:a16="http://schemas.microsoft.com/office/drawing/2014/main" id="{CB316FB9-F135-46AA-A4A5-9AE7AE632313}"/>
              </a:ext>
            </a:extLst>
          </p:cNvPr>
          <p:cNvSpPr txBox="1"/>
          <p:nvPr/>
        </p:nvSpPr>
        <p:spPr>
          <a:xfrm>
            <a:off x="6636821" y="1328698"/>
            <a:ext cx="5341396" cy="1600438"/>
          </a:xfrm>
          <a:prstGeom prst="rect">
            <a:avLst/>
          </a:prstGeom>
          <a:noFill/>
        </p:spPr>
        <p:txBody>
          <a:bodyPr wrap="square" lIns="91440" tIns="45720" rIns="91440" bIns="45720" rtlCol="0" anchor="t">
            <a:spAutoFit/>
          </a:bodyPr>
          <a:lstStyle/>
          <a:p>
            <a:r>
              <a:rPr lang="en-US" b="1">
                <a:latin typeface="Arial"/>
                <a:cs typeface="Arial"/>
              </a:rPr>
              <a:t>Selected subsystem components:</a:t>
            </a:r>
          </a:p>
          <a:p>
            <a:pPr marL="404495" lvl="1" indent="-285750">
              <a:buFont typeface="Arial" panose="020B0604020202020204" pitchFamily="34" charset="0"/>
              <a:buChar char="•"/>
            </a:pPr>
            <a:r>
              <a:rPr lang="en-US" sz="1600">
                <a:latin typeface="Arial"/>
                <a:cs typeface="Arial"/>
              </a:rPr>
              <a:t>Chain-driven four-wheel drive system</a:t>
            </a:r>
          </a:p>
          <a:p>
            <a:pPr marL="404495" lvl="1" indent="-285750">
              <a:buFont typeface="Arial" panose="020B0604020202020204" pitchFamily="34" charset="0"/>
              <a:buChar char="•"/>
            </a:pPr>
            <a:r>
              <a:rPr lang="en-US" sz="1600">
                <a:latin typeface="Arial"/>
                <a:cs typeface="Arial"/>
              </a:rPr>
              <a:t>Unequal-length double wishbone front suspension with CV joints</a:t>
            </a:r>
          </a:p>
          <a:p>
            <a:pPr marL="404495" lvl="1" indent="-285750">
              <a:buFont typeface="Arial" panose="020B0604020202020204" pitchFamily="34" charset="0"/>
              <a:buChar char="•"/>
            </a:pPr>
            <a:r>
              <a:rPr lang="en-US" sz="1600">
                <a:latin typeface="Arial"/>
                <a:cs typeface="Arial"/>
              </a:rPr>
              <a:t>ULDS rear suspension with Universal joints</a:t>
            </a:r>
          </a:p>
          <a:p>
            <a:pPr marL="404495" lvl="1" indent="-285750">
              <a:buFont typeface="Arial" panose="020B0604020202020204" pitchFamily="34" charset="0"/>
              <a:buChar char="•"/>
            </a:pPr>
            <a:r>
              <a:rPr lang="en-US" sz="1600">
                <a:latin typeface="Arial"/>
                <a:cs typeface="Arial"/>
              </a:rPr>
              <a:t>CVT Transmission</a:t>
            </a:r>
            <a:endParaRPr lang="en-US" sz="1600"/>
          </a:p>
        </p:txBody>
      </p:sp>
      <p:pic>
        <p:nvPicPr>
          <p:cNvPr id="14" name="Picture 13">
            <a:extLst>
              <a:ext uri="{FF2B5EF4-FFF2-40B4-BE49-F238E27FC236}">
                <a16:creationId xmlns:a16="http://schemas.microsoft.com/office/drawing/2014/main" id="{BD63866F-ED6E-4A7B-A84C-90D599BF2691}"/>
              </a:ext>
            </a:extLst>
          </p:cNvPr>
          <p:cNvPicPr>
            <a:picLocks noChangeAspect="1"/>
          </p:cNvPicPr>
          <p:nvPr/>
        </p:nvPicPr>
        <p:blipFill>
          <a:blip r:embed="rId3"/>
          <a:stretch>
            <a:fillRect/>
          </a:stretch>
        </p:blipFill>
        <p:spPr>
          <a:xfrm>
            <a:off x="7406718" y="4702835"/>
            <a:ext cx="3328992" cy="1685976"/>
          </a:xfrm>
          <a:prstGeom prst="rect">
            <a:avLst/>
          </a:prstGeom>
        </p:spPr>
      </p:pic>
      <p:sp>
        <p:nvSpPr>
          <p:cNvPr id="28" name="Rectangle 27">
            <a:extLst>
              <a:ext uri="{FF2B5EF4-FFF2-40B4-BE49-F238E27FC236}">
                <a16:creationId xmlns:a16="http://schemas.microsoft.com/office/drawing/2014/main" id="{7375554E-DE3C-4569-B19E-87D894D895F7}"/>
              </a:ext>
            </a:extLst>
          </p:cNvPr>
          <p:cNvSpPr/>
          <p:nvPr/>
        </p:nvSpPr>
        <p:spPr>
          <a:xfrm>
            <a:off x="10276268" y="6160957"/>
            <a:ext cx="461551" cy="227854"/>
          </a:xfrm>
          <a:prstGeom prst="rect">
            <a:avLst/>
          </a:prstGeom>
          <a:solidFill>
            <a:srgbClr val="E71224">
              <a:alpha val="5000"/>
            </a:srgbClr>
          </a:solidFill>
          <a:ln w="18000">
            <a:solidFill>
              <a:srgbClr val="E71224"/>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p>
            <a:endParaRPr lang="en-US">
              <a:solidFill>
                <a:srgbClr val="E71224"/>
              </a:solidFill>
            </a:endParaRPr>
          </a:p>
        </p:txBody>
      </p:sp>
      <p:pic>
        <p:nvPicPr>
          <p:cNvPr id="9" name="Picture 8">
            <a:extLst>
              <a:ext uri="{FF2B5EF4-FFF2-40B4-BE49-F238E27FC236}">
                <a16:creationId xmlns:a16="http://schemas.microsoft.com/office/drawing/2014/main" id="{931E974D-072F-45D5-8EF5-038BD1654B96}"/>
              </a:ext>
            </a:extLst>
          </p:cNvPr>
          <p:cNvPicPr>
            <a:picLocks noChangeAspect="1"/>
          </p:cNvPicPr>
          <p:nvPr/>
        </p:nvPicPr>
        <p:blipFill>
          <a:blip r:embed="rId4"/>
          <a:stretch>
            <a:fillRect/>
          </a:stretch>
        </p:blipFill>
        <p:spPr>
          <a:xfrm>
            <a:off x="7406717" y="2884077"/>
            <a:ext cx="3328992" cy="1690640"/>
          </a:xfrm>
          <a:prstGeom prst="rect">
            <a:avLst/>
          </a:prstGeom>
        </p:spPr>
      </p:pic>
      <p:sp>
        <p:nvSpPr>
          <p:cNvPr id="29" name="Rectangle 28">
            <a:extLst>
              <a:ext uri="{FF2B5EF4-FFF2-40B4-BE49-F238E27FC236}">
                <a16:creationId xmlns:a16="http://schemas.microsoft.com/office/drawing/2014/main" id="{CC64FF54-15A7-4A31-9099-EB8983E7FB6C}"/>
              </a:ext>
            </a:extLst>
          </p:cNvPr>
          <p:cNvSpPr/>
          <p:nvPr/>
        </p:nvSpPr>
        <p:spPr>
          <a:xfrm>
            <a:off x="10185587" y="4347322"/>
            <a:ext cx="549088" cy="22411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69357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9CD32-75B8-43EC-8215-4A64813C53D4}"/>
              </a:ext>
            </a:extLst>
          </p:cNvPr>
          <p:cNvSpPr>
            <a:spLocks noGrp="1"/>
          </p:cNvSpPr>
          <p:nvPr>
            <p:ph type="title"/>
          </p:nvPr>
        </p:nvSpPr>
        <p:spPr/>
        <p:txBody>
          <a:bodyPr/>
          <a:lstStyle/>
          <a:p>
            <a:r>
              <a:rPr lang="en-US">
                <a:effectLst/>
              </a:rPr>
              <a:t>SYSTEM INTEGRATION</a:t>
            </a:r>
            <a:endParaRPr lang="en-US"/>
          </a:p>
        </p:txBody>
      </p:sp>
      <p:sp>
        <p:nvSpPr>
          <p:cNvPr id="5" name="Text Placeholder 4">
            <a:extLst>
              <a:ext uri="{FF2B5EF4-FFF2-40B4-BE49-F238E27FC236}">
                <a16:creationId xmlns:a16="http://schemas.microsoft.com/office/drawing/2014/main" id="{A116D767-9CB0-49DC-B04B-0DFD564D7AA2}"/>
              </a:ext>
            </a:extLst>
          </p:cNvPr>
          <p:cNvSpPr>
            <a:spLocks noGrp="1"/>
          </p:cNvSpPr>
          <p:nvPr>
            <p:ph type="body" sz="quarter" idx="16"/>
          </p:nvPr>
        </p:nvSpPr>
        <p:spPr/>
        <p:txBody>
          <a:bodyPr/>
          <a:lstStyle/>
          <a:p>
            <a:r>
              <a:rPr lang="en-US"/>
              <a:t>Subsystem Integration</a:t>
            </a:r>
          </a:p>
        </p:txBody>
      </p:sp>
      <p:sp>
        <p:nvSpPr>
          <p:cNvPr id="4" name="AutoShape 2">
            <a:extLst>
              <a:ext uri="{FF2B5EF4-FFF2-40B4-BE49-F238E27FC236}">
                <a16:creationId xmlns:a16="http://schemas.microsoft.com/office/drawing/2014/main" id="{18F7C5EF-0641-4D3B-B131-5BD0C439F04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 name="Picture 9">
            <a:extLst>
              <a:ext uri="{FF2B5EF4-FFF2-40B4-BE49-F238E27FC236}">
                <a16:creationId xmlns:a16="http://schemas.microsoft.com/office/drawing/2014/main" id="{7DE63F00-A74F-4075-BD3F-CEF9C3818DC5}"/>
              </a:ext>
            </a:extLst>
          </p:cNvPr>
          <p:cNvPicPr>
            <a:picLocks noChangeAspect="1"/>
          </p:cNvPicPr>
          <p:nvPr/>
        </p:nvPicPr>
        <p:blipFill>
          <a:blip r:embed="rId3"/>
          <a:stretch>
            <a:fillRect/>
          </a:stretch>
        </p:blipFill>
        <p:spPr>
          <a:xfrm>
            <a:off x="931615" y="2385840"/>
            <a:ext cx="3093168" cy="1602937"/>
          </a:xfrm>
          <a:prstGeom prst="rect">
            <a:avLst/>
          </a:prstGeom>
          <a:ln>
            <a:solidFill>
              <a:schemeClr val="tx1"/>
            </a:solidFill>
          </a:ln>
        </p:spPr>
      </p:pic>
      <p:sp>
        <p:nvSpPr>
          <p:cNvPr id="15" name="TextBox 14">
            <a:extLst>
              <a:ext uri="{FF2B5EF4-FFF2-40B4-BE49-F238E27FC236}">
                <a16:creationId xmlns:a16="http://schemas.microsoft.com/office/drawing/2014/main" id="{2A0C5823-4835-4446-AAA2-2A05B7090455}"/>
              </a:ext>
            </a:extLst>
          </p:cNvPr>
          <p:cNvSpPr txBox="1"/>
          <p:nvPr/>
        </p:nvSpPr>
        <p:spPr>
          <a:xfrm>
            <a:off x="387042" y="4217578"/>
            <a:ext cx="3733688" cy="1569660"/>
          </a:xfrm>
          <a:prstGeom prst="rect">
            <a:avLst/>
          </a:prstGeom>
          <a:noFill/>
        </p:spPr>
        <p:txBody>
          <a:bodyPr wrap="square" rtlCol="0">
            <a:spAutoFit/>
          </a:bodyPr>
          <a:lstStyle/>
          <a:p>
            <a:pPr marL="285750" indent="-285750">
              <a:buFont typeface="Arial" panose="020B0604020202020204" pitchFamily="34" charset="0"/>
              <a:buChar char="•"/>
            </a:pPr>
            <a:r>
              <a:rPr lang="en-US" sz="1600"/>
              <a:t>U-joint Yoke to output shaft of gearbox using Innovative tapered screw to keep concentricity and resist cantilever loads</a:t>
            </a:r>
          </a:p>
          <a:p>
            <a:pPr marL="285750" indent="-285750">
              <a:buFont typeface="Arial" panose="020B0604020202020204" pitchFamily="34" charset="0"/>
              <a:buChar char="•"/>
            </a:pPr>
            <a:r>
              <a:rPr lang="en-US" sz="1600"/>
              <a:t>Yoke also has integrated rotor and sprocket mounts</a:t>
            </a:r>
          </a:p>
        </p:txBody>
      </p:sp>
      <p:sp>
        <p:nvSpPr>
          <p:cNvPr id="16" name="TextBox 15">
            <a:extLst>
              <a:ext uri="{FF2B5EF4-FFF2-40B4-BE49-F238E27FC236}">
                <a16:creationId xmlns:a16="http://schemas.microsoft.com/office/drawing/2014/main" id="{95E159DE-D08F-4B7E-9FEC-C3DDF8649558}"/>
              </a:ext>
            </a:extLst>
          </p:cNvPr>
          <p:cNvSpPr txBox="1"/>
          <p:nvPr/>
        </p:nvSpPr>
        <p:spPr>
          <a:xfrm>
            <a:off x="6731899" y="4556849"/>
            <a:ext cx="4580247" cy="338554"/>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endParaRPr lang="en-US" sz="1600">
              <a:cs typeface="Arial"/>
            </a:endParaRPr>
          </a:p>
        </p:txBody>
      </p:sp>
      <p:sp>
        <p:nvSpPr>
          <p:cNvPr id="17" name="Text Placeholder 4">
            <a:extLst>
              <a:ext uri="{FF2B5EF4-FFF2-40B4-BE49-F238E27FC236}">
                <a16:creationId xmlns:a16="http://schemas.microsoft.com/office/drawing/2014/main" id="{984C801B-C59D-497F-B8CE-B060848B2FDF}"/>
              </a:ext>
            </a:extLst>
          </p:cNvPr>
          <p:cNvSpPr txBox="1">
            <a:spLocks/>
          </p:cNvSpPr>
          <p:nvPr/>
        </p:nvSpPr>
        <p:spPr>
          <a:xfrm>
            <a:off x="509411" y="1394522"/>
            <a:ext cx="4887647" cy="320675"/>
          </a:xfrm>
          <a:prstGeom prst="rect">
            <a:avLst/>
          </a:prstGeo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w="25400" cap="flat" cmpd="sng" algn="ctr">
            <a:noFill/>
            <a:prstDash val="solid"/>
          </a:ln>
          <a:effectLst/>
        </p:spPr>
        <p:txBody>
          <a:bodyPr vert="horz" wrap="square" lIns="0" tIns="0" rIns="0" bIns="0" rtlCol="0" anchor="ctr" anchorCtr="1">
            <a:noAutofit/>
          </a:bodyPr>
          <a:lstStyle>
            <a:lvl1pPr marL="0" indent="0" algn="l" defTabSz="914400" rtl="0" eaLnBrk="1" latinLnBrk="0" hangingPunct="1">
              <a:lnSpc>
                <a:spcPct val="100000"/>
              </a:lnSpc>
              <a:spcBef>
                <a:spcPts val="1200"/>
              </a:spcBef>
              <a:buFont typeface="Arial" pitchFamily="34" charset="0"/>
              <a:buNone/>
              <a:defRPr lang="en-US" sz="18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sz="2000" b="0" kern="1200">
                <a:solidFill>
                  <a:schemeClr val="lt1"/>
                </a:solidFill>
                <a:latin typeface="+mn-lt"/>
                <a:ea typeface="+mn-ea"/>
                <a:cs typeface="+mn-cs"/>
              </a:defRPr>
            </a:lvl2pPr>
            <a:lvl3pPr marL="511175" indent="-146050" algn="l" defTabSz="914400" rtl="0" eaLnBrk="1" latinLnBrk="0" hangingPunct="1">
              <a:lnSpc>
                <a:spcPct val="90000"/>
              </a:lnSpc>
              <a:spcBef>
                <a:spcPts val="400"/>
              </a:spcBef>
              <a:spcAft>
                <a:spcPts val="0"/>
              </a:spcAft>
              <a:buFont typeface="Arial" pitchFamily="34" charset="0"/>
              <a:buNone/>
              <a:defRPr sz="1800" b="0" i="1" kern="1200">
                <a:solidFill>
                  <a:schemeClr val="lt1"/>
                </a:solidFill>
                <a:latin typeface="+mn-lt"/>
                <a:ea typeface="+mn-ea"/>
                <a:cs typeface="+mn-cs"/>
              </a:defRPr>
            </a:lvl3pPr>
            <a:lvl4pPr marL="746125" indent="-106363" algn="l" defTabSz="914400" rtl="0" eaLnBrk="1" latinLnBrk="0" hangingPunct="1">
              <a:lnSpc>
                <a:spcPct val="90000"/>
              </a:lnSpc>
              <a:spcBef>
                <a:spcPts val="200"/>
              </a:spcBef>
              <a:buFont typeface="Arial" pitchFamily="34" charset="0"/>
              <a:buNone/>
              <a:defRPr sz="1400" b="0" kern="1200">
                <a:solidFill>
                  <a:schemeClr val="lt1"/>
                </a:solidFill>
                <a:latin typeface="+mn-lt"/>
                <a:ea typeface="+mn-ea"/>
                <a:cs typeface="+mn-cs"/>
              </a:defRPr>
            </a:lvl4pPr>
            <a:lvl5pPr marL="1031875" indent="-117475" algn="l" defTabSz="914400" rtl="0" eaLnBrk="1" latinLnBrk="0" hangingPunct="1">
              <a:lnSpc>
                <a:spcPct val="90000"/>
              </a:lnSpc>
              <a:spcBef>
                <a:spcPts val="200"/>
              </a:spcBef>
              <a:buFont typeface="Arial" pitchFamily="34" charset="0"/>
              <a:buNone/>
              <a:defRPr sz="1400" b="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r>
              <a:rPr lang="en-US" sz="1600">
                <a:latin typeface="Arial"/>
                <a:cs typeface="Arial"/>
              </a:rPr>
              <a:t> RE relying on DT output for suspension geometry</a:t>
            </a:r>
            <a:endParaRPr lang="en-US" sz="1600"/>
          </a:p>
        </p:txBody>
      </p:sp>
      <p:cxnSp>
        <p:nvCxnSpPr>
          <p:cNvPr id="13" name="Straight Arrow Connector 12">
            <a:extLst>
              <a:ext uri="{FF2B5EF4-FFF2-40B4-BE49-F238E27FC236}">
                <a16:creationId xmlns:a16="http://schemas.microsoft.com/office/drawing/2014/main" id="{8F87467A-36EA-4617-AD69-4B31EC29DA77}"/>
              </a:ext>
            </a:extLst>
          </p:cNvPr>
          <p:cNvCxnSpPr>
            <a:cxnSpLocks/>
          </p:cNvCxnSpPr>
          <p:nvPr/>
        </p:nvCxnSpPr>
        <p:spPr>
          <a:xfrm flipV="1">
            <a:off x="834569" y="3209590"/>
            <a:ext cx="457883" cy="77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8537504-DE53-423D-801F-5C51F70C60A8}"/>
              </a:ext>
            </a:extLst>
          </p:cNvPr>
          <p:cNvCxnSpPr>
            <a:cxnSpLocks/>
          </p:cNvCxnSpPr>
          <p:nvPr/>
        </p:nvCxnSpPr>
        <p:spPr>
          <a:xfrm>
            <a:off x="1389211" y="2206941"/>
            <a:ext cx="362592" cy="6149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FD6D705B-A5AC-4DAA-8F44-F882BBCEB5E4}"/>
              </a:ext>
            </a:extLst>
          </p:cNvPr>
          <p:cNvCxnSpPr>
            <a:cxnSpLocks/>
          </p:cNvCxnSpPr>
          <p:nvPr/>
        </p:nvCxnSpPr>
        <p:spPr>
          <a:xfrm flipH="1">
            <a:off x="3155794" y="2176468"/>
            <a:ext cx="1007279" cy="9221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D4A79598-0857-4BBC-B7EB-7E3AFB161802}"/>
              </a:ext>
            </a:extLst>
          </p:cNvPr>
          <p:cNvCxnSpPr>
            <a:cxnSpLocks/>
          </p:cNvCxnSpPr>
          <p:nvPr/>
        </p:nvCxnSpPr>
        <p:spPr>
          <a:xfrm flipH="1">
            <a:off x="2852259" y="2122006"/>
            <a:ext cx="212578" cy="3360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BF1A26CF-7EB6-4B43-A910-5FF754E69C6D}"/>
              </a:ext>
            </a:extLst>
          </p:cNvPr>
          <p:cNvSpPr txBox="1"/>
          <p:nvPr/>
        </p:nvSpPr>
        <p:spPr>
          <a:xfrm>
            <a:off x="3432484" y="1916341"/>
            <a:ext cx="1702904" cy="307777"/>
          </a:xfrm>
          <a:prstGeom prst="rect">
            <a:avLst/>
          </a:prstGeom>
          <a:noFill/>
        </p:spPr>
        <p:txBody>
          <a:bodyPr wrap="square" rtlCol="0">
            <a:spAutoFit/>
          </a:bodyPr>
          <a:lstStyle/>
          <a:p>
            <a:r>
              <a:rPr lang="en-US" sz="1400"/>
              <a:t>Output Shaft</a:t>
            </a:r>
          </a:p>
        </p:txBody>
      </p:sp>
      <p:sp>
        <p:nvSpPr>
          <p:cNvPr id="29" name="TextBox 28">
            <a:extLst>
              <a:ext uri="{FF2B5EF4-FFF2-40B4-BE49-F238E27FC236}">
                <a16:creationId xmlns:a16="http://schemas.microsoft.com/office/drawing/2014/main" id="{1AF74364-3188-48D9-BE7B-2D9FCA809C0C}"/>
              </a:ext>
            </a:extLst>
          </p:cNvPr>
          <p:cNvSpPr txBox="1"/>
          <p:nvPr/>
        </p:nvSpPr>
        <p:spPr>
          <a:xfrm>
            <a:off x="2115696" y="1725380"/>
            <a:ext cx="1702904" cy="523220"/>
          </a:xfrm>
          <a:prstGeom prst="rect">
            <a:avLst/>
          </a:prstGeom>
          <a:noFill/>
        </p:spPr>
        <p:txBody>
          <a:bodyPr wrap="square" rtlCol="0">
            <a:spAutoFit/>
          </a:bodyPr>
          <a:lstStyle/>
          <a:p>
            <a:r>
              <a:rPr lang="en-US" sz="1400"/>
              <a:t>Chain Drive Sprocket</a:t>
            </a:r>
          </a:p>
        </p:txBody>
      </p:sp>
      <p:sp>
        <p:nvSpPr>
          <p:cNvPr id="31" name="TextBox 30">
            <a:extLst>
              <a:ext uri="{FF2B5EF4-FFF2-40B4-BE49-F238E27FC236}">
                <a16:creationId xmlns:a16="http://schemas.microsoft.com/office/drawing/2014/main" id="{A0437105-0AB4-4805-A574-7644C9218970}"/>
              </a:ext>
            </a:extLst>
          </p:cNvPr>
          <p:cNvSpPr txBox="1"/>
          <p:nvPr/>
        </p:nvSpPr>
        <p:spPr>
          <a:xfrm>
            <a:off x="-5412" y="2906797"/>
            <a:ext cx="1120199" cy="738664"/>
          </a:xfrm>
          <a:prstGeom prst="rect">
            <a:avLst/>
          </a:prstGeom>
          <a:noFill/>
        </p:spPr>
        <p:txBody>
          <a:bodyPr wrap="square" rtlCol="0">
            <a:spAutoFit/>
          </a:bodyPr>
          <a:lstStyle/>
          <a:p>
            <a:r>
              <a:rPr lang="en-US" sz="1400"/>
              <a:t>Outboard U-Joint Yoke</a:t>
            </a:r>
          </a:p>
        </p:txBody>
      </p:sp>
      <p:sp>
        <p:nvSpPr>
          <p:cNvPr id="32" name="TextBox 31">
            <a:extLst>
              <a:ext uri="{FF2B5EF4-FFF2-40B4-BE49-F238E27FC236}">
                <a16:creationId xmlns:a16="http://schemas.microsoft.com/office/drawing/2014/main" id="{D3482556-A10F-48E0-8EC4-2F8C97DA5F02}"/>
              </a:ext>
            </a:extLst>
          </p:cNvPr>
          <p:cNvSpPr txBox="1"/>
          <p:nvPr/>
        </p:nvSpPr>
        <p:spPr>
          <a:xfrm>
            <a:off x="429541" y="1874212"/>
            <a:ext cx="1525675" cy="523220"/>
          </a:xfrm>
          <a:prstGeom prst="rect">
            <a:avLst/>
          </a:prstGeom>
          <a:noFill/>
        </p:spPr>
        <p:txBody>
          <a:bodyPr wrap="square" rtlCol="0">
            <a:spAutoFit/>
          </a:bodyPr>
          <a:lstStyle/>
          <a:p>
            <a:r>
              <a:rPr lang="en-US" sz="1400"/>
              <a:t>Flared Centering Screw</a:t>
            </a:r>
          </a:p>
        </p:txBody>
      </p:sp>
      <p:pic>
        <p:nvPicPr>
          <p:cNvPr id="19" name="Picture 18">
            <a:extLst>
              <a:ext uri="{FF2B5EF4-FFF2-40B4-BE49-F238E27FC236}">
                <a16:creationId xmlns:a16="http://schemas.microsoft.com/office/drawing/2014/main" id="{53CAB616-A350-4C71-9DEF-2B54941ACD16}"/>
              </a:ext>
            </a:extLst>
          </p:cNvPr>
          <p:cNvPicPr>
            <a:picLocks noChangeAspect="1"/>
          </p:cNvPicPr>
          <p:nvPr/>
        </p:nvPicPr>
        <p:blipFill>
          <a:blip r:embed="rId4"/>
          <a:stretch>
            <a:fillRect/>
          </a:stretch>
        </p:blipFill>
        <p:spPr>
          <a:xfrm>
            <a:off x="7070783" y="1978463"/>
            <a:ext cx="3591412" cy="2619008"/>
          </a:xfrm>
          <a:prstGeom prst="rect">
            <a:avLst/>
          </a:prstGeom>
          <a:ln>
            <a:solidFill>
              <a:schemeClr val="tx1"/>
            </a:solidFill>
          </a:ln>
        </p:spPr>
      </p:pic>
      <p:sp>
        <p:nvSpPr>
          <p:cNvPr id="20" name="TextBox 19">
            <a:extLst>
              <a:ext uri="{FF2B5EF4-FFF2-40B4-BE49-F238E27FC236}">
                <a16:creationId xmlns:a16="http://schemas.microsoft.com/office/drawing/2014/main" id="{28EC9788-7A8B-4A43-9AC9-A01CF7148FD5}"/>
              </a:ext>
            </a:extLst>
          </p:cNvPr>
          <p:cNvSpPr txBox="1"/>
          <p:nvPr/>
        </p:nvSpPr>
        <p:spPr>
          <a:xfrm>
            <a:off x="7004956" y="4812479"/>
            <a:ext cx="3958161" cy="1661993"/>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1600"/>
              <a:t>Rear Brake integrated into the gearbox casing eliminates the need for separate brake caliper mount </a:t>
            </a:r>
            <a:endParaRPr lang="en-US"/>
          </a:p>
          <a:p>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pic>
        <p:nvPicPr>
          <p:cNvPr id="7" name="Picture 6">
            <a:extLst>
              <a:ext uri="{FF2B5EF4-FFF2-40B4-BE49-F238E27FC236}">
                <a16:creationId xmlns:a16="http://schemas.microsoft.com/office/drawing/2014/main" id="{0EC378C2-1D74-4C59-B663-11D13E054B15}"/>
              </a:ext>
            </a:extLst>
          </p:cNvPr>
          <p:cNvPicPr>
            <a:picLocks noChangeAspect="1"/>
          </p:cNvPicPr>
          <p:nvPr/>
        </p:nvPicPr>
        <p:blipFill>
          <a:blip r:embed="rId5"/>
          <a:stretch>
            <a:fillRect/>
          </a:stretch>
        </p:blipFill>
        <p:spPr>
          <a:xfrm>
            <a:off x="4474984" y="2398100"/>
            <a:ext cx="2295793" cy="2120142"/>
          </a:xfrm>
          <a:prstGeom prst="rect">
            <a:avLst/>
          </a:prstGeom>
        </p:spPr>
      </p:pic>
      <p:sp>
        <p:nvSpPr>
          <p:cNvPr id="22" name="Text Placeholder 4">
            <a:extLst>
              <a:ext uri="{FF2B5EF4-FFF2-40B4-BE49-F238E27FC236}">
                <a16:creationId xmlns:a16="http://schemas.microsoft.com/office/drawing/2014/main" id="{6C77EAF0-38F4-4C38-BC55-17D73CA35C9B}"/>
              </a:ext>
            </a:extLst>
          </p:cNvPr>
          <p:cNvSpPr txBox="1">
            <a:spLocks/>
          </p:cNvSpPr>
          <p:nvPr/>
        </p:nvSpPr>
        <p:spPr>
          <a:xfrm>
            <a:off x="6795911" y="1394522"/>
            <a:ext cx="4170471" cy="320675"/>
          </a:xfrm>
          <a:prstGeom prst="rect">
            <a:avLst/>
          </a:prstGeom>
          <a:gradFill flip="none" rotWithShape="1">
            <a:gsLst>
              <a:gs pos="66000">
                <a:schemeClr val="bg2">
                  <a:lumMod val="75000"/>
                </a:schemeClr>
              </a:gs>
              <a:gs pos="19000">
                <a:schemeClr val="tx1">
                  <a:lumMod val="10000"/>
                  <a:lumOff val="90000"/>
                </a:schemeClr>
              </a:gs>
              <a:gs pos="0">
                <a:schemeClr val="accent5">
                  <a:lumMod val="60000"/>
                  <a:lumOff val="40000"/>
                </a:schemeClr>
              </a:gs>
              <a:gs pos="100000">
                <a:schemeClr val="bg1">
                  <a:lumMod val="65000"/>
                </a:schemeClr>
              </a:gs>
            </a:gsLst>
            <a:lin ang="5400000" scaled="0"/>
            <a:tileRect/>
          </a:gradFill>
          <a:ln w="25400" cap="flat" cmpd="sng" algn="ctr">
            <a:noFill/>
            <a:prstDash val="solid"/>
          </a:ln>
          <a:effectLst/>
        </p:spPr>
        <p:txBody>
          <a:bodyPr vert="horz" wrap="square" lIns="0" tIns="0" rIns="0" bIns="0" rtlCol="0" anchor="ctr" anchorCtr="1">
            <a:noAutofit/>
          </a:bodyPr>
          <a:lstStyle>
            <a:lvl1pPr marL="0" indent="0" algn="l" defTabSz="914400" rtl="0" eaLnBrk="1" latinLnBrk="0" hangingPunct="1">
              <a:lnSpc>
                <a:spcPct val="100000"/>
              </a:lnSpc>
              <a:spcBef>
                <a:spcPts val="1200"/>
              </a:spcBef>
              <a:buFont typeface="Arial" pitchFamily="34" charset="0"/>
              <a:buNone/>
              <a:defRPr lang="en-US" sz="18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sz="2000" b="0" kern="1200">
                <a:solidFill>
                  <a:schemeClr val="lt1"/>
                </a:solidFill>
                <a:latin typeface="+mn-lt"/>
                <a:ea typeface="+mn-ea"/>
                <a:cs typeface="+mn-cs"/>
              </a:defRPr>
            </a:lvl2pPr>
            <a:lvl3pPr marL="511175" indent="-146050" algn="l" defTabSz="914400" rtl="0" eaLnBrk="1" latinLnBrk="0" hangingPunct="1">
              <a:lnSpc>
                <a:spcPct val="90000"/>
              </a:lnSpc>
              <a:spcBef>
                <a:spcPts val="400"/>
              </a:spcBef>
              <a:spcAft>
                <a:spcPts val="0"/>
              </a:spcAft>
              <a:buFont typeface="Arial" pitchFamily="34" charset="0"/>
              <a:buNone/>
              <a:defRPr sz="1800" b="0" i="1" kern="1200">
                <a:solidFill>
                  <a:schemeClr val="lt1"/>
                </a:solidFill>
                <a:latin typeface="+mn-lt"/>
                <a:ea typeface="+mn-ea"/>
                <a:cs typeface="+mn-cs"/>
              </a:defRPr>
            </a:lvl3pPr>
            <a:lvl4pPr marL="746125" indent="-106363" algn="l" defTabSz="914400" rtl="0" eaLnBrk="1" latinLnBrk="0" hangingPunct="1">
              <a:lnSpc>
                <a:spcPct val="90000"/>
              </a:lnSpc>
              <a:spcBef>
                <a:spcPts val="200"/>
              </a:spcBef>
              <a:buFont typeface="Arial" pitchFamily="34" charset="0"/>
              <a:buNone/>
              <a:defRPr sz="1400" b="0" kern="1200">
                <a:solidFill>
                  <a:schemeClr val="lt1"/>
                </a:solidFill>
                <a:latin typeface="+mn-lt"/>
                <a:ea typeface="+mn-ea"/>
                <a:cs typeface="+mn-cs"/>
              </a:defRPr>
            </a:lvl4pPr>
            <a:lvl5pPr marL="1031875" indent="-117475" algn="l" defTabSz="914400" rtl="0" eaLnBrk="1" latinLnBrk="0" hangingPunct="1">
              <a:lnSpc>
                <a:spcPct val="90000"/>
              </a:lnSpc>
              <a:spcBef>
                <a:spcPts val="200"/>
              </a:spcBef>
              <a:buFont typeface="Arial" pitchFamily="34" charset="0"/>
              <a:buNone/>
              <a:defRPr sz="1400" b="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r>
              <a:rPr lang="en-US" sz="1600">
                <a:latin typeface="Arial"/>
                <a:cs typeface="Arial"/>
              </a:rPr>
              <a:t> Integrated Gear Box and Rear Brake</a:t>
            </a:r>
            <a:endParaRPr lang="en-US" sz="1600"/>
          </a:p>
        </p:txBody>
      </p:sp>
    </p:spTree>
    <p:extLst>
      <p:ext uri="{BB962C8B-B14F-4D97-AF65-F5344CB8AC3E}">
        <p14:creationId xmlns:p14="http://schemas.microsoft.com/office/powerpoint/2010/main" val="42462136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FA4BF1E-96A0-4231-A885-B0A027D417CB}"/>
              </a:ext>
            </a:extLst>
          </p:cNvPr>
          <p:cNvSpPr>
            <a:spLocks noGrp="1"/>
          </p:cNvSpPr>
          <p:nvPr>
            <p:ph type="sldNum" sz="quarter" idx="10"/>
          </p:nvPr>
        </p:nvSpPr>
        <p:spPr/>
        <p:txBody>
          <a:bodyPr/>
          <a:lstStyle/>
          <a:p>
            <a:fld id="{E855780E-3866-46CD-9270-CC3A93C6A43B}" type="slidenum">
              <a:rPr lang="en-US" smtClean="0"/>
              <a:pPr/>
              <a:t>16</a:t>
            </a:fld>
            <a:endParaRPr lang="en-US"/>
          </a:p>
        </p:txBody>
      </p:sp>
      <p:sp>
        <p:nvSpPr>
          <p:cNvPr id="3" name="Title 2">
            <a:extLst>
              <a:ext uri="{FF2B5EF4-FFF2-40B4-BE49-F238E27FC236}">
                <a16:creationId xmlns:a16="http://schemas.microsoft.com/office/drawing/2014/main" id="{3713E1B7-A371-410B-871B-18B5DFAACEB7}"/>
              </a:ext>
            </a:extLst>
          </p:cNvPr>
          <p:cNvSpPr>
            <a:spLocks noGrp="1"/>
          </p:cNvSpPr>
          <p:nvPr>
            <p:ph type="title"/>
          </p:nvPr>
        </p:nvSpPr>
        <p:spPr/>
        <p:txBody>
          <a:bodyPr/>
          <a:lstStyle/>
          <a:p>
            <a:r>
              <a:rPr lang="en-US"/>
              <a:t>SYSTEM INTEGRATION</a:t>
            </a:r>
          </a:p>
        </p:txBody>
      </p:sp>
      <p:sp>
        <p:nvSpPr>
          <p:cNvPr id="5" name="Content Placeholder 4">
            <a:extLst>
              <a:ext uri="{FF2B5EF4-FFF2-40B4-BE49-F238E27FC236}">
                <a16:creationId xmlns:a16="http://schemas.microsoft.com/office/drawing/2014/main" id="{35E00EC9-B1A2-4866-8391-8CC2ACAA5053}"/>
              </a:ext>
            </a:extLst>
          </p:cNvPr>
          <p:cNvSpPr>
            <a:spLocks noGrp="1"/>
          </p:cNvSpPr>
          <p:nvPr>
            <p:ph sz="half" idx="2"/>
          </p:nvPr>
        </p:nvSpPr>
        <p:spPr>
          <a:xfrm>
            <a:off x="207664" y="1928866"/>
            <a:ext cx="4742109" cy="3939483"/>
          </a:xfrm>
        </p:spPr>
        <p:txBody>
          <a:bodyPr vert="horz" lIns="91440" tIns="45720" rIns="91440" bIns="45720" rtlCol="0" anchor="t">
            <a:normAutofit/>
          </a:bodyPr>
          <a:lstStyle/>
          <a:p>
            <a:pPr marL="285750" indent="-285750">
              <a:buFont typeface="Arial" panose="020B0604020202020204" pitchFamily="34" charset="0"/>
              <a:buChar char="•"/>
            </a:pPr>
            <a:r>
              <a:rPr lang="en-US" b="0">
                <a:latin typeface="Arial"/>
                <a:cs typeface="Arial"/>
              </a:rPr>
              <a:t>Welded lateral mounting tabs optimized for specific loading case using shape optimization </a:t>
            </a:r>
            <a:endParaRPr lang="en-US" b="0"/>
          </a:p>
          <a:p>
            <a:pPr marL="285750" indent="-285750">
              <a:buFont typeface="Arial" panose="020B0604020202020204" pitchFamily="34" charset="0"/>
              <a:buChar char="•"/>
            </a:pPr>
            <a:r>
              <a:rPr lang="en-US" b="0">
                <a:latin typeface="Arial"/>
                <a:cs typeface="Arial"/>
              </a:rPr>
              <a:t>Mounting locations for suspension were chosen to minimize frame members </a:t>
            </a:r>
            <a:endParaRPr lang="en-US" b="0"/>
          </a:p>
          <a:p>
            <a:pPr marL="285750" indent="-285750">
              <a:buFont typeface="Arial" panose="020B0604020202020204" pitchFamily="34" charset="0"/>
              <a:buChar char="•"/>
            </a:pPr>
            <a:r>
              <a:rPr lang="en-US" b="0">
                <a:latin typeface="Arial"/>
                <a:cs typeface="Arial"/>
              </a:rPr>
              <a:t>Welded sleeves used as hinge points for rear suspension </a:t>
            </a:r>
            <a:endParaRPr lang="en-US" b="0"/>
          </a:p>
          <a:p>
            <a:pPr marL="285750" indent="-285750">
              <a:buFont typeface="Arial" panose="020B0604020202020204" pitchFamily="34" charset="0"/>
              <a:buChar char="•"/>
            </a:pPr>
            <a:r>
              <a:rPr lang="en-US" b="0">
                <a:latin typeface="Arial"/>
                <a:cs typeface="Arial"/>
              </a:rPr>
              <a:t>Gear box mounting tabs laterally supported due to lateral forces from ULDS design </a:t>
            </a:r>
            <a:endParaRPr lang="en-US" b="0"/>
          </a:p>
        </p:txBody>
      </p:sp>
      <p:sp>
        <p:nvSpPr>
          <p:cNvPr id="7" name="Text Placeholder 6">
            <a:extLst>
              <a:ext uri="{FF2B5EF4-FFF2-40B4-BE49-F238E27FC236}">
                <a16:creationId xmlns:a16="http://schemas.microsoft.com/office/drawing/2014/main" id="{01AFCC43-E546-48FE-B137-AF56E5FB7481}"/>
              </a:ext>
            </a:extLst>
          </p:cNvPr>
          <p:cNvSpPr>
            <a:spLocks noGrp="1"/>
          </p:cNvSpPr>
          <p:nvPr>
            <p:ph type="body" sz="quarter" idx="16"/>
          </p:nvPr>
        </p:nvSpPr>
        <p:spPr>
          <a:xfrm>
            <a:off x="78318" y="924984"/>
            <a:ext cx="11781367" cy="320675"/>
          </a:xfrm>
        </p:spPr>
        <p:txBody>
          <a:bodyPr/>
          <a:lstStyle/>
          <a:p>
            <a:r>
              <a:rPr lang="en-US">
                <a:latin typeface="Arial"/>
                <a:cs typeface="Arial"/>
              </a:rPr>
              <a:t>Integration solution to Frame</a:t>
            </a:r>
          </a:p>
        </p:txBody>
      </p:sp>
      <p:pic>
        <p:nvPicPr>
          <p:cNvPr id="4" name="Picture 5" descr="Logo&#10;&#10;Description automatically generated">
            <a:extLst>
              <a:ext uri="{FF2B5EF4-FFF2-40B4-BE49-F238E27FC236}">
                <a16:creationId xmlns:a16="http://schemas.microsoft.com/office/drawing/2014/main" id="{A7C47F4F-D82F-4782-8556-F47C5C213759}"/>
              </a:ext>
            </a:extLst>
          </p:cNvPr>
          <p:cNvPicPr>
            <a:picLocks noChangeAspect="1"/>
          </p:cNvPicPr>
          <p:nvPr/>
        </p:nvPicPr>
        <p:blipFill rotWithShape="1">
          <a:blip r:embed="rId2"/>
          <a:srcRect l="13716" t="3440" r="16033" b="6556"/>
          <a:stretch/>
        </p:blipFill>
        <p:spPr>
          <a:xfrm>
            <a:off x="5526636" y="4342100"/>
            <a:ext cx="2032550" cy="2051978"/>
          </a:xfrm>
          <a:prstGeom prst="rect">
            <a:avLst/>
          </a:prstGeom>
          <a:ln>
            <a:solidFill>
              <a:schemeClr val="tx1"/>
            </a:solidFill>
          </a:ln>
        </p:spPr>
      </p:pic>
      <p:pic>
        <p:nvPicPr>
          <p:cNvPr id="6" name="Picture 8">
            <a:extLst>
              <a:ext uri="{FF2B5EF4-FFF2-40B4-BE49-F238E27FC236}">
                <a16:creationId xmlns:a16="http://schemas.microsoft.com/office/drawing/2014/main" id="{9A91D316-C39D-4615-8235-C98EB560B03C}"/>
              </a:ext>
            </a:extLst>
          </p:cNvPr>
          <p:cNvPicPr>
            <a:picLocks noChangeAspect="1"/>
          </p:cNvPicPr>
          <p:nvPr/>
        </p:nvPicPr>
        <p:blipFill>
          <a:blip r:embed="rId3"/>
          <a:stretch>
            <a:fillRect/>
          </a:stretch>
        </p:blipFill>
        <p:spPr>
          <a:xfrm>
            <a:off x="5270148" y="1561672"/>
            <a:ext cx="2743200" cy="2583611"/>
          </a:xfrm>
          <a:prstGeom prst="rect">
            <a:avLst/>
          </a:prstGeom>
          <a:ln>
            <a:solidFill>
              <a:schemeClr val="tx1"/>
            </a:solidFill>
          </a:ln>
        </p:spPr>
      </p:pic>
      <p:pic>
        <p:nvPicPr>
          <p:cNvPr id="9" name="Picture 8">
            <a:extLst>
              <a:ext uri="{FF2B5EF4-FFF2-40B4-BE49-F238E27FC236}">
                <a16:creationId xmlns:a16="http://schemas.microsoft.com/office/drawing/2014/main" id="{3E2C0592-682C-43C1-BD7F-1FAC173252C2}"/>
              </a:ext>
            </a:extLst>
          </p:cNvPr>
          <p:cNvPicPr>
            <a:picLocks noChangeAspect="1"/>
          </p:cNvPicPr>
          <p:nvPr/>
        </p:nvPicPr>
        <p:blipFill>
          <a:blip r:embed="rId4"/>
          <a:stretch>
            <a:fillRect/>
          </a:stretch>
        </p:blipFill>
        <p:spPr>
          <a:xfrm>
            <a:off x="8374946" y="1561672"/>
            <a:ext cx="3188900" cy="4253502"/>
          </a:xfrm>
          <a:prstGeom prst="rect">
            <a:avLst/>
          </a:prstGeom>
          <a:ln>
            <a:solidFill>
              <a:schemeClr val="tx1"/>
            </a:solidFill>
          </a:ln>
        </p:spPr>
      </p:pic>
      <p:sp>
        <p:nvSpPr>
          <p:cNvPr id="17" name="Oval 16">
            <a:extLst>
              <a:ext uri="{FF2B5EF4-FFF2-40B4-BE49-F238E27FC236}">
                <a16:creationId xmlns:a16="http://schemas.microsoft.com/office/drawing/2014/main" id="{2F6B0538-B9D8-4399-9CA7-BCAF68929F65}"/>
              </a:ext>
            </a:extLst>
          </p:cNvPr>
          <p:cNvSpPr/>
          <p:nvPr/>
        </p:nvSpPr>
        <p:spPr>
          <a:xfrm>
            <a:off x="9264960" y="4282560"/>
            <a:ext cx="1463040" cy="1463040"/>
          </a:xfrm>
          <a:prstGeom prst="ellipse">
            <a:avLst/>
          </a:prstGeom>
          <a:solidFill>
            <a:srgbClr val="E71224">
              <a:alpha val="5000"/>
            </a:srgbClr>
          </a:solidFill>
          <a:ln w="18000">
            <a:solidFill>
              <a:srgbClr val="E71224"/>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p>
            <a:endParaRPr lang="en-US">
              <a:solidFill>
                <a:srgbClr val="E71224"/>
              </a:solidFill>
            </a:endParaRPr>
          </a:p>
        </p:txBody>
      </p:sp>
      <p:sp>
        <p:nvSpPr>
          <p:cNvPr id="19" name="Oval 18">
            <a:extLst>
              <a:ext uri="{FF2B5EF4-FFF2-40B4-BE49-F238E27FC236}">
                <a16:creationId xmlns:a16="http://schemas.microsoft.com/office/drawing/2014/main" id="{FAC7CFB7-C8D5-4921-B1CF-22E27F1EB91D}"/>
              </a:ext>
            </a:extLst>
          </p:cNvPr>
          <p:cNvSpPr/>
          <p:nvPr/>
        </p:nvSpPr>
        <p:spPr>
          <a:xfrm>
            <a:off x="9144178" y="1931784"/>
            <a:ext cx="1583822" cy="1585545"/>
          </a:xfrm>
          <a:prstGeom prst="ellipse">
            <a:avLst/>
          </a:prstGeom>
          <a:solidFill>
            <a:srgbClr val="E71224">
              <a:alpha val="5000"/>
            </a:srgbClr>
          </a:solidFill>
          <a:ln w="18000">
            <a:solidFill>
              <a:srgbClr val="E71224"/>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p>
            <a:endParaRPr lang="en-US">
              <a:solidFill>
                <a:srgbClr val="E71224"/>
              </a:solidFill>
            </a:endParaRPr>
          </a:p>
        </p:txBody>
      </p:sp>
    </p:spTree>
    <p:extLst>
      <p:ext uri="{BB962C8B-B14F-4D97-AF65-F5344CB8AC3E}">
        <p14:creationId xmlns:p14="http://schemas.microsoft.com/office/powerpoint/2010/main" val="34393868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9CD32-75B8-43EC-8215-4A64813C53D4}"/>
              </a:ext>
            </a:extLst>
          </p:cNvPr>
          <p:cNvSpPr>
            <a:spLocks noGrp="1"/>
          </p:cNvSpPr>
          <p:nvPr>
            <p:ph type="title"/>
          </p:nvPr>
        </p:nvSpPr>
        <p:spPr>
          <a:xfrm>
            <a:off x="207664" y="294239"/>
            <a:ext cx="11770553" cy="536378"/>
          </a:xfrm>
        </p:spPr>
        <p:txBody>
          <a:bodyPr vert="horz" lIns="0" tIns="0" rIns="0" bIns="0" rtlCol="0" anchor="ctr" anchorCtr="0">
            <a:normAutofit/>
          </a:bodyPr>
          <a:lstStyle/>
          <a:p>
            <a:r>
              <a:rPr lang="en-US" b="1" kern="1200">
                <a:effectLst>
                  <a:outerShdw blurRad="25400" dist="25400" dir="2700000" algn="tl">
                    <a:srgbClr val="000000">
                      <a:alpha val="43137"/>
                    </a:srgbClr>
                  </a:outerShdw>
                </a:effectLst>
                <a:latin typeface="Arial" pitchFamily="34" charset="0"/>
                <a:ea typeface="+mj-ea"/>
                <a:cs typeface="Arial" pitchFamily="34" charset="0"/>
              </a:rPr>
              <a:t>SYSTEM INTEGRATION - Analysis</a:t>
            </a:r>
          </a:p>
        </p:txBody>
      </p:sp>
      <p:sp>
        <p:nvSpPr>
          <p:cNvPr id="3" name="Content Placeholder 2">
            <a:extLst>
              <a:ext uri="{FF2B5EF4-FFF2-40B4-BE49-F238E27FC236}">
                <a16:creationId xmlns:a16="http://schemas.microsoft.com/office/drawing/2014/main" id="{AE223BB4-A62A-4233-9814-6A5FA5726986}"/>
              </a:ext>
            </a:extLst>
          </p:cNvPr>
          <p:cNvSpPr>
            <a:spLocks noGrp="1"/>
          </p:cNvSpPr>
          <p:nvPr>
            <p:ph sz="half" idx="1"/>
          </p:nvPr>
        </p:nvSpPr>
        <p:spPr>
          <a:xfrm>
            <a:off x="198696" y="1597992"/>
            <a:ext cx="6427871" cy="4133356"/>
          </a:xfrm>
        </p:spPr>
        <p:txBody>
          <a:bodyPr vert="horz" lIns="91440" tIns="45720" rIns="91440" bIns="45720" rtlCol="0" anchor="t">
            <a:noAutofit/>
          </a:bodyPr>
          <a:lstStyle/>
          <a:p>
            <a:pPr marL="404495" lvl="1" indent="-285750">
              <a:buFont typeface="Arial" panose="020B0604020202020204" pitchFamily="34" charset="0"/>
              <a:buChar char="•"/>
            </a:pPr>
            <a:r>
              <a:rPr lang="en-US" b="0">
                <a:latin typeface="Arial"/>
                <a:cs typeface="Arial"/>
              </a:rPr>
              <a:t>Adams Car </a:t>
            </a:r>
            <a:r>
              <a:rPr lang="en-US">
                <a:latin typeface="Arial"/>
                <a:cs typeface="Arial"/>
              </a:rPr>
              <a:t>Simulator</a:t>
            </a:r>
            <a:r>
              <a:rPr lang="en-US" b="0">
                <a:latin typeface="Arial"/>
                <a:cs typeface="Arial"/>
              </a:rPr>
              <a:t> to evaluate front and rear suspension functionality and cohesiveness</a:t>
            </a:r>
            <a:endParaRPr lang="en-US">
              <a:latin typeface="Arial"/>
              <a:cs typeface="Arial"/>
            </a:endParaRPr>
          </a:p>
          <a:p>
            <a:pPr marL="404495" lvl="1" indent="-285750">
              <a:buFont typeface="Arial" panose="020B0604020202020204" pitchFamily="34" charset="0"/>
              <a:buChar char="•"/>
            </a:pPr>
            <a:r>
              <a:rPr lang="en-US" b="0">
                <a:latin typeface="Arial"/>
                <a:cs typeface="Arial"/>
              </a:rPr>
              <a:t>Vehicle loads based </a:t>
            </a:r>
            <a:r>
              <a:rPr lang="en-US">
                <a:latin typeface="Arial"/>
                <a:cs typeface="Arial"/>
              </a:rPr>
              <a:t>off</a:t>
            </a:r>
            <a:r>
              <a:rPr lang="en-US" b="0">
                <a:latin typeface="Arial"/>
                <a:cs typeface="Arial"/>
              </a:rPr>
              <a:t> dynamometer testing and drive tests with strain gauge data from previous NAU Baja vehicles</a:t>
            </a:r>
          </a:p>
          <a:p>
            <a:pPr marL="404495" lvl="1" indent="-285750">
              <a:buFont typeface="Arial" panose="020B0604020202020204" pitchFamily="34" charset="0"/>
              <a:buChar char="•"/>
            </a:pPr>
            <a:r>
              <a:rPr lang="en-US">
                <a:latin typeface="Arial"/>
                <a:cs typeface="Arial"/>
              </a:rPr>
              <a:t>Suspension Analysis Lotus Shark simulation software shows how different mounting locations effect suspension performance</a:t>
            </a:r>
            <a:endParaRPr lang="en-US" b="0">
              <a:latin typeface="Arial"/>
              <a:cs typeface="Arial"/>
            </a:endParaRPr>
          </a:p>
          <a:p>
            <a:pPr marL="404495" lvl="1" indent="-285750">
              <a:buChar char="•"/>
            </a:pPr>
            <a:endParaRPr lang="en-US">
              <a:latin typeface="Arial"/>
              <a:cs typeface="Arial"/>
            </a:endParaRPr>
          </a:p>
          <a:p>
            <a:pPr marL="285750" indent="-285750"/>
            <a:r>
              <a:rPr lang="en-US" sz="1800">
                <a:latin typeface="Arial"/>
                <a:cs typeface="Arial"/>
              </a:rPr>
              <a:t>Boundary conditions and loads:</a:t>
            </a:r>
          </a:p>
          <a:p>
            <a:pPr marL="404495" lvl="1" indent="-285750">
              <a:buChar char="•"/>
            </a:pPr>
            <a:r>
              <a:rPr lang="en-US">
                <a:latin typeface="Arial"/>
                <a:cs typeface="Arial"/>
              </a:rPr>
              <a:t>Load conditions based on previous teams' analyses and strain gauge data</a:t>
            </a:r>
          </a:p>
          <a:p>
            <a:pPr marL="404495" lvl="1" indent="-285750">
              <a:buChar char="•"/>
            </a:pPr>
            <a:r>
              <a:rPr lang="en-US">
                <a:latin typeface="Arial"/>
                <a:cs typeface="Arial"/>
              </a:rPr>
              <a:t>Suspension members analyzed using frame as fixed boundary condition</a:t>
            </a:r>
          </a:p>
          <a:p>
            <a:pPr marL="285750" indent="-285750"/>
            <a:endParaRPr lang="en-US" sz="1600">
              <a:latin typeface="Arial"/>
              <a:cs typeface="Arial"/>
            </a:endParaRPr>
          </a:p>
        </p:txBody>
      </p:sp>
      <p:sp>
        <p:nvSpPr>
          <p:cNvPr id="14" name="Slide Number Placeholder 4">
            <a:extLst>
              <a:ext uri="{FF2B5EF4-FFF2-40B4-BE49-F238E27FC236}">
                <a16:creationId xmlns:a16="http://schemas.microsoft.com/office/drawing/2014/main" id="{F4B1B195-33D2-425C-A67B-36FD4BBA40A5}"/>
              </a:ext>
            </a:extLst>
          </p:cNvPr>
          <p:cNvSpPr>
            <a:spLocks noGrp="1"/>
          </p:cNvSpPr>
          <p:nvPr>
            <p:ph type="sldNum" sz="quarter" idx="10"/>
          </p:nvPr>
        </p:nvSpPr>
        <p:spPr>
          <a:xfrm>
            <a:off x="11152221" y="6608507"/>
            <a:ext cx="829056" cy="228600"/>
          </a:xfrm>
        </p:spPr>
        <p:txBody>
          <a:bodyPr/>
          <a:lstStyle/>
          <a:p>
            <a:pPr>
              <a:spcAft>
                <a:spcPts val="600"/>
              </a:spcAft>
            </a:pPr>
            <a:fld id="{E855780E-3866-46CD-9270-CC3A93C6A43B}" type="slidenum">
              <a:rPr lang="en-US" smtClean="0"/>
              <a:pPr>
                <a:spcAft>
                  <a:spcPts val="600"/>
                </a:spcAft>
              </a:pPr>
              <a:t>17</a:t>
            </a:fld>
            <a:endParaRPr lang="en-US"/>
          </a:p>
        </p:txBody>
      </p:sp>
      <p:sp>
        <p:nvSpPr>
          <p:cNvPr id="5" name="Text Placeholder 4">
            <a:extLst>
              <a:ext uri="{FF2B5EF4-FFF2-40B4-BE49-F238E27FC236}">
                <a16:creationId xmlns:a16="http://schemas.microsoft.com/office/drawing/2014/main" id="{5F107DDB-402E-4D24-9E5C-94475D39C962}"/>
              </a:ext>
            </a:extLst>
          </p:cNvPr>
          <p:cNvSpPr>
            <a:spLocks noGrp="1"/>
          </p:cNvSpPr>
          <p:nvPr>
            <p:ph type="body" sz="quarter" idx="13"/>
          </p:nvPr>
        </p:nvSpPr>
        <p:spPr>
          <a:xfrm>
            <a:off x="0" y="6240890"/>
            <a:ext cx="12192000" cy="350837"/>
          </a:xfrm>
        </p:spPr>
        <p:txBody>
          <a:bodyPr vert="horz" wrap="square" lIns="182880" tIns="0" rIns="182880" bIns="0" rtlCol="0" anchor="ctr" anchorCtr="1">
            <a:normAutofit/>
          </a:bodyPr>
          <a:lstStyle/>
          <a:p>
            <a:pPr algn="ctr">
              <a:spcAft>
                <a:spcPts val="600"/>
              </a:spcAft>
            </a:pPr>
            <a:r>
              <a:rPr lang="en-US" b="1" kern="1000">
                <a:effectLst>
                  <a:outerShdw blurRad="38100" dist="38100" dir="2700000" algn="tl">
                    <a:srgbClr val="000000">
                      <a:alpha val="43137"/>
                    </a:srgbClr>
                  </a:outerShdw>
                </a:effectLst>
                <a:latin typeface="+mn-lt"/>
                <a:ea typeface="+mn-ea"/>
                <a:cs typeface="+mn-cs"/>
              </a:rPr>
              <a:t>Component/Subsystem Integration Analysis</a:t>
            </a:r>
          </a:p>
        </p:txBody>
      </p:sp>
      <p:sp>
        <p:nvSpPr>
          <p:cNvPr id="16" name="Text Placeholder 7">
            <a:extLst>
              <a:ext uri="{FF2B5EF4-FFF2-40B4-BE49-F238E27FC236}">
                <a16:creationId xmlns:a16="http://schemas.microsoft.com/office/drawing/2014/main" id="{B00F6E8B-247D-4DAD-AE1B-E6C1F0B3C55F}"/>
              </a:ext>
            </a:extLst>
          </p:cNvPr>
          <p:cNvSpPr>
            <a:spLocks noGrp="1"/>
          </p:cNvSpPr>
          <p:nvPr>
            <p:ph type="body" idx="14"/>
          </p:nvPr>
        </p:nvSpPr>
        <p:spPr>
          <a:xfrm>
            <a:off x="196423" y="929764"/>
            <a:ext cx="5730240" cy="315661"/>
          </a:xfrm>
        </p:spPr>
        <p:txBody>
          <a:bodyPr/>
          <a:lstStyle/>
          <a:p>
            <a:r>
              <a:rPr lang="en-US">
                <a:latin typeface="Arial"/>
                <a:cs typeface="Arial"/>
              </a:rPr>
              <a:t>Component/Subsystem Integration Analysis</a:t>
            </a:r>
            <a:endParaRPr lang="en-US"/>
          </a:p>
        </p:txBody>
      </p:sp>
      <p:sp>
        <p:nvSpPr>
          <p:cNvPr id="6" name="TextBox 5">
            <a:extLst>
              <a:ext uri="{FF2B5EF4-FFF2-40B4-BE49-F238E27FC236}">
                <a16:creationId xmlns:a16="http://schemas.microsoft.com/office/drawing/2014/main" id="{E73D1DB0-179C-4659-B869-1BEBAE876C9A}"/>
              </a:ext>
            </a:extLst>
          </p:cNvPr>
          <p:cNvSpPr txBox="1"/>
          <p:nvPr/>
        </p:nvSpPr>
        <p:spPr>
          <a:xfrm>
            <a:off x="6876710" y="3428906"/>
            <a:ext cx="4936937"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200"/>
              </a:spcBef>
            </a:pPr>
            <a:r>
              <a:rPr lang="en-US" b="1">
                <a:cs typeface="Arial"/>
              </a:rPr>
              <a:t>Analysis and Test Correlation:</a:t>
            </a:r>
            <a:endParaRPr lang="en-US">
              <a:ea typeface="+mn-lt"/>
              <a:cs typeface="+mn-lt"/>
            </a:endParaRPr>
          </a:p>
          <a:p>
            <a:pPr marL="285750" indent="-285750">
              <a:spcBef>
                <a:spcPts val="1200"/>
              </a:spcBef>
              <a:buFont typeface="Arial,Sans-Serif"/>
              <a:buChar char="•"/>
            </a:pPr>
            <a:r>
              <a:rPr lang="en-US">
                <a:cs typeface="Arial"/>
              </a:rPr>
              <a:t>Stresses on suspension members lower than predicted from FEA as frame strain absorbs some load from suspension members</a:t>
            </a:r>
            <a:endParaRPr lang="en-US">
              <a:ea typeface="+mn-lt"/>
              <a:cs typeface="+mn-lt"/>
            </a:endParaRPr>
          </a:p>
          <a:p>
            <a:pPr marL="285750" indent="-285750">
              <a:spcBef>
                <a:spcPts val="1200"/>
              </a:spcBef>
              <a:buFont typeface="Arial,Sans-Serif"/>
              <a:buChar char="•"/>
            </a:pPr>
            <a:r>
              <a:rPr lang="en-US">
                <a:cs typeface="Arial"/>
              </a:rPr>
              <a:t>Adams Car Simulator resulted in drastic performance improvement from extra 3in of rear suspension travel</a:t>
            </a:r>
            <a:endParaRPr lang="en-US">
              <a:ea typeface="+mn-lt"/>
              <a:cs typeface="+mn-lt"/>
            </a:endParaRPr>
          </a:p>
          <a:p>
            <a:pPr>
              <a:spcBef>
                <a:spcPts val="1200"/>
              </a:spcBef>
            </a:pPr>
            <a:endParaRPr lang="en-US">
              <a:cs typeface="Arial"/>
            </a:endParaRPr>
          </a:p>
          <a:p>
            <a:endParaRPr lang="en-US">
              <a:cs typeface="Arial"/>
            </a:endParaRPr>
          </a:p>
        </p:txBody>
      </p:sp>
      <p:pic>
        <p:nvPicPr>
          <p:cNvPr id="7" name="Picture 7" descr="Diagram, schematic&#10;&#10;Description automatically generated">
            <a:extLst>
              <a:ext uri="{FF2B5EF4-FFF2-40B4-BE49-F238E27FC236}">
                <a16:creationId xmlns:a16="http://schemas.microsoft.com/office/drawing/2014/main" id="{44C9A85E-280D-41C1-A81E-519D334A44C6}"/>
              </a:ext>
            </a:extLst>
          </p:cNvPr>
          <p:cNvPicPr>
            <a:picLocks noChangeAspect="1"/>
          </p:cNvPicPr>
          <p:nvPr/>
        </p:nvPicPr>
        <p:blipFill>
          <a:blip r:embed="rId3"/>
          <a:stretch>
            <a:fillRect/>
          </a:stretch>
        </p:blipFill>
        <p:spPr>
          <a:xfrm>
            <a:off x="7279063" y="859887"/>
            <a:ext cx="4244452" cy="2233897"/>
          </a:xfrm>
          <a:prstGeom prst="rect">
            <a:avLst/>
          </a:prstGeom>
          <a:ln>
            <a:solidFill>
              <a:schemeClr val="tx1"/>
            </a:solidFill>
          </a:ln>
        </p:spPr>
      </p:pic>
    </p:spTree>
    <p:extLst>
      <p:ext uri="{BB962C8B-B14F-4D97-AF65-F5344CB8AC3E}">
        <p14:creationId xmlns:p14="http://schemas.microsoft.com/office/powerpoint/2010/main" val="22399018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9CD32-75B8-43EC-8215-4A64813C53D4}"/>
              </a:ext>
            </a:extLst>
          </p:cNvPr>
          <p:cNvSpPr>
            <a:spLocks noGrp="1"/>
          </p:cNvSpPr>
          <p:nvPr>
            <p:ph type="title"/>
          </p:nvPr>
        </p:nvSpPr>
        <p:spPr/>
        <p:txBody>
          <a:bodyPr/>
          <a:lstStyle/>
          <a:p>
            <a:r>
              <a:rPr lang="en-US">
                <a:effectLst/>
              </a:rPr>
              <a:t>SYSTEM INTEGRATION</a:t>
            </a:r>
            <a:endParaRPr lang="en-US"/>
          </a:p>
        </p:txBody>
      </p:sp>
      <p:sp>
        <p:nvSpPr>
          <p:cNvPr id="5" name="Content Placeholder 4">
            <a:extLst>
              <a:ext uri="{FF2B5EF4-FFF2-40B4-BE49-F238E27FC236}">
                <a16:creationId xmlns:a16="http://schemas.microsoft.com/office/drawing/2014/main" id="{9A221D81-AF2F-43E5-8006-6C56DE056104}"/>
              </a:ext>
            </a:extLst>
          </p:cNvPr>
          <p:cNvSpPr>
            <a:spLocks noGrp="1"/>
          </p:cNvSpPr>
          <p:nvPr>
            <p:ph sz="half" idx="2"/>
          </p:nvPr>
        </p:nvSpPr>
        <p:spPr>
          <a:xfrm>
            <a:off x="205318" y="1304925"/>
            <a:ext cx="6506668" cy="5161189"/>
          </a:xfrm>
        </p:spPr>
        <p:txBody>
          <a:bodyPr vert="horz" lIns="91440" tIns="45720" rIns="91440" bIns="45720" rtlCol="0" anchor="t">
            <a:normAutofit/>
          </a:bodyPr>
          <a:lstStyle/>
          <a:p>
            <a:r>
              <a:rPr lang="en-US">
                <a:latin typeface="Arial"/>
                <a:cs typeface="Arial"/>
              </a:rPr>
              <a:t>Subsystem/Vehicle Testing to meet goals: </a:t>
            </a:r>
          </a:p>
          <a:p>
            <a:pPr marL="633095" lvl="2" indent="-285750">
              <a:buFont typeface="Arial" panose="020B0604020202020204" pitchFamily="34" charset="0"/>
              <a:buChar char="•"/>
            </a:pPr>
            <a:r>
              <a:rPr lang="en-US" sz="1600" i="0">
                <a:latin typeface="Arial"/>
                <a:cs typeface="Arial"/>
              </a:rPr>
              <a:t>Dynamometer Testing </a:t>
            </a:r>
            <a:endParaRPr lang="en-US" sz="1600" i="0"/>
          </a:p>
          <a:p>
            <a:pPr marL="633095" lvl="2" indent="-285750">
              <a:buFont typeface="Arial" panose="020B0604020202020204" pitchFamily="34" charset="0"/>
              <a:buChar char="•"/>
            </a:pPr>
            <a:r>
              <a:rPr lang="en-US" sz="1600" i="0">
                <a:latin typeface="Arial"/>
                <a:cs typeface="Arial"/>
              </a:rPr>
              <a:t>Accelerometer </a:t>
            </a:r>
          </a:p>
          <a:p>
            <a:pPr marL="633095" lvl="2" indent="-285750">
              <a:buFont typeface="Arial" panose="020B0604020202020204" pitchFamily="34" charset="0"/>
              <a:buChar char="•"/>
            </a:pPr>
            <a:r>
              <a:rPr lang="en-US" sz="1600" i="0">
                <a:latin typeface="Arial"/>
                <a:cs typeface="Arial"/>
              </a:rPr>
              <a:t>Tensile strength testing on 4WD chain</a:t>
            </a:r>
            <a:endParaRPr lang="en-US" sz="1600" i="0"/>
          </a:p>
          <a:p>
            <a:r>
              <a:rPr lang="en-US">
                <a:latin typeface="Arial"/>
                <a:cs typeface="Arial"/>
              </a:rPr>
              <a:t>Measurable data compared to measurable goals:</a:t>
            </a:r>
            <a:endParaRPr lang="en-US"/>
          </a:p>
          <a:p>
            <a:pPr marL="461645" lvl="1">
              <a:buFont typeface="Arial" panose="020B0604020202020204" pitchFamily="34" charset="0"/>
              <a:buChar char="•"/>
            </a:pPr>
            <a:r>
              <a:rPr lang="en-US" b="0">
                <a:latin typeface="Arial"/>
                <a:cs typeface="Arial"/>
              </a:rPr>
              <a:t>Wheel </a:t>
            </a:r>
            <a:r>
              <a:rPr lang="en-US">
                <a:latin typeface="Arial"/>
                <a:cs typeface="Arial"/>
              </a:rPr>
              <a:t>horsepower and peak torque </a:t>
            </a:r>
            <a:endParaRPr lang="en-US" b="0"/>
          </a:p>
          <a:p>
            <a:pPr marL="461645" lvl="1">
              <a:buFont typeface="Arial" panose="020B0604020202020204" pitchFamily="34" charset="0"/>
              <a:buChar char="•"/>
            </a:pPr>
            <a:r>
              <a:rPr lang="en-US" b="0">
                <a:latin typeface="Arial"/>
                <a:cs typeface="Arial"/>
              </a:rPr>
              <a:t>Rate of acceleration</a:t>
            </a:r>
            <a:endParaRPr lang="en-US" b="0"/>
          </a:p>
          <a:p>
            <a:pPr marL="461645" lvl="1">
              <a:buFont typeface="Arial" panose="020B0604020202020204" pitchFamily="34" charset="0"/>
              <a:buChar char="•"/>
            </a:pPr>
            <a:r>
              <a:rPr lang="en-US">
                <a:latin typeface="Arial"/>
                <a:cs typeface="Arial"/>
              </a:rPr>
              <a:t>Length of chain stretch</a:t>
            </a:r>
          </a:p>
          <a:p>
            <a:r>
              <a:rPr lang="en-US">
                <a:latin typeface="Arial"/>
                <a:cs typeface="Arial"/>
              </a:rPr>
              <a:t>Data Correlation:</a:t>
            </a:r>
            <a:endParaRPr lang="en-US"/>
          </a:p>
          <a:p>
            <a:pPr marL="461645" lvl="1">
              <a:buFont typeface="Arial" panose="020B0604020202020204" pitchFamily="34" charset="0"/>
              <a:buChar char="•"/>
            </a:pPr>
            <a:r>
              <a:rPr lang="en-US">
                <a:latin typeface="Arial"/>
                <a:cs typeface="Arial"/>
              </a:rPr>
              <a:t>Drivetrain components could be optimized for the actual </a:t>
            </a:r>
            <a:endParaRPr lang="en-US" b="1"/>
          </a:p>
          <a:p>
            <a:pPr marL="461645" lvl="1"/>
            <a:r>
              <a:rPr lang="en-US">
                <a:latin typeface="Arial"/>
                <a:cs typeface="Arial"/>
              </a:rPr>
              <a:t> output of the engine and loads on vehicle</a:t>
            </a:r>
            <a:endParaRPr lang="en-US" b="1"/>
          </a:p>
          <a:p>
            <a:pPr marL="747395" lvl="1" indent="-285750">
              <a:buChar char="•"/>
            </a:pPr>
            <a:endParaRPr lang="en-US">
              <a:latin typeface="Arial"/>
              <a:cs typeface="Arial"/>
            </a:endParaRPr>
          </a:p>
          <a:p>
            <a:r>
              <a:rPr lang="en-US">
                <a:latin typeface="Arial"/>
                <a:cs typeface="Arial"/>
              </a:rPr>
              <a:t>Test results impacting final design:</a:t>
            </a:r>
          </a:p>
          <a:p>
            <a:pPr marL="461645" lvl="1" indent="-285750">
              <a:buFont typeface="Arial" panose="020B0604020202020204" pitchFamily="34" charset="0"/>
              <a:buChar char="•"/>
            </a:pPr>
            <a:r>
              <a:rPr lang="en-US">
                <a:latin typeface="Arial"/>
                <a:cs typeface="Arial"/>
              </a:rPr>
              <a:t>Axle and drive shaft diameters were optimized to reduce weight and rotational inertia</a:t>
            </a:r>
          </a:p>
        </p:txBody>
      </p:sp>
      <p:sp>
        <p:nvSpPr>
          <p:cNvPr id="4" name="Text Placeholder 3">
            <a:extLst>
              <a:ext uri="{FF2B5EF4-FFF2-40B4-BE49-F238E27FC236}">
                <a16:creationId xmlns:a16="http://schemas.microsoft.com/office/drawing/2014/main" id="{9503DAD5-251B-4658-8D9C-10319AC8FC1E}"/>
              </a:ext>
            </a:extLst>
          </p:cNvPr>
          <p:cNvSpPr>
            <a:spLocks noGrp="1"/>
          </p:cNvSpPr>
          <p:nvPr>
            <p:ph type="body" sz="quarter" idx="16"/>
          </p:nvPr>
        </p:nvSpPr>
        <p:spPr/>
        <p:txBody>
          <a:bodyPr/>
          <a:lstStyle/>
          <a:p>
            <a:r>
              <a:rPr lang="en-US"/>
              <a:t>Component/Subsystem Integration Testing</a:t>
            </a:r>
          </a:p>
        </p:txBody>
      </p:sp>
      <p:pic>
        <p:nvPicPr>
          <p:cNvPr id="3" name="Picture 5" descr="A picture containing outdoor&#10;&#10;Description automatically generated">
            <a:extLst>
              <a:ext uri="{FF2B5EF4-FFF2-40B4-BE49-F238E27FC236}">
                <a16:creationId xmlns:a16="http://schemas.microsoft.com/office/drawing/2014/main" id="{33449059-5EAA-46A9-BC75-C11DF87EF261}"/>
              </a:ext>
            </a:extLst>
          </p:cNvPr>
          <p:cNvPicPr>
            <a:picLocks noChangeAspect="1"/>
          </p:cNvPicPr>
          <p:nvPr/>
        </p:nvPicPr>
        <p:blipFill rotWithShape="1">
          <a:blip r:embed="rId2"/>
          <a:srcRect l="2249" t="1093" r="613" b="13388"/>
          <a:stretch/>
        </p:blipFill>
        <p:spPr>
          <a:xfrm>
            <a:off x="7046583" y="1301844"/>
            <a:ext cx="3692841" cy="2430916"/>
          </a:xfrm>
          <a:prstGeom prst="rect">
            <a:avLst/>
          </a:prstGeom>
          <a:ln>
            <a:solidFill>
              <a:schemeClr val="tx1"/>
            </a:solidFill>
          </a:ln>
        </p:spPr>
      </p:pic>
      <p:pic>
        <p:nvPicPr>
          <p:cNvPr id="6" name="Picture 5" descr="A picture containing indoor, weapon&#10;&#10;Description automatically generated">
            <a:extLst>
              <a:ext uri="{FF2B5EF4-FFF2-40B4-BE49-F238E27FC236}">
                <a16:creationId xmlns:a16="http://schemas.microsoft.com/office/drawing/2014/main" id="{B583F0B2-B7F9-4C48-8350-D9E2CCCF1462}"/>
              </a:ext>
            </a:extLst>
          </p:cNvPr>
          <p:cNvPicPr>
            <a:picLocks noChangeAspect="1"/>
          </p:cNvPicPr>
          <p:nvPr/>
        </p:nvPicPr>
        <p:blipFill rotWithShape="1">
          <a:blip r:embed="rId3">
            <a:extLst>
              <a:ext uri="{28A0092B-C50C-407E-A947-70E740481C1C}">
                <a14:useLocalDpi xmlns:a14="http://schemas.microsoft.com/office/drawing/2010/main" val="0"/>
              </a:ext>
            </a:extLst>
          </a:blip>
          <a:srcRect l="24437" t="19128" r="14207" b="20090"/>
          <a:stretch/>
        </p:blipFill>
        <p:spPr>
          <a:xfrm>
            <a:off x="7239656" y="3863290"/>
            <a:ext cx="3311990" cy="2514729"/>
          </a:xfrm>
          <a:prstGeom prst="rect">
            <a:avLst/>
          </a:prstGeom>
          <a:noFill/>
          <a:ln>
            <a:solidFill>
              <a:schemeClr val="tx1"/>
            </a:solidFill>
          </a:ln>
        </p:spPr>
      </p:pic>
    </p:spTree>
    <p:extLst>
      <p:ext uri="{BB962C8B-B14F-4D97-AF65-F5344CB8AC3E}">
        <p14:creationId xmlns:p14="http://schemas.microsoft.com/office/powerpoint/2010/main" val="38808356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9CD32-75B8-43EC-8215-4A64813C53D4}"/>
              </a:ext>
            </a:extLst>
          </p:cNvPr>
          <p:cNvSpPr>
            <a:spLocks noGrp="1"/>
          </p:cNvSpPr>
          <p:nvPr>
            <p:ph type="title"/>
          </p:nvPr>
        </p:nvSpPr>
        <p:spPr/>
        <p:txBody>
          <a:bodyPr/>
          <a:lstStyle/>
          <a:p>
            <a:r>
              <a:rPr lang="en-US">
                <a:effectLst/>
              </a:rPr>
              <a:t>SYSTEM INTEGRATION</a:t>
            </a:r>
            <a:endParaRPr lang="en-US"/>
          </a:p>
        </p:txBody>
      </p:sp>
      <p:sp>
        <p:nvSpPr>
          <p:cNvPr id="5" name="Content Placeholder 4">
            <a:extLst>
              <a:ext uri="{FF2B5EF4-FFF2-40B4-BE49-F238E27FC236}">
                <a16:creationId xmlns:a16="http://schemas.microsoft.com/office/drawing/2014/main" id="{9A221D81-AF2F-43E5-8006-6C56DE056104}"/>
              </a:ext>
            </a:extLst>
          </p:cNvPr>
          <p:cNvSpPr>
            <a:spLocks noGrp="1"/>
          </p:cNvSpPr>
          <p:nvPr>
            <p:ph sz="half" idx="2"/>
          </p:nvPr>
        </p:nvSpPr>
        <p:spPr>
          <a:xfrm>
            <a:off x="562992" y="3971924"/>
            <a:ext cx="11058243" cy="2264035"/>
          </a:xfrm>
        </p:spPr>
        <p:txBody>
          <a:bodyPr vert="horz" lIns="91440" tIns="45720" rIns="91440" bIns="45720" rtlCol="0" anchor="t">
            <a:normAutofit/>
          </a:bodyPr>
          <a:lstStyle/>
          <a:p>
            <a:pPr marL="285750" indent="-285750">
              <a:buFont typeface="Arial" panose="020B0604020202020204" pitchFamily="34" charset="0"/>
              <a:buChar char="•"/>
            </a:pPr>
            <a:r>
              <a:rPr lang="en-US" b="0">
                <a:latin typeface="Arial"/>
                <a:cs typeface="Arial"/>
              </a:rPr>
              <a:t>The top goals our team did not meet were the distance to achieve top speed (a measure of acceleration) as well as the top speed itself.</a:t>
            </a:r>
          </a:p>
          <a:p>
            <a:pPr marL="404495" lvl="1">
              <a:buChar char="•"/>
            </a:pPr>
            <a:r>
              <a:rPr lang="en-US" sz="1800">
                <a:latin typeface="Arial"/>
                <a:cs typeface="Arial"/>
              </a:rPr>
              <a:t>Root causes: Unforeseen drivetrain losses caused by the chain drive and sub-optimal CVT tuning</a:t>
            </a:r>
          </a:p>
          <a:p>
            <a:pPr marL="285750" indent="-285750">
              <a:buChar char="•"/>
            </a:pPr>
            <a:r>
              <a:rPr lang="en-US" b="0">
                <a:latin typeface="Arial"/>
                <a:cs typeface="Arial"/>
              </a:rPr>
              <a:t>Our team achieved most of our top goals through selecting lightweight materials and by testing the limits of smaller components rather than selecting components with unnecessarily high factors of safety</a:t>
            </a:r>
          </a:p>
          <a:p>
            <a:pPr marL="285750" indent="-285750">
              <a:buFont typeface="Arial" panose="020B0604020202020204" pitchFamily="34" charset="0"/>
              <a:buChar char="•"/>
            </a:pPr>
            <a:endParaRPr lang="en-US">
              <a:latin typeface="Arial"/>
              <a:cs typeface="Arial"/>
            </a:endParaRPr>
          </a:p>
          <a:p>
            <a:pPr marL="285750" indent="-285750">
              <a:buFont typeface="Arial" panose="020B0604020202020204" pitchFamily="34" charset="0"/>
              <a:buChar char="•"/>
            </a:pPr>
            <a:endParaRPr lang="en-US">
              <a:latin typeface="Arial"/>
              <a:cs typeface="Arial"/>
            </a:endParaRPr>
          </a:p>
        </p:txBody>
      </p:sp>
      <p:sp>
        <p:nvSpPr>
          <p:cNvPr id="4" name="Text Placeholder 3">
            <a:extLst>
              <a:ext uri="{FF2B5EF4-FFF2-40B4-BE49-F238E27FC236}">
                <a16:creationId xmlns:a16="http://schemas.microsoft.com/office/drawing/2014/main" id="{C12A84EF-90CD-4651-B110-1E244C823E26}"/>
              </a:ext>
            </a:extLst>
          </p:cNvPr>
          <p:cNvSpPr>
            <a:spLocks noGrp="1"/>
          </p:cNvSpPr>
          <p:nvPr>
            <p:ph type="body" sz="quarter" idx="16"/>
          </p:nvPr>
        </p:nvSpPr>
        <p:spPr/>
        <p:txBody>
          <a:bodyPr/>
          <a:lstStyle/>
          <a:p>
            <a:r>
              <a:rPr lang="en-US"/>
              <a:t>Assessment Of Vehicle Goals</a:t>
            </a:r>
          </a:p>
        </p:txBody>
      </p:sp>
      <p:graphicFrame>
        <p:nvGraphicFramePr>
          <p:cNvPr id="7" name="Table 8">
            <a:extLst>
              <a:ext uri="{FF2B5EF4-FFF2-40B4-BE49-F238E27FC236}">
                <a16:creationId xmlns:a16="http://schemas.microsoft.com/office/drawing/2014/main" id="{D54A2183-3B56-4F90-AA1E-4FF5CC75F2F7}"/>
              </a:ext>
            </a:extLst>
          </p:cNvPr>
          <p:cNvGraphicFramePr>
            <a:graphicFrameLocks noGrp="1"/>
          </p:cNvGraphicFramePr>
          <p:nvPr>
            <p:extLst>
              <p:ext uri="{D42A27DB-BD31-4B8C-83A1-F6EECF244321}">
                <p14:modId xmlns:p14="http://schemas.microsoft.com/office/powerpoint/2010/main" val="1638584662"/>
              </p:ext>
            </p:extLst>
          </p:nvPr>
        </p:nvGraphicFramePr>
        <p:xfrm>
          <a:off x="1975501" y="1485130"/>
          <a:ext cx="8168640" cy="2166934"/>
        </p:xfrm>
        <a:graphic>
          <a:graphicData uri="http://schemas.openxmlformats.org/drawingml/2006/table">
            <a:tbl>
              <a:tblPr firstRow="1" bandRow="1">
                <a:tableStyleId>{BDBED569-4797-4DF1-A0F4-6AAB3CD982D8}</a:tableStyleId>
              </a:tblPr>
              <a:tblGrid>
                <a:gridCol w="4084320">
                  <a:extLst>
                    <a:ext uri="{9D8B030D-6E8A-4147-A177-3AD203B41FA5}">
                      <a16:colId xmlns:a16="http://schemas.microsoft.com/office/drawing/2014/main" val="170738477"/>
                    </a:ext>
                  </a:extLst>
                </a:gridCol>
                <a:gridCol w="4084320">
                  <a:extLst>
                    <a:ext uri="{9D8B030D-6E8A-4147-A177-3AD203B41FA5}">
                      <a16:colId xmlns:a16="http://schemas.microsoft.com/office/drawing/2014/main" val="3474026931"/>
                    </a:ext>
                  </a:extLst>
                </a:gridCol>
              </a:tblGrid>
              <a:tr h="309562">
                <a:tc>
                  <a:txBody>
                    <a:bodyPr/>
                    <a:lstStyle/>
                    <a:p>
                      <a:pPr algn="ctr"/>
                      <a:r>
                        <a:rPr lang="en-US" sz="1400"/>
                        <a:t>Top Vehicle Goals</a:t>
                      </a:r>
                    </a:p>
                  </a:txBody>
                  <a:tcPr>
                    <a:solidFill>
                      <a:schemeClr val="bg2">
                        <a:lumMod val="95000"/>
                      </a:schemeClr>
                    </a:solidFill>
                  </a:tcPr>
                </a:tc>
                <a:tc>
                  <a:txBody>
                    <a:bodyPr/>
                    <a:lstStyle/>
                    <a:p>
                      <a:pPr algn="ctr"/>
                      <a:r>
                        <a:rPr lang="en-US" sz="1400"/>
                        <a:t>Achieved Vehicle Goals </a:t>
                      </a:r>
                    </a:p>
                  </a:txBody>
                  <a:tcPr>
                    <a:solidFill>
                      <a:schemeClr val="bg2">
                        <a:lumMod val="95000"/>
                      </a:schemeClr>
                    </a:solidFill>
                  </a:tcPr>
                </a:tc>
                <a:extLst>
                  <a:ext uri="{0D108BD9-81ED-4DB2-BD59-A6C34878D82A}">
                    <a16:rowId xmlns:a16="http://schemas.microsoft.com/office/drawing/2014/main" val="2084995708"/>
                  </a:ext>
                </a:extLst>
              </a:tr>
              <a:tr h="309562">
                <a:tc>
                  <a:txBody>
                    <a:bodyPr/>
                    <a:lstStyle/>
                    <a:p>
                      <a:r>
                        <a:rPr lang="en-US" sz="1400"/>
                        <a:t>Total weight 330lbs</a:t>
                      </a:r>
                    </a:p>
                  </a:txBody>
                  <a:tcPr>
                    <a:solidFill>
                      <a:schemeClr val="bg2">
                        <a:lumMod val="95000"/>
                      </a:schemeClr>
                    </a:solidFill>
                  </a:tcPr>
                </a:tc>
                <a:tc>
                  <a:txBody>
                    <a:bodyPr/>
                    <a:lstStyle/>
                    <a:p>
                      <a:r>
                        <a:rPr lang="en-US" sz="1400"/>
                        <a:t>Total weight 322lbs </a:t>
                      </a:r>
                    </a:p>
                  </a:txBody>
                  <a:tcPr>
                    <a:solidFill>
                      <a:schemeClr val="bg2">
                        <a:lumMod val="95000"/>
                      </a:schemeClr>
                    </a:solidFill>
                  </a:tcPr>
                </a:tc>
                <a:extLst>
                  <a:ext uri="{0D108BD9-81ED-4DB2-BD59-A6C34878D82A}">
                    <a16:rowId xmlns:a16="http://schemas.microsoft.com/office/drawing/2014/main" val="2799382644"/>
                  </a:ext>
                </a:extLst>
              </a:tr>
              <a:tr h="309562">
                <a:tc>
                  <a:txBody>
                    <a:bodyPr/>
                    <a:lstStyle/>
                    <a:p>
                      <a:r>
                        <a:rPr lang="en-US" sz="1400"/>
                        <a:t>4WD vehicle</a:t>
                      </a:r>
                    </a:p>
                  </a:txBody>
                  <a:tcPr>
                    <a:solidFill>
                      <a:schemeClr val="bg2">
                        <a:lumMod val="95000"/>
                      </a:schemeClr>
                    </a:solidFill>
                  </a:tcPr>
                </a:tc>
                <a:tc>
                  <a:txBody>
                    <a:bodyPr/>
                    <a:lstStyle/>
                    <a:p>
                      <a:r>
                        <a:rPr lang="en-US" sz="1400"/>
                        <a:t>Chain-driven 4WD vehicle </a:t>
                      </a:r>
                    </a:p>
                  </a:txBody>
                  <a:tcPr>
                    <a:solidFill>
                      <a:schemeClr val="bg2">
                        <a:lumMod val="95000"/>
                      </a:schemeClr>
                    </a:solidFill>
                  </a:tcPr>
                </a:tc>
                <a:extLst>
                  <a:ext uri="{0D108BD9-81ED-4DB2-BD59-A6C34878D82A}">
                    <a16:rowId xmlns:a16="http://schemas.microsoft.com/office/drawing/2014/main" val="1792948959"/>
                  </a:ext>
                </a:extLst>
              </a:tr>
              <a:tr h="309562">
                <a:tc>
                  <a:txBody>
                    <a:bodyPr/>
                    <a:lstStyle/>
                    <a:p>
                      <a:pPr algn="l"/>
                      <a:r>
                        <a:rPr lang="en-US" sz="1400"/>
                        <a:t>25-hour vehicle life </a:t>
                      </a:r>
                    </a:p>
                  </a:txBody>
                  <a:tcPr>
                    <a:solidFill>
                      <a:schemeClr val="bg2">
                        <a:lumMod val="95000"/>
                      </a:schemeClr>
                    </a:solidFill>
                  </a:tcPr>
                </a:tc>
                <a:tc>
                  <a:txBody>
                    <a:bodyPr/>
                    <a:lstStyle/>
                    <a:p>
                      <a:r>
                        <a:rPr lang="en-US" sz="1400"/>
                        <a:t>25-hour vehicle life</a:t>
                      </a:r>
                    </a:p>
                  </a:txBody>
                  <a:tcPr>
                    <a:solidFill>
                      <a:schemeClr val="bg2">
                        <a:lumMod val="95000"/>
                      </a:schemeClr>
                    </a:solidFill>
                  </a:tcPr>
                </a:tc>
                <a:extLst>
                  <a:ext uri="{0D108BD9-81ED-4DB2-BD59-A6C34878D82A}">
                    <a16:rowId xmlns:a16="http://schemas.microsoft.com/office/drawing/2014/main" val="2913988929"/>
                  </a:ext>
                </a:extLst>
              </a:tr>
              <a:tr h="309562">
                <a:tc>
                  <a:txBody>
                    <a:bodyPr/>
                    <a:lstStyle/>
                    <a:p>
                      <a:r>
                        <a:rPr lang="en-US" sz="1400"/>
                        <a:t>Top speed achieved within 25ft on asphalt</a:t>
                      </a:r>
                    </a:p>
                  </a:txBody>
                  <a:tcPr>
                    <a:solidFill>
                      <a:schemeClr val="bg2">
                        <a:lumMod val="95000"/>
                      </a:schemeClr>
                    </a:solidFill>
                  </a:tcPr>
                </a:tc>
                <a:tc>
                  <a:txBody>
                    <a:bodyPr/>
                    <a:lstStyle/>
                    <a:p>
                      <a:r>
                        <a:rPr lang="en-US" sz="1400"/>
                        <a:t>Top speed achieved within 27.7ft on asphalt</a:t>
                      </a:r>
                    </a:p>
                  </a:txBody>
                  <a:tcPr>
                    <a:solidFill>
                      <a:schemeClr val="bg2">
                        <a:lumMod val="95000"/>
                      </a:schemeClr>
                    </a:solidFill>
                  </a:tcPr>
                </a:tc>
                <a:extLst>
                  <a:ext uri="{0D108BD9-81ED-4DB2-BD59-A6C34878D82A}">
                    <a16:rowId xmlns:a16="http://schemas.microsoft.com/office/drawing/2014/main" val="3540254761"/>
                  </a:ext>
                </a:extLst>
              </a:tr>
              <a:tr h="309562">
                <a:tc>
                  <a:txBody>
                    <a:bodyPr/>
                    <a:lstStyle/>
                    <a:p>
                      <a:r>
                        <a:rPr lang="en-US" sz="1400"/>
                        <a:t>Top speed 35mph</a:t>
                      </a:r>
                    </a:p>
                  </a:txBody>
                  <a:tcPr>
                    <a:solidFill>
                      <a:schemeClr val="bg2">
                        <a:lumMod val="95000"/>
                      </a:schemeClr>
                    </a:solidFill>
                  </a:tcPr>
                </a:tc>
                <a:tc>
                  <a:txBody>
                    <a:bodyPr/>
                    <a:lstStyle/>
                    <a:p>
                      <a:r>
                        <a:rPr lang="en-US" sz="1400"/>
                        <a:t>Top speed 32mph </a:t>
                      </a:r>
                    </a:p>
                  </a:txBody>
                  <a:tcPr>
                    <a:solidFill>
                      <a:schemeClr val="bg2">
                        <a:lumMod val="95000"/>
                      </a:schemeClr>
                    </a:solidFill>
                  </a:tcPr>
                </a:tc>
                <a:extLst>
                  <a:ext uri="{0D108BD9-81ED-4DB2-BD59-A6C34878D82A}">
                    <a16:rowId xmlns:a16="http://schemas.microsoft.com/office/drawing/2014/main" val="24352057"/>
                  </a:ext>
                </a:extLst>
              </a:tr>
              <a:tr h="309562">
                <a:tc>
                  <a:txBody>
                    <a:bodyPr/>
                    <a:lstStyle/>
                    <a:p>
                      <a:pPr lvl="0">
                        <a:buNone/>
                      </a:pPr>
                      <a:r>
                        <a:rPr lang="en-US" sz="1400"/>
                        <a:t>Turning radius 8ft</a:t>
                      </a:r>
                      <a:endParaRPr lang="en-US"/>
                    </a:p>
                  </a:txBody>
                  <a:tcPr>
                    <a:solidFill>
                      <a:schemeClr val="bg2">
                        <a:lumMod val="95000"/>
                      </a:schemeClr>
                    </a:solidFill>
                  </a:tcPr>
                </a:tc>
                <a:tc>
                  <a:txBody>
                    <a:bodyPr/>
                    <a:lstStyle/>
                    <a:p>
                      <a:pPr lvl="0">
                        <a:buNone/>
                      </a:pPr>
                      <a:r>
                        <a:rPr lang="en-US" sz="1400"/>
                        <a:t>Turning radius 7.5ft</a:t>
                      </a:r>
                    </a:p>
                  </a:txBody>
                  <a:tcPr>
                    <a:solidFill>
                      <a:schemeClr val="bg2">
                        <a:lumMod val="95000"/>
                      </a:schemeClr>
                    </a:solidFill>
                  </a:tcPr>
                </a:tc>
                <a:extLst>
                  <a:ext uri="{0D108BD9-81ED-4DB2-BD59-A6C34878D82A}">
                    <a16:rowId xmlns:a16="http://schemas.microsoft.com/office/drawing/2014/main" val="293508033"/>
                  </a:ext>
                </a:extLst>
              </a:tr>
            </a:tbl>
          </a:graphicData>
        </a:graphic>
      </p:graphicFrame>
    </p:spTree>
    <p:extLst>
      <p:ext uri="{BB962C8B-B14F-4D97-AF65-F5344CB8AC3E}">
        <p14:creationId xmlns:p14="http://schemas.microsoft.com/office/powerpoint/2010/main" val="8460935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5129EAF-929E-46C4-8933-34BE9C315130}"/>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20</a:t>
            </a:fld>
            <a:endParaRPr lang="en-US">
              <a:solidFill>
                <a:srgbClr val="262626"/>
              </a:solidFill>
              <a:latin typeface="Arial"/>
            </a:endParaRPr>
          </a:p>
        </p:txBody>
      </p:sp>
      <p:sp>
        <p:nvSpPr>
          <p:cNvPr id="4" name="Title 3">
            <a:extLst>
              <a:ext uri="{FF2B5EF4-FFF2-40B4-BE49-F238E27FC236}">
                <a16:creationId xmlns:a16="http://schemas.microsoft.com/office/drawing/2014/main" id="{1A6559AF-1956-4E05-98E6-228FD17CA440}"/>
              </a:ext>
            </a:extLst>
          </p:cNvPr>
          <p:cNvSpPr>
            <a:spLocks noGrp="1"/>
          </p:cNvSpPr>
          <p:nvPr>
            <p:ph type="title"/>
          </p:nvPr>
        </p:nvSpPr>
        <p:spPr/>
        <p:txBody>
          <a:bodyPr>
            <a:normAutofit/>
          </a:bodyPr>
          <a:lstStyle/>
          <a:p>
            <a:pPr algn="ctr"/>
            <a:r>
              <a:rPr lang="en-US" sz="3200"/>
              <a:t>2021 Baja SAE Design Review Briefing (DRB)</a:t>
            </a:r>
          </a:p>
        </p:txBody>
      </p:sp>
      <p:sp>
        <p:nvSpPr>
          <p:cNvPr id="5" name="Content Placeholder 4">
            <a:extLst>
              <a:ext uri="{FF2B5EF4-FFF2-40B4-BE49-F238E27FC236}">
                <a16:creationId xmlns:a16="http://schemas.microsoft.com/office/drawing/2014/main" id="{12DFE692-D322-4490-8287-7AA96615A368}"/>
              </a:ext>
            </a:extLst>
          </p:cNvPr>
          <p:cNvSpPr>
            <a:spLocks noGrp="1"/>
          </p:cNvSpPr>
          <p:nvPr>
            <p:ph sz="half" idx="2"/>
          </p:nvPr>
        </p:nvSpPr>
        <p:spPr>
          <a:xfrm>
            <a:off x="196852" y="2723307"/>
            <a:ext cx="11781365" cy="2014729"/>
          </a:xfrm>
        </p:spPr>
        <p:txBody>
          <a:bodyPr vert="horz" lIns="91440" tIns="45720" rIns="91440" bIns="45720" rtlCol="0" anchor="t">
            <a:normAutofit/>
          </a:bodyPr>
          <a:lstStyle/>
          <a:p>
            <a:pPr algn="ctr"/>
            <a:r>
              <a:rPr lang="en-US" sz="5400" b="0">
                <a:latin typeface="Arial"/>
                <a:cs typeface="Arial"/>
              </a:rPr>
              <a:t>Thank you</a:t>
            </a:r>
          </a:p>
          <a:p>
            <a:pPr algn="ctr"/>
            <a:r>
              <a:rPr lang="en-US" sz="5400" b="0">
                <a:latin typeface="Arial"/>
                <a:cs typeface="Arial"/>
              </a:rPr>
              <a:t>Questions?</a:t>
            </a:r>
            <a:endParaRPr lang="en-US" sz="2800"/>
          </a:p>
        </p:txBody>
      </p:sp>
      <p:sp>
        <p:nvSpPr>
          <p:cNvPr id="9" name="Content Placeholder 8">
            <a:extLst>
              <a:ext uri="{FF2B5EF4-FFF2-40B4-BE49-F238E27FC236}">
                <a16:creationId xmlns:a16="http://schemas.microsoft.com/office/drawing/2014/main" id="{6BEA496B-834E-4FCD-9B98-424C891E07C8}"/>
              </a:ext>
            </a:extLst>
          </p:cNvPr>
          <p:cNvSpPr>
            <a:spLocks noGrp="1"/>
          </p:cNvSpPr>
          <p:nvPr>
            <p:ph type="body" sz="quarter" idx="16"/>
          </p:nvPr>
        </p:nvSpPr>
        <p:spPr/>
        <p:txBody>
          <a:bodyPr>
            <a:normAutofit/>
          </a:bodyPr>
          <a:lstStyle/>
          <a:p>
            <a:pPr algn="ctr"/>
            <a:endParaRPr lang="en-US"/>
          </a:p>
        </p:txBody>
      </p:sp>
      <p:pic>
        <p:nvPicPr>
          <p:cNvPr id="12" name="Picture 2" descr="Image result for SAE international cds logo high definition">
            <a:extLst>
              <a:ext uri="{FF2B5EF4-FFF2-40B4-BE49-F238E27FC236}">
                <a16:creationId xmlns:a16="http://schemas.microsoft.com/office/drawing/2014/main" id="{D79E1E54-0A65-4A01-BB18-41B6C749E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61246" y="5472814"/>
            <a:ext cx="1730754" cy="118072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EF5CBB4-615A-43BC-A045-2EEB64DF3A9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827" y="6063178"/>
            <a:ext cx="3779022" cy="422109"/>
          </a:xfrm>
          <a:prstGeom prst="rect">
            <a:avLst/>
          </a:prstGeom>
        </p:spPr>
      </p:pic>
    </p:spTree>
    <p:extLst>
      <p:ext uri="{BB962C8B-B14F-4D97-AF65-F5344CB8AC3E}">
        <p14:creationId xmlns:p14="http://schemas.microsoft.com/office/powerpoint/2010/main" val="27980012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5129EAF-929E-46C4-8933-34BE9C315130}"/>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21</a:t>
            </a:fld>
            <a:endParaRPr lang="en-US">
              <a:solidFill>
                <a:srgbClr val="262626"/>
              </a:solidFill>
              <a:latin typeface="Arial"/>
            </a:endParaRPr>
          </a:p>
        </p:txBody>
      </p:sp>
      <p:sp>
        <p:nvSpPr>
          <p:cNvPr id="4" name="Title 3">
            <a:extLst>
              <a:ext uri="{FF2B5EF4-FFF2-40B4-BE49-F238E27FC236}">
                <a16:creationId xmlns:a16="http://schemas.microsoft.com/office/drawing/2014/main" id="{1A6559AF-1956-4E05-98E6-228FD17CA440}"/>
              </a:ext>
            </a:extLst>
          </p:cNvPr>
          <p:cNvSpPr>
            <a:spLocks noGrp="1"/>
          </p:cNvSpPr>
          <p:nvPr>
            <p:ph type="title"/>
          </p:nvPr>
        </p:nvSpPr>
        <p:spPr/>
        <p:txBody>
          <a:bodyPr>
            <a:normAutofit/>
          </a:bodyPr>
          <a:lstStyle/>
          <a:p>
            <a:pPr algn="ctr"/>
            <a:r>
              <a:rPr lang="en-US" sz="3200"/>
              <a:t>2021 Baja SAE Design Review Briefing (DRB)</a:t>
            </a:r>
          </a:p>
        </p:txBody>
      </p:sp>
      <p:sp>
        <p:nvSpPr>
          <p:cNvPr id="13" name="Text Placeholder 12">
            <a:extLst>
              <a:ext uri="{FF2B5EF4-FFF2-40B4-BE49-F238E27FC236}">
                <a16:creationId xmlns:a16="http://schemas.microsoft.com/office/drawing/2014/main" id="{5B0C25C7-3CA2-4FFB-A130-03C2AA39175C}"/>
              </a:ext>
            </a:extLst>
          </p:cNvPr>
          <p:cNvSpPr>
            <a:spLocks noGrp="1"/>
          </p:cNvSpPr>
          <p:nvPr>
            <p:ph type="body" sz="quarter" idx="26"/>
          </p:nvPr>
        </p:nvSpPr>
        <p:spPr>
          <a:xfrm>
            <a:off x="205318" y="3623096"/>
            <a:ext cx="11781367" cy="320675"/>
          </a:xfrm>
        </p:spPr>
        <p:txBody>
          <a:bodyPr/>
          <a:lstStyle/>
          <a:p>
            <a:r>
              <a:rPr lang="en-US"/>
              <a:t>2021 Car Number(s)</a:t>
            </a:r>
          </a:p>
        </p:txBody>
      </p:sp>
      <p:sp>
        <p:nvSpPr>
          <p:cNvPr id="5" name="Content Placeholder 4">
            <a:extLst>
              <a:ext uri="{FF2B5EF4-FFF2-40B4-BE49-F238E27FC236}">
                <a16:creationId xmlns:a16="http://schemas.microsoft.com/office/drawing/2014/main" id="{12DFE692-D322-4490-8287-7AA96615A368}"/>
              </a:ext>
            </a:extLst>
          </p:cNvPr>
          <p:cNvSpPr>
            <a:spLocks noGrp="1"/>
          </p:cNvSpPr>
          <p:nvPr>
            <p:ph sz="half" idx="2"/>
          </p:nvPr>
        </p:nvSpPr>
        <p:spPr>
          <a:xfrm>
            <a:off x="208580" y="1880340"/>
            <a:ext cx="11781365" cy="1058845"/>
          </a:xfrm>
        </p:spPr>
        <p:txBody>
          <a:bodyPr vert="horz" lIns="91440" tIns="45720" rIns="91440" bIns="45720" rtlCol="0" anchor="t">
            <a:normAutofit/>
          </a:bodyPr>
          <a:lstStyle/>
          <a:p>
            <a:pPr algn="ctr"/>
            <a:r>
              <a:rPr lang="en-US" sz="4000" b="0">
                <a:latin typeface="Arial"/>
                <a:cs typeface="Arial"/>
              </a:rPr>
              <a:t>Northern Arizona University </a:t>
            </a:r>
            <a:endParaRPr lang="en-US"/>
          </a:p>
        </p:txBody>
      </p:sp>
      <p:sp>
        <p:nvSpPr>
          <p:cNvPr id="6" name="Content Placeholder 5">
            <a:extLst>
              <a:ext uri="{FF2B5EF4-FFF2-40B4-BE49-F238E27FC236}">
                <a16:creationId xmlns:a16="http://schemas.microsoft.com/office/drawing/2014/main" id="{8EFC8478-E924-4BC6-B750-B2BE5F9D67CF}"/>
              </a:ext>
            </a:extLst>
          </p:cNvPr>
          <p:cNvSpPr>
            <a:spLocks noGrp="1"/>
          </p:cNvSpPr>
          <p:nvPr>
            <p:ph sz="half" idx="25"/>
          </p:nvPr>
        </p:nvSpPr>
        <p:spPr>
          <a:xfrm>
            <a:off x="196852" y="4571679"/>
            <a:ext cx="11781365" cy="863591"/>
          </a:xfrm>
        </p:spPr>
        <p:txBody>
          <a:bodyPr vert="horz" lIns="91440" tIns="45720" rIns="91440" bIns="45720" rtlCol="0" anchor="t">
            <a:normAutofit/>
          </a:bodyPr>
          <a:lstStyle/>
          <a:p>
            <a:pPr algn="ctr"/>
            <a:r>
              <a:rPr lang="en-US" sz="4000" b="0"/>
              <a:t>Validation AZ #21 / Knowledge #55</a:t>
            </a:r>
          </a:p>
          <a:p>
            <a:pPr algn="ctr"/>
            <a:endParaRPr lang="en-US" sz="4000" b="0"/>
          </a:p>
        </p:txBody>
      </p:sp>
      <p:sp>
        <p:nvSpPr>
          <p:cNvPr id="9" name="Content Placeholder 8">
            <a:extLst>
              <a:ext uri="{FF2B5EF4-FFF2-40B4-BE49-F238E27FC236}">
                <a16:creationId xmlns:a16="http://schemas.microsoft.com/office/drawing/2014/main" id="{6BEA496B-834E-4FCD-9B98-424C891E07C8}"/>
              </a:ext>
            </a:extLst>
          </p:cNvPr>
          <p:cNvSpPr>
            <a:spLocks noGrp="1"/>
          </p:cNvSpPr>
          <p:nvPr>
            <p:ph type="body" sz="quarter" idx="16"/>
          </p:nvPr>
        </p:nvSpPr>
        <p:spPr/>
        <p:txBody>
          <a:bodyPr>
            <a:normAutofit/>
          </a:bodyPr>
          <a:lstStyle/>
          <a:p>
            <a:pPr algn="ctr"/>
            <a:r>
              <a:rPr lang="en-US"/>
              <a:t>School Name</a:t>
            </a:r>
          </a:p>
        </p:txBody>
      </p:sp>
      <p:pic>
        <p:nvPicPr>
          <p:cNvPr id="12" name="Picture 2" descr="Image result for SAE international cds logo high definition">
            <a:extLst>
              <a:ext uri="{FF2B5EF4-FFF2-40B4-BE49-F238E27FC236}">
                <a16:creationId xmlns:a16="http://schemas.microsoft.com/office/drawing/2014/main" id="{D79E1E54-0A65-4A01-BB18-41B6C749E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61246" y="5472814"/>
            <a:ext cx="1730754" cy="118072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EF5CBB4-615A-43BC-A045-2EEB64DF3A9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827" y="6063178"/>
            <a:ext cx="3779022" cy="422109"/>
          </a:xfrm>
          <a:prstGeom prst="rect">
            <a:avLst/>
          </a:prstGeom>
        </p:spPr>
      </p:pic>
    </p:spTree>
    <p:extLst>
      <p:ext uri="{BB962C8B-B14F-4D97-AF65-F5344CB8AC3E}">
        <p14:creationId xmlns:p14="http://schemas.microsoft.com/office/powerpoint/2010/main" val="16223388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p:txBody>
          <a:bodyPr/>
          <a:lstStyle/>
          <a:p>
            <a:r>
              <a:rPr lang="en-US"/>
              <a:t>Research and Development</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normAutofit/>
          </a:bodyPr>
          <a:lstStyle/>
          <a:p>
            <a:r>
              <a:rPr lang="en-US">
                <a:effectLst/>
              </a:rPr>
              <a:t>CHASSIS / ERGONOMICS</a:t>
            </a:r>
            <a:endParaRPr lang="en-US"/>
          </a:p>
        </p:txBody>
      </p:sp>
      <p:sp>
        <p:nvSpPr>
          <p:cNvPr id="4" name="Content Placeholder 3">
            <a:extLst>
              <a:ext uri="{FF2B5EF4-FFF2-40B4-BE49-F238E27FC236}">
                <a16:creationId xmlns:a16="http://schemas.microsoft.com/office/drawing/2014/main" id="{F8DA0C02-DDF7-4736-921F-4E0EEB51FF3B}"/>
              </a:ext>
            </a:extLst>
          </p:cNvPr>
          <p:cNvSpPr>
            <a:spLocks noGrp="1"/>
          </p:cNvSpPr>
          <p:nvPr>
            <p:ph sz="half" idx="1"/>
          </p:nvPr>
        </p:nvSpPr>
        <p:spPr/>
        <p:txBody>
          <a:bodyPr vert="horz" lIns="91440" tIns="45720" rIns="91440" bIns="45720" rtlCol="0" anchor="t">
            <a:normAutofit/>
          </a:bodyPr>
          <a:lstStyle/>
          <a:p>
            <a:pPr marL="342900" indent="-342900">
              <a:buFont typeface="Arial" panose="020B0604020202020204" pitchFamily="34" charset="0"/>
              <a:buChar char="•"/>
            </a:pPr>
            <a:r>
              <a:rPr lang="en-US" sz="1600" b="0">
                <a:latin typeface="Arial"/>
                <a:cs typeface="Arial"/>
              </a:rPr>
              <a:t>Minimize unnecessary structural members in design to optimize weight reduction</a:t>
            </a:r>
          </a:p>
          <a:p>
            <a:pPr marL="342900" indent="-342900">
              <a:buFont typeface="Arial" panose="020B0604020202020204" pitchFamily="34" charset="0"/>
              <a:buChar char="•"/>
            </a:pPr>
            <a:r>
              <a:rPr lang="en-US" sz="1600" b="0">
                <a:latin typeface="Arial"/>
                <a:cs typeface="Arial"/>
              </a:rPr>
              <a:t>Maintain frame structural integrity under high impulse forces</a:t>
            </a:r>
          </a:p>
          <a:p>
            <a:pPr marL="342900" indent="-342900">
              <a:buFont typeface="Arial" panose="020B0604020202020204" pitchFamily="34" charset="0"/>
              <a:buChar char="•"/>
            </a:pPr>
            <a:r>
              <a:rPr lang="en-US" sz="1600" b="0">
                <a:latin typeface="Arial"/>
                <a:cs typeface="Arial"/>
              </a:rPr>
              <a:t>Secure driver in an ergonomic cockpit to provide safety</a:t>
            </a:r>
            <a:endParaRPr lang="en-US" sz="1600">
              <a:latin typeface="Arial"/>
              <a:cs typeface="Arial"/>
            </a:endParaRPr>
          </a:p>
        </p:txBody>
      </p:sp>
      <p:pic>
        <p:nvPicPr>
          <p:cNvPr id="10" name="Content Placeholder 9">
            <a:extLst>
              <a:ext uri="{FF2B5EF4-FFF2-40B4-BE49-F238E27FC236}">
                <a16:creationId xmlns:a16="http://schemas.microsoft.com/office/drawing/2014/main" id="{85CC57F8-D467-48F3-9182-A4D2B659A7F4}"/>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7060" r="5958"/>
          <a:stretch/>
        </p:blipFill>
        <p:spPr>
          <a:xfrm rot="5400000">
            <a:off x="6100062" y="1492749"/>
            <a:ext cx="2049311" cy="1997996"/>
          </a:xfrm>
          <a:ln>
            <a:solidFill>
              <a:schemeClr val="tx1"/>
            </a:solidFill>
          </a:ln>
        </p:spPr>
      </p:pic>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22</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t>Requirements</a:t>
            </a:r>
          </a:p>
        </p:txBody>
      </p:sp>
      <p:pic>
        <p:nvPicPr>
          <p:cNvPr id="12" name="Picture 11" descr="A picture containing cart&#10;&#10;Description automatically generated">
            <a:extLst>
              <a:ext uri="{FF2B5EF4-FFF2-40B4-BE49-F238E27FC236}">
                <a16:creationId xmlns:a16="http://schemas.microsoft.com/office/drawing/2014/main" id="{A28EB682-1003-4119-92E6-D4FBC7A706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9784306" y="4130249"/>
            <a:ext cx="2311564" cy="1733673"/>
          </a:xfrm>
          <a:prstGeom prst="rect">
            <a:avLst/>
          </a:prstGeom>
          <a:ln>
            <a:solidFill>
              <a:schemeClr val="tx1"/>
            </a:solidFill>
          </a:ln>
        </p:spPr>
      </p:pic>
      <p:sp>
        <p:nvSpPr>
          <p:cNvPr id="13" name="TextBox 12">
            <a:extLst>
              <a:ext uri="{FF2B5EF4-FFF2-40B4-BE49-F238E27FC236}">
                <a16:creationId xmlns:a16="http://schemas.microsoft.com/office/drawing/2014/main" id="{27EBE0DA-656B-4475-97AC-EAAB5D6B78AF}"/>
              </a:ext>
            </a:extLst>
          </p:cNvPr>
          <p:cNvSpPr txBox="1"/>
          <p:nvPr/>
        </p:nvSpPr>
        <p:spPr>
          <a:xfrm>
            <a:off x="5706623" y="3785780"/>
            <a:ext cx="4078934" cy="4524315"/>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1600">
                <a:latin typeface="Arial"/>
                <a:cs typeface="Arial"/>
              </a:rPr>
              <a:t>4130 Chromoly Steel vs 1018 steel</a:t>
            </a:r>
          </a:p>
          <a:p>
            <a:pPr marL="742950" lvl="1" indent="-285750">
              <a:buFont typeface="Arial" panose="020B0604020202020204" pitchFamily="34" charset="0"/>
              <a:buChar char="•"/>
            </a:pPr>
            <a:r>
              <a:rPr lang="en-US" sz="1600">
                <a:latin typeface="Arial"/>
                <a:cs typeface="Arial"/>
              </a:rPr>
              <a:t>4130: Ultimate strength = 560 MPa</a:t>
            </a:r>
          </a:p>
          <a:p>
            <a:pPr lvl="1"/>
            <a:r>
              <a:rPr lang="en-US" sz="1600">
                <a:latin typeface="Arial"/>
                <a:cs typeface="Arial"/>
              </a:rPr>
              <a:t>	       Yield Strength = 460 MPa</a:t>
            </a:r>
          </a:p>
          <a:p>
            <a:pPr marL="742950" lvl="1" indent="-285750">
              <a:buFont typeface="Arial" panose="020B0604020202020204" pitchFamily="34" charset="0"/>
              <a:buChar char="•"/>
            </a:pPr>
            <a:r>
              <a:rPr lang="en-US" sz="1600">
                <a:latin typeface="Arial"/>
                <a:cs typeface="Arial"/>
              </a:rPr>
              <a:t>1018: Ultimate strength = 440 MPa</a:t>
            </a:r>
          </a:p>
          <a:p>
            <a:pPr lvl="1"/>
            <a:r>
              <a:rPr lang="en-US" sz="1600">
                <a:latin typeface="Arial"/>
                <a:cs typeface="Arial"/>
              </a:rPr>
              <a:t>	       Yield Strength = 370 MPa</a:t>
            </a:r>
          </a:p>
          <a:p>
            <a:pPr marL="285750" indent="-285750">
              <a:buFont typeface="Arial" panose="020B0604020202020204" pitchFamily="34" charset="0"/>
              <a:buChar char="•"/>
            </a:pPr>
            <a:r>
              <a:rPr lang="en-US" sz="1600">
                <a:latin typeface="Arial"/>
                <a:cs typeface="Arial"/>
              </a:rPr>
              <a:t>Primary and Secondary member diameters</a:t>
            </a:r>
          </a:p>
          <a:p>
            <a:pPr marL="742950" lvl="1" indent="-285750">
              <a:buFont typeface="Arial" panose="020B0604020202020204" pitchFamily="34" charset="0"/>
              <a:buChar char="•"/>
            </a:pPr>
            <a:r>
              <a:rPr lang="en-US" sz="1600">
                <a:latin typeface="Arial"/>
                <a:cs typeface="Arial"/>
              </a:rPr>
              <a:t>Primary: 1.25” x 0.065”</a:t>
            </a:r>
          </a:p>
          <a:p>
            <a:pPr marL="742950" lvl="1" indent="-285750">
              <a:buFont typeface="Arial" panose="020B0604020202020204" pitchFamily="34" charset="0"/>
              <a:buChar char="•"/>
            </a:pPr>
            <a:r>
              <a:rPr lang="en-US" sz="1600">
                <a:latin typeface="Arial"/>
                <a:cs typeface="Arial"/>
              </a:rPr>
              <a:t>Secondary: 1.00” x 0.035”</a:t>
            </a:r>
          </a:p>
          <a:p>
            <a:pPr lvl="1"/>
            <a:endParaRPr lang="en-US" sz="1600" b="1">
              <a:latin typeface="Arial" panose="020B0604020202020204" pitchFamily="34" charset="0"/>
              <a:cs typeface="Arial" panose="020B0604020202020204" pitchFamily="34" charset="0"/>
            </a:endParaRPr>
          </a:p>
          <a:p>
            <a:pPr lvl="1"/>
            <a:endParaRPr lang="en-US" sz="1600" b="1">
              <a:latin typeface="Arial" panose="020B0604020202020204" pitchFamily="34" charset="0"/>
              <a:cs typeface="Arial" panose="020B0604020202020204" pitchFamily="34" charset="0"/>
            </a:endParaRPr>
          </a:p>
          <a:p>
            <a:pPr lvl="1"/>
            <a:endParaRPr lang="en-US" sz="1600" b="1">
              <a:latin typeface="Arial" panose="020B0604020202020204" pitchFamily="34" charset="0"/>
              <a:cs typeface="Arial" panose="020B0604020202020204" pitchFamily="34" charset="0"/>
            </a:endParaRPr>
          </a:p>
          <a:p>
            <a:pPr lvl="1"/>
            <a:endParaRPr lang="en-US" sz="1600" b="1">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endParaRPr lang="en-US" sz="1600" b="1">
              <a:latin typeface="Arial" panose="020B0604020202020204" pitchFamily="34" charset="0"/>
              <a:cs typeface="Arial" panose="020B0604020202020204" pitchFamily="34" charset="0"/>
            </a:endParaRPr>
          </a:p>
          <a:p>
            <a:pPr marL="2114550" lvl="4" indent="-285750">
              <a:buFont typeface="Arial" panose="020B0604020202020204" pitchFamily="34" charset="0"/>
              <a:buChar char="•"/>
            </a:pPr>
            <a:endParaRPr lang="en-US" sz="1600" b="1">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endParaRPr lang="en-US" sz="1600" b="1">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endParaRPr lang="en-US" sz="1600"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600" b="1">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C498F519-15F9-41B5-A6FD-80375DB95E01}"/>
              </a:ext>
            </a:extLst>
          </p:cNvPr>
          <p:cNvSpPr txBox="1"/>
          <p:nvPr/>
        </p:nvSpPr>
        <p:spPr>
          <a:xfrm>
            <a:off x="7988160" y="1205966"/>
            <a:ext cx="3992401" cy="2308324"/>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1600"/>
              <a:t>Evaluated NAU’s previous designs for safety and cockpit ergonomics</a:t>
            </a:r>
          </a:p>
          <a:p>
            <a:pPr marL="742950" lvl="1" indent="-285750">
              <a:buFont typeface="Arial" panose="020B0604020202020204" pitchFamily="34" charset="0"/>
              <a:buChar char="•"/>
            </a:pPr>
            <a:r>
              <a:rPr lang="en-US" sz="1600"/>
              <a:t>Seat comfortability</a:t>
            </a:r>
            <a:endParaRPr lang="en-US" sz="1600">
              <a:cs typeface="Arial"/>
            </a:endParaRPr>
          </a:p>
          <a:p>
            <a:pPr marL="742950" lvl="1" indent="-285750">
              <a:buFont typeface="Arial" panose="020B0604020202020204" pitchFamily="34" charset="0"/>
              <a:buChar char="•"/>
            </a:pPr>
            <a:r>
              <a:rPr lang="en-US" sz="1600"/>
              <a:t>Steering wheel distance and angle</a:t>
            </a:r>
            <a:endParaRPr lang="en-US" sz="1600">
              <a:cs typeface="Arial"/>
            </a:endParaRPr>
          </a:p>
          <a:p>
            <a:pPr marL="742950" lvl="1" indent="-285750">
              <a:buFont typeface="Arial" panose="020B0604020202020204" pitchFamily="34" charset="0"/>
              <a:buChar char="•"/>
            </a:pPr>
            <a:r>
              <a:rPr lang="en-US" sz="1600"/>
              <a:t>Mounting shear and placement</a:t>
            </a:r>
            <a:endParaRPr lang="en-US" sz="1600">
              <a:cs typeface="Arial"/>
            </a:endParaRPr>
          </a:p>
          <a:p>
            <a:pPr marL="742950" lvl="1" indent="-285750">
              <a:buFont typeface="Arial" panose="020B0604020202020204" pitchFamily="34" charset="0"/>
              <a:buChar char="•"/>
            </a:pPr>
            <a:r>
              <a:rPr lang="en-US" sz="1600"/>
              <a:t>Carbon Fiber panel development</a:t>
            </a:r>
            <a:endParaRPr lang="en-US" sz="1600">
              <a:cs typeface="Arial"/>
            </a:endParaRPr>
          </a:p>
          <a:p>
            <a:pPr marL="285750" indent="-285750">
              <a:buFont typeface="Arial" panose="020B0604020202020204" pitchFamily="34" charset="0"/>
              <a:buChar char="•"/>
            </a:pPr>
            <a:endParaRPr lang="en-US" sz="1600" b="1"/>
          </a:p>
          <a:p>
            <a:pPr marL="742950" lvl="1" indent="-285750">
              <a:buFont typeface="Arial" panose="020B0604020202020204" pitchFamily="34" charset="0"/>
              <a:buChar char="•"/>
            </a:pPr>
            <a:endParaRPr lang="en-US" sz="1600" b="1"/>
          </a:p>
        </p:txBody>
      </p:sp>
      <p:pic>
        <p:nvPicPr>
          <p:cNvPr id="19" name="Picture 18" descr="A picture containing text, indoor, working, equipment&#10;&#10;Description automatically generated">
            <a:extLst>
              <a:ext uri="{FF2B5EF4-FFF2-40B4-BE49-F238E27FC236}">
                <a16:creationId xmlns:a16="http://schemas.microsoft.com/office/drawing/2014/main" id="{3A912A00-857D-4E63-8776-24C66266B032}"/>
              </a:ext>
            </a:extLst>
          </p:cNvPr>
          <p:cNvPicPr>
            <a:picLocks noChangeAspect="1"/>
          </p:cNvPicPr>
          <p:nvPr/>
        </p:nvPicPr>
        <p:blipFill rotWithShape="1">
          <a:blip r:embed="rId5">
            <a:extLst>
              <a:ext uri="{28A0092B-C50C-407E-A947-70E740481C1C}">
                <a14:useLocalDpi xmlns:a14="http://schemas.microsoft.com/office/drawing/2010/main" val="0"/>
              </a:ext>
            </a:extLst>
          </a:blip>
          <a:srcRect l="2062" r="26418" b="11913"/>
          <a:stretch/>
        </p:blipFill>
        <p:spPr>
          <a:xfrm>
            <a:off x="1324438" y="2947147"/>
            <a:ext cx="3443790" cy="3205710"/>
          </a:xfrm>
          <a:prstGeom prst="rect">
            <a:avLst/>
          </a:prstGeom>
          <a:ln>
            <a:solidFill>
              <a:schemeClr val="tx1"/>
            </a:solidFill>
          </a:ln>
        </p:spPr>
      </p:pic>
    </p:spTree>
    <p:extLst>
      <p:ext uri="{BB962C8B-B14F-4D97-AF65-F5344CB8AC3E}">
        <p14:creationId xmlns:p14="http://schemas.microsoft.com/office/powerpoint/2010/main" val="13583393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2CA325F1-D5D8-456E-B3CD-F4C34AEA0C46}"/>
              </a:ext>
            </a:extLst>
          </p:cNvPr>
          <p:cNvSpPr>
            <a:spLocks noGrp="1"/>
          </p:cNvSpPr>
          <p:nvPr>
            <p:ph type="title"/>
          </p:nvPr>
        </p:nvSpPr>
        <p:spPr/>
        <p:txBody>
          <a:bodyPr/>
          <a:lstStyle/>
          <a:p>
            <a:r>
              <a:rPr lang="en-US">
                <a:effectLst/>
              </a:rPr>
              <a:t>CHASSIS / ERGONOMICS</a:t>
            </a:r>
            <a:endParaRPr lang="en-US"/>
          </a:p>
        </p:txBody>
      </p:sp>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23</a:t>
            </a:fld>
            <a:endParaRPr lang="en-US">
              <a:solidFill>
                <a:srgbClr val="262626"/>
              </a:solidFill>
              <a:latin typeface="Arial"/>
            </a:endParaRPr>
          </a:p>
        </p:txBody>
      </p:sp>
      <p:sp>
        <p:nvSpPr>
          <p:cNvPr id="11" name="Text Placeholder 10">
            <a:extLst>
              <a:ext uri="{FF2B5EF4-FFF2-40B4-BE49-F238E27FC236}">
                <a16:creationId xmlns:a16="http://schemas.microsoft.com/office/drawing/2014/main" id="{A867FC28-8AB4-4FAA-8327-63DEF1BFB882}"/>
              </a:ext>
            </a:extLst>
          </p:cNvPr>
          <p:cNvSpPr>
            <a:spLocks noGrp="1"/>
          </p:cNvSpPr>
          <p:nvPr>
            <p:ph type="body" sz="quarter" idx="3"/>
          </p:nvPr>
        </p:nvSpPr>
        <p:spPr/>
        <p:txBody>
          <a:bodyPr/>
          <a:lstStyle/>
          <a:p>
            <a:r>
              <a:rPr lang="en-US"/>
              <a:t>Chassis CAD – Left Side View</a:t>
            </a:r>
          </a:p>
        </p:txBody>
      </p:sp>
      <p:sp>
        <p:nvSpPr>
          <p:cNvPr id="25" name="Text Placeholder 24">
            <a:extLst>
              <a:ext uri="{FF2B5EF4-FFF2-40B4-BE49-F238E27FC236}">
                <a16:creationId xmlns:a16="http://schemas.microsoft.com/office/drawing/2014/main" id="{00C12B2E-EC7E-4D2A-B2DC-432E5A1E65BA}"/>
              </a:ext>
            </a:extLst>
          </p:cNvPr>
          <p:cNvSpPr>
            <a:spLocks noGrp="1"/>
          </p:cNvSpPr>
          <p:nvPr>
            <p:ph type="body" idx="14"/>
          </p:nvPr>
        </p:nvSpPr>
        <p:spPr/>
        <p:txBody>
          <a:bodyPr/>
          <a:lstStyle/>
          <a:p>
            <a:r>
              <a:rPr lang="en-US"/>
              <a:t>Chassis CAD – Front View</a:t>
            </a:r>
          </a:p>
        </p:txBody>
      </p:sp>
      <p:sp>
        <p:nvSpPr>
          <p:cNvPr id="28" name="Text Placeholder 27">
            <a:extLst>
              <a:ext uri="{FF2B5EF4-FFF2-40B4-BE49-F238E27FC236}">
                <a16:creationId xmlns:a16="http://schemas.microsoft.com/office/drawing/2014/main" id="{5E5332DF-5D1B-452E-9E67-0B6F65D21106}"/>
              </a:ext>
            </a:extLst>
          </p:cNvPr>
          <p:cNvSpPr>
            <a:spLocks noGrp="1"/>
          </p:cNvSpPr>
          <p:nvPr>
            <p:ph type="body" sz="quarter" idx="25"/>
          </p:nvPr>
        </p:nvSpPr>
        <p:spPr/>
        <p:txBody>
          <a:bodyPr/>
          <a:lstStyle/>
          <a:p>
            <a:r>
              <a:rPr lang="en-US"/>
              <a:t>Chassis CAD – Isometric View</a:t>
            </a:r>
          </a:p>
        </p:txBody>
      </p:sp>
      <p:sp>
        <p:nvSpPr>
          <p:cNvPr id="29" name="Text Placeholder 28">
            <a:extLst>
              <a:ext uri="{FF2B5EF4-FFF2-40B4-BE49-F238E27FC236}">
                <a16:creationId xmlns:a16="http://schemas.microsoft.com/office/drawing/2014/main" id="{82B8EA80-4854-4019-AAD9-F47AFB7CA29A}"/>
              </a:ext>
            </a:extLst>
          </p:cNvPr>
          <p:cNvSpPr>
            <a:spLocks noGrp="1"/>
          </p:cNvSpPr>
          <p:nvPr>
            <p:ph type="body" idx="26"/>
          </p:nvPr>
        </p:nvSpPr>
        <p:spPr/>
        <p:txBody>
          <a:bodyPr/>
          <a:lstStyle/>
          <a:p>
            <a:r>
              <a:rPr lang="en-US"/>
              <a:t>Chassis CAD – Top View</a:t>
            </a:r>
          </a:p>
        </p:txBody>
      </p:sp>
      <p:pic>
        <p:nvPicPr>
          <p:cNvPr id="9" name="Picture 9" descr="A picture containing sky, set&#10;&#10;Description automatically generated">
            <a:extLst>
              <a:ext uri="{FF2B5EF4-FFF2-40B4-BE49-F238E27FC236}">
                <a16:creationId xmlns:a16="http://schemas.microsoft.com/office/drawing/2014/main" id="{CC173769-1B42-4502-98AE-B4A3402E5258}"/>
              </a:ext>
            </a:extLst>
          </p:cNvPr>
          <p:cNvPicPr>
            <a:picLocks noGrp="1" noChangeAspect="1"/>
          </p:cNvPicPr>
          <p:nvPr>
            <p:ph sz="half" idx="17"/>
          </p:nvPr>
        </p:nvPicPr>
        <p:blipFill>
          <a:blip r:embed="rId3"/>
          <a:stretch>
            <a:fillRect/>
          </a:stretch>
        </p:blipFill>
        <p:spPr>
          <a:xfrm>
            <a:off x="7680358" y="1328637"/>
            <a:ext cx="2849161" cy="2103559"/>
          </a:xfrm>
        </p:spPr>
      </p:pic>
      <p:pic>
        <p:nvPicPr>
          <p:cNvPr id="10" name="Picture 11">
            <a:extLst>
              <a:ext uri="{FF2B5EF4-FFF2-40B4-BE49-F238E27FC236}">
                <a16:creationId xmlns:a16="http://schemas.microsoft.com/office/drawing/2014/main" id="{F5963D41-56BF-4CF0-BA75-991770AEA66E}"/>
              </a:ext>
            </a:extLst>
          </p:cNvPr>
          <p:cNvPicPr>
            <a:picLocks noGrp="1" noChangeAspect="1"/>
          </p:cNvPicPr>
          <p:nvPr>
            <p:ph sz="half" idx="19"/>
          </p:nvPr>
        </p:nvPicPr>
        <p:blipFill>
          <a:blip r:embed="rId4"/>
          <a:stretch>
            <a:fillRect/>
          </a:stretch>
        </p:blipFill>
        <p:spPr>
          <a:xfrm>
            <a:off x="2353830" y="4008031"/>
            <a:ext cx="1416184" cy="2522341"/>
          </a:xfrm>
        </p:spPr>
      </p:pic>
      <p:pic>
        <p:nvPicPr>
          <p:cNvPr id="12" name="Picture 12">
            <a:extLst>
              <a:ext uri="{FF2B5EF4-FFF2-40B4-BE49-F238E27FC236}">
                <a16:creationId xmlns:a16="http://schemas.microsoft.com/office/drawing/2014/main" id="{B56292C9-A2EC-48AD-AFF6-DE5323C9F338}"/>
              </a:ext>
            </a:extLst>
          </p:cNvPr>
          <p:cNvPicPr>
            <a:picLocks noChangeAspect="1"/>
          </p:cNvPicPr>
          <p:nvPr/>
        </p:nvPicPr>
        <p:blipFill>
          <a:blip r:embed="rId5"/>
          <a:stretch>
            <a:fillRect/>
          </a:stretch>
        </p:blipFill>
        <p:spPr>
          <a:xfrm>
            <a:off x="7723555" y="4005222"/>
            <a:ext cx="2772507" cy="2520788"/>
          </a:xfrm>
          <a:prstGeom prst="rect">
            <a:avLst/>
          </a:prstGeom>
        </p:spPr>
      </p:pic>
      <p:pic>
        <p:nvPicPr>
          <p:cNvPr id="13" name="Picture 13" descr="A picture containing sky, baseball, railing&#10;&#10;Description automatically generated">
            <a:extLst>
              <a:ext uri="{FF2B5EF4-FFF2-40B4-BE49-F238E27FC236}">
                <a16:creationId xmlns:a16="http://schemas.microsoft.com/office/drawing/2014/main" id="{6F37AD4D-8A34-4EFF-A82F-83E66C1C4FD1}"/>
              </a:ext>
            </a:extLst>
          </p:cNvPr>
          <p:cNvPicPr>
            <a:picLocks noChangeAspect="1"/>
          </p:cNvPicPr>
          <p:nvPr/>
        </p:nvPicPr>
        <p:blipFill>
          <a:blip r:embed="rId6"/>
          <a:stretch>
            <a:fillRect/>
          </a:stretch>
        </p:blipFill>
        <p:spPr>
          <a:xfrm>
            <a:off x="2223476" y="1302022"/>
            <a:ext cx="1688124" cy="2251264"/>
          </a:xfrm>
          <a:prstGeom prst="rect">
            <a:avLst/>
          </a:prstGeom>
        </p:spPr>
      </p:pic>
    </p:spTree>
    <p:extLst>
      <p:ext uri="{BB962C8B-B14F-4D97-AF65-F5344CB8AC3E}">
        <p14:creationId xmlns:p14="http://schemas.microsoft.com/office/powerpoint/2010/main" val="19963412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CHASSIS / ERGONOMICS</a:t>
            </a:r>
            <a:endParaRPr lang="en-US"/>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24</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a:xfrm>
            <a:off x="205830" y="930011"/>
            <a:ext cx="11779203" cy="315661"/>
          </a:xfrm>
        </p:spPr>
        <p:txBody>
          <a:bodyPr/>
          <a:lstStyle/>
          <a:p>
            <a:pPr algn="ctr"/>
            <a:r>
              <a:rPr lang="en-US"/>
              <a:t>Data Collection for Analysis</a:t>
            </a:r>
          </a:p>
        </p:txBody>
      </p:sp>
      <p:sp>
        <p:nvSpPr>
          <p:cNvPr id="15" name="TextBox 14">
            <a:extLst>
              <a:ext uri="{FF2B5EF4-FFF2-40B4-BE49-F238E27FC236}">
                <a16:creationId xmlns:a16="http://schemas.microsoft.com/office/drawing/2014/main" id="{501E6733-014A-4F22-9498-C194B8E5B0F6}"/>
              </a:ext>
            </a:extLst>
          </p:cNvPr>
          <p:cNvSpPr txBox="1"/>
          <p:nvPr/>
        </p:nvSpPr>
        <p:spPr>
          <a:xfrm>
            <a:off x="537604" y="1704033"/>
            <a:ext cx="11321315" cy="1077218"/>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1600">
                <a:cs typeface="Arial"/>
              </a:rPr>
              <a:t>Loads collected from front and rear strain gauges attached to arms.</a:t>
            </a:r>
          </a:p>
          <a:p>
            <a:pPr marL="285750" indent="-285750">
              <a:buFont typeface="Arial" panose="020B0604020202020204" pitchFamily="34" charset="0"/>
              <a:buChar char="•"/>
            </a:pPr>
            <a:r>
              <a:rPr lang="en-US" sz="1600">
                <a:cs typeface="Arial"/>
              </a:rPr>
              <a:t>Forces applied to attachment points on chassis. </a:t>
            </a:r>
          </a:p>
          <a:p>
            <a:pPr marL="285750" indent="-285750">
              <a:buFont typeface="Arial" panose="020B0604020202020204" pitchFamily="34" charset="0"/>
              <a:buChar char="•"/>
            </a:pPr>
            <a:r>
              <a:rPr lang="en-US" sz="1600">
                <a:cs typeface="Arial"/>
              </a:rPr>
              <a:t>Accelerometer fixed to spare chassis members and dropped on concrete from 5ft. </a:t>
            </a:r>
          </a:p>
          <a:p>
            <a:pPr marL="285750" indent="-285750">
              <a:buFont typeface="Arial" panose="020B0604020202020204" pitchFamily="34" charset="0"/>
              <a:buChar char="•"/>
            </a:pPr>
            <a:r>
              <a:rPr lang="en-US" sz="1600">
                <a:cs typeface="Arial"/>
              </a:rPr>
              <a:t>4130 sample tested in Instron to gather modulus data.</a:t>
            </a:r>
          </a:p>
        </p:txBody>
      </p:sp>
      <p:pic>
        <p:nvPicPr>
          <p:cNvPr id="13" name="Picture 12">
            <a:extLst>
              <a:ext uri="{FF2B5EF4-FFF2-40B4-BE49-F238E27FC236}">
                <a16:creationId xmlns:a16="http://schemas.microsoft.com/office/drawing/2014/main" id="{E0BF6FAC-2181-4CFB-8014-5D2CB9E0BC7E}"/>
              </a:ext>
            </a:extLst>
          </p:cNvPr>
          <p:cNvPicPr>
            <a:picLocks noChangeAspect="1"/>
          </p:cNvPicPr>
          <p:nvPr/>
        </p:nvPicPr>
        <p:blipFill>
          <a:blip r:embed="rId3"/>
          <a:stretch>
            <a:fillRect/>
          </a:stretch>
        </p:blipFill>
        <p:spPr>
          <a:xfrm>
            <a:off x="881625" y="3219061"/>
            <a:ext cx="4253085" cy="2742986"/>
          </a:xfrm>
          <a:prstGeom prst="rect">
            <a:avLst/>
          </a:prstGeom>
        </p:spPr>
      </p:pic>
      <p:pic>
        <p:nvPicPr>
          <p:cNvPr id="19" name="Picture 18" descr="A picture containing floor, table, indoor, wooden&#10;&#10;Description automatically generated">
            <a:extLst>
              <a:ext uri="{FF2B5EF4-FFF2-40B4-BE49-F238E27FC236}">
                <a16:creationId xmlns:a16="http://schemas.microsoft.com/office/drawing/2014/main" id="{3C39EE69-6950-4F41-A2EE-9898FAB9C0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89202" y="3219062"/>
            <a:ext cx="3753458" cy="2807318"/>
          </a:xfrm>
          <a:prstGeom prst="rect">
            <a:avLst/>
          </a:prstGeom>
          <a:ln>
            <a:solidFill>
              <a:schemeClr val="tx1"/>
            </a:solidFill>
          </a:ln>
        </p:spPr>
      </p:pic>
    </p:spTree>
    <p:extLst>
      <p:ext uri="{BB962C8B-B14F-4D97-AF65-F5344CB8AC3E}">
        <p14:creationId xmlns:p14="http://schemas.microsoft.com/office/powerpoint/2010/main" val="2886967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a:xfrm>
            <a:off x="297697" y="938712"/>
            <a:ext cx="11681921" cy="325068"/>
          </a:xfrm>
        </p:spPr>
        <p:txBody>
          <a:bodyPr/>
          <a:lstStyle/>
          <a:p>
            <a:pPr algn="ctr"/>
            <a:r>
              <a:rPr lang="en-US">
                <a:latin typeface="Arial"/>
                <a:cs typeface="Arial"/>
              </a:rPr>
              <a:t>Analysis Summary</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CHASSIS / ERGONOMICS</a:t>
            </a:r>
            <a:endParaRPr lang="en-US"/>
          </a:p>
        </p:txBody>
      </p:sp>
      <mc:AlternateContent xmlns:mc="http://schemas.openxmlformats.org/markup-compatibility/2006">
        <mc:Choice xmlns:a14="http://schemas.microsoft.com/office/drawing/2010/main" Requires="a14">
          <p:sp>
            <p:nvSpPr>
              <p:cNvPr id="4" name="Content Placeholder 3">
                <a:extLst>
                  <a:ext uri="{FF2B5EF4-FFF2-40B4-BE49-F238E27FC236}">
                    <a16:creationId xmlns:a16="http://schemas.microsoft.com/office/drawing/2014/main" id="{F8DA0C02-DDF7-4736-921F-4E0EEB51FF3B}"/>
                  </a:ext>
                </a:extLst>
              </p:cNvPr>
              <p:cNvSpPr>
                <a:spLocks noGrp="1"/>
              </p:cNvSpPr>
              <p:nvPr>
                <p:ph sz="half" idx="1"/>
              </p:nvPr>
            </p:nvSpPr>
            <p:spPr>
              <a:xfrm>
                <a:off x="210071" y="1217301"/>
                <a:ext cx="5594134" cy="4962538"/>
              </a:xfrm>
            </p:spPr>
            <p:txBody>
              <a:bodyPr vert="horz" lIns="91440" tIns="45720" rIns="91440" bIns="45720" rtlCol="0" anchor="t">
                <a:normAutofit/>
              </a:bodyPr>
              <a:lstStyle/>
              <a:p>
                <a:pPr marL="285750" indent="-285750">
                  <a:buFont typeface="Arial" panose="020B0604020202020204" pitchFamily="34" charset="0"/>
                  <a:buChar char="•"/>
                </a:pPr>
                <a:r>
                  <a:rPr lang="en-US" sz="1800" b="0">
                    <a:latin typeface="+mn-lt"/>
                    <a:cs typeface="Arial"/>
                  </a:rPr>
                  <a:t>Multiple Finite Element Analyses (FEA):</a:t>
                </a:r>
                <a:endParaRPr lang="en-US" sz="1800" b="0">
                  <a:latin typeface="+mn-lt"/>
                </a:endParaRPr>
              </a:p>
              <a:p>
                <a:pPr marL="571500" lvl="1" indent="-285750">
                  <a:buChar char="•"/>
                </a:pPr>
                <a:r>
                  <a:rPr lang="en-US" sz="1600">
                    <a:latin typeface="+mn-lt"/>
                    <a:cs typeface="Arial"/>
                  </a:rPr>
                  <a:t>Drop Test</a:t>
                </a:r>
                <a:endParaRPr lang="en-US" sz="1200">
                  <a:latin typeface="+mn-lt"/>
                  <a:cs typeface="Arial"/>
                </a:endParaRPr>
              </a:p>
              <a:p>
                <a:pPr marL="571500" lvl="1" indent="-285750">
                  <a:buChar char="•"/>
                </a:pPr>
                <a:r>
                  <a:rPr lang="en-US" sz="1600">
                    <a:latin typeface="+mn-lt"/>
                    <a:cs typeface="Arial"/>
                  </a:rPr>
                  <a:t>Front Impact Collision</a:t>
                </a:r>
              </a:p>
              <a:p>
                <a:pPr marL="571500" lvl="1" indent="-285750">
                  <a:buChar char="•"/>
                </a:pPr>
                <a:r>
                  <a:rPr lang="en-US" sz="1600">
                    <a:latin typeface="+mn-lt"/>
                    <a:cs typeface="Arial"/>
                  </a:rPr>
                  <a:t>Torsion Test</a:t>
                </a:r>
              </a:p>
              <a:p>
                <a:pPr marL="571500" lvl="1" indent="-285750">
                  <a:buChar char="•"/>
                </a:pPr>
                <a:r>
                  <a:rPr lang="en-US" sz="1600">
                    <a:latin typeface="+mn-lt"/>
                    <a:cs typeface="Arial"/>
                  </a:rPr>
                  <a:t>Rear Impact Collision</a:t>
                </a:r>
              </a:p>
              <a:p>
                <a:pPr marL="571500" lvl="1" indent="-285750">
                  <a:buChar char="•"/>
                </a:pPr>
                <a:endParaRPr lang="en-US" sz="2000">
                  <a:latin typeface="+mn-lt"/>
                </a:endParaRPr>
              </a:p>
              <a:p>
                <a:pPr marL="285750" indent="-285750">
                  <a:buFont typeface="Arial" panose="020B0604020202020204" pitchFamily="34" charset="0"/>
                  <a:buChar char="•"/>
                </a:pPr>
                <a:r>
                  <a:rPr lang="en-US" sz="1800" b="0">
                    <a:latin typeface="+mn-lt"/>
                    <a:cs typeface="Arial"/>
                  </a:rPr>
                  <a:t>Equations used for simulated forces:</a:t>
                </a:r>
              </a:p>
              <a:p>
                <a:pPr marL="571500" lvl="1" indent="-285750">
                  <a:buChar char="•"/>
                </a:pPr>
                <a14:m>
                  <m:oMath xmlns:m="http://schemas.openxmlformats.org/officeDocument/2006/math">
                    <m:r>
                      <a:rPr lang="en-US" sz="1600" i="1">
                        <a:latin typeface="Cambria Math" panose="02040503050406030204" pitchFamily="18" charset="0"/>
                      </a:rPr>
                      <m:t>𝐹</m:t>
                    </m:r>
                    <m:r>
                      <a:rPr lang="en-US" sz="1600" i="1">
                        <a:latin typeface="Cambria Math" panose="02040503050406030204" pitchFamily="18" charset="0"/>
                      </a:rPr>
                      <m:t>=</m:t>
                    </m:r>
                    <m:r>
                      <a:rPr lang="en-US" sz="1600" b="0" i="1" smtClean="0">
                        <a:latin typeface="Cambria Math" panose="02040503050406030204" pitchFamily="18" charset="0"/>
                      </a:rPr>
                      <m:t>𝑚</m:t>
                    </m:r>
                    <m:r>
                      <a:rPr lang="en-US" sz="1600" b="0" i="1" smtClean="0">
                        <a:latin typeface="Cambria Math" panose="02040503050406030204" pitchFamily="18" charset="0"/>
                      </a:rPr>
                      <m:t>∗</m:t>
                    </m:r>
                    <m:f>
                      <m:fPr>
                        <m:ctrlPr>
                          <a:rPr lang="en-US" sz="1600" i="1">
                            <a:latin typeface="Cambria Math" panose="02040503050406030204" pitchFamily="18" charset="0"/>
                          </a:rPr>
                        </m:ctrlPr>
                      </m:fPr>
                      <m:num>
                        <m:rad>
                          <m:radPr>
                            <m:degHide m:val="on"/>
                            <m:ctrlPr>
                              <a:rPr lang="en-US" sz="1600" i="1">
                                <a:latin typeface="Cambria Math" panose="02040503050406030204" pitchFamily="18" charset="0"/>
                              </a:rPr>
                            </m:ctrlPr>
                          </m:radPr>
                          <m:deg/>
                          <m:e>
                            <m:r>
                              <a:rPr lang="en-US" sz="1600" i="1">
                                <a:latin typeface="Cambria Math" panose="02040503050406030204" pitchFamily="18" charset="0"/>
                              </a:rPr>
                              <m:t>2</m:t>
                            </m:r>
                            <m:r>
                              <a:rPr lang="en-US" sz="1600" i="1">
                                <a:latin typeface="Cambria Math" panose="02040503050406030204" pitchFamily="18" charset="0"/>
                              </a:rPr>
                              <m:t>𝑔h</m:t>
                            </m:r>
                          </m:e>
                        </m:rad>
                      </m:num>
                      <m:den>
                        <m:r>
                          <a:rPr lang="en-US" sz="1600" i="1">
                            <a:latin typeface="Cambria Math" panose="02040503050406030204" pitchFamily="18" charset="0"/>
                          </a:rPr>
                          <m:t>𝑡</m:t>
                        </m:r>
                        <m:r>
                          <a:rPr lang="en-US" sz="1600" i="1">
                            <a:latin typeface="Cambria Math" panose="02040503050406030204" pitchFamily="18" charset="0"/>
                          </a:rPr>
                          <m:t>∗</m:t>
                        </m:r>
                        <m:r>
                          <a:rPr lang="en-US" sz="1600" i="1">
                            <a:latin typeface="Cambria Math" panose="02040503050406030204" pitchFamily="18" charset="0"/>
                          </a:rPr>
                          <m:t>𝑙</m:t>
                        </m:r>
                      </m:den>
                    </m:f>
                  </m:oMath>
                </a14:m>
                <a:r>
                  <a:rPr lang="en-US" sz="1600">
                    <a:latin typeface="+mn-lt"/>
                  </a:rPr>
                  <a:t> + Error (drop test)</a:t>
                </a:r>
              </a:p>
              <a:p>
                <a:pPr marL="571500" lvl="1" indent="-285750">
                  <a:buChar char="•"/>
                </a:pPr>
                <a14:m>
                  <m:oMath xmlns:m="http://schemas.openxmlformats.org/officeDocument/2006/math">
                    <m:r>
                      <a:rPr lang="en-US" sz="1600" i="1">
                        <a:latin typeface="Cambria Math" panose="02040503050406030204" pitchFamily="18" charset="0"/>
                      </a:rPr>
                      <m:t>𝐹</m:t>
                    </m:r>
                    <m:r>
                      <a:rPr lang="en-US" sz="1600" i="1">
                        <a:latin typeface="Cambria Math" panose="02040503050406030204" pitchFamily="18" charset="0"/>
                      </a:rPr>
                      <m:t>=</m:t>
                    </m:r>
                    <m:r>
                      <a:rPr lang="en-US" sz="1600" i="1">
                        <a:latin typeface="Cambria Math" panose="02040503050406030204" pitchFamily="18" charset="0"/>
                      </a:rPr>
                      <m:t>𝑚</m:t>
                    </m:r>
                    <m:r>
                      <a:rPr lang="en-US" sz="1600" i="1">
                        <a:latin typeface="Cambria Math" panose="02040503050406030204" pitchFamily="18" charset="0"/>
                      </a:rPr>
                      <m:t>∗</m:t>
                    </m:r>
                    <m:f>
                      <m:fPr>
                        <m:ctrlPr>
                          <a:rPr lang="en-US" sz="1600" i="1">
                            <a:latin typeface="Cambria Math" panose="02040503050406030204" pitchFamily="18" charset="0"/>
                          </a:rPr>
                        </m:ctrlPr>
                      </m:fPr>
                      <m:num>
                        <m:sSub>
                          <m:sSubPr>
                            <m:ctrlPr>
                              <a:rPr lang="en-US" sz="1600" i="1">
                                <a:latin typeface="Cambria Math" panose="02040503050406030204" pitchFamily="18" charset="0"/>
                              </a:rPr>
                            </m:ctrlPr>
                          </m:sSubPr>
                          <m:e>
                            <m:r>
                              <a:rPr lang="en-US" sz="1600" i="1">
                                <a:latin typeface="Cambria Math" panose="02040503050406030204" pitchFamily="18" charset="0"/>
                              </a:rPr>
                              <m:t>𝑉</m:t>
                            </m:r>
                          </m:e>
                          <m:sub>
                            <m:r>
                              <a:rPr lang="en-US" sz="1600" i="1">
                                <a:latin typeface="Cambria Math" panose="02040503050406030204" pitchFamily="18" charset="0"/>
                              </a:rPr>
                              <m:t>𝑖</m:t>
                            </m:r>
                            <m:r>
                              <a:rPr lang="en-US" sz="1600" i="1">
                                <a:latin typeface="Cambria Math" panose="02040503050406030204" pitchFamily="18" charset="0"/>
                              </a:rPr>
                              <m:t>−</m:t>
                            </m:r>
                          </m:sub>
                        </m:sSub>
                        <m:sSub>
                          <m:sSubPr>
                            <m:ctrlPr>
                              <a:rPr lang="en-US" sz="1600" i="1">
                                <a:latin typeface="Cambria Math" panose="02040503050406030204" pitchFamily="18" charset="0"/>
                              </a:rPr>
                            </m:ctrlPr>
                          </m:sSubPr>
                          <m:e>
                            <m:r>
                              <a:rPr lang="en-US" sz="1600" i="1">
                                <a:latin typeface="Cambria Math" panose="02040503050406030204" pitchFamily="18" charset="0"/>
                              </a:rPr>
                              <m:t>𝑉</m:t>
                            </m:r>
                          </m:e>
                          <m:sub>
                            <m:r>
                              <a:rPr lang="en-US" sz="1600" i="1">
                                <a:latin typeface="Cambria Math" panose="02040503050406030204" pitchFamily="18" charset="0"/>
                              </a:rPr>
                              <m:t>𝑓</m:t>
                            </m:r>
                          </m:sub>
                        </m:sSub>
                      </m:num>
                      <m:den>
                        <m:r>
                          <a:rPr lang="en-US" sz="1600" i="1">
                            <a:latin typeface="Cambria Math" panose="02040503050406030204" pitchFamily="18" charset="0"/>
                          </a:rPr>
                          <m:t>𝑡</m:t>
                        </m:r>
                      </m:den>
                    </m:f>
                  </m:oMath>
                </a14:m>
                <a:r>
                  <a:rPr lang="en-US" sz="1600">
                    <a:latin typeface="+mn-lt"/>
                  </a:rPr>
                  <a:t>  + Error (front, rear, and side collisions)</a:t>
                </a:r>
              </a:p>
              <a:p>
                <a:pPr lvl="1" indent="0"/>
                <a:endParaRPr lang="en-US" sz="1600"/>
              </a:p>
              <a:p>
                <a:endParaRPr lang="en-US" sz="1600" b="0">
                  <a:latin typeface="Arial"/>
                  <a:cs typeface="Arial"/>
                </a:endParaRPr>
              </a:p>
              <a:p>
                <a:endParaRPr lang="en-US" sz="1600" b="0"/>
              </a:p>
            </p:txBody>
          </p:sp>
        </mc:Choice>
        <mc:Fallback>
          <p:sp>
            <p:nvSpPr>
              <p:cNvPr id="4" name="Content Placeholder 3">
                <a:extLst>
                  <a:ext uri="{FF2B5EF4-FFF2-40B4-BE49-F238E27FC236}">
                    <a16:creationId xmlns:a16="http://schemas.microsoft.com/office/drawing/2014/main" id="{F8DA0C02-DDF7-4736-921F-4E0EEB51FF3B}"/>
                  </a:ext>
                </a:extLst>
              </p:cNvPr>
              <p:cNvSpPr>
                <a:spLocks noGrp="1" noRot="1" noChangeAspect="1" noMove="1" noResize="1" noEditPoints="1" noAdjustHandles="1" noChangeArrowheads="1" noChangeShapeType="1" noTextEdit="1"/>
              </p:cNvSpPr>
              <p:nvPr>
                <p:ph sz="half" idx="1"/>
              </p:nvPr>
            </p:nvSpPr>
            <p:spPr>
              <a:xfrm>
                <a:off x="210071" y="1217301"/>
                <a:ext cx="5594134" cy="4962538"/>
              </a:xfrm>
              <a:blipFill>
                <a:blip r:embed="rId3"/>
                <a:stretch>
                  <a:fillRect l="-654" t="-737"/>
                </a:stretch>
              </a:blipFill>
            </p:spPr>
            <p:txBody>
              <a:bodyPr/>
              <a:lstStyle/>
              <a:p>
                <a:r>
                  <a:rPr lang="en-US">
                    <a:noFill/>
                  </a:rPr>
                  <a:t> </a:t>
                </a:r>
              </a:p>
            </p:txBody>
          </p:sp>
        </mc:Fallback>
      </mc:AlternateContent>
      <p:pic>
        <p:nvPicPr>
          <p:cNvPr id="7" name="Picture 10" descr="Chart, radar chart&#10;&#10;Description automatically generated">
            <a:extLst>
              <a:ext uri="{FF2B5EF4-FFF2-40B4-BE49-F238E27FC236}">
                <a16:creationId xmlns:a16="http://schemas.microsoft.com/office/drawing/2014/main" id="{07AD428D-01B3-4A1E-B459-0F88853D4E51}"/>
              </a:ext>
            </a:extLst>
          </p:cNvPr>
          <p:cNvPicPr>
            <a:picLocks noGrp="1" noChangeAspect="1"/>
          </p:cNvPicPr>
          <p:nvPr>
            <p:ph sz="half" idx="2"/>
          </p:nvPr>
        </p:nvPicPr>
        <p:blipFill>
          <a:blip r:embed="rId4"/>
          <a:stretch>
            <a:fillRect/>
          </a:stretch>
        </p:blipFill>
        <p:spPr>
          <a:xfrm>
            <a:off x="9436799" y="1286894"/>
            <a:ext cx="2488737" cy="1730636"/>
          </a:xfrm>
          <a:ln>
            <a:solidFill>
              <a:schemeClr val="tx1"/>
            </a:solidFill>
          </a:ln>
        </p:spPr>
      </p:pic>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25</a:t>
            </a:fld>
            <a:endParaRPr lang="en-US">
              <a:solidFill>
                <a:srgbClr val="262626"/>
              </a:solidFill>
              <a:latin typeface="Arial"/>
            </a:endParaRPr>
          </a:p>
        </p:txBody>
      </p:sp>
      <p:pic>
        <p:nvPicPr>
          <p:cNvPr id="11" name="Picture 10">
            <a:extLst>
              <a:ext uri="{FF2B5EF4-FFF2-40B4-BE49-F238E27FC236}">
                <a16:creationId xmlns:a16="http://schemas.microsoft.com/office/drawing/2014/main" id="{8764AC9B-9FF2-485D-8799-A404B8F476C4}"/>
              </a:ext>
            </a:extLst>
          </p:cNvPr>
          <p:cNvPicPr/>
          <p:nvPr/>
        </p:nvPicPr>
        <p:blipFill>
          <a:blip r:embed="rId5"/>
          <a:stretch>
            <a:fillRect/>
          </a:stretch>
        </p:blipFill>
        <p:spPr>
          <a:xfrm>
            <a:off x="9436799" y="3074800"/>
            <a:ext cx="2519838" cy="1454215"/>
          </a:xfrm>
          <a:prstGeom prst="rect">
            <a:avLst/>
          </a:prstGeom>
          <a:ln>
            <a:solidFill>
              <a:schemeClr val="tx1"/>
            </a:solidFill>
          </a:ln>
        </p:spPr>
      </p:pic>
      <p:sp>
        <p:nvSpPr>
          <p:cNvPr id="12" name="TextBox 11">
            <a:extLst>
              <a:ext uri="{FF2B5EF4-FFF2-40B4-BE49-F238E27FC236}">
                <a16:creationId xmlns:a16="http://schemas.microsoft.com/office/drawing/2014/main" id="{C2099341-963E-40DF-BA01-C1F01C881BBF}"/>
              </a:ext>
            </a:extLst>
          </p:cNvPr>
          <p:cNvSpPr txBox="1"/>
          <p:nvPr/>
        </p:nvSpPr>
        <p:spPr>
          <a:xfrm>
            <a:off x="5680872" y="1217301"/>
            <a:ext cx="3848158" cy="5816977"/>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a:ea typeface="+mn-lt"/>
                <a:cs typeface="+mn-lt"/>
              </a:rPr>
              <a:t>Drop</a:t>
            </a:r>
            <a:r>
              <a:rPr lang="en-US">
                <a:latin typeface="Arial"/>
                <a:cs typeface="Arial"/>
              </a:rPr>
              <a:t> Test:</a:t>
            </a:r>
            <a:endParaRPr lang="en-US" sz="1400">
              <a:latin typeface="Arial"/>
              <a:cs typeface="Arial"/>
            </a:endParaRPr>
          </a:p>
          <a:p>
            <a:pPr marL="742950" lvl="1" indent="-285750">
              <a:buFont typeface="Arial,Sans-Serif" panose="020B0604020202020204" pitchFamily="34" charset="0"/>
              <a:buChar char="•"/>
            </a:pPr>
            <a:r>
              <a:rPr lang="en-US" sz="1600">
                <a:latin typeface="Arial"/>
                <a:cs typeface="Arial"/>
              </a:rPr>
              <a:t>Minimum factor of safety 1.102</a:t>
            </a:r>
            <a:endParaRPr lang="en-US" sz="1600">
              <a:ea typeface="+mn-lt"/>
              <a:cs typeface="+mn-lt"/>
            </a:endParaRPr>
          </a:p>
          <a:p>
            <a:pPr marL="742950" lvl="1" indent="-285750">
              <a:buFont typeface="Arial,Sans-Serif" panose="020B0604020202020204" pitchFamily="34" charset="0"/>
              <a:buChar char="•"/>
            </a:pPr>
            <a:r>
              <a:rPr lang="en-US" sz="1600">
                <a:latin typeface="Arial"/>
                <a:cs typeface="Arial"/>
              </a:rPr>
              <a:t>Greatest stress on RHO member</a:t>
            </a:r>
            <a:endParaRPr lang="en-US" sz="1600">
              <a:cs typeface="Arial"/>
            </a:endParaRPr>
          </a:p>
          <a:p>
            <a:pPr marL="342900" indent="-342900">
              <a:buFont typeface="Arial" panose="020B0604020202020204" pitchFamily="34" charset="0"/>
              <a:buChar char="•"/>
            </a:pPr>
            <a:endParaRPr lang="en-US">
              <a:latin typeface="Arial"/>
              <a:cs typeface="Arial"/>
            </a:endParaRPr>
          </a:p>
          <a:p>
            <a:pPr marL="342900" indent="-342900">
              <a:buFont typeface="Arial" panose="020B0604020202020204" pitchFamily="34" charset="0"/>
              <a:buChar char="•"/>
            </a:pPr>
            <a:endParaRPr lang="en-US">
              <a:latin typeface="Arial"/>
              <a:cs typeface="Arial"/>
            </a:endParaRPr>
          </a:p>
          <a:p>
            <a:endParaRPr lang="en-US">
              <a:latin typeface="Arial"/>
              <a:cs typeface="Arial"/>
            </a:endParaRPr>
          </a:p>
          <a:p>
            <a:pPr marL="342900" indent="-342900">
              <a:buFont typeface="Arial" panose="020B0604020202020204" pitchFamily="34" charset="0"/>
              <a:buChar char="•"/>
            </a:pPr>
            <a:r>
              <a:rPr lang="en-US" b="0">
                <a:latin typeface="Arial"/>
                <a:cs typeface="Arial"/>
              </a:rPr>
              <a:t>Front-End Collision:</a:t>
            </a:r>
            <a:endParaRPr lang="en-US">
              <a:latin typeface="Arial"/>
              <a:cs typeface="Arial"/>
            </a:endParaRPr>
          </a:p>
          <a:p>
            <a:pPr marL="800100" lvl="1" indent="-342900">
              <a:buFont typeface="Arial" panose="020B0604020202020204" pitchFamily="34" charset="0"/>
              <a:buChar char="•"/>
            </a:pPr>
            <a:r>
              <a:rPr lang="en-US" sz="1600">
                <a:latin typeface="Arial"/>
                <a:cs typeface="Arial"/>
              </a:rPr>
              <a:t>Minimum factor of safety 1.795</a:t>
            </a:r>
          </a:p>
          <a:p>
            <a:pPr marL="800100" lvl="1" indent="-342900">
              <a:buFont typeface="Arial" panose="020B0604020202020204" pitchFamily="34" charset="0"/>
              <a:buChar char="•"/>
            </a:pPr>
            <a:r>
              <a:rPr lang="en-US" sz="1600">
                <a:latin typeface="Arial"/>
                <a:cs typeface="Arial"/>
              </a:rPr>
              <a:t>Greatest</a:t>
            </a:r>
            <a:r>
              <a:rPr lang="en-US" sz="1600" b="0">
                <a:latin typeface="Arial"/>
                <a:cs typeface="Arial"/>
              </a:rPr>
              <a:t> stress on </a:t>
            </a:r>
            <a:r>
              <a:rPr lang="en-US" sz="1600">
                <a:latin typeface="Arial"/>
                <a:cs typeface="Arial"/>
              </a:rPr>
              <a:t>front upper A-arm </a:t>
            </a:r>
          </a:p>
          <a:p>
            <a:pPr lvl="1"/>
            <a:r>
              <a:rPr lang="en-US" sz="1600">
                <a:latin typeface="Arial"/>
                <a:cs typeface="Arial"/>
              </a:rPr>
              <a:t>        member</a:t>
            </a:r>
            <a:endParaRPr lang="en-US" sz="1600" b="0">
              <a:latin typeface="Arial"/>
              <a:cs typeface="Arial"/>
            </a:endParaRPr>
          </a:p>
          <a:p>
            <a:endParaRPr lang="en-US" sz="2000">
              <a:cs typeface="Arial"/>
            </a:endParaRPr>
          </a:p>
          <a:p>
            <a:pPr marL="285750" indent="-285750">
              <a:buFont typeface="Arial" panose="020B0604020202020204" pitchFamily="34" charset="0"/>
              <a:buChar char="•"/>
            </a:pPr>
            <a:r>
              <a:rPr lang="en-US">
                <a:cs typeface="Arial"/>
              </a:rPr>
              <a:t>Rear End Collision:</a:t>
            </a:r>
          </a:p>
          <a:p>
            <a:pPr marL="742950" lvl="1" indent="-285750">
              <a:buFont typeface="Arial" panose="020B0604020202020204" pitchFamily="34" charset="0"/>
              <a:buChar char="•"/>
            </a:pPr>
            <a:r>
              <a:rPr lang="en-US" sz="1600">
                <a:cs typeface="Arial"/>
              </a:rPr>
              <a:t>Minimum factor of safety 1.157</a:t>
            </a:r>
          </a:p>
          <a:p>
            <a:pPr marL="742950" lvl="1" indent="-285750">
              <a:buFont typeface="Arial" panose="020B0604020202020204" pitchFamily="34" charset="0"/>
              <a:buChar char="•"/>
            </a:pPr>
            <a:r>
              <a:rPr lang="en-US" sz="1600">
                <a:cs typeface="Arial"/>
              </a:rPr>
              <a:t>Greatest stress on mid rear</a:t>
            </a:r>
          </a:p>
          <a:p>
            <a:pPr lvl="1"/>
            <a:r>
              <a:rPr lang="en-US" sz="1600">
                <a:cs typeface="Arial"/>
              </a:rPr>
              <a:t>       members</a:t>
            </a:r>
          </a:p>
          <a:p>
            <a:pPr lvl="1"/>
            <a:endParaRPr lang="en-US" sz="1200">
              <a:cs typeface="Arial"/>
            </a:endParaRPr>
          </a:p>
          <a:p>
            <a:pPr lvl="1"/>
            <a:endParaRPr lang="en-US" sz="1200">
              <a:cs typeface="Arial"/>
            </a:endParaRPr>
          </a:p>
          <a:p>
            <a:pPr marL="742950" lvl="1" indent="-285750">
              <a:buFont typeface="Arial" panose="020B0604020202020204" pitchFamily="34" charset="0"/>
              <a:buChar char="•"/>
            </a:pPr>
            <a:endParaRPr lang="en-US" sz="1200">
              <a:cs typeface="Arial"/>
            </a:endParaRPr>
          </a:p>
          <a:p>
            <a:pPr marL="742950" lvl="1" indent="-285750">
              <a:buFont typeface="Arial" panose="020B0604020202020204" pitchFamily="34" charset="0"/>
              <a:buChar char="•"/>
            </a:pPr>
            <a:endParaRPr lang="en-US" sz="1200">
              <a:cs typeface="Arial"/>
            </a:endParaRPr>
          </a:p>
          <a:p>
            <a:pPr lvl="1"/>
            <a:endParaRPr lang="en-US" sz="1200">
              <a:cs typeface="Arial"/>
            </a:endParaRPr>
          </a:p>
          <a:p>
            <a:pPr marL="742950" lvl="1" indent="-285750">
              <a:buFont typeface="Arial" panose="020B0604020202020204" pitchFamily="34" charset="0"/>
              <a:buChar char="•"/>
            </a:pPr>
            <a:endParaRPr lang="en-US" sz="1200">
              <a:cs typeface="Arial"/>
            </a:endParaRPr>
          </a:p>
          <a:p>
            <a:pPr marL="742950" lvl="1" indent="-285750">
              <a:buFont typeface="Arial" panose="020B0604020202020204" pitchFamily="34" charset="0"/>
              <a:buChar char="•"/>
            </a:pPr>
            <a:endParaRPr lang="en-US" sz="1200">
              <a:cs typeface="Arial"/>
            </a:endParaRPr>
          </a:p>
        </p:txBody>
      </p:sp>
      <p:pic>
        <p:nvPicPr>
          <p:cNvPr id="9" name="Picture 9" descr="Chart, radar chart&#10;&#10;Description automatically generated">
            <a:extLst>
              <a:ext uri="{FF2B5EF4-FFF2-40B4-BE49-F238E27FC236}">
                <a16:creationId xmlns:a16="http://schemas.microsoft.com/office/drawing/2014/main" id="{9CDE18B3-6D4D-4D5D-A1D1-440C60587A9E}"/>
              </a:ext>
            </a:extLst>
          </p:cNvPr>
          <p:cNvPicPr>
            <a:picLocks noChangeAspect="1"/>
          </p:cNvPicPr>
          <p:nvPr/>
        </p:nvPicPr>
        <p:blipFill rotWithShape="1">
          <a:blip r:embed="rId6"/>
          <a:srcRect l="11389" t="5348" r="-197" b="535"/>
          <a:stretch/>
        </p:blipFill>
        <p:spPr>
          <a:xfrm>
            <a:off x="9436799" y="4633906"/>
            <a:ext cx="2519838" cy="1685820"/>
          </a:xfrm>
          <a:prstGeom prst="rect">
            <a:avLst/>
          </a:prstGeom>
          <a:ln>
            <a:solidFill>
              <a:schemeClr val="tx1"/>
            </a:solidFill>
          </a:ln>
        </p:spPr>
      </p:pic>
      <p:pic>
        <p:nvPicPr>
          <p:cNvPr id="5" name="Picture 7" descr="Chart, radar chart&#10;&#10;Description automatically generated">
            <a:extLst>
              <a:ext uri="{FF2B5EF4-FFF2-40B4-BE49-F238E27FC236}">
                <a16:creationId xmlns:a16="http://schemas.microsoft.com/office/drawing/2014/main" id="{2544840E-CE4D-42F1-B4A4-A21F544035F5}"/>
              </a:ext>
            </a:extLst>
          </p:cNvPr>
          <p:cNvPicPr>
            <a:picLocks noChangeAspect="1"/>
          </p:cNvPicPr>
          <p:nvPr/>
        </p:nvPicPr>
        <p:blipFill>
          <a:blip r:embed="rId7"/>
          <a:stretch>
            <a:fillRect/>
          </a:stretch>
        </p:blipFill>
        <p:spPr>
          <a:xfrm>
            <a:off x="2867184" y="4427026"/>
            <a:ext cx="2786132" cy="1892700"/>
          </a:xfrm>
          <a:prstGeom prst="rect">
            <a:avLst/>
          </a:prstGeom>
        </p:spPr>
      </p:pic>
      <p:sp>
        <p:nvSpPr>
          <p:cNvPr id="8" name="TextBox 7">
            <a:extLst>
              <a:ext uri="{FF2B5EF4-FFF2-40B4-BE49-F238E27FC236}">
                <a16:creationId xmlns:a16="http://schemas.microsoft.com/office/drawing/2014/main" id="{8DA3A82C-DB50-4C52-9A86-1B5F01AD2E45}"/>
              </a:ext>
            </a:extLst>
          </p:cNvPr>
          <p:cNvSpPr txBox="1"/>
          <p:nvPr/>
        </p:nvSpPr>
        <p:spPr>
          <a:xfrm>
            <a:off x="211015" y="4529015"/>
            <a:ext cx="274320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a:cs typeface="Arial"/>
              </a:rPr>
              <a:t>Torsion Test:</a:t>
            </a:r>
          </a:p>
          <a:p>
            <a:pPr marL="742950" lvl="1" indent="-285750">
              <a:buFont typeface="Arial"/>
              <a:buChar char="•"/>
            </a:pPr>
            <a:r>
              <a:rPr lang="en-US" sz="1600">
                <a:cs typeface="Arial"/>
              </a:rPr>
              <a:t>Minimum factor of safety 1.629</a:t>
            </a:r>
          </a:p>
          <a:p>
            <a:pPr marL="742950" lvl="1" indent="-285750">
              <a:buFont typeface="Arial"/>
              <a:buChar char="•"/>
            </a:pPr>
            <a:r>
              <a:rPr lang="en-US" sz="1600">
                <a:cs typeface="Arial"/>
              </a:rPr>
              <a:t>Greatest stress on bottom rear members</a:t>
            </a:r>
          </a:p>
        </p:txBody>
      </p:sp>
    </p:spTree>
    <p:extLst>
      <p:ext uri="{BB962C8B-B14F-4D97-AF65-F5344CB8AC3E}">
        <p14:creationId xmlns:p14="http://schemas.microsoft.com/office/powerpoint/2010/main" val="25963067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p:txBody>
          <a:bodyPr>
            <a:normAutofit fontScale="92500"/>
          </a:bodyPr>
          <a:lstStyle/>
          <a:p>
            <a:r>
              <a:rPr lang="en-US"/>
              <a:t>Chassis Correlation of Analysis and Testing (or Plan)</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CHASSIS / ERGONOMICS</a:t>
            </a:r>
            <a:endParaRPr lang="en-US"/>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26</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t>Chassis Testing / Validation (or Plan)</a:t>
            </a:r>
          </a:p>
        </p:txBody>
      </p:sp>
      <p:sp>
        <p:nvSpPr>
          <p:cNvPr id="7" name="TextBox 6">
            <a:extLst>
              <a:ext uri="{FF2B5EF4-FFF2-40B4-BE49-F238E27FC236}">
                <a16:creationId xmlns:a16="http://schemas.microsoft.com/office/drawing/2014/main" id="{E6CE88FA-C757-4F13-8146-CED6D80CF2A8}"/>
              </a:ext>
            </a:extLst>
          </p:cNvPr>
          <p:cNvSpPr txBox="1"/>
          <p:nvPr/>
        </p:nvSpPr>
        <p:spPr>
          <a:xfrm>
            <a:off x="207666" y="1506071"/>
            <a:ext cx="5422169"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1600"/>
              <a:t>Drive vehicle into cinder blocks at 14 mph using proper safety precautions</a:t>
            </a:r>
            <a:endParaRPr lang="en-US" sz="1600">
              <a:cs typeface="Arial"/>
            </a:endParaRPr>
          </a:p>
          <a:p>
            <a:pPr lvl="1"/>
            <a:endParaRPr lang="en-US" sz="1600">
              <a:cs typeface="Arial"/>
            </a:endParaRPr>
          </a:p>
          <a:p>
            <a:pPr marL="285750" indent="-285750">
              <a:buFont typeface="Arial" panose="020B0604020202020204" pitchFamily="34" charset="0"/>
              <a:buChar char="•"/>
            </a:pPr>
            <a:r>
              <a:rPr lang="en-US" sz="1600">
                <a:cs typeface="Arial"/>
              </a:rPr>
              <a:t>Drove last year's model at 14 mph into current model.</a:t>
            </a:r>
          </a:p>
          <a:p>
            <a:pPr lvl="1"/>
            <a:endParaRPr lang="en-US" sz="1600">
              <a:cs typeface="Arial"/>
            </a:endParaRPr>
          </a:p>
          <a:p>
            <a:pPr marL="285750" indent="-285750">
              <a:buFont typeface="Arial" panose="020B0604020202020204" pitchFamily="34" charset="0"/>
              <a:buChar char="•"/>
            </a:pPr>
            <a:r>
              <a:rPr lang="en-US" sz="1600"/>
              <a:t>Drive vehicle off a 5-foot drop to test control arm mounting member integrity</a:t>
            </a:r>
            <a:endParaRPr lang="en-US" sz="1600">
              <a:cs typeface="Arial"/>
            </a:endParaRPr>
          </a:p>
          <a:p>
            <a:pPr marL="285750" indent="-285750">
              <a:buFont typeface="Arial" panose="020B0604020202020204" pitchFamily="34" charset="0"/>
              <a:buChar char="•"/>
            </a:pPr>
            <a:endParaRPr lang="en-US" sz="1600">
              <a:cs typeface="Arial"/>
            </a:endParaRPr>
          </a:p>
          <a:p>
            <a:pPr marL="285750" indent="-285750">
              <a:buFont typeface="Arial" panose="020B0604020202020204" pitchFamily="34" charset="0"/>
              <a:buChar char="•"/>
            </a:pPr>
            <a:r>
              <a:rPr lang="en-US" sz="1600">
                <a:cs typeface="Arial"/>
              </a:rPr>
              <a:t>Clamp frame onto table and jack up right side of chassis</a:t>
            </a:r>
          </a:p>
          <a:p>
            <a:pPr marL="285750" indent="-285750">
              <a:buFont typeface="Arial" panose="020B0604020202020204" pitchFamily="34" charset="0"/>
              <a:buChar char="•"/>
            </a:pPr>
            <a:endParaRPr lang="en-US" sz="1600"/>
          </a:p>
          <a:p>
            <a:pPr marL="285750" indent="-285750">
              <a:buFont typeface="Arial" panose="020B0604020202020204" pitchFamily="34" charset="0"/>
              <a:buChar char="•"/>
            </a:pPr>
            <a:r>
              <a:rPr lang="en-US" sz="1600"/>
              <a:t>Using motocross helmet, neck brace, safety overalls, seat harness, and body padding</a:t>
            </a:r>
            <a:endParaRPr lang="en-US" sz="1600">
              <a:cs typeface="Arial"/>
            </a:endParaRPr>
          </a:p>
          <a:p>
            <a:pPr marL="285750" indent="-285750">
              <a:buFont typeface="Arial" panose="020B0604020202020204" pitchFamily="34" charset="0"/>
              <a:buChar char="•"/>
            </a:pPr>
            <a:endParaRPr lang="en-US" sz="1600">
              <a:cs typeface="Arial"/>
            </a:endParaRPr>
          </a:p>
          <a:p>
            <a:pPr marL="285750" indent="-285750">
              <a:buFont typeface="Arial" panose="020B0604020202020204" pitchFamily="34" charset="0"/>
              <a:buChar char="•"/>
            </a:pPr>
            <a:r>
              <a:rPr lang="en-US" sz="1600"/>
              <a:t>Egress training</a:t>
            </a:r>
            <a:endParaRPr lang="en-US" sz="1600">
              <a:cs typeface="Arial"/>
            </a:endParaRPr>
          </a:p>
          <a:p>
            <a:pPr marL="285750" indent="-285750">
              <a:buFont typeface="Arial" panose="020B0604020202020204" pitchFamily="34" charset="0"/>
              <a:buChar char="•"/>
            </a:pPr>
            <a:endParaRPr lang="en-US"/>
          </a:p>
        </p:txBody>
      </p:sp>
      <p:sp>
        <p:nvSpPr>
          <p:cNvPr id="4" name="TextBox 3">
            <a:extLst>
              <a:ext uri="{FF2B5EF4-FFF2-40B4-BE49-F238E27FC236}">
                <a16:creationId xmlns:a16="http://schemas.microsoft.com/office/drawing/2014/main" id="{F8EB938B-D47A-434A-B24E-4646784BD12F}"/>
              </a:ext>
            </a:extLst>
          </p:cNvPr>
          <p:cNvSpPr txBox="1"/>
          <p:nvPr/>
        </p:nvSpPr>
        <p:spPr>
          <a:xfrm>
            <a:off x="6149789" y="1506071"/>
            <a:ext cx="581809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cs typeface="Arial"/>
              </a:rPr>
              <a:t>Produces a relative 2194lbf impulse force on front tow-point and to validate FEA results on bending, buckling, and displacement</a:t>
            </a:r>
          </a:p>
          <a:p>
            <a:pPr marL="285750" indent="-285750">
              <a:buFont typeface="Arial"/>
              <a:buChar char="•"/>
            </a:pPr>
            <a:endParaRPr lang="en-US" sz="1600">
              <a:cs typeface="Arial"/>
            </a:endParaRPr>
          </a:p>
          <a:p>
            <a:pPr marL="285750" indent="-285750">
              <a:buFont typeface="Arial"/>
              <a:buChar char="•"/>
            </a:pPr>
            <a:r>
              <a:rPr lang="en-US" sz="1600">
                <a:cs typeface="Arial"/>
              </a:rPr>
              <a:t>Produces a 2194lbf impulse force on rear end</a:t>
            </a:r>
          </a:p>
          <a:p>
            <a:pPr marL="285750" indent="-285750">
              <a:buFont typeface="Arial"/>
              <a:buChar char="•"/>
            </a:pPr>
            <a:endParaRPr lang="en-US" sz="1600">
              <a:cs typeface="Arial"/>
            </a:endParaRPr>
          </a:p>
          <a:p>
            <a:pPr marL="285750" indent="-285750">
              <a:buFont typeface="Arial"/>
              <a:buChar char="•"/>
            </a:pPr>
            <a:r>
              <a:rPr lang="en-US" sz="1600">
                <a:cs typeface="Arial"/>
              </a:rPr>
              <a:t>Produces a 2236lbf impulse force on RHO members</a:t>
            </a:r>
          </a:p>
          <a:p>
            <a:pPr marL="285750" indent="-285750">
              <a:buFont typeface="Arial"/>
              <a:buChar char="•"/>
            </a:pPr>
            <a:endParaRPr lang="en-US" sz="1600">
              <a:cs typeface="Arial"/>
            </a:endParaRPr>
          </a:p>
          <a:p>
            <a:pPr marL="285750" indent="-285750">
              <a:buFont typeface="Arial"/>
              <a:buChar char="•"/>
            </a:pPr>
            <a:r>
              <a:rPr lang="en-US" sz="1600">
                <a:cs typeface="Arial"/>
              </a:rPr>
              <a:t>Produces torsional force on chassis</a:t>
            </a:r>
          </a:p>
          <a:p>
            <a:pPr marL="285750" indent="-285750">
              <a:buFont typeface="Arial"/>
              <a:buChar char="•"/>
            </a:pPr>
            <a:endParaRPr lang="en-US">
              <a:cs typeface="Arial"/>
            </a:endParaRPr>
          </a:p>
        </p:txBody>
      </p:sp>
      <p:pic>
        <p:nvPicPr>
          <p:cNvPr id="9" name="Picture 9" descr="A picture containing indoor&#10;&#10;Description automatically generated">
            <a:extLst>
              <a:ext uri="{FF2B5EF4-FFF2-40B4-BE49-F238E27FC236}">
                <a16:creationId xmlns:a16="http://schemas.microsoft.com/office/drawing/2014/main" id="{27A866A4-7D7C-41BA-9619-FD0A0065393E}"/>
              </a:ext>
            </a:extLst>
          </p:cNvPr>
          <p:cNvPicPr>
            <a:picLocks noChangeAspect="1"/>
          </p:cNvPicPr>
          <p:nvPr/>
        </p:nvPicPr>
        <p:blipFill>
          <a:blip r:embed="rId3"/>
          <a:stretch>
            <a:fillRect/>
          </a:stretch>
        </p:blipFill>
        <p:spPr>
          <a:xfrm>
            <a:off x="7809567" y="4107291"/>
            <a:ext cx="2651760" cy="2243791"/>
          </a:xfrm>
          <a:prstGeom prst="rect">
            <a:avLst/>
          </a:prstGeom>
          <a:ln>
            <a:solidFill>
              <a:schemeClr val="tx1"/>
            </a:solidFill>
          </a:ln>
        </p:spPr>
      </p:pic>
    </p:spTree>
    <p:extLst>
      <p:ext uri="{BB962C8B-B14F-4D97-AF65-F5344CB8AC3E}">
        <p14:creationId xmlns:p14="http://schemas.microsoft.com/office/powerpoint/2010/main" val="18269518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6FC3977-DCD2-498B-B7ED-3C0C6796602E}"/>
              </a:ext>
            </a:extLst>
          </p:cNvPr>
          <p:cNvSpPr>
            <a:spLocks noGrp="1"/>
          </p:cNvSpPr>
          <p:nvPr>
            <p:ph type="title"/>
          </p:nvPr>
        </p:nvSpPr>
        <p:spPr>
          <a:xfrm>
            <a:off x="207664" y="294239"/>
            <a:ext cx="11770553" cy="536378"/>
          </a:xfrm>
        </p:spPr>
        <p:txBody>
          <a:bodyPr vert="horz" lIns="0" tIns="0" rIns="0" bIns="0" rtlCol="0" anchor="ctr" anchorCtr="0">
            <a:normAutofit/>
          </a:bodyPr>
          <a:lstStyle/>
          <a:p>
            <a:r>
              <a:rPr lang="en-US" b="1" kern="1200">
                <a:effectLst>
                  <a:outerShdw blurRad="25400" dist="25400" dir="2700000" algn="tl">
                    <a:srgbClr val="000000">
                      <a:alpha val="43137"/>
                    </a:srgbClr>
                  </a:outerShdw>
                </a:effectLst>
                <a:latin typeface="Arial" pitchFamily="34" charset="0"/>
                <a:ea typeface="+mj-ea"/>
                <a:cs typeface="Arial" pitchFamily="34" charset="0"/>
              </a:rPr>
              <a:t>CHASSIS / ERGONOMICS</a:t>
            </a:r>
          </a:p>
        </p:txBody>
      </p:sp>
      <p:sp>
        <p:nvSpPr>
          <p:cNvPr id="13" name="Text Placeholder 12">
            <a:extLst>
              <a:ext uri="{FF2B5EF4-FFF2-40B4-BE49-F238E27FC236}">
                <a16:creationId xmlns:a16="http://schemas.microsoft.com/office/drawing/2014/main" id="{2F15EABF-FD5F-4968-934E-1F8FD6B59527}"/>
              </a:ext>
            </a:extLst>
          </p:cNvPr>
          <p:cNvSpPr>
            <a:spLocks noGrp="1"/>
          </p:cNvSpPr>
          <p:nvPr>
            <p:ph sz="half" idx="1"/>
          </p:nvPr>
        </p:nvSpPr>
        <p:spPr>
          <a:xfrm>
            <a:off x="210069" y="1245426"/>
            <a:ext cx="5711364" cy="4936295"/>
          </a:xfrm>
        </p:spPr>
        <p:txBody>
          <a:bodyPr vert="horz" lIns="91440" tIns="45720" rIns="91440" bIns="45720" rtlCol="0" anchor="t">
            <a:normAutofit/>
          </a:bodyPr>
          <a:lstStyle/>
          <a:p>
            <a:pPr marL="285750" indent="-285750">
              <a:spcBef>
                <a:spcPts val="0"/>
              </a:spcBef>
              <a:buFont typeface="Arial,Sans-Serif"/>
              <a:buChar char="•"/>
            </a:pPr>
            <a:r>
              <a:rPr lang="en-US" sz="1800" b="0">
                <a:latin typeface="Arial"/>
                <a:cs typeface="Arial"/>
              </a:rPr>
              <a:t>Must comfortably fit a 5th percentile female and a 95th percentile male while meeting all the minimum clearances</a:t>
            </a:r>
            <a:endParaRPr lang="en-US" sz="1800"/>
          </a:p>
          <a:p>
            <a:pPr marL="796925" lvl="2" indent="-285750">
              <a:spcBef>
                <a:spcPts val="0"/>
              </a:spcBef>
              <a:buFont typeface="Arial,Sans-Serif"/>
              <a:buChar char="•"/>
            </a:pPr>
            <a:r>
              <a:rPr lang="en-US" i="0">
                <a:latin typeface="Arial"/>
                <a:cs typeface="Arial"/>
              </a:rPr>
              <a:t>Helmet must have a minimum 6in clearance</a:t>
            </a:r>
            <a:endParaRPr lang="en-US" i="0"/>
          </a:p>
          <a:p>
            <a:pPr marL="796925" lvl="2" indent="-285750">
              <a:spcBef>
                <a:spcPts val="0"/>
              </a:spcBef>
              <a:buFont typeface="Arial,Sans-Serif"/>
              <a:buChar char="•"/>
            </a:pPr>
            <a:r>
              <a:rPr lang="en-US" i="0">
                <a:latin typeface="Arial"/>
                <a:cs typeface="Arial"/>
              </a:rPr>
              <a:t>Driver's shoulders, torso, hips, thighs, knees, arms, elbows, and hands must have a minimum 3in clearance</a:t>
            </a:r>
            <a:endParaRPr lang="en-US" b="0" i="0">
              <a:latin typeface="Arial"/>
              <a:cs typeface="Arial"/>
            </a:endParaRPr>
          </a:p>
          <a:p>
            <a:pPr marL="285750" indent="-285750">
              <a:spcBef>
                <a:spcPts val="0"/>
              </a:spcBef>
              <a:buFont typeface="Arial,Sans-Serif"/>
              <a:buChar char="•"/>
            </a:pPr>
            <a:r>
              <a:rPr lang="en-US" sz="1800" b="0">
                <a:latin typeface="Arial"/>
                <a:cs typeface="Arial"/>
              </a:rPr>
              <a:t>Driver must be able to exit either side of the vehicle within five seconds</a:t>
            </a:r>
          </a:p>
          <a:p>
            <a:pPr marL="285750" indent="-285750">
              <a:spcBef>
                <a:spcPts val="0"/>
              </a:spcBef>
              <a:buFont typeface="Arial,Sans-Serif"/>
              <a:buChar char="•"/>
            </a:pPr>
            <a:endParaRPr lang="en-US" b="0">
              <a:latin typeface="Arial"/>
              <a:cs typeface="Arial"/>
            </a:endParaRPr>
          </a:p>
          <a:p>
            <a:pPr>
              <a:spcBef>
                <a:spcPts val="0"/>
              </a:spcBef>
            </a:pPr>
            <a:endParaRPr lang="en-US" b="0">
              <a:latin typeface="Arial"/>
              <a:cs typeface="Arial"/>
            </a:endParaRPr>
          </a:p>
          <a:p>
            <a:pPr marL="285750" indent="-285750">
              <a:spcBef>
                <a:spcPts val="0"/>
              </a:spcBef>
              <a:buFont typeface="Arial,Sans-Serif"/>
              <a:buChar char="•"/>
            </a:pPr>
            <a:endParaRPr lang="en-US" b="0">
              <a:latin typeface="Arial"/>
              <a:cs typeface="Arial"/>
            </a:endParaRPr>
          </a:p>
          <a:p>
            <a:pPr marL="285750" indent="-285750">
              <a:spcBef>
                <a:spcPts val="0"/>
              </a:spcBef>
              <a:buFont typeface="Arial,Sans-Serif"/>
              <a:buChar char="•"/>
            </a:pPr>
            <a:endParaRPr lang="en-US" b="0">
              <a:latin typeface="Arial"/>
              <a:cs typeface="Arial"/>
            </a:endParaRPr>
          </a:p>
          <a:p>
            <a:pPr marL="285750" indent="-285750">
              <a:spcBef>
                <a:spcPts val="0"/>
              </a:spcBef>
              <a:buFont typeface="Arial,Sans-Serif"/>
              <a:buChar char="•"/>
            </a:pPr>
            <a:endParaRPr lang="en-US" b="0">
              <a:latin typeface="Arial"/>
              <a:cs typeface="Arial"/>
            </a:endParaRPr>
          </a:p>
          <a:p>
            <a:pPr marL="285750" indent="-285750">
              <a:spcBef>
                <a:spcPts val="0"/>
              </a:spcBef>
              <a:buFont typeface="Arial,Sans-Serif"/>
              <a:buChar char="•"/>
            </a:pPr>
            <a:endParaRPr lang="en-US" b="0">
              <a:latin typeface="Arial"/>
              <a:cs typeface="Arial"/>
            </a:endParaRPr>
          </a:p>
        </p:txBody>
      </p:sp>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10"/>
          </p:nvPr>
        </p:nvSpPr>
        <p:spPr>
          <a:xfrm>
            <a:off x="11152221" y="6608507"/>
            <a:ext cx="829056" cy="228600"/>
          </a:xfrm>
        </p:spPr>
        <p:txBody>
          <a:bodyPr vert="horz" lIns="0" tIns="0" rIns="0" bIns="0" rtlCol="0" anchor="ctr" anchorCtr="0">
            <a:normAutofit/>
          </a:bodyPr>
          <a:lstStyle/>
          <a:p>
            <a:pPr>
              <a:spcAft>
                <a:spcPts val="600"/>
              </a:spcAft>
              <a:defRPr/>
            </a:pPr>
            <a:fld id="{E855780E-3866-46CD-9270-CC3A93C6A43B}" type="slidenum">
              <a:rPr lang="en-US"/>
              <a:pPr>
                <a:spcAft>
                  <a:spcPts val="600"/>
                </a:spcAft>
                <a:defRPr/>
              </a:pPr>
              <a:t>27</a:t>
            </a:fld>
            <a:endParaRPr lang="en-US"/>
          </a:p>
        </p:txBody>
      </p:sp>
      <p:sp>
        <p:nvSpPr>
          <p:cNvPr id="24" name="Text Placeholder 7">
            <a:extLst>
              <a:ext uri="{FF2B5EF4-FFF2-40B4-BE49-F238E27FC236}">
                <a16:creationId xmlns:a16="http://schemas.microsoft.com/office/drawing/2014/main" id="{CCAECDBF-BBA7-4461-AAE0-9E3320348ABA}"/>
              </a:ext>
            </a:extLst>
          </p:cNvPr>
          <p:cNvSpPr>
            <a:spLocks noGrp="1"/>
          </p:cNvSpPr>
          <p:nvPr>
            <p:ph type="body" sz="quarter" idx="3"/>
          </p:nvPr>
        </p:nvSpPr>
        <p:spPr>
          <a:xfrm>
            <a:off x="6243176" y="930152"/>
            <a:ext cx="5727033" cy="315661"/>
          </a:xfrm>
        </p:spPr>
        <p:txBody>
          <a:bodyPr/>
          <a:lstStyle/>
          <a:p>
            <a:r>
              <a:rPr lang="en-US">
                <a:latin typeface="Arial"/>
                <a:cs typeface="Arial"/>
              </a:rPr>
              <a:t>Ergonomic Goals</a:t>
            </a:r>
            <a:endParaRPr lang="en-US"/>
          </a:p>
        </p:txBody>
      </p:sp>
      <p:sp>
        <p:nvSpPr>
          <p:cNvPr id="25" name="Text Placeholder 8">
            <a:extLst>
              <a:ext uri="{FF2B5EF4-FFF2-40B4-BE49-F238E27FC236}">
                <a16:creationId xmlns:a16="http://schemas.microsoft.com/office/drawing/2014/main" id="{D29FED02-01BD-4F7E-AD9A-00780D157C88}"/>
              </a:ext>
            </a:extLst>
          </p:cNvPr>
          <p:cNvSpPr>
            <a:spLocks noGrp="1"/>
          </p:cNvSpPr>
          <p:nvPr>
            <p:ph type="body" idx="14"/>
          </p:nvPr>
        </p:nvSpPr>
        <p:spPr>
          <a:xfrm>
            <a:off x="196423" y="929764"/>
            <a:ext cx="5730240" cy="315661"/>
          </a:xfrm>
        </p:spPr>
        <p:txBody>
          <a:bodyPr/>
          <a:lstStyle/>
          <a:p>
            <a:r>
              <a:rPr lang="en-US">
                <a:latin typeface="Arial"/>
                <a:cs typeface="Arial"/>
              </a:rPr>
              <a:t>Ergonomic Requirements</a:t>
            </a:r>
            <a:endParaRPr lang="en-US" err="1"/>
          </a:p>
        </p:txBody>
      </p:sp>
      <p:sp>
        <p:nvSpPr>
          <p:cNvPr id="5" name="Content Placeholder 4">
            <a:extLst>
              <a:ext uri="{FF2B5EF4-FFF2-40B4-BE49-F238E27FC236}">
                <a16:creationId xmlns:a16="http://schemas.microsoft.com/office/drawing/2014/main" id="{598EFDF9-C8ED-4176-A387-5147D4472100}"/>
              </a:ext>
            </a:extLst>
          </p:cNvPr>
          <p:cNvSpPr>
            <a:spLocks noGrp="1"/>
          </p:cNvSpPr>
          <p:nvPr>
            <p:ph sz="half" idx="2"/>
          </p:nvPr>
        </p:nvSpPr>
        <p:spPr/>
        <p:txBody>
          <a:bodyPr vert="horz" lIns="91440" tIns="45720" rIns="91440" bIns="45720" rtlCol="0" anchor="t">
            <a:normAutofit/>
          </a:bodyPr>
          <a:lstStyle/>
          <a:p>
            <a:pPr marL="342900" indent="-342900">
              <a:buChar char="•"/>
            </a:pPr>
            <a:r>
              <a:rPr lang="en-US" sz="1800" b="0">
                <a:latin typeface="Arial"/>
                <a:cs typeface="Arial"/>
              </a:rPr>
              <a:t>Design a unique, comfortable seat with flanges to laterally restrain the driver</a:t>
            </a:r>
          </a:p>
          <a:p>
            <a:pPr marL="854075" lvl="2" indent="-342900">
              <a:buChar char="•"/>
            </a:pPr>
            <a:r>
              <a:rPr lang="en-US" i="0">
                <a:latin typeface="Arial"/>
                <a:cs typeface="Arial"/>
              </a:rPr>
              <a:t>Carbon fiber material</a:t>
            </a:r>
            <a:endParaRPr lang="en-US" b="0" i="0">
              <a:latin typeface="Arial"/>
              <a:cs typeface="Arial"/>
            </a:endParaRPr>
          </a:p>
          <a:p>
            <a:pPr marL="342900" indent="-342900">
              <a:buChar char="•"/>
            </a:pPr>
            <a:r>
              <a:rPr lang="en-US" sz="1800" b="0">
                <a:latin typeface="Arial"/>
                <a:cs typeface="Arial"/>
              </a:rPr>
              <a:t>Steering wheel should be further away from driver than previous years' designs</a:t>
            </a:r>
          </a:p>
          <a:p>
            <a:pPr marL="854075" lvl="2" indent="-342900">
              <a:buChar char="•"/>
            </a:pPr>
            <a:r>
              <a:rPr lang="en-US" i="0">
                <a:latin typeface="Arial"/>
                <a:cs typeface="Arial"/>
              </a:rPr>
              <a:t>Lightweight carbon fiber material</a:t>
            </a:r>
            <a:endParaRPr lang="en-US" b="0" i="0">
              <a:latin typeface="Arial"/>
              <a:cs typeface="Arial"/>
            </a:endParaRPr>
          </a:p>
          <a:p>
            <a:pPr marL="342900" indent="-342900">
              <a:buChar char="•"/>
            </a:pPr>
            <a:r>
              <a:rPr lang="en-US" sz="1800" b="0">
                <a:latin typeface="Arial"/>
                <a:cs typeface="Arial"/>
              </a:rPr>
              <a:t>Brake/throttle pedals should be a comfortable distance from seat</a:t>
            </a:r>
          </a:p>
          <a:p>
            <a:endParaRPr lang="en-US" sz="1800" b="0">
              <a:latin typeface="Arial"/>
              <a:cs typeface="Arial"/>
            </a:endParaRPr>
          </a:p>
        </p:txBody>
      </p:sp>
      <p:pic>
        <p:nvPicPr>
          <p:cNvPr id="4" name="Content Placeholder 3" descr="A picture containing text, cart&#10;&#10;Description automatically generated">
            <a:extLst>
              <a:ext uri="{FF2B5EF4-FFF2-40B4-BE49-F238E27FC236}">
                <a16:creationId xmlns:a16="http://schemas.microsoft.com/office/drawing/2014/main" id="{BCA1652A-4376-4713-AD61-484E750360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4774" y="3663773"/>
            <a:ext cx="3290196" cy="2503967"/>
          </a:xfrm>
          <a:prstGeom prst="rect">
            <a:avLst/>
          </a:prstGeom>
          <a:ln>
            <a:solidFill>
              <a:schemeClr val="tx1"/>
            </a:solidFill>
          </a:ln>
        </p:spPr>
      </p:pic>
      <p:pic>
        <p:nvPicPr>
          <p:cNvPr id="3" name="Picture 9" descr="A picture containing indoor, wall&#10;&#10;Description automatically generated">
            <a:extLst>
              <a:ext uri="{FF2B5EF4-FFF2-40B4-BE49-F238E27FC236}">
                <a16:creationId xmlns:a16="http://schemas.microsoft.com/office/drawing/2014/main" id="{556EEA8F-AC09-4143-A78D-BCB202B0653E}"/>
              </a:ext>
            </a:extLst>
          </p:cNvPr>
          <p:cNvPicPr>
            <a:picLocks noChangeAspect="1"/>
          </p:cNvPicPr>
          <p:nvPr/>
        </p:nvPicPr>
        <p:blipFill rotWithShape="1">
          <a:blip r:embed="rId4"/>
          <a:srcRect l="11473" t="10672" r="8738" b="7221"/>
          <a:stretch/>
        </p:blipFill>
        <p:spPr>
          <a:xfrm>
            <a:off x="6669396" y="3941216"/>
            <a:ext cx="1633628" cy="2242806"/>
          </a:xfrm>
          <a:prstGeom prst="rect">
            <a:avLst/>
          </a:prstGeom>
          <a:ln>
            <a:solidFill>
              <a:schemeClr val="tx1"/>
            </a:solidFill>
          </a:ln>
        </p:spPr>
      </p:pic>
      <p:pic>
        <p:nvPicPr>
          <p:cNvPr id="8" name="Picture 7" descr="A picture containing ground&#10;&#10;Description automatically generated">
            <a:extLst>
              <a:ext uri="{FF2B5EF4-FFF2-40B4-BE49-F238E27FC236}">
                <a16:creationId xmlns:a16="http://schemas.microsoft.com/office/drawing/2014/main" id="{612FF8DA-5ABC-48CB-8184-F57E0449ECA2}"/>
              </a:ext>
            </a:extLst>
          </p:cNvPr>
          <p:cNvPicPr/>
          <p:nvPr/>
        </p:nvPicPr>
        <p:blipFill rotWithShape="1">
          <a:blip r:embed="rId5" r:link="rId6">
            <a:extLst>
              <a:ext uri="{28A0092B-C50C-407E-A947-70E740481C1C}">
                <a14:useLocalDpi xmlns:a14="http://schemas.microsoft.com/office/drawing/2010/main" val="0"/>
              </a:ext>
            </a:extLst>
          </a:blip>
          <a:srcRect l="9908" r="14565" b="14530"/>
          <a:stretch>
            <a:fillRect/>
          </a:stretch>
        </p:blipFill>
        <p:spPr bwMode="auto">
          <a:xfrm>
            <a:off x="9423673" y="4120324"/>
            <a:ext cx="2014989" cy="2044752"/>
          </a:xfrm>
          <a:prstGeom prst="rect">
            <a:avLst/>
          </a:prstGeom>
          <a:noFill/>
          <a:ln>
            <a:solidFill>
              <a:schemeClr val="tx1"/>
            </a:solidFill>
          </a:ln>
        </p:spPr>
      </p:pic>
    </p:spTree>
    <p:extLst>
      <p:ext uri="{BB962C8B-B14F-4D97-AF65-F5344CB8AC3E}">
        <p14:creationId xmlns:p14="http://schemas.microsoft.com/office/powerpoint/2010/main" val="8356123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p:txBody>
          <a:bodyPr>
            <a:normAutofit fontScale="85000" lnSpcReduction="10000"/>
          </a:bodyPr>
          <a:lstStyle/>
          <a:p>
            <a:r>
              <a:rPr lang="en-US"/>
              <a:t>Ergonomics Correlation of Analysis and Testing (or plan)</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CHASSIS / ERGONOMICS</a:t>
            </a:r>
            <a:endParaRPr lang="en-US"/>
          </a:p>
        </p:txBody>
      </p:sp>
      <p:sp>
        <p:nvSpPr>
          <p:cNvPr id="5" name="Content Placeholder 4">
            <a:extLst>
              <a:ext uri="{FF2B5EF4-FFF2-40B4-BE49-F238E27FC236}">
                <a16:creationId xmlns:a16="http://schemas.microsoft.com/office/drawing/2014/main" id="{5847BD5C-49CA-49E8-8378-310686DB1E37}"/>
              </a:ext>
            </a:extLst>
          </p:cNvPr>
          <p:cNvSpPr>
            <a:spLocks noGrp="1"/>
          </p:cNvSpPr>
          <p:nvPr>
            <p:ph sz="half" idx="2"/>
          </p:nvPr>
        </p:nvSpPr>
        <p:spPr/>
        <p:txBody>
          <a:bodyPr vert="horz" lIns="91440" tIns="45720" rIns="91440" bIns="45720" rtlCol="0" anchor="t">
            <a:normAutofit/>
          </a:bodyPr>
          <a:lstStyle/>
          <a:p>
            <a:pPr marL="342900" indent="-342900">
              <a:buChar char="•"/>
            </a:pPr>
            <a:endParaRPr lang="en-US" sz="1800" b="0">
              <a:latin typeface="Arial"/>
              <a:cs typeface="Arial"/>
            </a:endParaRPr>
          </a:p>
          <a:p>
            <a:pPr marL="342900" indent="-342900">
              <a:buChar char="•"/>
            </a:pPr>
            <a:endParaRPr lang="en-US" sz="1800" b="0">
              <a:latin typeface="Arial"/>
              <a:cs typeface="Arial"/>
            </a:endParaRPr>
          </a:p>
          <a:p>
            <a:endParaRPr lang="en-US" sz="1800" b="0"/>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28</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t>Ergonomics Testing / Validation (or Plan)</a:t>
            </a:r>
          </a:p>
        </p:txBody>
      </p:sp>
      <p:sp>
        <p:nvSpPr>
          <p:cNvPr id="7" name="TextBox 6">
            <a:extLst>
              <a:ext uri="{FF2B5EF4-FFF2-40B4-BE49-F238E27FC236}">
                <a16:creationId xmlns:a16="http://schemas.microsoft.com/office/drawing/2014/main" id="{319E987A-23A7-4A99-9FC8-054FE2CC31DA}"/>
              </a:ext>
            </a:extLst>
          </p:cNvPr>
          <p:cNvSpPr txBox="1"/>
          <p:nvPr/>
        </p:nvSpPr>
        <p:spPr>
          <a:xfrm>
            <a:off x="204503" y="1246553"/>
            <a:ext cx="5732584"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cs typeface="Arial"/>
              </a:rPr>
              <a:t>PVC pipe prototype of chassis</a:t>
            </a:r>
          </a:p>
          <a:p>
            <a:endParaRPr lang="en-US" sz="1600">
              <a:cs typeface="Arial"/>
            </a:endParaRPr>
          </a:p>
          <a:p>
            <a:pPr marL="285750" indent="-285750">
              <a:buFont typeface="Arial"/>
              <a:buChar char="•"/>
            </a:pPr>
            <a:r>
              <a:rPr lang="en-US" sz="1600">
                <a:cs typeface="Arial"/>
              </a:rPr>
              <a:t>By averaging the team's hands size, we averaged at 8in long with an 8in circumference and constructed the steering wheel off this data</a:t>
            </a:r>
          </a:p>
          <a:p>
            <a:pPr marL="285750" indent="-285750">
              <a:buFont typeface="Arial"/>
              <a:buChar char="•"/>
            </a:pPr>
            <a:endParaRPr lang="en-US" sz="1600">
              <a:cs typeface="Arial"/>
            </a:endParaRPr>
          </a:p>
          <a:p>
            <a:pPr marL="285750" indent="-285750">
              <a:buFont typeface="Arial"/>
              <a:buChar char="•"/>
            </a:pPr>
            <a:r>
              <a:rPr lang="en-US" sz="1600">
                <a:cs typeface="Arial"/>
              </a:rPr>
              <a:t>Seating all team members in the Seat mold</a:t>
            </a:r>
          </a:p>
          <a:p>
            <a:pPr marL="742950" lvl="1" indent="-285750">
              <a:buFont typeface="Arial"/>
              <a:buChar char="•"/>
            </a:pPr>
            <a:r>
              <a:rPr lang="en-US" sz="1600">
                <a:cs typeface="Arial"/>
              </a:rPr>
              <a:t>Prior to creating the prototype composite seat</a:t>
            </a:r>
          </a:p>
          <a:p>
            <a:pPr marL="742950" lvl="1" indent="-285750">
              <a:buFont typeface="Arial"/>
              <a:buChar char="•"/>
            </a:pPr>
            <a:r>
              <a:rPr lang="en-US" sz="1600">
                <a:cs typeface="Arial"/>
              </a:rPr>
              <a:t>Ensure it provides proper support</a:t>
            </a:r>
          </a:p>
          <a:p>
            <a:pPr marL="742950" lvl="1" indent="-285750">
              <a:buFont typeface="Arial"/>
              <a:buChar char="•"/>
            </a:pPr>
            <a:r>
              <a:rPr lang="en-US" sz="1600">
                <a:cs typeface="Arial"/>
              </a:rPr>
              <a:t>By having the heaviest members of the team sit and bounce on the prototype we were able to gather data to prevent a future failure. </a:t>
            </a:r>
          </a:p>
          <a:p>
            <a:pPr lvl="1"/>
            <a:endParaRPr lang="en-US" sz="1600">
              <a:cs typeface="Arial"/>
            </a:endParaRPr>
          </a:p>
          <a:p>
            <a:pPr marL="742950" lvl="1" indent="-285750">
              <a:buFont typeface="Arial"/>
              <a:buChar char="•"/>
            </a:pPr>
            <a:endParaRPr lang="en-US" sz="2400">
              <a:cs typeface="Arial"/>
            </a:endParaRPr>
          </a:p>
          <a:p>
            <a:pPr marL="742950" lvl="1" indent="-285750">
              <a:buFont typeface="Arial"/>
              <a:buChar char="•"/>
            </a:pPr>
            <a:endParaRPr lang="en-US">
              <a:cs typeface="Arial"/>
            </a:endParaRPr>
          </a:p>
        </p:txBody>
      </p:sp>
      <p:pic>
        <p:nvPicPr>
          <p:cNvPr id="11" name="Picture 10">
            <a:extLst>
              <a:ext uri="{FF2B5EF4-FFF2-40B4-BE49-F238E27FC236}">
                <a16:creationId xmlns:a16="http://schemas.microsoft.com/office/drawing/2014/main" id="{956CC302-0FE7-4ACC-B823-D4D93769520D}"/>
              </a:ext>
            </a:extLst>
          </p:cNvPr>
          <p:cNvPicPr/>
          <p:nvPr/>
        </p:nvPicPr>
        <p:blipFill rotWithShape="1">
          <a:blip r:embed="rId3" r:link="rId4">
            <a:extLst>
              <a:ext uri="{28A0092B-C50C-407E-A947-70E740481C1C}">
                <a14:useLocalDpi xmlns:a14="http://schemas.microsoft.com/office/drawing/2010/main" val="0"/>
              </a:ext>
            </a:extLst>
          </a:blip>
          <a:srcRect l="9908" r="14565" b="14530"/>
          <a:stretch>
            <a:fillRect/>
          </a:stretch>
        </p:blipFill>
        <p:spPr bwMode="auto">
          <a:xfrm>
            <a:off x="8326641" y="4284954"/>
            <a:ext cx="2188170" cy="2085161"/>
          </a:xfrm>
          <a:prstGeom prst="rect">
            <a:avLst/>
          </a:prstGeom>
          <a:noFill/>
          <a:ln>
            <a:solidFill>
              <a:schemeClr val="tx1"/>
            </a:solidFill>
          </a:ln>
        </p:spPr>
      </p:pic>
      <p:pic>
        <p:nvPicPr>
          <p:cNvPr id="12" name="Picture 12" descr="A picture containing indoor, silver&#10;&#10;Description automatically generated">
            <a:extLst>
              <a:ext uri="{FF2B5EF4-FFF2-40B4-BE49-F238E27FC236}">
                <a16:creationId xmlns:a16="http://schemas.microsoft.com/office/drawing/2014/main" id="{43A018AA-D530-486A-A5BE-E497375FA317}"/>
              </a:ext>
            </a:extLst>
          </p:cNvPr>
          <p:cNvPicPr>
            <a:picLocks noChangeAspect="1"/>
          </p:cNvPicPr>
          <p:nvPr/>
        </p:nvPicPr>
        <p:blipFill>
          <a:blip r:embed="rId5"/>
          <a:stretch>
            <a:fillRect/>
          </a:stretch>
        </p:blipFill>
        <p:spPr>
          <a:xfrm>
            <a:off x="3952959" y="4284284"/>
            <a:ext cx="2796454" cy="2081411"/>
          </a:xfrm>
          <a:prstGeom prst="rect">
            <a:avLst/>
          </a:prstGeom>
          <a:ln>
            <a:solidFill>
              <a:schemeClr val="tx1"/>
            </a:solidFill>
          </a:ln>
        </p:spPr>
      </p:pic>
      <p:pic>
        <p:nvPicPr>
          <p:cNvPr id="13" name="Picture 13" descr="A picture containing indoor&#10;&#10;Description automatically generated">
            <a:extLst>
              <a:ext uri="{FF2B5EF4-FFF2-40B4-BE49-F238E27FC236}">
                <a16:creationId xmlns:a16="http://schemas.microsoft.com/office/drawing/2014/main" id="{89D648CD-3045-4585-A5CB-89A549BE15AF}"/>
              </a:ext>
            </a:extLst>
          </p:cNvPr>
          <p:cNvPicPr>
            <a:picLocks noChangeAspect="1"/>
          </p:cNvPicPr>
          <p:nvPr/>
        </p:nvPicPr>
        <p:blipFill>
          <a:blip r:embed="rId6"/>
          <a:stretch>
            <a:fillRect/>
          </a:stretch>
        </p:blipFill>
        <p:spPr>
          <a:xfrm>
            <a:off x="642894" y="4282200"/>
            <a:ext cx="1651514" cy="2203018"/>
          </a:xfrm>
          <a:prstGeom prst="rect">
            <a:avLst/>
          </a:prstGeom>
        </p:spPr>
      </p:pic>
      <p:sp>
        <p:nvSpPr>
          <p:cNvPr id="9" name="TextBox 8">
            <a:extLst>
              <a:ext uri="{FF2B5EF4-FFF2-40B4-BE49-F238E27FC236}">
                <a16:creationId xmlns:a16="http://schemas.microsoft.com/office/drawing/2014/main" id="{4FF57FB6-DA76-4F33-B3BE-73818732B4BD}"/>
              </a:ext>
            </a:extLst>
          </p:cNvPr>
          <p:cNvSpPr txBox="1"/>
          <p:nvPr/>
        </p:nvSpPr>
        <p:spPr>
          <a:xfrm>
            <a:off x="6254172" y="1584036"/>
            <a:ext cx="537556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ea typeface="+mn-lt"/>
                <a:cs typeface="+mn-lt"/>
              </a:rPr>
              <a:t>Version 1 seat failed under testing</a:t>
            </a:r>
            <a:endParaRPr lang="en-US" sz="1600"/>
          </a:p>
          <a:p>
            <a:pPr marL="742950" lvl="1" indent="-285750">
              <a:buFont typeface="Arial"/>
              <a:buChar char="•"/>
            </a:pPr>
            <a:r>
              <a:rPr lang="en-US" sz="1600"/>
              <a:t>Plan to create finite element analysis simulation and mathematical model for seat failure and steering wheel failure</a:t>
            </a:r>
            <a:endParaRPr lang="en-US">
              <a:cs typeface="Arial"/>
            </a:endParaRPr>
          </a:p>
          <a:p>
            <a:pPr marL="742950" lvl="1" indent="-285750">
              <a:buFont typeface="Arial"/>
              <a:buChar char="•"/>
            </a:pPr>
            <a:r>
              <a:rPr lang="en-US" sz="1600">
                <a:cs typeface="Arial"/>
              </a:rPr>
              <a:t>Improve seat mounting geometry </a:t>
            </a:r>
          </a:p>
          <a:p>
            <a:pPr marL="742950" lvl="1" indent="-285750">
              <a:buFont typeface="Arial"/>
              <a:buChar char="•"/>
            </a:pPr>
            <a:endParaRPr lang="en-US" sz="1600">
              <a:cs typeface="Arial"/>
            </a:endParaRPr>
          </a:p>
          <a:p>
            <a:pPr marL="285750" indent="-285750">
              <a:buFont typeface="Arial"/>
              <a:buChar char="•"/>
            </a:pPr>
            <a:r>
              <a:rPr lang="en-US" sz="1600">
                <a:cs typeface="Arial"/>
              </a:rPr>
              <a:t>Steering wheel performed well under heaving steering loads</a:t>
            </a:r>
          </a:p>
          <a:p>
            <a:pPr marL="742950" lvl="1" indent="-285750">
              <a:buFont typeface="Arial"/>
              <a:buChar char="•"/>
            </a:pPr>
            <a:r>
              <a:rPr lang="en-US" sz="1600">
                <a:cs typeface="Arial"/>
              </a:rPr>
              <a:t>Driver felt comfortable for 2-hour duration</a:t>
            </a:r>
          </a:p>
        </p:txBody>
      </p:sp>
    </p:spTree>
    <p:extLst>
      <p:ext uri="{BB962C8B-B14F-4D97-AF65-F5344CB8AC3E}">
        <p14:creationId xmlns:p14="http://schemas.microsoft.com/office/powerpoint/2010/main" val="11013481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2CA325F1-D5D8-456E-B3CD-F4C34AEA0C46}"/>
              </a:ext>
            </a:extLst>
          </p:cNvPr>
          <p:cNvSpPr>
            <a:spLocks noGrp="1"/>
          </p:cNvSpPr>
          <p:nvPr>
            <p:ph type="title"/>
          </p:nvPr>
        </p:nvSpPr>
        <p:spPr/>
        <p:txBody>
          <a:bodyPr/>
          <a:lstStyle/>
          <a:p>
            <a:r>
              <a:rPr lang="en-US">
                <a:effectLst/>
              </a:rPr>
              <a:t>CHASSIS / ERGONOMICS</a:t>
            </a:r>
            <a:endParaRPr lang="en-US"/>
          </a:p>
        </p:txBody>
      </p:sp>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29</a:t>
            </a:fld>
            <a:endParaRPr lang="en-US">
              <a:solidFill>
                <a:srgbClr val="262626"/>
              </a:solidFill>
              <a:latin typeface="Arial"/>
            </a:endParaRPr>
          </a:p>
        </p:txBody>
      </p:sp>
      <p:sp>
        <p:nvSpPr>
          <p:cNvPr id="11" name="Text Placeholder 10">
            <a:extLst>
              <a:ext uri="{FF2B5EF4-FFF2-40B4-BE49-F238E27FC236}">
                <a16:creationId xmlns:a16="http://schemas.microsoft.com/office/drawing/2014/main" id="{A867FC28-8AB4-4FAA-8327-63DEF1BFB882}"/>
              </a:ext>
            </a:extLst>
          </p:cNvPr>
          <p:cNvSpPr>
            <a:spLocks noGrp="1"/>
          </p:cNvSpPr>
          <p:nvPr>
            <p:ph type="body" sz="quarter" idx="3"/>
          </p:nvPr>
        </p:nvSpPr>
        <p:spPr/>
        <p:txBody>
          <a:bodyPr/>
          <a:lstStyle/>
          <a:p>
            <a:r>
              <a:rPr lang="en-US"/>
              <a:t>Ergonomics CAD – Left Side View</a:t>
            </a:r>
          </a:p>
        </p:txBody>
      </p:sp>
      <p:sp>
        <p:nvSpPr>
          <p:cNvPr id="25" name="Text Placeholder 24">
            <a:extLst>
              <a:ext uri="{FF2B5EF4-FFF2-40B4-BE49-F238E27FC236}">
                <a16:creationId xmlns:a16="http://schemas.microsoft.com/office/drawing/2014/main" id="{00C12B2E-EC7E-4D2A-B2DC-432E5A1E65BA}"/>
              </a:ext>
            </a:extLst>
          </p:cNvPr>
          <p:cNvSpPr>
            <a:spLocks noGrp="1"/>
          </p:cNvSpPr>
          <p:nvPr>
            <p:ph type="body" idx="14"/>
          </p:nvPr>
        </p:nvSpPr>
        <p:spPr/>
        <p:txBody>
          <a:bodyPr/>
          <a:lstStyle/>
          <a:p>
            <a:r>
              <a:rPr lang="en-US"/>
              <a:t>Ergonomics CAD – Front View</a:t>
            </a:r>
          </a:p>
        </p:txBody>
      </p:sp>
      <p:pic>
        <p:nvPicPr>
          <p:cNvPr id="3" name="Content Placeholder 2">
            <a:extLst>
              <a:ext uri="{FF2B5EF4-FFF2-40B4-BE49-F238E27FC236}">
                <a16:creationId xmlns:a16="http://schemas.microsoft.com/office/drawing/2014/main" id="{B4841DF9-5170-454F-821A-1201C58D93FA}"/>
              </a:ext>
            </a:extLst>
          </p:cNvPr>
          <p:cNvPicPr>
            <a:picLocks noGrp="1" noChangeAspect="1"/>
          </p:cNvPicPr>
          <p:nvPr>
            <p:ph sz="half" idx="17"/>
          </p:nvPr>
        </p:nvPicPr>
        <p:blipFill>
          <a:blip r:embed="rId3"/>
          <a:stretch>
            <a:fillRect/>
          </a:stretch>
        </p:blipFill>
        <p:spPr>
          <a:xfrm>
            <a:off x="1248734" y="1270809"/>
            <a:ext cx="1266269" cy="2303270"/>
          </a:xfrm>
          <a:ln>
            <a:solidFill>
              <a:schemeClr val="tx1"/>
            </a:solidFill>
          </a:ln>
        </p:spPr>
      </p:pic>
      <p:pic>
        <p:nvPicPr>
          <p:cNvPr id="5" name="Content Placeholder 4">
            <a:extLst>
              <a:ext uri="{FF2B5EF4-FFF2-40B4-BE49-F238E27FC236}">
                <a16:creationId xmlns:a16="http://schemas.microsoft.com/office/drawing/2014/main" id="{A31EB950-806A-4B11-A186-4C3ABC43974B}"/>
              </a:ext>
            </a:extLst>
          </p:cNvPr>
          <p:cNvPicPr>
            <a:picLocks noGrp="1" noChangeAspect="1"/>
          </p:cNvPicPr>
          <p:nvPr>
            <p:ph sz="half" idx="18"/>
          </p:nvPr>
        </p:nvPicPr>
        <p:blipFill rotWithShape="1">
          <a:blip r:embed="rId4"/>
          <a:srcRect t="53479"/>
          <a:stretch/>
        </p:blipFill>
        <p:spPr>
          <a:xfrm>
            <a:off x="7222781" y="1663014"/>
            <a:ext cx="4175585" cy="1641834"/>
          </a:xfrm>
          <a:ln>
            <a:solidFill>
              <a:schemeClr val="tx1"/>
            </a:solidFill>
          </a:ln>
        </p:spPr>
      </p:pic>
      <p:pic>
        <p:nvPicPr>
          <p:cNvPr id="8" name="Content Placeholder 7">
            <a:extLst>
              <a:ext uri="{FF2B5EF4-FFF2-40B4-BE49-F238E27FC236}">
                <a16:creationId xmlns:a16="http://schemas.microsoft.com/office/drawing/2014/main" id="{58609A42-51B0-4DF3-BB07-A3A1D85A70C8}"/>
              </a:ext>
            </a:extLst>
          </p:cNvPr>
          <p:cNvPicPr>
            <a:picLocks noGrp="1" noChangeAspect="1"/>
          </p:cNvPicPr>
          <p:nvPr>
            <p:ph sz="half" idx="19"/>
          </p:nvPr>
        </p:nvPicPr>
        <p:blipFill>
          <a:blip r:embed="rId5"/>
          <a:stretch>
            <a:fillRect/>
          </a:stretch>
        </p:blipFill>
        <p:spPr>
          <a:xfrm>
            <a:off x="2400539" y="3997657"/>
            <a:ext cx="1299594" cy="2486492"/>
          </a:xfrm>
          <a:ln>
            <a:solidFill>
              <a:schemeClr val="tx1"/>
            </a:solidFill>
          </a:ln>
        </p:spPr>
      </p:pic>
      <p:pic>
        <p:nvPicPr>
          <p:cNvPr id="14" name="Content Placeholder 13">
            <a:extLst>
              <a:ext uri="{FF2B5EF4-FFF2-40B4-BE49-F238E27FC236}">
                <a16:creationId xmlns:a16="http://schemas.microsoft.com/office/drawing/2014/main" id="{AE924942-BBEC-437E-832D-EA3CE907945C}"/>
              </a:ext>
            </a:extLst>
          </p:cNvPr>
          <p:cNvPicPr>
            <a:picLocks noGrp="1" noChangeAspect="1"/>
          </p:cNvPicPr>
          <p:nvPr>
            <p:ph sz="half" idx="20"/>
          </p:nvPr>
        </p:nvPicPr>
        <p:blipFill>
          <a:blip r:embed="rId6"/>
          <a:stretch>
            <a:fillRect/>
          </a:stretch>
        </p:blipFill>
        <p:spPr>
          <a:xfrm>
            <a:off x="8073254" y="3998409"/>
            <a:ext cx="2309842" cy="2488208"/>
          </a:xfrm>
          <a:ln>
            <a:solidFill>
              <a:schemeClr val="tx1"/>
            </a:solidFill>
          </a:ln>
        </p:spPr>
      </p:pic>
      <p:sp>
        <p:nvSpPr>
          <p:cNvPr id="28" name="Text Placeholder 27">
            <a:extLst>
              <a:ext uri="{FF2B5EF4-FFF2-40B4-BE49-F238E27FC236}">
                <a16:creationId xmlns:a16="http://schemas.microsoft.com/office/drawing/2014/main" id="{5E5332DF-5D1B-452E-9E67-0B6F65D21106}"/>
              </a:ext>
            </a:extLst>
          </p:cNvPr>
          <p:cNvSpPr>
            <a:spLocks noGrp="1"/>
          </p:cNvSpPr>
          <p:nvPr>
            <p:ph type="body" sz="quarter" idx="25"/>
          </p:nvPr>
        </p:nvSpPr>
        <p:spPr/>
        <p:txBody>
          <a:bodyPr/>
          <a:lstStyle/>
          <a:p>
            <a:r>
              <a:rPr lang="en-US"/>
              <a:t>Ergonomics CAD – Isometric View</a:t>
            </a:r>
          </a:p>
        </p:txBody>
      </p:sp>
      <p:sp>
        <p:nvSpPr>
          <p:cNvPr id="29" name="Text Placeholder 28">
            <a:extLst>
              <a:ext uri="{FF2B5EF4-FFF2-40B4-BE49-F238E27FC236}">
                <a16:creationId xmlns:a16="http://schemas.microsoft.com/office/drawing/2014/main" id="{82B8EA80-4854-4019-AAD9-F47AFB7CA29A}"/>
              </a:ext>
            </a:extLst>
          </p:cNvPr>
          <p:cNvSpPr>
            <a:spLocks noGrp="1"/>
          </p:cNvSpPr>
          <p:nvPr>
            <p:ph type="body" idx="26"/>
          </p:nvPr>
        </p:nvSpPr>
        <p:spPr/>
        <p:txBody>
          <a:bodyPr/>
          <a:lstStyle/>
          <a:p>
            <a:r>
              <a:rPr lang="en-US"/>
              <a:t>Ergonomics CAD – Top View</a:t>
            </a:r>
          </a:p>
        </p:txBody>
      </p:sp>
      <p:pic>
        <p:nvPicPr>
          <p:cNvPr id="10" name="Picture 9">
            <a:extLst>
              <a:ext uri="{FF2B5EF4-FFF2-40B4-BE49-F238E27FC236}">
                <a16:creationId xmlns:a16="http://schemas.microsoft.com/office/drawing/2014/main" id="{0A85173D-1CC0-4B1F-8451-DA1501E1223C}"/>
              </a:ext>
            </a:extLst>
          </p:cNvPr>
          <p:cNvPicPr>
            <a:picLocks noChangeAspect="1"/>
          </p:cNvPicPr>
          <p:nvPr/>
        </p:nvPicPr>
        <p:blipFill>
          <a:blip r:embed="rId7"/>
          <a:stretch>
            <a:fillRect/>
          </a:stretch>
        </p:blipFill>
        <p:spPr>
          <a:xfrm>
            <a:off x="3861224" y="1270809"/>
            <a:ext cx="1425400" cy="2326698"/>
          </a:xfrm>
          <a:prstGeom prst="rect">
            <a:avLst/>
          </a:prstGeom>
          <a:ln>
            <a:solidFill>
              <a:schemeClr val="tx1"/>
            </a:solidFill>
          </a:ln>
        </p:spPr>
      </p:pic>
      <p:cxnSp>
        <p:nvCxnSpPr>
          <p:cNvPr id="2" name="Straight Arrow Connector 1">
            <a:extLst>
              <a:ext uri="{FF2B5EF4-FFF2-40B4-BE49-F238E27FC236}">
                <a16:creationId xmlns:a16="http://schemas.microsoft.com/office/drawing/2014/main" id="{9DA66087-1583-46F9-B883-CA9C1BC84C5C}"/>
              </a:ext>
            </a:extLst>
          </p:cNvPr>
          <p:cNvCxnSpPr/>
          <p:nvPr/>
        </p:nvCxnSpPr>
        <p:spPr>
          <a:xfrm>
            <a:off x="3913095" y="2665506"/>
            <a:ext cx="1310341" cy="298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6C49B51-9F17-4569-A3E1-F1B76DA2F18B}"/>
              </a:ext>
            </a:extLst>
          </p:cNvPr>
          <p:cNvSpPr txBox="1"/>
          <p:nvPr/>
        </p:nvSpPr>
        <p:spPr>
          <a:xfrm>
            <a:off x="5218393" y="2528980"/>
            <a:ext cx="127896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29 inches</a:t>
            </a:r>
          </a:p>
        </p:txBody>
      </p:sp>
      <p:cxnSp>
        <p:nvCxnSpPr>
          <p:cNvPr id="9" name="Straight Arrow Connector 8">
            <a:extLst>
              <a:ext uri="{FF2B5EF4-FFF2-40B4-BE49-F238E27FC236}">
                <a16:creationId xmlns:a16="http://schemas.microsoft.com/office/drawing/2014/main" id="{EEE0795C-995E-4FBF-A575-B4C8EB22A989}"/>
              </a:ext>
            </a:extLst>
          </p:cNvPr>
          <p:cNvCxnSpPr>
            <a:cxnSpLocks/>
          </p:cNvCxnSpPr>
          <p:nvPr/>
        </p:nvCxnSpPr>
        <p:spPr>
          <a:xfrm>
            <a:off x="7900827" y="2411986"/>
            <a:ext cx="265073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B8029FC-0312-4425-BB5A-57C840FB4DA1}"/>
              </a:ext>
            </a:extLst>
          </p:cNvPr>
          <p:cNvSpPr txBox="1"/>
          <p:nvPr/>
        </p:nvSpPr>
        <p:spPr>
          <a:xfrm>
            <a:off x="8798488" y="2190405"/>
            <a:ext cx="128643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44 inches</a:t>
            </a:r>
            <a:endParaRPr lang="en-US" sz="1200">
              <a:cs typeface="Arial"/>
            </a:endParaRPr>
          </a:p>
        </p:txBody>
      </p:sp>
      <p:cxnSp>
        <p:nvCxnSpPr>
          <p:cNvPr id="13" name="Straight Arrow Connector 12">
            <a:extLst>
              <a:ext uri="{FF2B5EF4-FFF2-40B4-BE49-F238E27FC236}">
                <a16:creationId xmlns:a16="http://schemas.microsoft.com/office/drawing/2014/main" id="{1CDF9AD4-7B34-4E36-A817-01E29CB01F4E}"/>
              </a:ext>
            </a:extLst>
          </p:cNvPr>
          <p:cNvCxnSpPr/>
          <p:nvPr/>
        </p:nvCxnSpPr>
        <p:spPr>
          <a:xfrm>
            <a:off x="2630022" y="4833844"/>
            <a:ext cx="839694" cy="10458"/>
          </a:xfrm>
          <a:prstGeom prst="straightConnector1">
            <a:avLst/>
          </a:prstGeom>
          <a:ln>
            <a:headEnd type="triangle"/>
            <a:tailEnd type="triangle"/>
          </a:ln>
        </p:spPr>
        <p:style>
          <a:lnRef idx="1">
            <a:schemeClr val="accent4"/>
          </a:lnRef>
          <a:fillRef idx="0">
            <a:schemeClr val="accent4"/>
          </a:fillRef>
          <a:effectRef idx="0">
            <a:schemeClr val="accent4"/>
          </a:effectRef>
          <a:fontRef idx="minor">
            <a:schemeClr val="tx1"/>
          </a:fontRef>
        </p:style>
      </p:cxnSp>
      <p:sp>
        <p:nvSpPr>
          <p:cNvPr id="15" name="TextBox 14">
            <a:extLst>
              <a:ext uri="{FF2B5EF4-FFF2-40B4-BE49-F238E27FC236}">
                <a16:creationId xmlns:a16="http://schemas.microsoft.com/office/drawing/2014/main" id="{E08CCE75-FEF6-46E1-8622-05C8266CD527}"/>
              </a:ext>
            </a:extLst>
          </p:cNvPr>
          <p:cNvSpPr txBox="1"/>
          <p:nvPr/>
        </p:nvSpPr>
        <p:spPr>
          <a:xfrm>
            <a:off x="3636496" y="475708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23 inches</a:t>
            </a:r>
          </a:p>
        </p:txBody>
      </p:sp>
    </p:spTree>
    <p:extLst>
      <p:ext uri="{BB962C8B-B14F-4D97-AF65-F5344CB8AC3E}">
        <p14:creationId xmlns:p14="http://schemas.microsoft.com/office/powerpoint/2010/main" val="24596612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5129EAF-929E-46C4-8933-34BE9C315130}"/>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30</a:t>
            </a:fld>
            <a:endParaRPr lang="en-US">
              <a:solidFill>
                <a:srgbClr val="262626"/>
              </a:solidFill>
              <a:latin typeface="Arial"/>
            </a:endParaRPr>
          </a:p>
        </p:txBody>
      </p:sp>
      <p:sp>
        <p:nvSpPr>
          <p:cNvPr id="4" name="Title 3">
            <a:extLst>
              <a:ext uri="{FF2B5EF4-FFF2-40B4-BE49-F238E27FC236}">
                <a16:creationId xmlns:a16="http://schemas.microsoft.com/office/drawing/2014/main" id="{1A6559AF-1956-4E05-98E6-228FD17CA440}"/>
              </a:ext>
            </a:extLst>
          </p:cNvPr>
          <p:cNvSpPr>
            <a:spLocks noGrp="1"/>
          </p:cNvSpPr>
          <p:nvPr>
            <p:ph type="title"/>
          </p:nvPr>
        </p:nvSpPr>
        <p:spPr/>
        <p:txBody>
          <a:bodyPr>
            <a:normAutofit/>
          </a:bodyPr>
          <a:lstStyle/>
          <a:p>
            <a:pPr algn="ctr"/>
            <a:r>
              <a:rPr lang="en-US" sz="3200"/>
              <a:t>2021 Baja SAE Design Review Briefing (DRB)</a:t>
            </a:r>
          </a:p>
        </p:txBody>
      </p:sp>
      <p:sp>
        <p:nvSpPr>
          <p:cNvPr id="13" name="Text Placeholder 12">
            <a:extLst>
              <a:ext uri="{FF2B5EF4-FFF2-40B4-BE49-F238E27FC236}">
                <a16:creationId xmlns:a16="http://schemas.microsoft.com/office/drawing/2014/main" id="{5B0C25C7-3CA2-4FFB-A130-03C2AA39175C}"/>
              </a:ext>
            </a:extLst>
          </p:cNvPr>
          <p:cNvSpPr>
            <a:spLocks noGrp="1"/>
          </p:cNvSpPr>
          <p:nvPr>
            <p:ph type="body" sz="quarter" idx="26"/>
          </p:nvPr>
        </p:nvSpPr>
        <p:spPr>
          <a:xfrm>
            <a:off x="205318" y="3623096"/>
            <a:ext cx="11781367" cy="320675"/>
          </a:xfrm>
        </p:spPr>
        <p:txBody>
          <a:bodyPr/>
          <a:lstStyle/>
          <a:p>
            <a:r>
              <a:rPr lang="en-US"/>
              <a:t>2021 Car Number(s)</a:t>
            </a:r>
          </a:p>
        </p:txBody>
      </p:sp>
      <p:sp>
        <p:nvSpPr>
          <p:cNvPr id="5" name="Content Placeholder 4">
            <a:extLst>
              <a:ext uri="{FF2B5EF4-FFF2-40B4-BE49-F238E27FC236}">
                <a16:creationId xmlns:a16="http://schemas.microsoft.com/office/drawing/2014/main" id="{12DFE692-D322-4490-8287-7AA96615A368}"/>
              </a:ext>
            </a:extLst>
          </p:cNvPr>
          <p:cNvSpPr>
            <a:spLocks noGrp="1"/>
          </p:cNvSpPr>
          <p:nvPr>
            <p:ph sz="half" idx="2"/>
          </p:nvPr>
        </p:nvSpPr>
        <p:spPr>
          <a:xfrm>
            <a:off x="208580" y="1880340"/>
            <a:ext cx="11781365" cy="1058845"/>
          </a:xfrm>
        </p:spPr>
        <p:txBody>
          <a:bodyPr vert="horz" lIns="91440" tIns="45720" rIns="91440" bIns="45720" rtlCol="0" anchor="t">
            <a:normAutofit/>
          </a:bodyPr>
          <a:lstStyle/>
          <a:p>
            <a:pPr algn="ctr"/>
            <a:r>
              <a:rPr lang="en-US" sz="4000" b="0">
                <a:latin typeface="Arial"/>
                <a:cs typeface="Arial"/>
              </a:rPr>
              <a:t>Northern Arizona University </a:t>
            </a:r>
            <a:endParaRPr lang="en-US"/>
          </a:p>
        </p:txBody>
      </p:sp>
      <p:sp>
        <p:nvSpPr>
          <p:cNvPr id="6" name="Content Placeholder 5">
            <a:extLst>
              <a:ext uri="{FF2B5EF4-FFF2-40B4-BE49-F238E27FC236}">
                <a16:creationId xmlns:a16="http://schemas.microsoft.com/office/drawing/2014/main" id="{8EFC8478-E924-4BC6-B750-B2BE5F9D67CF}"/>
              </a:ext>
            </a:extLst>
          </p:cNvPr>
          <p:cNvSpPr>
            <a:spLocks noGrp="1"/>
          </p:cNvSpPr>
          <p:nvPr>
            <p:ph sz="half" idx="25"/>
          </p:nvPr>
        </p:nvSpPr>
        <p:spPr>
          <a:xfrm>
            <a:off x="196852" y="4571679"/>
            <a:ext cx="11781365" cy="863591"/>
          </a:xfrm>
        </p:spPr>
        <p:txBody>
          <a:bodyPr vert="horz" lIns="91440" tIns="45720" rIns="91440" bIns="45720" rtlCol="0" anchor="t">
            <a:normAutofit/>
          </a:bodyPr>
          <a:lstStyle/>
          <a:p>
            <a:pPr algn="ctr"/>
            <a:r>
              <a:rPr lang="en-US" sz="4000" b="0"/>
              <a:t>Validation AZ #21 / Knowledge #55</a:t>
            </a:r>
          </a:p>
          <a:p>
            <a:pPr algn="ctr"/>
            <a:endParaRPr lang="en-US" sz="4000" b="0"/>
          </a:p>
        </p:txBody>
      </p:sp>
      <p:sp>
        <p:nvSpPr>
          <p:cNvPr id="9" name="Content Placeholder 8">
            <a:extLst>
              <a:ext uri="{FF2B5EF4-FFF2-40B4-BE49-F238E27FC236}">
                <a16:creationId xmlns:a16="http://schemas.microsoft.com/office/drawing/2014/main" id="{6BEA496B-834E-4FCD-9B98-424C891E07C8}"/>
              </a:ext>
            </a:extLst>
          </p:cNvPr>
          <p:cNvSpPr>
            <a:spLocks noGrp="1"/>
          </p:cNvSpPr>
          <p:nvPr>
            <p:ph type="body" sz="quarter" idx="16"/>
          </p:nvPr>
        </p:nvSpPr>
        <p:spPr/>
        <p:txBody>
          <a:bodyPr>
            <a:normAutofit/>
          </a:bodyPr>
          <a:lstStyle/>
          <a:p>
            <a:pPr algn="ctr"/>
            <a:r>
              <a:rPr lang="en-US"/>
              <a:t>School Name</a:t>
            </a:r>
          </a:p>
        </p:txBody>
      </p:sp>
      <p:pic>
        <p:nvPicPr>
          <p:cNvPr id="12" name="Picture 2" descr="Image result for SAE international cds logo high definition">
            <a:extLst>
              <a:ext uri="{FF2B5EF4-FFF2-40B4-BE49-F238E27FC236}">
                <a16:creationId xmlns:a16="http://schemas.microsoft.com/office/drawing/2014/main" id="{D79E1E54-0A65-4A01-BB18-41B6C749E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61246" y="5472814"/>
            <a:ext cx="1730754" cy="118072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EF5CBB4-615A-43BC-A045-2EEB64DF3A9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827" y="6063178"/>
            <a:ext cx="3779022" cy="422109"/>
          </a:xfrm>
          <a:prstGeom prst="rect">
            <a:avLst/>
          </a:prstGeom>
        </p:spPr>
      </p:pic>
    </p:spTree>
    <p:extLst>
      <p:ext uri="{BB962C8B-B14F-4D97-AF65-F5344CB8AC3E}">
        <p14:creationId xmlns:p14="http://schemas.microsoft.com/office/powerpoint/2010/main" val="33014317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p:txBody>
          <a:bodyPr/>
          <a:lstStyle/>
          <a:p>
            <a:r>
              <a:rPr lang="en-US"/>
              <a:t>Research and Development</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normAutofit/>
          </a:bodyPr>
          <a:lstStyle/>
          <a:p>
            <a:r>
              <a:rPr lang="en-US">
                <a:effectLst/>
                <a:latin typeface="Arial"/>
                <a:cs typeface="Arial"/>
              </a:rPr>
              <a:t>DRIVETRAIN Overview </a:t>
            </a:r>
            <a:endParaRPr lang="en-US"/>
          </a:p>
        </p:txBody>
      </p:sp>
      <p:sp>
        <p:nvSpPr>
          <p:cNvPr id="4" name="Content Placeholder 3">
            <a:extLst>
              <a:ext uri="{FF2B5EF4-FFF2-40B4-BE49-F238E27FC236}">
                <a16:creationId xmlns:a16="http://schemas.microsoft.com/office/drawing/2014/main" id="{F8DA0C02-DDF7-4736-921F-4E0EEB51FF3B}"/>
              </a:ext>
            </a:extLst>
          </p:cNvPr>
          <p:cNvSpPr>
            <a:spLocks noGrp="1"/>
          </p:cNvSpPr>
          <p:nvPr>
            <p:ph sz="half" idx="1"/>
          </p:nvPr>
        </p:nvSpPr>
        <p:spPr/>
        <p:txBody>
          <a:bodyPr vert="horz" lIns="91440" tIns="45720" rIns="91440" bIns="45720" rtlCol="0" anchor="t">
            <a:normAutofit/>
          </a:bodyPr>
          <a:lstStyle/>
          <a:p>
            <a:pPr marL="457200" indent="-457200">
              <a:buChar char="•"/>
            </a:pPr>
            <a:r>
              <a:rPr lang="en-US" sz="1600" b="0">
                <a:latin typeface="Arial"/>
                <a:cs typeface="Arial"/>
              </a:rPr>
              <a:t>4WD under 45lbs</a:t>
            </a:r>
            <a:endParaRPr lang="en-US" sz="1600" b="0"/>
          </a:p>
          <a:p>
            <a:pPr marL="457200" indent="-457200">
              <a:buChar char="•"/>
            </a:pPr>
            <a:r>
              <a:rPr lang="en-US" sz="1600" b="0">
                <a:latin typeface="Arial"/>
                <a:cs typeface="Arial"/>
              </a:rPr>
              <a:t>4WD failure should not prevent RWD functionality</a:t>
            </a:r>
          </a:p>
          <a:p>
            <a:pPr marL="457200" indent="-457200">
              <a:buChar char="•"/>
            </a:pPr>
            <a:r>
              <a:rPr lang="en-US" sz="1600" b="0">
                <a:latin typeface="Arial"/>
                <a:cs typeface="Arial"/>
              </a:rPr>
              <a:t>Decrease inertia by at least 20% from 2020 Chassis</a:t>
            </a:r>
          </a:p>
          <a:p>
            <a:pPr marL="457200" indent="-457200">
              <a:buChar char="•"/>
            </a:pPr>
            <a:r>
              <a:rPr lang="en-US" sz="1600" b="0">
                <a:latin typeface="Arial"/>
                <a:cs typeface="Arial"/>
              </a:rPr>
              <a:t>Design the gearbox to weigh less than 9lbs</a:t>
            </a:r>
          </a:p>
          <a:p>
            <a:pPr marL="457200" indent="-457200">
              <a:buChar char="•"/>
            </a:pPr>
            <a:r>
              <a:rPr lang="en-US" sz="1600" b="0">
                <a:latin typeface="Arial"/>
                <a:cs typeface="Arial"/>
              </a:rPr>
              <a:t>Have an acceleration of 100ft in &lt;3.8s</a:t>
            </a:r>
          </a:p>
          <a:p>
            <a:pPr marL="457200" indent="-457200">
              <a:buChar char="•"/>
            </a:pPr>
            <a:r>
              <a:rPr lang="en-US" sz="1600" b="0">
                <a:latin typeface="Arial"/>
                <a:cs typeface="Arial"/>
              </a:rPr>
              <a:t>Reduce vehicle rolling resistance by 4%</a:t>
            </a:r>
          </a:p>
          <a:p>
            <a:pPr marL="457200" indent="-457200">
              <a:buAutoNum type="alphaLcParenR"/>
            </a:pPr>
            <a:endParaRPr lang="en-US"/>
          </a:p>
          <a:p>
            <a:pPr marL="342900" indent="-342900">
              <a:buChar char="•"/>
            </a:pPr>
            <a:endParaRPr lang="en-US"/>
          </a:p>
        </p:txBody>
      </p:sp>
      <p:sp>
        <p:nvSpPr>
          <p:cNvPr id="5" name="Content Placeholder 4">
            <a:extLst>
              <a:ext uri="{FF2B5EF4-FFF2-40B4-BE49-F238E27FC236}">
                <a16:creationId xmlns:a16="http://schemas.microsoft.com/office/drawing/2014/main" id="{5847BD5C-49CA-49E8-8378-310686DB1E37}"/>
              </a:ext>
            </a:extLst>
          </p:cNvPr>
          <p:cNvSpPr>
            <a:spLocks noGrp="1"/>
          </p:cNvSpPr>
          <p:nvPr>
            <p:ph sz="half" idx="2"/>
          </p:nvPr>
        </p:nvSpPr>
        <p:spPr>
          <a:xfrm>
            <a:off x="6262260" y="1246943"/>
            <a:ext cx="5681133" cy="4970978"/>
          </a:xfrm>
        </p:spPr>
        <p:txBody>
          <a:bodyPr vert="horz" lIns="91440" tIns="45720" rIns="91440" bIns="45720" rtlCol="0" anchor="t">
            <a:normAutofit/>
          </a:bodyPr>
          <a:lstStyle/>
          <a:p>
            <a:pPr marL="457200" indent="-457200">
              <a:buChar char="•"/>
            </a:pPr>
            <a:r>
              <a:rPr lang="en-US" sz="1600" b="0">
                <a:latin typeface="Arial"/>
                <a:cs typeface="Arial"/>
              </a:rPr>
              <a:t>Chain drive significantly less weight than differential</a:t>
            </a:r>
            <a:endParaRPr lang="en-US"/>
          </a:p>
          <a:p>
            <a:pPr marL="457200" indent="-457200">
              <a:buChar char="•"/>
            </a:pPr>
            <a:r>
              <a:rPr lang="en-US" sz="1600" b="0">
                <a:latin typeface="Arial"/>
                <a:cs typeface="Arial"/>
              </a:rPr>
              <a:t>Chain driven failure will be isolated off the output shaft delivering power to rear wheels </a:t>
            </a:r>
            <a:endParaRPr lang="en-US" sz="1600" b="0"/>
          </a:p>
          <a:p>
            <a:pPr marL="457200" indent="-457200">
              <a:buChar char="•"/>
            </a:pPr>
            <a:r>
              <a:rPr lang="en-US" sz="1600" b="0">
                <a:latin typeface="Arial"/>
                <a:cs typeface="Arial"/>
              </a:rPr>
              <a:t>Gear box designed based off mathematical models to optimize strength and inertia</a:t>
            </a:r>
          </a:p>
          <a:p>
            <a:pPr marL="457200" indent="-457200">
              <a:buChar char="•"/>
            </a:pPr>
            <a:r>
              <a:rPr lang="en-US" sz="1600" b="0">
                <a:latin typeface="Arial"/>
                <a:cs typeface="Arial"/>
              </a:rPr>
              <a:t>One-way clutches in front hubs allow for over rotation during turns </a:t>
            </a:r>
          </a:p>
          <a:p>
            <a:pPr marL="457200" indent="-457200">
              <a:buChar char="•"/>
            </a:pPr>
            <a:r>
              <a:rPr lang="en-US" sz="1600" b="0">
                <a:latin typeface="Arial"/>
                <a:cs typeface="Arial"/>
              </a:rPr>
              <a:t>Under driven front shaft auto-engages 4WD when rear wheels slip</a:t>
            </a:r>
            <a:endParaRPr lang="en-US" sz="1600" b="0"/>
          </a:p>
          <a:p>
            <a:pPr marL="457200" indent="-457200">
              <a:buAutoNum type="alphaLcParenR"/>
            </a:pPr>
            <a:endParaRPr lang="en-US" sz="1600"/>
          </a:p>
          <a:p>
            <a:pPr marL="742950" lvl="1" indent="-457200">
              <a:buAutoNum type="alphaLcParenR"/>
            </a:pPr>
            <a:endParaRPr lang="en-US"/>
          </a:p>
          <a:p>
            <a:pPr marL="457200" indent="-457200">
              <a:buAutoNum type="alphaLcParenR"/>
            </a:pPr>
            <a:endParaRPr lang="en-US"/>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31</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latin typeface="Arial"/>
                <a:cs typeface="Arial"/>
              </a:rPr>
              <a:t>System Goals</a:t>
            </a:r>
            <a:endParaRPr lang="en-US"/>
          </a:p>
        </p:txBody>
      </p:sp>
      <p:pic>
        <p:nvPicPr>
          <p:cNvPr id="11" name="Picture 10">
            <a:extLst>
              <a:ext uri="{FF2B5EF4-FFF2-40B4-BE49-F238E27FC236}">
                <a16:creationId xmlns:a16="http://schemas.microsoft.com/office/drawing/2014/main" id="{247C74BA-7DD2-4E74-8D4D-4CC7796AA438}"/>
              </a:ext>
            </a:extLst>
          </p:cNvPr>
          <p:cNvPicPr>
            <a:picLocks noChangeAspect="1"/>
          </p:cNvPicPr>
          <p:nvPr/>
        </p:nvPicPr>
        <p:blipFill>
          <a:blip r:embed="rId2"/>
          <a:stretch>
            <a:fillRect/>
          </a:stretch>
        </p:blipFill>
        <p:spPr>
          <a:xfrm>
            <a:off x="1553998" y="3812443"/>
            <a:ext cx="2237426" cy="2402032"/>
          </a:xfrm>
          <a:prstGeom prst="rect">
            <a:avLst/>
          </a:prstGeom>
        </p:spPr>
      </p:pic>
      <p:cxnSp>
        <p:nvCxnSpPr>
          <p:cNvPr id="15" name="Straight Arrow Connector 14">
            <a:extLst>
              <a:ext uri="{FF2B5EF4-FFF2-40B4-BE49-F238E27FC236}">
                <a16:creationId xmlns:a16="http://schemas.microsoft.com/office/drawing/2014/main" id="{4DBC26AA-C8B8-40FD-B460-0F3B42AC181D}"/>
              </a:ext>
            </a:extLst>
          </p:cNvPr>
          <p:cNvCxnSpPr>
            <a:cxnSpLocks/>
          </p:cNvCxnSpPr>
          <p:nvPr/>
        </p:nvCxnSpPr>
        <p:spPr>
          <a:xfrm flipH="1" flipV="1">
            <a:off x="3189884" y="5265696"/>
            <a:ext cx="825935" cy="5239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8810F8CF-383C-4F23-8FD8-D62CA46C8A5F}"/>
              </a:ext>
            </a:extLst>
          </p:cNvPr>
          <p:cNvCxnSpPr>
            <a:cxnSpLocks/>
          </p:cNvCxnSpPr>
          <p:nvPr/>
        </p:nvCxnSpPr>
        <p:spPr>
          <a:xfrm flipV="1">
            <a:off x="1150424" y="5207154"/>
            <a:ext cx="1815065" cy="5623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7B11DB2-C4FB-44BD-9AD9-FE8EB4FC22B0}"/>
              </a:ext>
            </a:extLst>
          </p:cNvPr>
          <p:cNvCxnSpPr>
            <a:cxnSpLocks/>
          </p:cNvCxnSpPr>
          <p:nvPr/>
        </p:nvCxnSpPr>
        <p:spPr>
          <a:xfrm>
            <a:off x="1332160" y="4065079"/>
            <a:ext cx="1712788" cy="6653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04A61340-2D86-4789-917E-59807937824A}"/>
              </a:ext>
            </a:extLst>
          </p:cNvPr>
          <p:cNvCxnSpPr>
            <a:cxnSpLocks/>
          </p:cNvCxnSpPr>
          <p:nvPr/>
        </p:nvCxnSpPr>
        <p:spPr>
          <a:xfrm flipH="1">
            <a:off x="3385773" y="4650789"/>
            <a:ext cx="1277780" cy="3626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D37C1E6B-E77C-49BF-8D02-0022129453A9}"/>
              </a:ext>
            </a:extLst>
          </p:cNvPr>
          <p:cNvSpPr txBox="1"/>
          <p:nvPr/>
        </p:nvSpPr>
        <p:spPr>
          <a:xfrm>
            <a:off x="4663553" y="4462792"/>
            <a:ext cx="1082348" cy="307777"/>
          </a:xfrm>
          <a:prstGeom prst="rect">
            <a:avLst/>
          </a:prstGeom>
          <a:noFill/>
        </p:spPr>
        <p:txBody>
          <a:bodyPr wrap="none" rtlCol="0">
            <a:spAutoFit/>
          </a:bodyPr>
          <a:lstStyle/>
          <a:p>
            <a:r>
              <a:rPr lang="en-US" sz="1400"/>
              <a:t>CV Spindle</a:t>
            </a:r>
          </a:p>
        </p:txBody>
      </p:sp>
      <p:sp>
        <p:nvSpPr>
          <p:cNvPr id="26" name="TextBox 25">
            <a:extLst>
              <a:ext uri="{FF2B5EF4-FFF2-40B4-BE49-F238E27FC236}">
                <a16:creationId xmlns:a16="http://schemas.microsoft.com/office/drawing/2014/main" id="{EDB0D71C-C708-494A-BD29-FB5DDA0F42BE}"/>
              </a:ext>
            </a:extLst>
          </p:cNvPr>
          <p:cNvSpPr txBox="1"/>
          <p:nvPr/>
        </p:nvSpPr>
        <p:spPr>
          <a:xfrm>
            <a:off x="3910496" y="5580468"/>
            <a:ext cx="2355132" cy="307777"/>
          </a:xfrm>
          <a:prstGeom prst="rect">
            <a:avLst/>
          </a:prstGeom>
          <a:noFill/>
        </p:spPr>
        <p:txBody>
          <a:bodyPr wrap="none" rtlCol="0">
            <a:spAutoFit/>
          </a:bodyPr>
          <a:lstStyle/>
          <a:p>
            <a:r>
              <a:rPr lang="en-US" sz="1400"/>
              <a:t>Deep Groove Ball Bearings</a:t>
            </a:r>
            <a:endParaRPr lang="en-US"/>
          </a:p>
        </p:txBody>
      </p:sp>
      <p:sp>
        <p:nvSpPr>
          <p:cNvPr id="27" name="TextBox 26">
            <a:extLst>
              <a:ext uri="{FF2B5EF4-FFF2-40B4-BE49-F238E27FC236}">
                <a16:creationId xmlns:a16="http://schemas.microsoft.com/office/drawing/2014/main" id="{0F7EF077-2F4E-4E6C-B5F5-6AEC3B724B09}"/>
              </a:ext>
            </a:extLst>
          </p:cNvPr>
          <p:cNvSpPr txBox="1"/>
          <p:nvPr/>
        </p:nvSpPr>
        <p:spPr>
          <a:xfrm>
            <a:off x="565828" y="3732743"/>
            <a:ext cx="975523" cy="523220"/>
          </a:xfrm>
          <a:prstGeom prst="rect">
            <a:avLst/>
          </a:prstGeom>
          <a:noFill/>
        </p:spPr>
        <p:txBody>
          <a:bodyPr wrap="square" lIns="91440" tIns="45720" rIns="91440" bIns="45720" rtlCol="0" anchor="t">
            <a:spAutoFit/>
          </a:bodyPr>
          <a:lstStyle/>
          <a:p>
            <a:r>
              <a:rPr lang="en-US" sz="1400"/>
              <a:t>One-Way </a:t>
            </a:r>
            <a:endParaRPr lang="en-US"/>
          </a:p>
          <a:p>
            <a:r>
              <a:rPr lang="en-US" sz="1400"/>
              <a:t>Bearing</a:t>
            </a:r>
            <a:endParaRPr lang="en-US"/>
          </a:p>
        </p:txBody>
      </p:sp>
      <p:sp>
        <p:nvSpPr>
          <p:cNvPr id="28" name="TextBox 27">
            <a:extLst>
              <a:ext uri="{FF2B5EF4-FFF2-40B4-BE49-F238E27FC236}">
                <a16:creationId xmlns:a16="http://schemas.microsoft.com/office/drawing/2014/main" id="{2A116682-B6E3-4E26-A9F3-F6F8EF83104B}"/>
              </a:ext>
            </a:extLst>
          </p:cNvPr>
          <p:cNvSpPr txBox="1"/>
          <p:nvPr/>
        </p:nvSpPr>
        <p:spPr>
          <a:xfrm>
            <a:off x="319699" y="5448719"/>
            <a:ext cx="882547" cy="738664"/>
          </a:xfrm>
          <a:prstGeom prst="rect">
            <a:avLst/>
          </a:prstGeom>
          <a:noFill/>
        </p:spPr>
        <p:txBody>
          <a:bodyPr wrap="square" lIns="91440" tIns="45720" rIns="91440" bIns="45720" rtlCol="0" anchor="t">
            <a:spAutoFit/>
          </a:bodyPr>
          <a:lstStyle/>
          <a:p>
            <a:r>
              <a:rPr lang="en-US" sz="1400"/>
              <a:t>Splined Adapter </a:t>
            </a:r>
            <a:endParaRPr lang="en-US"/>
          </a:p>
          <a:p>
            <a:r>
              <a:rPr lang="en-US" sz="1400"/>
              <a:t>Sleeve</a:t>
            </a:r>
            <a:endParaRPr lang="en-US"/>
          </a:p>
        </p:txBody>
      </p:sp>
      <p:sp>
        <p:nvSpPr>
          <p:cNvPr id="7" name="TextBox 6">
            <a:extLst>
              <a:ext uri="{FF2B5EF4-FFF2-40B4-BE49-F238E27FC236}">
                <a16:creationId xmlns:a16="http://schemas.microsoft.com/office/drawing/2014/main" id="{7F4921AB-4B25-4C22-A1DF-01FB42B8F328}"/>
              </a:ext>
            </a:extLst>
          </p:cNvPr>
          <p:cNvSpPr txBox="1"/>
          <p:nvPr/>
        </p:nvSpPr>
        <p:spPr>
          <a:xfrm>
            <a:off x="1553135" y="618116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*CV Hub Assembly</a:t>
            </a:r>
          </a:p>
        </p:txBody>
      </p:sp>
      <p:pic>
        <p:nvPicPr>
          <p:cNvPr id="12" name="Picture 11">
            <a:extLst>
              <a:ext uri="{FF2B5EF4-FFF2-40B4-BE49-F238E27FC236}">
                <a16:creationId xmlns:a16="http://schemas.microsoft.com/office/drawing/2014/main" id="{8BBF89D7-C8B6-4F34-B6F5-0FD192E69D22}"/>
              </a:ext>
            </a:extLst>
          </p:cNvPr>
          <p:cNvPicPr>
            <a:picLocks noChangeAspect="1"/>
          </p:cNvPicPr>
          <p:nvPr/>
        </p:nvPicPr>
        <p:blipFill>
          <a:blip r:embed="rId3"/>
          <a:stretch>
            <a:fillRect/>
          </a:stretch>
        </p:blipFill>
        <p:spPr>
          <a:xfrm>
            <a:off x="6973045" y="4293220"/>
            <a:ext cx="4262931" cy="2164944"/>
          </a:xfrm>
          <a:prstGeom prst="rect">
            <a:avLst/>
          </a:prstGeom>
        </p:spPr>
      </p:pic>
      <p:sp>
        <p:nvSpPr>
          <p:cNvPr id="10" name="Rectangle 9">
            <a:extLst>
              <a:ext uri="{FF2B5EF4-FFF2-40B4-BE49-F238E27FC236}">
                <a16:creationId xmlns:a16="http://schemas.microsoft.com/office/drawing/2014/main" id="{89BC0453-E508-4613-B046-FA415A7FDFF9}"/>
              </a:ext>
            </a:extLst>
          </p:cNvPr>
          <p:cNvSpPr/>
          <p:nvPr/>
        </p:nvSpPr>
        <p:spPr>
          <a:xfrm>
            <a:off x="10569388" y="6176682"/>
            <a:ext cx="638735" cy="26894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87840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2CA325F1-D5D8-456E-B3CD-F4C34AEA0C46}"/>
              </a:ext>
            </a:extLst>
          </p:cNvPr>
          <p:cNvSpPr>
            <a:spLocks noGrp="1"/>
          </p:cNvSpPr>
          <p:nvPr>
            <p:ph type="title"/>
          </p:nvPr>
        </p:nvSpPr>
        <p:spPr/>
        <p:txBody>
          <a:bodyPr/>
          <a:lstStyle/>
          <a:p>
            <a:r>
              <a:rPr lang="en-US">
                <a:effectLst/>
              </a:rPr>
              <a:t>DRIVETRAIN - CVT</a:t>
            </a:r>
            <a:endParaRPr lang="en-US"/>
          </a:p>
        </p:txBody>
      </p:sp>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32</a:t>
            </a:fld>
            <a:endParaRPr lang="en-US">
              <a:solidFill>
                <a:srgbClr val="262626"/>
              </a:solidFill>
              <a:latin typeface="Arial"/>
            </a:endParaRPr>
          </a:p>
        </p:txBody>
      </p:sp>
      <p:sp>
        <p:nvSpPr>
          <p:cNvPr id="11" name="Text Placeholder 10">
            <a:extLst>
              <a:ext uri="{FF2B5EF4-FFF2-40B4-BE49-F238E27FC236}">
                <a16:creationId xmlns:a16="http://schemas.microsoft.com/office/drawing/2014/main" id="{A867FC28-8AB4-4FAA-8327-63DEF1BFB882}"/>
              </a:ext>
            </a:extLst>
          </p:cNvPr>
          <p:cNvSpPr>
            <a:spLocks noGrp="1"/>
          </p:cNvSpPr>
          <p:nvPr>
            <p:ph type="body" sz="quarter" idx="3"/>
          </p:nvPr>
        </p:nvSpPr>
        <p:spPr/>
        <p:txBody>
          <a:bodyPr/>
          <a:lstStyle/>
          <a:p>
            <a:r>
              <a:rPr lang="en-US"/>
              <a:t>CVT Secondary Design</a:t>
            </a:r>
          </a:p>
        </p:txBody>
      </p:sp>
      <p:sp>
        <p:nvSpPr>
          <p:cNvPr id="25" name="Text Placeholder 24">
            <a:extLst>
              <a:ext uri="{FF2B5EF4-FFF2-40B4-BE49-F238E27FC236}">
                <a16:creationId xmlns:a16="http://schemas.microsoft.com/office/drawing/2014/main" id="{00C12B2E-EC7E-4D2A-B2DC-432E5A1E65BA}"/>
              </a:ext>
            </a:extLst>
          </p:cNvPr>
          <p:cNvSpPr>
            <a:spLocks noGrp="1"/>
          </p:cNvSpPr>
          <p:nvPr>
            <p:ph type="body" idx="14"/>
          </p:nvPr>
        </p:nvSpPr>
        <p:spPr/>
        <p:txBody>
          <a:bodyPr/>
          <a:lstStyle/>
          <a:p>
            <a:r>
              <a:rPr lang="en-US"/>
              <a:t>CVT Primary Design</a:t>
            </a:r>
          </a:p>
        </p:txBody>
      </p:sp>
      <p:sp>
        <p:nvSpPr>
          <p:cNvPr id="13" name="Text Placeholder 12">
            <a:extLst>
              <a:ext uri="{FF2B5EF4-FFF2-40B4-BE49-F238E27FC236}">
                <a16:creationId xmlns:a16="http://schemas.microsoft.com/office/drawing/2014/main" id="{2F15EABF-FD5F-4968-934E-1F8FD6B59527}"/>
              </a:ext>
            </a:extLst>
          </p:cNvPr>
          <p:cNvSpPr>
            <a:spLocks noGrp="1"/>
          </p:cNvSpPr>
          <p:nvPr>
            <p:ph sz="half" idx="17"/>
          </p:nvPr>
        </p:nvSpPr>
        <p:spPr>
          <a:xfrm>
            <a:off x="228820" y="1402014"/>
            <a:ext cx="5721346" cy="1424313"/>
          </a:xfrm>
        </p:spPr>
        <p:txBody>
          <a:bodyPr>
            <a:normAutofit fontScale="92500"/>
          </a:bodyPr>
          <a:lstStyle/>
          <a:p>
            <a:pPr marL="285750" indent="-285750">
              <a:buFont typeface="Arial" panose="020B0604020202020204" pitchFamily="34" charset="0"/>
              <a:buChar char="•"/>
            </a:pPr>
            <a:r>
              <a:rPr lang="en-US" b="0"/>
              <a:t>10% reduction in weight 2.7lbs (2020)</a:t>
            </a:r>
          </a:p>
          <a:p>
            <a:pPr marL="285750" indent="-285750">
              <a:buFont typeface="Arial" panose="020B0604020202020204" pitchFamily="34" charset="0"/>
              <a:buChar char="•"/>
            </a:pPr>
            <a:r>
              <a:rPr lang="en-US" b="0"/>
              <a:t>Sheaves have 22% increase in surface area for better cooling</a:t>
            </a:r>
          </a:p>
          <a:p>
            <a:pPr marL="285750" indent="-285750">
              <a:buFont typeface="Arial" panose="020B0604020202020204" pitchFamily="34" charset="0"/>
              <a:buChar char="•"/>
            </a:pPr>
            <a:r>
              <a:rPr lang="en-US" b="0"/>
              <a:t>Quick change ramps &amp; weights</a:t>
            </a:r>
          </a:p>
          <a:p>
            <a:pPr marL="285750" indent="-285750">
              <a:buFont typeface="Arial" panose="020B0604020202020204" pitchFamily="34" charset="0"/>
              <a:buChar char="•"/>
            </a:pPr>
            <a:r>
              <a:rPr lang="en-US" b="0"/>
              <a:t>Belt width increased for a better range: 3.3:0.5</a:t>
            </a:r>
          </a:p>
          <a:p>
            <a:pPr marL="285750" indent="-285750">
              <a:buFont typeface="Arial" panose="020B0604020202020204" pitchFamily="34" charset="0"/>
              <a:buChar char="•"/>
            </a:pPr>
            <a:r>
              <a:rPr lang="en-US" b="0"/>
              <a:t>Custom ramp geometry</a:t>
            </a:r>
          </a:p>
          <a:p>
            <a:pPr marL="285750" indent="-285750">
              <a:buFont typeface="Arial" panose="020B0604020202020204" pitchFamily="34" charset="0"/>
              <a:buChar char="•"/>
            </a:pPr>
            <a:endParaRPr lang="en-US" sz="1400" b="0"/>
          </a:p>
        </p:txBody>
      </p:sp>
      <p:sp>
        <p:nvSpPr>
          <p:cNvPr id="19" name="Text Placeholder 18">
            <a:extLst>
              <a:ext uri="{FF2B5EF4-FFF2-40B4-BE49-F238E27FC236}">
                <a16:creationId xmlns:a16="http://schemas.microsoft.com/office/drawing/2014/main" id="{17BC9F08-189A-438E-81D6-E07A62A60DE8}"/>
              </a:ext>
            </a:extLst>
          </p:cNvPr>
          <p:cNvSpPr>
            <a:spLocks noGrp="1"/>
          </p:cNvSpPr>
          <p:nvPr>
            <p:ph sz="half" idx="18"/>
          </p:nvPr>
        </p:nvSpPr>
        <p:spPr>
          <a:xfrm>
            <a:off x="6243176" y="1335066"/>
            <a:ext cx="5720004" cy="1051312"/>
          </a:xfrm>
        </p:spPr>
        <p:txBody>
          <a:bodyPr>
            <a:normAutofit lnSpcReduction="10000"/>
          </a:bodyPr>
          <a:lstStyle/>
          <a:p>
            <a:pPr marL="285750" indent="-285750">
              <a:buFont typeface="Arial" panose="020B0604020202020204" pitchFamily="34" charset="0"/>
              <a:buChar char="•"/>
            </a:pPr>
            <a:r>
              <a:rPr lang="en-US" b="0"/>
              <a:t>16% reduction in weight 2.4lbs (2020)</a:t>
            </a:r>
          </a:p>
          <a:p>
            <a:pPr marL="285750" indent="-285750">
              <a:buFont typeface="Arial" panose="020B0604020202020204" pitchFamily="34" charset="0"/>
              <a:buChar char="•"/>
            </a:pPr>
            <a:r>
              <a:rPr lang="en-US" b="0"/>
              <a:t>Increased roller efficiency by disassembling and dry lubing</a:t>
            </a:r>
          </a:p>
          <a:p>
            <a:pPr marL="285750" indent="-285750">
              <a:buFont typeface="Arial" panose="020B0604020202020204" pitchFamily="34" charset="0"/>
              <a:buChar char="•"/>
            </a:pPr>
            <a:r>
              <a:rPr lang="en-US" b="0"/>
              <a:t>Axial limiter for pulling/climbing events</a:t>
            </a:r>
          </a:p>
          <a:p>
            <a:pPr marL="285750" indent="-285750">
              <a:buFont typeface="Arial" panose="020B0604020202020204" pitchFamily="34" charset="0"/>
              <a:buChar char="•"/>
            </a:pPr>
            <a:r>
              <a:rPr lang="en-US" b="0"/>
              <a:t>Custom helix profile with variable angle </a:t>
            </a:r>
          </a:p>
        </p:txBody>
      </p:sp>
      <p:pic>
        <p:nvPicPr>
          <p:cNvPr id="8" name="Picture 7">
            <a:extLst>
              <a:ext uri="{FF2B5EF4-FFF2-40B4-BE49-F238E27FC236}">
                <a16:creationId xmlns:a16="http://schemas.microsoft.com/office/drawing/2014/main" id="{3A7400C1-E374-4526-B1D0-707415D53F0D}"/>
              </a:ext>
            </a:extLst>
          </p:cNvPr>
          <p:cNvPicPr>
            <a:picLocks noChangeAspect="1"/>
          </p:cNvPicPr>
          <p:nvPr/>
        </p:nvPicPr>
        <p:blipFill rotWithShape="1">
          <a:blip r:embed="rId2"/>
          <a:srcRect b="15023"/>
          <a:stretch/>
        </p:blipFill>
        <p:spPr>
          <a:xfrm>
            <a:off x="1081415" y="2752435"/>
            <a:ext cx="3403180" cy="3574196"/>
          </a:xfrm>
          <a:prstGeom prst="rect">
            <a:avLst/>
          </a:prstGeom>
          <a:ln>
            <a:solidFill>
              <a:schemeClr val="tx1"/>
            </a:solidFill>
          </a:ln>
        </p:spPr>
      </p:pic>
      <p:pic>
        <p:nvPicPr>
          <p:cNvPr id="3" name="Picture 2">
            <a:extLst>
              <a:ext uri="{FF2B5EF4-FFF2-40B4-BE49-F238E27FC236}">
                <a16:creationId xmlns:a16="http://schemas.microsoft.com/office/drawing/2014/main" id="{9B7249CF-42A2-4BAE-BCC4-33F53F20F89B}"/>
              </a:ext>
            </a:extLst>
          </p:cNvPr>
          <p:cNvPicPr>
            <a:picLocks noChangeAspect="1"/>
          </p:cNvPicPr>
          <p:nvPr/>
        </p:nvPicPr>
        <p:blipFill>
          <a:blip r:embed="rId3"/>
          <a:stretch>
            <a:fillRect/>
          </a:stretch>
        </p:blipFill>
        <p:spPr>
          <a:xfrm>
            <a:off x="7324627" y="2592201"/>
            <a:ext cx="3087904" cy="3723423"/>
          </a:xfrm>
          <a:prstGeom prst="rect">
            <a:avLst/>
          </a:prstGeom>
          <a:ln>
            <a:solidFill>
              <a:schemeClr val="tx1"/>
            </a:solidFill>
          </a:ln>
        </p:spPr>
      </p:pic>
      <p:sp>
        <p:nvSpPr>
          <p:cNvPr id="2" name="TextBox 1">
            <a:extLst>
              <a:ext uri="{FF2B5EF4-FFF2-40B4-BE49-F238E27FC236}">
                <a16:creationId xmlns:a16="http://schemas.microsoft.com/office/drawing/2014/main" id="{2B2CD563-2F12-4FD6-BE05-5B0570E6BD58}"/>
              </a:ext>
            </a:extLst>
          </p:cNvPr>
          <p:cNvSpPr txBox="1"/>
          <p:nvPr/>
        </p:nvSpPr>
        <p:spPr>
          <a:xfrm>
            <a:off x="1721224" y="6326841"/>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Figure 2: Primary CVT Design</a:t>
            </a:r>
          </a:p>
        </p:txBody>
      </p:sp>
      <p:sp>
        <p:nvSpPr>
          <p:cNvPr id="4" name="TextBox 3">
            <a:extLst>
              <a:ext uri="{FF2B5EF4-FFF2-40B4-BE49-F238E27FC236}">
                <a16:creationId xmlns:a16="http://schemas.microsoft.com/office/drawing/2014/main" id="{0A81C2AF-5666-4823-BC99-83BCC02DB49E}"/>
              </a:ext>
            </a:extLst>
          </p:cNvPr>
          <p:cNvSpPr txBox="1"/>
          <p:nvPr/>
        </p:nvSpPr>
        <p:spPr>
          <a:xfrm>
            <a:off x="7657540" y="632404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Figure 3: Secondary CVT Design</a:t>
            </a:r>
          </a:p>
        </p:txBody>
      </p:sp>
    </p:spTree>
    <p:extLst>
      <p:ext uri="{BB962C8B-B14F-4D97-AF65-F5344CB8AC3E}">
        <p14:creationId xmlns:p14="http://schemas.microsoft.com/office/powerpoint/2010/main" val="31632418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p:txBody>
          <a:bodyPr/>
          <a:lstStyle/>
          <a:p>
            <a:r>
              <a:rPr lang="en-US"/>
              <a:t>CVT  Modeling</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DRIVETRAIN - CVT</a:t>
            </a:r>
            <a:endParaRPr lang="en-US"/>
          </a:p>
        </p:txBody>
      </p:sp>
      <p:sp>
        <p:nvSpPr>
          <p:cNvPr id="4" name="Content Placeholder 3">
            <a:extLst>
              <a:ext uri="{FF2B5EF4-FFF2-40B4-BE49-F238E27FC236}">
                <a16:creationId xmlns:a16="http://schemas.microsoft.com/office/drawing/2014/main" id="{F8DA0C02-DDF7-4736-921F-4E0EEB51FF3B}"/>
              </a:ext>
            </a:extLst>
          </p:cNvPr>
          <p:cNvSpPr>
            <a:spLocks noGrp="1"/>
          </p:cNvSpPr>
          <p:nvPr>
            <p:ph sz="half" idx="1"/>
          </p:nvPr>
        </p:nvSpPr>
        <p:spPr/>
        <p:txBody>
          <a:bodyPr vert="horz" lIns="91440" tIns="45720" rIns="91440" bIns="45720" rtlCol="0" anchor="t">
            <a:normAutofit/>
          </a:bodyPr>
          <a:lstStyle/>
          <a:p>
            <a:pPr marL="285750" indent="-285750">
              <a:buFont typeface="Arial" panose="020B0604020202020204" pitchFamily="34" charset="0"/>
              <a:buChar char="•"/>
            </a:pPr>
            <a:r>
              <a:rPr lang="en-US" sz="1800" b="0">
                <a:latin typeface="Arial"/>
                <a:cs typeface="Arial"/>
              </a:rPr>
              <a:t>CVT designed based off data from custom dynamometer</a:t>
            </a:r>
          </a:p>
          <a:p>
            <a:pPr marL="285750" indent="-285750">
              <a:buFont typeface="Arial" panose="020B0604020202020204" pitchFamily="34" charset="0"/>
              <a:buChar char="•"/>
            </a:pPr>
            <a:r>
              <a:rPr lang="en-US" sz="1800" b="0">
                <a:latin typeface="Arial"/>
                <a:cs typeface="Arial"/>
              </a:rPr>
              <a:t>Weight and spring forces derived from target engagement (1350 RPM based off engine torque curve) </a:t>
            </a:r>
            <a:endParaRPr lang="en-US" sz="1800" b="0"/>
          </a:p>
          <a:p>
            <a:pPr marL="285750" indent="-285750">
              <a:buFont typeface="Arial" panose="020B0604020202020204" pitchFamily="34" charset="0"/>
              <a:buChar char="•"/>
            </a:pPr>
            <a:r>
              <a:rPr lang="en-US" sz="1800" b="0">
                <a:latin typeface="Arial"/>
                <a:cs typeface="Arial"/>
              </a:rPr>
              <a:t>100 ft acceleration runs were conducted using 2020 vehicle with chassis mounted accelerometers, speed sensors and tachometer.  </a:t>
            </a:r>
            <a:endParaRPr lang="en-US" sz="1800" b="0"/>
          </a:p>
          <a:p>
            <a:endParaRPr lang="en-US"/>
          </a:p>
        </p:txBody>
      </p:sp>
      <p:sp>
        <p:nvSpPr>
          <p:cNvPr id="5" name="Content Placeholder 4">
            <a:extLst>
              <a:ext uri="{FF2B5EF4-FFF2-40B4-BE49-F238E27FC236}">
                <a16:creationId xmlns:a16="http://schemas.microsoft.com/office/drawing/2014/main" id="{5847BD5C-49CA-49E8-8378-310686DB1E37}"/>
              </a:ext>
            </a:extLst>
          </p:cNvPr>
          <p:cNvSpPr>
            <a:spLocks noGrp="1"/>
          </p:cNvSpPr>
          <p:nvPr>
            <p:ph sz="half" idx="2"/>
          </p:nvPr>
        </p:nvSpPr>
        <p:spPr/>
        <p:txBody>
          <a:bodyPr vert="horz" lIns="91440" tIns="45720" rIns="91440" bIns="45720" rtlCol="0" anchor="t">
            <a:normAutofit/>
          </a:bodyPr>
          <a:lstStyle/>
          <a:p>
            <a:pPr marL="342900" indent="-342900">
              <a:buFont typeface="Arial" panose="020B0604020202020204" pitchFamily="34" charset="0"/>
              <a:buChar char="•"/>
            </a:pPr>
            <a:r>
              <a:rPr lang="en-US" sz="1800" b="0">
                <a:latin typeface="Arial"/>
                <a:cs typeface="Arial"/>
              </a:rPr>
              <a:t>MATLAB was used to iterate ramp and helix geometries with a simple force diagram and centrifugal force equation.</a:t>
            </a:r>
          </a:p>
          <a:p>
            <a:pPr marL="342900" indent="-342900">
              <a:buFont typeface="Arial" panose="020B0604020202020204" pitchFamily="34" charset="0"/>
              <a:buChar char="•"/>
            </a:pPr>
            <a:r>
              <a:rPr lang="en-US" sz="1800" b="0">
                <a:latin typeface="Arial"/>
                <a:cs typeface="Arial"/>
              </a:rPr>
              <a:t>Math model performs slip check using sheave clamp force and required wheel torque values</a:t>
            </a:r>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33</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normAutofit/>
          </a:bodyPr>
          <a:lstStyle/>
          <a:p>
            <a:r>
              <a:rPr lang="en-US">
                <a:latin typeface="Arial"/>
                <a:cs typeface="Arial"/>
              </a:rPr>
              <a:t> CVT design rationale/data collection for analysis</a:t>
            </a:r>
            <a:endParaRPr lang="en-US"/>
          </a:p>
        </p:txBody>
      </p:sp>
      <p:pic>
        <p:nvPicPr>
          <p:cNvPr id="7" name="Picture 6">
            <a:extLst>
              <a:ext uri="{FF2B5EF4-FFF2-40B4-BE49-F238E27FC236}">
                <a16:creationId xmlns:a16="http://schemas.microsoft.com/office/drawing/2014/main" id="{047E42E9-AA1A-4607-81C1-B7A4617BA57A}"/>
              </a:ext>
            </a:extLst>
          </p:cNvPr>
          <p:cNvPicPr>
            <a:picLocks noChangeAspect="1"/>
          </p:cNvPicPr>
          <p:nvPr/>
        </p:nvPicPr>
        <p:blipFill>
          <a:blip r:embed="rId2"/>
          <a:stretch>
            <a:fillRect/>
          </a:stretch>
        </p:blipFill>
        <p:spPr>
          <a:xfrm>
            <a:off x="4376019" y="4016092"/>
            <a:ext cx="3128995" cy="1911897"/>
          </a:xfrm>
          <a:prstGeom prst="rect">
            <a:avLst/>
          </a:prstGeom>
          <a:ln>
            <a:solidFill>
              <a:schemeClr val="tx1"/>
            </a:solidFill>
          </a:ln>
        </p:spPr>
      </p:pic>
      <p:cxnSp>
        <p:nvCxnSpPr>
          <p:cNvPr id="10" name="Straight Arrow Connector 9">
            <a:extLst>
              <a:ext uri="{FF2B5EF4-FFF2-40B4-BE49-F238E27FC236}">
                <a16:creationId xmlns:a16="http://schemas.microsoft.com/office/drawing/2014/main" id="{1B253A2B-833D-43A7-9CE8-C7375C667CA4}"/>
              </a:ext>
            </a:extLst>
          </p:cNvPr>
          <p:cNvCxnSpPr>
            <a:cxnSpLocks/>
          </p:cNvCxnSpPr>
          <p:nvPr/>
        </p:nvCxnSpPr>
        <p:spPr>
          <a:xfrm flipH="1">
            <a:off x="6337042" y="3656456"/>
            <a:ext cx="2141940" cy="8366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C52FD6A-F4D5-40F1-855E-847115AE6220}"/>
              </a:ext>
            </a:extLst>
          </p:cNvPr>
          <p:cNvCxnSpPr>
            <a:cxnSpLocks/>
          </p:cNvCxnSpPr>
          <p:nvPr/>
        </p:nvCxnSpPr>
        <p:spPr>
          <a:xfrm flipH="1">
            <a:off x="6668655" y="4215158"/>
            <a:ext cx="2151152" cy="7568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E94804D-12B8-4045-A587-55BA5CB99726}"/>
              </a:ext>
            </a:extLst>
          </p:cNvPr>
          <p:cNvCxnSpPr>
            <a:cxnSpLocks/>
          </p:cNvCxnSpPr>
          <p:nvPr/>
        </p:nvCxnSpPr>
        <p:spPr>
          <a:xfrm flipH="1">
            <a:off x="6510443" y="5269464"/>
            <a:ext cx="2476787" cy="435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804F2F5F-582F-46BF-84C1-85DF33B2537F}"/>
              </a:ext>
            </a:extLst>
          </p:cNvPr>
          <p:cNvSpPr txBox="1"/>
          <p:nvPr/>
        </p:nvSpPr>
        <p:spPr>
          <a:xfrm>
            <a:off x="8493224" y="3465999"/>
            <a:ext cx="1717963" cy="276999"/>
          </a:xfrm>
          <a:prstGeom prst="rect">
            <a:avLst/>
          </a:prstGeom>
          <a:noFill/>
        </p:spPr>
        <p:txBody>
          <a:bodyPr wrap="square" rtlCol="0">
            <a:spAutoFit/>
          </a:bodyPr>
          <a:lstStyle/>
          <a:p>
            <a:r>
              <a:rPr lang="en-US" sz="1200"/>
              <a:t>Primary Ramp</a:t>
            </a:r>
          </a:p>
        </p:txBody>
      </p:sp>
      <p:sp>
        <p:nvSpPr>
          <p:cNvPr id="20" name="TextBox 19">
            <a:extLst>
              <a:ext uri="{FF2B5EF4-FFF2-40B4-BE49-F238E27FC236}">
                <a16:creationId xmlns:a16="http://schemas.microsoft.com/office/drawing/2014/main" id="{6C3AA3A1-836E-4A6D-9FA8-9CC5ACFBF32C}"/>
              </a:ext>
            </a:extLst>
          </p:cNvPr>
          <p:cNvSpPr txBox="1"/>
          <p:nvPr/>
        </p:nvSpPr>
        <p:spPr>
          <a:xfrm>
            <a:off x="8838889" y="4051229"/>
            <a:ext cx="1967656" cy="276999"/>
          </a:xfrm>
          <a:prstGeom prst="rect">
            <a:avLst/>
          </a:prstGeom>
          <a:noFill/>
        </p:spPr>
        <p:txBody>
          <a:bodyPr wrap="square" rtlCol="0">
            <a:spAutoFit/>
          </a:bodyPr>
          <a:lstStyle/>
          <a:p>
            <a:r>
              <a:rPr lang="en-US" sz="1200"/>
              <a:t>Quick Change Fly-Weight</a:t>
            </a:r>
          </a:p>
        </p:txBody>
      </p:sp>
      <p:sp>
        <p:nvSpPr>
          <p:cNvPr id="21" name="TextBox 20">
            <a:extLst>
              <a:ext uri="{FF2B5EF4-FFF2-40B4-BE49-F238E27FC236}">
                <a16:creationId xmlns:a16="http://schemas.microsoft.com/office/drawing/2014/main" id="{E9E08716-830A-4794-85D6-79E6B2B87ED1}"/>
              </a:ext>
            </a:extLst>
          </p:cNvPr>
          <p:cNvSpPr txBox="1"/>
          <p:nvPr/>
        </p:nvSpPr>
        <p:spPr>
          <a:xfrm>
            <a:off x="8970031" y="5130964"/>
            <a:ext cx="1717963" cy="276999"/>
          </a:xfrm>
          <a:prstGeom prst="rect">
            <a:avLst/>
          </a:prstGeom>
          <a:noFill/>
        </p:spPr>
        <p:txBody>
          <a:bodyPr wrap="square" rtlCol="0">
            <a:spAutoFit/>
          </a:bodyPr>
          <a:lstStyle/>
          <a:p>
            <a:r>
              <a:rPr lang="en-US" sz="1200"/>
              <a:t>Dry Lubed Roller</a:t>
            </a:r>
          </a:p>
        </p:txBody>
      </p:sp>
      <p:sp>
        <p:nvSpPr>
          <p:cNvPr id="9" name="TextBox 8">
            <a:extLst>
              <a:ext uri="{FF2B5EF4-FFF2-40B4-BE49-F238E27FC236}">
                <a16:creationId xmlns:a16="http://schemas.microsoft.com/office/drawing/2014/main" id="{B119FF7E-ED9D-4904-BA37-377E2975C720}"/>
              </a:ext>
            </a:extLst>
          </p:cNvPr>
          <p:cNvSpPr txBox="1"/>
          <p:nvPr/>
        </p:nvSpPr>
        <p:spPr>
          <a:xfrm>
            <a:off x="4377018" y="59570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*CVT roller/ramp section view</a:t>
            </a:r>
            <a:endParaRPr lang="en-US" sz="1200">
              <a:highlight>
                <a:srgbClr val="FFFF00"/>
              </a:highlight>
              <a:cs typeface="Arial"/>
            </a:endParaRPr>
          </a:p>
        </p:txBody>
      </p:sp>
    </p:spTree>
    <p:extLst>
      <p:ext uri="{BB962C8B-B14F-4D97-AF65-F5344CB8AC3E}">
        <p14:creationId xmlns:p14="http://schemas.microsoft.com/office/powerpoint/2010/main" val="41660233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p:txBody>
          <a:bodyPr>
            <a:normAutofit fontScale="85000" lnSpcReduction="10000"/>
          </a:bodyPr>
          <a:lstStyle/>
          <a:p>
            <a:r>
              <a:rPr lang="en-US"/>
              <a:t> CVT / Transmission Correlation of Analysis and Testing</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DRIVETRAIN - CVT</a:t>
            </a:r>
            <a:endParaRPr lang="en-US"/>
          </a:p>
        </p:txBody>
      </p:sp>
      <p:sp>
        <p:nvSpPr>
          <p:cNvPr id="4" name="Content Placeholder 3">
            <a:extLst>
              <a:ext uri="{FF2B5EF4-FFF2-40B4-BE49-F238E27FC236}">
                <a16:creationId xmlns:a16="http://schemas.microsoft.com/office/drawing/2014/main" id="{F8DA0C02-DDF7-4736-921F-4E0EEB51FF3B}"/>
              </a:ext>
            </a:extLst>
          </p:cNvPr>
          <p:cNvSpPr>
            <a:spLocks noGrp="1"/>
          </p:cNvSpPr>
          <p:nvPr>
            <p:ph sz="half" idx="1"/>
          </p:nvPr>
        </p:nvSpPr>
        <p:spPr/>
        <p:txBody>
          <a:bodyPr vert="horz" lIns="91440" tIns="45720" rIns="91440" bIns="45720" rtlCol="0" anchor="t">
            <a:normAutofit/>
          </a:bodyPr>
          <a:lstStyle/>
          <a:p>
            <a:pPr marL="285750" indent="-285750">
              <a:buChar char="•"/>
            </a:pPr>
            <a:r>
              <a:rPr lang="en-US" sz="1600" b="0"/>
              <a:t>Lever Actuated CVT was made and tested to gather sheave force data though a spring scale for maximum torque output.</a:t>
            </a:r>
            <a:endParaRPr lang="en-US"/>
          </a:p>
          <a:p>
            <a:pPr marL="285750" indent="-285750">
              <a:buChar char="•"/>
            </a:pPr>
            <a:r>
              <a:rPr lang="en-US" sz="1600" b="0">
                <a:latin typeface="Arial"/>
                <a:cs typeface="Arial"/>
              </a:rPr>
              <a:t>Future work includes:</a:t>
            </a:r>
            <a:endParaRPr lang="en-US" sz="1600" b="0"/>
          </a:p>
          <a:p>
            <a:pPr marL="571500" lvl="1" indent="-285750">
              <a:buChar char="•"/>
            </a:pPr>
            <a:r>
              <a:rPr lang="en-US" sz="1400">
                <a:latin typeface="Arial"/>
                <a:cs typeface="Arial"/>
              </a:rPr>
              <a:t>Mounting </a:t>
            </a:r>
            <a:r>
              <a:rPr lang="en-US" sz="1400" b="0">
                <a:latin typeface="Arial"/>
                <a:cs typeface="Arial"/>
              </a:rPr>
              <a:t>a data acquisition system to evaluate sheave position, RPM in and RPM out</a:t>
            </a:r>
            <a:r>
              <a:rPr lang="en-US" sz="1400">
                <a:latin typeface="Arial"/>
                <a:cs typeface="Arial"/>
              </a:rPr>
              <a:t> </a:t>
            </a:r>
            <a:endParaRPr lang="en-US" sz="1400"/>
          </a:p>
          <a:p>
            <a:pPr marL="571500" lvl="1" indent="-285750">
              <a:buChar char="•"/>
            </a:pPr>
            <a:r>
              <a:rPr lang="en-US" sz="1400" b="0">
                <a:latin typeface="Arial"/>
                <a:cs typeface="Arial"/>
              </a:rPr>
              <a:t>Sheave position will be monitored using linear potentiometer fixed to drive pulley. </a:t>
            </a:r>
            <a:endParaRPr lang="en-US" sz="1400" b="0"/>
          </a:p>
          <a:p>
            <a:endParaRPr lang="en-US" sz="1600" b="0"/>
          </a:p>
        </p:txBody>
      </p:sp>
      <p:pic>
        <p:nvPicPr>
          <p:cNvPr id="9" name="Content Placeholder 8" descr="A close-up of a car engine&#10;&#10;Description automatically generated with medium confidence">
            <a:extLst>
              <a:ext uri="{FF2B5EF4-FFF2-40B4-BE49-F238E27FC236}">
                <a16:creationId xmlns:a16="http://schemas.microsoft.com/office/drawing/2014/main" id="{782D3E82-CF92-4BFD-9897-C75364309AE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422447" y="3369212"/>
            <a:ext cx="2706063" cy="3088132"/>
          </a:xfrm>
          <a:ln>
            <a:solidFill>
              <a:schemeClr val="tx1"/>
            </a:solidFill>
          </a:ln>
        </p:spPr>
      </p:pic>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34</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t> CVT / Transmission Testing / Validation</a:t>
            </a:r>
          </a:p>
        </p:txBody>
      </p:sp>
      <p:sp>
        <p:nvSpPr>
          <p:cNvPr id="10" name="Content Placeholder 3">
            <a:extLst>
              <a:ext uri="{FF2B5EF4-FFF2-40B4-BE49-F238E27FC236}">
                <a16:creationId xmlns:a16="http://schemas.microsoft.com/office/drawing/2014/main" id="{7003D073-F3B1-4076-BFE0-2D792F64F34E}"/>
              </a:ext>
            </a:extLst>
          </p:cNvPr>
          <p:cNvSpPr txBox="1">
            <a:spLocks/>
          </p:cNvSpPr>
          <p:nvPr/>
        </p:nvSpPr>
        <p:spPr>
          <a:xfrm>
            <a:off x="6216419" y="1235037"/>
            <a:ext cx="5711364" cy="4969050"/>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200"/>
              </a:spcBef>
              <a:buFont typeface="Arial" pitchFamily="34" charset="0"/>
              <a:buNone/>
              <a:defRPr lang="en-US" sz="24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lang="en-US" sz="2000" b="0" kern="1200" dirty="0" smtClean="0">
                <a:solidFill>
                  <a:schemeClr val="tx1"/>
                </a:solidFill>
                <a:latin typeface="Arial" pitchFamily="34" charset="0"/>
                <a:ea typeface="+mn-ea"/>
                <a:cs typeface="Arial" pitchFamily="34" charset="0"/>
              </a:defRPr>
            </a:lvl2pPr>
            <a:lvl3pPr marL="511175" indent="-146050" algn="l" defTabSz="914400" rtl="0" eaLnBrk="1" latinLnBrk="0" hangingPunct="1">
              <a:lnSpc>
                <a:spcPct val="90000"/>
              </a:lnSpc>
              <a:spcBef>
                <a:spcPts val="400"/>
              </a:spcBef>
              <a:spcAft>
                <a:spcPts val="0"/>
              </a:spcAft>
              <a:buFont typeface="Arial" pitchFamily="34" charset="0"/>
              <a:buNone/>
              <a:defRPr lang="en-US" sz="1800" b="0" i="1" kern="1200" dirty="0" smtClean="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lang="en-US" sz="1400" b="0" kern="1200" dirty="0" smtClean="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lang="en-US" sz="1400" b="0" kern="1200" dirty="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85750" indent="-285750">
              <a:buChar char="•"/>
            </a:pPr>
            <a:r>
              <a:rPr lang="en-US" sz="1600" b="0">
                <a:latin typeface="Arial"/>
                <a:cs typeface="Arial"/>
              </a:rPr>
              <a:t>Sheave force data was used to plug into MATLAB models which developed ramp profile geometry</a:t>
            </a:r>
            <a:endParaRPr lang="en-US" sz="1600" b="0"/>
          </a:p>
          <a:p>
            <a:pPr marL="285750" indent="-285750">
              <a:buChar char="•"/>
            </a:pPr>
            <a:r>
              <a:rPr lang="en-US" sz="1600" b="0">
                <a:latin typeface="Arial"/>
                <a:cs typeface="Arial"/>
              </a:rPr>
              <a:t>Fly weights were then optimized to create adequate sheave force for expected driving conditions</a:t>
            </a:r>
            <a:endParaRPr lang="en-US" sz="1600" b="0"/>
          </a:p>
          <a:p>
            <a:pPr marL="285750" indent="-285750">
              <a:buChar char="•"/>
            </a:pPr>
            <a:r>
              <a:rPr lang="en-US" sz="1600" b="0">
                <a:latin typeface="Arial"/>
                <a:cs typeface="Arial"/>
              </a:rPr>
              <a:t>Data from acquisition system will be used to determine when belt slippage occurs by knowing the sheave position which will give ratio. RPM out can be calculated from RPM in. With this data belt slippage can be minimized. </a:t>
            </a:r>
            <a:endParaRPr lang="en-US" sz="1600" b="0"/>
          </a:p>
          <a:p>
            <a:endParaRPr lang="en-US" sz="1600" b="0"/>
          </a:p>
          <a:p>
            <a:endParaRPr lang="en-US" sz="1600" b="0"/>
          </a:p>
        </p:txBody>
      </p:sp>
      <p:graphicFrame>
        <p:nvGraphicFramePr>
          <p:cNvPr id="7" name="Table 10">
            <a:extLst>
              <a:ext uri="{FF2B5EF4-FFF2-40B4-BE49-F238E27FC236}">
                <a16:creationId xmlns:a16="http://schemas.microsoft.com/office/drawing/2014/main" id="{D1BF7E34-1F44-475F-B245-38644E099F1E}"/>
              </a:ext>
            </a:extLst>
          </p:cNvPr>
          <p:cNvGraphicFramePr>
            <a:graphicFrameLocks noGrp="1"/>
          </p:cNvGraphicFramePr>
          <p:nvPr>
            <p:extLst>
              <p:ext uri="{D42A27DB-BD31-4B8C-83A1-F6EECF244321}">
                <p14:modId xmlns:p14="http://schemas.microsoft.com/office/powerpoint/2010/main" val="584888091"/>
              </p:ext>
            </p:extLst>
          </p:nvPr>
        </p:nvGraphicFramePr>
        <p:xfrm>
          <a:off x="6073253" y="4003343"/>
          <a:ext cx="5986059" cy="1483360"/>
        </p:xfrm>
        <a:graphic>
          <a:graphicData uri="http://schemas.openxmlformats.org/drawingml/2006/table">
            <a:tbl>
              <a:tblPr firstRow="1" bandRow="1">
                <a:tableStyleId>{BDBED569-4797-4DF1-A0F4-6AAB3CD982D8}</a:tableStyleId>
              </a:tblPr>
              <a:tblGrid>
                <a:gridCol w="1922059">
                  <a:extLst>
                    <a:ext uri="{9D8B030D-6E8A-4147-A177-3AD203B41FA5}">
                      <a16:colId xmlns:a16="http://schemas.microsoft.com/office/drawing/2014/main" val="931080982"/>
                    </a:ext>
                  </a:extLst>
                </a:gridCol>
                <a:gridCol w="2032000">
                  <a:extLst>
                    <a:ext uri="{9D8B030D-6E8A-4147-A177-3AD203B41FA5}">
                      <a16:colId xmlns:a16="http://schemas.microsoft.com/office/drawing/2014/main" val="3957474192"/>
                    </a:ext>
                  </a:extLst>
                </a:gridCol>
                <a:gridCol w="2032000">
                  <a:extLst>
                    <a:ext uri="{9D8B030D-6E8A-4147-A177-3AD203B41FA5}">
                      <a16:colId xmlns:a16="http://schemas.microsoft.com/office/drawing/2014/main" val="4151077923"/>
                    </a:ext>
                  </a:extLst>
                </a:gridCol>
              </a:tblGrid>
              <a:tr h="370840">
                <a:tc>
                  <a:txBody>
                    <a:bodyPr/>
                    <a:lstStyle/>
                    <a:p>
                      <a:r>
                        <a:rPr lang="en-US" sz="1600" b="1"/>
                        <a:t>Run #</a:t>
                      </a:r>
                    </a:p>
                  </a:txBody>
                  <a:tcPr>
                    <a:solidFill>
                      <a:schemeClr val="bg2">
                        <a:lumMod val="95000"/>
                      </a:schemeClr>
                    </a:solidFill>
                  </a:tcPr>
                </a:tc>
                <a:tc>
                  <a:txBody>
                    <a:bodyPr/>
                    <a:lstStyle/>
                    <a:p>
                      <a:r>
                        <a:rPr lang="en-US" sz="1600"/>
                        <a:t>Max Sheave Force</a:t>
                      </a:r>
                    </a:p>
                  </a:txBody>
                  <a:tcPr>
                    <a:solidFill>
                      <a:schemeClr val="bg2">
                        <a:lumMod val="95000"/>
                      </a:schemeClr>
                    </a:solidFill>
                  </a:tcPr>
                </a:tc>
                <a:tc>
                  <a:txBody>
                    <a:bodyPr/>
                    <a:lstStyle/>
                    <a:p>
                      <a:r>
                        <a:rPr lang="en-US"/>
                        <a:t>Stall Load</a:t>
                      </a:r>
                    </a:p>
                  </a:txBody>
                  <a:tcPr>
                    <a:solidFill>
                      <a:schemeClr val="bg2">
                        <a:lumMod val="95000"/>
                      </a:schemeClr>
                    </a:solidFill>
                  </a:tcPr>
                </a:tc>
                <a:extLst>
                  <a:ext uri="{0D108BD9-81ED-4DB2-BD59-A6C34878D82A}">
                    <a16:rowId xmlns:a16="http://schemas.microsoft.com/office/drawing/2014/main" val="2266985768"/>
                  </a:ext>
                </a:extLst>
              </a:tr>
              <a:tr h="370840">
                <a:tc>
                  <a:txBody>
                    <a:bodyPr/>
                    <a:lstStyle/>
                    <a:p>
                      <a:r>
                        <a:rPr lang="en-US"/>
                        <a:t>1</a:t>
                      </a:r>
                    </a:p>
                  </a:txBody>
                  <a:tcPr>
                    <a:solidFill>
                      <a:schemeClr val="bg2">
                        <a:lumMod val="95000"/>
                      </a:schemeClr>
                    </a:solidFill>
                  </a:tcPr>
                </a:tc>
                <a:tc>
                  <a:txBody>
                    <a:bodyPr/>
                    <a:lstStyle/>
                    <a:p>
                      <a:r>
                        <a:rPr lang="en-US"/>
                        <a:t>287lbf </a:t>
                      </a:r>
                    </a:p>
                  </a:txBody>
                  <a:tcPr>
                    <a:solidFill>
                      <a:schemeClr val="bg2">
                        <a:lumMod val="95000"/>
                      </a:schemeClr>
                    </a:solidFill>
                  </a:tcPr>
                </a:tc>
                <a:tc>
                  <a:txBody>
                    <a:bodyPr/>
                    <a:lstStyle/>
                    <a:p>
                      <a:r>
                        <a:rPr lang="en-US"/>
                        <a:t>14.22 ft*lb</a:t>
                      </a:r>
                      <a:endParaRPr lang="en-US" err="1"/>
                    </a:p>
                  </a:txBody>
                  <a:tcPr>
                    <a:solidFill>
                      <a:schemeClr val="bg2">
                        <a:lumMod val="95000"/>
                      </a:schemeClr>
                    </a:solidFill>
                  </a:tcPr>
                </a:tc>
                <a:extLst>
                  <a:ext uri="{0D108BD9-81ED-4DB2-BD59-A6C34878D82A}">
                    <a16:rowId xmlns:a16="http://schemas.microsoft.com/office/drawing/2014/main" val="792560192"/>
                  </a:ext>
                </a:extLst>
              </a:tr>
              <a:tr h="370840">
                <a:tc>
                  <a:txBody>
                    <a:bodyPr/>
                    <a:lstStyle/>
                    <a:p>
                      <a:r>
                        <a:rPr lang="en-US"/>
                        <a:t>2</a:t>
                      </a:r>
                    </a:p>
                  </a:txBody>
                  <a:tcPr>
                    <a:solidFill>
                      <a:schemeClr val="bg2">
                        <a:lumMod val="95000"/>
                      </a:schemeClr>
                    </a:solidFill>
                  </a:tcPr>
                </a:tc>
                <a:tc>
                  <a:txBody>
                    <a:bodyPr/>
                    <a:lstStyle/>
                    <a:p>
                      <a:r>
                        <a:rPr lang="en-US"/>
                        <a:t>309lbf</a:t>
                      </a:r>
                    </a:p>
                  </a:txBody>
                  <a:tcPr>
                    <a:solidFill>
                      <a:schemeClr val="bg2">
                        <a:lumMod val="95000"/>
                      </a:schemeClr>
                    </a:solidFill>
                  </a:tcPr>
                </a:tc>
                <a:tc>
                  <a:txBody>
                    <a:bodyPr/>
                    <a:lstStyle/>
                    <a:p>
                      <a:r>
                        <a:rPr lang="en-US"/>
                        <a:t>15.65 ft*lb</a:t>
                      </a:r>
                      <a:endParaRPr lang="en-US" err="1"/>
                    </a:p>
                  </a:txBody>
                  <a:tcPr>
                    <a:solidFill>
                      <a:schemeClr val="bg2">
                        <a:lumMod val="95000"/>
                      </a:schemeClr>
                    </a:solidFill>
                  </a:tcPr>
                </a:tc>
                <a:extLst>
                  <a:ext uri="{0D108BD9-81ED-4DB2-BD59-A6C34878D82A}">
                    <a16:rowId xmlns:a16="http://schemas.microsoft.com/office/drawing/2014/main" val="3955459906"/>
                  </a:ext>
                </a:extLst>
              </a:tr>
              <a:tr h="370840">
                <a:tc>
                  <a:txBody>
                    <a:bodyPr/>
                    <a:lstStyle/>
                    <a:p>
                      <a:r>
                        <a:rPr lang="en-US"/>
                        <a:t>3</a:t>
                      </a:r>
                    </a:p>
                  </a:txBody>
                  <a:tcPr>
                    <a:solidFill>
                      <a:schemeClr val="bg2">
                        <a:lumMod val="95000"/>
                      </a:schemeClr>
                    </a:solidFill>
                  </a:tcPr>
                </a:tc>
                <a:tc>
                  <a:txBody>
                    <a:bodyPr/>
                    <a:lstStyle/>
                    <a:p>
                      <a:r>
                        <a:rPr lang="en-US"/>
                        <a:t>356lbf</a:t>
                      </a:r>
                    </a:p>
                  </a:txBody>
                  <a:tcPr>
                    <a:solidFill>
                      <a:schemeClr val="bg2">
                        <a:lumMod val="95000"/>
                      </a:schemeClr>
                    </a:solidFill>
                  </a:tcPr>
                </a:tc>
                <a:tc>
                  <a:txBody>
                    <a:bodyPr/>
                    <a:lstStyle/>
                    <a:p>
                      <a:r>
                        <a:rPr lang="en-US"/>
                        <a:t>16.12 ft*lb</a:t>
                      </a:r>
                      <a:endParaRPr lang="en-US" err="1"/>
                    </a:p>
                  </a:txBody>
                  <a:tcPr>
                    <a:solidFill>
                      <a:schemeClr val="bg2">
                        <a:lumMod val="95000"/>
                      </a:schemeClr>
                    </a:solidFill>
                  </a:tcPr>
                </a:tc>
                <a:extLst>
                  <a:ext uri="{0D108BD9-81ED-4DB2-BD59-A6C34878D82A}">
                    <a16:rowId xmlns:a16="http://schemas.microsoft.com/office/drawing/2014/main" val="834286897"/>
                  </a:ext>
                </a:extLst>
              </a:tr>
            </a:tbl>
          </a:graphicData>
        </a:graphic>
      </p:graphicFrame>
      <p:sp>
        <p:nvSpPr>
          <p:cNvPr id="11" name="TextBox 10">
            <a:extLst>
              <a:ext uri="{FF2B5EF4-FFF2-40B4-BE49-F238E27FC236}">
                <a16:creationId xmlns:a16="http://schemas.microsoft.com/office/drawing/2014/main" id="{D7E7640F-D6F2-4CC0-BA28-25A7E912789B}"/>
              </a:ext>
            </a:extLst>
          </p:cNvPr>
          <p:cNvSpPr txBox="1"/>
          <p:nvPr/>
        </p:nvSpPr>
        <p:spPr>
          <a:xfrm>
            <a:off x="6043893" y="372427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*Table of CVT Test-Run Data</a:t>
            </a:r>
            <a:endParaRPr lang="en-US" sz="1200">
              <a:cs typeface="Arial"/>
            </a:endParaRPr>
          </a:p>
        </p:txBody>
      </p:sp>
    </p:spTree>
    <p:extLst>
      <p:ext uri="{BB962C8B-B14F-4D97-AF65-F5344CB8AC3E}">
        <p14:creationId xmlns:p14="http://schemas.microsoft.com/office/powerpoint/2010/main" val="8514128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a:xfrm>
            <a:off x="264217" y="4116021"/>
            <a:ext cx="5727033" cy="315661"/>
          </a:xfrm>
        </p:spPr>
        <p:txBody>
          <a:bodyPr>
            <a:normAutofit/>
          </a:bodyPr>
          <a:lstStyle/>
          <a:p>
            <a:r>
              <a:rPr lang="en-US"/>
              <a:t> Gear Box Design Rationale</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DRIVETRAIN – Gear Box</a:t>
            </a:r>
            <a:endParaRPr lang="en-US"/>
          </a:p>
        </p:txBody>
      </p:sp>
      <p:sp>
        <p:nvSpPr>
          <p:cNvPr id="4" name="Content Placeholder 3">
            <a:extLst>
              <a:ext uri="{FF2B5EF4-FFF2-40B4-BE49-F238E27FC236}">
                <a16:creationId xmlns:a16="http://schemas.microsoft.com/office/drawing/2014/main" id="{F8DA0C02-DDF7-4736-921F-4E0EEB51FF3B}"/>
              </a:ext>
            </a:extLst>
          </p:cNvPr>
          <p:cNvSpPr>
            <a:spLocks noGrp="1"/>
          </p:cNvSpPr>
          <p:nvPr>
            <p:ph sz="half" idx="1"/>
          </p:nvPr>
        </p:nvSpPr>
        <p:spPr/>
        <p:txBody>
          <a:bodyPr>
            <a:normAutofit/>
          </a:bodyPr>
          <a:lstStyle/>
          <a:p>
            <a:pPr marL="285750" indent="-285750">
              <a:buFont typeface="Arial" panose="020B0604020202020204" pitchFamily="34" charset="0"/>
              <a:buChar char="•"/>
            </a:pPr>
            <a:r>
              <a:rPr lang="en-US" sz="1400" b="0"/>
              <a:t>8:1 Double reduction spur gears similar to previously successful 2WD box to keep engineering focused on 4WD system. </a:t>
            </a:r>
          </a:p>
          <a:p>
            <a:pPr marL="285750" indent="-285750">
              <a:buFont typeface="Arial" panose="020B0604020202020204" pitchFamily="34" charset="0"/>
              <a:buChar char="•"/>
            </a:pPr>
            <a:r>
              <a:rPr lang="en-US" sz="1400" b="0"/>
              <a:t>9310 Alloy gears case carburized to 63 HRC </a:t>
            </a:r>
          </a:p>
          <a:p>
            <a:pPr marL="285750" indent="-285750">
              <a:buFont typeface="Arial" panose="020B0604020202020204" pitchFamily="34" charset="0"/>
              <a:buChar char="•"/>
            </a:pPr>
            <a:r>
              <a:rPr lang="en-US" sz="1400" b="0"/>
              <a:t>4340M input shaft through hardened (52 HRC) to withstand cantilever load from CVT secondary</a:t>
            </a:r>
          </a:p>
          <a:p>
            <a:pPr marL="285750" indent="-285750">
              <a:buFont typeface="Arial" panose="020B0604020202020204" pitchFamily="34" charset="0"/>
              <a:buChar char="•"/>
            </a:pPr>
            <a:r>
              <a:rPr lang="en-US" sz="1400" b="0"/>
              <a:t>Titanium intermediate and output shaft to decrease overall and rotational mass</a:t>
            </a:r>
          </a:p>
          <a:p>
            <a:pPr marL="285750" indent="-285750">
              <a:buFont typeface="Arial" panose="020B0604020202020204" pitchFamily="34" charset="0"/>
              <a:buChar char="•"/>
            </a:pPr>
            <a:r>
              <a:rPr lang="en-US" sz="1400" b="0"/>
              <a:t>Gear internal geometries developed using topology optimization</a:t>
            </a:r>
          </a:p>
          <a:p>
            <a:pPr marL="285750" indent="-285750">
              <a:buFont typeface="Arial" panose="020B0604020202020204" pitchFamily="34" charset="0"/>
              <a:buChar char="•"/>
            </a:pPr>
            <a:r>
              <a:rPr lang="en-US" sz="1400" b="0"/>
              <a:t>8.2 </a:t>
            </a:r>
            <a:r>
              <a:rPr lang="en-US" sz="1400" b="0" err="1"/>
              <a:t>lbs</a:t>
            </a:r>
            <a:r>
              <a:rPr lang="en-US" sz="1400" b="0"/>
              <a:t> with fluid</a:t>
            </a:r>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35</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t> Gear Box Overview</a:t>
            </a:r>
          </a:p>
        </p:txBody>
      </p:sp>
      <p:sp>
        <p:nvSpPr>
          <p:cNvPr id="10" name="Content Placeholder 3">
            <a:extLst>
              <a:ext uri="{FF2B5EF4-FFF2-40B4-BE49-F238E27FC236}">
                <a16:creationId xmlns:a16="http://schemas.microsoft.com/office/drawing/2014/main" id="{7003D073-F3B1-4076-BFE0-2D792F64F34E}"/>
              </a:ext>
            </a:extLst>
          </p:cNvPr>
          <p:cNvSpPr txBox="1">
            <a:spLocks/>
          </p:cNvSpPr>
          <p:nvPr/>
        </p:nvSpPr>
        <p:spPr>
          <a:xfrm>
            <a:off x="196423" y="4574207"/>
            <a:ext cx="5711364" cy="2468745"/>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200"/>
              </a:spcBef>
              <a:buFont typeface="Arial" pitchFamily="34" charset="0"/>
              <a:buNone/>
              <a:defRPr lang="en-US" sz="24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lang="en-US" sz="2000" b="0" kern="1200" dirty="0" smtClean="0">
                <a:solidFill>
                  <a:schemeClr val="tx1"/>
                </a:solidFill>
                <a:latin typeface="Arial" pitchFamily="34" charset="0"/>
                <a:ea typeface="+mn-ea"/>
                <a:cs typeface="Arial" pitchFamily="34" charset="0"/>
              </a:defRPr>
            </a:lvl2pPr>
            <a:lvl3pPr marL="511175" indent="-146050" algn="l" defTabSz="914400" rtl="0" eaLnBrk="1" latinLnBrk="0" hangingPunct="1">
              <a:lnSpc>
                <a:spcPct val="90000"/>
              </a:lnSpc>
              <a:spcBef>
                <a:spcPts val="400"/>
              </a:spcBef>
              <a:spcAft>
                <a:spcPts val="0"/>
              </a:spcAft>
              <a:buFont typeface="Arial" pitchFamily="34" charset="0"/>
              <a:buNone/>
              <a:defRPr lang="en-US" sz="1800" b="0" i="1" kern="1200" dirty="0" smtClean="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lang="en-US" sz="1400" b="0" kern="1200" dirty="0" smtClean="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lang="en-US" sz="1400" b="0" kern="1200" dirty="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85750" indent="-285750">
              <a:buFont typeface="Arial" panose="020B0604020202020204" pitchFamily="34" charset="0"/>
              <a:buChar char="•"/>
            </a:pPr>
            <a:r>
              <a:rPr lang="en-US" sz="1400" b="0">
                <a:latin typeface="Arial"/>
                <a:cs typeface="Arial"/>
              </a:rPr>
              <a:t>Ratio was determined by fixing a data acquisition system to a vehicle during a mock endurance race.</a:t>
            </a:r>
          </a:p>
          <a:p>
            <a:pPr marL="285750" indent="-285750">
              <a:buFont typeface="Arial" panose="020B0604020202020204" pitchFamily="34" charset="0"/>
              <a:buChar char="•"/>
            </a:pPr>
            <a:r>
              <a:rPr lang="en-US" sz="1400" b="0">
                <a:latin typeface="Arial"/>
                <a:cs typeface="Arial"/>
              </a:rPr>
              <a:t> The average speed of 26 MPH was paired with a 1:1 CVT ratio (most efficient) to find 8:1.</a:t>
            </a:r>
          </a:p>
          <a:p>
            <a:pPr marL="285750" indent="-285750">
              <a:buFont typeface="Arial" panose="020B0604020202020204" pitchFamily="34" charset="0"/>
              <a:buChar char="•"/>
            </a:pPr>
            <a:r>
              <a:rPr lang="en-US" sz="1400" b="0">
                <a:latin typeface="Arial"/>
                <a:cs typeface="Arial"/>
              </a:rPr>
              <a:t> The gear box assembly was designed for a 50-hour fatigue life cycle. </a:t>
            </a:r>
            <a:endParaRPr lang="en-US" sz="1400" b="0"/>
          </a:p>
          <a:p>
            <a:pPr marL="285750" indent="-285750">
              <a:buFont typeface="Arial" panose="020B0604020202020204" pitchFamily="34" charset="0"/>
              <a:buChar char="•"/>
            </a:pPr>
            <a:endParaRPr lang="en-US" sz="1400" b="0"/>
          </a:p>
          <a:p>
            <a:endParaRPr lang="en-US" sz="1600" b="0"/>
          </a:p>
          <a:p>
            <a:endParaRPr lang="en-US" sz="1600" b="0"/>
          </a:p>
        </p:txBody>
      </p:sp>
      <p:pic>
        <p:nvPicPr>
          <p:cNvPr id="13" name="Picture 12" descr="A picture containing indoor, gear&#10;&#10;Description automatically generated">
            <a:extLst>
              <a:ext uri="{FF2B5EF4-FFF2-40B4-BE49-F238E27FC236}">
                <a16:creationId xmlns:a16="http://schemas.microsoft.com/office/drawing/2014/main" id="{EF243388-2247-4BA8-90B9-007F027B6F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0807" y="1551420"/>
            <a:ext cx="5109882" cy="3829610"/>
          </a:xfrm>
          <a:prstGeom prst="rect">
            <a:avLst/>
          </a:prstGeom>
          <a:ln>
            <a:solidFill>
              <a:schemeClr val="tx1"/>
            </a:solidFill>
          </a:ln>
        </p:spPr>
      </p:pic>
    </p:spTree>
    <p:extLst>
      <p:ext uri="{BB962C8B-B14F-4D97-AF65-F5344CB8AC3E}">
        <p14:creationId xmlns:p14="http://schemas.microsoft.com/office/powerpoint/2010/main" val="34271485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a:xfrm>
            <a:off x="6175490" y="910769"/>
            <a:ext cx="5727033" cy="315661"/>
          </a:xfrm>
        </p:spPr>
        <p:txBody>
          <a:bodyPr>
            <a:normAutofit/>
          </a:bodyPr>
          <a:lstStyle/>
          <a:p>
            <a:r>
              <a:rPr lang="en-US"/>
              <a:t> Gear Box Cad Model Cut Away</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latin typeface="Arial"/>
                <a:cs typeface="Arial"/>
              </a:rPr>
              <a:t>DRIVETRAIN – Gear Box, Half Shafts and Hubs</a:t>
            </a:r>
            <a:endParaRPr lang="en-US">
              <a:latin typeface="Arial"/>
              <a:cs typeface="Arial"/>
            </a:endParaRPr>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36</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a:xfrm>
            <a:off x="185217" y="907599"/>
            <a:ext cx="5730240" cy="315661"/>
          </a:xfrm>
        </p:spPr>
        <p:txBody>
          <a:bodyPr/>
          <a:lstStyle/>
          <a:p>
            <a:r>
              <a:rPr lang="en-US">
                <a:latin typeface="Arial"/>
                <a:cs typeface="Arial"/>
              </a:rPr>
              <a:t> Gear Box Half Shaft and Hubs CAD models</a:t>
            </a:r>
          </a:p>
        </p:txBody>
      </p:sp>
      <p:pic>
        <p:nvPicPr>
          <p:cNvPr id="12" name="Picture 11">
            <a:extLst>
              <a:ext uri="{FF2B5EF4-FFF2-40B4-BE49-F238E27FC236}">
                <a16:creationId xmlns:a16="http://schemas.microsoft.com/office/drawing/2014/main" id="{268FA059-0A23-4965-A824-DC3D1808F3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61564" y="1362357"/>
            <a:ext cx="5211670" cy="2837522"/>
          </a:xfrm>
          <a:prstGeom prst="rect">
            <a:avLst/>
          </a:prstGeom>
          <a:ln>
            <a:solidFill>
              <a:schemeClr val="tx1"/>
            </a:solidFill>
          </a:ln>
        </p:spPr>
      </p:pic>
      <p:cxnSp>
        <p:nvCxnSpPr>
          <p:cNvPr id="9" name="Straight Arrow Connector 8">
            <a:extLst>
              <a:ext uri="{FF2B5EF4-FFF2-40B4-BE49-F238E27FC236}">
                <a16:creationId xmlns:a16="http://schemas.microsoft.com/office/drawing/2014/main" id="{CD59E110-5BF0-4DB8-86F4-87B28234E6BD}"/>
              </a:ext>
            </a:extLst>
          </p:cNvPr>
          <p:cNvCxnSpPr>
            <a:cxnSpLocks/>
          </p:cNvCxnSpPr>
          <p:nvPr/>
        </p:nvCxnSpPr>
        <p:spPr>
          <a:xfrm>
            <a:off x="7342002" y="1923921"/>
            <a:ext cx="651590" cy="2856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2D951EB-E1BF-4800-A48F-AE66A4CB9C35}"/>
              </a:ext>
            </a:extLst>
          </p:cNvPr>
          <p:cNvCxnSpPr>
            <a:cxnSpLocks/>
          </p:cNvCxnSpPr>
          <p:nvPr/>
        </p:nvCxnSpPr>
        <p:spPr>
          <a:xfrm flipV="1">
            <a:off x="8124630" y="2648054"/>
            <a:ext cx="834303" cy="3122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C35588C-1C68-458D-B403-82572C1AA22C}"/>
              </a:ext>
            </a:extLst>
          </p:cNvPr>
          <p:cNvCxnSpPr>
            <a:cxnSpLocks/>
          </p:cNvCxnSpPr>
          <p:nvPr/>
        </p:nvCxnSpPr>
        <p:spPr>
          <a:xfrm flipV="1">
            <a:off x="8020490" y="3133018"/>
            <a:ext cx="1368136" cy="943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DA5F9825-CDD6-4644-98EC-B5BD5028E235}"/>
              </a:ext>
            </a:extLst>
          </p:cNvPr>
          <p:cNvCxnSpPr>
            <a:cxnSpLocks/>
            <a:stCxn id="32" idx="3"/>
          </p:cNvCxnSpPr>
          <p:nvPr/>
        </p:nvCxnSpPr>
        <p:spPr>
          <a:xfrm flipV="1">
            <a:off x="9018741" y="3838259"/>
            <a:ext cx="1161102" cy="623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C82ED5D-1A4C-41C3-A413-90564FF9F7FA}"/>
              </a:ext>
            </a:extLst>
          </p:cNvPr>
          <p:cNvCxnSpPr>
            <a:cxnSpLocks/>
          </p:cNvCxnSpPr>
          <p:nvPr/>
        </p:nvCxnSpPr>
        <p:spPr>
          <a:xfrm flipH="1">
            <a:off x="10369485" y="1722688"/>
            <a:ext cx="471340" cy="1145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5A4D4F5B-F69E-479A-ACE7-20AEEFF4251E}"/>
              </a:ext>
            </a:extLst>
          </p:cNvPr>
          <p:cNvPicPr>
            <a:picLocks noChangeAspect="1"/>
          </p:cNvPicPr>
          <p:nvPr/>
        </p:nvPicPr>
        <p:blipFill>
          <a:blip r:embed="rId3"/>
          <a:stretch>
            <a:fillRect/>
          </a:stretch>
        </p:blipFill>
        <p:spPr>
          <a:xfrm>
            <a:off x="1294602" y="1392198"/>
            <a:ext cx="3812165" cy="2663754"/>
          </a:xfrm>
          <a:prstGeom prst="rect">
            <a:avLst/>
          </a:prstGeom>
          <a:ln>
            <a:solidFill>
              <a:schemeClr val="tx1"/>
            </a:solidFill>
          </a:ln>
        </p:spPr>
      </p:pic>
      <p:pic>
        <p:nvPicPr>
          <p:cNvPr id="27" name="Picture 26">
            <a:extLst>
              <a:ext uri="{FF2B5EF4-FFF2-40B4-BE49-F238E27FC236}">
                <a16:creationId xmlns:a16="http://schemas.microsoft.com/office/drawing/2014/main" id="{99A99336-735F-46EF-83F3-3633F4D49D68}"/>
              </a:ext>
            </a:extLst>
          </p:cNvPr>
          <p:cNvPicPr>
            <a:picLocks noChangeAspect="1"/>
          </p:cNvPicPr>
          <p:nvPr/>
        </p:nvPicPr>
        <p:blipFill>
          <a:blip r:embed="rId4"/>
          <a:stretch>
            <a:fillRect/>
          </a:stretch>
        </p:blipFill>
        <p:spPr>
          <a:xfrm>
            <a:off x="412689" y="4130382"/>
            <a:ext cx="5474056" cy="2191362"/>
          </a:xfrm>
          <a:prstGeom prst="rect">
            <a:avLst/>
          </a:prstGeom>
          <a:ln>
            <a:solidFill>
              <a:schemeClr val="tx1"/>
            </a:solidFill>
          </a:ln>
        </p:spPr>
      </p:pic>
      <p:sp>
        <p:nvSpPr>
          <p:cNvPr id="28" name="TextBox 27">
            <a:extLst>
              <a:ext uri="{FF2B5EF4-FFF2-40B4-BE49-F238E27FC236}">
                <a16:creationId xmlns:a16="http://schemas.microsoft.com/office/drawing/2014/main" id="{D503A691-66D0-4EEA-A285-F36F85474F11}"/>
              </a:ext>
            </a:extLst>
          </p:cNvPr>
          <p:cNvSpPr txBox="1"/>
          <p:nvPr/>
        </p:nvSpPr>
        <p:spPr>
          <a:xfrm>
            <a:off x="6574513" y="1461078"/>
            <a:ext cx="1075171" cy="523220"/>
          </a:xfrm>
          <a:prstGeom prst="rect">
            <a:avLst/>
          </a:prstGeom>
          <a:noFill/>
        </p:spPr>
        <p:txBody>
          <a:bodyPr wrap="square" rtlCol="0">
            <a:spAutoFit/>
          </a:bodyPr>
          <a:lstStyle/>
          <a:p>
            <a:r>
              <a:rPr lang="en-US" sz="1400"/>
              <a:t>4340M Input Shaft</a:t>
            </a:r>
          </a:p>
        </p:txBody>
      </p:sp>
      <p:sp>
        <p:nvSpPr>
          <p:cNvPr id="29" name="TextBox 28">
            <a:extLst>
              <a:ext uri="{FF2B5EF4-FFF2-40B4-BE49-F238E27FC236}">
                <a16:creationId xmlns:a16="http://schemas.microsoft.com/office/drawing/2014/main" id="{6F53430C-1874-47ED-B7EC-982EC9CECFF0}"/>
              </a:ext>
            </a:extLst>
          </p:cNvPr>
          <p:cNvSpPr txBox="1"/>
          <p:nvPr/>
        </p:nvSpPr>
        <p:spPr>
          <a:xfrm>
            <a:off x="6465065" y="2765439"/>
            <a:ext cx="1845458" cy="738664"/>
          </a:xfrm>
          <a:prstGeom prst="rect">
            <a:avLst/>
          </a:prstGeom>
          <a:noFill/>
        </p:spPr>
        <p:txBody>
          <a:bodyPr wrap="square" rtlCol="0">
            <a:spAutoFit/>
          </a:bodyPr>
          <a:lstStyle/>
          <a:p>
            <a:r>
              <a:rPr lang="en-US" sz="1400"/>
              <a:t>6AL4 TI Intermediate/output shaft</a:t>
            </a:r>
          </a:p>
        </p:txBody>
      </p:sp>
      <p:sp>
        <p:nvSpPr>
          <p:cNvPr id="32" name="TextBox 31">
            <a:extLst>
              <a:ext uri="{FF2B5EF4-FFF2-40B4-BE49-F238E27FC236}">
                <a16:creationId xmlns:a16="http://schemas.microsoft.com/office/drawing/2014/main" id="{3DCAD059-1697-469F-8D09-3DEB69075E58}"/>
              </a:ext>
            </a:extLst>
          </p:cNvPr>
          <p:cNvSpPr txBox="1"/>
          <p:nvPr/>
        </p:nvSpPr>
        <p:spPr>
          <a:xfrm>
            <a:off x="7943570" y="3639017"/>
            <a:ext cx="1075171" cy="523220"/>
          </a:xfrm>
          <a:prstGeom prst="rect">
            <a:avLst/>
          </a:prstGeom>
          <a:noFill/>
        </p:spPr>
        <p:txBody>
          <a:bodyPr wrap="square" rtlCol="0">
            <a:spAutoFit/>
          </a:bodyPr>
          <a:lstStyle/>
          <a:p>
            <a:r>
              <a:rPr lang="en-US" sz="1400"/>
              <a:t>9310 Alloy Gears</a:t>
            </a:r>
          </a:p>
        </p:txBody>
      </p:sp>
      <p:sp>
        <p:nvSpPr>
          <p:cNvPr id="33" name="TextBox 32">
            <a:extLst>
              <a:ext uri="{FF2B5EF4-FFF2-40B4-BE49-F238E27FC236}">
                <a16:creationId xmlns:a16="http://schemas.microsoft.com/office/drawing/2014/main" id="{F142D8F3-1F63-43B1-847A-B58599E7A6B2}"/>
              </a:ext>
            </a:extLst>
          </p:cNvPr>
          <p:cNvSpPr txBox="1"/>
          <p:nvPr/>
        </p:nvSpPr>
        <p:spPr>
          <a:xfrm>
            <a:off x="10859650" y="1362357"/>
            <a:ext cx="1075171" cy="523220"/>
          </a:xfrm>
          <a:prstGeom prst="rect">
            <a:avLst/>
          </a:prstGeom>
          <a:noFill/>
        </p:spPr>
        <p:txBody>
          <a:bodyPr wrap="square" rtlCol="0">
            <a:spAutoFit/>
          </a:bodyPr>
          <a:lstStyle/>
          <a:p>
            <a:r>
              <a:rPr lang="en-US" sz="1400"/>
              <a:t>7075 Al Case </a:t>
            </a:r>
          </a:p>
        </p:txBody>
      </p:sp>
      <p:cxnSp>
        <p:nvCxnSpPr>
          <p:cNvPr id="5" name="Straight Arrow Connector 4">
            <a:extLst>
              <a:ext uri="{FF2B5EF4-FFF2-40B4-BE49-F238E27FC236}">
                <a16:creationId xmlns:a16="http://schemas.microsoft.com/office/drawing/2014/main" id="{55E30550-B911-4ED3-B346-F93311F03019}"/>
              </a:ext>
            </a:extLst>
          </p:cNvPr>
          <p:cNvCxnSpPr>
            <a:cxnSpLocks/>
          </p:cNvCxnSpPr>
          <p:nvPr/>
        </p:nvCxnSpPr>
        <p:spPr>
          <a:xfrm flipH="1">
            <a:off x="4326903" y="4702757"/>
            <a:ext cx="477305" cy="5102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BB6AED8A-B8C4-4292-ACB4-68EE5E32F2DB}"/>
              </a:ext>
            </a:extLst>
          </p:cNvPr>
          <p:cNvCxnSpPr>
            <a:cxnSpLocks/>
          </p:cNvCxnSpPr>
          <p:nvPr/>
        </p:nvCxnSpPr>
        <p:spPr>
          <a:xfrm flipV="1">
            <a:off x="5212764" y="5430082"/>
            <a:ext cx="37966" cy="3777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51E2CAB-0497-4CB1-95A8-9CC3035BFA3A}"/>
              </a:ext>
            </a:extLst>
          </p:cNvPr>
          <p:cNvCxnSpPr>
            <a:cxnSpLocks/>
          </p:cNvCxnSpPr>
          <p:nvPr/>
        </p:nvCxnSpPr>
        <p:spPr>
          <a:xfrm flipV="1">
            <a:off x="3061543" y="5099901"/>
            <a:ext cx="605484" cy="6647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ADE3BF89-9EF3-464C-988A-1667177C615D}"/>
              </a:ext>
            </a:extLst>
          </p:cNvPr>
          <p:cNvSpPr txBox="1"/>
          <p:nvPr/>
        </p:nvSpPr>
        <p:spPr>
          <a:xfrm>
            <a:off x="4118264" y="4089599"/>
            <a:ext cx="1872287" cy="523220"/>
          </a:xfrm>
          <a:prstGeom prst="rect">
            <a:avLst/>
          </a:prstGeom>
          <a:noFill/>
        </p:spPr>
        <p:txBody>
          <a:bodyPr wrap="square" rtlCol="0">
            <a:spAutoFit/>
          </a:bodyPr>
          <a:lstStyle/>
          <a:p>
            <a:r>
              <a:rPr lang="en-US" sz="1400"/>
              <a:t>4130 3-Piece Welded Half Shaft </a:t>
            </a:r>
          </a:p>
        </p:txBody>
      </p:sp>
      <p:sp>
        <p:nvSpPr>
          <p:cNvPr id="34" name="TextBox 33">
            <a:extLst>
              <a:ext uri="{FF2B5EF4-FFF2-40B4-BE49-F238E27FC236}">
                <a16:creationId xmlns:a16="http://schemas.microsoft.com/office/drawing/2014/main" id="{3D2B294E-0881-428D-A2AB-2B449B2BA2C5}"/>
              </a:ext>
            </a:extLst>
          </p:cNvPr>
          <p:cNvSpPr txBox="1"/>
          <p:nvPr/>
        </p:nvSpPr>
        <p:spPr>
          <a:xfrm>
            <a:off x="2036330" y="5764612"/>
            <a:ext cx="2081934" cy="307777"/>
          </a:xfrm>
          <a:prstGeom prst="rect">
            <a:avLst/>
          </a:prstGeom>
          <a:noFill/>
        </p:spPr>
        <p:txBody>
          <a:bodyPr wrap="square" rtlCol="0">
            <a:spAutoFit/>
          </a:bodyPr>
          <a:lstStyle/>
          <a:p>
            <a:r>
              <a:rPr lang="en-US" sz="1400"/>
              <a:t>Titanium Inboard Yoke</a:t>
            </a:r>
          </a:p>
        </p:txBody>
      </p:sp>
      <p:sp>
        <p:nvSpPr>
          <p:cNvPr id="35" name="TextBox 34">
            <a:extLst>
              <a:ext uri="{FF2B5EF4-FFF2-40B4-BE49-F238E27FC236}">
                <a16:creationId xmlns:a16="http://schemas.microsoft.com/office/drawing/2014/main" id="{C4837249-1494-4EA2-B0D2-957F8B852C97}"/>
              </a:ext>
            </a:extLst>
          </p:cNvPr>
          <p:cNvSpPr txBox="1"/>
          <p:nvPr/>
        </p:nvSpPr>
        <p:spPr>
          <a:xfrm>
            <a:off x="4372322" y="5796532"/>
            <a:ext cx="1872287" cy="523220"/>
          </a:xfrm>
          <a:prstGeom prst="rect">
            <a:avLst/>
          </a:prstGeom>
          <a:noFill/>
        </p:spPr>
        <p:txBody>
          <a:bodyPr wrap="square" rtlCol="0">
            <a:spAutoFit/>
          </a:bodyPr>
          <a:lstStyle/>
          <a:p>
            <a:r>
              <a:rPr lang="en-US" sz="1400"/>
              <a:t>7075 Al Outboard Yoke and Hub</a:t>
            </a:r>
          </a:p>
        </p:txBody>
      </p:sp>
      <p:pic>
        <p:nvPicPr>
          <p:cNvPr id="44" name="Picture 43">
            <a:extLst>
              <a:ext uri="{FF2B5EF4-FFF2-40B4-BE49-F238E27FC236}">
                <a16:creationId xmlns:a16="http://schemas.microsoft.com/office/drawing/2014/main" id="{A1DE52EB-C2E4-483A-A5AB-E371BD9EA691}"/>
              </a:ext>
            </a:extLst>
          </p:cNvPr>
          <p:cNvPicPr>
            <a:picLocks noChangeAspect="1"/>
          </p:cNvPicPr>
          <p:nvPr/>
        </p:nvPicPr>
        <p:blipFill>
          <a:blip r:embed="rId5"/>
          <a:stretch>
            <a:fillRect/>
          </a:stretch>
        </p:blipFill>
        <p:spPr>
          <a:xfrm>
            <a:off x="7674086" y="4130179"/>
            <a:ext cx="2599844" cy="2192683"/>
          </a:xfrm>
          <a:prstGeom prst="rect">
            <a:avLst/>
          </a:prstGeom>
          <a:ln>
            <a:solidFill>
              <a:schemeClr val="tx1"/>
            </a:solidFill>
          </a:ln>
        </p:spPr>
      </p:pic>
    </p:spTree>
    <p:extLst>
      <p:ext uri="{BB962C8B-B14F-4D97-AF65-F5344CB8AC3E}">
        <p14:creationId xmlns:p14="http://schemas.microsoft.com/office/powerpoint/2010/main" val="39362785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latin typeface="Arial"/>
                <a:cs typeface="Arial"/>
              </a:rPr>
              <a:t>DRIVETRAIN – Gear Box, Half Shafts and Hubs</a:t>
            </a:r>
            <a:endParaRPr lang="en-US">
              <a:effectLst/>
            </a:endParaRPr>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37</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latin typeface="Arial"/>
                <a:cs typeface="Arial"/>
              </a:rPr>
              <a:t> Gear Box and Shafts Data Collection for Analysis </a:t>
            </a:r>
            <a:endParaRPr lang="en-US"/>
          </a:p>
        </p:txBody>
      </p:sp>
      <p:sp>
        <p:nvSpPr>
          <p:cNvPr id="5" name="Text Placeholder 4">
            <a:extLst>
              <a:ext uri="{FF2B5EF4-FFF2-40B4-BE49-F238E27FC236}">
                <a16:creationId xmlns:a16="http://schemas.microsoft.com/office/drawing/2014/main" id="{021EE28A-8510-46D0-A64C-2844208716F7}"/>
              </a:ext>
            </a:extLst>
          </p:cNvPr>
          <p:cNvSpPr>
            <a:spLocks noGrp="1"/>
          </p:cNvSpPr>
          <p:nvPr>
            <p:ph type="body" sz="quarter" idx="3"/>
          </p:nvPr>
        </p:nvSpPr>
        <p:spPr/>
        <p:txBody>
          <a:bodyPr/>
          <a:lstStyle/>
          <a:p>
            <a:r>
              <a:rPr lang="en-US"/>
              <a:t>Gear, Half Shaft and Hub Analysis</a:t>
            </a:r>
          </a:p>
        </p:txBody>
      </p:sp>
      <p:sp>
        <p:nvSpPr>
          <p:cNvPr id="20" name="Content Placeholder 3">
            <a:extLst>
              <a:ext uri="{FF2B5EF4-FFF2-40B4-BE49-F238E27FC236}">
                <a16:creationId xmlns:a16="http://schemas.microsoft.com/office/drawing/2014/main" id="{B987A011-2A9C-4752-896A-70FBED68CCAD}"/>
              </a:ext>
            </a:extLst>
          </p:cNvPr>
          <p:cNvSpPr>
            <a:spLocks noGrp="1"/>
          </p:cNvSpPr>
          <p:nvPr>
            <p:ph sz="half" idx="1"/>
          </p:nvPr>
        </p:nvSpPr>
        <p:spPr>
          <a:xfrm>
            <a:off x="210071" y="1245425"/>
            <a:ext cx="5711364" cy="4969050"/>
          </a:xfrm>
        </p:spPr>
        <p:txBody>
          <a:bodyPr>
            <a:normAutofit/>
          </a:bodyPr>
          <a:lstStyle/>
          <a:p>
            <a:pPr marL="285750" indent="-285750">
              <a:buFont typeface="Arial" panose="020B0604020202020204" pitchFamily="34" charset="0"/>
              <a:buChar char="•"/>
            </a:pPr>
            <a:r>
              <a:rPr lang="en-US" sz="1600" b="0"/>
              <a:t>Data was collected for using wireless strain gauges fixed to half shafts</a:t>
            </a:r>
          </a:p>
          <a:p>
            <a:pPr marL="571500" lvl="1" indent="-285750">
              <a:buFont typeface="Arial" panose="020B0604020202020204" pitchFamily="34" charset="0"/>
              <a:buChar char="•"/>
            </a:pPr>
            <a:r>
              <a:rPr lang="en-US" sz="1200"/>
              <a:t>Torsional loads were collected under several conditions and max loading was seen during an asphalt drop test while vehicle wheels are at full speed. A load of </a:t>
            </a:r>
            <a:r>
              <a:rPr lang="en-US" sz="1200" b="0"/>
              <a:t>720 ft*</a:t>
            </a:r>
            <a:r>
              <a:rPr lang="en-US" sz="1200" b="0" err="1"/>
              <a:t>lb</a:t>
            </a:r>
            <a:r>
              <a:rPr lang="en-US" sz="1200" b="0"/>
              <a:t> was recorded</a:t>
            </a:r>
            <a:endParaRPr lang="en-US" sz="1200"/>
          </a:p>
          <a:p>
            <a:pPr marL="285750" indent="-285750">
              <a:buFont typeface="Arial" panose="020B0604020202020204" pitchFamily="34" charset="0"/>
              <a:buChar char="•"/>
            </a:pPr>
            <a:r>
              <a:rPr lang="en-US" sz="1600" b="0"/>
              <a:t>Strain Gauges were also attached to 2019 vehicle camber links to gather data for anticipated half shaft loads for new RE design </a:t>
            </a:r>
          </a:p>
          <a:p>
            <a:pPr marL="571500" lvl="1" indent="-285750">
              <a:buFont typeface="Arial" panose="020B0604020202020204" pitchFamily="34" charset="0"/>
              <a:buChar char="•"/>
            </a:pPr>
            <a:r>
              <a:rPr lang="en-US" sz="1200"/>
              <a:t>Compressive loads were collected at high side impacts and tight highspeed corners. A max load on 1450lbf was recorded</a:t>
            </a:r>
            <a:endParaRPr lang="en-US" sz="1200" b="0"/>
          </a:p>
        </p:txBody>
      </p:sp>
      <p:sp>
        <p:nvSpPr>
          <p:cNvPr id="22" name="Content Placeholder 3">
            <a:extLst>
              <a:ext uri="{FF2B5EF4-FFF2-40B4-BE49-F238E27FC236}">
                <a16:creationId xmlns:a16="http://schemas.microsoft.com/office/drawing/2014/main" id="{6F295894-F3AE-44B4-ABA1-F0BD66625EBB}"/>
              </a:ext>
            </a:extLst>
          </p:cNvPr>
          <p:cNvSpPr txBox="1">
            <a:spLocks/>
          </p:cNvSpPr>
          <p:nvPr/>
        </p:nvSpPr>
        <p:spPr>
          <a:xfrm>
            <a:off x="6251012" y="1254373"/>
            <a:ext cx="5711364" cy="4969050"/>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200"/>
              </a:spcBef>
              <a:buFont typeface="Arial" pitchFamily="34" charset="0"/>
              <a:buNone/>
              <a:defRPr lang="en-US" sz="24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lang="en-US" sz="2000" b="0" kern="1200" dirty="0" smtClean="0">
                <a:solidFill>
                  <a:schemeClr val="tx1"/>
                </a:solidFill>
                <a:latin typeface="Arial" pitchFamily="34" charset="0"/>
                <a:ea typeface="+mn-ea"/>
                <a:cs typeface="Arial" pitchFamily="34" charset="0"/>
              </a:defRPr>
            </a:lvl2pPr>
            <a:lvl3pPr marL="511175" indent="-146050" algn="l" defTabSz="914400" rtl="0" eaLnBrk="1" latinLnBrk="0" hangingPunct="1">
              <a:lnSpc>
                <a:spcPct val="90000"/>
              </a:lnSpc>
              <a:spcBef>
                <a:spcPts val="400"/>
              </a:spcBef>
              <a:spcAft>
                <a:spcPts val="0"/>
              </a:spcAft>
              <a:buFont typeface="Arial" pitchFamily="34" charset="0"/>
              <a:buNone/>
              <a:defRPr lang="en-US" sz="1800" b="0" i="1" kern="1200" dirty="0" smtClean="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lang="en-US" sz="1400" b="0" kern="1200" dirty="0" smtClean="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lang="en-US" sz="1400" b="0" kern="1200" dirty="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85750" indent="-285750">
              <a:buFont typeface="Arial" pitchFamily="34" charset="0"/>
              <a:buChar char="•"/>
            </a:pPr>
            <a:endParaRPr lang="en-US" sz="1400" b="0"/>
          </a:p>
        </p:txBody>
      </p:sp>
      <p:pic>
        <p:nvPicPr>
          <p:cNvPr id="24" name="Content Placeholder 9">
            <a:extLst>
              <a:ext uri="{FF2B5EF4-FFF2-40B4-BE49-F238E27FC236}">
                <a16:creationId xmlns:a16="http://schemas.microsoft.com/office/drawing/2014/main" id="{309E1F2F-D901-4FE6-92AC-DD1C3A1F746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060" r="5958"/>
          <a:stretch/>
        </p:blipFill>
        <p:spPr>
          <a:xfrm rot="5400000">
            <a:off x="1937543" y="3767828"/>
            <a:ext cx="2248001" cy="2190142"/>
          </a:xfrm>
          <a:ln>
            <a:solidFill>
              <a:schemeClr val="tx1"/>
            </a:solidFill>
          </a:ln>
        </p:spPr>
      </p:pic>
      <p:cxnSp>
        <p:nvCxnSpPr>
          <p:cNvPr id="10" name="Straight Arrow Connector 9">
            <a:extLst>
              <a:ext uri="{FF2B5EF4-FFF2-40B4-BE49-F238E27FC236}">
                <a16:creationId xmlns:a16="http://schemas.microsoft.com/office/drawing/2014/main" id="{6821F2B7-5AAA-44CB-9959-44DB1AC38E53}"/>
              </a:ext>
            </a:extLst>
          </p:cNvPr>
          <p:cNvCxnSpPr>
            <a:cxnSpLocks/>
          </p:cNvCxnSpPr>
          <p:nvPr/>
        </p:nvCxnSpPr>
        <p:spPr>
          <a:xfrm>
            <a:off x="1004283" y="5102056"/>
            <a:ext cx="1554846" cy="2180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92CF63F-FA99-4EFE-8559-2BDDECF3176B}"/>
              </a:ext>
            </a:extLst>
          </p:cNvPr>
          <p:cNvSpPr txBox="1"/>
          <p:nvPr/>
        </p:nvSpPr>
        <p:spPr>
          <a:xfrm>
            <a:off x="229625" y="4627418"/>
            <a:ext cx="1517450" cy="646331"/>
          </a:xfrm>
          <a:prstGeom prst="rect">
            <a:avLst/>
          </a:prstGeom>
          <a:noFill/>
        </p:spPr>
        <p:txBody>
          <a:bodyPr wrap="square" rtlCol="0">
            <a:spAutoFit/>
          </a:bodyPr>
          <a:lstStyle/>
          <a:p>
            <a:r>
              <a:rPr lang="en-US" sz="1200"/>
              <a:t>Strain Gauges Fixed to Camber Links</a:t>
            </a:r>
          </a:p>
        </p:txBody>
      </p:sp>
      <p:sp>
        <p:nvSpPr>
          <p:cNvPr id="30" name="Content Placeholder 3">
            <a:extLst>
              <a:ext uri="{FF2B5EF4-FFF2-40B4-BE49-F238E27FC236}">
                <a16:creationId xmlns:a16="http://schemas.microsoft.com/office/drawing/2014/main" id="{D5236990-77E1-423A-B458-0753DD2EAEF5}"/>
              </a:ext>
            </a:extLst>
          </p:cNvPr>
          <p:cNvSpPr txBox="1">
            <a:spLocks/>
          </p:cNvSpPr>
          <p:nvPr/>
        </p:nvSpPr>
        <p:spPr>
          <a:xfrm>
            <a:off x="6102178" y="1362468"/>
            <a:ext cx="5711364" cy="4969050"/>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200"/>
              </a:spcBef>
              <a:buFont typeface="Arial" pitchFamily="34" charset="0"/>
              <a:buNone/>
              <a:defRPr lang="en-US" sz="24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lang="en-US" sz="2000" b="0" kern="1200" dirty="0" smtClean="0">
                <a:solidFill>
                  <a:schemeClr val="tx1"/>
                </a:solidFill>
                <a:latin typeface="Arial" pitchFamily="34" charset="0"/>
                <a:ea typeface="+mn-ea"/>
                <a:cs typeface="Arial" pitchFamily="34" charset="0"/>
              </a:defRPr>
            </a:lvl2pPr>
            <a:lvl3pPr marL="511175" indent="-146050" algn="l" defTabSz="914400" rtl="0" eaLnBrk="1" latinLnBrk="0" hangingPunct="1">
              <a:lnSpc>
                <a:spcPct val="90000"/>
              </a:lnSpc>
              <a:spcBef>
                <a:spcPts val="400"/>
              </a:spcBef>
              <a:spcAft>
                <a:spcPts val="0"/>
              </a:spcAft>
              <a:buFont typeface="Arial" pitchFamily="34" charset="0"/>
              <a:buNone/>
              <a:defRPr lang="en-US" sz="1800" b="0" i="1" kern="1200" dirty="0" smtClean="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lang="en-US" sz="1400" b="0" kern="1200" dirty="0" smtClean="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lang="en-US" sz="1400" b="0" kern="1200" dirty="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85750" indent="-285750">
              <a:buFont typeface="Arial" panose="020B0604020202020204" pitchFamily="34" charset="0"/>
              <a:buChar char="•"/>
            </a:pPr>
            <a:r>
              <a:rPr lang="en-US" sz="1600" b="0"/>
              <a:t>Analysis was done by building AGMA mathematical models and FEA using loads from test data.</a:t>
            </a:r>
          </a:p>
          <a:p>
            <a:pPr marL="285750" indent="-285750">
              <a:buFont typeface="Arial" panose="020B0604020202020204" pitchFamily="34" charset="0"/>
              <a:buChar char="•"/>
            </a:pPr>
            <a:r>
              <a:rPr lang="en-US" sz="1600" b="0"/>
              <a:t>Fatigue life was set to 25 hours @ 25MPH based off completing two validation events without any component changes.</a:t>
            </a:r>
            <a:endParaRPr lang="en-US" sz="1200"/>
          </a:p>
        </p:txBody>
      </p:sp>
      <p:pic>
        <p:nvPicPr>
          <p:cNvPr id="14" name="Picture 13">
            <a:extLst>
              <a:ext uri="{FF2B5EF4-FFF2-40B4-BE49-F238E27FC236}">
                <a16:creationId xmlns:a16="http://schemas.microsoft.com/office/drawing/2014/main" id="{5D4D4301-15ED-4A60-9EDE-97A3D84AED49}"/>
              </a:ext>
            </a:extLst>
          </p:cNvPr>
          <p:cNvPicPr>
            <a:picLocks noChangeAspect="1"/>
          </p:cNvPicPr>
          <p:nvPr/>
        </p:nvPicPr>
        <p:blipFill rotWithShape="1">
          <a:blip r:embed="rId3"/>
          <a:srcRect l="11556" b="5465"/>
          <a:stretch/>
        </p:blipFill>
        <p:spPr>
          <a:xfrm>
            <a:off x="8094186" y="3738898"/>
            <a:ext cx="3531273" cy="2244588"/>
          </a:xfrm>
          <a:prstGeom prst="rect">
            <a:avLst/>
          </a:prstGeom>
          <a:ln>
            <a:solidFill>
              <a:schemeClr val="tx1"/>
            </a:solidFill>
          </a:ln>
        </p:spPr>
      </p:pic>
      <p:pic>
        <p:nvPicPr>
          <p:cNvPr id="4" name="Picture 3">
            <a:extLst>
              <a:ext uri="{FF2B5EF4-FFF2-40B4-BE49-F238E27FC236}">
                <a16:creationId xmlns:a16="http://schemas.microsoft.com/office/drawing/2014/main" id="{F2AEC0C2-39AE-4D6D-94E0-35035393BE7F}"/>
              </a:ext>
            </a:extLst>
          </p:cNvPr>
          <p:cNvPicPr>
            <a:picLocks noChangeAspect="1"/>
          </p:cNvPicPr>
          <p:nvPr/>
        </p:nvPicPr>
        <p:blipFill>
          <a:blip r:embed="rId4"/>
          <a:stretch>
            <a:fillRect/>
          </a:stretch>
        </p:blipFill>
        <p:spPr>
          <a:xfrm>
            <a:off x="4435980" y="3738898"/>
            <a:ext cx="3378841" cy="2244588"/>
          </a:xfrm>
          <a:prstGeom prst="rect">
            <a:avLst/>
          </a:prstGeom>
          <a:ln>
            <a:solidFill>
              <a:schemeClr val="tx1"/>
            </a:solidFill>
          </a:ln>
        </p:spPr>
      </p:pic>
      <p:sp>
        <p:nvSpPr>
          <p:cNvPr id="7" name="TextBox 6">
            <a:extLst>
              <a:ext uri="{FF2B5EF4-FFF2-40B4-BE49-F238E27FC236}">
                <a16:creationId xmlns:a16="http://schemas.microsoft.com/office/drawing/2014/main" id="{CF141A3A-3546-4090-AB5A-886B490B09C0}"/>
              </a:ext>
            </a:extLst>
          </p:cNvPr>
          <p:cNvSpPr txBox="1"/>
          <p:nvPr/>
        </p:nvSpPr>
        <p:spPr>
          <a:xfrm>
            <a:off x="4475069" y="594304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*FEA on Front Hubs</a:t>
            </a:r>
          </a:p>
        </p:txBody>
      </p:sp>
      <p:sp>
        <p:nvSpPr>
          <p:cNvPr id="9" name="TextBox 8">
            <a:extLst>
              <a:ext uri="{FF2B5EF4-FFF2-40B4-BE49-F238E27FC236}">
                <a16:creationId xmlns:a16="http://schemas.microsoft.com/office/drawing/2014/main" id="{B82C8B74-56BB-48B2-B6F3-D0C614A420B3}"/>
              </a:ext>
            </a:extLst>
          </p:cNvPr>
          <p:cNvSpPr txBox="1"/>
          <p:nvPr/>
        </p:nvSpPr>
        <p:spPr>
          <a:xfrm>
            <a:off x="8091768" y="5940238"/>
            <a:ext cx="245184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*FEA on Internal Gears</a:t>
            </a:r>
          </a:p>
        </p:txBody>
      </p:sp>
    </p:spTree>
    <p:extLst>
      <p:ext uri="{BB962C8B-B14F-4D97-AF65-F5344CB8AC3E}">
        <p14:creationId xmlns:p14="http://schemas.microsoft.com/office/powerpoint/2010/main" val="9642431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DRIVETRAIN – Gear Box/</a:t>
            </a:r>
            <a:r>
              <a:rPr lang="en-US" err="1">
                <a:effectLst/>
              </a:rPr>
              <a:t>Halfshafts</a:t>
            </a:r>
            <a:endParaRPr lang="en-US"/>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38</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t> Gear Box/Half Validation &amp; Analysis Correlation </a:t>
            </a:r>
          </a:p>
        </p:txBody>
      </p:sp>
      <p:sp>
        <p:nvSpPr>
          <p:cNvPr id="5" name="Text Placeholder 4">
            <a:extLst>
              <a:ext uri="{FF2B5EF4-FFF2-40B4-BE49-F238E27FC236}">
                <a16:creationId xmlns:a16="http://schemas.microsoft.com/office/drawing/2014/main" id="{021EE28A-8510-46D0-A64C-2844208716F7}"/>
              </a:ext>
            </a:extLst>
          </p:cNvPr>
          <p:cNvSpPr>
            <a:spLocks noGrp="1"/>
          </p:cNvSpPr>
          <p:nvPr>
            <p:ph type="body" sz="quarter" idx="3"/>
          </p:nvPr>
        </p:nvSpPr>
        <p:spPr/>
        <p:txBody>
          <a:bodyPr/>
          <a:lstStyle/>
          <a:p>
            <a:r>
              <a:rPr lang="en-US"/>
              <a:t>Gear Box Iteration Changes</a:t>
            </a:r>
          </a:p>
        </p:txBody>
      </p:sp>
      <p:sp>
        <p:nvSpPr>
          <p:cNvPr id="22" name="Content Placeholder 3">
            <a:extLst>
              <a:ext uri="{FF2B5EF4-FFF2-40B4-BE49-F238E27FC236}">
                <a16:creationId xmlns:a16="http://schemas.microsoft.com/office/drawing/2014/main" id="{6F295894-F3AE-44B4-ABA1-F0BD66625EBB}"/>
              </a:ext>
            </a:extLst>
          </p:cNvPr>
          <p:cNvSpPr txBox="1">
            <a:spLocks/>
          </p:cNvSpPr>
          <p:nvPr/>
        </p:nvSpPr>
        <p:spPr>
          <a:xfrm>
            <a:off x="6251012" y="1254373"/>
            <a:ext cx="5711364" cy="4969050"/>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200"/>
              </a:spcBef>
              <a:buFont typeface="Arial" pitchFamily="34" charset="0"/>
              <a:buNone/>
              <a:defRPr lang="en-US" sz="24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lang="en-US" sz="2000" b="0" kern="1200" dirty="0" smtClean="0">
                <a:solidFill>
                  <a:schemeClr val="tx1"/>
                </a:solidFill>
                <a:latin typeface="Arial" pitchFamily="34" charset="0"/>
                <a:ea typeface="+mn-ea"/>
                <a:cs typeface="Arial" pitchFamily="34" charset="0"/>
              </a:defRPr>
            </a:lvl2pPr>
            <a:lvl3pPr marL="511175" indent="-146050" algn="l" defTabSz="914400" rtl="0" eaLnBrk="1" latinLnBrk="0" hangingPunct="1">
              <a:lnSpc>
                <a:spcPct val="90000"/>
              </a:lnSpc>
              <a:spcBef>
                <a:spcPts val="400"/>
              </a:spcBef>
              <a:spcAft>
                <a:spcPts val="0"/>
              </a:spcAft>
              <a:buFont typeface="Arial" pitchFamily="34" charset="0"/>
              <a:buNone/>
              <a:defRPr lang="en-US" sz="1800" b="0" i="1" kern="1200" dirty="0" smtClean="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lang="en-US" sz="1400" b="0" kern="1200" dirty="0" smtClean="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lang="en-US" sz="1400" b="0" kern="1200" dirty="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85750" indent="-285750">
              <a:buFont typeface="Arial" pitchFamily="34" charset="0"/>
              <a:buChar char="•"/>
            </a:pPr>
            <a:endParaRPr lang="en-US" sz="1400" b="0"/>
          </a:p>
        </p:txBody>
      </p:sp>
      <p:sp>
        <p:nvSpPr>
          <p:cNvPr id="30" name="Content Placeholder 3">
            <a:extLst>
              <a:ext uri="{FF2B5EF4-FFF2-40B4-BE49-F238E27FC236}">
                <a16:creationId xmlns:a16="http://schemas.microsoft.com/office/drawing/2014/main" id="{D5236990-77E1-423A-B458-0753DD2EAEF5}"/>
              </a:ext>
            </a:extLst>
          </p:cNvPr>
          <p:cNvSpPr txBox="1">
            <a:spLocks/>
          </p:cNvSpPr>
          <p:nvPr/>
        </p:nvSpPr>
        <p:spPr>
          <a:xfrm>
            <a:off x="6102178" y="1362468"/>
            <a:ext cx="5711364" cy="4969050"/>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200"/>
              </a:spcBef>
              <a:buFont typeface="Arial" pitchFamily="34" charset="0"/>
              <a:buNone/>
              <a:defRPr lang="en-US" sz="24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lang="en-US" sz="2000" b="0" kern="1200" dirty="0" smtClean="0">
                <a:solidFill>
                  <a:schemeClr val="tx1"/>
                </a:solidFill>
                <a:latin typeface="Arial" pitchFamily="34" charset="0"/>
                <a:ea typeface="+mn-ea"/>
                <a:cs typeface="Arial" pitchFamily="34" charset="0"/>
              </a:defRPr>
            </a:lvl2pPr>
            <a:lvl3pPr marL="511175" indent="-146050" algn="l" defTabSz="914400" rtl="0" eaLnBrk="1" latinLnBrk="0" hangingPunct="1">
              <a:lnSpc>
                <a:spcPct val="90000"/>
              </a:lnSpc>
              <a:spcBef>
                <a:spcPts val="400"/>
              </a:spcBef>
              <a:spcAft>
                <a:spcPts val="0"/>
              </a:spcAft>
              <a:buFont typeface="Arial" pitchFamily="34" charset="0"/>
              <a:buNone/>
              <a:defRPr lang="en-US" sz="1800" b="0" i="1" kern="1200" dirty="0" smtClean="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lang="en-US" sz="1400" b="0" kern="1200" dirty="0" smtClean="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lang="en-US" sz="1400" b="0" kern="1200" dirty="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85750" indent="-285750">
              <a:buFont typeface="Arial" panose="020B0604020202020204" pitchFamily="34" charset="0"/>
              <a:buChar char="•"/>
            </a:pPr>
            <a:r>
              <a:rPr lang="en-US" sz="1600" b="0">
                <a:latin typeface="Arial"/>
                <a:cs typeface="Arial"/>
              </a:rPr>
              <a:t>Laser cut .035” felt gasket installed between mating surfaces</a:t>
            </a:r>
          </a:p>
          <a:p>
            <a:pPr marL="285750" indent="-285750">
              <a:buFont typeface="Arial" panose="020B0604020202020204" pitchFamily="34" charset="0"/>
              <a:buChar char="•"/>
            </a:pPr>
            <a:r>
              <a:rPr lang="en-US" sz="1600" b="0">
                <a:latin typeface="Arial"/>
                <a:cs typeface="Arial"/>
              </a:rPr>
              <a:t>Shafts turned down so aluminum spacer contacts inner race of bearings </a:t>
            </a:r>
          </a:p>
          <a:p>
            <a:pPr marL="285750" indent="-285750">
              <a:buFont typeface="Arial" panose="020B0604020202020204" pitchFamily="34" charset="0"/>
              <a:buChar char="•"/>
            </a:pPr>
            <a:r>
              <a:rPr lang="en-US" sz="1600" b="0">
                <a:latin typeface="Arial"/>
                <a:cs typeface="Arial"/>
              </a:rPr>
              <a:t>Future work includes dye penetration testing on shafts and gears once 25 hours of run time has been hit. </a:t>
            </a:r>
            <a:endParaRPr lang="en-US" sz="1600" b="0"/>
          </a:p>
        </p:txBody>
      </p:sp>
      <p:sp>
        <p:nvSpPr>
          <p:cNvPr id="4" name="Content Placeholder 3">
            <a:extLst>
              <a:ext uri="{FF2B5EF4-FFF2-40B4-BE49-F238E27FC236}">
                <a16:creationId xmlns:a16="http://schemas.microsoft.com/office/drawing/2014/main" id="{7C74393A-497C-4F8D-85EF-14B34E6F8B12}"/>
              </a:ext>
            </a:extLst>
          </p:cNvPr>
          <p:cNvSpPr>
            <a:spLocks noGrp="1"/>
          </p:cNvSpPr>
          <p:nvPr>
            <p:ph sz="half" idx="1"/>
          </p:nvPr>
        </p:nvSpPr>
        <p:spPr>
          <a:xfrm>
            <a:off x="199794" y="1363057"/>
            <a:ext cx="5711364" cy="3373963"/>
          </a:xfrm>
        </p:spPr>
        <p:txBody>
          <a:bodyPr vert="horz" lIns="91440" tIns="45720" rIns="91440" bIns="45720" rtlCol="0" anchor="t">
            <a:normAutofit fontScale="92500" lnSpcReduction="10000"/>
          </a:bodyPr>
          <a:lstStyle/>
          <a:p>
            <a:pPr marL="285750" indent="-285750">
              <a:buChar char="•"/>
            </a:pPr>
            <a:r>
              <a:rPr lang="en-US" sz="1800" b="0"/>
              <a:t>2021 vehicle was subjected to same load conditions as 2019 vehicle data collection testing</a:t>
            </a:r>
            <a:endParaRPr lang="en-US"/>
          </a:p>
          <a:p>
            <a:r>
              <a:rPr lang="en-US" sz="1800" b="0">
                <a:latin typeface="Arial"/>
                <a:cs typeface="Arial"/>
              </a:rPr>
              <a:t>Post validation inspection notes:</a:t>
            </a:r>
          </a:p>
          <a:p>
            <a:pPr marL="342900" indent="-342900">
              <a:buFont typeface="Arial" panose="020B0604020202020204" pitchFamily="34" charset="0"/>
              <a:buChar char="•"/>
            </a:pPr>
            <a:r>
              <a:rPr lang="en-US" sz="1800" b="0"/>
              <a:t>Gear Box leaked significantly out of sealing face</a:t>
            </a:r>
          </a:p>
          <a:p>
            <a:pPr marL="342900" indent="-342900">
              <a:buFont typeface="Arial" panose="020B0604020202020204" pitchFamily="34" charset="0"/>
              <a:buChar char="•"/>
            </a:pPr>
            <a:r>
              <a:rPr lang="en-US" sz="1800" b="0"/>
              <a:t>Aluminum shavings in oil from gear spacers rubbing on bearings</a:t>
            </a:r>
          </a:p>
          <a:p>
            <a:pPr marL="342900" indent="-342900">
              <a:buFont typeface="Arial" panose="020B0604020202020204" pitchFamily="34" charset="0"/>
              <a:buChar char="•"/>
            </a:pPr>
            <a:r>
              <a:rPr lang="en-US" sz="1800" b="0"/>
              <a:t>Gear face surfaces look free of pitting and wear</a:t>
            </a:r>
          </a:p>
          <a:p>
            <a:pPr marL="342900" indent="-342900">
              <a:buFont typeface="Arial" panose="020B0604020202020204" pitchFamily="34" charset="0"/>
              <a:buChar char="•"/>
            </a:pPr>
            <a:r>
              <a:rPr lang="en-US" sz="1800" b="0"/>
              <a:t>No signs of wear on U-Joint Yokes </a:t>
            </a:r>
          </a:p>
          <a:p>
            <a:pPr marL="342900" indent="-342900">
              <a:buFont typeface="Arial" panose="020B0604020202020204" pitchFamily="34" charset="0"/>
              <a:buChar char="•"/>
            </a:pPr>
            <a:r>
              <a:rPr lang="en-US" sz="1800" b="0"/>
              <a:t>Shafts and hubs re-measured for distortion using CMM </a:t>
            </a:r>
          </a:p>
        </p:txBody>
      </p:sp>
      <p:pic>
        <p:nvPicPr>
          <p:cNvPr id="15" name="Picture 14">
            <a:extLst>
              <a:ext uri="{FF2B5EF4-FFF2-40B4-BE49-F238E27FC236}">
                <a16:creationId xmlns:a16="http://schemas.microsoft.com/office/drawing/2014/main" id="{2D6C3BFC-7CFF-4F34-8ECE-0DFA3C261B9B}"/>
              </a:ext>
            </a:extLst>
          </p:cNvPr>
          <p:cNvPicPr>
            <a:picLocks noChangeAspect="1"/>
          </p:cNvPicPr>
          <p:nvPr/>
        </p:nvPicPr>
        <p:blipFill rotWithShape="1">
          <a:blip r:embed="rId2">
            <a:extLst>
              <a:ext uri="{28A0092B-C50C-407E-A947-70E740481C1C}">
                <a14:useLocalDpi xmlns:a14="http://schemas.microsoft.com/office/drawing/2010/main" val="0"/>
              </a:ext>
            </a:extLst>
          </a:blip>
          <a:srcRect l="20640" t="9484" r="20775" b="15566"/>
          <a:stretch/>
        </p:blipFill>
        <p:spPr>
          <a:xfrm>
            <a:off x="8501577" y="3305735"/>
            <a:ext cx="3201501" cy="3059947"/>
          </a:xfrm>
          <a:prstGeom prst="rect">
            <a:avLst/>
          </a:prstGeom>
          <a:ln>
            <a:solidFill>
              <a:schemeClr val="tx1"/>
            </a:solidFill>
          </a:ln>
        </p:spPr>
      </p:pic>
      <p:pic>
        <p:nvPicPr>
          <p:cNvPr id="7" name="Picture 6" descr="A picture containing person&#10;&#10;Description automatically generated">
            <a:extLst>
              <a:ext uri="{FF2B5EF4-FFF2-40B4-BE49-F238E27FC236}">
                <a16:creationId xmlns:a16="http://schemas.microsoft.com/office/drawing/2014/main" id="{5C2138CF-6DB5-4603-8578-39ABC5DF0E6F}"/>
              </a:ext>
            </a:extLst>
          </p:cNvPr>
          <p:cNvPicPr>
            <a:picLocks noChangeAspect="1"/>
          </p:cNvPicPr>
          <p:nvPr/>
        </p:nvPicPr>
        <p:blipFill rotWithShape="1">
          <a:blip r:embed="rId3">
            <a:extLst>
              <a:ext uri="{28A0092B-C50C-407E-A947-70E740481C1C}">
                <a14:useLocalDpi xmlns:a14="http://schemas.microsoft.com/office/drawing/2010/main" val="0"/>
              </a:ext>
            </a:extLst>
          </a:blip>
          <a:srcRect t="5769" r="19867"/>
          <a:stretch/>
        </p:blipFill>
        <p:spPr>
          <a:xfrm rot="5400000">
            <a:off x="5415564" y="3486130"/>
            <a:ext cx="3067712" cy="2697443"/>
          </a:xfrm>
          <a:prstGeom prst="rect">
            <a:avLst/>
          </a:prstGeom>
          <a:ln>
            <a:solidFill>
              <a:schemeClr val="tx1"/>
            </a:solidFill>
          </a:ln>
        </p:spPr>
      </p:pic>
    </p:spTree>
    <p:extLst>
      <p:ext uri="{BB962C8B-B14F-4D97-AF65-F5344CB8AC3E}">
        <p14:creationId xmlns:p14="http://schemas.microsoft.com/office/powerpoint/2010/main" val="10868166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2CA325F1-D5D8-456E-B3CD-F4C34AEA0C46}"/>
              </a:ext>
            </a:extLst>
          </p:cNvPr>
          <p:cNvSpPr>
            <a:spLocks noGrp="1"/>
          </p:cNvSpPr>
          <p:nvPr>
            <p:ph type="title"/>
          </p:nvPr>
        </p:nvSpPr>
        <p:spPr/>
        <p:txBody>
          <a:bodyPr/>
          <a:lstStyle/>
          <a:p>
            <a:r>
              <a:rPr lang="en-US">
                <a:effectLst/>
                <a:latin typeface="Arial"/>
                <a:cs typeface="Arial"/>
              </a:rPr>
              <a:t>DRIVETRAIN 4WD System</a:t>
            </a:r>
            <a:endParaRPr lang="en-US"/>
          </a:p>
        </p:txBody>
      </p:sp>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39</a:t>
            </a:fld>
            <a:endParaRPr lang="en-US">
              <a:solidFill>
                <a:srgbClr val="262626"/>
              </a:solidFill>
              <a:latin typeface="Arial"/>
            </a:endParaRPr>
          </a:p>
        </p:txBody>
      </p:sp>
      <p:sp>
        <p:nvSpPr>
          <p:cNvPr id="25" name="Text Placeholder 24">
            <a:extLst>
              <a:ext uri="{FF2B5EF4-FFF2-40B4-BE49-F238E27FC236}">
                <a16:creationId xmlns:a16="http://schemas.microsoft.com/office/drawing/2014/main" id="{00C12B2E-EC7E-4D2A-B2DC-432E5A1E65BA}"/>
              </a:ext>
            </a:extLst>
          </p:cNvPr>
          <p:cNvSpPr>
            <a:spLocks noGrp="1"/>
          </p:cNvSpPr>
          <p:nvPr>
            <p:ph type="body" idx="14"/>
          </p:nvPr>
        </p:nvSpPr>
        <p:spPr/>
        <p:txBody>
          <a:bodyPr>
            <a:normAutofit/>
          </a:bodyPr>
          <a:lstStyle/>
          <a:p>
            <a:r>
              <a:rPr lang="en-US">
                <a:latin typeface="Arial"/>
                <a:cs typeface="Arial"/>
              </a:rPr>
              <a:t> 4WD Design Overview </a:t>
            </a:r>
          </a:p>
        </p:txBody>
      </p:sp>
      <p:sp>
        <p:nvSpPr>
          <p:cNvPr id="13" name="Text Placeholder 12">
            <a:extLst>
              <a:ext uri="{FF2B5EF4-FFF2-40B4-BE49-F238E27FC236}">
                <a16:creationId xmlns:a16="http://schemas.microsoft.com/office/drawing/2014/main" id="{2F15EABF-FD5F-4968-934E-1F8FD6B59527}"/>
              </a:ext>
            </a:extLst>
          </p:cNvPr>
          <p:cNvSpPr>
            <a:spLocks noGrp="1"/>
          </p:cNvSpPr>
          <p:nvPr>
            <p:ph sz="half" idx="17"/>
          </p:nvPr>
        </p:nvSpPr>
        <p:spPr>
          <a:xfrm>
            <a:off x="210259" y="1293183"/>
            <a:ext cx="6750299" cy="2399628"/>
          </a:xfrm>
        </p:spPr>
        <p:txBody>
          <a:bodyPr vert="horz" lIns="91440" tIns="45720" rIns="91440" bIns="45720" rtlCol="0" anchor="t">
            <a:normAutofit lnSpcReduction="10000"/>
          </a:bodyPr>
          <a:lstStyle/>
          <a:p>
            <a:pPr marL="285750" indent="-285750">
              <a:buChar char="•"/>
            </a:pPr>
            <a:r>
              <a:rPr lang="en-US" sz="1400">
                <a:latin typeface="Arial"/>
                <a:cs typeface="Arial"/>
              </a:rPr>
              <a:t>Chain Drive System</a:t>
            </a:r>
            <a:endParaRPr lang="en-US" sz="1400"/>
          </a:p>
          <a:p>
            <a:pPr marL="629920" lvl="1" indent="-285750">
              <a:buFont typeface="Arial,Sans-Serif" pitchFamily="34" charset="0"/>
              <a:buChar char="•"/>
            </a:pPr>
            <a:r>
              <a:rPr lang="en-US">
                <a:latin typeface="Arial"/>
                <a:cs typeface="Arial"/>
              </a:rPr>
              <a:t>x4 7075 Aluminum sprockets anodized </a:t>
            </a:r>
          </a:p>
          <a:p>
            <a:pPr marL="629920" lvl="1" indent="-285750">
              <a:buFont typeface="Arial,Sans-Serif" pitchFamily="34" charset="0"/>
              <a:buChar char="•"/>
            </a:pPr>
            <a:r>
              <a:rPr lang="en-US">
                <a:latin typeface="Arial"/>
                <a:cs typeface="Arial"/>
              </a:rPr>
              <a:t>Sprockets mount to shafts using keyways and set screws</a:t>
            </a:r>
          </a:p>
          <a:p>
            <a:pPr marL="629920" lvl="1" indent="-285750">
              <a:buFont typeface="Arial,Sans-Serif" pitchFamily="34" charset="0"/>
              <a:buChar char="•"/>
            </a:pPr>
            <a:r>
              <a:rPr lang="en-US">
                <a:latin typeface="Arial"/>
                <a:cs typeface="Arial"/>
              </a:rPr>
              <a:t>Front Shaft: Titanium </a:t>
            </a:r>
            <a:endParaRPr lang="en-US"/>
          </a:p>
          <a:p>
            <a:pPr marL="629920" lvl="1" indent="-285750">
              <a:buFont typeface="Arial,Sans-Serif" pitchFamily="34" charset="0"/>
              <a:buChar char="•"/>
            </a:pPr>
            <a:r>
              <a:rPr lang="en-US">
                <a:latin typeface="Arial"/>
                <a:cs typeface="Arial"/>
              </a:rPr>
              <a:t>Intermediate Shaft: 7075 Aluminum </a:t>
            </a:r>
            <a:endParaRPr lang="en-US"/>
          </a:p>
          <a:p>
            <a:pPr marL="629920" lvl="1" indent="-285750">
              <a:buFont typeface="Arial,Sans-Serif" pitchFamily="34" charset="0"/>
              <a:buChar char="•"/>
            </a:pPr>
            <a:r>
              <a:rPr lang="en-US">
                <a:latin typeface="Arial"/>
                <a:cs typeface="Arial"/>
              </a:rPr>
              <a:t>Maneuverable pillow block clamps and chain tensioner for tension adjustment </a:t>
            </a:r>
          </a:p>
          <a:p>
            <a:pPr marL="629920" lvl="1" indent="-285750">
              <a:lnSpc>
                <a:spcPct val="120000"/>
              </a:lnSpc>
              <a:buFont typeface="Arial,Sans-Serif" pitchFamily="34" charset="0"/>
              <a:buChar char="•"/>
            </a:pPr>
            <a:r>
              <a:rPr lang="en-US">
                <a:latin typeface="Arial"/>
                <a:cs typeface="Arial"/>
              </a:rPr>
              <a:t>Sprag clutches used in front hubs to maintain turning radius and allow free spin </a:t>
            </a:r>
          </a:p>
          <a:p>
            <a:pPr marL="629920" lvl="1" indent="-285750">
              <a:buFont typeface="Arial,Sans-Serif" pitchFamily="34" charset="0"/>
              <a:buChar char="•"/>
            </a:pPr>
            <a:r>
              <a:rPr lang="en-US">
                <a:latin typeface="Arial"/>
                <a:cs typeface="Arial"/>
              </a:rPr>
              <a:t>Front shaft underdriven so front tires only engage when rear tires slip</a:t>
            </a:r>
          </a:p>
          <a:p>
            <a:pPr marL="344170" lvl="1" indent="0"/>
            <a:endParaRPr lang="en-US"/>
          </a:p>
          <a:p>
            <a:pPr marL="629920" lvl="1" indent="-285750">
              <a:buFont typeface="Arial,Sans-Serif" pitchFamily="34" charset="0"/>
              <a:buChar char="•"/>
            </a:pPr>
            <a:endParaRPr lang="en-US"/>
          </a:p>
          <a:p>
            <a:pPr marL="285750" indent="-285750">
              <a:buChar char="•"/>
            </a:pPr>
            <a:endParaRPr lang="en-US" b="1"/>
          </a:p>
          <a:p>
            <a:pPr marL="629920" lvl="1" indent="-285750">
              <a:buChar char="•"/>
            </a:pPr>
            <a:endParaRPr lang="en-US" b="1"/>
          </a:p>
          <a:p>
            <a:pPr marL="629920" lvl="1" indent="-285750">
              <a:buChar char="•"/>
            </a:pPr>
            <a:endParaRPr lang="en-US" b="1"/>
          </a:p>
          <a:p>
            <a:pPr marL="629920" lvl="1" indent="-285750">
              <a:buChar char="•"/>
            </a:pPr>
            <a:endParaRPr lang="en-US" b="1"/>
          </a:p>
          <a:p>
            <a:pPr marL="629920" lvl="1" indent="-285750">
              <a:buChar char="•"/>
            </a:pPr>
            <a:endParaRPr lang="en-US"/>
          </a:p>
          <a:p>
            <a:endParaRPr lang="en-US"/>
          </a:p>
        </p:txBody>
      </p:sp>
      <p:sp>
        <p:nvSpPr>
          <p:cNvPr id="19" name="Text Placeholder 18">
            <a:extLst>
              <a:ext uri="{FF2B5EF4-FFF2-40B4-BE49-F238E27FC236}">
                <a16:creationId xmlns:a16="http://schemas.microsoft.com/office/drawing/2014/main" id="{17BC9F08-189A-438E-81D6-E07A62A60DE8}"/>
              </a:ext>
            </a:extLst>
          </p:cNvPr>
          <p:cNvSpPr>
            <a:spLocks noGrp="1"/>
          </p:cNvSpPr>
          <p:nvPr>
            <p:ph sz="half" idx="18"/>
          </p:nvPr>
        </p:nvSpPr>
        <p:spPr>
          <a:xfrm>
            <a:off x="6020166" y="1145453"/>
            <a:ext cx="5725397" cy="2289174"/>
          </a:xfrm>
        </p:spPr>
        <p:txBody>
          <a:bodyPr vert="horz" lIns="91440" tIns="45720" rIns="91440" bIns="45720" rtlCol="0" anchor="t">
            <a:normAutofit/>
          </a:bodyPr>
          <a:lstStyle/>
          <a:p>
            <a:endParaRPr lang="en-US"/>
          </a:p>
          <a:p>
            <a:pPr marL="344170" lvl="1" indent="0"/>
            <a:endParaRPr lang="en-US">
              <a:latin typeface="Arial"/>
              <a:cs typeface="Arial"/>
            </a:endParaRPr>
          </a:p>
        </p:txBody>
      </p:sp>
      <p:pic>
        <p:nvPicPr>
          <p:cNvPr id="7" name="Picture 7" descr="Diagram&#10;&#10;Description automatically generated">
            <a:extLst>
              <a:ext uri="{FF2B5EF4-FFF2-40B4-BE49-F238E27FC236}">
                <a16:creationId xmlns:a16="http://schemas.microsoft.com/office/drawing/2014/main" id="{9BF19D03-3E39-492D-8C7D-1783C233C824}"/>
              </a:ext>
            </a:extLst>
          </p:cNvPr>
          <p:cNvPicPr>
            <a:picLocks noChangeAspect="1"/>
          </p:cNvPicPr>
          <p:nvPr/>
        </p:nvPicPr>
        <p:blipFill rotWithShape="1">
          <a:blip r:embed="rId2"/>
          <a:srcRect r="47973" b="-362"/>
          <a:stretch/>
        </p:blipFill>
        <p:spPr>
          <a:xfrm>
            <a:off x="7647858" y="983510"/>
            <a:ext cx="4159437" cy="3753590"/>
          </a:xfrm>
          <a:prstGeom prst="rect">
            <a:avLst/>
          </a:prstGeom>
          <a:ln>
            <a:solidFill>
              <a:schemeClr val="tx1"/>
            </a:solidFill>
          </a:ln>
        </p:spPr>
      </p:pic>
      <p:pic>
        <p:nvPicPr>
          <p:cNvPr id="8" name="Picture 7" descr="A picture containing weapon, sword, stove, gun&#10;&#10;Description automatically generated">
            <a:extLst>
              <a:ext uri="{FF2B5EF4-FFF2-40B4-BE49-F238E27FC236}">
                <a16:creationId xmlns:a16="http://schemas.microsoft.com/office/drawing/2014/main" id="{1A8F4412-3ACD-47D7-B8B1-92F52D1861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687" y="3822539"/>
            <a:ext cx="5238971" cy="2533580"/>
          </a:xfrm>
          <a:prstGeom prst="rect">
            <a:avLst/>
          </a:prstGeom>
          <a:ln>
            <a:solidFill>
              <a:schemeClr val="tx1"/>
            </a:solidFill>
          </a:ln>
        </p:spPr>
      </p:pic>
      <p:cxnSp>
        <p:nvCxnSpPr>
          <p:cNvPr id="3" name="Straight Arrow Connector 2">
            <a:extLst>
              <a:ext uri="{FF2B5EF4-FFF2-40B4-BE49-F238E27FC236}">
                <a16:creationId xmlns:a16="http://schemas.microsoft.com/office/drawing/2014/main" id="{61DA811B-CCD3-48EC-B376-DD6D716AD8A4}"/>
              </a:ext>
            </a:extLst>
          </p:cNvPr>
          <p:cNvCxnSpPr/>
          <p:nvPr/>
        </p:nvCxnSpPr>
        <p:spPr>
          <a:xfrm flipH="1" flipV="1">
            <a:off x="4541744" y="5455491"/>
            <a:ext cx="1458912" cy="450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 name="Straight Arrow Connector 3">
            <a:extLst>
              <a:ext uri="{FF2B5EF4-FFF2-40B4-BE49-F238E27FC236}">
                <a16:creationId xmlns:a16="http://schemas.microsoft.com/office/drawing/2014/main" id="{B9C8589C-96AC-4297-B510-8F8918350197}"/>
              </a:ext>
            </a:extLst>
          </p:cNvPr>
          <p:cNvCxnSpPr/>
          <p:nvPr/>
        </p:nvCxnSpPr>
        <p:spPr>
          <a:xfrm flipH="1">
            <a:off x="3846512" y="4257676"/>
            <a:ext cx="2236787" cy="8112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BC33C60D-2EBC-45CA-94A6-3C3BFDA1F33B}"/>
              </a:ext>
            </a:extLst>
          </p:cNvPr>
          <p:cNvCxnSpPr/>
          <p:nvPr/>
        </p:nvCxnSpPr>
        <p:spPr>
          <a:xfrm flipH="1">
            <a:off x="2401887" y="3717925"/>
            <a:ext cx="1760537" cy="5810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A2A22BA-86D4-4DDB-9B30-81EBF705637F}"/>
              </a:ext>
            </a:extLst>
          </p:cNvPr>
          <p:cNvSpPr txBox="1"/>
          <p:nvPr/>
        </p:nvSpPr>
        <p:spPr>
          <a:xfrm>
            <a:off x="5811837" y="4010025"/>
            <a:ext cx="143351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Intermediate Shaft</a:t>
            </a:r>
          </a:p>
        </p:txBody>
      </p:sp>
      <p:sp>
        <p:nvSpPr>
          <p:cNvPr id="10" name="TextBox 9">
            <a:extLst>
              <a:ext uri="{FF2B5EF4-FFF2-40B4-BE49-F238E27FC236}">
                <a16:creationId xmlns:a16="http://schemas.microsoft.com/office/drawing/2014/main" id="{5F95F1A0-C8F6-45C1-9891-68CCCE45AE6F}"/>
              </a:ext>
            </a:extLst>
          </p:cNvPr>
          <p:cNvSpPr txBox="1"/>
          <p:nvPr/>
        </p:nvSpPr>
        <p:spPr>
          <a:xfrm>
            <a:off x="5978525" y="5907088"/>
            <a:ext cx="1092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Output shaft</a:t>
            </a:r>
            <a:endParaRPr lang="en-US" sz="1200">
              <a:cs typeface="Arial"/>
            </a:endParaRPr>
          </a:p>
        </p:txBody>
      </p:sp>
      <p:sp>
        <p:nvSpPr>
          <p:cNvPr id="11" name="TextBox 10">
            <a:extLst>
              <a:ext uri="{FF2B5EF4-FFF2-40B4-BE49-F238E27FC236}">
                <a16:creationId xmlns:a16="http://schemas.microsoft.com/office/drawing/2014/main" id="{72F3CBA8-B4AA-4A57-B53D-F919DFEC2673}"/>
              </a:ext>
            </a:extLst>
          </p:cNvPr>
          <p:cNvSpPr txBox="1"/>
          <p:nvPr/>
        </p:nvSpPr>
        <p:spPr>
          <a:xfrm>
            <a:off x="4144962" y="3541713"/>
            <a:ext cx="94138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Front Shaft</a:t>
            </a:r>
          </a:p>
        </p:txBody>
      </p:sp>
      <p:sp>
        <p:nvSpPr>
          <p:cNvPr id="12" name="TextBox 11">
            <a:extLst>
              <a:ext uri="{FF2B5EF4-FFF2-40B4-BE49-F238E27FC236}">
                <a16:creationId xmlns:a16="http://schemas.microsoft.com/office/drawing/2014/main" id="{A5AD4DA4-46B7-44F0-B581-3C056A1C554C}"/>
              </a:ext>
            </a:extLst>
          </p:cNvPr>
          <p:cNvSpPr txBox="1"/>
          <p:nvPr/>
        </p:nvSpPr>
        <p:spPr>
          <a:xfrm>
            <a:off x="7645400" y="1009650"/>
            <a:ext cx="31718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Front Shaft Section View:</a:t>
            </a:r>
            <a:endParaRPr lang="en-US" sz="1200" b="1">
              <a:cs typeface="Arial"/>
            </a:endParaRPr>
          </a:p>
        </p:txBody>
      </p:sp>
      <p:pic>
        <p:nvPicPr>
          <p:cNvPr id="18" name="Picture 19">
            <a:extLst>
              <a:ext uri="{FF2B5EF4-FFF2-40B4-BE49-F238E27FC236}">
                <a16:creationId xmlns:a16="http://schemas.microsoft.com/office/drawing/2014/main" id="{F4C33C1A-7614-4FEF-B85F-BC32C22DD46E}"/>
              </a:ext>
            </a:extLst>
          </p:cNvPr>
          <p:cNvPicPr>
            <a:picLocks noChangeAspect="1"/>
          </p:cNvPicPr>
          <p:nvPr/>
        </p:nvPicPr>
        <p:blipFill>
          <a:blip r:embed="rId4"/>
          <a:stretch>
            <a:fillRect/>
          </a:stretch>
        </p:blipFill>
        <p:spPr>
          <a:xfrm>
            <a:off x="7649695" y="4201925"/>
            <a:ext cx="1722344" cy="1860736"/>
          </a:xfrm>
          <a:prstGeom prst="rect">
            <a:avLst/>
          </a:prstGeom>
          <a:ln>
            <a:solidFill>
              <a:schemeClr val="tx1"/>
            </a:solidFill>
          </a:ln>
        </p:spPr>
      </p:pic>
    </p:spTree>
    <p:extLst>
      <p:ext uri="{BB962C8B-B14F-4D97-AF65-F5344CB8AC3E}">
        <p14:creationId xmlns:p14="http://schemas.microsoft.com/office/powerpoint/2010/main" val="24531189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p:txBody>
          <a:bodyPr>
            <a:normAutofit/>
          </a:bodyPr>
          <a:lstStyle/>
          <a:p>
            <a:r>
              <a:rPr lang="en-US">
                <a:latin typeface="Arial"/>
                <a:cs typeface="Arial"/>
              </a:rPr>
              <a:t> Chain Drive Analysis Summary</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latin typeface="Arial"/>
                <a:cs typeface="Arial"/>
              </a:rPr>
              <a:t>DRIVETRAIN 4WD System </a:t>
            </a:r>
            <a:endParaRPr lang="en-US"/>
          </a:p>
        </p:txBody>
      </p:sp>
      <p:sp>
        <p:nvSpPr>
          <p:cNvPr id="4" name="Content Placeholder 3">
            <a:extLst>
              <a:ext uri="{FF2B5EF4-FFF2-40B4-BE49-F238E27FC236}">
                <a16:creationId xmlns:a16="http://schemas.microsoft.com/office/drawing/2014/main" id="{F8DA0C02-DDF7-4736-921F-4E0EEB51FF3B}"/>
              </a:ext>
            </a:extLst>
          </p:cNvPr>
          <p:cNvSpPr>
            <a:spLocks noGrp="1"/>
          </p:cNvSpPr>
          <p:nvPr>
            <p:ph sz="half" idx="1"/>
          </p:nvPr>
        </p:nvSpPr>
        <p:spPr>
          <a:xfrm>
            <a:off x="210071" y="1259802"/>
            <a:ext cx="5725741" cy="5155956"/>
          </a:xfrm>
        </p:spPr>
        <p:txBody>
          <a:bodyPr vert="horz" lIns="91440" tIns="45720" rIns="91440" bIns="45720" rtlCol="0" anchor="t">
            <a:normAutofit/>
          </a:bodyPr>
          <a:lstStyle/>
          <a:p>
            <a:pPr marL="342900" indent="-342900">
              <a:buChar char="•"/>
            </a:pPr>
            <a:r>
              <a:rPr lang="en-US" sz="2000">
                <a:latin typeface="Arial"/>
                <a:cs typeface="Arial"/>
              </a:rPr>
              <a:t>Chain Drive</a:t>
            </a:r>
            <a:endParaRPr lang="en-US" sz="2000"/>
          </a:p>
          <a:p>
            <a:pPr marL="628650" lvl="1" indent="-342900">
              <a:buChar char="•"/>
            </a:pPr>
            <a:r>
              <a:rPr lang="en-US" sz="1600">
                <a:latin typeface="Arial"/>
                <a:cs typeface="Arial"/>
              </a:rPr>
              <a:t>Dynamometer testing, MATLAB, and drive testing from 2020 to calculate anticipated torque and chain tension on 4WD system using 450rpm and 10hp</a:t>
            </a:r>
          </a:p>
          <a:p>
            <a:pPr marL="628650" lvl="1" indent="-342900">
              <a:buChar char="•"/>
            </a:pPr>
            <a:endParaRPr lang="en-US">
              <a:latin typeface="Arial"/>
              <a:cs typeface="Arial"/>
            </a:endParaRPr>
          </a:p>
          <a:p>
            <a:pPr marL="628650" lvl="1" indent="-342900">
              <a:buChar char="•"/>
            </a:pPr>
            <a:endParaRPr lang="en-US">
              <a:latin typeface="Arial"/>
              <a:cs typeface="Arial"/>
            </a:endParaRPr>
          </a:p>
          <a:p>
            <a:pPr marL="628650" lvl="1" indent="-342900">
              <a:buChar char="•"/>
            </a:pPr>
            <a:endParaRPr lang="en-US">
              <a:latin typeface="Arial"/>
              <a:cs typeface="Arial"/>
            </a:endParaRPr>
          </a:p>
          <a:p>
            <a:pPr marL="628650" lvl="1" indent="-342900">
              <a:buChar char="•"/>
            </a:pPr>
            <a:endParaRPr lang="en-US">
              <a:latin typeface="Arial"/>
              <a:cs typeface="Arial"/>
            </a:endParaRPr>
          </a:p>
          <a:p>
            <a:pPr marL="628650" lvl="1" indent="-342900">
              <a:buChar char="•"/>
            </a:pPr>
            <a:endParaRPr lang="en-US">
              <a:latin typeface="Arial"/>
              <a:cs typeface="Arial"/>
            </a:endParaRPr>
          </a:p>
          <a:p>
            <a:pPr marL="628650" lvl="1" indent="-342900">
              <a:buChar char="•"/>
            </a:pPr>
            <a:endParaRPr lang="en-US">
              <a:latin typeface="Arial"/>
              <a:cs typeface="Arial"/>
            </a:endParaRPr>
          </a:p>
          <a:p>
            <a:pPr marL="342900" indent="-342900">
              <a:buChar char="•"/>
            </a:pPr>
            <a:endParaRPr lang="en-US" b="1">
              <a:latin typeface="Arial"/>
              <a:cs typeface="Arial"/>
            </a:endParaRPr>
          </a:p>
          <a:p>
            <a:pPr marL="628650" lvl="1" indent="-457200">
              <a:buChar char="•"/>
            </a:pPr>
            <a:endParaRPr lang="en-US" b="1"/>
          </a:p>
        </p:txBody>
      </p:sp>
      <p:sp>
        <p:nvSpPr>
          <p:cNvPr id="5" name="Content Placeholder 4">
            <a:extLst>
              <a:ext uri="{FF2B5EF4-FFF2-40B4-BE49-F238E27FC236}">
                <a16:creationId xmlns:a16="http://schemas.microsoft.com/office/drawing/2014/main" id="{5847BD5C-49CA-49E8-8378-310686DB1E37}"/>
              </a:ext>
            </a:extLst>
          </p:cNvPr>
          <p:cNvSpPr>
            <a:spLocks noGrp="1"/>
          </p:cNvSpPr>
          <p:nvPr>
            <p:ph sz="half" idx="2"/>
          </p:nvPr>
        </p:nvSpPr>
        <p:spPr>
          <a:xfrm>
            <a:off x="6247883" y="1376339"/>
            <a:ext cx="5724264" cy="4855959"/>
          </a:xfrm>
        </p:spPr>
        <p:txBody>
          <a:bodyPr vert="horz" lIns="91440" tIns="45720" rIns="91440" bIns="45720" rtlCol="0" anchor="t">
            <a:normAutofit/>
          </a:bodyPr>
          <a:lstStyle/>
          <a:p>
            <a:pPr marL="342900" indent="-342900">
              <a:buChar char="•"/>
            </a:pPr>
            <a:r>
              <a:rPr lang="en-US" sz="1800">
                <a:latin typeface="Arial"/>
                <a:cs typeface="Arial"/>
              </a:rPr>
              <a:t>Front/Intermediate Shafts: </a:t>
            </a:r>
          </a:p>
          <a:p>
            <a:pPr marL="628650" lvl="1" indent="-342900">
              <a:buChar char="•"/>
            </a:pPr>
            <a:r>
              <a:rPr lang="en-US" sz="1600">
                <a:latin typeface="Arial"/>
                <a:cs typeface="Arial"/>
              </a:rPr>
              <a:t>MATLAB used to calculate shaft diameters of 1.25" and 1.375" using 7075 aluminum and titanium  </a:t>
            </a:r>
          </a:p>
          <a:p>
            <a:pPr marL="342900" indent="-342900">
              <a:buChar char="•"/>
            </a:pPr>
            <a:r>
              <a:rPr lang="en-US" sz="1800">
                <a:latin typeface="Arial"/>
                <a:cs typeface="Arial"/>
              </a:rPr>
              <a:t>Chain System Calculations</a:t>
            </a:r>
          </a:p>
          <a:p>
            <a:pPr lvl="1" indent="-102870"/>
            <a:endParaRPr lang="en-US" sz="1600">
              <a:latin typeface="Arial"/>
              <a:cs typeface="Arial"/>
            </a:endParaRPr>
          </a:p>
          <a:p>
            <a:pPr lvl="1" indent="0"/>
            <a:endParaRPr lang="en-US" sz="1600">
              <a:latin typeface="Arial"/>
              <a:cs typeface="Arial"/>
            </a:endParaRPr>
          </a:p>
          <a:p>
            <a:pPr lvl="1" indent="0"/>
            <a:endParaRPr lang="en-US" sz="1600">
              <a:latin typeface="Arial"/>
              <a:cs typeface="Arial"/>
            </a:endParaRPr>
          </a:p>
          <a:p>
            <a:pPr lvl="1" indent="0"/>
            <a:endParaRPr lang="en-US" sz="1600">
              <a:latin typeface="Arial"/>
              <a:cs typeface="Arial"/>
            </a:endParaRPr>
          </a:p>
          <a:p>
            <a:pPr lvl="1" indent="0"/>
            <a:endParaRPr lang="en-US" sz="1600">
              <a:latin typeface="Arial"/>
              <a:cs typeface="Arial"/>
            </a:endParaRPr>
          </a:p>
          <a:p>
            <a:pPr lvl="1" indent="0"/>
            <a:endParaRPr lang="en-US" sz="1600">
              <a:latin typeface="Arial"/>
              <a:cs typeface="Arial"/>
            </a:endParaRPr>
          </a:p>
          <a:p>
            <a:pPr marL="628650" lvl="1" indent="-342900">
              <a:buChar char="•"/>
            </a:pPr>
            <a:r>
              <a:rPr lang="en-US" sz="1600">
                <a:latin typeface="Arial"/>
                <a:cs typeface="Arial"/>
              </a:rPr>
              <a:t>Chain Selection: 420nZ3 chain with tensile strength of 4,923lbs to satisfy anticipated forces</a:t>
            </a:r>
          </a:p>
          <a:p>
            <a:pPr marL="628650" lvl="1" indent="-342900">
              <a:buChar char="•"/>
            </a:pPr>
            <a:r>
              <a:rPr lang="en-US" sz="1600">
                <a:latin typeface="Arial"/>
                <a:cs typeface="Arial"/>
              </a:rPr>
              <a:t>Finite Element Analysis: Improved sprocket performance with different numbers of teeth using loads from data collection</a:t>
            </a:r>
          </a:p>
          <a:p>
            <a:pPr marL="854075" lvl="2">
              <a:buChar char="•"/>
            </a:pPr>
            <a:r>
              <a:rPr lang="en-US" sz="1400">
                <a:latin typeface="Arial"/>
                <a:cs typeface="Arial"/>
              </a:rPr>
              <a:t>Ensured von Mises stress &lt; yield strength  </a:t>
            </a:r>
            <a:endParaRPr lang="en-US" sz="1400"/>
          </a:p>
          <a:p>
            <a:pPr marL="854075" lvl="2">
              <a:buChar char="•"/>
            </a:pPr>
            <a:r>
              <a:rPr lang="en-US" sz="1400">
                <a:latin typeface="Arial"/>
                <a:cs typeface="Arial"/>
              </a:rPr>
              <a:t>Factor of Safety: 2.37 </a:t>
            </a:r>
            <a:endParaRPr lang="en-US" sz="1400"/>
          </a:p>
          <a:p>
            <a:pPr lvl="1" indent="0"/>
            <a:endParaRPr lang="en-US"/>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40</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normAutofit/>
          </a:bodyPr>
          <a:lstStyle/>
          <a:p>
            <a:r>
              <a:rPr lang="en-US">
                <a:latin typeface="Arial"/>
                <a:cs typeface="Arial"/>
              </a:rPr>
              <a:t> Chain Drive Data Collection for Analysis</a:t>
            </a:r>
          </a:p>
        </p:txBody>
      </p:sp>
      <p:pic>
        <p:nvPicPr>
          <p:cNvPr id="7" name="Picture 9" descr="A picture containing text, transport, wheel&#10;&#10;Description automatically generated">
            <a:extLst>
              <a:ext uri="{FF2B5EF4-FFF2-40B4-BE49-F238E27FC236}">
                <a16:creationId xmlns:a16="http://schemas.microsoft.com/office/drawing/2014/main" id="{0FC308B2-4DD5-41A7-B1B9-30BDC8824E0A}"/>
              </a:ext>
            </a:extLst>
          </p:cNvPr>
          <p:cNvPicPr>
            <a:picLocks noChangeAspect="1"/>
          </p:cNvPicPr>
          <p:nvPr/>
        </p:nvPicPr>
        <p:blipFill>
          <a:blip r:embed="rId2"/>
          <a:stretch>
            <a:fillRect/>
          </a:stretch>
        </p:blipFill>
        <p:spPr>
          <a:xfrm>
            <a:off x="1777732" y="4550065"/>
            <a:ext cx="2810586" cy="1961204"/>
          </a:xfrm>
          <a:prstGeom prst="rect">
            <a:avLst/>
          </a:prstGeom>
          <a:ln>
            <a:solidFill>
              <a:schemeClr val="tx1"/>
            </a:solidFill>
          </a:ln>
        </p:spPr>
      </p:pic>
      <p:sp>
        <p:nvSpPr>
          <p:cNvPr id="13" name="TextBox 12">
            <a:extLst>
              <a:ext uri="{FF2B5EF4-FFF2-40B4-BE49-F238E27FC236}">
                <a16:creationId xmlns:a16="http://schemas.microsoft.com/office/drawing/2014/main" id="{CD520AD7-F7B2-4D3D-A2E2-796CE573DC45}"/>
              </a:ext>
            </a:extLst>
          </p:cNvPr>
          <p:cNvSpPr txBox="1"/>
          <p:nvPr/>
        </p:nvSpPr>
        <p:spPr>
          <a:xfrm>
            <a:off x="4268646" y="4234427"/>
            <a:ext cx="151433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Chain System #1</a:t>
            </a:r>
            <a:endParaRPr lang="en-US" sz="1200">
              <a:cs typeface="Arial"/>
            </a:endParaRPr>
          </a:p>
        </p:txBody>
      </p:sp>
      <p:graphicFrame>
        <p:nvGraphicFramePr>
          <p:cNvPr id="14" name="Table 15">
            <a:extLst>
              <a:ext uri="{FF2B5EF4-FFF2-40B4-BE49-F238E27FC236}">
                <a16:creationId xmlns:a16="http://schemas.microsoft.com/office/drawing/2014/main" id="{71978434-B90F-4EF5-8A46-2BC62F03A238}"/>
              </a:ext>
            </a:extLst>
          </p:cNvPr>
          <p:cNvGraphicFramePr>
            <a:graphicFrameLocks noGrp="1"/>
          </p:cNvGraphicFramePr>
          <p:nvPr>
            <p:extLst>
              <p:ext uri="{D42A27DB-BD31-4B8C-83A1-F6EECF244321}">
                <p14:modId xmlns:p14="http://schemas.microsoft.com/office/powerpoint/2010/main" val="3961165443"/>
              </p:ext>
            </p:extLst>
          </p:nvPr>
        </p:nvGraphicFramePr>
        <p:xfrm>
          <a:off x="6301384" y="2909683"/>
          <a:ext cx="5670128" cy="1304118"/>
        </p:xfrm>
        <a:graphic>
          <a:graphicData uri="http://schemas.openxmlformats.org/drawingml/2006/table">
            <a:tbl>
              <a:tblPr firstRow="1" bandRow="1">
                <a:tableStyleId>{BDBED569-4797-4DF1-A0F4-6AAB3CD982D8}</a:tableStyleId>
              </a:tblPr>
              <a:tblGrid>
                <a:gridCol w="1417532">
                  <a:extLst>
                    <a:ext uri="{9D8B030D-6E8A-4147-A177-3AD203B41FA5}">
                      <a16:colId xmlns:a16="http://schemas.microsoft.com/office/drawing/2014/main" val="642992729"/>
                    </a:ext>
                  </a:extLst>
                </a:gridCol>
                <a:gridCol w="1417532">
                  <a:extLst>
                    <a:ext uri="{9D8B030D-6E8A-4147-A177-3AD203B41FA5}">
                      <a16:colId xmlns:a16="http://schemas.microsoft.com/office/drawing/2014/main" val="3517044690"/>
                    </a:ext>
                  </a:extLst>
                </a:gridCol>
                <a:gridCol w="1417532">
                  <a:extLst>
                    <a:ext uri="{9D8B030D-6E8A-4147-A177-3AD203B41FA5}">
                      <a16:colId xmlns:a16="http://schemas.microsoft.com/office/drawing/2014/main" val="3775106450"/>
                    </a:ext>
                  </a:extLst>
                </a:gridCol>
                <a:gridCol w="1417532">
                  <a:extLst>
                    <a:ext uri="{9D8B030D-6E8A-4147-A177-3AD203B41FA5}">
                      <a16:colId xmlns:a16="http://schemas.microsoft.com/office/drawing/2014/main" val="1942397072"/>
                    </a:ext>
                  </a:extLst>
                </a:gridCol>
              </a:tblGrid>
              <a:tr h="523164">
                <a:tc>
                  <a:txBody>
                    <a:bodyPr/>
                    <a:lstStyle/>
                    <a:p>
                      <a:r>
                        <a:rPr lang="en-US" sz="1400"/>
                        <a:t>Chain </a:t>
                      </a:r>
                      <a:endParaRPr lang="en-US"/>
                    </a:p>
                    <a:p>
                      <a:pPr lvl="0">
                        <a:buNone/>
                      </a:pPr>
                      <a:r>
                        <a:rPr lang="en-US" sz="1400"/>
                        <a:t>System</a:t>
                      </a:r>
                    </a:p>
                  </a:txBody>
                  <a:tcPr>
                    <a:solidFill>
                      <a:schemeClr val="bg2">
                        <a:lumMod val="95000"/>
                      </a:schemeClr>
                    </a:solidFill>
                  </a:tcPr>
                </a:tc>
                <a:tc>
                  <a:txBody>
                    <a:bodyPr/>
                    <a:lstStyle/>
                    <a:p>
                      <a:r>
                        <a:rPr lang="en-US" sz="1400"/>
                        <a:t>Sprockets</a:t>
                      </a:r>
                    </a:p>
                  </a:txBody>
                  <a:tcPr>
                    <a:solidFill>
                      <a:schemeClr val="bg2">
                        <a:lumMod val="95000"/>
                      </a:schemeClr>
                    </a:solidFill>
                  </a:tcPr>
                </a:tc>
                <a:tc>
                  <a:txBody>
                    <a:bodyPr/>
                    <a:lstStyle/>
                    <a:p>
                      <a:r>
                        <a:rPr lang="en-US" sz="1400"/>
                        <a:t>Calculated Torque</a:t>
                      </a:r>
                    </a:p>
                  </a:txBody>
                  <a:tcPr>
                    <a:solidFill>
                      <a:schemeClr val="bg2">
                        <a:lumMod val="95000"/>
                      </a:schemeClr>
                    </a:solidFill>
                  </a:tcPr>
                </a:tc>
                <a:tc>
                  <a:txBody>
                    <a:bodyPr/>
                    <a:lstStyle/>
                    <a:p>
                      <a:r>
                        <a:rPr lang="en-US" sz="1400"/>
                        <a:t>Calculated Chain Tension</a:t>
                      </a:r>
                    </a:p>
                  </a:txBody>
                  <a:tcPr>
                    <a:solidFill>
                      <a:schemeClr val="bg2">
                        <a:lumMod val="95000"/>
                      </a:schemeClr>
                    </a:solidFill>
                  </a:tcPr>
                </a:tc>
                <a:extLst>
                  <a:ext uri="{0D108BD9-81ED-4DB2-BD59-A6C34878D82A}">
                    <a16:rowId xmlns:a16="http://schemas.microsoft.com/office/drawing/2014/main" val="1511749785"/>
                  </a:ext>
                </a:extLst>
              </a:tr>
              <a:tr h="390477">
                <a:tc>
                  <a:txBody>
                    <a:bodyPr/>
                    <a:lstStyle/>
                    <a:p>
                      <a:r>
                        <a:rPr lang="en-US" sz="1400"/>
                        <a:t>1</a:t>
                      </a:r>
                    </a:p>
                  </a:txBody>
                  <a:tcPr>
                    <a:solidFill>
                      <a:schemeClr val="bg2">
                        <a:lumMod val="95000"/>
                      </a:schemeClr>
                    </a:solidFill>
                  </a:tcPr>
                </a:tc>
                <a:tc>
                  <a:txBody>
                    <a:bodyPr/>
                    <a:lstStyle/>
                    <a:p>
                      <a:r>
                        <a:rPr lang="en-US" sz="1400"/>
                        <a:t>21 to 24 Teeth</a:t>
                      </a:r>
                    </a:p>
                  </a:txBody>
                  <a:tcPr>
                    <a:solidFill>
                      <a:schemeClr val="bg2">
                        <a:lumMod val="95000"/>
                      </a:schemeClr>
                    </a:solidFill>
                  </a:tcPr>
                </a:tc>
                <a:tc>
                  <a:txBody>
                    <a:bodyPr/>
                    <a:lstStyle/>
                    <a:p>
                      <a:r>
                        <a:rPr lang="en-US" sz="1400"/>
                        <a:t>2,161 in-lbf</a:t>
                      </a:r>
                    </a:p>
                  </a:txBody>
                  <a:tcPr>
                    <a:solidFill>
                      <a:schemeClr val="bg2">
                        <a:lumMod val="95000"/>
                      </a:schemeClr>
                    </a:solidFill>
                  </a:tcPr>
                </a:tc>
                <a:tc>
                  <a:txBody>
                    <a:bodyPr/>
                    <a:lstStyle/>
                    <a:p>
                      <a:r>
                        <a:rPr lang="en-US" sz="1400"/>
                        <a:t>1,288 lbf</a:t>
                      </a:r>
                    </a:p>
                  </a:txBody>
                  <a:tcPr>
                    <a:solidFill>
                      <a:schemeClr val="bg2">
                        <a:lumMod val="95000"/>
                      </a:schemeClr>
                    </a:solidFill>
                  </a:tcPr>
                </a:tc>
                <a:extLst>
                  <a:ext uri="{0D108BD9-81ED-4DB2-BD59-A6C34878D82A}">
                    <a16:rowId xmlns:a16="http://schemas.microsoft.com/office/drawing/2014/main" val="1101531524"/>
                  </a:ext>
                </a:extLst>
              </a:tr>
              <a:tr h="390477">
                <a:tc>
                  <a:txBody>
                    <a:bodyPr/>
                    <a:lstStyle/>
                    <a:p>
                      <a:r>
                        <a:rPr lang="en-US" sz="1400"/>
                        <a:t>2</a:t>
                      </a:r>
                    </a:p>
                  </a:txBody>
                  <a:tcPr>
                    <a:solidFill>
                      <a:schemeClr val="bg2">
                        <a:lumMod val="95000"/>
                      </a:schemeClr>
                    </a:solidFill>
                  </a:tcPr>
                </a:tc>
                <a:tc>
                  <a:txBody>
                    <a:bodyPr/>
                    <a:lstStyle/>
                    <a:p>
                      <a:r>
                        <a:rPr lang="en-US" sz="1400"/>
                        <a:t>15 to 18 Teeth</a:t>
                      </a:r>
                    </a:p>
                  </a:txBody>
                  <a:tcPr>
                    <a:solidFill>
                      <a:schemeClr val="bg2">
                        <a:lumMod val="95000"/>
                      </a:schemeClr>
                    </a:solidFill>
                  </a:tcPr>
                </a:tc>
                <a:tc>
                  <a:txBody>
                    <a:bodyPr/>
                    <a:lstStyle/>
                    <a:p>
                      <a:r>
                        <a:rPr lang="en-US" sz="1400"/>
                        <a:t>2,161 in-lbf</a:t>
                      </a:r>
                    </a:p>
                  </a:txBody>
                  <a:tcPr>
                    <a:solidFill>
                      <a:schemeClr val="bg2">
                        <a:lumMod val="95000"/>
                      </a:schemeClr>
                    </a:solidFill>
                  </a:tcPr>
                </a:tc>
                <a:tc>
                  <a:txBody>
                    <a:bodyPr/>
                    <a:lstStyle/>
                    <a:p>
                      <a:r>
                        <a:rPr lang="en-US" sz="1400"/>
                        <a:t>1,797 lbf</a:t>
                      </a:r>
                    </a:p>
                  </a:txBody>
                  <a:tcPr>
                    <a:solidFill>
                      <a:schemeClr val="bg2">
                        <a:lumMod val="95000"/>
                      </a:schemeClr>
                    </a:solidFill>
                  </a:tcPr>
                </a:tc>
                <a:extLst>
                  <a:ext uri="{0D108BD9-81ED-4DB2-BD59-A6C34878D82A}">
                    <a16:rowId xmlns:a16="http://schemas.microsoft.com/office/drawing/2014/main" val="573056571"/>
                  </a:ext>
                </a:extLst>
              </a:tr>
            </a:tbl>
          </a:graphicData>
        </a:graphic>
      </p:graphicFrame>
      <p:sp>
        <p:nvSpPr>
          <p:cNvPr id="18" name="TextBox 17">
            <a:extLst>
              <a:ext uri="{FF2B5EF4-FFF2-40B4-BE49-F238E27FC236}">
                <a16:creationId xmlns:a16="http://schemas.microsoft.com/office/drawing/2014/main" id="{03AC28C7-04B5-4D13-A8A5-B7CC7A6218A3}"/>
              </a:ext>
            </a:extLst>
          </p:cNvPr>
          <p:cNvSpPr txBox="1"/>
          <p:nvPr/>
        </p:nvSpPr>
        <p:spPr>
          <a:xfrm>
            <a:off x="193307" y="4268616"/>
            <a:ext cx="15773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Chain System #2</a:t>
            </a:r>
            <a:endParaRPr lang="en-US" sz="1200">
              <a:cs typeface="Arial"/>
            </a:endParaRPr>
          </a:p>
        </p:txBody>
      </p:sp>
      <p:pic>
        <p:nvPicPr>
          <p:cNvPr id="9" name="Picture 9">
            <a:extLst>
              <a:ext uri="{FF2B5EF4-FFF2-40B4-BE49-F238E27FC236}">
                <a16:creationId xmlns:a16="http://schemas.microsoft.com/office/drawing/2014/main" id="{4F7FA068-98E2-44E9-9F4E-072F61C4A53A}"/>
              </a:ext>
            </a:extLst>
          </p:cNvPr>
          <p:cNvPicPr>
            <a:picLocks noChangeAspect="1"/>
          </p:cNvPicPr>
          <p:nvPr/>
        </p:nvPicPr>
        <p:blipFill>
          <a:blip r:embed="rId3"/>
          <a:stretch>
            <a:fillRect/>
          </a:stretch>
        </p:blipFill>
        <p:spPr>
          <a:xfrm>
            <a:off x="803275" y="2575206"/>
            <a:ext cx="4410075" cy="1699649"/>
          </a:xfrm>
          <a:prstGeom prst="rect">
            <a:avLst/>
          </a:prstGeom>
          <a:ln>
            <a:solidFill>
              <a:schemeClr val="tx1"/>
            </a:solidFill>
          </a:ln>
        </p:spPr>
      </p:pic>
      <p:cxnSp>
        <p:nvCxnSpPr>
          <p:cNvPr id="10" name="Straight Arrow Connector 9">
            <a:extLst>
              <a:ext uri="{FF2B5EF4-FFF2-40B4-BE49-F238E27FC236}">
                <a16:creationId xmlns:a16="http://schemas.microsoft.com/office/drawing/2014/main" id="{76CD28A0-B075-4ADD-AA3E-24CCD633C793}"/>
              </a:ext>
            </a:extLst>
          </p:cNvPr>
          <p:cNvCxnSpPr>
            <a:cxnSpLocks/>
          </p:cNvCxnSpPr>
          <p:nvPr/>
        </p:nvCxnSpPr>
        <p:spPr>
          <a:xfrm flipH="1" flipV="1">
            <a:off x="4275137" y="3719513"/>
            <a:ext cx="257860" cy="5296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4DEAA97-2426-45D0-BD65-ACE667F5EDAD}"/>
              </a:ext>
            </a:extLst>
          </p:cNvPr>
          <p:cNvCxnSpPr/>
          <p:nvPr/>
        </p:nvCxnSpPr>
        <p:spPr>
          <a:xfrm flipV="1">
            <a:off x="1565839" y="3694648"/>
            <a:ext cx="505385" cy="6404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DFEE4E8F-1915-44AA-B5C6-FB1A61ED27AC}"/>
              </a:ext>
            </a:extLst>
          </p:cNvPr>
          <p:cNvSpPr txBox="1"/>
          <p:nvPr/>
        </p:nvSpPr>
        <p:spPr>
          <a:xfrm>
            <a:off x="6248400" y="2673724"/>
            <a:ext cx="359484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Table 3: Chain System Calculated Results </a:t>
            </a:r>
          </a:p>
        </p:txBody>
      </p:sp>
    </p:spTree>
    <p:extLst>
      <p:ext uri="{BB962C8B-B14F-4D97-AF65-F5344CB8AC3E}">
        <p14:creationId xmlns:p14="http://schemas.microsoft.com/office/powerpoint/2010/main" val="20034349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a:xfrm>
            <a:off x="6243178" y="875212"/>
            <a:ext cx="5727033" cy="315661"/>
          </a:xfrm>
        </p:spPr>
        <p:txBody>
          <a:bodyPr>
            <a:normAutofit/>
          </a:bodyPr>
          <a:lstStyle/>
          <a:p>
            <a:r>
              <a:rPr lang="en-US">
                <a:latin typeface="Arial"/>
                <a:cs typeface="Arial"/>
              </a:rPr>
              <a:t> Chain Drive Correlation of Analysis and Testing </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latin typeface="Arial"/>
                <a:cs typeface="Arial"/>
              </a:rPr>
              <a:t>DRIVETRAIN 4WD System </a:t>
            </a:r>
            <a:endParaRPr lang="en-US"/>
          </a:p>
        </p:txBody>
      </p:sp>
      <p:sp>
        <p:nvSpPr>
          <p:cNvPr id="4" name="Content Placeholder 3">
            <a:extLst>
              <a:ext uri="{FF2B5EF4-FFF2-40B4-BE49-F238E27FC236}">
                <a16:creationId xmlns:a16="http://schemas.microsoft.com/office/drawing/2014/main" id="{F8DA0C02-DDF7-4736-921F-4E0EEB51FF3B}"/>
              </a:ext>
            </a:extLst>
          </p:cNvPr>
          <p:cNvSpPr>
            <a:spLocks noGrp="1"/>
          </p:cNvSpPr>
          <p:nvPr>
            <p:ph sz="half" idx="1"/>
          </p:nvPr>
        </p:nvSpPr>
        <p:spPr>
          <a:xfrm>
            <a:off x="194196" y="1189863"/>
            <a:ext cx="5711364" cy="4969050"/>
          </a:xfrm>
        </p:spPr>
        <p:txBody>
          <a:bodyPr vert="horz" lIns="91440" tIns="45720" rIns="91440" bIns="45720" rtlCol="0" anchor="t">
            <a:normAutofit/>
          </a:bodyPr>
          <a:lstStyle/>
          <a:p>
            <a:pPr marL="342900" indent="-342900">
              <a:buFont typeface="Arial,Sans-Serif"/>
              <a:buChar char="•"/>
            </a:pPr>
            <a:r>
              <a:rPr lang="en-US" sz="1600" b="0">
                <a:latin typeface="Arial"/>
                <a:cs typeface="Arial"/>
              </a:rPr>
              <a:t>Goal: Complete 4-hour endurance course under high loads without 4WD failure</a:t>
            </a:r>
          </a:p>
          <a:p>
            <a:pPr marL="342900" indent="-342900">
              <a:buFont typeface="Arial,Sans-Serif"/>
              <a:buChar char="•"/>
            </a:pPr>
            <a:r>
              <a:rPr lang="en-US" sz="1600" b="0">
                <a:latin typeface="Arial"/>
                <a:cs typeface="Arial"/>
              </a:rPr>
              <a:t>Front Aluminum Shaft- System Failure Mode</a:t>
            </a:r>
            <a:endParaRPr lang="en-US"/>
          </a:p>
          <a:p>
            <a:pPr marL="628650" lvl="1" indent="-102870">
              <a:buFont typeface="Arial,Sans-Serif"/>
              <a:buChar char="•"/>
            </a:pPr>
            <a:r>
              <a:rPr lang="en-US" sz="1600">
                <a:latin typeface="Arial"/>
                <a:cs typeface="Arial"/>
              </a:rPr>
              <a:t>Shaft failed under stresses induced during high 8-degree hill climb and high shock testing at 18mph</a:t>
            </a:r>
            <a:endParaRPr lang="en-US" sz="1600" b="0">
              <a:latin typeface="Arial"/>
              <a:cs typeface="Arial"/>
            </a:endParaRPr>
          </a:p>
          <a:p>
            <a:pPr marL="342900" indent="-342900">
              <a:buFont typeface="Arial,Sans-Serif"/>
              <a:buChar char="•"/>
            </a:pPr>
            <a:r>
              <a:rPr lang="en-US" sz="1600" b="0">
                <a:latin typeface="Arial"/>
                <a:cs typeface="Arial"/>
              </a:rPr>
              <a:t>Recreated failure mode and needed material with higher yield strength to support keyway </a:t>
            </a:r>
            <a:endParaRPr lang="en-US" sz="1600">
              <a:latin typeface="Arial"/>
              <a:cs typeface="Arial"/>
            </a:endParaRPr>
          </a:p>
          <a:p>
            <a:pPr marL="342900" indent="-342900">
              <a:buFont typeface="Arial,Sans-Serif"/>
              <a:buChar char="•"/>
            </a:pPr>
            <a:r>
              <a:rPr lang="en-US" sz="1600" b="0">
                <a:latin typeface="Arial"/>
                <a:cs typeface="Arial"/>
              </a:rPr>
              <a:t>Titanium front shaft implemented for next design analysis, and did not fail during subsequent drive testing</a:t>
            </a:r>
            <a:endParaRPr lang="en-US" sz="1600">
              <a:latin typeface="Arial"/>
              <a:cs typeface="Arial"/>
            </a:endParaRPr>
          </a:p>
          <a:p>
            <a:pPr marL="628650" lvl="1" indent="-102870">
              <a:buFont typeface="Arial,Sans-Serif"/>
              <a:buChar char="•"/>
            </a:pPr>
            <a:endParaRPr lang="en-US" sz="1200" b="0">
              <a:latin typeface="Arial"/>
              <a:cs typeface="Arial"/>
            </a:endParaRPr>
          </a:p>
          <a:p>
            <a:pPr marL="342900" indent="-342900">
              <a:buFont typeface="Arial,Sans-Serif"/>
              <a:buChar char="•"/>
            </a:pPr>
            <a:endParaRPr lang="en-US" sz="1600" b="0">
              <a:latin typeface="Arial"/>
              <a:cs typeface="Arial"/>
            </a:endParaRPr>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41</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a:xfrm>
            <a:off x="196423" y="874448"/>
            <a:ext cx="5730240" cy="315661"/>
          </a:xfrm>
        </p:spPr>
        <p:txBody>
          <a:bodyPr>
            <a:normAutofit/>
          </a:bodyPr>
          <a:lstStyle/>
          <a:p>
            <a:r>
              <a:rPr lang="en-US">
                <a:latin typeface="Arial"/>
                <a:cs typeface="Arial"/>
              </a:rPr>
              <a:t> Chain Drive/Half-Shaft Testing and Validation</a:t>
            </a:r>
          </a:p>
        </p:txBody>
      </p:sp>
      <p:pic>
        <p:nvPicPr>
          <p:cNvPr id="7" name="Picture 8">
            <a:extLst>
              <a:ext uri="{FF2B5EF4-FFF2-40B4-BE49-F238E27FC236}">
                <a16:creationId xmlns:a16="http://schemas.microsoft.com/office/drawing/2014/main" id="{D1CA2678-8B80-412E-BE00-228C3D1CC209}"/>
              </a:ext>
            </a:extLst>
          </p:cNvPr>
          <p:cNvPicPr>
            <a:picLocks noChangeAspect="1"/>
          </p:cNvPicPr>
          <p:nvPr/>
        </p:nvPicPr>
        <p:blipFill rotWithShape="1">
          <a:blip r:embed="rId2"/>
          <a:srcRect l="13544" t="19107" r="23933" b="12407"/>
          <a:stretch/>
        </p:blipFill>
        <p:spPr>
          <a:xfrm>
            <a:off x="670221" y="3927224"/>
            <a:ext cx="2872352" cy="2342410"/>
          </a:xfrm>
          <a:prstGeom prst="rect">
            <a:avLst/>
          </a:prstGeom>
          <a:ln>
            <a:solidFill>
              <a:schemeClr val="tx1"/>
            </a:solidFill>
          </a:ln>
        </p:spPr>
      </p:pic>
      <p:pic>
        <p:nvPicPr>
          <p:cNvPr id="11" name="Picture 11" descr="A picture containing ground, sky, outdoor, tree&#10;&#10;Description automatically generated">
            <a:extLst>
              <a:ext uri="{FF2B5EF4-FFF2-40B4-BE49-F238E27FC236}">
                <a16:creationId xmlns:a16="http://schemas.microsoft.com/office/drawing/2014/main" id="{7FADFAD3-F55F-464D-8B54-EBAA0D626544}"/>
              </a:ext>
            </a:extLst>
          </p:cNvPr>
          <p:cNvPicPr>
            <a:picLocks noChangeAspect="1"/>
          </p:cNvPicPr>
          <p:nvPr/>
        </p:nvPicPr>
        <p:blipFill>
          <a:blip r:embed="rId3"/>
          <a:stretch>
            <a:fillRect/>
          </a:stretch>
        </p:blipFill>
        <p:spPr>
          <a:xfrm>
            <a:off x="4415137" y="4318809"/>
            <a:ext cx="3447241" cy="1950109"/>
          </a:xfrm>
          <a:prstGeom prst="rect">
            <a:avLst/>
          </a:prstGeom>
          <a:ln>
            <a:solidFill>
              <a:schemeClr val="tx1"/>
            </a:solidFill>
          </a:ln>
        </p:spPr>
      </p:pic>
      <p:sp>
        <p:nvSpPr>
          <p:cNvPr id="10" name="Arrow: Down 9">
            <a:extLst>
              <a:ext uri="{FF2B5EF4-FFF2-40B4-BE49-F238E27FC236}">
                <a16:creationId xmlns:a16="http://schemas.microsoft.com/office/drawing/2014/main" id="{4E01EF70-9A11-4B80-A86A-34C3B8D2D08B}"/>
              </a:ext>
            </a:extLst>
          </p:cNvPr>
          <p:cNvSpPr/>
          <p:nvPr/>
        </p:nvSpPr>
        <p:spPr>
          <a:xfrm rot="1440000">
            <a:off x="2969907" y="4282617"/>
            <a:ext cx="150812" cy="896937"/>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7A237AA8-33AF-4E6C-B563-9F1E807C7FF6}"/>
              </a:ext>
            </a:extLst>
          </p:cNvPr>
          <p:cNvSpPr txBox="1"/>
          <p:nvPr/>
        </p:nvSpPr>
        <p:spPr>
          <a:xfrm>
            <a:off x="6026150" y="1192212"/>
            <a:ext cx="5711825"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cs typeface="Arial"/>
              </a:rPr>
              <a:t>Sprocket systems and chain linkages meshed efficiently for front tire spin during uphill climb in different terrains (i.e., snow, sand, gravel)</a:t>
            </a:r>
            <a:endParaRPr lang="en-US">
              <a:cs typeface="Arial"/>
            </a:endParaRPr>
          </a:p>
          <a:p>
            <a:endParaRPr lang="en-US" sz="1600">
              <a:cs typeface="Arial"/>
            </a:endParaRPr>
          </a:p>
          <a:p>
            <a:pPr marL="285750" indent="-285750">
              <a:buFont typeface="Arial"/>
              <a:buChar char="•"/>
            </a:pPr>
            <a:r>
              <a:rPr lang="en-US" sz="1600">
                <a:cs typeface="Arial"/>
              </a:rPr>
              <a:t>Confirmed chain performance through tensile strength testing and chain-stretch displacement</a:t>
            </a:r>
          </a:p>
          <a:p>
            <a:endParaRPr lang="en-US" sz="1600">
              <a:cs typeface="Arial"/>
            </a:endParaRPr>
          </a:p>
          <a:p>
            <a:pPr marL="285750" indent="-285750">
              <a:buFont typeface="Arial"/>
              <a:buChar char="•"/>
            </a:pPr>
            <a:r>
              <a:rPr lang="en-US" sz="1600">
                <a:cs typeface="Arial"/>
              </a:rPr>
              <a:t>Confirmed center-to-center sprocket distances along body with assembly model measurements for tension</a:t>
            </a:r>
          </a:p>
          <a:p>
            <a:endParaRPr lang="en-US" sz="1600">
              <a:cs typeface="Arial"/>
            </a:endParaRPr>
          </a:p>
          <a:p>
            <a:pPr marL="285750" indent="-285750">
              <a:buFont typeface="Arial"/>
              <a:buChar char="•"/>
            </a:pPr>
            <a:r>
              <a:rPr lang="en-US" sz="1600">
                <a:cs typeface="Arial"/>
              </a:rPr>
              <a:t>Validated new titanium front shaft with MATLAB shaft analysis factor of safety 1.8</a:t>
            </a:r>
          </a:p>
          <a:p>
            <a:pPr marL="285750" indent="-285750">
              <a:buFont typeface="Arial"/>
              <a:buChar char="•"/>
            </a:pPr>
            <a:endParaRPr lang="en-US">
              <a:cs typeface="Arial"/>
            </a:endParaRPr>
          </a:p>
        </p:txBody>
      </p:sp>
      <p:pic>
        <p:nvPicPr>
          <p:cNvPr id="5" name="Picture 8">
            <a:extLst>
              <a:ext uri="{FF2B5EF4-FFF2-40B4-BE49-F238E27FC236}">
                <a16:creationId xmlns:a16="http://schemas.microsoft.com/office/drawing/2014/main" id="{97819459-2B2B-4E76-AE71-B9CE0F9ED71D}"/>
              </a:ext>
            </a:extLst>
          </p:cNvPr>
          <p:cNvPicPr>
            <a:picLocks noChangeAspect="1"/>
          </p:cNvPicPr>
          <p:nvPr/>
        </p:nvPicPr>
        <p:blipFill>
          <a:blip r:embed="rId4"/>
          <a:stretch>
            <a:fillRect/>
          </a:stretch>
        </p:blipFill>
        <p:spPr>
          <a:xfrm>
            <a:off x="8613775" y="4319153"/>
            <a:ext cx="2973387" cy="1950319"/>
          </a:xfrm>
          <a:prstGeom prst="rect">
            <a:avLst/>
          </a:prstGeom>
          <a:ln>
            <a:solidFill>
              <a:schemeClr val="tx1"/>
            </a:solidFill>
          </a:ln>
        </p:spPr>
      </p:pic>
    </p:spTree>
    <p:extLst>
      <p:ext uri="{BB962C8B-B14F-4D97-AF65-F5344CB8AC3E}">
        <p14:creationId xmlns:p14="http://schemas.microsoft.com/office/powerpoint/2010/main" val="1161009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5129EAF-929E-46C4-8933-34BE9C315130}"/>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42</a:t>
            </a:fld>
            <a:endParaRPr lang="en-US">
              <a:solidFill>
                <a:srgbClr val="262626"/>
              </a:solidFill>
              <a:latin typeface="Arial"/>
            </a:endParaRPr>
          </a:p>
        </p:txBody>
      </p:sp>
      <p:sp>
        <p:nvSpPr>
          <p:cNvPr id="4" name="Title 3">
            <a:extLst>
              <a:ext uri="{FF2B5EF4-FFF2-40B4-BE49-F238E27FC236}">
                <a16:creationId xmlns:a16="http://schemas.microsoft.com/office/drawing/2014/main" id="{1A6559AF-1956-4E05-98E6-228FD17CA440}"/>
              </a:ext>
            </a:extLst>
          </p:cNvPr>
          <p:cNvSpPr>
            <a:spLocks noGrp="1"/>
          </p:cNvSpPr>
          <p:nvPr>
            <p:ph type="title"/>
          </p:nvPr>
        </p:nvSpPr>
        <p:spPr/>
        <p:txBody>
          <a:bodyPr>
            <a:normAutofit/>
          </a:bodyPr>
          <a:lstStyle/>
          <a:p>
            <a:pPr algn="ctr"/>
            <a:r>
              <a:rPr lang="en-US" sz="3200"/>
              <a:t>2021 Baja SAE Design Review Briefing (DRB)</a:t>
            </a:r>
          </a:p>
        </p:txBody>
      </p:sp>
      <p:sp>
        <p:nvSpPr>
          <p:cNvPr id="5" name="Content Placeholder 4">
            <a:extLst>
              <a:ext uri="{FF2B5EF4-FFF2-40B4-BE49-F238E27FC236}">
                <a16:creationId xmlns:a16="http://schemas.microsoft.com/office/drawing/2014/main" id="{12DFE692-D322-4490-8287-7AA96615A368}"/>
              </a:ext>
            </a:extLst>
          </p:cNvPr>
          <p:cNvSpPr>
            <a:spLocks noGrp="1"/>
          </p:cNvSpPr>
          <p:nvPr>
            <p:ph sz="half" idx="2"/>
          </p:nvPr>
        </p:nvSpPr>
        <p:spPr>
          <a:xfrm>
            <a:off x="208580" y="1889305"/>
            <a:ext cx="11781365" cy="1058845"/>
          </a:xfrm>
        </p:spPr>
        <p:txBody>
          <a:bodyPr vert="horz" lIns="91440" tIns="45720" rIns="91440" bIns="45720" rtlCol="0" anchor="t">
            <a:normAutofit/>
          </a:bodyPr>
          <a:lstStyle/>
          <a:p>
            <a:pPr algn="ctr"/>
            <a:r>
              <a:rPr lang="en-US" sz="5400" b="0">
                <a:latin typeface="Arial"/>
                <a:cs typeface="Arial"/>
              </a:rPr>
              <a:t>Questions?</a:t>
            </a:r>
            <a:endParaRPr lang="en-US" sz="2800"/>
          </a:p>
        </p:txBody>
      </p:sp>
      <p:sp>
        <p:nvSpPr>
          <p:cNvPr id="9" name="Content Placeholder 8">
            <a:extLst>
              <a:ext uri="{FF2B5EF4-FFF2-40B4-BE49-F238E27FC236}">
                <a16:creationId xmlns:a16="http://schemas.microsoft.com/office/drawing/2014/main" id="{6BEA496B-834E-4FCD-9B98-424C891E07C8}"/>
              </a:ext>
            </a:extLst>
          </p:cNvPr>
          <p:cNvSpPr>
            <a:spLocks noGrp="1"/>
          </p:cNvSpPr>
          <p:nvPr>
            <p:ph type="body" sz="quarter" idx="16"/>
          </p:nvPr>
        </p:nvSpPr>
        <p:spPr/>
        <p:txBody>
          <a:bodyPr>
            <a:normAutofit/>
          </a:bodyPr>
          <a:lstStyle/>
          <a:p>
            <a:pPr algn="ctr"/>
            <a:endParaRPr lang="en-US"/>
          </a:p>
        </p:txBody>
      </p:sp>
      <p:pic>
        <p:nvPicPr>
          <p:cNvPr id="12" name="Picture 2" descr="Image result for SAE international cds logo high definition">
            <a:extLst>
              <a:ext uri="{FF2B5EF4-FFF2-40B4-BE49-F238E27FC236}">
                <a16:creationId xmlns:a16="http://schemas.microsoft.com/office/drawing/2014/main" id="{D79E1E54-0A65-4A01-BB18-41B6C749E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61246" y="5472814"/>
            <a:ext cx="1730754" cy="118072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EF5CBB4-615A-43BC-A045-2EEB64DF3A9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827" y="6063178"/>
            <a:ext cx="3779022" cy="422109"/>
          </a:xfrm>
          <a:prstGeom prst="rect">
            <a:avLst/>
          </a:prstGeom>
        </p:spPr>
      </p:pic>
      <p:sp>
        <p:nvSpPr>
          <p:cNvPr id="11" name="Content Placeholder 10">
            <a:extLst>
              <a:ext uri="{FF2B5EF4-FFF2-40B4-BE49-F238E27FC236}">
                <a16:creationId xmlns:a16="http://schemas.microsoft.com/office/drawing/2014/main" id="{36B8200B-4EF9-408A-8C34-FC56C44C4279}"/>
              </a:ext>
            </a:extLst>
          </p:cNvPr>
          <p:cNvSpPr>
            <a:spLocks noGrp="1"/>
          </p:cNvSpPr>
          <p:nvPr>
            <p:ph sz="half" idx="25"/>
          </p:nvPr>
        </p:nvSpPr>
        <p:spPr/>
        <p:txBody>
          <a:bodyPr/>
          <a:lstStyle/>
          <a:p>
            <a:endParaRPr lang="en-US"/>
          </a:p>
        </p:txBody>
      </p:sp>
    </p:spTree>
    <p:extLst>
      <p:ext uri="{BB962C8B-B14F-4D97-AF65-F5344CB8AC3E}">
        <p14:creationId xmlns:p14="http://schemas.microsoft.com/office/powerpoint/2010/main" val="20588203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5129EAF-929E-46C4-8933-34BE9C315130}"/>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43</a:t>
            </a:fld>
            <a:endParaRPr lang="en-US">
              <a:solidFill>
                <a:srgbClr val="262626"/>
              </a:solidFill>
              <a:latin typeface="Arial"/>
            </a:endParaRPr>
          </a:p>
        </p:txBody>
      </p:sp>
      <p:sp>
        <p:nvSpPr>
          <p:cNvPr id="4" name="Title 3">
            <a:extLst>
              <a:ext uri="{FF2B5EF4-FFF2-40B4-BE49-F238E27FC236}">
                <a16:creationId xmlns:a16="http://schemas.microsoft.com/office/drawing/2014/main" id="{1A6559AF-1956-4E05-98E6-228FD17CA440}"/>
              </a:ext>
            </a:extLst>
          </p:cNvPr>
          <p:cNvSpPr>
            <a:spLocks noGrp="1"/>
          </p:cNvSpPr>
          <p:nvPr>
            <p:ph type="title"/>
          </p:nvPr>
        </p:nvSpPr>
        <p:spPr/>
        <p:txBody>
          <a:bodyPr>
            <a:normAutofit/>
          </a:bodyPr>
          <a:lstStyle/>
          <a:p>
            <a:pPr algn="ctr"/>
            <a:r>
              <a:rPr lang="en-US" sz="3200"/>
              <a:t>2021 Baja SAE Design Review Briefing (DRB)</a:t>
            </a:r>
          </a:p>
        </p:txBody>
      </p:sp>
      <p:sp>
        <p:nvSpPr>
          <p:cNvPr id="13" name="Text Placeholder 12">
            <a:extLst>
              <a:ext uri="{FF2B5EF4-FFF2-40B4-BE49-F238E27FC236}">
                <a16:creationId xmlns:a16="http://schemas.microsoft.com/office/drawing/2014/main" id="{5B0C25C7-3CA2-4FFB-A130-03C2AA39175C}"/>
              </a:ext>
            </a:extLst>
          </p:cNvPr>
          <p:cNvSpPr>
            <a:spLocks noGrp="1"/>
          </p:cNvSpPr>
          <p:nvPr>
            <p:ph type="body" sz="quarter" idx="26"/>
          </p:nvPr>
        </p:nvSpPr>
        <p:spPr>
          <a:xfrm>
            <a:off x="205318" y="3623096"/>
            <a:ext cx="11781367" cy="320675"/>
          </a:xfrm>
        </p:spPr>
        <p:txBody>
          <a:bodyPr/>
          <a:lstStyle/>
          <a:p>
            <a:r>
              <a:rPr lang="en-US"/>
              <a:t>2021 Car Number(s)</a:t>
            </a:r>
          </a:p>
        </p:txBody>
      </p:sp>
      <p:sp>
        <p:nvSpPr>
          <p:cNvPr id="5" name="Content Placeholder 4">
            <a:extLst>
              <a:ext uri="{FF2B5EF4-FFF2-40B4-BE49-F238E27FC236}">
                <a16:creationId xmlns:a16="http://schemas.microsoft.com/office/drawing/2014/main" id="{12DFE692-D322-4490-8287-7AA96615A368}"/>
              </a:ext>
            </a:extLst>
          </p:cNvPr>
          <p:cNvSpPr>
            <a:spLocks noGrp="1"/>
          </p:cNvSpPr>
          <p:nvPr>
            <p:ph sz="half" idx="2"/>
          </p:nvPr>
        </p:nvSpPr>
        <p:spPr>
          <a:xfrm>
            <a:off x="208580" y="1889305"/>
            <a:ext cx="11781365" cy="1058845"/>
          </a:xfrm>
        </p:spPr>
        <p:txBody>
          <a:bodyPr vert="horz" lIns="91440" tIns="45720" rIns="91440" bIns="45720" rtlCol="0" anchor="t">
            <a:normAutofit/>
          </a:bodyPr>
          <a:lstStyle/>
          <a:p>
            <a:pPr algn="ctr"/>
            <a:r>
              <a:rPr lang="en-US" sz="4000" b="0">
                <a:latin typeface="Arial"/>
                <a:cs typeface="Arial"/>
              </a:rPr>
              <a:t>Northern Arizona University </a:t>
            </a:r>
            <a:endParaRPr lang="en-US"/>
          </a:p>
        </p:txBody>
      </p:sp>
      <p:sp>
        <p:nvSpPr>
          <p:cNvPr id="6" name="Content Placeholder 5">
            <a:extLst>
              <a:ext uri="{FF2B5EF4-FFF2-40B4-BE49-F238E27FC236}">
                <a16:creationId xmlns:a16="http://schemas.microsoft.com/office/drawing/2014/main" id="{8EFC8478-E924-4BC6-B750-B2BE5F9D67CF}"/>
              </a:ext>
            </a:extLst>
          </p:cNvPr>
          <p:cNvSpPr>
            <a:spLocks noGrp="1"/>
          </p:cNvSpPr>
          <p:nvPr>
            <p:ph sz="half" idx="25"/>
          </p:nvPr>
        </p:nvSpPr>
        <p:spPr>
          <a:xfrm>
            <a:off x="196852" y="4571679"/>
            <a:ext cx="11781365" cy="863591"/>
          </a:xfrm>
        </p:spPr>
        <p:txBody>
          <a:bodyPr vert="horz" lIns="91440" tIns="45720" rIns="91440" bIns="45720" rtlCol="0" anchor="t">
            <a:normAutofit/>
          </a:bodyPr>
          <a:lstStyle/>
          <a:p>
            <a:pPr algn="ctr"/>
            <a:r>
              <a:rPr lang="en-US" sz="4000" b="0"/>
              <a:t>Validation AZ #21 / Knowledge #55</a:t>
            </a:r>
          </a:p>
          <a:p>
            <a:pPr algn="ctr"/>
            <a:endParaRPr lang="en-US" sz="4000" b="0"/>
          </a:p>
        </p:txBody>
      </p:sp>
      <p:sp>
        <p:nvSpPr>
          <p:cNvPr id="9" name="Content Placeholder 8">
            <a:extLst>
              <a:ext uri="{FF2B5EF4-FFF2-40B4-BE49-F238E27FC236}">
                <a16:creationId xmlns:a16="http://schemas.microsoft.com/office/drawing/2014/main" id="{6BEA496B-834E-4FCD-9B98-424C891E07C8}"/>
              </a:ext>
            </a:extLst>
          </p:cNvPr>
          <p:cNvSpPr>
            <a:spLocks noGrp="1"/>
          </p:cNvSpPr>
          <p:nvPr>
            <p:ph type="body" sz="quarter" idx="16"/>
          </p:nvPr>
        </p:nvSpPr>
        <p:spPr/>
        <p:txBody>
          <a:bodyPr>
            <a:normAutofit/>
          </a:bodyPr>
          <a:lstStyle/>
          <a:p>
            <a:pPr algn="ctr"/>
            <a:r>
              <a:rPr lang="en-US"/>
              <a:t>School Name</a:t>
            </a:r>
          </a:p>
        </p:txBody>
      </p:sp>
      <p:pic>
        <p:nvPicPr>
          <p:cNvPr id="12" name="Picture 2" descr="Image result for SAE international cds logo high definition">
            <a:extLst>
              <a:ext uri="{FF2B5EF4-FFF2-40B4-BE49-F238E27FC236}">
                <a16:creationId xmlns:a16="http://schemas.microsoft.com/office/drawing/2014/main" id="{D79E1E54-0A65-4A01-BB18-41B6C749E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61246" y="5472814"/>
            <a:ext cx="1730754" cy="118072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EF5CBB4-615A-43BC-A045-2EEB64DF3A9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827" y="6063178"/>
            <a:ext cx="3779022" cy="422109"/>
          </a:xfrm>
          <a:prstGeom prst="rect">
            <a:avLst/>
          </a:prstGeom>
        </p:spPr>
      </p:pic>
    </p:spTree>
    <p:extLst>
      <p:ext uri="{BB962C8B-B14F-4D97-AF65-F5344CB8AC3E}">
        <p14:creationId xmlns:p14="http://schemas.microsoft.com/office/powerpoint/2010/main" val="6026104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p:txBody>
          <a:bodyPr/>
          <a:lstStyle/>
          <a:p>
            <a:r>
              <a:rPr lang="en-US"/>
              <a:t>Research and Development</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normAutofit/>
          </a:bodyPr>
          <a:lstStyle/>
          <a:p>
            <a:r>
              <a:rPr lang="en-US">
                <a:effectLst/>
              </a:rPr>
              <a:t>SUSPENSION, STEERING AND BRAKES</a:t>
            </a:r>
            <a:endParaRPr lang="en-US"/>
          </a:p>
        </p:txBody>
      </p:sp>
      <p:sp>
        <p:nvSpPr>
          <p:cNvPr id="4" name="Content Placeholder 3">
            <a:extLst>
              <a:ext uri="{FF2B5EF4-FFF2-40B4-BE49-F238E27FC236}">
                <a16:creationId xmlns:a16="http://schemas.microsoft.com/office/drawing/2014/main" id="{F8DA0C02-DDF7-4736-921F-4E0EEB51FF3B}"/>
              </a:ext>
            </a:extLst>
          </p:cNvPr>
          <p:cNvSpPr>
            <a:spLocks noGrp="1"/>
          </p:cNvSpPr>
          <p:nvPr>
            <p:ph sz="half" idx="1"/>
          </p:nvPr>
        </p:nvSpPr>
        <p:spPr>
          <a:xfrm>
            <a:off x="210071" y="1245425"/>
            <a:ext cx="5711364" cy="5230020"/>
          </a:xfrm>
        </p:spPr>
        <p:txBody>
          <a:bodyPr vert="horz" lIns="91440" tIns="45720" rIns="91440" bIns="45720" rtlCol="0" anchor="t">
            <a:normAutofit fontScale="62500" lnSpcReduction="20000"/>
          </a:bodyPr>
          <a:lstStyle/>
          <a:p>
            <a:pPr marL="342900" indent="-342900">
              <a:buFont typeface="Arial" panose="020B0604020202020204" pitchFamily="34" charset="0"/>
              <a:buChar char="•"/>
            </a:pPr>
            <a:r>
              <a:rPr lang="en-US" sz="2600" b="0"/>
              <a:t>Total suspension travel 8 in.</a:t>
            </a:r>
          </a:p>
          <a:p>
            <a:pPr marL="628650" lvl="1" indent="-342900">
              <a:buFont typeface="Arial" panose="020B0604020202020204" pitchFamily="34" charset="0"/>
              <a:buChar char="•"/>
            </a:pPr>
            <a:r>
              <a:rPr lang="en-US" sz="2200"/>
              <a:t>6” travel in bump, 2” travel in droop in front</a:t>
            </a:r>
          </a:p>
          <a:p>
            <a:pPr marL="628650" lvl="1" indent="-342900">
              <a:buFont typeface="Arial" panose="020B0604020202020204" pitchFamily="34" charset="0"/>
              <a:buChar char="•"/>
            </a:pPr>
            <a:r>
              <a:rPr lang="en-US" sz="2200"/>
              <a:t>5” travel in bump, 3” travel in droop in rear</a:t>
            </a:r>
          </a:p>
          <a:p>
            <a:pPr marL="342900" indent="-342900">
              <a:buFont typeface="Arial" panose="020B0604020202020204" pitchFamily="34" charset="0"/>
              <a:buChar char="•"/>
            </a:pPr>
            <a:r>
              <a:rPr lang="en-US" sz="2600" b="0"/>
              <a:t>Suspension mounting location for 50/50 weight bias</a:t>
            </a:r>
          </a:p>
          <a:p>
            <a:pPr marL="342900" indent="-342900">
              <a:buFont typeface="Arial" panose="020B0604020202020204" pitchFamily="34" charset="0"/>
              <a:buChar char="•"/>
            </a:pPr>
            <a:r>
              <a:rPr lang="en-US" sz="2600" b="0"/>
              <a:t>25% decrease in weight of suspension links</a:t>
            </a:r>
          </a:p>
          <a:p>
            <a:pPr marL="342900" indent="-342900">
              <a:buFont typeface="Arial" panose="020B0604020202020204" pitchFamily="34" charset="0"/>
              <a:buChar char="•"/>
            </a:pPr>
            <a:r>
              <a:rPr lang="en-US" sz="2600" b="0"/>
              <a:t>Target engineering requirements for Front-end geometry </a:t>
            </a:r>
          </a:p>
          <a:p>
            <a:pPr marL="628650" lvl="1" indent="-342900">
              <a:buFont typeface="Arial" panose="020B0604020202020204" pitchFamily="34" charset="0"/>
              <a:buChar char="•"/>
            </a:pPr>
            <a:endParaRPr lang="en-US"/>
          </a:p>
          <a:p>
            <a:pPr marL="342900" indent="-342900">
              <a:buFont typeface="Arial" panose="020B0604020202020204" pitchFamily="34" charset="0"/>
              <a:buChar char="•"/>
            </a:pPr>
            <a:endParaRPr lang="en-US"/>
          </a:p>
          <a:p>
            <a:pPr marL="342900" indent="-342900">
              <a:buFont typeface="Arial" panose="020B0604020202020204" pitchFamily="34" charset="0"/>
              <a:buChar char="•"/>
            </a:pPr>
            <a:endParaRPr lang="en-US"/>
          </a:p>
          <a:p>
            <a:pPr marL="342900" indent="-342900">
              <a:buFont typeface="Arial" panose="020B0604020202020204" pitchFamily="34" charset="0"/>
              <a:buChar char="•"/>
            </a:pPr>
            <a:endParaRPr lang="en-US"/>
          </a:p>
          <a:p>
            <a:pPr marL="342900" indent="-342900">
              <a:buFont typeface="Arial" panose="020B0604020202020204" pitchFamily="34" charset="0"/>
              <a:buChar char="•"/>
            </a:pPr>
            <a:endParaRPr lang="en-US"/>
          </a:p>
          <a:p>
            <a:pPr marL="342900" indent="-342900">
              <a:buFont typeface="Arial" panose="020B0604020202020204" pitchFamily="34" charset="0"/>
              <a:buChar char="•"/>
            </a:pPr>
            <a:endParaRPr lang="en-US"/>
          </a:p>
          <a:p>
            <a:pPr marL="342900" indent="-342900">
              <a:buFont typeface="Arial" panose="020B0604020202020204" pitchFamily="34" charset="0"/>
              <a:buChar char="•"/>
            </a:pPr>
            <a:r>
              <a:rPr lang="en-US" sz="2600" b="0"/>
              <a:t>Less than 3° camber gain over bump interval</a:t>
            </a:r>
          </a:p>
          <a:p>
            <a:pPr marL="342900" indent="-342900">
              <a:buFont typeface="Arial" panose="020B0604020202020204" pitchFamily="34" charset="0"/>
              <a:buChar char="•"/>
            </a:pPr>
            <a:r>
              <a:rPr lang="en-US" sz="2600" b="0"/>
              <a:t>5 ft. decrease in turning radius from previous year vehicle.</a:t>
            </a:r>
          </a:p>
          <a:p>
            <a:pPr marL="342900" indent="-342900">
              <a:buFont typeface="Arial" panose="020B0604020202020204" pitchFamily="34" charset="0"/>
              <a:buChar char="•"/>
            </a:pPr>
            <a:r>
              <a:rPr lang="en-US" sz="2600" b="0"/>
              <a:t>15% increase in braking force. (larger diameter rotors, higher pedal ratio)</a:t>
            </a:r>
          </a:p>
          <a:p>
            <a:pPr marL="628650" lvl="1" indent="-342900">
              <a:buFont typeface="Arial" panose="020B0604020202020204" pitchFamily="34" charset="0"/>
              <a:buChar char="•"/>
            </a:pPr>
            <a:endParaRPr lang="en-US"/>
          </a:p>
          <a:p>
            <a:pPr marL="628650" lvl="1" indent="-342900">
              <a:buFont typeface="Arial" panose="020B0604020202020204" pitchFamily="34" charset="0"/>
              <a:buChar char="•"/>
            </a:pPr>
            <a:endParaRPr lang="en-US"/>
          </a:p>
          <a:p>
            <a:pPr marL="628650" lvl="1" indent="-342900">
              <a:buFont typeface="Arial" panose="020B0604020202020204" pitchFamily="34" charset="0"/>
              <a:buChar char="•"/>
            </a:pPr>
            <a:endParaRPr lang="en-US"/>
          </a:p>
          <a:p>
            <a:pPr marL="628650" lvl="1" indent="-342900">
              <a:buFont typeface="Arial" panose="020B0604020202020204" pitchFamily="34" charset="0"/>
              <a:buChar char="•"/>
            </a:pPr>
            <a:endParaRPr lang="en-US"/>
          </a:p>
          <a:p>
            <a:pPr marL="628650" lvl="1" indent="-342900">
              <a:buFont typeface="Arial" panose="020B0604020202020204" pitchFamily="34" charset="0"/>
              <a:buChar char="•"/>
            </a:pPr>
            <a:endParaRPr lang="en-US"/>
          </a:p>
          <a:p>
            <a:pPr marL="342900" indent="-342900">
              <a:buFont typeface="Arial" panose="020B0604020202020204" pitchFamily="34" charset="0"/>
              <a:buChar char="•"/>
            </a:pPr>
            <a:endParaRPr lang="en-US"/>
          </a:p>
          <a:p>
            <a:pPr marL="628650" lvl="1" indent="-342900">
              <a:buFont typeface="Arial" panose="020B0604020202020204" pitchFamily="34" charset="0"/>
              <a:buChar char="•"/>
            </a:pPr>
            <a:endParaRPr lang="en-US"/>
          </a:p>
          <a:p>
            <a:pPr marL="342900" indent="-342900">
              <a:buFont typeface="Arial" panose="020B0604020202020204" pitchFamily="34" charset="0"/>
              <a:buChar char="•"/>
            </a:pPr>
            <a:endParaRPr lang="en-US"/>
          </a:p>
        </p:txBody>
      </p:sp>
      <p:sp>
        <p:nvSpPr>
          <p:cNvPr id="5" name="Content Placeholder 4">
            <a:extLst>
              <a:ext uri="{FF2B5EF4-FFF2-40B4-BE49-F238E27FC236}">
                <a16:creationId xmlns:a16="http://schemas.microsoft.com/office/drawing/2014/main" id="{5847BD5C-49CA-49E8-8378-310686DB1E37}"/>
              </a:ext>
            </a:extLst>
          </p:cNvPr>
          <p:cNvSpPr>
            <a:spLocks noGrp="1"/>
          </p:cNvSpPr>
          <p:nvPr>
            <p:ph sz="half" idx="2"/>
          </p:nvPr>
        </p:nvSpPr>
        <p:spPr/>
        <p:txBody>
          <a:bodyPr>
            <a:noAutofit/>
          </a:bodyPr>
          <a:lstStyle/>
          <a:p>
            <a:pPr marL="342900" indent="-342900">
              <a:buFont typeface="Arial" panose="020B0604020202020204" pitchFamily="34" charset="0"/>
              <a:buChar char="•"/>
            </a:pPr>
            <a:r>
              <a:rPr lang="en-US" sz="1600" b="0"/>
              <a:t>Competitive Benchmarking with past NAU Baja Vehicles and top teams from past competitions</a:t>
            </a:r>
          </a:p>
          <a:p>
            <a:pPr marL="342900" indent="-342900">
              <a:buFont typeface="Arial" panose="020B0604020202020204" pitchFamily="34" charset="0"/>
              <a:buChar char="•"/>
            </a:pPr>
            <a:r>
              <a:rPr lang="en-US" sz="1600" b="0"/>
              <a:t>Lotus “Shark” suspension simulation used to create point cloud which was imported into SolidWorks</a:t>
            </a:r>
          </a:p>
          <a:p>
            <a:pPr marL="342900" indent="-342900">
              <a:buFont typeface="Arial" panose="020B0604020202020204" pitchFamily="34" charset="0"/>
              <a:buChar char="•"/>
            </a:pPr>
            <a:endParaRPr lang="en-US" sz="1600" b="0"/>
          </a:p>
          <a:p>
            <a:pPr marL="342900" indent="-342900">
              <a:buFont typeface="Arial" panose="020B0604020202020204" pitchFamily="34" charset="0"/>
              <a:buChar char="•"/>
            </a:pPr>
            <a:endParaRPr lang="en-US" sz="1600" b="0"/>
          </a:p>
          <a:p>
            <a:pPr marL="342900" indent="-342900">
              <a:buFont typeface="Arial" panose="020B0604020202020204" pitchFamily="34" charset="0"/>
              <a:buChar char="•"/>
            </a:pPr>
            <a:endParaRPr lang="en-US" sz="1600" b="0"/>
          </a:p>
          <a:p>
            <a:pPr marL="342900" indent="-342900">
              <a:buFont typeface="Arial" panose="020B0604020202020204" pitchFamily="34" charset="0"/>
              <a:buChar char="•"/>
            </a:pPr>
            <a:endParaRPr lang="en-US" sz="1600" b="0"/>
          </a:p>
          <a:p>
            <a:pPr marL="342900" indent="-342900">
              <a:buFont typeface="Arial" panose="020B0604020202020204" pitchFamily="34" charset="0"/>
              <a:buChar char="•"/>
            </a:pPr>
            <a:endParaRPr lang="en-US" sz="1600" b="0"/>
          </a:p>
          <a:p>
            <a:pPr marL="342900" indent="-342900">
              <a:buFont typeface="Arial" panose="020B0604020202020204" pitchFamily="34" charset="0"/>
              <a:buChar char="•"/>
            </a:pPr>
            <a:endParaRPr lang="en-US" sz="1600" b="0"/>
          </a:p>
          <a:p>
            <a:pPr marL="342900" indent="-342900">
              <a:buFont typeface="Arial" panose="020B0604020202020204" pitchFamily="34" charset="0"/>
              <a:buChar char="•"/>
            </a:pPr>
            <a:endParaRPr lang="en-US" sz="1600" b="0"/>
          </a:p>
          <a:p>
            <a:pPr marL="342900" indent="-342900">
              <a:buFont typeface="Arial" panose="020B0604020202020204" pitchFamily="34" charset="0"/>
              <a:buChar char="•"/>
            </a:pPr>
            <a:r>
              <a:rPr lang="en-US" sz="1600" b="0"/>
              <a:t>Literature review of academic sources</a:t>
            </a:r>
          </a:p>
          <a:p>
            <a:pPr marL="342900" indent="-342900">
              <a:buFont typeface="Arial" panose="020B0604020202020204" pitchFamily="34" charset="0"/>
              <a:buChar char="•"/>
            </a:pPr>
            <a:r>
              <a:rPr lang="en-US" sz="1600" b="0"/>
              <a:t>Initial Finite Element Analysis (FEA) and static force analysis on suspension components informed front control arm design.</a:t>
            </a:r>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44</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t>Requirements</a:t>
            </a:r>
          </a:p>
        </p:txBody>
      </p:sp>
      <p:graphicFrame>
        <p:nvGraphicFramePr>
          <p:cNvPr id="14" name="Object 13">
            <a:extLst>
              <a:ext uri="{FF2B5EF4-FFF2-40B4-BE49-F238E27FC236}">
                <a16:creationId xmlns:a16="http://schemas.microsoft.com/office/drawing/2014/main" id="{70FDAD80-27CC-4F65-92D3-3E8EC31B4B17}"/>
              </a:ext>
            </a:extLst>
          </p:cNvPr>
          <p:cNvGraphicFramePr>
            <a:graphicFrameLocks noChangeAspect="1"/>
          </p:cNvGraphicFramePr>
          <p:nvPr>
            <p:extLst>
              <p:ext uri="{D42A27DB-BD31-4B8C-83A1-F6EECF244321}">
                <p14:modId xmlns:p14="http://schemas.microsoft.com/office/powerpoint/2010/main" val="629347417"/>
              </p:ext>
            </p:extLst>
          </p:nvPr>
        </p:nvGraphicFramePr>
        <p:xfrm>
          <a:off x="1457183" y="3245220"/>
          <a:ext cx="2977911" cy="1549319"/>
        </p:xfrm>
        <a:graphic>
          <a:graphicData uri="http://schemas.openxmlformats.org/presentationml/2006/ole">
            <mc:AlternateContent xmlns:mc="http://schemas.openxmlformats.org/markup-compatibility/2006">
              <mc:Choice xmlns:v="urn:schemas-microsoft-com:vml" Requires="v">
                <p:oleObj spid="_x0000_s87041" name="Worksheet" r:id="rId4" imgW="2819329" imgH="1466905" progId="Excel.Sheet.12">
                  <p:embed/>
                </p:oleObj>
              </mc:Choice>
              <mc:Fallback>
                <p:oleObj name="Worksheet" r:id="rId4" imgW="2819329" imgH="1466905" progId="Excel.Sheet.12">
                  <p:embed/>
                  <p:pic>
                    <p:nvPicPr>
                      <p:cNvPr id="14" name="Object 13">
                        <a:extLst>
                          <a:ext uri="{FF2B5EF4-FFF2-40B4-BE49-F238E27FC236}">
                            <a16:creationId xmlns:a16="http://schemas.microsoft.com/office/drawing/2014/main" id="{70FDAD80-27CC-4F65-92D3-3E8EC31B4B17}"/>
                          </a:ext>
                        </a:extLst>
                      </p:cNvPr>
                      <p:cNvPicPr/>
                      <p:nvPr/>
                    </p:nvPicPr>
                    <p:blipFill>
                      <a:blip r:embed="rId5"/>
                      <a:stretch>
                        <a:fillRect/>
                      </a:stretch>
                    </p:blipFill>
                    <p:spPr>
                      <a:xfrm>
                        <a:off x="1457183" y="3245220"/>
                        <a:ext cx="2977911" cy="1549319"/>
                      </a:xfrm>
                      <a:prstGeom prst="rect">
                        <a:avLst/>
                      </a:prstGeom>
                    </p:spPr>
                  </p:pic>
                </p:oleObj>
              </mc:Fallback>
            </mc:AlternateContent>
          </a:graphicData>
        </a:graphic>
      </p:graphicFrame>
      <p:pic>
        <p:nvPicPr>
          <p:cNvPr id="12" name="Picture 11" descr="A picture containing text, screenshot, electronics, computer&#10;&#10;Description automatically generated">
            <a:extLst>
              <a:ext uri="{FF2B5EF4-FFF2-40B4-BE49-F238E27FC236}">
                <a16:creationId xmlns:a16="http://schemas.microsoft.com/office/drawing/2014/main" id="{B52E7D25-8E2F-4B7E-9F17-6152BC0AE99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10051" y="2649873"/>
            <a:ext cx="4220557" cy="2286135"/>
          </a:xfrm>
          <a:prstGeom prst="rect">
            <a:avLst/>
          </a:prstGeom>
          <a:ln>
            <a:solidFill>
              <a:schemeClr val="tx1"/>
            </a:solidFill>
          </a:ln>
        </p:spPr>
      </p:pic>
    </p:spTree>
    <p:extLst>
      <p:ext uri="{BB962C8B-B14F-4D97-AF65-F5344CB8AC3E}">
        <p14:creationId xmlns:p14="http://schemas.microsoft.com/office/powerpoint/2010/main" val="31092815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2CA325F1-D5D8-456E-B3CD-F4C34AEA0C46}"/>
              </a:ext>
            </a:extLst>
          </p:cNvPr>
          <p:cNvSpPr>
            <a:spLocks noGrp="1"/>
          </p:cNvSpPr>
          <p:nvPr>
            <p:ph type="title"/>
          </p:nvPr>
        </p:nvSpPr>
        <p:spPr/>
        <p:txBody>
          <a:bodyPr/>
          <a:lstStyle/>
          <a:p>
            <a:r>
              <a:rPr lang="en-US">
                <a:effectLst/>
              </a:rPr>
              <a:t>SUSPENSION, STEERING AND BRAKES</a:t>
            </a:r>
            <a:endParaRPr lang="en-US"/>
          </a:p>
        </p:txBody>
      </p:sp>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45</a:t>
            </a:fld>
            <a:endParaRPr lang="en-US">
              <a:solidFill>
                <a:srgbClr val="262626"/>
              </a:solidFill>
              <a:latin typeface="Arial"/>
            </a:endParaRPr>
          </a:p>
        </p:txBody>
      </p:sp>
      <p:sp>
        <p:nvSpPr>
          <p:cNvPr id="11" name="Text Placeholder 10">
            <a:extLst>
              <a:ext uri="{FF2B5EF4-FFF2-40B4-BE49-F238E27FC236}">
                <a16:creationId xmlns:a16="http://schemas.microsoft.com/office/drawing/2014/main" id="{A867FC28-8AB4-4FAA-8327-63DEF1BFB882}"/>
              </a:ext>
            </a:extLst>
          </p:cNvPr>
          <p:cNvSpPr>
            <a:spLocks noGrp="1"/>
          </p:cNvSpPr>
          <p:nvPr>
            <p:ph type="body" sz="quarter" idx="3"/>
          </p:nvPr>
        </p:nvSpPr>
        <p:spPr/>
        <p:txBody>
          <a:bodyPr/>
          <a:lstStyle/>
          <a:p>
            <a:r>
              <a:rPr lang="en-US"/>
              <a:t>Front Suspension – Left Side View</a:t>
            </a:r>
          </a:p>
        </p:txBody>
      </p:sp>
      <p:sp>
        <p:nvSpPr>
          <p:cNvPr id="25" name="Text Placeholder 24">
            <a:extLst>
              <a:ext uri="{FF2B5EF4-FFF2-40B4-BE49-F238E27FC236}">
                <a16:creationId xmlns:a16="http://schemas.microsoft.com/office/drawing/2014/main" id="{00C12B2E-EC7E-4D2A-B2DC-432E5A1E65BA}"/>
              </a:ext>
            </a:extLst>
          </p:cNvPr>
          <p:cNvSpPr>
            <a:spLocks noGrp="1"/>
          </p:cNvSpPr>
          <p:nvPr>
            <p:ph type="body" idx="14"/>
          </p:nvPr>
        </p:nvSpPr>
        <p:spPr/>
        <p:txBody>
          <a:bodyPr/>
          <a:lstStyle/>
          <a:p>
            <a:r>
              <a:rPr lang="en-US"/>
              <a:t>Front Suspension – Front View</a:t>
            </a:r>
          </a:p>
        </p:txBody>
      </p:sp>
      <p:sp>
        <p:nvSpPr>
          <p:cNvPr id="28" name="Text Placeholder 27">
            <a:extLst>
              <a:ext uri="{FF2B5EF4-FFF2-40B4-BE49-F238E27FC236}">
                <a16:creationId xmlns:a16="http://schemas.microsoft.com/office/drawing/2014/main" id="{5E5332DF-5D1B-452E-9E67-0B6F65D21106}"/>
              </a:ext>
            </a:extLst>
          </p:cNvPr>
          <p:cNvSpPr>
            <a:spLocks noGrp="1"/>
          </p:cNvSpPr>
          <p:nvPr>
            <p:ph type="body" sz="quarter" idx="25"/>
          </p:nvPr>
        </p:nvSpPr>
        <p:spPr/>
        <p:txBody>
          <a:bodyPr/>
          <a:lstStyle/>
          <a:p>
            <a:r>
              <a:rPr lang="en-US"/>
              <a:t>Front Suspension – Isometric View</a:t>
            </a:r>
          </a:p>
        </p:txBody>
      </p:sp>
      <p:sp>
        <p:nvSpPr>
          <p:cNvPr id="29" name="Text Placeholder 28">
            <a:extLst>
              <a:ext uri="{FF2B5EF4-FFF2-40B4-BE49-F238E27FC236}">
                <a16:creationId xmlns:a16="http://schemas.microsoft.com/office/drawing/2014/main" id="{82B8EA80-4854-4019-AAD9-F47AFB7CA29A}"/>
              </a:ext>
            </a:extLst>
          </p:cNvPr>
          <p:cNvSpPr>
            <a:spLocks noGrp="1"/>
          </p:cNvSpPr>
          <p:nvPr>
            <p:ph type="body" idx="26"/>
          </p:nvPr>
        </p:nvSpPr>
        <p:spPr/>
        <p:txBody>
          <a:bodyPr/>
          <a:lstStyle/>
          <a:p>
            <a:r>
              <a:rPr lang="en-US"/>
              <a:t>Front Suspension – Top View</a:t>
            </a:r>
          </a:p>
        </p:txBody>
      </p:sp>
      <p:pic>
        <p:nvPicPr>
          <p:cNvPr id="4" name="Picture 3" descr="A close-up of a machine&#10;&#10;Description automatically generated with medium confidence">
            <a:extLst>
              <a:ext uri="{FF2B5EF4-FFF2-40B4-BE49-F238E27FC236}">
                <a16:creationId xmlns:a16="http://schemas.microsoft.com/office/drawing/2014/main" id="{B7C0601F-5DDB-417F-9A91-B295E20C3107}"/>
              </a:ext>
            </a:extLst>
          </p:cNvPr>
          <p:cNvPicPr>
            <a:picLocks noChangeAspect="1"/>
          </p:cNvPicPr>
          <p:nvPr/>
        </p:nvPicPr>
        <p:blipFill rotWithShape="1">
          <a:blip r:embed="rId2">
            <a:extLst>
              <a:ext uri="{28A0092B-C50C-407E-A947-70E740481C1C}">
                <a14:useLocalDpi xmlns:a14="http://schemas.microsoft.com/office/drawing/2010/main" val="0"/>
              </a:ext>
            </a:extLst>
          </a:blip>
          <a:srcRect l="17159" t="17056" r="10159" b="7707"/>
          <a:stretch/>
        </p:blipFill>
        <p:spPr>
          <a:xfrm>
            <a:off x="1320501" y="1371785"/>
            <a:ext cx="3779806" cy="2127115"/>
          </a:xfrm>
          <a:prstGeom prst="rect">
            <a:avLst/>
          </a:prstGeom>
          <a:ln w="9525">
            <a:solidFill>
              <a:schemeClr val="tx1"/>
            </a:solidFill>
          </a:ln>
        </p:spPr>
      </p:pic>
      <p:pic>
        <p:nvPicPr>
          <p:cNvPr id="10" name="Picture 9">
            <a:extLst>
              <a:ext uri="{FF2B5EF4-FFF2-40B4-BE49-F238E27FC236}">
                <a16:creationId xmlns:a16="http://schemas.microsoft.com/office/drawing/2014/main" id="{CB23497A-5DEF-4768-97E6-27DA206F2680}"/>
              </a:ext>
            </a:extLst>
          </p:cNvPr>
          <p:cNvPicPr>
            <a:picLocks noChangeAspect="1"/>
          </p:cNvPicPr>
          <p:nvPr/>
        </p:nvPicPr>
        <p:blipFill rotWithShape="1">
          <a:blip r:embed="rId3">
            <a:extLst>
              <a:ext uri="{28A0092B-C50C-407E-A947-70E740481C1C}">
                <a14:useLocalDpi xmlns:a14="http://schemas.microsoft.com/office/drawing/2010/main" val="0"/>
              </a:ext>
            </a:extLst>
          </a:blip>
          <a:srcRect l="23511" t="28401" r="1819" b="8922"/>
          <a:stretch/>
        </p:blipFill>
        <p:spPr>
          <a:xfrm>
            <a:off x="1017618" y="4190654"/>
            <a:ext cx="4385571" cy="2001258"/>
          </a:xfrm>
          <a:prstGeom prst="rect">
            <a:avLst/>
          </a:prstGeom>
          <a:ln w="9525">
            <a:solidFill>
              <a:schemeClr val="tx1"/>
            </a:solidFill>
          </a:ln>
        </p:spPr>
      </p:pic>
      <p:pic>
        <p:nvPicPr>
          <p:cNvPr id="13" name="Picture 12">
            <a:extLst>
              <a:ext uri="{FF2B5EF4-FFF2-40B4-BE49-F238E27FC236}">
                <a16:creationId xmlns:a16="http://schemas.microsoft.com/office/drawing/2014/main" id="{2CBB498E-FC74-4B44-BBAD-A8A630143BAD}"/>
              </a:ext>
            </a:extLst>
          </p:cNvPr>
          <p:cNvPicPr>
            <a:picLocks noChangeAspect="1"/>
          </p:cNvPicPr>
          <p:nvPr/>
        </p:nvPicPr>
        <p:blipFill rotWithShape="1">
          <a:blip r:embed="rId4">
            <a:extLst>
              <a:ext uri="{28A0092B-C50C-407E-A947-70E740481C1C}">
                <a14:useLocalDpi xmlns:a14="http://schemas.microsoft.com/office/drawing/2010/main" val="0"/>
              </a:ext>
            </a:extLst>
          </a:blip>
          <a:srcRect l="34840" t="12293" r="27021" b="2030"/>
          <a:stretch/>
        </p:blipFill>
        <p:spPr>
          <a:xfrm>
            <a:off x="8217889" y="4190654"/>
            <a:ext cx="1777603" cy="2170954"/>
          </a:xfrm>
          <a:prstGeom prst="rect">
            <a:avLst/>
          </a:prstGeom>
          <a:ln w="9525">
            <a:solidFill>
              <a:schemeClr val="tx1"/>
            </a:solidFill>
          </a:ln>
        </p:spPr>
      </p:pic>
      <p:pic>
        <p:nvPicPr>
          <p:cNvPr id="15" name="Picture 14" descr="A picture containing weapon&#10;&#10;Description automatically generated">
            <a:extLst>
              <a:ext uri="{FF2B5EF4-FFF2-40B4-BE49-F238E27FC236}">
                <a16:creationId xmlns:a16="http://schemas.microsoft.com/office/drawing/2014/main" id="{40342FD9-8D7E-46D1-96AC-D7B854C97596}"/>
              </a:ext>
            </a:extLst>
          </p:cNvPr>
          <p:cNvPicPr>
            <a:picLocks noChangeAspect="1"/>
          </p:cNvPicPr>
          <p:nvPr/>
        </p:nvPicPr>
        <p:blipFill rotWithShape="1">
          <a:blip r:embed="rId5">
            <a:extLst>
              <a:ext uri="{28A0092B-C50C-407E-A947-70E740481C1C}">
                <a14:useLocalDpi xmlns:a14="http://schemas.microsoft.com/office/drawing/2010/main" val="0"/>
              </a:ext>
            </a:extLst>
          </a:blip>
          <a:srcRect l="29358" t="320" r="32021" b="7707"/>
          <a:stretch/>
        </p:blipFill>
        <p:spPr>
          <a:xfrm>
            <a:off x="8313084" y="1409525"/>
            <a:ext cx="1587215" cy="2054856"/>
          </a:xfrm>
          <a:prstGeom prst="rect">
            <a:avLst/>
          </a:prstGeom>
          <a:ln w="9525">
            <a:solidFill>
              <a:schemeClr val="tx1"/>
            </a:solidFill>
          </a:ln>
        </p:spPr>
      </p:pic>
    </p:spTree>
    <p:extLst>
      <p:ext uri="{BB962C8B-B14F-4D97-AF65-F5344CB8AC3E}">
        <p14:creationId xmlns:p14="http://schemas.microsoft.com/office/powerpoint/2010/main" val="39112507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2CA325F1-D5D8-456E-B3CD-F4C34AEA0C46}"/>
              </a:ext>
            </a:extLst>
          </p:cNvPr>
          <p:cNvSpPr>
            <a:spLocks noGrp="1"/>
          </p:cNvSpPr>
          <p:nvPr>
            <p:ph type="title"/>
          </p:nvPr>
        </p:nvSpPr>
        <p:spPr/>
        <p:txBody>
          <a:bodyPr/>
          <a:lstStyle/>
          <a:p>
            <a:r>
              <a:rPr lang="en-US">
                <a:effectLst/>
              </a:rPr>
              <a:t>SUSPENSION, STEERING AND BRAKES</a:t>
            </a:r>
            <a:endParaRPr lang="en-US"/>
          </a:p>
        </p:txBody>
      </p:sp>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46</a:t>
            </a:fld>
            <a:endParaRPr lang="en-US">
              <a:solidFill>
                <a:srgbClr val="262626"/>
              </a:solidFill>
              <a:latin typeface="Arial"/>
            </a:endParaRPr>
          </a:p>
        </p:txBody>
      </p:sp>
      <p:sp>
        <p:nvSpPr>
          <p:cNvPr id="11" name="Text Placeholder 10">
            <a:extLst>
              <a:ext uri="{FF2B5EF4-FFF2-40B4-BE49-F238E27FC236}">
                <a16:creationId xmlns:a16="http://schemas.microsoft.com/office/drawing/2014/main" id="{A867FC28-8AB4-4FAA-8327-63DEF1BFB882}"/>
              </a:ext>
            </a:extLst>
          </p:cNvPr>
          <p:cNvSpPr>
            <a:spLocks noGrp="1"/>
          </p:cNvSpPr>
          <p:nvPr>
            <p:ph type="body" sz="quarter" idx="3"/>
          </p:nvPr>
        </p:nvSpPr>
        <p:spPr/>
        <p:txBody>
          <a:bodyPr/>
          <a:lstStyle/>
          <a:p>
            <a:r>
              <a:rPr lang="en-US"/>
              <a:t>Steering CAD – Left Side View</a:t>
            </a:r>
          </a:p>
        </p:txBody>
      </p:sp>
      <p:sp>
        <p:nvSpPr>
          <p:cNvPr id="25" name="Text Placeholder 24">
            <a:extLst>
              <a:ext uri="{FF2B5EF4-FFF2-40B4-BE49-F238E27FC236}">
                <a16:creationId xmlns:a16="http://schemas.microsoft.com/office/drawing/2014/main" id="{00C12B2E-EC7E-4D2A-B2DC-432E5A1E65BA}"/>
              </a:ext>
            </a:extLst>
          </p:cNvPr>
          <p:cNvSpPr>
            <a:spLocks noGrp="1"/>
          </p:cNvSpPr>
          <p:nvPr>
            <p:ph type="body" idx="14"/>
          </p:nvPr>
        </p:nvSpPr>
        <p:spPr/>
        <p:txBody>
          <a:bodyPr/>
          <a:lstStyle/>
          <a:p>
            <a:r>
              <a:rPr lang="en-US"/>
              <a:t>Steering CAD – Front View</a:t>
            </a:r>
          </a:p>
        </p:txBody>
      </p:sp>
      <p:sp>
        <p:nvSpPr>
          <p:cNvPr id="28" name="Text Placeholder 27">
            <a:extLst>
              <a:ext uri="{FF2B5EF4-FFF2-40B4-BE49-F238E27FC236}">
                <a16:creationId xmlns:a16="http://schemas.microsoft.com/office/drawing/2014/main" id="{5E5332DF-5D1B-452E-9E67-0B6F65D21106}"/>
              </a:ext>
            </a:extLst>
          </p:cNvPr>
          <p:cNvSpPr>
            <a:spLocks noGrp="1"/>
          </p:cNvSpPr>
          <p:nvPr>
            <p:ph type="body" sz="quarter" idx="25"/>
          </p:nvPr>
        </p:nvSpPr>
        <p:spPr/>
        <p:txBody>
          <a:bodyPr/>
          <a:lstStyle/>
          <a:p>
            <a:r>
              <a:rPr lang="en-US"/>
              <a:t>Steering CAD – Isometric View</a:t>
            </a:r>
          </a:p>
        </p:txBody>
      </p:sp>
      <p:sp>
        <p:nvSpPr>
          <p:cNvPr id="29" name="Text Placeholder 28">
            <a:extLst>
              <a:ext uri="{FF2B5EF4-FFF2-40B4-BE49-F238E27FC236}">
                <a16:creationId xmlns:a16="http://schemas.microsoft.com/office/drawing/2014/main" id="{82B8EA80-4854-4019-AAD9-F47AFB7CA29A}"/>
              </a:ext>
            </a:extLst>
          </p:cNvPr>
          <p:cNvSpPr>
            <a:spLocks noGrp="1"/>
          </p:cNvSpPr>
          <p:nvPr>
            <p:ph type="body" idx="26"/>
          </p:nvPr>
        </p:nvSpPr>
        <p:spPr/>
        <p:txBody>
          <a:bodyPr/>
          <a:lstStyle/>
          <a:p>
            <a:r>
              <a:rPr lang="en-US"/>
              <a:t>Steering CAD – Top View</a:t>
            </a:r>
          </a:p>
        </p:txBody>
      </p:sp>
      <p:pic>
        <p:nvPicPr>
          <p:cNvPr id="2" name="Picture 2" descr="A picture containing icon&#10;&#10;Description automatically generated">
            <a:extLst>
              <a:ext uri="{FF2B5EF4-FFF2-40B4-BE49-F238E27FC236}">
                <a16:creationId xmlns:a16="http://schemas.microsoft.com/office/drawing/2014/main" id="{4A1A2A42-E284-452A-9682-45EDCCBEC3BC}"/>
              </a:ext>
            </a:extLst>
          </p:cNvPr>
          <p:cNvPicPr>
            <a:picLocks noChangeAspect="1"/>
          </p:cNvPicPr>
          <p:nvPr/>
        </p:nvPicPr>
        <p:blipFill>
          <a:blip r:embed="rId2"/>
          <a:stretch>
            <a:fillRect/>
          </a:stretch>
        </p:blipFill>
        <p:spPr>
          <a:xfrm>
            <a:off x="377093" y="1459910"/>
            <a:ext cx="5341814" cy="1980308"/>
          </a:xfrm>
          <a:prstGeom prst="rect">
            <a:avLst/>
          </a:prstGeom>
          <a:ln w="9525">
            <a:solidFill>
              <a:schemeClr val="tx1"/>
            </a:solidFill>
          </a:ln>
        </p:spPr>
      </p:pic>
      <p:pic>
        <p:nvPicPr>
          <p:cNvPr id="3" name="Picture 3">
            <a:extLst>
              <a:ext uri="{FF2B5EF4-FFF2-40B4-BE49-F238E27FC236}">
                <a16:creationId xmlns:a16="http://schemas.microsoft.com/office/drawing/2014/main" id="{867E579C-A648-4FE7-86F4-2D71998487EA}"/>
              </a:ext>
            </a:extLst>
          </p:cNvPr>
          <p:cNvPicPr>
            <a:picLocks noChangeAspect="1"/>
          </p:cNvPicPr>
          <p:nvPr/>
        </p:nvPicPr>
        <p:blipFill>
          <a:blip r:embed="rId3"/>
          <a:stretch>
            <a:fillRect/>
          </a:stretch>
        </p:blipFill>
        <p:spPr>
          <a:xfrm>
            <a:off x="7704015" y="1311218"/>
            <a:ext cx="2811584" cy="2281716"/>
          </a:xfrm>
          <a:prstGeom prst="rect">
            <a:avLst/>
          </a:prstGeom>
          <a:ln>
            <a:solidFill>
              <a:schemeClr val="tx1"/>
            </a:solidFill>
          </a:ln>
        </p:spPr>
      </p:pic>
      <p:pic>
        <p:nvPicPr>
          <p:cNvPr id="4" name="Picture 4" descr="Diagram&#10;&#10;Description automatically generated">
            <a:extLst>
              <a:ext uri="{FF2B5EF4-FFF2-40B4-BE49-F238E27FC236}">
                <a16:creationId xmlns:a16="http://schemas.microsoft.com/office/drawing/2014/main" id="{90C21219-FC9D-4B6C-A192-EDDBA2B96A76}"/>
              </a:ext>
            </a:extLst>
          </p:cNvPr>
          <p:cNvPicPr>
            <a:picLocks noChangeAspect="1"/>
          </p:cNvPicPr>
          <p:nvPr/>
        </p:nvPicPr>
        <p:blipFill>
          <a:blip r:embed="rId4"/>
          <a:stretch>
            <a:fillRect/>
          </a:stretch>
        </p:blipFill>
        <p:spPr>
          <a:xfrm>
            <a:off x="377092" y="4197282"/>
            <a:ext cx="5341815" cy="2078049"/>
          </a:xfrm>
          <a:prstGeom prst="rect">
            <a:avLst/>
          </a:prstGeom>
          <a:ln>
            <a:solidFill>
              <a:schemeClr val="tx1"/>
            </a:solidFill>
          </a:ln>
        </p:spPr>
      </p:pic>
      <p:pic>
        <p:nvPicPr>
          <p:cNvPr id="5" name="Picture 6" descr="Diagram&#10;&#10;Description automatically generated">
            <a:extLst>
              <a:ext uri="{FF2B5EF4-FFF2-40B4-BE49-F238E27FC236}">
                <a16:creationId xmlns:a16="http://schemas.microsoft.com/office/drawing/2014/main" id="{0797C38B-DFD7-46C2-9398-58A23211437B}"/>
              </a:ext>
            </a:extLst>
          </p:cNvPr>
          <p:cNvPicPr>
            <a:picLocks noChangeAspect="1"/>
          </p:cNvPicPr>
          <p:nvPr/>
        </p:nvPicPr>
        <p:blipFill>
          <a:blip r:embed="rId5"/>
          <a:stretch>
            <a:fillRect/>
          </a:stretch>
        </p:blipFill>
        <p:spPr>
          <a:xfrm>
            <a:off x="7010400" y="3990245"/>
            <a:ext cx="4198815" cy="2482355"/>
          </a:xfrm>
          <a:prstGeom prst="rect">
            <a:avLst/>
          </a:prstGeom>
          <a:ln>
            <a:solidFill>
              <a:schemeClr val="tx1"/>
            </a:solidFill>
          </a:ln>
        </p:spPr>
      </p:pic>
    </p:spTree>
    <p:extLst>
      <p:ext uri="{BB962C8B-B14F-4D97-AF65-F5344CB8AC3E}">
        <p14:creationId xmlns:p14="http://schemas.microsoft.com/office/powerpoint/2010/main" val="12088580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2CA325F1-D5D8-456E-B3CD-F4C34AEA0C46}"/>
              </a:ext>
            </a:extLst>
          </p:cNvPr>
          <p:cNvSpPr>
            <a:spLocks noGrp="1"/>
          </p:cNvSpPr>
          <p:nvPr>
            <p:ph type="title"/>
          </p:nvPr>
        </p:nvSpPr>
        <p:spPr/>
        <p:txBody>
          <a:bodyPr/>
          <a:lstStyle/>
          <a:p>
            <a:r>
              <a:rPr lang="en-US">
                <a:effectLst/>
              </a:rPr>
              <a:t>SUSPENSION, STEERING AND BRAKES</a:t>
            </a:r>
            <a:endParaRPr lang="en-US"/>
          </a:p>
        </p:txBody>
      </p:sp>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47</a:t>
            </a:fld>
            <a:endParaRPr lang="en-US">
              <a:solidFill>
                <a:srgbClr val="262626"/>
              </a:solidFill>
              <a:latin typeface="Arial"/>
            </a:endParaRPr>
          </a:p>
        </p:txBody>
      </p:sp>
      <p:sp>
        <p:nvSpPr>
          <p:cNvPr id="11" name="Text Placeholder 10">
            <a:extLst>
              <a:ext uri="{FF2B5EF4-FFF2-40B4-BE49-F238E27FC236}">
                <a16:creationId xmlns:a16="http://schemas.microsoft.com/office/drawing/2014/main" id="{A867FC28-8AB4-4FAA-8327-63DEF1BFB882}"/>
              </a:ext>
            </a:extLst>
          </p:cNvPr>
          <p:cNvSpPr>
            <a:spLocks noGrp="1"/>
          </p:cNvSpPr>
          <p:nvPr>
            <p:ph type="body" sz="quarter" idx="3"/>
          </p:nvPr>
        </p:nvSpPr>
        <p:spPr/>
        <p:txBody>
          <a:bodyPr/>
          <a:lstStyle/>
          <a:p>
            <a:r>
              <a:rPr lang="en-US"/>
              <a:t>Rear Suspension CAD – Left Side View</a:t>
            </a:r>
          </a:p>
        </p:txBody>
      </p:sp>
      <p:sp>
        <p:nvSpPr>
          <p:cNvPr id="25" name="Text Placeholder 24">
            <a:extLst>
              <a:ext uri="{FF2B5EF4-FFF2-40B4-BE49-F238E27FC236}">
                <a16:creationId xmlns:a16="http://schemas.microsoft.com/office/drawing/2014/main" id="{00C12B2E-EC7E-4D2A-B2DC-432E5A1E65BA}"/>
              </a:ext>
            </a:extLst>
          </p:cNvPr>
          <p:cNvSpPr>
            <a:spLocks noGrp="1"/>
          </p:cNvSpPr>
          <p:nvPr>
            <p:ph type="body" idx="14"/>
          </p:nvPr>
        </p:nvSpPr>
        <p:spPr/>
        <p:txBody>
          <a:bodyPr/>
          <a:lstStyle/>
          <a:p>
            <a:r>
              <a:rPr lang="en-US"/>
              <a:t>Rear Suspension CAD – Front View</a:t>
            </a:r>
          </a:p>
        </p:txBody>
      </p:sp>
      <p:sp>
        <p:nvSpPr>
          <p:cNvPr id="28" name="Text Placeholder 27">
            <a:extLst>
              <a:ext uri="{FF2B5EF4-FFF2-40B4-BE49-F238E27FC236}">
                <a16:creationId xmlns:a16="http://schemas.microsoft.com/office/drawing/2014/main" id="{5E5332DF-5D1B-452E-9E67-0B6F65D21106}"/>
              </a:ext>
            </a:extLst>
          </p:cNvPr>
          <p:cNvSpPr>
            <a:spLocks noGrp="1"/>
          </p:cNvSpPr>
          <p:nvPr>
            <p:ph type="body" sz="quarter" idx="25"/>
          </p:nvPr>
        </p:nvSpPr>
        <p:spPr/>
        <p:txBody>
          <a:bodyPr/>
          <a:lstStyle/>
          <a:p>
            <a:r>
              <a:rPr lang="en-US"/>
              <a:t>Rear Suspension CAD – Isometric View</a:t>
            </a:r>
          </a:p>
        </p:txBody>
      </p:sp>
      <p:sp>
        <p:nvSpPr>
          <p:cNvPr id="29" name="Text Placeholder 28">
            <a:extLst>
              <a:ext uri="{FF2B5EF4-FFF2-40B4-BE49-F238E27FC236}">
                <a16:creationId xmlns:a16="http://schemas.microsoft.com/office/drawing/2014/main" id="{82B8EA80-4854-4019-AAD9-F47AFB7CA29A}"/>
              </a:ext>
            </a:extLst>
          </p:cNvPr>
          <p:cNvSpPr>
            <a:spLocks noGrp="1"/>
          </p:cNvSpPr>
          <p:nvPr>
            <p:ph type="body" idx="26"/>
          </p:nvPr>
        </p:nvSpPr>
        <p:spPr>
          <a:xfrm>
            <a:off x="283173" y="3628094"/>
            <a:ext cx="5730240" cy="315661"/>
          </a:xfrm>
        </p:spPr>
        <p:txBody>
          <a:bodyPr/>
          <a:lstStyle/>
          <a:p>
            <a:r>
              <a:rPr lang="en-US"/>
              <a:t>Rear Suspension CAD – Top View</a:t>
            </a:r>
          </a:p>
        </p:txBody>
      </p:sp>
      <p:sp>
        <p:nvSpPr>
          <p:cNvPr id="2" name="TextBox 1">
            <a:extLst>
              <a:ext uri="{FF2B5EF4-FFF2-40B4-BE49-F238E27FC236}">
                <a16:creationId xmlns:a16="http://schemas.microsoft.com/office/drawing/2014/main" id="{6912DD9D-CB1F-4F80-ACE6-6144BC63EEBD}"/>
              </a:ext>
            </a:extLst>
          </p:cNvPr>
          <p:cNvSpPr txBox="1"/>
          <p:nvPr/>
        </p:nvSpPr>
        <p:spPr>
          <a:xfrm>
            <a:off x="6472694" y="4274930"/>
            <a:ext cx="1902163" cy="224676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1400"/>
              <a:t>ULDS design allows for relocation of wheel 1.4in behind chassis, distributes more weight to front tires for better weight distribution</a:t>
            </a:r>
          </a:p>
        </p:txBody>
      </p:sp>
      <p:sp>
        <p:nvSpPr>
          <p:cNvPr id="5" name="TextBox 4">
            <a:extLst>
              <a:ext uri="{FF2B5EF4-FFF2-40B4-BE49-F238E27FC236}">
                <a16:creationId xmlns:a16="http://schemas.microsoft.com/office/drawing/2014/main" id="{29751B4D-E652-4B95-91DB-3AAD3BF58CCA}"/>
              </a:ext>
            </a:extLst>
          </p:cNvPr>
          <p:cNvSpPr txBox="1"/>
          <p:nvPr/>
        </p:nvSpPr>
        <p:spPr>
          <a:xfrm>
            <a:off x="6472136" y="1494348"/>
            <a:ext cx="1997413" cy="2031325"/>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1400"/>
              <a:t>Control arm forward mounts attach to roll hoop for added stability and resistance to axle wrap</a:t>
            </a:r>
            <a:endParaRPr lang="en-US" sz="1400">
              <a:cs typeface="Arial"/>
            </a:endParaRPr>
          </a:p>
          <a:p>
            <a:pPr marL="285750" indent="-285750">
              <a:buFont typeface="Arial" panose="020B0604020202020204" pitchFamily="34" charset="0"/>
              <a:buChar char="•"/>
            </a:pPr>
            <a:r>
              <a:rPr lang="en-US" sz="1400"/>
              <a:t>Forward chassis mount clears transmission </a:t>
            </a:r>
            <a:endParaRPr lang="en-US" sz="1400">
              <a:cs typeface="Arial"/>
            </a:endParaRPr>
          </a:p>
        </p:txBody>
      </p:sp>
      <p:sp>
        <p:nvSpPr>
          <p:cNvPr id="7" name="TextBox 6">
            <a:extLst>
              <a:ext uri="{FF2B5EF4-FFF2-40B4-BE49-F238E27FC236}">
                <a16:creationId xmlns:a16="http://schemas.microsoft.com/office/drawing/2014/main" id="{8B493A18-BBB7-4FBE-9D32-2DF558DE7033}"/>
              </a:ext>
            </a:extLst>
          </p:cNvPr>
          <p:cNvSpPr txBox="1"/>
          <p:nvPr/>
        </p:nvSpPr>
        <p:spPr>
          <a:xfrm>
            <a:off x="283173" y="1490989"/>
            <a:ext cx="1823744" cy="1600438"/>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1400"/>
              <a:t>Rear Shock mounted at rear bearing carrier hinge eliminating the need for a crossmember saving weight</a:t>
            </a:r>
          </a:p>
        </p:txBody>
      </p:sp>
      <p:pic>
        <p:nvPicPr>
          <p:cNvPr id="4" name="Picture 3" descr="Diagram&#10;&#10;Description automatically generated">
            <a:extLst>
              <a:ext uri="{FF2B5EF4-FFF2-40B4-BE49-F238E27FC236}">
                <a16:creationId xmlns:a16="http://schemas.microsoft.com/office/drawing/2014/main" id="{697574D8-F85A-4D2F-92A8-380FDC5014BD}"/>
              </a:ext>
            </a:extLst>
          </p:cNvPr>
          <p:cNvPicPr>
            <a:picLocks noChangeAspect="1"/>
          </p:cNvPicPr>
          <p:nvPr/>
        </p:nvPicPr>
        <p:blipFill rotWithShape="1">
          <a:blip r:embed="rId2">
            <a:extLst>
              <a:ext uri="{28A0092B-C50C-407E-A947-70E740481C1C}">
                <a14:useLocalDpi xmlns:a14="http://schemas.microsoft.com/office/drawing/2010/main" val="0"/>
              </a:ext>
            </a:extLst>
          </a:blip>
          <a:srcRect l="18962" t="7764" r="14312" b="11288"/>
          <a:stretch/>
        </p:blipFill>
        <p:spPr>
          <a:xfrm>
            <a:off x="2362001" y="1317961"/>
            <a:ext cx="3326526" cy="2193902"/>
          </a:xfrm>
          <a:prstGeom prst="rect">
            <a:avLst/>
          </a:prstGeom>
          <a:ln>
            <a:solidFill>
              <a:schemeClr val="tx1"/>
            </a:solidFill>
          </a:ln>
        </p:spPr>
      </p:pic>
      <p:pic>
        <p:nvPicPr>
          <p:cNvPr id="12" name="Picture 11" descr="A picture containing sport&#10;&#10;Description automatically generated">
            <a:extLst>
              <a:ext uri="{FF2B5EF4-FFF2-40B4-BE49-F238E27FC236}">
                <a16:creationId xmlns:a16="http://schemas.microsoft.com/office/drawing/2014/main" id="{6394E70A-9D24-4922-9F28-BAEB1709B265}"/>
              </a:ext>
            </a:extLst>
          </p:cNvPr>
          <p:cNvPicPr>
            <a:picLocks noChangeAspect="1"/>
          </p:cNvPicPr>
          <p:nvPr/>
        </p:nvPicPr>
        <p:blipFill rotWithShape="1">
          <a:blip r:embed="rId3">
            <a:extLst>
              <a:ext uri="{28A0092B-C50C-407E-A947-70E740481C1C}">
                <a14:useLocalDpi xmlns:a14="http://schemas.microsoft.com/office/drawing/2010/main" val="0"/>
              </a:ext>
            </a:extLst>
          </a:blip>
          <a:srcRect l="13354" t="9192" r="2580" b="19777"/>
          <a:stretch/>
        </p:blipFill>
        <p:spPr>
          <a:xfrm>
            <a:off x="597909" y="4059987"/>
            <a:ext cx="5090175" cy="2338122"/>
          </a:xfrm>
          <a:prstGeom prst="rect">
            <a:avLst/>
          </a:prstGeom>
          <a:ln>
            <a:solidFill>
              <a:schemeClr val="tx1"/>
            </a:solidFill>
          </a:ln>
        </p:spPr>
      </p:pic>
      <p:pic>
        <p:nvPicPr>
          <p:cNvPr id="19" name="Content Placeholder 18" descr="A picture containing transport&#10;&#10;Description automatically generated">
            <a:extLst>
              <a:ext uri="{FF2B5EF4-FFF2-40B4-BE49-F238E27FC236}">
                <a16:creationId xmlns:a16="http://schemas.microsoft.com/office/drawing/2014/main" id="{ED427C56-DE15-44FF-B4A8-74BE59ABAF29}"/>
              </a:ext>
            </a:extLst>
          </p:cNvPr>
          <p:cNvPicPr>
            <a:picLocks noGrp="1" noChangeAspect="1"/>
          </p:cNvPicPr>
          <p:nvPr>
            <p:ph sz="half" idx="20"/>
          </p:nvPr>
        </p:nvPicPr>
        <p:blipFill rotWithShape="1">
          <a:blip r:embed="rId4">
            <a:extLst>
              <a:ext uri="{28A0092B-C50C-407E-A947-70E740481C1C}">
                <a14:useLocalDpi xmlns:a14="http://schemas.microsoft.com/office/drawing/2010/main" val="0"/>
              </a:ext>
            </a:extLst>
          </a:blip>
          <a:srcRect l="36205" t="4128" r="9719" b="5101"/>
          <a:stretch/>
        </p:blipFill>
        <p:spPr>
          <a:xfrm>
            <a:off x="8735790" y="4058892"/>
            <a:ext cx="2536785" cy="2314977"/>
          </a:xfrm>
          <a:ln>
            <a:solidFill>
              <a:schemeClr val="tx1"/>
            </a:solidFill>
          </a:ln>
        </p:spPr>
      </p:pic>
      <p:pic>
        <p:nvPicPr>
          <p:cNvPr id="24" name="Picture 23" descr="A picture containing bicycle&#10;&#10;Description automatically generated">
            <a:extLst>
              <a:ext uri="{FF2B5EF4-FFF2-40B4-BE49-F238E27FC236}">
                <a16:creationId xmlns:a16="http://schemas.microsoft.com/office/drawing/2014/main" id="{E8B1622E-4A59-424E-9614-2E326C021290}"/>
              </a:ext>
            </a:extLst>
          </p:cNvPr>
          <p:cNvPicPr>
            <a:picLocks noChangeAspect="1"/>
          </p:cNvPicPr>
          <p:nvPr/>
        </p:nvPicPr>
        <p:blipFill rotWithShape="1">
          <a:blip r:embed="rId5">
            <a:extLst>
              <a:ext uri="{28A0092B-C50C-407E-A947-70E740481C1C}">
                <a14:useLocalDpi xmlns:a14="http://schemas.microsoft.com/office/drawing/2010/main" val="0"/>
              </a:ext>
            </a:extLst>
          </a:blip>
          <a:srcRect l="23604" t="16585" r="24473" b="4013"/>
          <a:stretch/>
        </p:blipFill>
        <p:spPr>
          <a:xfrm>
            <a:off x="8734160" y="1317961"/>
            <a:ext cx="2644842" cy="2198811"/>
          </a:xfrm>
          <a:prstGeom prst="rect">
            <a:avLst/>
          </a:prstGeom>
          <a:ln>
            <a:solidFill>
              <a:schemeClr val="tx1"/>
            </a:solidFill>
          </a:ln>
        </p:spPr>
      </p:pic>
    </p:spTree>
    <p:extLst>
      <p:ext uri="{BB962C8B-B14F-4D97-AF65-F5344CB8AC3E}">
        <p14:creationId xmlns:p14="http://schemas.microsoft.com/office/powerpoint/2010/main" val="42251246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2CA325F1-D5D8-456E-B3CD-F4C34AEA0C46}"/>
              </a:ext>
            </a:extLst>
          </p:cNvPr>
          <p:cNvSpPr>
            <a:spLocks noGrp="1"/>
          </p:cNvSpPr>
          <p:nvPr>
            <p:ph type="title"/>
          </p:nvPr>
        </p:nvSpPr>
        <p:spPr/>
        <p:txBody>
          <a:bodyPr/>
          <a:lstStyle/>
          <a:p>
            <a:r>
              <a:rPr lang="en-US">
                <a:effectLst/>
              </a:rPr>
              <a:t>SUSPENSION, STEERING AND BRAKES</a:t>
            </a:r>
            <a:endParaRPr lang="en-US"/>
          </a:p>
        </p:txBody>
      </p:sp>
      <p:sp>
        <p:nvSpPr>
          <p:cNvPr id="6" name="Slide Number Placeholder 5">
            <a:extLst>
              <a:ext uri="{FF2B5EF4-FFF2-40B4-BE49-F238E27FC236}">
                <a16:creationId xmlns:a16="http://schemas.microsoft.com/office/drawing/2014/main" id="{31E4514A-64F2-4759-AC52-2E5D014C9D04}"/>
              </a:ext>
            </a:extLst>
          </p:cNvPr>
          <p:cNvSpPr>
            <a:spLocks noGrp="1"/>
          </p:cNvSpPr>
          <p:nvPr>
            <p:ph type="sldNum" sz="quarter" idx="10"/>
          </p:nvPr>
        </p:nvSpPr>
        <p:spPr/>
        <p:txBody>
          <a:bodyPr/>
          <a:lstStyle/>
          <a:p>
            <a:pPr>
              <a:defRPr/>
            </a:pPr>
            <a:fld id="{E855780E-3866-46CD-9270-CC3A93C6A43B}" type="slidenum">
              <a:rPr lang="en-US">
                <a:solidFill>
                  <a:srgbClr val="262626"/>
                </a:solidFill>
                <a:latin typeface="Arial"/>
              </a:rPr>
              <a:pPr>
                <a:defRPr/>
              </a:pPr>
              <a:t>48</a:t>
            </a:fld>
            <a:endParaRPr lang="en-US">
              <a:solidFill>
                <a:srgbClr val="262626"/>
              </a:solidFill>
              <a:latin typeface="Arial"/>
            </a:endParaRPr>
          </a:p>
        </p:txBody>
      </p:sp>
      <p:sp>
        <p:nvSpPr>
          <p:cNvPr id="11" name="Text Placeholder 10">
            <a:extLst>
              <a:ext uri="{FF2B5EF4-FFF2-40B4-BE49-F238E27FC236}">
                <a16:creationId xmlns:a16="http://schemas.microsoft.com/office/drawing/2014/main" id="{A867FC28-8AB4-4FAA-8327-63DEF1BFB882}"/>
              </a:ext>
            </a:extLst>
          </p:cNvPr>
          <p:cNvSpPr>
            <a:spLocks noGrp="1"/>
          </p:cNvSpPr>
          <p:nvPr>
            <p:ph type="body" sz="quarter" idx="3"/>
          </p:nvPr>
        </p:nvSpPr>
        <p:spPr/>
        <p:txBody>
          <a:bodyPr/>
          <a:lstStyle/>
          <a:p>
            <a:r>
              <a:rPr lang="en-US"/>
              <a:t>Brakes CAD – Rear Caliper</a:t>
            </a:r>
          </a:p>
        </p:txBody>
      </p:sp>
      <p:sp>
        <p:nvSpPr>
          <p:cNvPr id="25" name="Text Placeholder 24">
            <a:extLst>
              <a:ext uri="{FF2B5EF4-FFF2-40B4-BE49-F238E27FC236}">
                <a16:creationId xmlns:a16="http://schemas.microsoft.com/office/drawing/2014/main" id="{00C12B2E-EC7E-4D2A-B2DC-432E5A1E65BA}"/>
              </a:ext>
            </a:extLst>
          </p:cNvPr>
          <p:cNvSpPr>
            <a:spLocks noGrp="1"/>
          </p:cNvSpPr>
          <p:nvPr>
            <p:ph type="body" idx="14"/>
          </p:nvPr>
        </p:nvSpPr>
        <p:spPr/>
        <p:txBody>
          <a:bodyPr/>
          <a:lstStyle/>
          <a:p>
            <a:r>
              <a:rPr lang="en-US"/>
              <a:t>Brakes CAD – Front Caliper</a:t>
            </a:r>
          </a:p>
        </p:txBody>
      </p:sp>
      <p:pic>
        <p:nvPicPr>
          <p:cNvPr id="3" name="Content Placeholder 2">
            <a:extLst>
              <a:ext uri="{FF2B5EF4-FFF2-40B4-BE49-F238E27FC236}">
                <a16:creationId xmlns:a16="http://schemas.microsoft.com/office/drawing/2014/main" id="{FB242B56-F16F-4A13-9C36-4258D5FD512A}"/>
              </a:ext>
            </a:extLst>
          </p:cNvPr>
          <p:cNvPicPr>
            <a:picLocks noGrp="1" noChangeAspect="1"/>
          </p:cNvPicPr>
          <p:nvPr>
            <p:ph sz="half" idx="20"/>
          </p:nvPr>
        </p:nvPicPr>
        <p:blipFill rotWithShape="1">
          <a:blip r:embed="rId2">
            <a:extLst>
              <a:ext uri="{28A0092B-C50C-407E-A947-70E740481C1C}">
                <a14:useLocalDpi xmlns:a14="http://schemas.microsoft.com/office/drawing/2010/main" val="0"/>
              </a:ext>
            </a:extLst>
          </a:blip>
          <a:srcRect l="22545" t="4405" r="29309" b="1606"/>
          <a:stretch/>
        </p:blipFill>
        <p:spPr>
          <a:xfrm>
            <a:off x="2974310" y="1274849"/>
            <a:ext cx="2110492" cy="2289983"/>
          </a:xfrm>
          <a:ln>
            <a:solidFill>
              <a:schemeClr val="tx1"/>
            </a:solidFill>
          </a:ln>
          <a:effectLst/>
        </p:spPr>
      </p:pic>
      <p:sp>
        <p:nvSpPr>
          <p:cNvPr id="28" name="Text Placeholder 27">
            <a:extLst>
              <a:ext uri="{FF2B5EF4-FFF2-40B4-BE49-F238E27FC236}">
                <a16:creationId xmlns:a16="http://schemas.microsoft.com/office/drawing/2014/main" id="{5E5332DF-5D1B-452E-9E67-0B6F65D21106}"/>
              </a:ext>
            </a:extLst>
          </p:cNvPr>
          <p:cNvSpPr>
            <a:spLocks noGrp="1"/>
          </p:cNvSpPr>
          <p:nvPr>
            <p:ph type="body" sz="quarter" idx="25"/>
          </p:nvPr>
        </p:nvSpPr>
        <p:spPr/>
        <p:txBody>
          <a:bodyPr/>
          <a:lstStyle/>
          <a:p>
            <a:r>
              <a:rPr lang="en-US"/>
              <a:t>Brakes CAD – Brake Rotor</a:t>
            </a:r>
          </a:p>
        </p:txBody>
      </p:sp>
      <p:sp>
        <p:nvSpPr>
          <p:cNvPr id="29" name="Text Placeholder 28">
            <a:extLst>
              <a:ext uri="{FF2B5EF4-FFF2-40B4-BE49-F238E27FC236}">
                <a16:creationId xmlns:a16="http://schemas.microsoft.com/office/drawing/2014/main" id="{82B8EA80-4854-4019-AAD9-F47AFB7CA29A}"/>
              </a:ext>
            </a:extLst>
          </p:cNvPr>
          <p:cNvSpPr>
            <a:spLocks noGrp="1"/>
          </p:cNvSpPr>
          <p:nvPr>
            <p:ph type="body" idx="26"/>
          </p:nvPr>
        </p:nvSpPr>
        <p:spPr/>
        <p:txBody>
          <a:bodyPr/>
          <a:lstStyle/>
          <a:p>
            <a:r>
              <a:rPr lang="en-US"/>
              <a:t>Brakes CAD – Master Cylinders</a:t>
            </a:r>
          </a:p>
        </p:txBody>
      </p:sp>
      <p:sp>
        <p:nvSpPr>
          <p:cNvPr id="4" name="Content Placeholder 3">
            <a:extLst>
              <a:ext uri="{FF2B5EF4-FFF2-40B4-BE49-F238E27FC236}">
                <a16:creationId xmlns:a16="http://schemas.microsoft.com/office/drawing/2014/main" id="{C0F3C663-5973-400D-896F-6C7A9D987B5E}"/>
              </a:ext>
            </a:extLst>
          </p:cNvPr>
          <p:cNvSpPr>
            <a:spLocks noGrp="1"/>
          </p:cNvSpPr>
          <p:nvPr>
            <p:ph sz="half" idx="17"/>
          </p:nvPr>
        </p:nvSpPr>
        <p:spPr>
          <a:xfrm>
            <a:off x="217041" y="1320872"/>
            <a:ext cx="2496785" cy="1160126"/>
          </a:xfrm>
        </p:spPr>
        <p:txBody>
          <a:bodyPr vert="horz" lIns="91440" tIns="45720" rIns="91440" bIns="45720" rtlCol="0" anchor="t">
            <a:normAutofit lnSpcReduction="10000"/>
          </a:bodyPr>
          <a:lstStyle/>
          <a:p>
            <a:pPr marL="285750" indent="-285750">
              <a:lnSpc>
                <a:spcPct val="100000"/>
              </a:lnSpc>
              <a:buFont typeface="Arial" panose="020B0604020202020204" pitchFamily="34" charset="0"/>
              <a:buChar char="•"/>
            </a:pPr>
            <a:r>
              <a:rPr lang="en-US" b="0">
                <a:latin typeface="Arial"/>
                <a:cs typeface="Arial"/>
              </a:rPr>
              <a:t>Dual Piston</a:t>
            </a:r>
          </a:p>
          <a:p>
            <a:pPr marL="285750" indent="-285750">
              <a:lnSpc>
                <a:spcPct val="100000"/>
              </a:lnSpc>
              <a:buFont typeface="Arial" panose="020B0604020202020204" pitchFamily="34" charset="0"/>
              <a:buChar char="•"/>
            </a:pPr>
            <a:r>
              <a:rPr lang="en-US" b="0">
                <a:latin typeface="Arial"/>
                <a:cs typeface="Arial"/>
              </a:rPr>
              <a:t>Free Floating</a:t>
            </a:r>
          </a:p>
          <a:p>
            <a:pPr marL="285750" indent="-285750">
              <a:lnSpc>
                <a:spcPct val="100000"/>
              </a:lnSpc>
              <a:buFont typeface="Arial" panose="020B0604020202020204" pitchFamily="34" charset="0"/>
              <a:buChar char="•"/>
            </a:pPr>
            <a:r>
              <a:rPr lang="en-US" b="0">
                <a:latin typeface="Arial"/>
                <a:cs typeface="Arial"/>
              </a:rPr>
              <a:t>2.05-inch squared contact area </a:t>
            </a:r>
            <a:endParaRPr lang="en-US" b="0"/>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13" name="Content Placeholder 12">
            <a:extLst>
              <a:ext uri="{FF2B5EF4-FFF2-40B4-BE49-F238E27FC236}">
                <a16:creationId xmlns:a16="http://schemas.microsoft.com/office/drawing/2014/main" id="{B3BE8163-6994-4E7D-9114-EE16626C47BA}"/>
              </a:ext>
            </a:extLst>
          </p:cNvPr>
          <p:cNvSpPr>
            <a:spLocks noGrp="1"/>
          </p:cNvSpPr>
          <p:nvPr>
            <p:ph sz="half" idx="18"/>
          </p:nvPr>
        </p:nvSpPr>
        <p:spPr>
          <a:xfrm>
            <a:off x="6250205" y="1274849"/>
            <a:ext cx="2749958" cy="2289174"/>
          </a:xfrm>
        </p:spPr>
        <p:txBody>
          <a:bodyPr vert="horz" lIns="91440" tIns="45720" rIns="91440" bIns="45720" rtlCol="0" anchor="t">
            <a:normAutofit/>
          </a:bodyPr>
          <a:lstStyle/>
          <a:p>
            <a:pPr marL="285750" indent="-285750">
              <a:buFont typeface="Arial" panose="020B0604020202020204" pitchFamily="34" charset="0"/>
              <a:buChar char="•"/>
            </a:pPr>
            <a:r>
              <a:rPr lang="en-US" b="0">
                <a:latin typeface="Arial"/>
                <a:cs typeface="Arial"/>
              </a:rPr>
              <a:t>In-house Manufactured </a:t>
            </a:r>
            <a:endParaRPr lang="en-US" b="0"/>
          </a:p>
          <a:p>
            <a:pPr marL="285750" indent="-285750">
              <a:buFont typeface="Arial" panose="020B0604020202020204" pitchFamily="34" charset="0"/>
              <a:buChar char="•"/>
            </a:pPr>
            <a:r>
              <a:rPr lang="en-US" b="0">
                <a:latin typeface="Arial"/>
                <a:cs typeface="Arial"/>
              </a:rPr>
              <a:t>Dual Piston</a:t>
            </a:r>
          </a:p>
          <a:p>
            <a:pPr marL="285750" indent="-285750">
              <a:buFont typeface="Arial" panose="020B0604020202020204" pitchFamily="34" charset="0"/>
              <a:buChar char="•"/>
            </a:pPr>
            <a:r>
              <a:rPr lang="en-US" b="0">
                <a:latin typeface="Arial"/>
                <a:cs typeface="Arial"/>
              </a:rPr>
              <a:t>Free Floating</a:t>
            </a:r>
          </a:p>
          <a:p>
            <a:pPr marL="285750" indent="-285750">
              <a:buFont typeface="Arial" panose="020B0604020202020204" pitchFamily="34" charset="0"/>
              <a:buChar char="•"/>
            </a:pPr>
            <a:r>
              <a:rPr lang="en-US" b="0">
                <a:latin typeface="Arial"/>
                <a:cs typeface="Arial"/>
              </a:rPr>
              <a:t>Utilizes same Brake Pads</a:t>
            </a:r>
          </a:p>
          <a:p>
            <a:pPr marL="285750" indent="-285750">
              <a:buFont typeface="Arial" panose="020B0604020202020204" pitchFamily="34" charset="0"/>
              <a:buChar char="•"/>
            </a:pPr>
            <a:r>
              <a:rPr lang="en-US" b="0">
                <a:latin typeface="Arial"/>
                <a:cs typeface="Arial"/>
              </a:rPr>
              <a:t>Gearbox Mounted</a:t>
            </a:r>
          </a:p>
          <a:p>
            <a:pPr marL="285750" indent="-285750">
              <a:buFont typeface="Arial" panose="020B0604020202020204" pitchFamily="34" charset="0"/>
              <a:buChar char="•"/>
            </a:pPr>
            <a:r>
              <a:rPr lang="en-US" b="0">
                <a:latin typeface="Arial"/>
                <a:cs typeface="Arial"/>
              </a:rPr>
              <a:t>Titanium Pistons</a:t>
            </a:r>
          </a:p>
          <a:p>
            <a:pPr marL="285750" indent="-285750">
              <a:buFont typeface="Arial" panose="020B0604020202020204" pitchFamily="34" charset="0"/>
              <a:buChar char="•"/>
            </a:pPr>
            <a:endParaRPr lang="en-US"/>
          </a:p>
        </p:txBody>
      </p:sp>
      <p:sp>
        <p:nvSpPr>
          <p:cNvPr id="5" name="TextBox 4">
            <a:extLst>
              <a:ext uri="{FF2B5EF4-FFF2-40B4-BE49-F238E27FC236}">
                <a16:creationId xmlns:a16="http://schemas.microsoft.com/office/drawing/2014/main" id="{90E53592-3742-4FA7-B9FB-8E4FF9537CA2}"/>
              </a:ext>
            </a:extLst>
          </p:cNvPr>
          <p:cNvSpPr txBox="1"/>
          <p:nvPr/>
        </p:nvSpPr>
        <p:spPr>
          <a:xfrm>
            <a:off x="6320832" y="4083249"/>
            <a:ext cx="2143554" cy="132343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1600">
                <a:latin typeface="Arial"/>
                <a:cs typeface="Arial"/>
              </a:rPr>
              <a:t>8-inch Diameter</a:t>
            </a:r>
          </a:p>
          <a:p>
            <a:pPr marL="285750" indent="-285750">
              <a:buFont typeface="Arial" panose="020B0604020202020204" pitchFamily="34" charset="0"/>
              <a:buChar char="•"/>
            </a:pPr>
            <a:r>
              <a:rPr lang="en-US" sz="1600">
                <a:latin typeface="Arial"/>
                <a:cs typeface="Arial"/>
              </a:rPr>
              <a:t>0.12-inch Width</a:t>
            </a:r>
          </a:p>
          <a:p>
            <a:pPr marL="285750" indent="-285750">
              <a:buFont typeface="Arial" panose="020B0604020202020204" pitchFamily="34" charset="0"/>
              <a:buChar char="•"/>
            </a:pPr>
            <a:r>
              <a:rPr lang="en-US" sz="1600">
                <a:latin typeface="Arial"/>
                <a:cs typeface="Arial"/>
              </a:rPr>
              <a:t>Titanium for Decrease Weight</a:t>
            </a:r>
          </a:p>
          <a:p>
            <a:pPr marL="285750" indent="-285750">
              <a:buFont typeface="Arial" panose="020B0604020202020204" pitchFamily="34" charset="0"/>
              <a:buChar char="•"/>
            </a:pPr>
            <a:endParaRPr lang="en-US" sz="16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BFCDCEE1-AE2C-44A1-B9E5-4D3D2D6976AC}"/>
              </a:ext>
            </a:extLst>
          </p:cNvPr>
          <p:cNvPicPr>
            <a:picLocks noChangeAspect="1"/>
          </p:cNvPicPr>
          <p:nvPr/>
        </p:nvPicPr>
        <p:blipFill rotWithShape="1">
          <a:blip r:embed="rId3"/>
          <a:srcRect l="25892" t="13199" r="26767" b="15039"/>
          <a:stretch/>
        </p:blipFill>
        <p:spPr>
          <a:xfrm>
            <a:off x="3306758" y="4018873"/>
            <a:ext cx="1639366" cy="2460726"/>
          </a:xfrm>
          <a:prstGeom prst="rect">
            <a:avLst/>
          </a:prstGeom>
          <a:ln>
            <a:solidFill>
              <a:schemeClr val="tx1"/>
            </a:solidFill>
          </a:ln>
        </p:spPr>
      </p:pic>
      <p:pic>
        <p:nvPicPr>
          <p:cNvPr id="10" name="Picture 9">
            <a:extLst>
              <a:ext uri="{FF2B5EF4-FFF2-40B4-BE49-F238E27FC236}">
                <a16:creationId xmlns:a16="http://schemas.microsoft.com/office/drawing/2014/main" id="{D167245E-E131-4632-9C44-7B69E7213A66}"/>
              </a:ext>
            </a:extLst>
          </p:cNvPr>
          <p:cNvPicPr>
            <a:picLocks noChangeAspect="1"/>
          </p:cNvPicPr>
          <p:nvPr/>
        </p:nvPicPr>
        <p:blipFill rotWithShape="1">
          <a:blip r:embed="rId4"/>
          <a:srcRect l="19089" t="14816" r="24583" b="6637"/>
          <a:stretch/>
        </p:blipFill>
        <p:spPr>
          <a:xfrm>
            <a:off x="9608055" y="3988189"/>
            <a:ext cx="1913871" cy="2510888"/>
          </a:xfrm>
          <a:prstGeom prst="rect">
            <a:avLst/>
          </a:prstGeom>
          <a:ln>
            <a:solidFill>
              <a:schemeClr val="tx1"/>
            </a:solidFill>
          </a:ln>
        </p:spPr>
      </p:pic>
      <p:pic>
        <p:nvPicPr>
          <p:cNvPr id="12" name="Picture 11">
            <a:extLst>
              <a:ext uri="{FF2B5EF4-FFF2-40B4-BE49-F238E27FC236}">
                <a16:creationId xmlns:a16="http://schemas.microsoft.com/office/drawing/2014/main" id="{888DD904-2B84-420A-9439-35CA1FCAD91D}"/>
              </a:ext>
            </a:extLst>
          </p:cNvPr>
          <p:cNvPicPr>
            <a:picLocks noChangeAspect="1"/>
          </p:cNvPicPr>
          <p:nvPr/>
        </p:nvPicPr>
        <p:blipFill rotWithShape="1">
          <a:blip r:embed="rId5"/>
          <a:srcRect l="5298" t="6927" r="5298" b="6993"/>
          <a:stretch/>
        </p:blipFill>
        <p:spPr>
          <a:xfrm>
            <a:off x="9335382" y="1335066"/>
            <a:ext cx="2639999" cy="2153534"/>
          </a:xfrm>
          <a:prstGeom prst="rect">
            <a:avLst/>
          </a:prstGeom>
          <a:ln>
            <a:solidFill>
              <a:schemeClr val="tx1"/>
            </a:solidFill>
          </a:ln>
        </p:spPr>
      </p:pic>
      <p:sp>
        <p:nvSpPr>
          <p:cNvPr id="14" name="TextBox 13">
            <a:extLst>
              <a:ext uri="{FF2B5EF4-FFF2-40B4-BE49-F238E27FC236}">
                <a16:creationId xmlns:a16="http://schemas.microsoft.com/office/drawing/2014/main" id="{A8249197-4C45-4347-92A4-7E38DB68A380}"/>
              </a:ext>
            </a:extLst>
          </p:cNvPr>
          <p:cNvSpPr txBox="1"/>
          <p:nvPr/>
        </p:nvSpPr>
        <p:spPr>
          <a:xfrm>
            <a:off x="462337" y="4083249"/>
            <a:ext cx="2054832" cy="1077218"/>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1600">
                <a:latin typeface="Arial"/>
                <a:cs typeface="Arial"/>
              </a:rPr>
              <a:t>.4-inch travel stroke</a:t>
            </a:r>
          </a:p>
          <a:p>
            <a:pPr marL="285750" indent="-285750">
              <a:buFont typeface="Arial" panose="020B0604020202020204" pitchFamily="34" charset="0"/>
              <a:buChar char="•"/>
            </a:pPr>
            <a:r>
              <a:rPr lang="en-US" sz="1600">
                <a:latin typeface="Arial"/>
                <a:cs typeface="Arial"/>
              </a:rPr>
              <a:t>5/8-inch Bore</a:t>
            </a:r>
          </a:p>
          <a:p>
            <a:pPr marL="285750" indent="-285750">
              <a:buFont typeface="Arial" panose="020B0604020202020204" pitchFamily="34" charset="0"/>
              <a:buChar char="•"/>
            </a:pPr>
            <a:r>
              <a:rPr lang="en-US" sz="1600">
                <a:latin typeface="Arial"/>
                <a:cs typeface="Arial"/>
              </a:rPr>
              <a:t>0.26 Lbs.</a:t>
            </a:r>
          </a:p>
        </p:txBody>
      </p:sp>
    </p:spTree>
    <p:extLst>
      <p:ext uri="{BB962C8B-B14F-4D97-AF65-F5344CB8AC3E}">
        <p14:creationId xmlns:p14="http://schemas.microsoft.com/office/powerpoint/2010/main" val="27677643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a:xfrm>
            <a:off x="6556943" y="972330"/>
            <a:ext cx="5054681" cy="282044"/>
          </a:xfrm>
        </p:spPr>
        <p:txBody>
          <a:bodyPr vert="horz" wrap="square" lIns="0" tIns="0" rIns="0" bIns="0" rtlCol="0" anchor="ctr" anchorCtr="1">
            <a:noAutofit/>
          </a:bodyPr>
          <a:lstStyle/>
          <a:p>
            <a:r>
              <a:rPr lang="en-US" sz="1600">
                <a:latin typeface="Arial"/>
                <a:cs typeface="Arial"/>
              </a:rPr>
              <a:t>Front Suspension and Steering Analysis Summary</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SUSPENSION, STEERING AND BRAKES</a:t>
            </a:r>
            <a:endParaRPr lang="en-US"/>
          </a:p>
        </p:txBody>
      </p:sp>
      <p:sp>
        <p:nvSpPr>
          <p:cNvPr id="5" name="Content Placeholder 4">
            <a:extLst>
              <a:ext uri="{FF2B5EF4-FFF2-40B4-BE49-F238E27FC236}">
                <a16:creationId xmlns:a16="http://schemas.microsoft.com/office/drawing/2014/main" id="{5847BD5C-49CA-49E8-8378-310686DB1E37}"/>
              </a:ext>
            </a:extLst>
          </p:cNvPr>
          <p:cNvSpPr>
            <a:spLocks noGrp="1"/>
          </p:cNvSpPr>
          <p:nvPr>
            <p:ph sz="half" idx="2"/>
          </p:nvPr>
        </p:nvSpPr>
        <p:spPr>
          <a:xfrm>
            <a:off x="220976" y="1300658"/>
            <a:ext cx="6170493" cy="4970978"/>
          </a:xfrm>
        </p:spPr>
        <p:txBody>
          <a:bodyPr vert="horz" lIns="91440" tIns="45720" rIns="91440" bIns="45720" rtlCol="0" anchor="t">
            <a:normAutofit/>
          </a:bodyPr>
          <a:lstStyle/>
          <a:p>
            <a:pPr marL="342900" indent="-342900">
              <a:buFont typeface="Arial" panose="020B0604020202020204" pitchFamily="34" charset="0"/>
              <a:buChar char="•"/>
            </a:pPr>
            <a:r>
              <a:rPr lang="en-US" sz="1600">
                <a:latin typeface="Arial"/>
                <a:cs typeface="Arial"/>
              </a:rPr>
              <a:t>L</a:t>
            </a:r>
            <a:r>
              <a:rPr lang="en-US" sz="1600" b="0">
                <a:latin typeface="Arial"/>
                <a:cs typeface="Arial"/>
              </a:rPr>
              <a:t>oad cases measured with strain gauges mounted on prototyped Baja Vehicle</a:t>
            </a:r>
          </a:p>
          <a:p>
            <a:pPr marL="342900" indent="-342900">
              <a:buFont typeface="Arial" panose="020B0604020202020204" pitchFamily="34" charset="0"/>
              <a:buChar char="•"/>
            </a:pPr>
            <a:endParaRPr lang="en-US" sz="1600"/>
          </a:p>
          <a:p>
            <a:pPr marL="342900" indent="-342900">
              <a:buFont typeface="Arial" panose="020B0604020202020204" pitchFamily="34" charset="0"/>
              <a:buChar char="•"/>
            </a:pPr>
            <a:endParaRPr lang="en-US" sz="1600"/>
          </a:p>
          <a:p>
            <a:pPr marL="342900" indent="-342900">
              <a:buFont typeface="Arial" panose="020B0604020202020204" pitchFamily="34" charset="0"/>
              <a:buChar char="•"/>
            </a:pPr>
            <a:endParaRPr lang="en-US" sz="1600"/>
          </a:p>
          <a:p>
            <a:pPr marL="342900" indent="-342900">
              <a:buFont typeface="Arial" panose="020B0604020202020204" pitchFamily="34" charset="0"/>
              <a:buChar char="•"/>
            </a:pPr>
            <a:endParaRPr lang="en-US" sz="1600"/>
          </a:p>
          <a:p>
            <a:pPr marL="342900" indent="-342900">
              <a:buFont typeface="Arial" panose="020B0604020202020204" pitchFamily="34" charset="0"/>
              <a:buChar char="•"/>
            </a:pPr>
            <a:endParaRPr lang="en-US" sz="1600"/>
          </a:p>
          <a:p>
            <a:pPr marL="342900" indent="-342900">
              <a:buFont typeface="Arial" panose="020B0604020202020204" pitchFamily="34" charset="0"/>
              <a:buChar char="•"/>
            </a:pPr>
            <a:r>
              <a:rPr lang="en-US" sz="1600" b="0">
                <a:latin typeface="Arial"/>
                <a:cs typeface="Arial"/>
              </a:rPr>
              <a:t>Lotus “Shark” suspension simulation used for iterative design and real-time kinematic curve generation</a:t>
            </a:r>
          </a:p>
          <a:p>
            <a:pPr marL="342900" indent="-342900">
              <a:buFont typeface="Arial" panose="020B0604020202020204" pitchFamily="34" charset="0"/>
              <a:buChar char="•"/>
            </a:pPr>
            <a:endParaRPr lang="en-US" sz="1600"/>
          </a:p>
          <a:p>
            <a:pPr marL="342900" indent="-342900">
              <a:buFont typeface="Arial" panose="020B0604020202020204" pitchFamily="34" charset="0"/>
              <a:buChar char="•"/>
            </a:pPr>
            <a:endParaRPr lang="en-US" sz="1600"/>
          </a:p>
          <a:p>
            <a:pPr marL="342900" indent="-342900">
              <a:buFont typeface="Arial" panose="020B0604020202020204" pitchFamily="34" charset="0"/>
              <a:buChar char="•"/>
            </a:pPr>
            <a:endParaRPr lang="en-US" sz="1600"/>
          </a:p>
          <a:p>
            <a:pPr marL="342900" indent="-342900">
              <a:buFont typeface="Arial" panose="020B0604020202020204" pitchFamily="34" charset="0"/>
              <a:buChar char="•"/>
            </a:pPr>
            <a:endParaRPr lang="en-US" sz="1600"/>
          </a:p>
          <a:p>
            <a:pPr lvl="1" indent="0"/>
            <a:endParaRPr lang="en-US" sz="1600"/>
          </a:p>
          <a:p>
            <a:pPr marL="628650" lvl="1" indent="-342900">
              <a:buFont typeface="Arial" panose="020B0604020202020204" pitchFamily="34" charset="0"/>
              <a:buChar char="•"/>
            </a:pPr>
            <a:endParaRPr lang="en-US" sz="1600"/>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endParaRPr lang="en-US" sz="2000"/>
          </a:p>
          <a:p>
            <a:pPr marL="628650" lvl="1" indent="-342900">
              <a:buFont typeface="Arial" panose="020B0604020202020204" pitchFamily="34" charset="0"/>
              <a:buChar char="•"/>
            </a:pPr>
            <a:endParaRPr lang="en-US" sz="1600"/>
          </a:p>
          <a:p>
            <a:pPr marL="628650" lvl="1" indent="-342900">
              <a:buChar char="•"/>
            </a:pPr>
            <a:endParaRPr lang="en-US" sz="1600"/>
          </a:p>
          <a:p>
            <a:pPr lvl="1" indent="0"/>
            <a:endParaRPr lang="en-US" sz="1600"/>
          </a:p>
          <a:p>
            <a:pPr marL="628650" lvl="1" indent="-342900">
              <a:buFont typeface="Arial" panose="020B0604020202020204" pitchFamily="34" charset="0"/>
              <a:buChar char="•"/>
            </a:pPr>
            <a:endParaRPr lang="en-US" sz="1600"/>
          </a:p>
          <a:p>
            <a:pPr marL="628650" lvl="1" indent="-342900">
              <a:buFont typeface="Arial" panose="020B0604020202020204" pitchFamily="34" charset="0"/>
              <a:buChar char="•"/>
            </a:pPr>
            <a:endParaRPr lang="en-US" sz="1600"/>
          </a:p>
          <a:p>
            <a:pPr marL="628650" lvl="1" indent="-342900">
              <a:buFont typeface="Arial" panose="020B0604020202020204" pitchFamily="34" charset="0"/>
              <a:buChar char="•"/>
            </a:pPr>
            <a:endParaRPr lang="en-US" sz="1600"/>
          </a:p>
          <a:p>
            <a:pPr marL="628650" lvl="1" indent="-342900">
              <a:buFont typeface="Arial" panose="020B0604020202020204" pitchFamily="34" charset="0"/>
              <a:buChar char="•"/>
            </a:pPr>
            <a:endParaRPr lang="en-US" sz="1400"/>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49</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a:xfrm>
            <a:off x="73159" y="974835"/>
            <a:ext cx="5954356" cy="282044"/>
          </a:xfrm>
        </p:spPr>
        <p:txBody>
          <a:bodyPr>
            <a:noAutofit/>
          </a:bodyPr>
          <a:lstStyle/>
          <a:p>
            <a:r>
              <a:rPr lang="en-US" sz="1600">
                <a:latin typeface="Arial"/>
                <a:cs typeface="Arial"/>
              </a:rPr>
              <a:t>Front Suspension and Steering Data Collection for Analysis</a:t>
            </a:r>
          </a:p>
        </p:txBody>
      </p:sp>
      <p:sp>
        <p:nvSpPr>
          <p:cNvPr id="13" name="Content Placeholder 4">
            <a:extLst>
              <a:ext uri="{FF2B5EF4-FFF2-40B4-BE49-F238E27FC236}">
                <a16:creationId xmlns:a16="http://schemas.microsoft.com/office/drawing/2014/main" id="{15AABA51-C0E1-40EF-8EF4-E00868ACA954}"/>
              </a:ext>
            </a:extLst>
          </p:cNvPr>
          <p:cNvSpPr txBox="1">
            <a:spLocks/>
          </p:cNvSpPr>
          <p:nvPr/>
        </p:nvSpPr>
        <p:spPr>
          <a:xfrm>
            <a:off x="6238284" y="1293596"/>
            <a:ext cx="5681133" cy="4970978"/>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200"/>
              </a:spcBef>
              <a:buFont typeface="Arial" pitchFamily="34" charset="0"/>
              <a:buNone/>
              <a:defRPr lang="en-US" sz="24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lang="en-US" sz="2000" b="0" kern="1200" dirty="0" smtClean="0">
                <a:solidFill>
                  <a:schemeClr val="tx1"/>
                </a:solidFill>
                <a:latin typeface="Arial" pitchFamily="34" charset="0"/>
                <a:ea typeface="+mn-ea"/>
                <a:cs typeface="Arial" pitchFamily="34" charset="0"/>
              </a:defRPr>
            </a:lvl2pPr>
            <a:lvl3pPr marL="511175" indent="-146050" algn="l" defTabSz="914400" rtl="0" eaLnBrk="1" latinLnBrk="0" hangingPunct="1">
              <a:lnSpc>
                <a:spcPct val="90000"/>
              </a:lnSpc>
              <a:spcBef>
                <a:spcPts val="400"/>
              </a:spcBef>
              <a:spcAft>
                <a:spcPts val="0"/>
              </a:spcAft>
              <a:buFont typeface="Arial" pitchFamily="34" charset="0"/>
              <a:buNone/>
              <a:defRPr lang="en-US" sz="1800" b="0" i="1" kern="1200" dirty="0" smtClean="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lang="en-US" sz="1400" b="0" kern="1200" dirty="0" smtClean="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lang="en-US" sz="1400" b="0" kern="1200" dirty="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buFont typeface="Arial" panose="020B0604020202020204" pitchFamily="34" charset="0"/>
              <a:buChar char="•"/>
            </a:pPr>
            <a:r>
              <a:rPr lang="en-US" sz="1600" b="0">
                <a:latin typeface="Arial"/>
                <a:cs typeface="Arial"/>
              </a:rPr>
              <a:t>Load cases applied to upper and lower control arms with Fusion 360 Finite Element Analysis (FEA) simulation</a:t>
            </a:r>
          </a:p>
          <a:p>
            <a:pPr marL="342900" indent="-342900">
              <a:buFont typeface="Arial" panose="020B0604020202020204" pitchFamily="34" charset="0"/>
              <a:buChar char="•"/>
            </a:pPr>
            <a:endParaRPr lang="en-US" sz="1800">
              <a:latin typeface="Arial"/>
              <a:cs typeface="Arial"/>
            </a:endParaRPr>
          </a:p>
          <a:p>
            <a:pPr marL="342900" indent="-342900">
              <a:buFont typeface="Arial" panose="020B0604020202020204" pitchFamily="34" charset="0"/>
              <a:buChar char="•"/>
            </a:pPr>
            <a:endParaRPr lang="en-US" sz="1800">
              <a:latin typeface="Arial"/>
              <a:cs typeface="Arial"/>
            </a:endParaRPr>
          </a:p>
          <a:p>
            <a:endParaRPr lang="en-US" sz="1800">
              <a:latin typeface="Arial"/>
              <a:cs typeface="Arial"/>
            </a:endParaRPr>
          </a:p>
          <a:p>
            <a:pPr indent="0"/>
            <a:endParaRPr lang="en-US" sz="1800"/>
          </a:p>
          <a:p>
            <a:pPr lvl="1" indent="0"/>
            <a:endParaRPr lang="en-US" sz="1600"/>
          </a:p>
          <a:p>
            <a:pPr marL="342900" indent="-342900">
              <a:buFont typeface="Arial" panose="020B0604020202020204" pitchFamily="34" charset="0"/>
              <a:buChar char="•"/>
            </a:pPr>
            <a:r>
              <a:rPr lang="en-US" sz="1600" b="0">
                <a:latin typeface="Arial"/>
                <a:cs typeface="Arial"/>
              </a:rPr>
              <a:t>Performed shape optimization simulation on front knuckles to iterate design and reduce weight.</a:t>
            </a:r>
          </a:p>
          <a:p>
            <a:pPr marL="342900" indent="-342900">
              <a:buFont typeface="Arial" panose="020B0604020202020204" pitchFamily="34" charset="0"/>
              <a:buChar char="•"/>
            </a:pPr>
            <a:endParaRPr lang="en-US" sz="2000"/>
          </a:p>
          <a:p>
            <a:pPr marL="628650" lvl="1" indent="-342900">
              <a:buFont typeface="Arial" pitchFamily="34" charset="0"/>
              <a:buChar char="•"/>
            </a:pPr>
            <a:endParaRPr lang="en-US" sz="1600"/>
          </a:p>
          <a:p>
            <a:pPr marL="628650" lvl="1" indent="-342900">
              <a:buFont typeface="Arial" pitchFamily="34" charset="0"/>
              <a:buChar char="•"/>
            </a:pPr>
            <a:endParaRPr lang="en-US" sz="1600"/>
          </a:p>
          <a:p>
            <a:pPr lvl="1" indent="0"/>
            <a:endParaRPr lang="en-US" sz="1600"/>
          </a:p>
          <a:p>
            <a:pPr marL="628650" lvl="1" indent="-342900">
              <a:buFont typeface="Arial" pitchFamily="34" charset="0"/>
              <a:buChar char="•"/>
            </a:pPr>
            <a:endParaRPr lang="en-US" sz="1600"/>
          </a:p>
          <a:p>
            <a:pPr marL="628650" lvl="1" indent="-342900">
              <a:buFont typeface="Arial" pitchFamily="34" charset="0"/>
              <a:buChar char="•"/>
            </a:pPr>
            <a:endParaRPr lang="en-US" sz="1600"/>
          </a:p>
          <a:p>
            <a:pPr marL="628650" lvl="1" indent="-342900">
              <a:buFont typeface="Arial" pitchFamily="34" charset="0"/>
              <a:buChar char="•"/>
            </a:pPr>
            <a:endParaRPr lang="en-US" sz="1600"/>
          </a:p>
          <a:p>
            <a:pPr marL="628650" lvl="1" indent="-342900">
              <a:buFont typeface="Arial" pitchFamily="34" charset="0"/>
              <a:buChar char="•"/>
            </a:pPr>
            <a:endParaRPr lang="en-US" sz="1400"/>
          </a:p>
        </p:txBody>
      </p:sp>
      <p:pic>
        <p:nvPicPr>
          <p:cNvPr id="2050" name="Picture 2">
            <a:extLst>
              <a:ext uri="{FF2B5EF4-FFF2-40B4-BE49-F238E27FC236}">
                <a16:creationId xmlns:a16="http://schemas.microsoft.com/office/drawing/2014/main" id="{2FF6395D-2BE2-443E-BB4E-1336A222BC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879" t="34586" r="96" b="4128"/>
          <a:stretch/>
        </p:blipFill>
        <p:spPr bwMode="auto">
          <a:xfrm>
            <a:off x="6936230" y="1996804"/>
            <a:ext cx="3968774" cy="163311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28877EF-D808-45A6-9116-F79063E022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338" b="2296"/>
          <a:stretch/>
        </p:blipFill>
        <p:spPr bwMode="auto">
          <a:xfrm>
            <a:off x="7628109" y="4481281"/>
            <a:ext cx="2596265" cy="187321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25" name="Picture 24" descr="A picture containing indoor, weapon&#10;&#10;Description automatically generated">
            <a:extLst>
              <a:ext uri="{FF2B5EF4-FFF2-40B4-BE49-F238E27FC236}">
                <a16:creationId xmlns:a16="http://schemas.microsoft.com/office/drawing/2014/main" id="{973AEAF5-A8DE-46A9-A062-27D4366B9F2F}"/>
              </a:ext>
            </a:extLst>
          </p:cNvPr>
          <p:cNvPicPr>
            <a:picLocks noChangeAspect="1"/>
          </p:cNvPicPr>
          <p:nvPr/>
        </p:nvPicPr>
        <p:blipFill rotWithShape="1">
          <a:blip r:embed="rId4">
            <a:extLst>
              <a:ext uri="{28A0092B-C50C-407E-A947-70E740481C1C}">
                <a14:useLocalDpi xmlns:a14="http://schemas.microsoft.com/office/drawing/2010/main" val="0"/>
              </a:ext>
            </a:extLst>
          </a:blip>
          <a:srcRect t="1034" b="13283"/>
          <a:stretch/>
        </p:blipFill>
        <p:spPr>
          <a:xfrm>
            <a:off x="1739604" y="1838411"/>
            <a:ext cx="2939699" cy="1889125"/>
          </a:xfrm>
          <a:prstGeom prst="rect">
            <a:avLst/>
          </a:prstGeom>
          <a:ln>
            <a:solidFill>
              <a:schemeClr val="tx1"/>
            </a:solidFill>
          </a:ln>
        </p:spPr>
      </p:pic>
      <p:sp>
        <p:nvSpPr>
          <p:cNvPr id="12" name="TextBox 11">
            <a:extLst>
              <a:ext uri="{FF2B5EF4-FFF2-40B4-BE49-F238E27FC236}">
                <a16:creationId xmlns:a16="http://schemas.microsoft.com/office/drawing/2014/main" id="{863016A8-EB59-43B2-ADC4-D1A537249368}"/>
              </a:ext>
            </a:extLst>
          </p:cNvPr>
          <p:cNvSpPr txBox="1"/>
          <p:nvPr/>
        </p:nvSpPr>
        <p:spPr>
          <a:xfrm>
            <a:off x="691815" y="6258317"/>
            <a:ext cx="303773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*Lotus Suspension Geometry</a:t>
            </a:r>
          </a:p>
        </p:txBody>
      </p:sp>
      <p:sp>
        <p:nvSpPr>
          <p:cNvPr id="15" name="TextBox 14">
            <a:extLst>
              <a:ext uri="{FF2B5EF4-FFF2-40B4-BE49-F238E27FC236}">
                <a16:creationId xmlns:a16="http://schemas.microsoft.com/office/drawing/2014/main" id="{E76B6480-4D5A-49A3-9DD1-0B0B5F8C894E}"/>
              </a:ext>
            </a:extLst>
          </p:cNvPr>
          <p:cNvSpPr txBox="1"/>
          <p:nvPr/>
        </p:nvSpPr>
        <p:spPr>
          <a:xfrm>
            <a:off x="7595630" y="6329676"/>
            <a:ext cx="35510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*Shape Optimization Analysis Results</a:t>
            </a:r>
          </a:p>
        </p:txBody>
      </p:sp>
      <p:sp>
        <p:nvSpPr>
          <p:cNvPr id="17" name="TextBox 16">
            <a:extLst>
              <a:ext uri="{FF2B5EF4-FFF2-40B4-BE49-F238E27FC236}">
                <a16:creationId xmlns:a16="http://schemas.microsoft.com/office/drawing/2014/main" id="{CF8274E5-1A45-49A4-9313-4AB3875EDA00}"/>
              </a:ext>
            </a:extLst>
          </p:cNvPr>
          <p:cNvSpPr txBox="1"/>
          <p:nvPr/>
        </p:nvSpPr>
        <p:spPr>
          <a:xfrm>
            <a:off x="7548135" y="3640585"/>
            <a:ext cx="321461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*Finite Element Analysis Results</a:t>
            </a:r>
          </a:p>
        </p:txBody>
      </p:sp>
      <p:pic>
        <p:nvPicPr>
          <p:cNvPr id="7" name="Picture 6">
            <a:extLst>
              <a:ext uri="{FF2B5EF4-FFF2-40B4-BE49-F238E27FC236}">
                <a16:creationId xmlns:a16="http://schemas.microsoft.com/office/drawing/2014/main" id="{4AA79DD1-0A2A-4995-9963-79CAC1A59255}"/>
              </a:ext>
            </a:extLst>
          </p:cNvPr>
          <p:cNvPicPr>
            <a:picLocks noChangeAspect="1"/>
          </p:cNvPicPr>
          <p:nvPr/>
        </p:nvPicPr>
        <p:blipFill>
          <a:blip r:embed="rId5"/>
          <a:stretch>
            <a:fillRect/>
          </a:stretch>
        </p:blipFill>
        <p:spPr>
          <a:xfrm>
            <a:off x="508356" y="4536268"/>
            <a:ext cx="2602730" cy="1728306"/>
          </a:xfrm>
          <a:prstGeom prst="rect">
            <a:avLst/>
          </a:prstGeom>
          <a:ln>
            <a:solidFill>
              <a:schemeClr val="tx1"/>
            </a:solidFill>
          </a:ln>
        </p:spPr>
      </p:pic>
      <p:pic>
        <p:nvPicPr>
          <p:cNvPr id="10" name="Picture 9" descr="A picture containing chart&#10;&#10;Description automatically generated">
            <a:extLst>
              <a:ext uri="{FF2B5EF4-FFF2-40B4-BE49-F238E27FC236}">
                <a16:creationId xmlns:a16="http://schemas.microsoft.com/office/drawing/2014/main" id="{7043AE83-E263-42D8-A397-AD32F8FFBFA2}"/>
              </a:ext>
            </a:extLst>
          </p:cNvPr>
          <p:cNvPicPr>
            <a:picLocks noChangeAspect="1"/>
          </p:cNvPicPr>
          <p:nvPr/>
        </p:nvPicPr>
        <p:blipFill rotWithShape="1">
          <a:blip r:embed="rId6">
            <a:extLst>
              <a:ext uri="{28A0092B-C50C-407E-A947-70E740481C1C}">
                <a14:useLocalDpi xmlns:a14="http://schemas.microsoft.com/office/drawing/2010/main" val="0"/>
              </a:ext>
            </a:extLst>
          </a:blip>
          <a:srcRect t="4722" b="3139"/>
          <a:stretch/>
        </p:blipFill>
        <p:spPr>
          <a:xfrm>
            <a:off x="3787609" y="4542273"/>
            <a:ext cx="2271227" cy="1727249"/>
          </a:xfrm>
          <a:prstGeom prst="rect">
            <a:avLst/>
          </a:prstGeom>
          <a:ln>
            <a:solidFill>
              <a:schemeClr val="tx1"/>
            </a:solidFill>
          </a:ln>
        </p:spPr>
      </p:pic>
      <p:sp>
        <p:nvSpPr>
          <p:cNvPr id="22" name="TextBox 21">
            <a:extLst>
              <a:ext uri="{FF2B5EF4-FFF2-40B4-BE49-F238E27FC236}">
                <a16:creationId xmlns:a16="http://schemas.microsoft.com/office/drawing/2014/main" id="{F3A14E90-1E1C-458D-B48F-F268CB9419F0}"/>
              </a:ext>
            </a:extLst>
          </p:cNvPr>
          <p:cNvSpPr txBox="1"/>
          <p:nvPr/>
        </p:nvSpPr>
        <p:spPr>
          <a:xfrm>
            <a:off x="3733143" y="6275556"/>
            <a:ext cx="335548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*Lotus Steering Geometry Analysis</a:t>
            </a:r>
          </a:p>
        </p:txBody>
      </p:sp>
    </p:spTree>
    <p:extLst>
      <p:ext uri="{BB962C8B-B14F-4D97-AF65-F5344CB8AC3E}">
        <p14:creationId xmlns:p14="http://schemas.microsoft.com/office/powerpoint/2010/main" val="16899453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a:xfrm>
            <a:off x="6158930" y="930258"/>
            <a:ext cx="5727033" cy="315661"/>
          </a:xfrm>
        </p:spPr>
        <p:txBody>
          <a:bodyPr/>
          <a:lstStyle/>
          <a:p>
            <a:r>
              <a:rPr lang="en-US"/>
              <a:t>Rear Suspension Analysis Summary</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SUSPENSION, STEERING AND BRAKES</a:t>
            </a:r>
            <a:endParaRPr lang="en-US"/>
          </a:p>
        </p:txBody>
      </p:sp>
      <p:pic>
        <p:nvPicPr>
          <p:cNvPr id="7" name="Picture 8" descr="A picture containing surface chart&#10;&#10;Description automatically generated">
            <a:extLst>
              <a:ext uri="{FF2B5EF4-FFF2-40B4-BE49-F238E27FC236}">
                <a16:creationId xmlns:a16="http://schemas.microsoft.com/office/drawing/2014/main" id="{03310468-4524-4BCD-A10D-A76EFE04B77D}"/>
              </a:ext>
            </a:extLst>
          </p:cNvPr>
          <p:cNvPicPr>
            <a:picLocks noGrp="1" noChangeAspect="1"/>
          </p:cNvPicPr>
          <p:nvPr>
            <p:ph sz="half" idx="1"/>
          </p:nvPr>
        </p:nvPicPr>
        <p:blipFill rotWithShape="1">
          <a:blip r:embed="rId2"/>
          <a:srcRect l="-1" r="24232"/>
          <a:stretch/>
        </p:blipFill>
        <p:spPr>
          <a:xfrm>
            <a:off x="2921550" y="3300768"/>
            <a:ext cx="1735647" cy="2964799"/>
          </a:xfrm>
          <a:ln>
            <a:solidFill>
              <a:schemeClr val="tx1"/>
            </a:solidFill>
          </a:ln>
        </p:spPr>
      </p:pic>
      <p:pic>
        <p:nvPicPr>
          <p:cNvPr id="9" name="Picture 9">
            <a:extLst>
              <a:ext uri="{FF2B5EF4-FFF2-40B4-BE49-F238E27FC236}">
                <a16:creationId xmlns:a16="http://schemas.microsoft.com/office/drawing/2014/main" id="{ADF37313-475E-47BD-B8B2-98E7A990A73F}"/>
              </a:ext>
            </a:extLst>
          </p:cNvPr>
          <p:cNvPicPr>
            <a:picLocks noGrp="1" noChangeAspect="1"/>
          </p:cNvPicPr>
          <p:nvPr>
            <p:ph sz="half" idx="2"/>
          </p:nvPr>
        </p:nvPicPr>
        <p:blipFill rotWithShape="1">
          <a:blip r:embed="rId3"/>
          <a:srcRect r="11424"/>
          <a:stretch/>
        </p:blipFill>
        <p:spPr>
          <a:xfrm>
            <a:off x="1100007" y="3300768"/>
            <a:ext cx="1821543" cy="2964799"/>
          </a:xfrm>
          <a:ln>
            <a:solidFill>
              <a:schemeClr val="tx1"/>
            </a:solidFill>
          </a:ln>
        </p:spPr>
      </p:pic>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50</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t>Rear Suspension Data Collection for Analysis</a:t>
            </a:r>
          </a:p>
        </p:txBody>
      </p:sp>
      <p:sp>
        <p:nvSpPr>
          <p:cNvPr id="10" name="Content Placeholder 3">
            <a:extLst>
              <a:ext uri="{FF2B5EF4-FFF2-40B4-BE49-F238E27FC236}">
                <a16:creationId xmlns:a16="http://schemas.microsoft.com/office/drawing/2014/main" id="{E4E73094-B0A3-46B6-8F2B-9199EF8E79C3}"/>
              </a:ext>
            </a:extLst>
          </p:cNvPr>
          <p:cNvSpPr>
            <a:spLocks noGrp="1"/>
          </p:cNvSpPr>
          <p:nvPr/>
        </p:nvSpPr>
        <p:spPr>
          <a:xfrm>
            <a:off x="141686" y="1313004"/>
            <a:ext cx="5702400" cy="1948917"/>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200"/>
              </a:spcBef>
              <a:buFont typeface="Arial" pitchFamily="34" charset="0"/>
              <a:buNone/>
              <a:defRPr lang="en-US" sz="24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lang="en-US" sz="2000" b="0" kern="1200" dirty="0" smtClean="0">
                <a:solidFill>
                  <a:schemeClr val="tx1"/>
                </a:solidFill>
                <a:latin typeface="Arial" pitchFamily="34" charset="0"/>
                <a:ea typeface="+mn-ea"/>
                <a:cs typeface="Arial" pitchFamily="34" charset="0"/>
              </a:defRPr>
            </a:lvl2pPr>
            <a:lvl3pPr marL="511175" indent="-146050" algn="l" defTabSz="914400" rtl="0" eaLnBrk="1" latinLnBrk="0" hangingPunct="1">
              <a:lnSpc>
                <a:spcPct val="90000"/>
              </a:lnSpc>
              <a:spcBef>
                <a:spcPts val="400"/>
              </a:spcBef>
              <a:spcAft>
                <a:spcPts val="0"/>
              </a:spcAft>
              <a:buFont typeface="Arial" pitchFamily="34" charset="0"/>
              <a:buNone/>
              <a:defRPr lang="en-US" sz="1800" b="0" i="1" kern="1200" dirty="0" smtClean="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lang="en-US" sz="1400" b="0" kern="1200" dirty="0" smtClean="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lang="en-US" sz="1400" b="0" kern="1200" dirty="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a:latin typeface="Arial"/>
                <a:cs typeface="Arial"/>
              </a:rPr>
              <a:t>Rear knuckle FEA:</a:t>
            </a:r>
          </a:p>
          <a:p>
            <a:pPr marL="342900" indent="-342900">
              <a:buChar char="•"/>
            </a:pPr>
            <a:r>
              <a:rPr lang="en-US" sz="1400" b="0">
                <a:latin typeface="Arial"/>
                <a:cs typeface="Arial"/>
              </a:rPr>
              <a:t>Different load conditions tested based on strain gauge analyses</a:t>
            </a:r>
            <a:endParaRPr lang="en-US" sz="1400" b="0"/>
          </a:p>
          <a:p>
            <a:pPr marL="628650" lvl="1" indent="-102870">
              <a:buChar char="•"/>
            </a:pPr>
            <a:r>
              <a:rPr lang="en-US" sz="1400">
                <a:latin typeface="Arial"/>
                <a:cs typeface="Arial"/>
              </a:rPr>
              <a:t>Three main load conditions determined: impact from below, impact from front, impact from behind</a:t>
            </a:r>
            <a:endParaRPr lang="en-US" sz="1400" b="0">
              <a:latin typeface="Arial"/>
              <a:cs typeface="Arial"/>
            </a:endParaRPr>
          </a:p>
          <a:p>
            <a:pPr marL="342900" indent="-342900">
              <a:buChar char="•"/>
            </a:pPr>
            <a:r>
              <a:rPr lang="en-US" sz="1400" b="0">
                <a:latin typeface="Arial"/>
                <a:cs typeface="Arial"/>
              </a:rPr>
              <a:t>Design iteratively adjusted to save weight with a target factor of safety of 1.0.</a:t>
            </a:r>
            <a:endParaRPr lang="en-US" sz="1400" b="0"/>
          </a:p>
          <a:p>
            <a:pPr marL="342900" indent="-342900">
              <a:buChar char="•"/>
            </a:pPr>
            <a:endParaRPr lang="en-US" sz="1100" b="0"/>
          </a:p>
          <a:p>
            <a:endParaRPr lang="en-US"/>
          </a:p>
        </p:txBody>
      </p:sp>
      <p:sp>
        <p:nvSpPr>
          <p:cNvPr id="11" name="TextBox 1">
            <a:extLst>
              <a:ext uri="{FF2B5EF4-FFF2-40B4-BE49-F238E27FC236}">
                <a16:creationId xmlns:a16="http://schemas.microsoft.com/office/drawing/2014/main" id="{4B1B560A-5F6C-4B6B-B48A-D873A9DEC979}"/>
              </a:ext>
            </a:extLst>
          </p:cNvPr>
          <p:cNvSpPr txBox="1"/>
          <p:nvPr/>
        </p:nvSpPr>
        <p:spPr>
          <a:xfrm>
            <a:off x="6158930" y="1244707"/>
            <a:ext cx="5737411" cy="217604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b="1">
                <a:cs typeface="Arial"/>
              </a:rPr>
              <a:t>Rear knuckle:</a:t>
            </a:r>
            <a:endParaRPr lang="en-US">
              <a:cs typeface="Arial"/>
            </a:endParaRPr>
          </a:p>
          <a:p>
            <a:pPr marL="285750" indent="-285750">
              <a:lnSpc>
                <a:spcPct val="150000"/>
              </a:lnSpc>
              <a:buFont typeface="Arial"/>
              <a:buChar char="•"/>
            </a:pPr>
            <a:r>
              <a:rPr lang="en-US" sz="1400">
                <a:cs typeface="Arial"/>
              </a:rPr>
              <a:t>Minimum factor of safety of 1.21</a:t>
            </a:r>
          </a:p>
          <a:p>
            <a:pPr marL="285750" indent="-285750">
              <a:lnSpc>
                <a:spcPct val="150000"/>
              </a:lnSpc>
              <a:buFont typeface="Arial"/>
              <a:buChar char="•"/>
            </a:pPr>
            <a:r>
              <a:rPr lang="en-US" sz="1400">
                <a:cs typeface="Arial"/>
              </a:rPr>
              <a:t>Weight reduced from 2.56lbs to 1.07lbs</a:t>
            </a:r>
          </a:p>
          <a:p>
            <a:pPr>
              <a:lnSpc>
                <a:spcPct val="150000"/>
              </a:lnSpc>
            </a:pPr>
            <a:r>
              <a:rPr lang="en-US" b="1">
                <a:cs typeface="Arial"/>
              </a:rPr>
              <a:t>Geometry Analysis:</a:t>
            </a:r>
          </a:p>
          <a:p>
            <a:pPr marL="285750" indent="-285750">
              <a:lnSpc>
                <a:spcPct val="150000"/>
              </a:lnSpc>
              <a:buFont typeface="Arial"/>
              <a:buChar char="•"/>
            </a:pPr>
            <a:r>
              <a:rPr lang="en-US" sz="1400">
                <a:ea typeface="+mn-lt"/>
                <a:cs typeface="+mn-lt"/>
              </a:rPr>
              <a:t>-2 degrees of camber gain as suspension droops, creates wider track width during loss of contact with ground as modeled in lotus </a:t>
            </a:r>
            <a:endParaRPr lang="en-US">
              <a:cs typeface="Arial"/>
            </a:endParaRPr>
          </a:p>
        </p:txBody>
      </p:sp>
      <p:pic>
        <p:nvPicPr>
          <p:cNvPr id="5" name="Picture 4" descr="Diagram&#10;&#10;Description automatically generated">
            <a:extLst>
              <a:ext uri="{FF2B5EF4-FFF2-40B4-BE49-F238E27FC236}">
                <a16:creationId xmlns:a16="http://schemas.microsoft.com/office/drawing/2014/main" id="{73DD4459-405B-4014-BE23-18FA5C34E8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60719" y="3621246"/>
            <a:ext cx="4923453" cy="2666870"/>
          </a:xfrm>
          <a:prstGeom prst="rect">
            <a:avLst/>
          </a:prstGeom>
          <a:ln>
            <a:solidFill>
              <a:schemeClr val="tx1"/>
            </a:solidFill>
          </a:ln>
        </p:spPr>
      </p:pic>
      <p:sp>
        <p:nvSpPr>
          <p:cNvPr id="12" name="TextBox 11">
            <a:extLst>
              <a:ext uri="{FF2B5EF4-FFF2-40B4-BE49-F238E27FC236}">
                <a16:creationId xmlns:a16="http://schemas.microsoft.com/office/drawing/2014/main" id="{EA5108EF-7477-42FE-B2B0-6902FFCAE7A1}"/>
              </a:ext>
            </a:extLst>
          </p:cNvPr>
          <p:cNvSpPr txBox="1"/>
          <p:nvPr/>
        </p:nvSpPr>
        <p:spPr>
          <a:xfrm>
            <a:off x="1818282" y="6274803"/>
            <a:ext cx="394218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*Rear Knuckle FEA Analysis</a:t>
            </a:r>
          </a:p>
        </p:txBody>
      </p:sp>
      <p:sp>
        <p:nvSpPr>
          <p:cNvPr id="13" name="TextBox 12">
            <a:extLst>
              <a:ext uri="{FF2B5EF4-FFF2-40B4-BE49-F238E27FC236}">
                <a16:creationId xmlns:a16="http://schemas.microsoft.com/office/drawing/2014/main" id="{64611A04-68B8-491D-84D7-5F12256591F2}"/>
              </a:ext>
            </a:extLst>
          </p:cNvPr>
          <p:cNvSpPr txBox="1"/>
          <p:nvPr/>
        </p:nvSpPr>
        <p:spPr>
          <a:xfrm>
            <a:off x="7772999" y="6270891"/>
            <a:ext cx="394218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*Lotus Rear Suspension Simulation</a:t>
            </a:r>
          </a:p>
        </p:txBody>
      </p:sp>
    </p:spTree>
    <p:extLst>
      <p:ext uri="{BB962C8B-B14F-4D97-AF65-F5344CB8AC3E}">
        <p14:creationId xmlns:p14="http://schemas.microsoft.com/office/powerpoint/2010/main" val="4667954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p:txBody>
          <a:bodyPr/>
          <a:lstStyle/>
          <a:p>
            <a:r>
              <a:rPr lang="en-US"/>
              <a:t>Brakes Analysis Summary</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SUSPENSION, STEERING AND BRAKES</a:t>
            </a:r>
            <a:endParaRPr lang="en-US"/>
          </a:p>
        </p:txBody>
      </p:sp>
      <p:sp>
        <p:nvSpPr>
          <p:cNvPr id="4" name="Content Placeholder 3">
            <a:extLst>
              <a:ext uri="{FF2B5EF4-FFF2-40B4-BE49-F238E27FC236}">
                <a16:creationId xmlns:a16="http://schemas.microsoft.com/office/drawing/2014/main" id="{F8DA0C02-DDF7-4736-921F-4E0EEB51FF3B}"/>
              </a:ext>
            </a:extLst>
          </p:cNvPr>
          <p:cNvSpPr>
            <a:spLocks noGrp="1"/>
          </p:cNvSpPr>
          <p:nvPr>
            <p:ph sz="half" idx="1"/>
          </p:nvPr>
        </p:nvSpPr>
        <p:spPr>
          <a:xfrm>
            <a:off x="210071" y="1234219"/>
            <a:ext cx="5711364" cy="4969050"/>
          </a:xfrm>
        </p:spPr>
        <p:txBody>
          <a:bodyPr vert="horz" lIns="91440" tIns="45720" rIns="91440" bIns="45720" rtlCol="0" anchor="t">
            <a:normAutofit/>
          </a:bodyPr>
          <a:lstStyle/>
          <a:p>
            <a:pPr marL="285750" indent="-285750">
              <a:buChar char="•"/>
            </a:pPr>
            <a:r>
              <a:rPr lang="en-US" sz="1600" b="0">
                <a:latin typeface="Arial"/>
                <a:cs typeface="Arial"/>
              </a:rPr>
              <a:t>Infrared sensors fixed to knuckle in order to find rotor operating temp</a:t>
            </a:r>
          </a:p>
          <a:p>
            <a:pPr marL="571500" lvl="1" indent="-285750">
              <a:buChar char="•"/>
            </a:pPr>
            <a:r>
              <a:rPr lang="en-US" sz="1400">
                <a:latin typeface="Arial"/>
                <a:cs typeface="Arial"/>
              </a:rPr>
              <a:t>Maximum temp seen during a progressive downhill stop </a:t>
            </a:r>
            <a:endParaRPr lang="en-US" sz="1400"/>
          </a:p>
          <a:p>
            <a:pPr marL="571500" lvl="1" indent="-285750">
              <a:buChar char="•"/>
            </a:pPr>
            <a:r>
              <a:rPr lang="en-US" sz="1400" b="0">
                <a:latin typeface="Arial"/>
                <a:cs typeface="Arial"/>
              </a:rPr>
              <a:t>335F</a:t>
            </a:r>
            <a:endParaRPr lang="en-US" sz="1400">
              <a:latin typeface="Arial"/>
              <a:cs typeface="Arial"/>
            </a:endParaRPr>
          </a:p>
          <a:p>
            <a:pPr marL="285750" indent="-285750">
              <a:buChar char="•"/>
            </a:pPr>
            <a:r>
              <a:rPr lang="en-US" sz="1600" b="0">
                <a:latin typeface="Arial"/>
                <a:cs typeface="Arial"/>
              </a:rPr>
              <a:t>2019 vehicle prototyped adjustable pedal ratio to find optimum pedal pad travel vs pedal force to lock wheels</a:t>
            </a:r>
          </a:p>
          <a:p>
            <a:endParaRPr lang="en-US"/>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51</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t>Brakes Data Collection for Analysis</a:t>
            </a:r>
          </a:p>
        </p:txBody>
      </p:sp>
      <p:sp>
        <p:nvSpPr>
          <p:cNvPr id="12" name="Content Placeholder 11">
            <a:extLst>
              <a:ext uri="{FF2B5EF4-FFF2-40B4-BE49-F238E27FC236}">
                <a16:creationId xmlns:a16="http://schemas.microsoft.com/office/drawing/2014/main" id="{AA435336-362F-4459-8F1E-5335913B0EF9}"/>
              </a:ext>
            </a:extLst>
          </p:cNvPr>
          <p:cNvSpPr>
            <a:spLocks noGrp="1"/>
          </p:cNvSpPr>
          <p:nvPr>
            <p:ph sz="half" idx="2"/>
          </p:nvPr>
        </p:nvSpPr>
        <p:spPr>
          <a:xfrm>
            <a:off x="6244331" y="1237978"/>
            <a:ext cx="5681133" cy="4970978"/>
          </a:xfrm>
        </p:spPr>
        <p:txBody>
          <a:bodyPr vert="horz" lIns="91440" tIns="45720" rIns="91440" bIns="45720" rtlCol="0" anchor="t">
            <a:normAutofit/>
          </a:bodyPr>
          <a:lstStyle/>
          <a:p>
            <a:pPr marL="342900" indent="-342900">
              <a:buFont typeface="Arial" panose="020B0604020202020204" pitchFamily="34" charset="0"/>
              <a:buChar char="•"/>
            </a:pPr>
            <a:r>
              <a:rPr lang="en-US" sz="1600" b="0">
                <a:latin typeface="Arial"/>
                <a:cs typeface="Arial"/>
              </a:rPr>
              <a:t>Performed thermal stresses study to evaluate brake performance under mechanical and thermal loading </a:t>
            </a:r>
            <a:endParaRPr lang="en-US" sz="1600" b="0"/>
          </a:p>
        </p:txBody>
      </p:sp>
      <p:graphicFrame>
        <p:nvGraphicFramePr>
          <p:cNvPr id="5" name="Table 6">
            <a:extLst>
              <a:ext uri="{FF2B5EF4-FFF2-40B4-BE49-F238E27FC236}">
                <a16:creationId xmlns:a16="http://schemas.microsoft.com/office/drawing/2014/main" id="{F145F1E7-E0B0-4E27-974E-194123983583}"/>
              </a:ext>
            </a:extLst>
          </p:cNvPr>
          <p:cNvGraphicFramePr>
            <a:graphicFrameLocks noGrp="1"/>
          </p:cNvGraphicFramePr>
          <p:nvPr>
            <p:extLst>
              <p:ext uri="{D42A27DB-BD31-4B8C-83A1-F6EECF244321}">
                <p14:modId xmlns:p14="http://schemas.microsoft.com/office/powerpoint/2010/main" val="4061527598"/>
              </p:ext>
            </p:extLst>
          </p:nvPr>
        </p:nvGraphicFramePr>
        <p:xfrm>
          <a:off x="174566" y="3566559"/>
          <a:ext cx="6538740" cy="2461706"/>
        </p:xfrm>
        <a:graphic>
          <a:graphicData uri="http://schemas.openxmlformats.org/drawingml/2006/table">
            <a:tbl>
              <a:tblPr firstRow="1" bandRow="1">
                <a:tableStyleId>{BDBED569-4797-4DF1-A0F4-6AAB3CD982D8}</a:tableStyleId>
              </a:tblPr>
              <a:tblGrid>
                <a:gridCol w="2179580">
                  <a:extLst>
                    <a:ext uri="{9D8B030D-6E8A-4147-A177-3AD203B41FA5}">
                      <a16:colId xmlns:a16="http://schemas.microsoft.com/office/drawing/2014/main" val="3913999689"/>
                    </a:ext>
                  </a:extLst>
                </a:gridCol>
                <a:gridCol w="2179580">
                  <a:extLst>
                    <a:ext uri="{9D8B030D-6E8A-4147-A177-3AD203B41FA5}">
                      <a16:colId xmlns:a16="http://schemas.microsoft.com/office/drawing/2014/main" val="3421727078"/>
                    </a:ext>
                  </a:extLst>
                </a:gridCol>
                <a:gridCol w="2179580">
                  <a:extLst>
                    <a:ext uri="{9D8B030D-6E8A-4147-A177-3AD203B41FA5}">
                      <a16:colId xmlns:a16="http://schemas.microsoft.com/office/drawing/2014/main" val="4038366985"/>
                    </a:ext>
                  </a:extLst>
                </a:gridCol>
              </a:tblGrid>
              <a:tr h="782225">
                <a:tc>
                  <a:txBody>
                    <a:bodyPr/>
                    <a:lstStyle/>
                    <a:p>
                      <a:pPr algn="ctr"/>
                      <a:r>
                        <a:rPr lang="en-US" sz="1600" b="0"/>
                        <a:t>Pedal Ratio</a:t>
                      </a:r>
                    </a:p>
                  </a:txBody>
                  <a:tcPr anchor="ctr">
                    <a:solidFill>
                      <a:schemeClr val="bg2">
                        <a:lumMod val="95000"/>
                      </a:schemeClr>
                    </a:solidFill>
                  </a:tcPr>
                </a:tc>
                <a:tc>
                  <a:txBody>
                    <a:bodyPr/>
                    <a:lstStyle/>
                    <a:p>
                      <a:pPr algn="ctr"/>
                      <a:r>
                        <a:rPr lang="en-US" sz="1400" b="0"/>
                        <a:t>Measured pedal travel @ toe location</a:t>
                      </a:r>
                    </a:p>
                  </a:txBody>
                  <a:tcPr>
                    <a:solidFill>
                      <a:schemeClr val="bg2">
                        <a:lumMod val="95000"/>
                      </a:schemeClr>
                    </a:solidFill>
                  </a:tcPr>
                </a:tc>
                <a:tc>
                  <a:txBody>
                    <a:bodyPr/>
                    <a:lstStyle/>
                    <a:p>
                      <a:pPr algn="ctr"/>
                      <a:r>
                        <a:rPr lang="en-US" sz="1400" b="0"/>
                        <a:t>Measured Force to Lock</a:t>
                      </a:r>
                    </a:p>
                  </a:txBody>
                  <a:tcPr anchor="ctr">
                    <a:solidFill>
                      <a:schemeClr val="bg2">
                        <a:lumMod val="95000"/>
                      </a:schemeClr>
                    </a:solidFill>
                  </a:tcPr>
                </a:tc>
                <a:extLst>
                  <a:ext uri="{0D108BD9-81ED-4DB2-BD59-A6C34878D82A}">
                    <a16:rowId xmlns:a16="http://schemas.microsoft.com/office/drawing/2014/main" val="4205706174"/>
                  </a:ext>
                </a:extLst>
              </a:tr>
              <a:tr h="559827">
                <a:tc>
                  <a:txBody>
                    <a:bodyPr/>
                    <a:lstStyle/>
                    <a:p>
                      <a:pPr algn="ctr"/>
                      <a:r>
                        <a:rPr lang="en-US"/>
                        <a:t>6:1</a:t>
                      </a:r>
                    </a:p>
                  </a:txBody>
                  <a:tcPr anchor="ctr">
                    <a:solidFill>
                      <a:schemeClr val="bg2">
                        <a:lumMod val="95000"/>
                      </a:schemeClr>
                    </a:solidFill>
                  </a:tcPr>
                </a:tc>
                <a:tc>
                  <a:txBody>
                    <a:bodyPr/>
                    <a:lstStyle/>
                    <a:p>
                      <a:pPr algn="ctr"/>
                      <a:r>
                        <a:rPr lang="en-US"/>
                        <a:t>2.625”</a:t>
                      </a:r>
                    </a:p>
                  </a:txBody>
                  <a:tcPr anchor="ctr">
                    <a:solidFill>
                      <a:schemeClr val="bg2">
                        <a:lumMod val="95000"/>
                      </a:schemeClr>
                    </a:solidFill>
                  </a:tcPr>
                </a:tc>
                <a:tc>
                  <a:txBody>
                    <a:bodyPr/>
                    <a:lstStyle/>
                    <a:p>
                      <a:pPr algn="ctr"/>
                      <a:r>
                        <a:rPr lang="en-US"/>
                        <a:t>84lbf</a:t>
                      </a:r>
                    </a:p>
                  </a:txBody>
                  <a:tcPr anchor="ctr">
                    <a:solidFill>
                      <a:schemeClr val="bg2">
                        <a:lumMod val="95000"/>
                      </a:schemeClr>
                    </a:solidFill>
                  </a:tcPr>
                </a:tc>
                <a:extLst>
                  <a:ext uri="{0D108BD9-81ED-4DB2-BD59-A6C34878D82A}">
                    <a16:rowId xmlns:a16="http://schemas.microsoft.com/office/drawing/2014/main" val="1403559138"/>
                  </a:ext>
                </a:extLst>
              </a:tr>
              <a:tr h="559827">
                <a:tc>
                  <a:txBody>
                    <a:bodyPr/>
                    <a:lstStyle/>
                    <a:p>
                      <a:pPr algn="ctr"/>
                      <a:r>
                        <a:rPr lang="en-US"/>
                        <a:t>7:1</a:t>
                      </a:r>
                    </a:p>
                  </a:txBody>
                  <a:tcPr anchor="ctr">
                    <a:solidFill>
                      <a:schemeClr val="bg2">
                        <a:lumMod val="95000"/>
                      </a:schemeClr>
                    </a:solidFill>
                  </a:tcPr>
                </a:tc>
                <a:tc>
                  <a:txBody>
                    <a:bodyPr/>
                    <a:lstStyle/>
                    <a:p>
                      <a:pPr algn="ctr"/>
                      <a:r>
                        <a:rPr lang="en-US"/>
                        <a:t>3.125”</a:t>
                      </a:r>
                    </a:p>
                  </a:txBody>
                  <a:tcPr anchor="ctr">
                    <a:solidFill>
                      <a:schemeClr val="bg2">
                        <a:lumMod val="95000"/>
                      </a:schemeClr>
                    </a:solidFill>
                  </a:tcPr>
                </a:tc>
                <a:tc>
                  <a:txBody>
                    <a:bodyPr/>
                    <a:lstStyle/>
                    <a:p>
                      <a:pPr algn="ctr"/>
                      <a:r>
                        <a:rPr lang="en-US"/>
                        <a:t>62lbf</a:t>
                      </a:r>
                    </a:p>
                  </a:txBody>
                  <a:tcPr anchor="ctr">
                    <a:solidFill>
                      <a:schemeClr val="bg2">
                        <a:lumMod val="95000"/>
                      </a:schemeClr>
                    </a:solidFill>
                  </a:tcPr>
                </a:tc>
                <a:extLst>
                  <a:ext uri="{0D108BD9-81ED-4DB2-BD59-A6C34878D82A}">
                    <a16:rowId xmlns:a16="http://schemas.microsoft.com/office/drawing/2014/main" val="2880669098"/>
                  </a:ext>
                </a:extLst>
              </a:tr>
              <a:tr h="559827">
                <a:tc>
                  <a:txBody>
                    <a:bodyPr/>
                    <a:lstStyle/>
                    <a:p>
                      <a:pPr algn="ctr"/>
                      <a:r>
                        <a:rPr lang="en-US"/>
                        <a:t>8:1</a:t>
                      </a:r>
                    </a:p>
                  </a:txBody>
                  <a:tcPr anchor="ctr">
                    <a:solidFill>
                      <a:schemeClr val="bg2">
                        <a:lumMod val="95000"/>
                      </a:schemeClr>
                    </a:solidFill>
                  </a:tcPr>
                </a:tc>
                <a:tc>
                  <a:txBody>
                    <a:bodyPr/>
                    <a:lstStyle/>
                    <a:p>
                      <a:pPr algn="ctr"/>
                      <a:r>
                        <a:rPr lang="en-US"/>
                        <a:t>3.625”</a:t>
                      </a:r>
                    </a:p>
                  </a:txBody>
                  <a:tcPr anchor="ctr">
                    <a:solidFill>
                      <a:schemeClr val="bg2">
                        <a:lumMod val="95000"/>
                      </a:schemeClr>
                    </a:solidFill>
                  </a:tcPr>
                </a:tc>
                <a:tc>
                  <a:txBody>
                    <a:bodyPr/>
                    <a:lstStyle/>
                    <a:p>
                      <a:pPr algn="ctr"/>
                      <a:r>
                        <a:rPr lang="en-US"/>
                        <a:t>43lbf</a:t>
                      </a:r>
                    </a:p>
                  </a:txBody>
                  <a:tcPr anchor="ctr">
                    <a:solidFill>
                      <a:schemeClr val="bg2">
                        <a:lumMod val="95000"/>
                      </a:schemeClr>
                    </a:solidFill>
                  </a:tcPr>
                </a:tc>
                <a:extLst>
                  <a:ext uri="{0D108BD9-81ED-4DB2-BD59-A6C34878D82A}">
                    <a16:rowId xmlns:a16="http://schemas.microsoft.com/office/drawing/2014/main" val="735505633"/>
                  </a:ext>
                </a:extLst>
              </a:tr>
            </a:tbl>
          </a:graphicData>
        </a:graphic>
      </p:graphicFrame>
      <p:pic>
        <p:nvPicPr>
          <p:cNvPr id="11" name="Picture 10" descr="A picture containing icon&#10;&#10;Description automatically generated">
            <a:extLst>
              <a:ext uri="{FF2B5EF4-FFF2-40B4-BE49-F238E27FC236}">
                <a16:creationId xmlns:a16="http://schemas.microsoft.com/office/drawing/2014/main" id="{219F3C4E-5AC6-49C0-9774-7C988D8A310A}"/>
              </a:ext>
            </a:extLst>
          </p:cNvPr>
          <p:cNvPicPr>
            <a:picLocks noChangeAspect="1"/>
          </p:cNvPicPr>
          <p:nvPr/>
        </p:nvPicPr>
        <p:blipFill rotWithShape="1">
          <a:blip r:embed="rId3">
            <a:extLst>
              <a:ext uri="{28A0092B-C50C-407E-A947-70E740481C1C}">
                <a14:useLocalDpi xmlns:a14="http://schemas.microsoft.com/office/drawing/2010/main" val="0"/>
              </a:ext>
            </a:extLst>
          </a:blip>
          <a:srcRect t="3357"/>
          <a:stretch/>
        </p:blipFill>
        <p:spPr>
          <a:xfrm>
            <a:off x="7553568" y="1877454"/>
            <a:ext cx="3137876" cy="1915486"/>
          </a:xfrm>
          <a:prstGeom prst="rect">
            <a:avLst/>
          </a:prstGeom>
          <a:ln>
            <a:solidFill>
              <a:schemeClr val="tx1"/>
            </a:solidFill>
          </a:ln>
        </p:spPr>
      </p:pic>
      <p:pic>
        <p:nvPicPr>
          <p:cNvPr id="14" name="Picture 13" descr="A picture containing diagram&#10;&#10;Description automatically generated">
            <a:extLst>
              <a:ext uri="{FF2B5EF4-FFF2-40B4-BE49-F238E27FC236}">
                <a16:creationId xmlns:a16="http://schemas.microsoft.com/office/drawing/2014/main" id="{CA705466-C810-4205-921B-DDF2B10EA7A4}"/>
              </a:ext>
            </a:extLst>
          </p:cNvPr>
          <p:cNvPicPr>
            <a:picLocks noChangeAspect="1"/>
          </p:cNvPicPr>
          <p:nvPr/>
        </p:nvPicPr>
        <p:blipFill rotWithShape="1">
          <a:blip r:embed="rId4">
            <a:extLst>
              <a:ext uri="{28A0092B-C50C-407E-A947-70E740481C1C}">
                <a14:useLocalDpi xmlns:a14="http://schemas.microsoft.com/office/drawing/2010/main" val="0"/>
              </a:ext>
            </a:extLst>
          </a:blip>
          <a:srcRect t="3943"/>
          <a:stretch/>
        </p:blipFill>
        <p:spPr>
          <a:xfrm>
            <a:off x="7182214" y="4048577"/>
            <a:ext cx="3848959" cy="2297326"/>
          </a:xfrm>
          <a:prstGeom prst="rect">
            <a:avLst/>
          </a:prstGeom>
          <a:ln>
            <a:solidFill>
              <a:schemeClr val="tx1"/>
            </a:solidFill>
          </a:ln>
        </p:spPr>
      </p:pic>
      <p:sp>
        <p:nvSpPr>
          <p:cNvPr id="13" name="TextBox 12">
            <a:extLst>
              <a:ext uri="{FF2B5EF4-FFF2-40B4-BE49-F238E27FC236}">
                <a16:creationId xmlns:a16="http://schemas.microsoft.com/office/drawing/2014/main" id="{09CC4031-36D7-4276-98AE-FF7AFAD59D04}"/>
              </a:ext>
            </a:extLst>
          </p:cNvPr>
          <p:cNvSpPr txBox="1"/>
          <p:nvPr/>
        </p:nvSpPr>
        <p:spPr>
          <a:xfrm>
            <a:off x="208163" y="3334384"/>
            <a:ext cx="394218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*Table of Pedal Ratio Testing Results</a:t>
            </a:r>
          </a:p>
        </p:txBody>
      </p:sp>
      <p:sp>
        <p:nvSpPr>
          <p:cNvPr id="15" name="TextBox 14">
            <a:extLst>
              <a:ext uri="{FF2B5EF4-FFF2-40B4-BE49-F238E27FC236}">
                <a16:creationId xmlns:a16="http://schemas.microsoft.com/office/drawing/2014/main" id="{0310A0CD-9DDA-4FAC-B224-863F573A6DDA}"/>
              </a:ext>
            </a:extLst>
          </p:cNvPr>
          <p:cNvSpPr txBox="1"/>
          <p:nvPr/>
        </p:nvSpPr>
        <p:spPr>
          <a:xfrm>
            <a:off x="7557897" y="3779072"/>
            <a:ext cx="394218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*Brake Thermal Analysis</a:t>
            </a:r>
          </a:p>
        </p:txBody>
      </p:sp>
      <p:sp>
        <p:nvSpPr>
          <p:cNvPr id="16" name="TextBox 15">
            <a:extLst>
              <a:ext uri="{FF2B5EF4-FFF2-40B4-BE49-F238E27FC236}">
                <a16:creationId xmlns:a16="http://schemas.microsoft.com/office/drawing/2014/main" id="{29D637E2-68E3-4683-AEC1-014C237C2E7E}"/>
              </a:ext>
            </a:extLst>
          </p:cNvPr>
          <p:cNvSpPr txBox="1"/>
          <p:nvPr/>
        </p:nvSpPr>
        <p:spPr>
          <a:xfrm>
            <a:off x="7183573" y="6324967"/>
            <a:ext cx="394218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*Brake Thermal Stresses Analysis</a:t>
            </a:r>
          </a:p>
        </p:txBody>
      </p:sp>
    </p:spTree>
    <p:extLst>
      <p:ext uri="{BB962C8B-B14F-4D97-AF65-F5344CB8AC3E}">
        <p14:creationId xmlns:p14="http://schemas.microsoft.com/office/powerpoint/2010/main" val="26218471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p:txBody>
          <a:bodyPr>
            <a:normAutofit fontScale="62500" lnSpcReduction="20000"/>
          </a:bodyPr>
          <a:lstStyle/>
          <a:p>
            <a:r>
              <a:rPr lang="en-US"/>
              <a:t>Front Suspension and Steering Correlation of Analysis and Testing (or Plan)</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SUSPENSION, STEERING AND BRAKES</a:t>
            </a:r>
            <a:endParaRPr lang="en-US"/>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smtClean="0">
                <a:solidFill>
                  <a:srgbClr val="262626"/>
                </a:solidFill>
                <a:latin typeface="Arial"/>
              </a:rPr>
              <a:pPr>
                <a:defRPr/>
              </a:pPr>
              <a:t>52</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normAutofit fontScale="85000" lnSpcReduction="10000"/>
          </a:bodyPr>
          <a:lstStyle/>
          <a:p>
            <a:r>
              <a:rPr lang="en-US"/>
              <a:t> Front Suspension and Steering Testing / Validation (or Plan)</a:t>
            </a:r>
          </a:p>
        </p:txBody>
      </p:sp>
      <p:sp>
        <p:nvSpPr>
          <p:cNvPr id="14" name="Content Placeholder 17">
            <a:extLst>
              <a:ext uri="{FF2B5EF4-FFF2-40B4-BE49-F238E27FC236}">
                <a16:creationId xmlns:a16="http://schemas.microsoft.com/office/drawing/2014/main" id="{00CE52F9-4F1E-4925-A7A9-020017BCAD54}"/>
              </a:ext>
            </a:extLst>
          </p:cNvPr>
          <p:cNvSpPr>
            <a:spLocks noGrp="1"/>
          </p:cNvSpPr>
          <p:nvPr>
            <p:ph sz="half" idx="1"/>
          </p:nvPr>
        </p:nvSpPr>
        <p:spPr>
          <a:xfrm>
            <a:off x="210071" y="1245425"/>
            <a:ext cx="5711364" cy="4969050"/>
          </a:xfrm>
        </p:spPr>
        <p:txBody>
          <a:bodyPr vert="horz" lIns="91440" tIns="45720" rIns="91440" bIns="45720" rtlCol="0" anchor="t">
            <a:noAutofit/>
          </a:bodyPr>
          <a:lstStyle/>
          <a:p>
            <a:pPr marL="342900" indent="-342900">
              <a:buFont typeface="Arial" panose="020B0604020202020204" pitchFamily="34" charset="0"/>
              <a:buChar char="•"/>
            </a:pPr>
            <a:r>
              <a:rPr lang="en-US" sz="1600" b="0">
                <a:latin typeface="Arial"/>
                <a:cs typeface="Arial"/>
              </a:rPr>
              <a:t>Geometry measurements using Coordinate-measuring Machine (CMM) post-manufacturing re-evaluated in Lotus Shark.</a:t>
            </a:r>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endParaRPr lang="en-US" sz="1600">
              <a:latin typeface="Arial"/>
              <a:cs typeface="Arial"/>
            </a:endParaRPr>
          </a:p>
          <a:p>
            <a:pPr marL="342900" indent="-342900">
              <a:buFont typeface="Arial" panose="020B0604020202020204" pitchFamily="34" charset="0"/>
              <a:buChar char="•"/>
            </a:pPr>
            <a:endParaRPr lang="en-US" sz="1600">
              <a:latin typeface="Arial"/>
              <a:cs typeface="Arial"/>
            </a:endParaRPr>
          </a:p>
          <a:p>
            <a:pPr marL="342900" indent="-342900">
              <a:buFont typeface="Arial" panose="020B0604020202020204" pitchFamily="34" charset="0"/>
              <a:buChar char="•"/>
            </a:pPr>
            <a:endParaRPr lang="en-US" sz="1600">
              <a:latin typeface="Arial"/>
              <a:cs typeface="Arial"/>
            </a:endParaRPr>
          </a:p>
          <a:p>
            <a:pPr marL="342900" indent="-342900">
              <a:buFont typeface="Arial" panose="020B0604020202020204" pitchFamily="34" charset="0"/>
              <a:buChar char="•"/>
            </a:pPr>
            <a:endParaRPr lang="en-US" sz="1600" b="0">
              <a:latin typeface="Arial"/>
              <a:cs typeface="Arial"/>
            </a:endParaRPr>
          </a:p>
          <a:p>
            <a:pPr marL="342900" indent="-342900">
              <a:buFont typeface="Arial" panose="020B0604020202020204" pitchFamily="34" charset="0"/>
              <a:buChar char="•"/>
            </a:pPr>
            <a:r>
              <a:rPr lang="en-US" sz="1600" b="0">
                <a:latin typeface="Arial"/>
                <a:cs typeface="Arial"/>
              </a:rPr>
              <a:t>Shocks and springs testing conducted with DAC system using mounted potentiometers to measure displacement.</a:t>
            </a:r>
            <a:endParaRPr lang="en-US" sz="1800" b="0"/>
          </a:p>
          <a:p>
            <a:pPr marL="342900" indent="-342900">
              <a:buFont typeface="Arial" panose="020B0604020202020204" pitchFamily="34" charset="0"/>
              <a:buChar char="•"/>
            </a:pPr>
            <a:r>
              <a:rPr lang="en-US" sz="1600" b="0">
                <a:latin typeface="Arial"/>
                <a:cs typeface="Arial"/>
              </a:rPr>
              <a:t>Ackerman steering geometry tested using adjustable pick-up points on front knuckle of 2018 Baja vehicle to find optimal geometry.</a:t>
            </a:r>
          </a:p>
          <a:p>
            <a:pPr marL="342900" indent="-342900">
              <a:buFont typeface="Arial" panose="020B0604020202020204" pitchFamily="34" charset="0"/>
              <a:buChar char="•"/>
            </a:pPr>
            <a:endParaRPr lang="en-US"/>
          </a:p>
        </p:txBody>
      </p:sp>
      <p:pic>
        <p:nvPicPr>
          <p:cNvPr id="15" name="Picture 14" descr="A picture containing text, person&#10;&#10;Description automatically generated">
            <a:extLst>
              <a:ext uri="{FF2B5EF4-FFF2-40B4-BE49-F238E27FC236}">
                <a16:creationId xmlns:a16="http://schemas.microsoft.com/office/drawing/2014/main" id="{A03B7A30-21CC-4777-AFA2-35C86F2A6336}"/>
              </a:ext>
            </a:extLst>
          </p:cNvPr>
          <p:cNvPicPr>
            <a:picLocks noChangeAspect="1"/>
          </p:cNvPicPr>
          <p:nvPr/>
        </p:nvPicPr>
        <p:blipFill rotWithShape="1">
          <a:blip r:embed="rId2">
            <a:extLst>
              <a:ext uri="{28A0092B-C50C-407E-A947-70E740481C1C}">
                <a14:useLocalDpi xmlns:a14="http://schemas.microsoft.com/office/drawing/2010/main" val="0"/>
              </a:ext>
            </a:extLst>
          </a:blip>
          <a:srcRect b="12982"/>
          <a:stretch/>
        </p:blipFill>
        <p:spPr>
          <a:xfrm>
            <a:off x="761370" y="2103831"/>
            <a:ext cx="4388713" cy="2861160"/>
          </a:xfrm>
          <a:prstGeom prst="rect">
            <a:avLst/>
          </a:prstGeom>
          <a:ln>
            <a:solidFill>
              <a:schemeClr val="tx1"/>
            </a:solidFill>
          </a:ln>
        </p:spPr>
      </p:pic>
      <p:sp>
        <p:nvSpPr>
          <p:cNvPr id="18" name="Content Placeholder 4">
            <a:extLst>
              <a:ext uri="{FF2B5EF4-FFF2-40B4-BE49-F238E27FC236}">
                <a16:creationId xmlns:a16="http://schemas.microsoft.com/office/drawing/2014/main" id="{55CB8CDA-1749-4D3C-BD5C-D6413A55F065}"/>
              </a:ext>
            </a:extLst>
          </p:cNvPr>
          <p:cNvSpPr>
            <a:spLocks noGrp="1"/>
          </p:cNvSpPr>
          <p:nvPr>
            <p:ph sz="half" idx="2"/>
          </p:nvPr>
        </p:nvSpPr>
        <p:spPr>
          <a:xfrm>
            <a:off x="6262260" y="1246943"/>
            <a:ext cx="5681133" cy="5163188"/>
          </a:xfrm>
        </p:spPr>
        <p:txBody>
          <a:bodyPr vert="horz" lIns="91440" tIns="45720" rIns="91440" bIns="45720" rtlCol="0" anchor="t">
            <a:normAutofit fontScale="92500"/>
          </a:bodyPr>
          <a:lstStyle/>
          <a:p>
            <a:pPr marL="342900" indent="-342900">
              <a:buFont typeface="Arial" panose="020B0604020202020204" pitchFamily="34" charset="0"/>
              <a:buChar char="•"/>
            </a:pPr>
            <a:r>
              <a:rPr lang="en-US" sz="1600" b="0">
                <a:latin typeface="Arial"/>
                <a:cs typeface="Arial"/>
              </a:rPr>
              <a:t>Front Suspension Static Values Achieved Post-manufacturing</a:t>
            </a:r>
          </a:p>
          <a:p>
            <a:pPr marL="628650" lvl="1" indent="-342900">
              <a:buFont typeface="Arial" panose="020B0604020202020204" pitchFamily="34" charset="0"/>
              <a:buChar char="•"/>
            </a:pPr>
            <a:r>
              <a:rPr lang="en-US" sz="1600">
                <a:latin typeface="Arial"/>
                <a:cs typeface="Arial"/>
              </a:rPr>
              <a:t>0.00° Camber (Identical to target value)</a:t>
            </a:r>
          </a:p>
          <a:p>
            <a:pPr marL="628650" lvl="1" indent="-342900">
              <a:buFont typeface="Arial" panose="020B0604020202020204" pitchFamily="34" charset="0"/>
              <a:buChar char="•"/>
            </a:pPr>
            <a:r>
              <a:rPr lang="en-US" sz="1600">
                <a:latin typeface="Arial"/>
                <a:cs typeface="Arial"/>
              </a:rPr>
              <a:t>2.08° Castor (4% difference from analytical model)</a:t>
            </a:r>
          </a:p>
          <a:p>
            <a:pPr marL="628650" lvl="1" indent="-342900">
              <a:buFont typeface="Arial" panose="020B0604020202020204" pitchFamily="34" charset="0"/>
              <a:buChar char="•"/>
            </a:pPr>
            <a:r>
              <a:rPr lang="en-US" sz="1600">
                <a:latin typeface="Arial"/>
                <a:cs typeface="Arial"/>
              </a:rPr>
              <a:t>14.46° Kingpin (3.6% difference from analytical model)</a:t>
            </a:r>
          </a:p>
          <a:p>
            <a:pPr marL="342900" indent="-342900">
              <a:buFont typeface="Arial" panose="020B0604020202020204" pitchFamily="34" charset="0"/>
              <a:buChar char="•"/>
            </a:pPr>
            <a:endParaRPr lang="en-US" sz="1600" b="0">
              <a:latin typeface="Arial"/>
              <a:cs typeface="Arial"/>
            </a:endParaRPr>
          </a:p>
          <a:p>
            <a:pPr marL="342900" indent="-342900">
              <a:buFont typeface="Arial" panose="020B0604020202020204" pitchFamily="34" charset="0"/>
              <a:buChar char="•"/>
            </a:pPr>
            <a:endParaRPr lang="en-US" sz="1600" b="0">
              <a:latin typeface="Arial"/>
              <a:cs typeface="Arial"/>
            </a:endParaRPr>
          </a:p>
          <a:p>
            <a:pPr marL="342900" indent="-342900">
              <a:buFont typeface="Arial" panose="020B0604020202020204" pitchFamily="34" charset="0"/>
              <a:buChar char="•"/>
            </a:pPr>
            <a:endParaRPr lang="en-US" sz="1600" b="0">
              <a:latin typeface="Arial"/>
              <a:cs typeface="Arial"/>
            </a:endParaRPr>
          </a:p>
          <a:p>
            <a:pPr marL="342900" indent="-342900">
              <a:buFont typeface="Arial" panose="020B0604020202020204" pitchFamily="34" charset="0"/>
              <a:buChar char="•"/>
            </a:pPr>
            <a:endParaRPr lang="en-US" sz="1600" b="0">
              <a:latin typeface="Arial"/>
              <a:cs typeface="Arial"/>
            </a:endParaRPr>
          </a:p>
          <a:p>
            <a:pPr marL="342900" indent="-342900">
              <a:buFont typeface="Arial" panose="020B0604020202020204" pitchFamily="34" charset="0"/>
              <a:buChar char="•"/>
            </a:pPr>
            <a:endParaRPr lang="en-US" sz="1600" b="0">
              <a:latin typeface="Arial"/>
              <a:cs typeface="Arial"/>
            </a:endParaRPr>
          </a:p>
          <a:p>
            <a:pPr marL="342900" indent="-342900">
              <a:buFont typeface="Arial" panose="020B0604020202020204" pitchFamily="34" charset="0"/>
              <a:buChar char="•"/>
            </a:pPr>
            <a:endParaRPr lang="en-US" sz="1600" b="0">
              <a:latin typeface="Arial"/>
              <a:cs typeface="Arial"/>
            </a:endParaRPr>
          </a:p>
          <a:p>
            <a:pPr marL="342900" indent="-342900">
              <a:buFont typeface="Arial" panose="020B0604020202020204" pitchFamily="34" charset="0"/>
              <a:buChar char="•"/>
            </a:pPr>
            <a:endParaRPr lang="en-US" sz="1600" b="0">
              <a:latin typeface="Arial"/>
              <a:cs typeface="Arial"/>
            </a:endParaRPr>
          </a:p>
          <a:p>
            <a:pPr marL="342900" indent="-342900">
              <a:buFont typeface="Arial" panose="020B0604020202020204" pitchFamily="34" charset="0"/>
              <a:buChar char="•"/>
            </a:pPr>
            <a:r>
              <a:rPr lang="en-US" sz="1800" b="0">
                <a:latin typeface="Arial"/>
                <a:cs typeface="Arial"/>
              </a:rPr>
              <a:t>Measured</a:t>
            </a:r>
            <a:r>
              <a:rPr lang="en-US" sz="2000" b="0">
                <a:latin typeface="Arial"/>
                <a:cs typeface="Arial"/>
              </a:rPr>
              <a:t> Dynamic Steering Value</a:t>
            </a:r>
            <a:endParaRPr lang="en-US" sz="2000" b="0"/>
          </a:p>
          <a:p>
            <a:pPr marL="628650" lvl="1" indent="-342900">
              <a:buFont typeface="Arial" panose="020B0604020202020204" pitchFamily="34" charset="0"/>
              <a:buChar char="•"/>
            </a:pPr>
            <a:r>
              <a:rPr lang="en-US" sz="1600">
                <a:latin typeface="Arial"/>
                <a:cs typeface="Arial"/>
              </a:rPr>
              <a:t>4.75” steering rack travel at 12:1 ratio</a:t>
            </a:r>
            <a:endParaRPr lang="en-US"/>
          </a:p>
          <a:p>
            <a:pPr marL="628650" lvl="1" indent="-342900">
              <a:buFont typeface="Arial" panose="020B0604020202020204" pitchFamily="34" charset="0"/>
              <a:buChar char="•"/>
            </a:pPr>
            <a:r>
              <a:rPr lang="en-US" sz="1600">
                <a:latin typeface="Arial"/>
                <a:cs typeface="Arial"/>
              </a:rPr>
              <a:t>7.5’ turning radius with custom underdriven chain drive system (.5' improvement over analytical model)</a:t>
            </a:r>
          </a:p>
          <a:p>
            <a:pPr lvl="1" indent="0"/>
            <a:endParaRPr lang="en-US" sz="1600"/>
          </a:p>
          <a:p>
            <a:pPr marL="628650" lvl="1" indent="-342900">
              <a:buFont typeface="Arial" panose="020B0604020202020204" pitchFamily="34" charset="0"/>
              <a:buChar char="•"/>
            </a:pPr>
            <a:endParaRPr lang="en-US" sz="1600"/>
          </a:p>
          <a:p>
            <a:pPr marL="342900" indent="-342900">
              <a:buFont typeface="Arial" panose="020B0604020202020204" pitchFamily="34" charset="0"/>
              <a:buChar char="•"/>
            </a:pPr>
            <a:endParaRPr lang="en-US" sz="1600" b="0"/>
          </a:p>
          <a:p>
            <a:pPr marL="342900" indent="-342900">
              <a:buFont typeface="Arial" panose="020B0604020202020204" pitchFamily="34" charset="0"/>
              <a:buChar char="•"/>
            </a:pPr>
            <a:endParaRPr lang="en-US" sz="1600" b="0"/>
          </a:p>
          <a:p>
            <a:pPr marL="628650" lvl="1" indent="-342900">
              <a:buFont typeface="Arial" panose="020B0604020202020204" pitchFamily="34" charset="0"/>
              <a:buChar char="•"/>
            </a:pPr>
            <a:endParaRPr lang="en-US" sz="1600"/>
          </a:p>
          <a:p>
            <a:pPr marL="628650" lvl="1" indent="-342900">
              <a:buChar char="•"/>
            </a:pPr>
            <a:endParaRPr lang="en-US" sz="1600"/>
          </a:p>
          <a:p>
            <a:pPr lvl="1" indent="0"/>
            <a:endParaRPr lang="en-US" sz="1600"/>
          </a:p>
          <a:p>
            <a:pPr marL="628650" lvl="1" indent="-342900">
              <a:buFont typeface="Arial" panose="020B0604020202020204" pitchFamily="34" charset="0"/>
              <a:buChar char="•"/>
            </a:pPr>
            <a:endParaRPr lang="en-US" sz="1600"/>
          </a:p>
          <a:p>
            <a:pPr marL="628650" lvl="1" indent="-342900">
              <a:buFont typeface="Arial" panose="020B0604020202020204" pitchFamily="34" charset="0"/>
              <a:buChar char="•"/>
            </a:pPr>
            <a:endParaRPr lang="en-US" sz="1600"/>
          </a:p>
          <a:p>
            <a:pPr marL="628650" lvl="1" indent="-342900">
              <a:buFont typeface="Arial" panose="020B0604020202020204" pitchFamily="34" charset="0"/>
              <a:buChar char="•"/>
            </a:pPr>
            <a:endParaRPr lang="en-US" sz="1600"/>
          </a:p>
          <a:p>
            <a:pPr marL="628650" lvl="1" indent="-342900">
              <a:buFont typeface="Arial" panose="020B0604020202020204" pitchFamily="34" charset="0"/>
              <a:buChar char="•"/>
            </a:pPr>
            <a:endParaRPr lang="en-US" sz="1600"/>
          </a:p>
        </p:txBody>
      </p:sp>
      <p:pic>
        <p:nvPicPr>
          <p:cNvPr id="21" name="Picture 20" descr="A picture containing ground, outdoor, dirt, dirty&#10;&#10;Description automatically generated">
            <a:extLst>
              <a:ext uri="{FF2B5EF4-FFF2-40B4-BE49-F238E27FC236}">
                <a16:creationId xmlns:a16="http://schemas.microsoft.com/office/drawing/2014/main" id="{794B7A61-43F4-4895-BD6B-FCC938244BD9}"/>
              </a:ext>
            </a:extLst>
          </p:cNvPr>
          <p:cNvPicPr>
            <a:picLocks noChangeAspect="1"/>
          </p:cNvPicPr>
          <p:nvPr/>
        </p:nvPicPr>
        <p:blipFill rotWithShape="1">
          <a:blip r:embed="rId3">
            <a:extLst>
              <a:ext uri="{28A0092B-C50C-407E-A947-70E740481C1C}">
                <a14:useLocalDpi xmlns:a14="http://schemas.microsoft.com/office/drawing/2010/main" val="0"/>
              </a:ext>
            </a:extLst>
          </a:blip>
          <a:srcRect l="8040" t="2183" r="933" b="20208"/>
          <a:stretch/>
        </p:blipFill>
        <p:spPr>
          <a:xfrm>
            <a:off x="7019847" y="2596896"/>
            <a:ext cx="3852193" cy="2463281"/>
          </a:xfrm>
          <a:prstGeom prst="rect">
            <a:avLst/>
          </a:prstGeom>
          <a:ln>
            <a:solidFill>
              <a:schemeClr val="tx1"/>
            </a:solidFill>
          </a:ln>
        </p:spPr>
      </p:pic>
    </p:spTree>
    <p:extLst>
      <p:ext uri="{BB962C8B-B14F-4D97-AF65-F5344CB8AC3E}">
        <p14:creationId xmlns:p14="http://schemas.microsoft.com/office/powerpoint/2010/main" val="10680338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p:txBody>
          <a:bodyPr/>
          <a:lstStyle/>
          <a:p>
            <a:r>
              <a:rPr lang="en-US"/>
              <a:t>Brakes Correlation of Analysis and Testing (or Plan)</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SUSPENSION, STEERING AND BRAKES</a:t>
            </a:r>
            <a:endParaRPr lang="en-US"/>
          </a:p>
        </p:txBody>
      </p:sp>
      <p:sp>
        <p:nvSpPr>
          <p:cNvPr id="4" name="Content Placeholder 3">
            <a:extLst>
              <a:ext uri="{FF2B5EF4-FFF2-40B4-BE49-F238E27FC236}">
                <a16:creationId xmlns:a16="http://schemas.microsoft.com/office/drawing/2014/main" id="{F8DA0C02-DDF7-4736-921F-4E0EEB51FF3B}"/>
              </a:ext>
            </a:extLst>
          </p:cNvPr>
          <p:cNvSpPr>
            <a:spLocks noGrp="1"/>
          </p:cNvSpPr>
          <p:nvPr>
            <p:ph sz="half" idx="1"/>
          </p:nvPr>
        </p:nvSpPr>
        <p:spPr/>
        <p:txBody>
          <a:bodyPr vert="horz" lIns="91440" tIns="45720" rIns="91440" bIns="45720" rtlCol="0" anchor="t">
            <a:normAutofit/>
          </a:bodyPr>
          <a:lstStyle/>
          <a:p>
            <a:pPr marL="342900" indent="-342900">
              <a:buFont typeface="Arial" panose="020B0604020202020204" pitchFamily="34" charset="0"/>
              <a:buChar char="•"/>
            </a:pPr>
            <a:r>
              <a:rPr lang="en-US" sz="1800" b="0">
                <a:latin typeface="Arial"/>
                <a:cs typeface="Arial"/>
              </a:rPr>
              <a:t>Post-manufacturing, real world testing conducted to validate design and analysis</a:t>
            </a:r>
            <a:endParaRPr lang="en-US" b="0">
              <a:latin typeface="Arial"/>
              <a:cs typeface="Arial"/>
            </a:endParaRPr>
          </a:p>
          <a:p>
            <a:pPr marL="342900" indent="-342900">
              <a:buFont typeface="Arial" panose="020B0604020202020204" pitchFamily="34" charset="0"/>
              <a:buChar char="•"/>
            </a:pPr>
            <a:r>
              <a:rPr lang="en-US" sz="1800" b="0">
                <a:latin typeface="Arial"/>
                <a:cs typeface="Arial"/>
              </a:rPr>
              <a:t>Baja Vehicle subjected to 15 consecutive brake lock-up tests after accelerating 100ft</a:t>
            </a:r>
          </a:p>
          <a:p>
            <a:pPr marL="628650" lvl="1" indent="-342900">
              <a:buFont typeface="Arial" panose="020B0604020202020204" pitchFamily="34" charset="0"/>
              <a:buChar char="•"/>
            </a:pPr>
            <a:r>
              <a:rPr lang="en-US" sz="1400"/>
              <a:t>Brake system passed lock-up test for all four wheels 13 out of 15 times with a success rate of 86.6%</a:t>
            </a:r>
          </a:p>
          <a:p>
            <a:pPr marL="628650" lvl="1" indent="-342900">
              <a:buFont typeface="Arial" panose="020B0604020202020204" pitchFamily="34" charset="0"/>
              <a:buChar char="•"/>
            </a:pPr>
            <a:r>
              <a:rPr lang="en-US" sz="1400"/>
              <a:t>Max brake temp as measured after final trial was 238° F</a:t>
            </a:r>
          </a:p>
          <a:p>
            <a:pPr marL="342900" indent="-342900">
              <a:buFont typeface="Arial" panose="020B0604020202020204" pitchFamily="34" charset="0"/>
              <a:buChar char="•"/>
            </a:pPr>
            <a:r>
              <a:rPr lang="en-US" sz="1800" b="0">
                <a:latin typeface="Arial"/>
                <a:cs typeface="Arial"/>
              </a:rPr>
              <a:t>Brake distance was also measured during the 15 trials to test braking performance under thermal stresses.</a:t>
            </a:r>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53</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a:t>Brakes Testing / Validation (or Plan)</a:t>
            </a:r>
          </a:p>
        </p:txBody>
      </p:sp>
      <p:sp>
        <p:nvSpPr>
          <p:cNvPr id="9" name="Content Placeholder 4">
            <a:extLst>
              <a:ext uri="{FF2B5EF4-FFF2-40B4-BE49-F238E27FC236}">
                <a16:creationId xmlns:a16="http://schemas.microsoft.com/office/drawing/2014/main" id="{7ECA1A67-3C9F-404D-AA6D-0CE9CA61E34E}"/>
              </a:ext>
            </a:extLst>
          </p:cNvPr>
          <p:cNvSpPr>
            <a:spLocks noGrp="1"/>
          </p:cNvSpPr>
          <p:nvPr>
            <p:ph sz="half" idx="2"/>
          </p:nvPr>
        </p:nvSpPr>
        <p:spPr>
          <a:xfrm>
            <a:off x="6262688" y="1246188"/>
            <a:ext cx="5680075" cy="4972050"/>
          </a:xfrm>
        </p:spPr>
        <p:txBody>
          <a:bodyPr vert="horz" lIns="91440" tIns="45720" rIns="91440" bIns="45720" rtlCol="0" anchor="t">
            <a:normAutofit/>
          </a:bodyPr>
          <a:lstStyle/>
          <a:p>
            <a:pPr lvl="1" indent="0"/>
            <a:endParaRPr lang="en-US" sz="1600"/>
          </a:p>
          <a:p>
            <a:pPr marL="628650" lvl="1" indent="-342900">
              <a:buFont typeface="Arial" panose="020B0604020202020204" pitchFamily="34" charset="0"/>
              <a:buChar char="•"/>
            </a:pPr>
            <a:endParaRPr lang="en-US" sz="1600"/>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endParaRPr lang="en-US" sz="2000"/>
          </a:p>
          <a:p>
            <a:pPr marL="628650" lvl="1" indent="-342900">
              <a:buFont typeface="Arial" panose="020B0604020202020204" pitchFamily="34" charset="0"/>
              <a:buChar char="•"/>
            </a:pPr>
            <a:endParaRPr lang="en-US" sz="1600"/>
          </a:p>
          <a:p>
            <a:pPr marL="628650" lvl="1" indent="-342900">
              <a:buChar char="•"/>
            </a:pPr>
            <a:endParaRPr lang="en-US" sz="1600"/>
          </a:p>
          <a:p>
            <a:pPr lvl="1" indent="0"/>
            <a:endParaRPr lang="en-US" sz="1600"/>
          </a:p>
          <a:p>
            <a:pPr marL="628650" lvl="1" indent="-342900">
              <a:buFont typeface="Arial" panose="020B0604020202020204" pitchFamily="34" charset="0"/>
              <a:buChar char="•"/>
            </a:pPr>
            <a:endParaRPr lang="en-US" sz="1600"/>
          </a:p>
          <a:p>
            <a:pPr marL="628650" lvl="1" indent="-342900">
              <a:buFont typeface="Arial" panose="020B0604020202020204" pitchFamily="34" charset="0"/>
              <a:buChar char="•"/>
            </a:pPr>
            <a:endParaRPr lang="en-US" sz="1600"/>
          </a:p>
          <a:p>
            <a:pPr marL="628650" lvl="1" indent="-342900">
              <a:buFont typeface="Arial" panose="020B0604020202020204" pitchFamily="34" charset="0"/>
              <a:buChar char="•"/>
            </a:pPr>
            <a:endParaRPr lang="en-US" sz="1600"/>
          </a:p>
          <a:p>
            <a:pPr marL="628650" lvl="1" indent="-342900">
              <a:buFont typeface="Arial" panose="020B0604020202020204" pitchFamily="34" charset="0"/>
              <a:buChar char="•"/>
            </a:pPr>
            <a:endParaRPr lang="en-US" sz="1400"/>
          </a:p>
        </p:txBody>
      </p:sp>
      <p:pic>
        <p:nvPicPr>
          <p:cNvPr id="7" name="Picture 6">
            <a:extLst>
              <a:ext uri="{FF2B5EF4-FFF2-40B4-BE49-F238E27FC236}">
                <a16:creationId xmlns:a16="http://schemas.microsoft.com/office/drawing/2014/main" id="{AF42DF91-5EF6-4E58-BF3E-2764B5113BBD}"/>
              </a:ext>
            </a:extLst>
          </p:cNvPr>
          <p:cNvPicPr>
            <a:picLocks noChangeAspect="1"/>
          </p:cNvPicPr>
          <p:nvPr/>
        </p:nvPicPr>
        <p:blipFill>
          <a:blip r:embed="rId2"/>
          <a:stretch>
            <a:fillRect/>
          </a:stretch>
        </p:blipFill>
        <p:spPr>
          <a:xfrm>
            <a:off x="1090130" y="4186816"/>
            <a:ext cx="3960323" cy="2177347"/>
          </a:xfrm>
          <a:prstGeom prst="rect">
            <a:avLst/>
          </a:prstGeom>
          <a:ln>
            <a:solidFill>
              <a:schemeClr val="tx1"/>
            </a:solidFill>
          </a:ln>
        </p:spPr>
      </p:pic>
      <p:sp>
        <p:nvSpPr>
          <p:cNvPr id="11" name="Content Placeholder 3">
            <a:extLst>
              <a:ext uri="{FF2B5EF4-FFF2-40B4-BE49-F238E27FC236}">
                <a16:creationId xmlns:a16="http://schemas.microsoft.com/office/drawing/2014/main" id="{2D54DB60-C3C2-44B4-852A-4207A869F9B0}"/>
              </a:ext>
            </a:extLst>
          </p:cNvPr>
          <p:cNvSpPr txBox="1">
            <a:spLocks/>
          </p:cNvSpPr>
          <p:nvPr/>
        </p:nvSpPr>
        <p:spPr>
          <a:xfrm>
            <a:off x="6247043" y="1298807"/>
            <a:ext cx="5711364" cy="4969050"/>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200"/>
              </a:spcBef>
              <a:buFont typeface="Arial" pitchFamily="34" charset="0"/>
              <a:buNone/>
              <a:defRPr lang="en-US" sz="24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lang="en-US" sz="2000" b="0" kern="1200" dirty="0" smtClean="0">
                <a:solidFill>
                  <a:schemeClr val="tx1"/>
                </a:solidFill>
                <a:latin typeface="Arial" pitchFamily="34" charset="0"/>
                <a:ea typeface="+mn-ea"/>
                <a:cs typeface="Arial" pitchFamily="34" charset="0"/>
              </a:defRPr>
            </a:lvl2pPr>
            <a:lvl3pPr marL="511175" indent="-146050" algn="l" defTabSz="914400" rtl="0" eaLnBrk="1" latinLnBrk="0" hangingPunct="1">
              <a:lnSpc>
                <a:spcPct val="90000"/>
              </a:lnSpc>
              <a:spcBef>
                <a:spcPts val="400"/>
              </a:spcBef>
              <a:spcAft>
                <a:spcPts val="0"/>
              </a:spcAft>
              <a:buFont typeface="Arial" pitchFamily="34" charset="0"/>
              <a:buNone/>
              <a:defRPr lang="en-US" sz="1800" b="0" i="1" kern="1200" dirty="0" smtClean="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lang="en-US" sz="1400" b="0" kern="1200" dirty="0" smtClean="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lang="en-US" sz="1400" b="0" kern="1200" dirty="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buFont typeface="Arial" panose="020B0604020202020204" pitchFamily="34" charset="0"/>
              <a:buChar char="•"/>
            </a:pPr>
            <a:endParaRPr lang="en-US" sz="1800"/>
          </a:p>
        </p:txBody>
      </p:sp>
      <p:sp>
        <p:nvSpPr>
          <p:cNvPr id="12" name="Content Placeholder 3">
            <a:extLst>
              <a:ext uri="{FF2B5EF4-FFF2-40B4-BE49-F238E27FC236}">
                <a16:creationId xmlns:a16="http://schemas.microsoft.com/office/drawing/2014/main" id="{E82C82B5-8580-4CAA-9034-4686C598E3F7}"/>
              </a:ext>
            </a:extLst>
          </p:cNvPr>
          <p:cNvSpPr txBox="1">
            <a:spLocks/>
          </p:cNvSpPr>
          <p:nvPr/>
        </p:nvSpPr>
        <p:spPr>
          <a:xfrm>
            <a:off x="6231399" y="1343241"/>
            <a:ext cx="5711364" cy="4969050"/>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200"/>
              </a:spcBef>
              <a:buFont typeface="Arial" pitchFamily="34" charset="0"/>
              <a:buNone/>
              <a:defRPr lang="en-US" sz="2400" b="1" kern="1200" dirty="0" smtClean="0">
                <a:solidFill>
                  <a:schemeClr val="tx1"/>
                </a:solidFill>
                <a:latin typeface="Arial" pitchFamily="34" charset="0"/>
                <a:ea typeface="+mn-ea"/>
                <a:cs typeface="Arial" pitchFamily="34" charset="0"/>
              </a:defRPr>
            </a:lvl1pPr>
            <a:lvl2pPr marL="285750" indent="-103188" algn="l" defTabSz="914400" rtl="0" eaLnBrk="1" latinLnBrk="0" hangingPunct="1">
              <a:lnSpc>
                <a:spcPct val="90000"/>
              </a:lnSpc>
              <a:spcBef>
                <a:spcPts val="400"/>
              </a:spcBef>
              <a:spcAft>
                <a:spcPts val="0"/>
              </a:spcAft>
              <a:buFont typeface="Arial" pitchFamily="34" charset="0"/>
              <a:buNone/>
              <a:defRPr lang="en-US" sz="2000" b="0" kern="1200" dirty="0" smtClean="0">
                <a:solidFill>
                  <a:schemeClr val="tx1"/>
                </a:solidFill>
                <a:latin typeface="Arial" pitchFamily="34" charset="0"/>
                <a:ea typeface="+mn-ea"/>
                <a:cs typeface="Arial" pitchFamily="34" charset="0"/>
              </a:defRPr>
            </a:lvl2pPr>
            <a:lvl3pPr marL="511175" indent="-146050" algn="l" defTabSz="914400" rtl="0" eaLnBrk="1" latinLnBrk="0" hangingPunct="1">
              <a:lnSpc>
                <a:spcPct val="90000"/>
              </a:lnSpc>
              <a:spcBef>
                <a:spcPts val="400"/>
              </a:spcBef>
              <a:spcAft>
                <a:spcPts val="0"/>
              </a:spcAft>
              <a:buFont typeface="Arial" pitchFamily="34" charset="0"/>
              <a:buNone/>
              <a:defRPr lang="en-US" sz="1800" b="0" i="1" kern="1200" dirty="0" smtClean="0">
                <a:solidFill>
                  <a:schemeClr val="tx1"/>
                </a:solidFill>
                <a:latin typeface="Arial" pitchFamily="34" charset="0"/>
                <a:ea typeface="+mn-ea"/>
                <a:cs typeface="Arial" pitchFamily="34" charset="0"/>
              </a:defRPr>
            </a:lvl3pPr>
            <a:lvl4pPr marL="746125" indent="-106363" algn="l" defTabSz="914400" rtl="0" eaLnBrk="1" latinLnBrk="0" hangingPunct="1">
              <a:lnSpc>
                <a:spcPct val="90000"/>
              </a:lnSpc>
              <a:spcBef>
                <a:spcPts val="200"/>
              </a:spcBef>
              <a:buFont typeface="Arial" pitchFamily="34" charset="0"/>
              <a:buNone/>
              <a:defRPr lang="en-US" sz="1400" b="0" kern="1200" dirty="0" smtClean="0">
                <a:solidFill>
                  <a:schemeClr val="tx1"/>
                </a:solidFill>
                <a:latin typeface="Arial" pitchFamily="34" charset="0"/>
                <a:ea typeface="+mn-ea"/>
                <a:cs typeface="Arial" pitchFamily="34" charset="0"/>
              </a:defRPr>
            </a:lvl4pPr>
            <a:lvl5pPr marL="1031875" indent="-117475" algn="l" defTabSz="914400" rtl="0" eaLnBrk="1" latinLnBrk="0" hangingPunct="1">
              <a:lnSpc>
                <a:spcPct val="90000"/>
              </a:lnSpc>
              <a:spcBef>
                <a:spcPts val="200"/>
              </a:spcBef>
              <a:buFont typeface="Arial" pitchFamily="34" charset="0"/>
              <a:buNone/>
              <a:defRPr lang="en-US" sz="1400" b="0" kern="1200" dirty="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buFont typeface="Arial" panose="020B0604020202020204" pitchFamily="34" charset="0"/>
              <a:buChar char="•"/>
            </a:pPr>
            <a:r>
              <a:rPr lang="en-US" sz="1800" b="0">
                <a:latin typeface="Arial"/>
                <a:cs typeface="Arial"/>
              </a:rPr>
              <a:t>Testing revealed possible improvements to the braking system:</a:t>
            </a:r>
          </a:p>
          <a:p>
            <a:pPr marL="628650" lvl="1" indent="-342900">
              <a:buFont typeface="Arial" panose="020B0604020202020204" pitchFamily="34" charset="0"/>
              <a:buChar char="•"/>
            </a:pPr>
            <a:r>
              <a:rPr lang="en-US" sz="1400">
                <a:latin typeface="Arial"/>
                <a:cs typeface="Arial"/>
              </a:rPr>
              <a:t>Remanufacturing brake pedal assembly to avoid brake reservoir lines</a:t>
            </a:r>
            <a:endParaRPr lang="en-US" sz="1400"/>
          </a:p>
          <a:p>
            <a:pPr marL="628650" lvl="1" indent="-342900">
              <a:buFont typeface="Arial" panose="020B0604020202020204" pitchFamily="34" charset="0"/>
              <a:buChar char="•"/>
            </a:pPr>
            <a:r>
              <a:rPr lang="en-US" sz="1400">
                <a:latin typeface="Arial"/>
                <a:cs typeface="Arial"/>
              </a:rPr>
              <a:t>Brake hard line rerouting to avoid driver's feet</a:t>
            </a:r>
          </a:p>
          <a:p>
            <a:pPr marL="628650" lvl="1" indent="-342900">
              <a:buFont typeface="Arial" panose="020B0604020202020204" pitchFamily="34" charset="0"/>
              <a:buChar char="•"/>
            </a:pPr>
            <a:endParaRPr lang="en-US" sz="1400"/>
          </a:p>
          <a:p>
            <a:pPr marL="342900" indent="-342900">
              <a:buFont typeface="Arial" panose="020B0604020202020204" pitchFamily="34" charset="0"/>
              <a:buChar char="•"/>
            </a:pPr>
            <a:r>
              <a:rPr lang="en-US" sz="1800" b="0">
                <a:latin typeface="Arial"/>
                <a:cs typeface="Arial"/>
              </a:rPr>
              <a:t>Floating rear brake caliper seized on first test due to tight tolerances of titanium piston moving in the caliper bore</a:t>
            </a:r>
            <a:endParaRPr lang="en-US" sz="1800" b="0"/>
          </a:p>
          <a:p>
            <a:pPr marL="628650" lvl="1" indent="-342900">
              <a:buFont typeface="Arial" panose="020B0604020202020204" pitchFamily="34" charset="0"/>
              <a:buChar char="•"/>
            </a:pPr>
            <a:r>
              <a:rPr lang="en-US" sz="1400">
                <a:latin typeface="Arial"/>
                <a:cs typeface="Arial"/>
              </a:rPr>
              <a:t>Newly machined pistons with .001” of clearance fixed binding problem</a:t>
            </a:r>
          </a:p>
        </p:txBody>
      </p:sp>
      <p:pic>
        <p:nvPicPr>
          <p:cNvPr id="14" name="Picture 13" descr="A close-up of a machine&#10;&#10;Description automatically generated with medium confidence">
            <a:extLst>
              <a:ext uri="{FF2B5EF4-FFF2-40B4-BE49-F238E27FC236}">
                <a16:creationId xmlns:a16="http://schemas.microsoft.com/office/drawing/2014/main" id="{8EF2017F-92FF-41B4-9841-632A311884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01497" y="4252103"/>
            <a:ext cx="2611467" cy="2082210"/>
          </a:xfrm>
          <a:prstGeom prst="rect">
            <a:avLst/>
          </a:prstGeom>
          <a:ln>
            <a:solidFill>
              <a:schemeClr val="tx1"/>
            </a:solidFill>
          </a:ln>
        </p:spPr>
      </p:pic>
      <p:sp>
        <p:nvSpPr>
          <p:cNvPr id="13" name="TextBox 12">
            <a:extLst>
              <a:ext uri="{FF2B5EF4-FFF2-40B4-BE49-F238E27FC236}">
                <a16:creationId xmlns:a16="http://schemas.microsoft.com/office/drawing/2014/main" id="{10530CA3-87D8-41C1-8445-21BBD14907B3}"/>
              </a:ext>
            </a:extLst>
          </p:cNvPr>
          <p:cNvSpPr txBox="1"/>
          <p:nvPr/>
        </p:nvSpPr>
        <p:spPr>
          <a:xfrm>
            <a:off x="1084686" y="6364163"/>
            <a:ext cx="394218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*Braking Distance Testing Results</a:t>
            </a:r>
          </a:p>
        </p:txBody>
      </p:sp>
      <p:sp>
        <p:nvSpPr>
          <p:cNvPr id="15" name="TextBox 14">
            <a:extLst>
              <a:ext uri="{FF2B5EF4-FFF2-40B4-BE49-F238E27FC236}">
                <a16:creationId xmlns:a16="http://schemas.microsoft.com/office/drawing/2014/main" id="{86CA48FE-07C4-4639-9413-EDB2EAF0685F}"/>
              </a:ext>
            </a:extLst>
          </p:cNvPr>
          <p:cNvSpPr txBox="1"/>
          <p:nvPr/>
        </p:nvSpPr>
        <p:spPr>
          <a:xfrm>
            <a:off x="7800019" y="6333808"/>
            <a:ext cx="394218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*Seized Rear Brake Caliper</a:t>
            </a:r>
          </a:p>
        </p:txBody>
      </p:sp>
    </p:spTree>
    <p:extLst>
      <p:ext uri="{BB962C8B-B14F-4D97-AF65-F5344CB8AC3E}">
        <p14:creationId xmlns:p14="http://schemas.microsoft.com/office/powerpoint/2010/main" val="41574981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BE08F-0C51-42C8-BBE3-77E5ADFA7029}"/>
              </a:ext>
            </a:extLst>
          </p:cNvPr>
          <p:cNvSpPr>
            <a:spLocks noGrp="1"/>
          </p:cNvSpPr>
          <p:nvPr>
            <p:ph type="body" sz="quarter" idx="3"/>
          </p:nvPr>
        </p:nvSpPr>
        <p:spPr>
          <a:xfrm>
            <a:off x="5985443" y="927507"/>
            <a:ext cx="6130444" cy="315661"/>
          </a:xfrm>
        </p:spPr>
        <p:txBody>
          <a:bodyPr>
            <a:noAutofit/>
          </a:bodyPr>
          <a:lstStyle/>
          <a:p>
            <a:r>
              <a:rPr lang="en-US" sz="1600">
                <a:latin typeface="Arial"/>
                <a:cs typeface="Arial"/>
              </a:rPr>
              <a:t>Rear Suspension Correlation of Analysis and Testing (or Plan)</a:t>
            </a:r>
          </a:p>
        </p:txBody>
      </p:sp>
      <p:sp>
        <p:nvSpPr>
          <p:cNvPr id="3" name="Title 2">
            <a:extLst>
              <a:ext uri="{FF2B5EF4-FFF2-40B4-BE49-F238E27FC236}">
                <a16:creationId xmlns:a16="http://schemas.microsoft.com/office/drawing/2014/main" id="{151FCC42-2C0B-4D8B-A027-AFA4DFC5CD13}"/>
              </a:ext>
            </a:extLst>
          </p:cNvPr>
          <p:cNvSpPr>
            <a:spLocks noGrp="1"/>
          </p:cNvSpPr>
          <p:nvPr>
            <p:ph type="title"/>
          </p:nvPr>
        </p:nvSpPr>
        <p:spPr/>
        <p:txBody>
          <a:bodyPr/>
          <a:lstStyle/>
          <a:p>
            <a:r>
              <a:rPr lang="en-US">
                <a:effectLst/>
              </a:rPr>
              <a:t>SUSPENSION, STEERING AND BRAKES</a:t>
            </a:r>
            <a:endParaRPr lang="en-US"/>
          </a:p>
        </p:txBody>
      </p:sp>
      <p:sp>
        <p:nvSpPr>
          <p:cNvPr id="6" name="Slide Number Placeholder 5">
            <a:extLst>
              <a:ext uri="{FF2B5EF4-FFF2-40B4-BE49-F238E27FC236}">
                <a16:creationId xmlns:a16="http://schemas.microsoft.com/office/drawing/2014/main" id="{4A99CBBE-EB87-46F0-80EB-3D0686F5C1D9}"/>
              </a:ext>
            </a:extLst>
          </p:cNvPr>
          <p:cNvSpPr>
            <a:spLocks noGrp="1"/>
          </p:cNvSpPr>
          <p:nvPr>
            <p:ph type="sldNum" sz="quarter" idx="10"/>
          </p:nvPr>
        </p:nvSpPr>
        <p:spPr/>
        <p:txBody>
          <a:bodyPr/>
          <a:lstStyle/>
          <a:p>
            <a:pPr>
              <a:defRPr/>
            </a:pPr>
            <a:fld id="{E855780E-3866-46CD-9270-CC3A93C6A43B}" type="slidenum">
              <a:rPr lang="en-US" smtClean="0">
                <a:solidFill>
                  <a:srgbClr val="262626"/>
                </a:solidFill>
                <a:latin typeface="Arial"/>
              </a:rPr>
              <a:pPr>
                <a:defRPr/>
              </a:pPr>
              <a:t>54</a:t>
            </a:fld>
            <a:endParaRPr lang="en-US">
              <a:solidFill>
                <a:srgbClr val="262626"/>
              </a:solidFill>
              <a:latin typeface="Arial"/>
            </a:endParaRPr>
          </a:p>
        </p:txBody>
      </p:sp>
      <p:sp>
        <p:nvSpPr>
          <p:cNvPr id="8" name="Text Placeholder 7">
            <a:extLst>
              <a:ext uri="{FF2B5EF4-FFF2-40B4-BE49-F238E27FC236}">
                <a16:creationId xmlns:a16="http://schemas.microsoft.com/office/drawing/2014/main" id="{FF1D67DE-07FE-4F6E-B17F-5386CD5C59C4}"/>
              </a:ext>
            </a:extLst>
          </p:cNvPr>
          <p:cNvSpPr>
            <a:spLocks noGrp="1"/>
          </p:cNvSpPr>
          <p:nvPr>
            <p:ph type="body" idx="14"/>
          </p:nvPr>
        </p:nvSpPr>
        <p:spPr/>
        <p:txBody>
          <a:bodyPr/>
          <a:lstStyle/>
          <a:p>
            <a:r>
              <a:rPr lang="en-US" sz="1600">
                <a:latin typeface="Arial"/>
                <a:cs typeface="Arial"/>
              </a:rPr>
              <a:t> Rear Suspension Testing / Validation (or Plan)</a:t>
            </a:r>
          </a:p>
        </p:txBody>
      </p:sp>
      <p:sp>
        <p:nvSpPr>
          <p:cNvPr id="9" name="Content Placeholder 8">
            <a:extLst>
              <a:ext uri="{FF2B5EF4-FFF2-40B4-BE49-F238E27FC236}">
                <a16:creationId xmlns:a16="http://schemas.microsoft.com/office/drawing/2014/main" id="{0CE96C76-17CE-4F4B-A9DA-65394A8F0DF0}"/>
              </a:ext>
            </a:extLst>
          </p:cNvPr>
          <p:cNvSpPr>
            <a:spLocks noGrp="1"/>
          </p:cNvSpPr>
          <p:nvPr>
            <p:ph sz="half" idx="2"/>
          </p:nvPr>
        </p:nvSpPr>
        <p:spPr>
          <a:xfrm>
            <a:off x="6085840" y="1406124"/>
            <a:ext cx="5681133" cy="4970978"/>
          </a:xfrm>
        </p:spPr>
        <p:txBody>
          <a:bodyPr vert="horz" lIns="91440" tIns="45720" rIns="91440" bIns="45720" rtlCol="0" anchor="t">
            <a:normAutofit/>
          </a:bodyPr>
          <a:lstStyle/>
          <a:p>
            <a:pPr marL="342900" indent="-342900">
              <a:buChar char="•"/>
            </a:pPr>
            <a:r>
              <a:rPr lang="en-US" sz="1800" b="0">
                <a:latin typeface="Arial"/>
                <a:cs typeface="Arial"/>
              </a:rPr>
              <a:t>Measuring strain on control arms:</a:t>
            </a:r>
          </a:p>
          <a:p>
            <a:pPr marL="628650" lvl="1" indent="-342900">
              <a:buChar char="•"/>
            </a:pPr>
            <a:r>
              <a:rPr lang="en-US" sz="1600">
                <a:latin typeface="Arial"/>
                <a:cs typeface="Arial"/>
              </a:rPr>
              <a:t>Validates FEA</a:t>
            </a:r>
          </a:p>
          <a:p>
            <a:pPr marL="628650" lvl="1" indent="-342900">
              <a:buChar char="•"/>
            </a:pPr>
            <a:r>
              <a:rPr lang="en-US" sz="1600">
                <a:latin typeface="Arial"/>
                <a:cs typeface="Arial"/>
              </a:rPr>
              <a:t>Subjects suspension components to actual load conditions</a:t>
            </a:r>
          </a:p>
          <a:p>
            <a:pPr marL="628650" lvl="1" indent="-342900">
              <a:buChar char="•"/>
            </a:pPr>
            <a:r>
              <a:rPr lang="en-US" sz="1600">
                <a:latin typeface="Arial"/>
                <a:cs typeface="Arial"/>
              </a:rPr>
              <a:t>Allows team to more accurately analyze components</a:t>
            </a:r>
          </a:p>
          <a:p>
            <a:pPr marL="342900" indent="-342900">
              <a:buChar char="•"/>
            </a:pPr>
            <a:r>
              <a:rPr lang="en-US" sz="1800" b="0">
                <a:latin typeface="Arial"/>
                <a:cs typeface="Arial"/>
              </a:rPr>
              <a:t>Static gearbox testing:</a:t>
            </a:r>
          </a:p>
          <a:p>
            <a:pPr marL="628650" lvl="1" indent="-342900">
              <a:buChar char="•"/>
            </a:pPr>
            <a:r>
              <a:rPr lang="en-US" sz="1600">
                <a:latin typeface="Arial"/>
                <a:cs typeface="Arial"/>
              </a:rPr>
              <a:t>Ensures gearbox </a:t>
            </a:r>
            <a:r>
              <a:rPr lang="en-US" sz="1600" i="1">
                <a:latin typeface="Arial"/>
                <a:cs typeface="Arial"/>
              </a:rPr>
              <a:t>and</a:t>
            </a:r>
            <a:r>
              <a:rPr lang="en-US" sz="1600">
                <a:latin typeface="Arial"/>
                <a:cs typeface="Arial"/>
              </a:rPr>
              <a:t> rear suspension integrity</a:t>
            </a:r>
          </a:p>
          <a:p>
            <a:pPr marL="628650" lvl="1" indent="-342900">
              <a:buChar char="•"/>
            </a:pPr>
            <a:r>
              <a:rPr lang="en-US" sz="1600">
                <a:latin typeface="Arial"/>
                <a:cs typeface="Arial"/>
              </a:rPr>
              <a:t>Validates FEA</a:t>
            </a:r>
          </a:p>
          <a:p>
            <a:pPr marL="285750" indent="-285750">
              <a:buChar char="•"/>
            </a:pPr>
            <a:r>
              <a:rPr lang="en-US" sz="1600" b="0">
                <a:latin typeface="Arial"/>
                <a:cs typeface="Arial"/>
              </a:rPr>
              <a:t>Because the gearbox and axles act as suspension components, they must be able to withstand the same loads as suspension members as well as transferring power to the rear wheels</a:t>
            </a:r>
          </a:p>
        </p:txBody>
      </p:sp>
      <p:pic>
        <p:nvPicPr>
          <p:cNvPr id="10" name="Content Placeholder 9">
            <a:extLst>
              <a:ext uri="{FF2B5EF4-FFF2-40B4-BE49-F238E27FC236}">
                <a16:creationId xmlns:a16="http://schemas.microsoft.com/office/drawing/2014/main" id="{2B22D675-7C88-4B2C-BDC7-954B6AF9DC11}"/>
              </a:ext>
            </a:extLst>
          </p:cNvPr>
          <p:cNvPicPr>
            <a:picLocks noGrp="1" noChangeAspect="1"/>
          </p:cNvPicPr>
          <p:nvPr>
            <p:ph sz="half" idx="1"/>
          </p:nvPr>
        </p:nvPicPr>
        <p:blipFill>
          <a:blip r:embed="rId2"/>
          <a:stretch>
            <a:fillRect/>
          </a:stretch>
        </p:blipFill>
        <p:spPr>
          <a:xfrm rot="16200000">
            <a:off x="1477474" y="998925"/>
            <a:ext cx="2988843" cy="3987743"/>
          </a:xfrm>
          <a:prstGeom prst="rect">
            <a:avLst/>
          </a:prstGeom>
          <a:ln>
            <a:solidFill>
              <a:schemeClr val="tx1"/>
            </a:solidFill>
          </a:ln>
        </p:spPr>
      </p:pic>
      <p:sp>
        <p:nvSpPr>
          <p:cNvPr id="7" name="TextBox 6">
            <a:extLst>
              <a:ext uri="{FF2B5EF4-FFF2-40B4-BE49-F238E27FC236}">
                <a16:creationId xmlns:a16="http://schemas.microsoft.com/office/drawing/2014/main" id="{32F7CB73-A145-46E0-B153-7E0228F8A0EA}"/>
              </a:ext>
            </a:extLst>
          </p:cNvPr>
          <p:cNvSpPr txBox="1"/>
          <p:nvPr/>
        </p:nvSpPr>
        <p:spPr>
          <a:xfrm>
            <a:off x="749275" y="4577996"/>
            <a:ext cx="4628561" cy="181588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1600"/>
              <a:t>Strain Gauges attached to rear arm during test driving</a:t>
            </a:r>
            <a:endParaRPr lang="en-US" sz="1600">
              <a:cs typeface="Arial"/>
            </a:endParaRPr>
          </a:p>
          <a:p>
            <a:pPr marL="285750" indent="-285750">
              <a:buFont typeface="Arial" panose="020B0604020202020204" pitchFamily="34" charset="0"/>
              <a:buChar char="•"/>
            </a:pPr>
            <a:r>
              <a:rPr lang="en-US" sz="1600"/>
              <a:t>Plan to static-test inboard gearbox yokes to measure deflection of gearbox under axial forces  </a:t>
            </a:r>
            <a:endParaRPr lang="en-US" sz="1600">
              <a:cs typeface="Arial"/>
            </a:endParaRPr>
          </a:p>
          <a:p>
            <a:pPr marL="285750" indent="-285750">
              <a:buFont typeface="Arial" panose="020B0604020202020204" pitchFamily="34" charset="0"/>
              <a:buChar char="•"/>
            </a:pPr>
            <a:r>
              <a:rPr lang="en-US" sz="1600"/>
              <a:t>Plan to perform axial-load and torsional-load test on rear half shaft to validate FEA</a:t>
            </a:r>
            <a:endParaRPr lang="en-US" sz="1600">
              <a:cs typeface="Arial"/>
            </a:endParaRPr>
          </a:p>
        </p:txBody>
      </p:sp>
    </p:spTree>
    <p:extLst>
      <p:ext uri="{BB962C8B-B14F-4D97-AF65-F5344CB8AC3E}">
        <p14:creationId xmlns:p14="http://schemas.microsoft.com/office/powerpoint/2010/main" val="9531118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5129EAF-929E-46C4-8933-34BE9C315130}"/>
              </a:ext>
            </a:extLst>
          </p:cNvPr>
          <p:cNvSpPr>
            <a:spLocks noGrp="1"/>
          </p:cNvSpPr>
          <p:nvPr>
            <p:ph type="sldNum" sz="quarter" idx="10"/>
          </p:nvPr>
        </p:nvSpPr>
        <p:spPr/>
        <p:txBody>
          <a:bodyPr/>
          <a:lstStyle/>
          <a:p>
            <a:pPr>
              <a:defRPr/>
            </a:pPr>
            <a:fld id="{E855780E-3866-46CD-9270-CC3A93C6A43B}" type="slidenum">
              <a:rPr lang="en-US" dirty="0">
                <a:solidFill>
                  <a:srgbClr val="262626"/>
                </a:solidFill>
                <a:latin typeface="Arial"/>
              </a:rPr>
              <a:pPr>
                <a:defRPr/>
              </a:pPr>
              <a:t>55</a:t>
            </a:fld>
            <a:endParaRPr lang="en-US">
              <a:solidFill>
                <a:srgbClr val="262626"/>
              </a:solidFill>
              <a:latin typeface="Arial"/>
            </a:endParaRPr>
          </a:p>
        </p:txBody>
      </p:sp>
      <p:sp>
        <p:nvSpPr>
          <p:cNvPr id="4" name="Title 3">
            <a:extLst>
              <a:ext uri="{FF2B5EF4-FFF2-40B4-BE49-F238E27FC236}">
                <a16:creationId xmlns:a16="http://schemas.microsoft.com/office/drawing/2014/main" id="{1A6559AF-1956-4E05-98E6-228FD17CA440}"/>
              </a:ext>
            </a:extLst>
          </p:cNvPr>
          <p:cNvSpPr>
            <a:spLocks noGrp="1"/>
          </p:cNvSpPr>
          <p:nvPr>
            <p:ph type="title"/>
          </p:nvPr>
        </p:nvSpPr>
        <p:spPr/>
        <p:txBody>
          <a:bodyPr>
            <a:normAutofit/>
          </a:bodyPr>
          <a:lstStyle/>
          <a:p>
            <a:pPr algn="ctr"/>
            <a:r>
              <a:rPr lang="en-US" sz="3200"/>
              <a:t>2021 Baja SAE Design Review Briefing (DRB)</a:t>
            </a:r>
          </a:p>
        </p:txBody>
      </p:sp>
      <p:sp>
        <p:nvSpPr>
          <p:cNvPr id="5" name="Content Placeholder 4">
            <a:extLst>
              <a:ext uri="{FF2B5EF4-FFF2-40B4-BE49-F238E27FC236}">
                <a16:creationId xmlns:a16="http://schemas.microsoft.com/office/drawing/2014/main" id="{12DFE692-D322-4490-8287-7AA96615A368}"/>
              </a:ext>
            </a:extLst>
          </p:cNvPr>
          <p:cNvSpPr>
            <a:spLocks noGrp="1"/>
          </p:cNvSpPr>
          <p:nvPr>
            <p:ph sz="half" idx="2"/>
          </p:nvPr>
        </p:nvSpPr>
        <p:spPr>
          <a:xfrm>
            <a:off x="208580" y="1889305"/>
            <a:ext cx="11781365" cy="1058845"/>
          </a:xfrm>
        </p:spPr>
        <p:txBody>
          <a:bodyPr vert="horz" lIns="91440" tIns="45720" rIns="91440" bIns="45720" rtlCol="0" anchor="t">
            <a:normAutofit/>
          </a:bodyPr>
          <a:lstStyle/>
          <a:p>
            <a:pPr algn="ctr"/>
            <a:r>
              <a:rPr lang="en-US" sz="5400" b="0">
                <a:latin typeface="Arial"/>
                <a:cs typeface="Arial"/>
              </a:rPr>
              <a:t>Questions?</a:t>
            </a:r>
            <a:endParaRPr lang="en-US" sz="2800"/>
          </a:p>
        </p:txBody>
      </p:sp>
      <p:sp>
        <p:nvSpPr>
          <p:cNvPr id="9" name="Content Placeholder 8">
            <a:extLst>
              <a:ext uri="{FF2B5EF4-FFF2-40B4-BE49-F238E27FC236}">
                <a16:creationId xmlns:a16="http://schemas.microsoft.com/office/drawing/2014/main" id="{6BEA496B-834E-4FCD-9B98-424C891E07C8}"/>
              </a:ext>
            </a:extLst>
          </p:cNvPr>
          <p:cNvSpPr>
            <a:spLocks noGrp="1"/>
          </p:cNvSpPr>
          <p:nvPr>
            <p:ph type="body" sz="quarter" idx="16"/>
          </p:nvPr>
        </p:nvSpPr>
        <p:spPr/>
        <p:txBody>
          <a:bodyPr>
            <a:normAutofit/>
          </a:bodyPr>
          <a:lstStyle/>
          <a:p>
            <a:pPr algn="ctr"/>
            <a:endParaRPr lang="en-US"/>
          </a:p>
        </p:txBody>
      </p:sp>
      <p:pic>
        <p:nvPicPr>
          <p:cNvPr id="12" name="Picture 2" descr="Image result for SAE international cds logo high definition">
            <a:extLst>
              <a:ext uri="{FF2B5EF4-FFF2-40B4-BE49-F238E27FC236}">
                <a16:creationId xmlns:a16="http://schemas.microsoft.com/office/drawing/2014/main" id="{D79E1E54-0A65-4A01-BB18-41B6C749E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61246" y="5472814"/>
            <a:ext cx="1730754" cy="118072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EF5CBB4-615A-43BC-A045-2EEB64DF3A9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827" y="6063178"/>
            <a:ext cx="3779022" cy="422109"/>
          </a:xfrm>
          <a:prstGeom prst="rect">
            <a:avLst/>
          </a:prstGeom>
        </p:spPr>
      </p:pic>
      <p:sp>
        <p:nvSpPr>
          <p:cNvPr id="11" name="Content Placeholder 10">
            <a:extLst>
              <a:ext uri="{FF2B5EF4-FFF2-40B4-BE49-F238E27FC236}">
                <a16:creationId xmlns:a16="http://schemas.microsoft.com/office/drawing/2014/main" id="{36B8200B-4EF9-408A-8C34-FC56C44C4279}"/>
              </a:ext>
            </a:extLst>
          </p:cNvPr>
          <p:cNvSpPr>
            <a:spLocks noGrp="1"/>
          </p:cNvSpPr>
          <p:nvPr>
            <p:ph sz="half" idx="25"/>
          </p:nvPr>
        </p:nvSpPr>
        <p:spPr/>
        <p:txBody>
          <a:bodyPr/>
          <a:lstStyle/>
          <a:p>
            <a:endParaRPr lang="en-US"/>
          </a:p>
        </p:txBody>
      </p:sp>
    </p:spTree>
    <p:extLst>
      <p:ext uri="{BB962C8B-B14F-4D97-AF65-F5344CB8AC3E}">
        <p14:creationId xmlns:p14="http://schemas.microsoft.com/office/powerpoint/2010/main" val="14890489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Polaris MASTER">
  <a:themeElements>
    <a:clrScheme name="POLARIS 2012">
      <a:dk1>
        <a:srgbClr val="262626"/>
      </a:dk1>
      <a:lt1>
        <a:srgbClr val="FFFFFF"/>
      </a:lt1>
      <a:dk2>
        <a:srgbClr val="262626"/>
      </a:dk2>
      <a:lt2>
        <a:srgbClr val="FFFFFF"/>
      </a:lt2>
      <a:accent1>
        <a:srgbClr val="00539B"/>
      </a:accent1>
      <a:accent2>
        <a:srgbClr val="007438"/>
      </a:accent2>
      <a:accent3>
        <a:srgbClr val="FC7C27"/>
      </a:accent3>
      <a:accent4>
        <a:srgbClr val="962427"/>
      </a:accent4>
      <a:accent5>
        <a:srgbClr val="929292"/>
      </a:accent5>
      <a:accent6>
        <a:srgbClr val="329FE9"/>
      </a:accent6>
      <a:hlink>
        <a:srgbClr val="FF0066"/>
      </a:hlink>
      <a:folHlink>
        <a:srgbClr val="003399"/>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POLARIS 2012">
    <a:dk1>
      <a:srgbClr val="262626"/>
    </a:dk1>
    <a:lt1>
      <a:srgbClr val="FFFFFF"/>
    </a:lt1>
    <a:dk2>
      <a:srgbClr val="262626"/>
    </a:dk2>
    <a:lt2>
      <a:srgbClr val="FFFFFF"/>
    </a:lt2>
    <a:accent1>
      <a:srgbClr val="00539B"/>
    </a:accent1>
    <a:accent2>
      <a:srgbClr val="007438"/>
    </a:accent2>
    <a:accent3>
      <a:srgbClr val="FC7C27"/>
    </a:accent3>
    <a:accent4>
      <a:srgbClr val="962427"/>
    </a:accent4>
    <a:accent5>
      <a:srgbClr val="929292"/>
    </a:accent5>
    <a:accent6>
      <a:srgbClr val="329FE9"/>
    </a:accent6>
    <a:hlink>
      <a:srgbClr val="FF0066"/>
    </a:hlink>
    <a:folHlink>
      <a:srgbClr val="003399"/>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7BCC586FA37A141A958BE8A33A37FED" ma:contentTypeVersion="12" ma:contentTypeDescription="Create a new document." ma:contentTypeScope="" ma:versionID="f3f8ee46dff3ffb8e269a41659c79fa0">
  <xsd:schema xmlns:xsd="http://www.w3.org/2001/XMLSchema" xmlns:xs="http://www.w3.org/2001/XMLSchema" xmlns:p="http://schemas.microsoft.com/office/2006/metadata/properties" xmlns:ns2="9d9aa378-6e7a-426a-b961-20202a0aac26" xmlns:ns3="c127437f-258f-44d3-88a4-1543828019ad" targetNamespace="http://schemas.microsoft.com/office/2006/metadata/properties" ma:root="true" ma:fieldsID="95f9bc02e157f181d2fda22ccbb2ad54" ns2:_="" ns3:_="">
    <xsd:import namespace="9d9aa378-6e7a-426a-b961-20202a0aac26"/>
    <xsd:import namespace="c127437f-258f-44d3-88a4-1543828019a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3:SharedWithUsers" minOccurs="0"/>
                <xsd:element ref="ns3:SharedWithDetail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9aa378-6e7a-426a-b961-20202a0aac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127437f-258f-44d3-88a4-1543828019a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c127437f-258f-44d3-88a4-1543828019ad">
      <UserInfo>
        <DisplayName>Sarah Kay Oman</DisplayName>
        <AccountId>33</AccountId>
        <AccountType/>
      </UserInfo>
    </SharedWithUsers>
  </documentManagement>
</p:properties>
</file>

<file path=customXml/itemProps1.xml><?xml version="1.0" encoding="utf-8"?>
<ds:datastoreItem xmlns:ds="http://schemas.openxmlformats.org/officeDocument/2006/customXml" ds:itemID="{294DF33F-98CE-4552-A7BC-AAADA08EDEBC}">
  <ds:schemaRefs>
    <ds:schemaRef ds:uri="http://schemas.microsoft.com/sharepoint/v3/contenttype/forms"/>
  </ds:schemaRefs>
</ds:datastoreItem>
</file>

<file path=customXml/itemProps2.xml><?xml version="1.0" encoding="utf-8"?>
<ds:datastoreItem xmlns:ds="http://schemas.openxmlformats.org/officeDocument/2006/customXml" ds:itemID="{3C063A05-11B0-4A07-9CD4-5CF4C600F667}">
  <ds:schemaRefs>
    <ds:schemaRef ds:uri="9d9aa378-6e7a-426a-b961-20202a0aac26"/>
    <ds:schemaRef ds:uri="c127437f-258f-44d3-88a4-1543828019a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05B2CAD-8D22-4AF3-8373-17781604FC94}">
  <ds:schemaRefs>
    <ds:schemaRef ds:uri="9d9aa378-6e7a-426a-b961-20202a0aac26"/>
    <ds:schemaRef ds:uri="c127437f-258f-44d3-88a4-1543828019a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55</Slides>
  <Notes>17</Notes>
  <HiddenSlides>0</HiddenSlide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Polaris MASTER</vt:lpstr>
      <vt:lpstr>2021 Baja SAE Design Review Briefing (DRB)</vt:lpstr>
      <vt:lpstr>OVERALL VEHICLE PRESENTATION</vt:lpstr>
      <vt:lpstr>OVERALL VEHICLE PRESENTATION – GOALS AND REQUIREMENTS</vt:lpstr>
      <vt:lpstr>OVERALL VEHICLE PRESENTATION</vt:lpstr>
      <vt:lpstr>OVERALL VEHICLE PRESENTATION</vt:lpstr>
      <vt:lpstr>OVERALL VEHICLE PRESENTATION</vt:lpstr>
      <vt:lpstr>OVERALL VEHICLE PRESENTATION</vt:lpstr>
      <vt:lpstr>OVERALL VEHICLE PRESENTATION</vt:lpstr>
      <vt:lpstr>OVERALL VEHICLE PRESENTATION</vt:lpstr>
      <vt:lpstr>OVERALL VEHICLE PRESENTATION</vt:lpstr>
      <vt:lpstr>2021 Baja SAE Design Review Briefing (DRB)</vt:lpstr>
      <vt:lpstr>SYSTEM INTEGRATION</vt:lpstr>
      <vt:lpstr>SYSTEM INTEGRATION</vt:lpstr>
      <vt:lpstr>SYSTEM INTEGRATION</vt:lpstr>
      <vt:lpstr>SYSTEM INTEGRATION</vt:lpstr>
      <vt:lpstr>SYSTEM INTEGRATION</vt:lpstr>
      <vt:lpstr>SYSTEM INTEGRATION - Analysis</vt:lpstr>
      <vt:lpstr>SYSTEM INTEGRATION</vt:lpstr>
      <vt:lpstr>SYSTEM INTEGRATION</vt:lpstr>
      <vt:lpstr>2021 Baja SAE Design Review Briefing (DRB)</vt:lpstr>
      <vt:lpstr>2021 Baja SAE Design Review Briefing (DRB)</vt:lpstr>
      <vt:lpstr>CHASSIS / ERGONOMICS</vt:lpstr>
      <vt:lpstr>CHASSIS / ERGONOMICS</vt:lpstr>
      <vt:lpstr>CHASSIS / ERGONOMICS</vt:lpstr>
      <vt:lpstr>CHASSIS / ERGONOMICS</vt:lpstr>
      <vt:lpstr>CHASSIS / ERGONOMICS</vt:lpstr>
      <vt:lpstr>CHASSIS / ERGONOMICS</vt:lpstr>
      <vt:lpstr>CHASSIS / ERGONOMICS</vt:lpstr>
      <vt:lpstr>CHASSIS / ERGONOMICS</vt:lpstr>
      <vt:lpstr>2021 Baja SAE Design Review Briefing (DRB)</vt:lpstr>
      <vt:lpstr>DRIVETRAIN Overview </vt:lpstr>
      <vt:lpstr>DRIVETRAIN - CVT</vt:lpstr>
      <vt:lpstr>DRIVETRAIN - CVT</vt:lpstr>
      <vt:lpstr>DRIVETRAIN - CVT</vt:lpstr>
      <vt:lpstr>DRIVETRAIN – Gear Box</vt:lpstr>
      <vt:lpstr>DRIVETRAIN – Gear Box, Half Shafts and Hubs</vt:lpstr>
      <vt:lpstr>DRIVETRAIN – Gear Box, Half Shafts and Hubs</vt:lpstr>
      <vt:lpstr>DRIVETRAIN – Gear Box/Halfshafts</vt:lpstr>
      <vt:lpstr>DRIVETRAIN 4WD System</vt:lpstr>
      <vt:lpstr>DRIVETRAIN 4WD System </vt:lpstr>
      <vt:lpstr>DRIVETRAIN 4WD System </vt:lpstr>
      <vt:lpstr>2021 Baja SAE Design Review Briefing (DRB)</vt:lpstr>
      <vt:lpstr>2021 Baja SAE Design Review Briefing (DRB)</vt:lpstr>
      <vt:lpstr>SUSPENSION, STEERING AND BRAKES</vt:lpstr>
      <vt:lpstr>SUSPENSION, STEERING AND BRAKES</vt:lpstr>
      <vt:lpstr>SUSPENSION, STEERING AND BRAKES</vt:lpstr>
      <vt:lpstr>SUSPENSION, STEERING AND BRAKES</vt:lpstr>
      <vt:lpstr>SUSPENSION, STEERING AND BRAKES</vt:lpstr>
      <vt:lpstr>SUSPENSION, STEERING AND BRAKES</vt:lpstr>
      <vt:lpstr>SUSPENSION, STEERING AND BRAKES</vt:lpstr>
      <vt:lpstr>SUSPENSION, STEERING AND BRAKES</vt:lpstr>
      <vt:lpstr>SUSPENSION, STEERING AND BRAKES</vt:lpstr>
      <vt:lpstr>SUSPENSION, STEERING AND BRAKES</vt:lpstr>
      <vt:lpstr>SUSPENSION, STEERING AND BRAKES</vt:lpstr>
      <vt:lpstr>2021 Baja SAE Design Review Briefing (DRB)</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Aaron.Reay@polaris.com</dc:creator>
  <cp:revision>1</cp:revision>
  <cp:lastPrinted>2012-06-26T20:00:23Z</cp:lastPrinted>
  <dcterms:created xsi:type="dcterms:W3CDTF">2012-05-24T14:22:58Z</dcterms:created>
  <dcterms:modified xsi:type="dcterms:W3CDTF">2021-04-14T23:21:47Z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0x01010047BCC586FA37A141A958BE8A33A37FED</vt:lpwstr>
  </property>
</Properties>
</file>