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11">
  <p:sldMasterIdLst>
    <p:sldMasterId id="2147483713" r:id="rId5"/>
    <p:sldMasterId id="2147483726" r:id="rId6"/>
  </p:sldMasterIdLst>
  <p:notesMasterIdLst>
    <p:notesMasterId r:id="rId22"/>
  </p:notesMasterIdLst>
  <p:handoutMasterIdLst>
    <p:handoutMasterId r:id="rId23"/>
  </p:handoutMasterIdLst>
  <p:sldIdLst>
    <p:sldId id="422" r:id="rId7"/>
    <p:sldId id="423" r:id="rId8"/>
    <p:sldId id="424" r:id="rId9"/>
    <p:sldId id="425" r:id="rId10"/>
    <p:sldId id="426" r:id="rId11"/>
    <p:sldId id="427" r:id="rId12"/>
    <p:sldId id="428" r:id="rId13"/>
    <p:sldId id="429" r:id="rId14"/>
    <p:sldId id="430" r:id="rId15"/>
    <p:sldId id="431" r:id="rId16"/>
    <p:sldId id="432" r:id="rId17"/>
    <p:sldId id="433" r:id="rId18"/>
    <p:sldId id="434" r:id="rId19"/>
    <p:sldId id="435" r:id="rId20"/>
    <p:sldId id="436" r:id="rId21"/>
  </p:sldIdLst>
  <p:sldSz cx="9144000" cy="6858000" type="screen4x3"/>
  <p:notesSz cx="7035800" cy="9309100"/>
  <p:custDataLst>
    <p:tags r:id="rId24"/>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lnSpc>
        <a:spcPct val="110000"/>
      </a:lnSpc>
      <a:spcBef>
        <a:spcPct val="0"/>
      </a:spcBef>
      <a:spcAft>
        <a:spcPct val="0"/>
      </a:spcAft>
      <a:defRPr sz="2800" b="1" kern="1200">
        <a:solidFill>
          <a:schemeClr val="tx1"/>
        </a:solidFill>
        <a:latin typeface="Arial" charset="0"/>
        <a:ea typeface="+mn-ea"/>
        <a:cs typeface="+mn-cs"/>
      </a:defRPr>
    </a:lvl1pPr>
    <a:lvl2pPr marL="457200" algn="l" rtl="0" eaLnBrk="0" fontAlgn="base" hangingPunct="0">
      <a:lnSpc>
        <a:spcPct val="110000"/>
      </a:lnSpc>
      <a:spcBef>
        <a:spcPct val="0"/>
      </a:spcBef>
      <a:spcAft>
        <a:spcPct val="0"/>
      </a:spcAft>
      <a:defRPr sz="2800" b="1" kern="1200">
        <a:solidFill>
          <a:schemeClr val="tx1"/>
        </a:solidFill>
        <a:latin typeface="Arial" charset="0"/>
        <a:ea typeface="+mn-ea"/>
        <a:cs typeface="+mn-cs"/>
      </a:defRPr>
    </a:lvl2pPr>
    <a:lvl3pPr marL="914400" algn="l" rtl="0" eaLnBrk="0" fontAlgn="base" hangingPunct="0">
      <a:lnSpc>
        <a:spcPct val="110000"/>
      </a:lnSpc>
      <a:spcBef>
        <a:spcPct val="0"/>
      </a:spcBef>
      <a:spcAft>
        <a:spcPct val="0"/>
      </a:spcAft>
      <a:defRPr sz="2800" b="1" kern="1200">
        <a:solidFill>
          <a:schemeClr val="tx1"/>
        </a:solidFill>
        <a:latin typeface="Arial" charset="0"/>
        <a:ea typeface="+mn-ea"/>
        <a:cs typeface="+mn-cs"/>
      </a:defRPr>
    </a:lvl3pPr>
    <a:lvl4pPr marL="1371600" algn="l" rtl="0" eaLnBrk="0" fontAlgn="base" hangingPunct="0">
      <a:lnSpc>
        <a:spcPct val="110000"/>
      </a:lnSpc>
      <a:spcBef>
        <a:spcPct val="0"/>
      </a:spcBef>
      <a:spcAft>
        <a:spcPct val="0"/>
      </a:spcAft>
      <a:defRPr sz="2800" b="1" kern="1200">
        <a:solidFill>
          <a:schemeClr val="tx1"/>
        </a:solidFill>
        <a:latin typeface="Arial" charset="0"/>
        <a:ea typeface="+mn-ea"/>
        <a:cs typeface="+mn-cs"/>
      </a:defRPr>
    </a:lvl4pPr>
    <a:lvl5pPr marL="1828800" algn="l" rtl="0" eaLnBrk="0" fontAlgn="base" hangingPunct="0">
      <a:lnSpc>
        <a:spcPct val="110000"/>
      </a:lnSpc>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mme, Carly" initials="TC" lastIdx="9" clrIdx="0">
    <p:extLst>
      <p:ext uri="{19B8F6BF-5375-455C-9EA6-DF929625EA0E}">
        <p15:presenceInfo xmlns:p15="http://schemas.microsoft.com/office/powerpoint/2012/main" userId="S-1-5-21-2140148428-718608452-937769972-177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51DC00"/>
    <a:srgbClr val="414141"/>
    <a:srgbClr val="616A74"/>
    <a:srgbClr val="317023"/>
    <a:srgbClr val="DC241F"/>
    <a:srgbClr val="C38E63"/>
    <a:srgbClr val="0053A5"/>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0706D-E575-66CE-066F-092747B1C072}" v="2" dt="2020-04-18T01:12:19.084"/>
    <p1510:client id="{4C2493CE-67D3-5AC7-ACAF-D11CB8867C33}" v="3014" dt="2020-04-17T21:49:41.523"/>
    <p1510:client id="{53D3742B-6D75-4534-AD0B-DD2527DBBCBA}" v="91" dt="2020-04-17T22:08:12.847"/>
    <p1510:client id="{AA5824F7-E522-471D-831B-85A5B6420229}" v="1" dt="2020-04-17T22:00:22.383"/>
    <p1510:client id="{BD1FC4AF-7DD9-4294-9F0D-D66F9057CA45}" v="712" dt="2020-04-17T22:30:36.030"/>
    <p1510:client id="{C0260529-32BA-4207-B573-E7DF5B4D396A}" v="9" dt="2020-04-17T22:43:41.744"/>
    <p1510:client id="{C559CA27-0DA7-7E0E-14F5-7FABC29A71B0}" v="48" dt="2020-04-17T04:13:20.784"/>
    <p1510:client id="{E54ACBF5-1A68-451D-B5BF-568B34EB0C9D}" v="565" dt="2020-04-17T21:55:58.590"/>
    <p1510:client id="{F46DC184-C404-42F9-8FE0-4CF9DE69A79D}" v="9" dt="2020-04-18T02:58:28.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1"/>
        <p:guide pos="2880"/>
      </p:guideLst>
    </p:cSldViewPr>
  </p:slideViewPr>
  <p:notesViewPr>
    <p:cSldViewPr snapToGrid="0">
      <p:cViewPr>
        <p:scale>
          <a:sx n="1" d="2"/>
          <a:sy n="1" d="2"/>
        </p:scale>
        <p:origin x="0" y="0"/>
      </p:cViewPr>
      <p:guideLst>
        <p:guide orient="horz" pos="2932"/>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enn C Johnson" userId="S::icj23@nau.edu::385b1b6f-f0b6-48b1-89cf-28c3453c2377" providerId="AD" clId="Web-{C559CA27-0DA7-7E0E-14F5-7FABC29A71B0}"/>
    <pc:docChg chg="modSld">
      <pc:chgData name="Ilenn C Johnson" userId="S::icj23@nau.edu::385b1b6f-f0b6-48b1-89cf-28c3453c2377" providerId="AD" clId="Web-{C559CA27-0DA7-7E0E-14F5-7FABC29A71B0}" dt="2020-04-17T04:13:20.784" v="46" actId="1076"/>
      <pc:docMkLst>
        <pc:docMk/>
      </pc:docMkLst>
      <pc:sldChg chg="modSp">
        <pc:chgData name="Ilenn C Johnson" userId="S::icj23@nau.edu::385b1b6f-f0b6-48b1-89cf-28c3453c2377" providerId="AD" clId="Web-{C559CA27-0DA7-7E0E-14F5-7FABC29A71B0}" dt="2020-04-17T04:13:20.784" v="46" actId="1076"/>
        <pc:sldMkLst>
          <pc:docMk/>
          <pc:sldMk cId="464429782" sldId="422"/>
        </pc:sldMkLst>
        <pc:spChg chg="mod">
          <ac:chgData name="Ilenn C Johnson" userId="S::icj23@nau.edu::385b1b6f-f0b6-48b1-89cf-28c3453c2377" providerId="AD" clId="Web-{C559CA27-0DA7-7E0E-14F5-7FABC29A71B0}" dt="2020-04-17T04:13:20.784" v="46" actId="1076"/>
          <ac:spMkLst>
            <pc:docMk/>
            <pc:sldMk cId="464429782" sldId="422"/>
            <ac:spMk id="2" creationId="{00000000-0000-0000-0000-000000000000}"/>
          </ac:spMkLst>
        </pc:spChg>
        <pc:spChg chg="mod">
          <ac:chgData name="Ilenn C Johnson" userId="S::icj23@nau.edu::385b1b6f-f0b6-48b1-89cf-28c3453c2377" providerId="AD" clId="Web-{C559CA27-0DA7-7E0E-14F5-7FABC29A71B0}" dt="2020-04-17T04:13:14.034" v="44" actId="1076"/>
          <ac:spMkLst>
            <pc:docMk/>
            <pc:sldMk cId="464429782" sldId="422"/>
            <ac:spMk id="3" creationId="{00000000-0000-0000-0000-000000000000}"/>
          </ac:spMkLst>
        </pc:spChg>
        <pc:spChg chg="mod">
          <ac:chgData name="Ilenn C Johnson" userId="S::icj23@nau.edu::385b1b6f-f0b6-48b1-89cf-28c3453c2377" providerId="AD" clId="Web-{C559CA27-0DA7-7E0E-14F5-7FABC29A71B0}" dt="2020-04-17T04:13:01.987" v="43" actId="1076"/>
          <ac:spMkLst>
            <pc:docMk/>
            <pc:sldMk cId="464429782" sldId="422"/>
            <ac:spMk id="4" creationId="{00000000-0000-0000-0000-000000000000}"/>
          </ac:spMkLst>
        </pc:spChg>
        <pc:spChg chg="mod">
          <ac:chgData name="Ilenn C Johnson" userId="S::icj23@nau.edu::385b1b6f-f0b6-48b1-89cf-28c3453c2377" providerId="AD" clId="Web-{C559CA27-0DA7-7E0E-14F5-7FABC29A71B0}" dt="2020-04-17T04:11:39.128" v="23" actId="1076"/>
          <ac:spMkLst>
            <pc:docMk/>
            <pc:sldMk cId="464429782" sldId="422"/>
            <ac:spMk id="5" creationId="{00000000-0000-0000-0000-000000000000}"/>
          </ac:spMkLst>
        </pc:spChg>
      </pc:sldChg>
    </pc:docChg>
  </pc:docChgLst>
  <pc:docChgLst>
    <pc:chgData name="Jacob Anthony Vedder" userId="e62aaf39-30ac-497c-acad-7ade2cec90be" providerId="ADAL" clId="{AA5824F7-E522-471D-831B-85A5B6420229}"/>
    <pc:docChg chg="modSld">
      <pc:chgData name="Jacob Anthony Vedder" userId="e62aaf39-30ac-497c-acad-7ade2cec90be" providerId="ADAL" clId="{AA5824F7-E522-471D-831B-85A5B6420229}" dt="2020-04-17T22:00:22.384" v="0" actId="1076"/>
      <pc:docMkLst>
        <pc:docMk/>
      </pc:docMkLst>
      <pc:sldChg chg="modSp mod">
        <pc:chgData name="Jacob Anthony Vedder" userId="e62aaf39-30ac-497c-acad-7ade2cec90be" providerId="ADAL" clId="{AA5824F7-E522-471D-831B-85A5B6420229}" dt="2020-04-17T22:00:22.384" v="0" actId="1076"/>
        <pc:sldMkLst>
          <pc:docMk/>
          <pc:sldMk cId="2924404677" sldId="428"/>
        </pc:sldMkLst>
        <pc:picChg chg="mod">
          <ac:chgData name="Jacob Anthony Vedder" userId="e62aaf39-30ac-497c-acad-7ade2cec90be" providerId="ADAL" clId="{AA5824F7-E522-471D-831B-85A5B6420229}" dt="2020-04-17T22:00:22.384" v="0" actId="1076"/>
          <ac:picMkLst>
            <pc:docMk/>
            <pc:sldMk cId="2924404677" sldId="428"/>
            <ac:picMk id="5" creationId="{0FBBBF7E-AE11-4268-B929-F4E936609F08}"/>
          </ac:picMkLst>
        </pc:picChg>
      </pc:sldChg>
    </pc:docChg>
  </pc:docChgLst>
  <pc:docChgLst>
    <pc:chgData name="Jacob Anthony Vedder" userId="S::jav372@nau.edu::e62aaf39-30ac-497c-acad-7ade2cec90be" providerId="AD" clId="Web-{E54ACBF5-1A68-451D-B5BF-568B34EB0C9D}"/>
    <pc:docChg chg="modSld">
      <pc:chgData name="Jacob Anthony Vedder" userId="S::jav372@nau.edu::e62aaf39-30ac-497c-acad-7ade2cec90be" providerId="AD" clId="Web-{E54ACBF5-1A68-451D-B5BF-568B34EB0C9D}" dt="2020-04-17T21:56:56.887" v="567"/>
      <pc:docMkLst>
        <pc:docMk/>
      </pc:docMkLst>
      <pc:sldChg chg="addSp delSp modSp mod modTransition modClrScheme chgLayout">
        <pc:chgData name="Jacob Anthony Vedder" userId="S::jav372@nau.edu::e62aaf39-30ac-497c-acad-7ade2cec90be" providerId="AD" clId="Web-{E54ACBF5-1A68-451D-B5BF-568B34EB0C9D}" dt="2020-04-17T21:56:56.887" v="567"/>
        <pc:sldMkLst>
          <pc:docMk/>
          <pc:sldMk cId="1616679465" sldId="424"/>
        </pc:sldMkLst>
        <pc:spChg chg="mod">
          <ac:chgData name="Jacob Anthony Vedder" userId="S::jav372@nau.edu::e62aaf39-30ac-497c-acad-7ade2cec90be" providerId="AD" clId="Web-{E54ACBF5-1A68-451D-B5BF-568B34EB0C9D}" dt="2020-04-17T21:56:56.887" v="567"/>
          <ac:spMkLst>
            <pc:docMk/>
            <pc:sldMk cId="1616679465" sldId="424"/>
            <ac:spMk id="2" creationId="{D2D6347C-024F-4767-BBB7-E1C097A2B710}"/>
          </ac:spMkLst>
        </pc:spChg>
        <pc:spChg chg="mod">
          <ac:chgData name="Jacob Anthony Vedder" userId="S::jav372@nau.edu::e62aaf39-30ac-497c-acad-7ade2cec90be" providerId="AD" clId="Web-{E54ACBF5-1A68-451D-B5BF-568B34EB0C9D}" dt="2020-04-17T21:56:56.887" v="567"/>
          <ac:spMkLst>
            <pc:docMk/>
            <pc:sldMk cId="1616679465" sldId="424"/>
            <ac:spMk id="3" creationId="{81185F9E-1C9A-460E-A54F-5EEE565E0069}"/>
          </ac:spMkLst>
        </pc:spChg>
        <pc:spChg chg="add del">
          <ac:chgData name="Jacob Anthony Vedder" userId="S::jav372@nau.edu::e62aaf39-30ac-497c-acad-7ade2cec90be" providerId="AD" clId="Web-{E54ACBF5-1A68-451D-B5BF-568B34EB0C9D}" dt="2020-04-17T21:56:56.887" v="567"/>
          <ac:spMkLst>
            <pc:docMk/>
            <pc:sldMk cId="1616679465" sldId="424"/>
            <ac:spMk id="4" creationId="{EBAB269C-8798-4A9F-9FCA-8FC8777AC3F7}"/>
          </ac:spMkLst>
        </pc:spChg>
      </pc:sldChg>
      <pc:sldChg chg="modSp">
        <pc:chgData name="Jacob Anthony Vedder" userId="S::jav372@nau.edu::e62aaf39-30ac-497c-acad-7ade2cec90be" providerId="AD" clId="Web-{E54ACBF5-1A68-451D-B5BF-568B34EB0C9D}" dt="2020-04-17T21:46:27.063" v="212" actId="20577"/>
        <pc:sldMkLst>
          <pc:docMk/>
          <pc:sldMk cId="1880660021" sldId="429"/>
        </pc:sldMkLst>
        <pc:spChg chg="mod">
          <ac:chgData name="Jacob Anthony Vedder" userId="S::jav372@nau.edu::e62aaf39-30ac-497c-acad-7ade2cec90be" providerId="AD" clId="Web-{E54ACBF5-1A68-451D-B5BF-568B34EB0C9D}" dt="2020-04-17T21:46:27.063" v="212" actId="20577"/>
          <ac:spMkLst>
            <pc:docMk/>
            <pc:sldMk cId="1880660021" sldId="429"/>
            <ac:spMk id="3" creationId="{DEAF878B-47F6-4A6F-BB99-38A3815977A4}"/>
          </ac:spMkLst>
        </pc:spChg>
      </pc:sldChg>
      <pc:sldChg chg="addSp delSp modSp">
        <pc:chgData name="Jacob Anthony Vedder" userId="S::jav372@nau.edu::e62aaf39-30ac-497c-acad-7ade2cec90be" providerId="AD" clId="Web-{E54ACBF5-1A68-451D-B5BF-568B34EB0C9D}" dt="2020-04-17T21:55:58.793" v="564"/>
        <pc:sldMkLst>
          <pc:docMk/>
          <pc:sldMk cId="1559616652" sldId="434"/>
        </pc:sldMkLst>
        <pc:spChg chg="mod">
          <ac:chgData name="Jacob Anthony Vedder" userId="S::jav372@nau.edu::e62aaf39-30ac-497c-acad-7ade2cec90be" providerId="AD" clId="Web-{E54ACBF5-1A68-451D-B5BF-568B34EB0C9D}" dt="2020-04-17T21:55:58.793" v="564"/>
          <ac:spMkLst>
            <pc:docMk/>
            <pc:sldMk cId="1559616652" sldId="434"/>
            <ac:spMk id="2" creationId="{798F80EC-BF76-4F8F-8743-FCBA77B6169D}"/>
          </ac:spMkLst>
        </pc:spChg>
        <pc:spChg chg="del mod">
          <ac:chgData name="Jacob Anthony Vedder" userId="S::jav372@nau.edu::e62aaf39-30ac-497c-acad-7ade2cec90be" providerId="AD" clId="Web-{E54ACBF5-1A68-451D-B5BF-568B34EB0C9D}" dt="2020-04-17T21:55:58.793" v="564"/>
          <ac:spMkLst>
            <pc:docMk/>
            <pc:sldMk cId="1559616652" sldId="434"/>
            <ac:spMk id="3" creationId="{0173F59F-1447-44D2-B335-E42343F214F5}"/>
          </ac:spMkLst>
        </pc:spChg>
        <pc:spChg chg="del">
          <ac:chgData name="Jacob Anthony Vedder" userId="S::jav372@nau.edu::e62aaf39-30ac-497c-acad-7ade2cec90be" providerId="AD" clId="Web-{E54ACBF5-1A68-451D-B5BF-568B34EB0C9D}" dt="2020-04-17T21:55:58.793" v="564"/>
          <ac:spMkLst>
            <pc:docMk/>
            <pc:sldMk cId="1559616652" sldId="434"/>
            <ac:spMk id="4" creationId="{A957240B-06D4-4D23-84ED-3F0E451466B4}"/>
          </ac:spMkLst>
        </pc:spChg>
        <pc:spChg chg="add">
          <ac:chgData name="Jacob Anthony Vedder" userId="S::jav372@nau.edu::e62aaf39-30ac-497c-acad-7ade2cec90be" providerId="AD" clId="Web-{E54ACBF5-1A68-451D-B5BF-568B34EB0C9D}" dt="2020-04-17T21:55:58.793" v="564"/>
          <ac:spMkLst>
            <pc:docMk/>
            <pc:sldMk cId="1559616652" sldId="434"/>
            <ac:spMk id="11" creationId="{6F9FB43A-25A3-4AC2-ADE6-B81E8F7E31AC}"/>
          </ac:spMkLst>
        </pc:spChg>
        <pc:graphicFrameChg chg="add">
          <ac:chgData name="Jacob Anthony Vedder" userId="S::jav372@nau.edu::e62aaf39-30ac-497c-acad-7ade2cec90be" providerId="AD" clId="Web-{E54ACBF5-1A68-451D-B5BF-568B34EB0C9D}" dt="2020-04-17T21:55:58.793" v="564"/>
          <ac:graphicFrameMkLst>
            <pc:docMk/>
            <pc:sldMk cId="1559616652" sldId="434"/>
            <ac:graphicFrameMk id="6" creationId="{9D3DA125-1097-4043-AA78-4B110E47546D}"/>
          </ac:graphicFrameMkLst>
        </pc:graphicFrameChg>
      </pc:sldChg>
    </pc:docChg>
  </pc:docChgLst>
  <pc:docChgLst>
    <pc:chgData name="Cullen Matilliano" userId="S::cdm378@nau.edu::088fd00b-ef63-4a0f-9809-5d366d27103a" providerId="AD" clId="Web-{F46DC184-C404-42F9-8FE0-4CF9DE69A79D}"/>
    <pc:docChg chg="modSld">
      <pc:chgData name="Cullen Matilliano" userId="S::cdm378@nau.edu::088fd00b-ef63-4a0f-9809-5d366d27103a" providerId="AD" clId="Web-{F46DC184-C404-42F9-8FE0-4CF9DE69A79D}" dt="2020-04-18T02:58:27.562" v="7" actId="20577"/>
      <pc:docMkLst>
        <pc:docMk/>
      </pc:docMkLst>
      <pc:sldChg chg="modSp">
        <pc:chgData name="Cullen Matilliano" userId="S::cdm378@nau.edu::088fd00b-ef63-4a0f-9809-5d366d27103a" providerId="AD" clId="Web-{F46DC184-C404-42F9-8FE0-4CF9DE69A79D}" dt="2020-04-18T02:58:27.562" v="6" actId="20577"/>
        <pc:sldMkLst>
          <pc:docMk/>
          <pc:sldMk cId="17676750" sldId="436"/>
        </pc:sldMkLst>
        <pc:spChg chg="mod">
          <ac:chgData name="Cullen Matilliano" userId="S::cdm378@nau.edu::088fd00b-ef63-4a0f-9809-5d366d27103a" providerId="AD" clId="Web-{F46DC184-C404-42F9-8FE0-4CF9DE69A79D}" dt="2020-04-18T02:58:27.562" v="6" actId="20577"/>
          <ac:spMkLst>
            <pc:docMk/>
            <pc:sldMk cId="17676750" sldId="436"/>
            <ac:spMk id="3" creationId="{3260D183-8C48-4038-841C-1E0A29D3136D}"/>
          </ac:spMkLst>
        </pc:spChg>
      </pc:sldChg>
    </pc:docChg>
  </pc:docChgLst>
  <pc:docChgLst>
    <pc:chgData name="Jacob Anthony Vedder" userId="S::jav372@nau.edu::e62aaf39-30ac-497c-acad-7ade2cec90be" providerId="AD" clId="Web-{53D3742B-6D75-4534-AD0B-DD2527DBBCBA}"/>
    <pc:docChg chg="modSld">
      <pc:chgData name="Jacob Anthony Vedder" userId="S::jav372@nau.edu::e62aaf39-30ac-497c-acad-7ade2cec90be" providerId="AD" clId="Web-{53D3742B-6D75-4534-AD0B-DD2527DBBCBA}" dt="2020-04-17T22:12:59.409" v="96"/>
      <pc:docMkLst>
        <pc:docMk/>
      </pc:docMkLst>
      <pc:sldChg chg="modSp">
        <pc:chgData name="Jacob Anthony Vedder" userId="S::jav372@nau.edu::e62aaf39-30ac-497c-acad-7ade2cec90be" providerId="AD" clId="Web-{53D3742B-6D75-4534-AD0B-DD2527DBBCBA}" dt="2020-04-17T22:08:12.847" v="95" actId="1076"/>
        <pc:sldMkLst>
          <pc:docMk/>
          <pc:sldMk cId="2924404677" sldId="428"/>
        </pc:sldMkLst>
        <pc:picChg chg="mod">
          <ac:chgData name="Jacob Anthony Vedder" userId="S::jav372@nau.edu::e62aaf39-30ac-497c-acad-7ade2cec90be" providerId="AD" clId="Web-{53D3742B-6D75-4534-AD0B-DD2527DBBCBA}" dt="2020-04-17T22:08:12.847" v="95" actId="1076"/>
          <ac:picMkLst>
            <pc:docMk/>
            <pc:sldMk cId="2924404677" sldId="428"/>
            <ac:picMk id="5" creationId="{0FBBBF7E-AE11-4268-B929-F4E936609F08}"/>
          </ac:picMkLst>
        </pc:picChg>
      </pc:sldChg>
      <pc:sldChg chg="addSp delSp modSp">
        <pc:chgData name="Jacob Anthony Vedder" userId="S::jav372@nau.edu::e62aaf39-30ac-497c-acad-7ade2cec90be" providerId="AD" clId="Web-{53D3742B-6D75-4534-AD0B-DD2527DBBCBA}" dt="2020-04-17T22:12:59.409" v="96"/>
        <pc:sldMkLst>
          <pc:docMk/>
          <pc:sldMk cId="1880660021" sldId="429"/>
        </pc:sldMkLst>
        <pc:spChg chg="mod">
          <ac:chgData name="Jacob Anthony Vedder" userId="S::jav372@nau.edu::e62aaf39-30ac-497c-acad-7ade2cec90be" providerId="AD" clId="Web-{53D3742B-6D75-4534-AD0B-DD2527DBBCBA}" dt="2020-04-17T22:12:59.409" v="96"/>
          <ac:spMkLst>
            <pc:docMk/>
            <pc:sldMk cId="1880660021" sldId="429"/>
            <ac:spMk id="2" creationId="{DF15ABC2-E24D-495B-AB8B-800DF3E02FFF}"/>
          </ac:spMkLst>
        </pc:spChg>
        <pc:spChg chg="del">
          <ac:chgData name="Jacob Anthony Vedder" userId="S::jav372@nau.edu::e62aaf39-30ac-497c-acad-7ade2cec90be" providerId="AD" clId="Web-{53D3742B-6D75-4534-AD0B-DD2527DBBCBA}" dt="2020-04-17T22:12:59.409" v="96"/>
          <ac:spMkLst>
            <pc:docMk/>
            <pc:sldMk cId="1880660021" sldId="429"/>
            <ac:spMk id="3" creationId="{DEAF878B-47F6-4A6F-BB99-38A3815977A4}"/>
          </ac:spMkLst>
        </pc:spChg>
        <pc:spChg chg="del">
          <ac:chgData name="Jacob Anthony Vedder" userId="S::jav372@nau.edu::e62aaf39-30ac-497c-acad-7ade2cec90be" providerId="AD" clId="Web-{53D3742B-6D75-4534-AD0B-DD2527DBBCBA}" dt="2020-04-17T22:12:59.409" v="96"/>
          <ac:spMkLst>
            <pc:docMk/>
            <pc:sldMk cId="1880660021" sldId="429"/>
            <ac:spMk id="4" creationId="{A50F1DD0-5382-4EB4-82B0-CC017D1245E4}"/>
          </ac:spMkLst>
        </pc:spChg>
        <pc:spChg chg="add">
          <ac:chgData name="Jacob Anthony Vedder" userId="S::jav372@nau.edu::e62aaf39-30ac-497c-acad-7ade2cec90be" providerId="AD" clId="Web-{53D3742B-6D75-4534-AD0B-DD2527DBBCBA}" dt="2020-04-17T22:12:59.409" v="96"/>
          <ac:spMkLst>
            <pc:docMk/>
            <pc:sldMk cId="1880660021" sldId="429"/>
            <ac:spMk id="11" creationId="{952EF6DA-921F-4605-80E6-53B16FB8939A}"/>
          </ac:spMkLst>
        </pc:spChg>
        <pc:graphicFrameChg chg="add">
          <ac:chgData name="Jacob Anthony Vedder" userId="S::jav372@nau.edu::e62aaf39-30ac-497c-acad-7ade2cec90be" providerId="AD" clId="Web-{53D3742B-6D75-4534-AD0B-DD2527DBBCBA}" dt="2020-04-17T22:12:59.409" v="96"/>
          <ac:graphicFrameMkLst>
            <pc:docMk/>
            <pc:sldMk cId="1880660021" sldId="429"/>
            <ac:graphicFrameMk id="6" creationId="{56599B9B-5906-4069-94D5-253B34B8F699}"/>
          </ac:graphicFrameMkLst>
        </pc:graphicFrameChg>
      </pc:sldChg>
      <pc:sldChg chg="addSp delSp modSp mod modTransition modClrScheme chgLayout">
        <pc:chgData name="Jacob Anthony Vedder" userId="S::jav372@nau.edu::e62aaf39-30ac-497c-acad-7ade2cec90be" providerId="AD" clId="Web-{53D3742B-6D75-4534-AD0B-DD2527DBBCBA}" dt="2020-04-17T22:05:33.333" v="94"/>
        <pc:sldMkLst>
          <pc:docMk/>
          <pc:sldMk cId="4000155990" sldId="431"/>
        </pc:sldMkLst>
        <pc:spChg chg="mod">
          <ac:chgData name="Jacob Anthony Vedder" userId="S::jav372@nau.edu::e62aaf39-30ac-497c-acad-7ade2cec90be" providerId="AD" clId="Web-{53D3742B-6D75-4534-AD0B-DD2527DBBCBA}" dt="2020-04-17T22:05:33.333" v="94"/>
          <ac:spMkLst>
            <pc:docMk/>
            <pc:sldMk cId="4000155990" sldId="431"/>
            <ac:spMk id="2" creationId="{EBAC77AA-E8C7-4185-9353-C310BDDF0D89}"/>
          </ac:spMkLst>
        </pc:spChg>
        <pc:spChg chg="add del mod">
          <ac:chgData name="Jacob Anthony Vedder" userId="S::jav372@nau.edu::e62aaf39-30ac-497c-acad-7ade2cec90be" providerId="AD" clId="Web-{53D3742B-6D75-4534-AD0B-DD2527DBBCBA}" dt="2020-04-17T22:05:33.333" v="94"/>
          <ac:spMkLst>
            <pc:docMk/>
            <pc:sldMk cId="4000155990" sldId="431"/>
            <ac:spMk id="3" creationId="{C43B0691-DCFA-46B1-8F8F-3AEFADCCE3DF}"/>
          </ac:spMkLst>
        </pc:spChg>
        <pc:spChg chg="add del">
          <ac:chgData name="Jacob Anthony Vedder" userId="S::jav372@nau.edu::e62aaf39-30ac-497c-acad-7ade2cec90be" providerId="AD" clId="Web-{53D3742B-6D75-4534-AD0B-DD2527DBBCBA}" dt="2020-04-17T22:05:33.333" v="94"/>
          <ac:spMkLst>
            <pc:docMk/>
            <pc:sldMk cId="4000155990" sldId="431"/>
            <ac:spMk id="4" creationId="{A560D09E-7D33-42BA-9239-76B9B2F56C1E}"/>
          </ac:spMkLst>
        </pc:spChg>
        <pc:spChg chg="add">
          <ac:chgData name="Jacob Anthony Vedder" userId="S::jav372@nau.edu::e62aaf39-30ac-497c-acad-7ade2cec90be" providerId="AD" clId="Web-{53D3742B-6D75-4534-AD0B-DD2527DBBCBA}" dt="2020-04-17T22:05:33.333" v="94"/>
          <ac:spMkLst>
            <pc:docMk/>
            <pc:sldMk cId="4000155990" sldId="431"/>
            <ac:spMk id="7" creationId="{0C50A2EB-2C81-4402-8314-FEC10D2B749C}"/>
          </ac:spMkLst>
        </pc:spChg>
        <pc:spChg chg="add del">
          <ac:chgData name="Jacob Anthony Vedder" userId="S::jav372@nau.edu::e62aaf39-30ac-497c-acad-7ade2cec90be" providerId="AD" clId="Web-{53D3742B-6D75-4534-AD0B-DD2527DBBCBA}" dt="2020-04-17T22:05:29.536" v="91"/>
          <ac:spMkLst>
            <pc:docMk/>
            <pc:sldMk cId="4000155990" sldId="431"/>
            <ac:spMk id="11" creationId="{0C50A2EB-2C81-4402-8314-FEC10D2B749C}"/>
          </ac:spMkLst>
        </pc:spChg>
        <pc:graphicFrameChg chg="add del">
          <ac:chgData name="Jacob Anthony Vedder" userId="S::jav372@nau.edu::e62aaf39-30ac-497c-acad-7ade2cec90be" providerId="AD" clId="Web-{53D3742B-6D75-4534-AD0B-DD2527DBBCBA}" dt="2020-04-17T22:05:29.536" v="91"/>
          <ac:graphicFrameMkLst>
            <pc:docMk/>
            <pc:sldMk cId="4000155990" sldId="431"/>
            <ac:graphicFrameMk id="6" creationId="{B9D276FE-DB16-45E9-A034-F910570E3ED7}"/>
          </ac:graphicFrameMkLst>
        </pc:graphicFrameChg>
        <pc:graphicFrameChg chg="add">
          <ac:chgData name="Jacob Anthony Vedder" userId="S::jav372@nau.edu::e62aaf39-30ac-497c-acad-7ade2cec90be" providerId="AD" clId="Web-{53D3742B-6D75-4534-AD0B-DD2527DBBCBA}" dt="2020-04-17T22:05:33.333" v="94"/>
          <ac:graphicFrameMkLst>
            <pc:docMk/>
            <pc:sldMk cId="4000155990" sldId="431"/>
            <ac:graphicFrameMk id="8" creationId="{B9D276FE-DB16-45E9-A034-F910570E3ED7}"/>
          </ac:graphicFrameMkLst>
        </pc:graphicFrameChg>
      </pc:sldChg>
      <pc:sldChg chg="modSp">
        <pc:chgData name="Jacob Anthony Vedder" userId="S::jav372@nau.edu::e62aaf39-30ac-497c-acad-7ade2cec90be" providerId="AD" clId="Web-{53D3742B-6D75-4534-AD0B-DD2527DBBCBA}" dt="2020-04-17T22:04:29.645" v="88" actId="20577"/>
        <pc:sldMkLst>
          <pc:docMk/>
          <pc:sldMk cId="657242803" sldId="435"/>
        </pc:sldMkLst>
        <pc:spChg chg="mod">
          <ac:chgData name="Jacob Anthony Vedder" userId="S::jav372@nau.edu::e62aaf39-30ac-497c-acad-7ade2cec90be" providerId="AD" clId="Web-{53D3742B-6D75-4534-AD0B-DD2527DBBCBA}" dt="2020-04-17T22:04:29.645" v="88" actId="20577"/>
          <ac:spMkLst>
            <pc:docMk/>
            <pc:sldMk cId="657242803" sldId="435"/>
            <ac:spMk id="3" creationId="{A36AAD96-0A9C-4B3B-B0EB-5E1A76AE646B}"/>
          </ac:spMkLst>
        </pc:spChg>
      </pc:sldChg>
    </pc:docChg>
  </pc:docChgLst>
  <pc:docChgLst>
    <pc:chgData name="Ilenn C Johnson" userId="S::icj23@nau.edu::385b1b6f-f0b6-48b1-89cf-28c3453c2377" providerId="AD" clId="Web-{4C2493CE-67D3-5AC7-ACAF-D11CB8867C33}"/>
    <pc:docChg chg="addSld modSld">
      <pc:chgData name="Ilenn C Johnson" userId="S::icj23@nau.edu::385b1b6f-f0b6-48b1-89cf-28c3453c2377" providerId="AD" clId="Web-{4C2493CE-67D3-5AC7-ACAF-D11CB8867C33}" dt="2020-04-17T21:49:41.523" v="3005"/>
      <pc:docMkLst>
        <pc:docMk/>
      </pc:docMkLst>
      <pc:sldChg chg="modSp new">
        <pc:chgData name="Ilenn C Johnson" userId="S::icj23@nau.edu::385b1b6f-f0b6-48b1-89cf-28c3453c2377" providerId="AD" clId="Web-{4C2493CE-67D3-5AC7-ACAF-D11CB8867C33}" dt="2020-04-17T21:01:26.218" v="4" actId="20577"/>
        <pc:sldMkLst>
          <pc:docMk/>
          <pc:sldMk cId="1616679465" sldId="424"/>
        </pc:sldMkLst>
        <pc:spChg chg="mod">
          <ac:chgData name="Ilenn C Johnson" userId="S::icj23@nau.edu::385b1b6f-f0b6-48b1-89cf-28c3453c2377" providerId="AD" clId="Web-{4C2493CE-67D3-5AC7-ACAF-D11CB8867C33}" dt="2020-04-17T21:01:26.218" v="4" actId="20577"/>
          <ac:spMkLst>
            <pc:docMk/>
            <pc:sldMk cId="1616679465" sldId="424"/>
            <ac:spMk id="2" creationId="{D2D6347C-024F-4767-BBB7-E1C097A2B710}"/>
          </ac:spMkLst>
        </pc:spChg>
      </pc:sldChg>
      <pc:sldChg chg="modSp new">
        <pc:chgData name="Ilenn C Johnson" userId="S::icj23@nau.edu::385b1b6f-f0b6-48b1-89cf-28c3453c2377" providerId="AD" clId="Web-{4C2493CE-67D3-5AC7-ACAF-D11CB8867C33}" dt="2020-04-17T21:10:16.042" v="725" actId="20577"/>
        <pc:sldMkLst>
          <pc:docMk/>
          <pc:sldMk cId="959483227" sldId="425"/>
        </pc:sldMkLst>
        <pc:spChg chg="mod">
          <ac:chgData name="Ilenn C Johnson" userId="S::icj23@nau.edu::385b1b6f-f0b6-48b1-89cf-28c3453c2377" providerId="AD" clId="Web-{4C2493CE-67D3-5AC7-ACAF-D11CB8867C33}" dt="2020-04-17T21:02:35.811" v="60" actId="20577"/>
          <ac:spMkLst>
            <pc:docMk/>
            <pc:sldMk cId="959483227" sldId="425"/>
            <ac:spMk id="2" creationId="{071D13D7-CBD7-4726-8AED-58D69DEE6519}"/>
          </ac:spMkLst>
        </pc:spChg>
        <pc:spChg chg="mod">
          <ac:chgData name="Ilenn C Johnson" userId="S::icj23@nau.edu::385b1b6f-f0b6-48b1-89cf-28c3453c2377" providerId="AD" clId="Web-{4C2493CE-67D3-5AC7-ACAF-D11CB8867C33}" dt="2020-04-17T21:10:16.042" v="725" actId="20577"/>
          <ac:spMkLst>
            <pc:docMk/>
            <pc:sldMk cId="959483227" sldId="425"/>
            <ac:spMk id="3" creationId="{7112758E-9423-4EBF-B358-CD1FA0483B16}"/>
          </ac:spMkLst>
        </pc:spChg>
      </pc:sldChg>
      <pc:sldChg chg="addSp delSp modSp new mod modTransition modClrScheme chgLayout">
        <pc:chgData name="Ilenn C Johnson" userId="S::icj23@nau.edu::385b1b6f-f0b6-48b1-89cf-28c3453c2377" providerId="AD" clId="Web-{4C2493CE-67D3-5AC7-ACAF-D11CB8867C33}" dt="2020-04-17T21:48:45.289" v="3002"/>
        <pc:sldMkLst>
          <pc:docMk/>
          <pc:sldMk cId="951347786" sldId="426"/>
        </pc:sldMkLst>
        <pc:spChg chg="mod">
          <ac:chgData name="Ilenn C Johnson" userId="S::icj23@nau.edu::385b1b6f-f0b6-48b1-89cf-28c3453c2377" providerId="AD" clId="Web-{4C2493CE-67D3-5AC7-ACAF-D11CB8867C33}" dt="2020-04-17T21:48:45.289" v="3002"/>
          <ac:spMkLst>
            <pc:docMk/>
            <pc:sldMk cId="951347786" sldId="426"/>
            <ac:spMk id="2" creationId="{45197BB0-C52D-4FA0-8794-26D8658BCC98}"/>
          </ac:spMkLst>
        </pc:spChg>
        <pc:spChg chg="add del mod">
          <ac:chgData name="Ilenn C Johnson" userId="S::icj23@nau.edu::385b1b6f-f0b6-48b1-89cf-28c3453c2377" providerId="AD" clId="Web-{4C2493CE-67D3-5AC7-ACAF-D11CB8867C33}" dt="2020-04-17T21:46:19.447" v="2991"/>
          <ac:spMkLst>
            <pc:docMk/>
            <pc:sldMk cId="951347786" sldId="426"/>
            <ac:spMk id="3" creationId="{8E7B2D65-D2D6-43F8-B451-7BD2D22159A5}"/>
          </ac:spMkLst>
        </pc:spChg>
        <pc:spChg chg="add del">
          <ac:chgData name="Ilenn C Johnson" userId="S::icj23@nau.edu::385b1b6f-f0b6-48b1-89cf-28c3453c2377" providerId="AD" clId="Web-{4C2493CE-67D3-5AC7-ACAF-D11CB8867C33}" dt="2020-04-17T21:46:19.447" v="2991"/>
          <ac:spMkLst>
            <pc:docMk/>
            <pc:sldMk cId="951347786" sldId="426"/>
            <ac:spMk id="4" creationId="{E22D492D-B360-4518-A294-B8B565BF47C5}"/>
          </ac:spMkLst>
        </pc:spChg>
        <pc:spChg chg="add del mod">
          <ac:chgData name="Ilenn C Johnson" userId="S::icj23@nau.edu::385b1b6f-f0b6-48b1-89cf-28c3453c2377" providerId="AD" clId="Web-{4C2493CE-67D3-5AC7-ACAF-D11CB8867C33}" dt="2020-04-17T21:47:08.603" v="2992"/>
          <ac:spMkLst>
            <pc:docMk/>
            <pc:sldMk cId="951347786" sldId="426"/>
            <ac:spMk id="7" creationId="{93F3DDAC-EA83-4250-B8F3-0A461933287B}"/>
          </ac:spMkLst>
        </pc:spChg>
        <pc:spChg chg="add del">
          <ac:chgData name="Ilenn C Johnson" userId="S::icj23@nau.edu::385b1b6f-f0b6-48b1-89cf-28c3453c2377" providerId="AD" clId="Web-{4C2493CE-67D3-5AC7-ACAF-D11CB8867C33}" dt="2020-04-17T21:46:19.384" v="2990"/>
          <ac:spMkLst>
            <pc:docMk/>
            <pc:sldMk cId="951347786" sldId="426"/>
            <ac:spMk id="11" creationId="{B9797F6E-9432-43A2-BB1D-C1094F6183EE}"/>
          </ac:spMkLst>
        </pc:spChg>
        <pc:spChg chg="add del mod">
          <ac:chgData name="Ilenn C Johnson" userId="S::icj23@nau.edu::385b1b6f-f0b6-48b1-89cf-28c3453c2377" providerId="AD" clId="Web-{4C2493CE-67D3-5AC7-ACAF-D11CB8867C33}" dt="2020-04-17T21:48:45.289" v="3002"/>
          <ac:spMkLst>
            <pc:docMk/>
            <pc:sldMk cId="951347786" sldId="426"/>
            <ac:spMk id="13" creationId="{70EAA5E1-5A8C-46AF-AB1C-B984B283DFE9}"/>
          </ac:spMkLst>
        </pc:spChg>
        <pc:spChg chg="add del mod">
          <ac:chgData name="Ilenn C Johnson" userId="S::icj23@nau.edu::385b1b6f-f0b6-48b1-89cf-28c3453c2377" providerId="AD" clId="Web-{4C2493CE-67D3-5AC7-ACAF-D11CB8867C33}" dt="2020-04-17T21:48:45.149" v="3001"/>
          <ac:spMkLst>
            <pc:docMk/>
            <pc:sldMk cId="951347786" sldId="426"/>
            <ac:spMk id="18" creationId="{129AC7DA-2F4E-4F5B-A88F-DEF67FED707E}"/>
          </ac:spMkLst>
        </pc:spChg>
        <pc:graphicFrameChg chg="add del">
          <ac:chgData name="Ilenn C Johnson" userId="S::icj23@nau.edu::385b1b6f-f0b6-48b1-89cf-28c3453c2377" providerId="AD" clId="Web-{4C2493CE-67D3-5AC7-ACAF-D11CB8867C33}" dt="2020-04-17T21:46:19.384" v="2990"/>
          <ac:graphicFrameMkLst>
            <pc:docMk/>
            <pc:sldMk cId="951347786" sldId="426"/>
            <ac:graphicFrameMk id="6" creationId="{468FEF14-5DF2-4B3B-962F-66DC0DD20F30}"/>
          </ac:graphicFrameMkLst>
        </pc:graphicFrameChg>
        <pc:graphicFrameChg chg="add mod modGraphic">
          <ac:chgData name="Ilenn C Johnson" userId="S::icj23@nau.edu::385b1b6f-f0b6-48b1-89cf-28c3453c2377" providerId="AD" clId="Web-{4C2493CE-67D3-5AC7-ACAF-D11CB8867C33}" dt="2020-04-17T21:48:45.289" v="3002"/>
          <ac:graphicFrameMkLst>
            <pc:docMk/>
            <pc:sldMk cId="951347786" sldId="426"/>
            <ac:graphicFrameMk id="8" creationId="{4845A52E-16D5-4E25-A986-B9A29A90A047}"/>
          </ac:graphicFrameMkLst>
        </pc:graphicFrameChg>
      </pc:sldChg>
      <pc:sldChg chg="modSp new">
        <pc:chgData name="Ilenn C Johnson" userId="S::icj23@nau.edu::385b1b6f-f0b6-48b1-89cf-28c3453c2377" providerId="AD" clId="Web-{4C2493CE-67D3-5AC7-ACAF-D11CB8867C33}" dt="2020-04-17T21:02:52.796" v="76" actId="20577"/>
        <pc:sldMkLst>
          <pc:docMk/>
          <pc:sldMk cId="3694926071" sldId="427"/>
        </pc:sldMkLst>
        <pc:spChg chg="mod">
          <ac:chgData name="Ilenn C Johnson" userId="S::icj23@nau.edu::385b1b6f-f0b6-48b1-89cf-28c3453c2377" providerId="AD" clId="Web-{4C2493CE-67D3-5AC7-ACAF-D11CB8867C33}" dt="2020-04-17T21:02:52.796" v="76" actId="20577"/>
          <ac:spMkLst>
            <pc:docMk/>
            <pc:sldMk cId="3694926071" sldId="427"/>
            <ac:spMk id="2" creationId="{F1707EFB-61F3-4703-B416-D3F72D2D9C27}"/>
          </ac:spMkLst>
        </pc:spChg>
      </pc:sldChg>
      <pc:sldChg chg="addSp modSp new">
        <pc:chgData name="Ilenn C Johnson" userId="S::icj23@nau.edu::385b1b6f-f0b6-48b1-89cf-28c3453c2377" providerId="AD" clId="Web-{4C2493CE-67D3-5AC7-ACAF-D11CB8867C33}" dt="2020-04-17T21:29:17.861" v="2096" actId="20577"/>
        <pc:sldMkLst>
          <pc:docMk/>
          <pc:sldMk cId="2924404677" sldId="428"/>
        </pc:sldMkLst>
        <pc:spChg chg="mod">
          <ac:chgData name="Ilenn C Johnson" userId="S::icj23@nau.edu::385b1b6f-f0b6-48b1-89cf-28c3453c2377" providerId="AD" clId="Web-{4C2493CE-67D3-5AC7-ACAF-D11CB8867C33}" dt="2020-04-17T21:03:08.327" v="92" actId="20577"/>
          <ac:spMkLst>
            <pc:docMk/>
            <pc:sldMk cId="2924404677" sldId="428"/>
            <ac:spMk id="2" creationId="{A868BB62-862F-470B-88CF-0F262E42E87E}"/>
          </ac:spMkLst>
        </pc:spChg>
        <pc:spChg chg="mod">
          <ac:chgData name="Ilenn C Johnson" userId="S::icj23@nau.edu::385b1b6f-f0b6-48b1-89cf-28c3453c2377" providerId="AD" clId="Web-{4C2493CE-67D3-5AC7-ACAF-D11CB8867C33}" dt="2020-04-17T21:29:17.861" v="2096" actId="20577"/>
          <ac:spMkLst>
            <pc:docMk/>
            <pc:sldMk cId="2924404677" sldId="428"/>
            <ac:spMk id="3" creationId="{D584DDF4-E8C9-43FC-9271-A71F65286ABF}"/>
          </ac:spMkLst>
        </pc:spChg>
        <pc:picChg chg="add mod">
          <ac:chgData name="Ilenn C Johnson" userId="S::icj23@nau.edu::385b1b6f-f0b6-48b1-89cf-28c3453c2377" providerId="AD" clId="Web-{4C2493CE-67D3-5AC7-ACAF-D11CB8867C33}" dt="2020-04-17T21:19:34.991" v="1700" actId="1076"/>
          <ac:picMkLst>
            <pc:docMk/>
            <pc:sldMk cId="2924404677" sldId="428"/>
            <ac:picMk id="5" creationId="{0FBBBF7E-AE11-4268-B929-F4E936609F08}"/>
          </ac:picMkLst>
        </pc:picChg>
      </pc:sldChg>
      <pc:sldChg chg="modSp new">
        <pc:chgData name="Ilenn C Johnson" userId="S::icj23@nau.edu::385b1b6f-f0b6-48b1-89cf-28c3453c2377" providerId="AD" clId="Web-{4C2493CE-67D3-5AC7-ACAF-D11CB8867C33}" dt="2020-04-17T21:19:47.527" v="1702" actId="20577"/>
        <pc:sldMkLst>
          <pc:docMk/>
          <pc:sldMk cId="1880660021" sldId="429"/>
        </pc:sldMkLst>
        <pc:spChg chg="mod">
          <ac:chgData name="Ilenn C Johnson" userId="S::icj23@nau.edu::385b1b6f-f0b6-48b1-89cf-28c3453c2377" providerId="AD" clId="Web-{4C2493CE-67D3-5AC7-ACAF-D11CB8867C33}" dt="2020-04-17T21:19:47.527" v="1702" actId="20577"/>
          <ac:spMkLst>
            <pc:docMk/>
            <pc:sldMk cId="1880660021" sldId="429"/>
            <ac:spMk id="2" creationId="{DF15ABC2-E24D-495B-AB8B-800DF3E02FFF}"/>
          </ac:spMkLst>
        </pc:spChg>
      </pc:sldChg>
      <pc:sldChg chg="modSp new">
        <pc:chgData name="Ilenn C Johnson" userId="S::icj23@nau.edu::385b1b6f-f0b6-48b1-89cf-28c3453c2377" providerId="AD" clId="Web-{4C2493CE-67D3-5AC7-ACAF-D11CB8867C33}" dt="2020-04-17T21:22:15.474" v="1897" actId="20577"/>
        <pc:sldMkLst>
          <pc:docMk/>
          <pc:sldMk cId="534738144" sldId="430"/>
        </pc:sldMkLst>
        <pc:spChg chg="mod">
          <ac:chgData name="Ilenn C Johnson" userId="S::icj23@nau.edu::385b1b6f-f0b6-48b1-89cf-28c3453c2377" providerId="AD" clId="Web-{4C2493CE-67D3-5AC7-ACAF-D11CB8867C33}" dt="2020-04-17T21:03:34.796" v="120" actId="20577"/>
          <ac:spMkLst>
            <pc:docMk/>
            <pc:sldMk cId="534738144" sldId="430"/>
            <ac:spMk id="2" creationId="{EBE8E435-B9F6-4398-9A9C-83EF49D71125}"/>
          </ac:spMkLst>
        </pc:spChg>
        <pc:spChg chg="mod">
          <ac:chgData name="Ilenn C Johnson" userId="S::icj23@nau.edu::385b1b6f-f0b6-48b1-89cf-28c3453c2377" providerId="AD" clId="Web-{4C2493CE-67D3-5AC7-ACAF-D11CB8867C33}" dt="2020-04-17T21:22:15.474" v="1897" actId="20577"/>
          <ac:spMkLst>
            <pc:docMk/>
            <pc:sldMk cId="534738144" sldId="430"/>
            <ac:spMk id="3" creationId="{D66247E5-0E52-4E1C-AC64-1CBF18B7D6C9}"/>
          </ac:spMkLst>
        </pc:spChg>
      </pc:sldChg>
      <pc:sldChg chg="modSp new">
        <pc:chgData name="Ilenn C Johnson" userId="S::icj23@nau.edu::385b1b6f-f0b6-48b1-89cf-28c3453c2377" providerId="AD" clId="Web-{4C2493CE-67D3-5AC7-ACAF-D11CB8867C33}" dt="2020-04-17T21:33:51.843" v="2457" actId="20577"/>
        <pc:sldMkLst>
          <pc:docMk/>
          <pc:sldMk cId="4000155990" sldId="431"/>
        </pc:sldMkLst>
        <pc:spChg chg="mod">
          <ac:chgData name="Ilenn C Johnson" userId="S::icj23@nau.edu::385b1b6f-f0b6-48b1-89cf-28c3453c2377" providerId="AD" clId="Web-{4C2493CE-67D3-5AC7-ACAF-D11CB8867C33}" dt="2020-04-17T21:03:48.077" v="136" actId="20577"/>
          <ac:spMkLst>
            <pc:docMk/>
            <pc:sldMk cId="4000155990" sldId="431"/>
            <ac:spMk id="2" creationId="{EBAC77AA-E8C7-4185-9353-C310BDDF0D89}"/>
          </ac:spMkLst>
        </pc:spChg>
        <pc:spChg chg="mod">
          <ac:chgData name="Ilenn C Johnson" userId="S::icj23@nau.edu::385b1b6f-f0b6-48b1-89cf-28c3453c2377" providerId="AD" clId="Web-{4C2493CE-67D3-5AC7-ACAF-D11CB8867C33}" dt="2020-04-17T21:33:51.843" v="2457" actId="20577"/>
          <ac:spMkLst>
            <pc:docMk/>
            <pc:sldMk cId="4000155990" sldId="431"/>
            <ac:spMk id="3" creationId="{C43B0691-DCFA-46B1-8F8F-3AEFADCCE3DF}"/>
          </ac:spMkLst>
        </pc:spChg>
      </pc:sldChg>
      <pc:sldChg chg="addSp delSp modSp new mod modTransition modClrScheme chgLayout">
        <pc:chgData name="Ilenn C Johnson" userId="S::icj23@nau.edu::385b1b6f-f0b6-48b1-89cf-28c3453c2377" providerId="AD" clId="Web-{4C2493CE-67D3-5AC7-ACAF-D11CB8867C33}" dt="2020-04-17T21:48:16.540" v="2999" actId="1076"/>
        <pc:sldMkLst>
          <pc:docMk/>
          <pc:sldMk cId="3740560005" sldId="432"/>
        </pc:sldMkLst>
        <pc:spChg chg="mod">
          <ac:chgData name="Ilenn C Johnson" userId="S::icj23@nau.edu::385b1b6f-f0b6-48b1-89cf-28c3453c2377" providerId="AD" clId="Web-{4C2493CE-67D3-5AC7-ACAF-D11CB8867C33}" dt="2020-04-17T21:48:08.383" v="2996"/>
          <ac:spMkLst>
            <pc:docMk/>
            <pc:sldMk cId="3740560005" sldId="432"/>
            <ac:spMk id="2" creationId="{97220781-669D-4F8C-A5AE-6EE92694F26C}"/>
          </ac:spMkLst>
        </pc:spChg>
        <pc:spChg chg="del mod">
          <ac:chgData name="Ilenn C Johnson" userId="S::icj23@nau.edu::385b1b6f-f0b6-48b1-89cf-28c3453c2377" providerId="AD" clId="Web-{4C2493CE-67D3-5AC7-ACAF-D11CB8867C33}" dt="2020-04-17T21:45:01.900" v="2988"/>
          <ac:spMkLst>
            <pc:docMk/>
            <pc:sldMk cId="3740560005" sldId="432"/>
            <ac:spMk id="3" creationId="{C0395232-D3CD-478A-9E83-CCE2AFB6AC4E}"/>
          </ac:spMkLst>
        </pc:spChg>
        <pc:spChg chg="del">
          <ac:chgData name="Ilenn C Johnson" userId="S::icj23@nau.edu::385b1b6f-f0b6-48b1-89cf-28c3453c2377" providerId="AD" clId="Web-{4C2493CE-67D3-5AC7-ACAF-D11CB8867C33}" dt="2020-04-17T21:45:01.900" v="2988"/>
          <ac:spMkLst>
            <pc:docMk/>
            <pc:sldMk cId="3740560005" sldId="432"/>
            <ac:spMk id="4" creationId="{3978D683-6651-4AB0-9AF1-53A04800D742}"/>
          </ac:spMkLst>
        </pc:spChg>
        <pc:spChg chg="add mod">
          <ac:chgData name="Ilenn C Johnson" userId="S::icj23@nau.edu::385b1b6f-f0b6-48b1-89cf-28c3453c2377" providerId="AD" clId="Web-{4C2493CE-67D3-5AC7-ACAF-D11CB8867C33}" dt="2020-04-17T21:48:08.383" v="2996"/>
          <ac:spMkLst>
            <pc:docMk/>
            <pc:sldMk cId="3740560005" sldId="432"/>
            <ac:spMk id="11" creationId="{5EACCCEA-69DA-454C-9127-8B8F9E0BECEA}"/>
          </ac:spMkLst>
        </pc:spChg>
        <pc:graphicFrameChg chg="add mod modGraphic">
          <ac:chgData name="Ilenn C Johnson" userId="S::icj23@nau.edu::385b1b6f-f0b6-48b1-89cf-28c3453c2377" providerId="AD" clId="Web-{4C2493CE-67D3-5AC7-ACAF-D11CB8867C33}" dt="2020-04-17T21:48:16.540" v="2999" actId="1076"/>
          <ac:graphicFrameMkLst>
            <pc:docMk/>
            <pc:sldMk cId="3740560005" sldId="432"/>
            <ac:graphicFrameMk id="6" creationId="{16C4043D-E9C1-43BE-9ECE-A58E5737E4D6}"/>
          </ac:graphicFrameMkLst>
        </pc:graphicFrameChg>
      </pc:sldChg>
      <pc:sldChg chg="addSp delSp modSp new">
        <pc:chgData name="Ilenn C Johnson" userId="S::icj23@nau.edu::385b1b6f-f0b6-48b1-89cf-28c3453c2377" providerId="AD" clId="Web-{4C2493CE-67D3-5AC7-ACAF-D11CB8867C33}" dt="2020-04-17T21:49:41.523" v="3005"/>
        <pc:sldMkLst>
          <pc:docMk/>
          <pc:sldMk cId="1189199683" sldId="433"/>
        </pc:sldMkLst>
        <pc:spChg chg="mod">
          <ac:chgData name="Ilenn C Johnson" userId="S::icj23@nau.edu::385b1b6f-f0b6-48b1-89cf-28c3453c2377" providerId="AD" clId="Web-{4C2493CE-67D3-5AC7-ACAF-D11CB8867C33}" dt="2020-04-17T21:44:37.588" v="2987"/>
          <ac:spMkLst>
            <pc:docMk/>
            <pc:sldMk cId="1189199683" sldId="433"/>
            <ac:spMk id="2" creationId="{2A549891-C957-4B33-9CE9-BFB27494F657}"/>
          </ac:spMkLst>
        </pc:spChg>
        <pc:spChg chg="del mod">
          <ac:chgData name="Ilenn C Johnson" userId="S::icj23@nau.edu::385b1b6f-f0b6-48b1-89cf-28c3453c2377" providerId="AD" clId="Web-{4C2493CE-67D3-5AC7-ACAF-D11CB8867C33}" dt="2020-04-17T21:44:37.588" v="2987"/>
          <ac:spMkLst>
            <pc:docMk/>
            <pc:sldMk cId="1189199683" sldId="433"/>
            <ac:spMk id="3" creationId="{5E933F6E-2A5F-4B5A-8084-C6FD51117E76}"/>
          </ac:spMkLst>
        </pc:spChg>
        <pc:spChg chg="del">
          <ac:chgData name="Ilenn C Johnson" userId="S::icj23@nau.edu::385b1b6f-f0b6-48b1-89cf-28c3453c2377" providerId="AD" clId="Web-{4C2493CE-67D3-5AC7-ACAF-D11CB8867C33}" dt="2020-04-17T21:44:37.588" v="2987"/>
          <ac:spMkLst>
            <pc:docMk/>
            <pc:sldMk cId="1189199683" sldId="433"/>
            <ac:spMk id="4" creationId="{3AE4E97A-16B8-4EDD-9EBB-8C80FB8A9311}"/>
          </ac:spMkLst>
        </pc:spChg>
        <pc:spChg chg="add">
          <ac:chgData name="Ilenn C Johnson" userId="S::icj23@nau.edu::385b1b6f-f0b6-48b1-89cf-28c3453c2377" providerId="AD" clId="Web-{4C2493CE-67D3-5AC7-ACAF-D11CB8867C33}" dt="2020-04-17T21:44:37.588" v="2987"/>
          <ac:spMkLst>
            <pc:docMk/>
            <pc:sldMk cId="1189199683" sldId="433"/>
            <ac:spMk id="11" creationId="{DBDEF53A-177C-4412-9898-E475C1DFA409}"/>
          </ac:spMkLst>
        </pc:spChg>
        <pc:graphicFrameChg chg="add modGraphic">
          <ac:chgData name="Ilenn C Johnson" userId="S::icj23@nau.edu::385b1b6f-f0b6-48b1-89cf-28c3453c2377" providerId="AD" clId="Web-{4C2493CE-67D3-5AC7-ACAF-D11CB8867C33}" dt="2020-04-17T21:49:41.523" v="3005"/>
          <ac:graphicFrameMkLst>
            <pc:docMk/>
            <pc:sldMk cId="1189199683" sldId="433"/>
            <ac:graphicFrameMk id="6" creationId="{E666F64A-1BFA-4F38-A4AE-47A893487740}"/>
          </ac:graphicFrameMkLst>
        </pc:graphicFrameChg>
      </pc:sldChg>
      <pc:sldChg chg="modSp new">
        <pc:chgData name="Ilenn C Johnson" userId="S::icj23@nau.edu::385b1b6f-f0b6-48b1-89cf-28c3453c2377" providerId="AD" clId="Web-{4C2493CE-67D3-5AC7-ACAF-D11CB8867C33}" dt="2020-04-17T21:05:05.326" v="201" actId="20577"/>
        <pc:sldMkLst>
          <pc:docMk/>
          <pc:sldMk cId="1559616652" sldId="434"/>
        </pc:sldMkLst>
        <pc:spChg chg="mod">
          <ac:chgData name="Ilenn C Johnson" userId="S::icj23@nau.edu::385b1b6f-f0b6-48b1-89cf-28c3453c2377" providerId="AD" clId="Web-{4C2493CE-67D3-5AC7-ACAF-D11CB8867C33}" dt="2020-04-17T21:05:05.326" v="201" actId="20577"/>
          <ac:spMkLst>
            <pc:docMk/>
            <pc:sldMk cId="1559616652" sldId="434"/>
            <ac:spMk id="2" creationId="{798F80EC-BF76-4F8F-8743-FCBA77B6169D}"/>
          </ac:spMkLst>
        </pc:spChg>
      </pc:sldChg>
      <pc:sldChg chg="modSp new">
        <pc:chgData name="Ilenn C Johnson" userId="S::icj23@nau.edu::385b1b6f-f0b6-48b1-89cf-28c3453c2377" providerId="AD" clId="Web-{4C2493CE-67D3-5AC7-ACAF-D11CB8867C33}" dt="2020-04-17T21:05:29.044" v="207" actId="20577"/>
        <pc:sldMkLst>
          <pc:docMk/>
          <pc:sldMk cId="657242803" sldId="435"/>
        </pc:sldMkLst>
        <pc:spChg chg="mod">
          <ac:chgData name="Ilenn C Johnson" userId="S::icj23@nau.edu::385b1b6f-f0b6-48b1-89cf-28c3453c2377" providerId="AD" clId="Web-{4C2493CE-67D3-5AC7-ACAF-D11CB8867C33}" dt="2020-04-17T21:05:29.044" v="207" actId="20577"/>
          <ac:spMkLst>
            <pc:docMk/>
            <pc:sldMk cId="657242803" sldId="435"/>
            <ac:spMk id="2" creationId="{B14C877B-91C5-49A4-BF80-BBD2E34C4ECF}"/>
          </ac:spMkLst>
        </pc:spChg>
      </pc:sldChg>
      <pc:sldChg chg="modSp new">
        <pc:chgData name="Ilenn C Johnson" userId="S::icj23@nau.edu::385b1b6f-f0b6-48b1-89cf-28c3453c2377" providerId="AD" clId="Web-{4C2493CE-67D3-5AC7-ACAF-D11CB8867C33}" dt="2020-04-17T21:42:27.652" v="2808" actId="20577"/>
        <pc:sldMkLst>
          <pc:docMk/>
          <pc:sldMk cId="17676750" sldId="436"/>
        </pc:sldMkLst>
        <pc:spChg chg="mod">
          <ac:chgData name="Ilenn C Johnson" userId="S::icj23@nau.edu::385b1b6f-f0b6-48b1-89cf-28c3453c2377" providerId="AD" clId="Web-{4C2493CE-67D3-5AC7-ACAF-D11CB8867C33}" dt="2020-04-17T21:05:40.294" v="218" actId="20577"/>
          <ac:spMkLst>
            <pc:docMk/>
            <pc:sldMk cId="17676750" sldId="436"/>
            <ac:spMk id="2" creationId="{D99BABFC-01BA-422E-8B56-60AD35039847}"/>
          </ac:spMkLst>
        </pc:spChg>
        <pc:spChg chg="mod">
          <ac:chgData name="Ilenn C Johnson" userId="S::icj23@nau.edu::385b1b6f-f0b6-48b1-89cf-28c3453c2377" providerId="AD" clId="Web-{4C2493CE-67D3-5AC7-ACAF-D11CB8867C33}" dt="2020-04-17T21:42:27.652" v="2808" actId="20577"/>
          <ac:spMkLst>
            <pc:docMk/>
            <pc:sldMk cId="17676750" sldId="436"/>
            <ac:spMk id="3" creationId="{3260D183-8C48-4038-841C-1E0A29D3136D}"/>
          </ac:spMkLst>
        </pc:spChg>
      </pc:sldChg>
    </pc:docChg>
  </pc:docChgLst>
  <pc:docChgLst>
    <pc:chgData name="Cullen Matilliano" userId="088fd00b-ef63-4a0f-9809-5d366d27103a" providerId="ADAL" clId="{C0260529-32BA-4207-B573-E7DF5B4D396A}"/>
    <pc:docChg chg="modSld">
      <pc:chgData name="Cullen Matilliano" userId="088fd00b-ef63-4a0f-9809-5d366d27103a" providerId="ADAL" clId="{C0260529-32BA-4207-B573-E7DF5B4D396A}" dt="2020-04-17T22:43:41.744" v="7" actId="20577"/>
      <pc:docMkLst>
        <pc:docMk/>
      </pc:docMkLst>
      <pc:sldChg chg="modSp">
        <pc:chgData name="Cullen Matilliano" userId="088fd00b-ef63-4a0f-9809-5d366d27103a" providerId="ADAL" clId="{C0260529-32BA-4207-B573-E7DF5B4D396A}" dt="2020-04-17T22:43:41.744" v="7" actId="20577"/>
        <pc:sldMkLst>
          <pc:docMk/>
          <pc:sldMk cId="17676750" sldId="436"/>
        </pc:sldMkLst>
        <pc:spChg chg="mod">
          <ac:chgData name="Cullen Matilliano" userId="088fd00b-ef63-4a0f-9809-5d366d27103a" providerId="ADAL" clId="{C0260529-32BA-4207-B573-E7DF5B4D396A}" dt="2020-04-17T22:43:41.744" v="7" actId="20577"/>
          <ac:spMkLst>
            <pc:docMk/>
            <pc:sldMk cId="17676750" sldId="436"/>
            <ac:spMk id="3" creationId="{3260D183-8C48-4038-841C-1E0A29D3136D}"/>
          </ac:spMkLst>
        </pc:spChg>
      </pc:sldChg>
    </pc:docChg>
  </pc:docChgLst>
  <pc:docChgLst>
    <pc:chgData name="Ilenn C Johnson" userId="S::icj23@nau.edu::385b1b6f-f0b6-48b1-89cf-28c3453c2377" providerId="AD" clId="Web-{4100706D-E575-66CE-066F-092747B1C072}"/>
    <pc:docChg chg="modSld">
      <pc:chgData name="Ilenn C Johnson" userId="S::icj23@nau.edu::385b1b6f-f0b6-48b1-89cf-28c3453c2377" providerId="AD" clId="Web-{4100706D-E575-66CE-066F-092747B1C072}" dt="2020-04-18T01:12:19.084" v="1" actId="20577"/>
      <pc:docMkLst>
        <pc:docMk/>
      </pc:docMkLst>
      <pc:sldChg chg="modSp">
        <pc:chgData name="Ilenn C Johnson" userId="S::icj23@nau.edu::385b1b6f-f0b6-48b1-89cf-28c3453c2377" providerId="AD" clId="Web-{4100706D-E575-66CE-066F-092747B1C072}" dt="2020-04-18T01:12:19.068" v="0" actId="20577"/>
        <pc:sldMkLst>
          <pc:docMk/>
          <pc:sldMk cId="657242803" sldId="435"/>
        </pc:sldMkLst>
        <pc:spChg chg="mod">
          <ac:chgData name="Ilenn C Johnson" userId="S::icj23@nau.edu::385b1b6f-f0b6-48b1-89cf-28c3453c2377" providerId="AD" clId="Web-{4100706D-E575-66CE-066F-092747B1C072}" dt="2020-04-18T01:12:19.068" v="0" actId="20577"/>
          <ac:spMkLst>
            <pc:docMk/>
            <pc:sldMk cId="657242803" sldId="435"/>
            <ac:spMk id="3" creationId="{A36AAD96-0A9C-4B3B-B0EB-5E1A76AE646B}"/>
          </ac:spMkLst>
        </pc:spChg>
      </pc:sldChg>
    </pc:docChg>
  </pc:docChgLst>
  <pc:docChgLst>
    <pc:chgData name="Jacob Anthony Vedder" userId="S::jav372@nau.edu::e62aaf39-30ac-497c-acad-7ade2cec90be" providerId="AD" clId="Web-{BD1FC4AF-7DD9-4294-9F0D-D66F9057CA45}"/>
    <pc:docChg chg="modSld">
      <pc:chgData name="Jacob Anthony Vedder" userId="S::jav372@nau.edu::e62aaf39-30ac-497c-acad-7ade2cec90be" providerId="AD" clId="Web-{BD1FC4AF-7DD9-4294-9F0D-D66F9057CA45}" dt="2020-04-17T22:30:36.030" v="718"/>
      <pc:docMkLst>
        <pc:docMk/>
      </pc:docMkLst>
      <pc:sldChg chg="addSp delSp modSp mod modTransition modClrScheme chgLayout">
        <pc:chgData name="Jacob Anthony Vedder" userId="S::jav372@nau.edu::e62aaf39-30ac-497c-acad-7ade2cec90be" providerId="AD" clId="Web-{BD1FC4AF-7DD9-4294-9F0D-D66F9057CA45}" dt="2020-04-17T22:30:36.030" v="718"/>
        <pc:sldMkLst>
          <pc:docMk/>
          <pc:sldMk cId="3694926071" sldId="427"/>
        </pc:sldMkLst>
        <pc:spChg chg="mod">
          <ac:chgData name="Jacob Anthony Vedder" userId="S::jav372@nau.edu::e62aaf39-30ac-497c-acad-7ade2cec90be" providerId="AD" clId="Web-{BD1FC4AF-7DD9-4294-9F0D-D66F9057CA45}" dt="2020-04-17T22:28:46.076" v="703"/>
          <ac:spMkLst>
            <pc:docMk/>
            <pc:sldMk cId="3694926071" sldId="427"/>
            <ac:spMk id="2" creationId="{F1707EFB-61F3-4703-B416-D3F72D2D9C27}"/>
          </ac:spMkLst>
        </pc:spChg>
        <pc:spChg chg="add del mod">
          <ac:chgData name="Jacob Anthony Vedder" userId="S::jav372@nau.edu::e62aaf39-30ac-497c-acad-7ade2cec90be" providerId="AD" clId="Web-{BD1FC4AF-7DD9-4294-9F0D-D66F9057CA45}" dt="2020-04-17T22:28:46.076" v="703"/>
          <ac:spMkLst>
            <pc:docMk/>
            <pc:sldMk cId="3694926071" sldId="427"/>
            <ac:spMk id="3" creationId="{758BCC5A-D255-4298-BD89-C14DF4F3B489}"/>
          </ac:spMkLst>
        </pc:spChg>
        <pc:spChg chg="add del">
          <ac:chgData name="Jacob Anthony Vedder" userId="S::jav372@nau.edu::e62aaf39-30ac-497c-acad-7ade2cec90be" providerId="AD" clId="Web-{BD1FC4AF-7DD9-4294-9F0D-D66F9057CA45}" dt="2020-04-17T22:28:46.076" v="703"/>
          <ac:spMkLst>
            <pc:docMk/>
            <pc:sldMk cId="3694926071" sldId="427"/>
            <ac:spMk id="4" creationId="{0D4DD91C-856F-4FBB-94D0-5C990A695D82}"/>
          </ac:spMkLst>
        </pc:spChg>
        <pc:spChg chg="add del">
          <ac:chgData name="Jacob Anthony Vedder" userId="S::jav372@nau.edu::e62aaf39-30ac-497c-acad-7ade2cec90be" providerId="AD" clId="Web-{BD1FC4AF-7DD9-4294-9F0D-D66F9057CA45}" dt="2020-04-17T22:30:36.030" v="718"/>
          <ac:spMkLst>
            <pc:docMk/>
            <pc:sldMk cId="3694926071" sldId="427"/>
            <ac:spMk id="8" creationId="{2C124227-EC54-49BC-AE96-60FE1B6D4679}"/>
          </ac:spMkLst>
        </pc:spChg>
        <pc:spChg chg="add del">
          <ac:chgData name="Jacob Anthony Vedder" userId="S::jav372@nau.edu::e62aaf39-30ac-497c-acad-7ade2cec90be" providerId="AD" clId="Web-{BD1FC4AF-7DD9-4294-9F0D-D66F9057CA45}" dt="2020-04-17T22:28:42.451" v="700"/>
          <ac:spMkLst>
            <pc:docMk/>
            <pc:sldMk cId="3694926071" sldId="427"/>
            <ac:spMk id="11" creationId="{2C124227-EC54-49BC-AE96-60FE1B6D4679}"/>
          </ac:spMkLst>
        </pc:spChg>
        <pc:spChg chg="add del">
          <ac:chgData name="Jacob Anthony Vedder" userId="S::jav372@nau.edu::e62aaf39-30ac-497c-acad-7ade2cec90be" providerId="AD" clId="Web-{BD1FC4AF-7DD9-4294-9F0D-D66F9057CA45}" dt="2020-04-17T22:30:35.983" v="717"/>
          <ac:spMkLst>
            <pc:docMk/>
            <pc:sldMk cId="3694926071" sldId="427"/>
            <ac:spMk id="12" creationId="{71FCF418-A963-45CF-B8FE-991646CD04E6}"/>
          </ac:spMkLst>
        </pc:spChg>
        <pc:spChg chg="add">
          <ac:chgData name="Jacob Anthony Vedder" userId="S::jav372@nau.edu::e62aaf39-30ac-497c-acad-7ade2cec90be" providerId="AD" clId="Web-{BD1FC4AF-7DD9-4294-9F0D-D66F9057CA45}" dt="2020-04-17T22:30:36.030" v="718"/>
          <ac:spMkLst>
            <pc:docMk/>
            <pc:sldMk cId="3694926071" sldId="427"/>
            <ac:spMk id="13" creationId="{8DB512BF-8FB6-4717-B00A-75025BF99C64}"/>
          </ac:spMkLst>
        </pc:spChg>
        <pc:spChg chg="add del">
          <ac:chgData name="Jacob Anthony Vedder" userId="S::jav372@nau.edu::e62aaf39-30ac-497c-acad-7ade2cec90be" providerId="AD" clId="Web-{BD1FC4AF-7DD9-4294-9F0D-D66F9057CA45}" dt="2020-04-17T22:30:32.701" v="715"/>
          <ac:spMkLst>
            <pc:docMk/>
            <pc:sldMk cId="3694926071" sldId="427"/>
            <ac:spMk id="14" creationId="{8DB512BF-8FB6-4717-B00A-75025BF99C64}"/>
          </ac:spMkLst>
        </pc:spChg>
        <pc:graphicFrameChg chg="add del">
          <ac:chgData name="Jacob Anthony Vedder" userId="S::jav372@nau.edu::e62aaf39-30ac-497c-acad-7ade2cec90be" providerId="AD" clId="Web-{BD1FC4AF-7DD9-4294-9F0D-D66F9057CA45}" dt="2020-04-17T22:28:42.451" v="700"/>
          <ac:graphicFrameMkLst>
            <pc:docMk/>
            <pc:sldMk cId="3694926071" sldId="427"/>
            <ac:graphicFrameMk id="6" creationId="{8F8B4ECD-3FB8-45E5-85AD-CB4B48FD0053}"/>
          </ac:graphicFrameMkLst>
        </pc:graphicFrameChg>
        <pc:graphicFrameChg chg="add del mod">
          <ac:chgData name="Jacob Anthony Vedder" userId="S::jav372@nau.edu::e62aaf39-30ac-497c-acad-7ade2cec90be" providerId="AD" clId="Web-{BD1FC4AF-7DD9-4294-9F0D-D66F9057CA45}" dt="2020-04-17T22:28:45.998" v="702"/>
          <ac:graphicFrameMkLst>
            <pc:docMk/>
            <pc:sldMk cId="3694926071" sldId="427"/>
            <ac:graphicFrameMk id="7" creationId="{10488481-FE67-4032-BF85-8E556E469E67}"/>
          </ac:graphicFrameMkLst>
        </pc:graphicFrameChg>
        <pc:graphicFrameChg chg="add mod modGraphic">
          <ac:chgData name="Jacob Anthony Vedder" userId="S::jav372@nau.edu::e62aaf39-30ac-497c-acad-7ade2cec90be" providerId="AD" clId="Web-{BD1FC4AF-7DD9-4294-9F0D-D66F9057CA45}" dt="2020-04-17T22:30:36.030" v="718"/>
          <ac:graphicFrameMkLst>
            <pc:docMk/>
            <pc:sldMk cId="3694926071" sldId="427"/>
            <ac:graphicFrameMk id="9" creationId="{8F8B4ECD-3FB8-45E5-85AD-CB4B48FD0053}"/>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1E999-6FB7-4513-BC2C-F9BCE05249D1}"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2031E83D-3316-408B-9DC5-5524543ABE17}">
      <dgm:prSet/>
      <dgm:spPr/>
      <dgm:t>
        <a:bodyPr/>
        <a:lstStyle/>
        <a:p>
          <a:r>
            <a:rPr lang="en-US"/>
            <a:t>Pertaining to:</a:t>
          </a:r>
        </a:p>
      </dgm:t>
    </dgm:pt>
    <dgm:pt modelId="{92B0CA11-DF4A-4C0B-8434-536CF58F7D65}" type="parTrans" cxnId="{F3564076-A42A-49C6-8EC6-DC1A4C36B393}">
      <dgm:prSet/>
      <dgm:spPr/>
      <dgm:t>
        <a:bodyPr/>
        <a:lstStyle/>
        <a:p>
          <a:endParaRPr lang="en-US"/>
        </a:p>
      </dgm:t>
    </dgm:pt>
    <dgm:pt modelId="{1D3DB9DE-CCE3-4914-A65D-53C6D731C691}" type="sibTrans" cxnId="{F3564076-A42A-49C6-8EC6-DC1A4C36B393}">
      <dgm:prSet/>
      <dgm:spPr/>
      <dgm:t>
        <a:bodyPr/>
        <a:lstStyle/>
        <a:p>
          <a:endParaRPr lang="en-US"/>
        </a:p>
      </dgm:t>
    </dgm:pt>
    <dgm:pt modelId="{DD2C3F9A-58C2-4306-955F-C9FC600983BD}">
      <dgm:prSet/>
      <dgm:spPr/>
      <dgm:t>
        <a:bodyPr/>
        <a:lstStyle/>
        <a:p>
          <a:r>
            <a:rPr lang="en-US"/>
            <a:t>Shock and Vibration</a:t>
          </a:r>
        </a:p>
      </dgm:t>
    </dgm:pt>
    <dgm:pt modelId="{A0E83944-9D84-4886-B01D-A63AFE19DD0F}" type="parTrans" cxnId="{5FF5FE95-EA16-4869-B1ED-35D241497AAA}">
      <dgm:prSet/>
      <dgm:spPr/>
      <dgm:t>
        <a:bodyPr/>
        <a:lstStyle/>
        <a:p>
          <a:endParaRPr lang="en-US"/>
        </a:p>
      </dgm:t>
    </dgm:pt>
    <dgm:pt modelId="{E926922F-475A-4B7F-B89B-AE4864AEF0B5}" type="sibTrans" cxnId="{5FF5FE95-EA16-4869-B1ED-35D241497AAA}">
      <dgm:prSet/>
      <dgm:spPr/>
      <dgm:t>
        <a:bodyPr/>
        <a:lstStyle/>
        <a:p>
          <a:endParaRPr lang="en-US"/>
        </a:p>
      </dgm:t>
    </dgm:pt>
    <dgm:pt modelId="{9DDB04E0-230B-4084-ADE3-CE3D9CE642F3}">
      <dgm:prSet/>
      <dgm:spPr/>
      <dgm:t>
        <a:bodyPr/>
        <a:lstStyle/>
        <a:p>
          <a:r>
            <a:rPr lang="en-US"/>
            <a:t>Pressure </a:t>
          </a:r>
        </a:p>
      </dgm:t>
    </dgm:pt>
    <dgm:pt modelId="{F30EF79D-9EB5-4B9D-A1E0-53C44FBDF4B4}" type="parTrans" cxnId="{80C27EBE-7962-463D-BEA2-66886D65CEFB}">
      <dgm:prSet/>
      <dgm:spPr/>
      <dgm:t>
        <a:bodyPr/>
        <a:lstStyle/>
        <a:p>
          <a:endParaRPr lang="en-US"/>
        </a:p>
      </dgm:t>
    </dgm:pt>
    <dgm:pt modelId="{09ACD2C3-313B-42DD-9BB0-8D4ECA828090}" type="sibTrans" cxnId="{80C27EBE-7962-463D-BEA2-66886D65CEFB}">
      <dgm:prSet/>
      <dgm:spPr/>
      <dgm:t>
        <a:bodyPr/>
        <a:lstStyle/>
        <a:p>
          <a:endParaRPr lang="en-US"/>
        </a:p>
      </dgm:t>
    </dgm:pt>
    <dgm:pt modelId="{86B44919-3FCD-476A-8FD6-3B3D9037EDEF}">
      <dgm:prSet/>
      <dgm:spPr/>
      <dgm:t>
        <a:bodyPr/>
        <a:lstStyle/>
        <a:p>
          <a:r>
            <a:rPr lang="en-US"/>
            <a:t>Flow</a:t>
          </a:r>
        </a:p>
      </dgm:t>
    </dgm:pt>
    <dgm:pt modelId="{CDCD092D-0EA4-430B-BDEB-32902F1B38CA}" type="parTrans" cxnId="{4235D594-857B-4F74-94C1-7EF87089274B}">
      <dgm:prSet/>
      <dgm:spPr/>
      <dgm:t>
        <a:bodyPr/>
        <a:lstStyle/>
        <a:p>
          <a:endParaRPr lang="en-US"/>
        </a:p>
      </dgm:t>
    </dgm:pt>
    <dgm:pt modelId="{C9466B4B-FF24-46B0-B6E0-AF8D40E25523}" type="sibTrans" cxnId="{4235D594-857B-4F74-94C1-7EF87089274B}">
      <dgm:prSet/>
      <dgm:spPr/>
      <dgm:t>
        <a:bodyPr/>
        <a:lstStyle/>
        <a:p>
          <a:endParaRPr lang="en-US"/>
        </a:p>
      </dgm:t>
    </dgm:pt>
    <dgm:pt modelId="{ACC2D4C5-C95E-4FF8-B6FD-1833B5EFB4D8}">
      <dgm:prSet/>
      <dgm:spPr/>
      <dgm:t>
        <a:bodyPr/>
        <a:lstStyle/>
        <a:p>
          <a:r>
            <a:rPr lang="en-US"/>
            <a:t>Temperature / FireProofing</a:t>
          </a:r>
        </a:p>
      </dgm:t>
    </dgm:pt>
    <dgm:pt modelId="{AC7F9127-9262-44C5-BEAF-BF358229B3BC}" type="parTrans" cxnId="{97008944-EAF8-43FC-AD71-8F1AF2A551F0}">
      <dgm:prSet/>
      <dgm:spPr/>
      <dgm:t>
        <a:bodyPr/>
        <a:lstStyle/>
        <a:p>
          <a:endParaRPr lang="en-US"/>
        </a:p>
      </dgm:t>
    </dgm:pt>
    <dgm:pt modelId="{A4A8DB26-E289-45C1-875F-81FA353E77BF}" type="sibTrans" cxnId="{97008944-EAF8-43FC-AD71-8F1AF2A551F0}">
      <dgm:prSet/>
      <dgm:spPr/>
      <dgm:t>
        <a:bodyPr/>
        <a:lstStyle/>
        <a:p>
          <a:endParaRPr lang="en-US"/>
        </a:p>
      </dgm:t>
    </dgm:pt>
    <dgm:pt modelId="{212514FF-ABEC-4E8A-A0F8-C18631A1D6B5}">
      <dgm:prSet/>
      <dgm:spPr/>
      <dgm:t>
        <a:bodyPr/>
        <a:lstStyle/>
        <a:p>
          <a:r>
            <a:rPr lang="en-US"/>
            <a:t>Weight / Size</a:t>
          </a:r>
        </a:p>
      </dgm:t>
    </dgm:pt>
    <dgm:pt modelId="{BF77BABC-9C26-403B-9E9B-D5185D314070}" type="parTrans" cxnId="{9B15380B-9194-4643-8676-F98F9F8B702C}">
      <dgm:prSet/>
      <dgm:spPr/>
      <dgm:t>
        <a:bodyPr/>
        <a:lstStyle/>
        <a:p>
          <a:endParaRPr lang="en-US"/>
        </a:p>
      </dgm:t>
    </dgm:pt>
    <dgm:pt modelId="{B876061B-54DC-424B-9ED1-4928F8F64E7B}" type="sibTrans" cxnId="{9B15380B-9194-4643-8676-F98F9F8B702C}">
      <dgm:prSet/>
      <dgm:spPr/>
      <dgm:t>
        <a:bodyPr/>
        <a:lstStyle/>
        <a:p>
          <a:endParaRPr lang="en-US"/>
        </a:p>
      </dgm:t>
    </dgm:pt>
    <dgm:pt modelId="{833B9F5C-733F-4756-BF38-632AFC055F2D}">
      <dgm:prSet/>
      <dgm:spPr/>
      <dgm:t>
        <a:bodyPr/>
        <a:lstStyle/>
        <a:p>
          <a:r>
            <a:rPr lang="en-US"/>
            <a:t>In order to satisfy:</a:t>
          </a:r>
        </a:p>
      </dgm:t>
    </dgm:pt>
    <dgm:pt modelId="{A4E5E751-76F1-48A0-8540-3B00470A36F4}" type="parTrans" cxnId="{4A577CC5-AB78-4F7C-AF86-7AA0E2E9D5FA}">
      <dgm:prSet/>
      <dgm:spPr/>
      <dgm:t>
        <a:bodyPr/>
        <a:lstStyle/>
        <a:p>
          <a:endParaRPr lang="en-US"/>
        </a:p>
      </dgm:t>
    </dgm:pt>
    <dgm:pt modelId="{B70AB459-6C66-47B1-A1C7-6091EC56C221}" type="sibTrans" cxnId="{4A577CC5-AB78-4F7C-AF86-7AA0E2E9D5FA}">
      <dgm:prSet/>
      <dgm:spPr/>
      <dgm:t>
        <a:bodyPr/>
        <a:lstStyle/>
        <a:p>
          <a:endParaRPr lang="en-US"/>
        </a:p>
      </dgm:t>
    </dgm:pt>
    <dgm:pt modelId="{A467F2CD-74A6-4DCD-BE3D-F1D9560C120D}">
      <dgm:prSet/>
      <dgm:spPr/>
      <dgm:t>
        <a:bodyPr/>
        <a:lstStyle/>
        <a:p>
          <a:r>
            <a:rPr lang="en-US"/>
            <a:t>Cycle Durability</a:t>
          </a:r>
        </a:p>
      </dgm:t>
    </dgm:pt>
    <dgm:pt modelId="{142F1510-59C7-4417-9BEB-97183EE52785}" type="parTrans" cxnId="{3D889346-9373-4A9C-B8CA-FF8C32937D7F}">
      <dgm:prSet/>
      <dgm:spPr/>
      <dgm:t>
        <a:bodyPr/>
        <a:lstStyle/>
        <a:p>
          <a:endParaRPr lang="en-US"/>
        </a:p>
      </dgm:t>
    </dgm:pt>
    <dgm:pt modelId="{912720F2-9EB7-49D7-B734-D60EBA72B5C3}" type="sibTrans" cxnId="{3D889346-9373-4A9C-B8CA-FF8C32937D7F}">
      <dgm:prSet/>
      <dgm:spPr/>
      <dgm:t>
        <a:bodyPr/>
        <a:lstStyle/>
        <a:p>
          <a:endParaRPr lang="en-US"/>
        </a:p>
      </dgm:t>
    </dgm:pt>
    <dgm:pt modelId="{305D11F0-7006-4A83-AAD6-8452F2575874}">
      <dgm:prSet/>
      <dgm:spPr/>
      <dgm:t>
        <a:bodyPr/>
        <a:lstStyle/>
        <a:p>
          <a:r>
            <a:rPr lang="en-US"/>
            <a:t>System Safety against overpressure</a:t>
          </a:r>
        </a:p>
      </dgm:t>
    </dgm:pt>
    <dgm:pt modelId="{D318185A-3081-4D82-AE2F-07473D35DE9A}" type="parTrans" cxnId="{60CDB4DB-3106-4740-8002-D732AEB1222C}">
      <dgm:prSet/>
      <dgm:spPr/>
      <dgm:t>
        <a:bodyPr/>
        <a:lstStyle/>
        <a:p>
          <a:endParaRPr lang="en-US"/>
        </a:p>
      </dgm:t>
    </dgm:pt>
    <dgm:pt modelId="{8A94F9C1-8AFE-4A6B-871D-9DEE41880F27}" type="sibTrans" cxnId="{60CDB4DB-3106-4740-8002-D732AEB1222C}">
      <dgm:prSet/>
      <dgm:spPr/>
      <dgm:t>
        <a:bodyPr/>
        <a:lstStyle/>
        <a:p>
          <a:endParaRPr lang="en-US"/>
        </a:p>
      </dgm:t>
    </dgm:pt>
    <dgm:pt modelId="{D05166CD-CCDF-4CF0-A932-2637BB08CB20}">
      <dgm:prSet/>
      <dgm:spPr/>
      <dgm:t>
        <a:bodyPr/>
        <a:lstStyle/>
        <a:p>
          <a:r>
            <a:rPr lang="en-US"/>
            <a:t>OCD sensor environment</a:t>
          </a:r>
        </a:p>
      </dgm:t>
    </dgm:pt>
    <dgm:pt modelId="{E4519990-78B5-438D-ACC2-8492A2BAB7EB}" type="parTrans" cxnId="{4CFD37B2-4B89-45E8-A018-E5A7ED9BE74B}">
      <dgm:prSet/>
      <dgm:spPr/>
      <dgm:t>
        <a:bodyPr/>
        <a:lstStyle/>
        <a:p>
          <a:endParaRPr lang="en-US"/>
        </a:p>
      </dgm:t>
    </dgm:pt>
    <dgm:pt modelId="{2743D2D0-025C-40E4-B48E-97907B073661}" type="sibTrans" cxnId="{4CFD37B2-4B89-45E8-A018-E5A7ED9BE74B}">
      <dgm:prSet/>
      <dgm:spPr/>
      <dgm:t>
        <a:bodyPr/>
        <a:lstStyle/>
        <a:p>
          <a:endParaRPr lang="en-US"/>
        </a:p>
      </dgm:t>
    </dgm:pt>
    <dgm:pt modelId="{E223CC31-D9FB-4FCF-B138-41804BEF7474}">
      <dgm:prSet/>
      <dgm:spPr/>
      <dgm:t>
        <a:bodyPr/>
        <a:lstStyle/>
        <a:p>
          <a:r>
            <a:rPr lang="en-US"/>
            <a:t>System safety against Fire / Leaks</a:t>
          </a:r>
        </a:p>
      </dgm:t>
    </dgm:pt>
    <dgm:pt modelId="{699A8CF3-5FB7-4C92-AFB5-ABC62248A15A}" type="parTrans" cxnId="{4C7E061A-7FD3-46D8-8F91-2FA49B3D7259}">
      <dgm:prSet/>
      <dgm:spPr/>
      <dgm:t>
        <a:bodyPr/>
        <a:lstStyle/>
        <a:p>
          <a:endParaRPr lang="en-US"/>
        </a:p>
      </dgm:t>
    </dgm:pt>
    <dgm:pt modelId="{AC3E656F-9997-4538-B18F-23D874DB2EF5}" type="sibTrans" cxnId="{4C7E061A-7FD3-46D8-8F91-2FA49B3D7259}">
      <dgm:prSet/>
      <dgm:spPr/>
      <dgm:t>
        <a:bodyPr/>
        <a:lstStyle/>
        <a:p>
          <a:endParaRPr lang="en-US"/>
        </a:p>
      </dgm:t>
    </dgm:pt>
    <dgm:pt modelId="{76319FD9-DDA6-435A-A5E9-59FAA9E71526}" type="pres">
      <dgm:prSet presAssocID="{B5F1E999-6FB7-4513-BC2C-F9BCE05249D1}" presName="linear" presStyleCnt="0">
        <dgm:presLayoutVars>
          <dgm:animLvl val="lvl"/>
          <dgm:resizeHandles val="exact"/>
        </dgm:presLayoutVars>
      </dgm:prSet>
      <dgm:spPr/>
    </dgm:pt>
    <dgm:pt modelId="{43DBFF9A-523C-4F06-9815-7723D8F0E0BE}" type="pres">
      <dgm:prSet presAssocID="{2031E83D-3316-408B-9DC5-5524543ABE17}" presName="parentText" presStyleLbl="node1" presStyleIdx="0" presStyleCnt="2">
        <dgm:presLayoutVars>
          <dgm:chMax val="0"/>
          <dgm:bulletEnabled val="1"/>
        </dgm:presLayoutVars>
      </dgm:prSet>
      <dgm:spPr/>
    </dgm:pt>
    <dgm:pt modelId="{B3AAC5D6-4C31-4C89-94CE-C713F39552FE}" type="pres">
      <dgm:prSet presAssocID="{2031E83D-3316-408B-9DC5-5524543ABE17}" presName="childText" presStyleLbl="revTx" presStyleIdx="0" presStyleCnt="2">
        <dgm:presLayoutVars>
          <dgm:bulletEnabled val="1"/>
        </dgm:presLayoutVars>
      </dgm:prSet>
      <dgm:spPr/>
    </dgm:pt>
    <dgm:pt modelId="{AE4E96BB-FF18-4CE8-9BFB-B285AE6974D7}" type="pres">
      <dgm:prSet presAssocID="{833B9F5C-733F-4756-BF38-632AFC055F2D}" presName="parentText" presStyleLbl="node1" presStyleIdx="1" presStyleCnt="2">
        <dgm:presLayoutVars>
          <dgm:chMax val="0"/>
          <dgm:bulletEnabled val="1"/>
        </dgm:presLayoutVars>
      </dgm:prSet>
      <dgm:spPr/>
    </dgm:pt>
    <dgm:pt modelId="{D7BBB258-8365-4449-A5E9-9BEE00DBD617}" type="pres">
      <dgm:prSet presAssocID="{833B9F5C-733F-4756-BF38-632AFC055F2D}" presName="childText" presStyleLbl="revTx" presStyleIdx="1" presStyleCnt="2">
        <dgm:presLayoutVars>
          <dgm:bulletEnabled val="1"/>
        </dgm:presLayoutVars>
      </dgm:prSet>
      <dgm:spPr/>
    </dgm:pt>
  </dgm:ptLst>
  <dgm:cxnLst>
    <dgm:cxn modelId="{9B15380B-9194-4643-8676-F98F9F8B702C}" srcId="{2031E83D-3316-408B-9DC5-5524543ABE17}" destId="{212514FF-ABEC-4E8A-A0F8-C18631A1D6B5}" srcOrd="4" destOrd="0" parTransId="{BF77BABC-9C26-403B-9E9B-D5185D314070}" sibTransId="{B876061B-54DC-424B-9ED1-4928F8F64E7B}"/>
    <dgm:cxn modelId="{4C7E061A-7FD3-46D8-8F91-2FA49B3D7259}" srcId="{833B9F5C-733F-4756-BF38-632AFC055F2D}" destId="{E223CC31-D9FB-4FCF-B138-41804BEF7474}" srcOrd="3" destOrd="0" parTransId="{699A8CF3-5FB7-4C92-AFB5-ABC62248A15A}" sibTransId="{AC3E656F-9997-4538-B18F-23D874DB2EF5}"/>
    <dgm:cxn modelId="{35B54F22-0913-4552-ABA5-634A67406F41}" type="presOf" srcId="{B5F1E999-6FB7-4513-BC2C-F9BCE05249D1}" destId="{76319FD9-DDA6-435A-A5E9-59FAA9E71526}" srcOrd="0" destOrd="0" presId="urn:microsoft.com/office/officeart/2005/8/layout/vList2"/>
    <dgm:cxn modelId="{81323A24-81B0-4DFC-B48D-ED70CCCF2A13}" type="presOf" srcId="{9DDB04E0-230B-4084-ADE3-CE3D9CE642F3}" destId="{B3AAC5D6-4C31-4C89-94CE-C713F39552FE}" srcOrd="0" destOrd="1" presId="urn:microsoft.com/office/officeart/2005/8/layout/vList2"/>
    <dgm:cxn modelId="{FCF9D42E-4582-4E7E-AEBA-D8C962D8DEF6}" type="presOf" srcId="{ACC2D4C5-C95E-4FF8-B6FD-1833B5EFB4D8}" destId="{B3AAC5D6-4C31-4C89-94CE-C713F39552FE}" srcOrd="0" destOrd="3" presId="urn:microsoft.com/office/officeart/2005/8/layout/vList2"/>
    <dgm:cxn modelId="{7EDC545C-B6C7-4567-855E-C319ADAE676C}" type="presOf" srcId="{833B9F5C-733F-4756-BF38-632AFC055F2D}" destId="{AE4E96BB-FF18-4CE8-9BFB-B285AE6974D7}" srcOrd="0" destOrd="0" presId="urn:microsoft.com/office/officeart/2005/8/layout/vList2"/>
    <dgm:cxn modelId="{97008944-EAF8-43FC-AD71-8F1AF2A551F0}" srcId="{2031E83D-3316-408B-9DC5-5524543ABE17}" destId="{ACC2D4C5-C95E-4FF8-B6FD-1833B5EFB4D8}" srcOrd="3" destOrd="0" parTransId="{AC7F9127-9262-44C5-BEAF-BF358229B3BC}" sibTransId="{A4A8DB26-E289-45C1-875F-81FA353E77BF}"/>
    <dgm:cxn modelId="{3D889346-9373-4A9C-B8CA-FF8C32937D7F}" srcId="{833B9F5C-733F-4756-BF38-632AFC055F2D}" destId="{A467F2CD-74A6-4DCD-BE3D-F1D9560C120D}" srcOrd="0" destOrd="0" parTransId="{142F1510-59C7-4417-9BEB-97183EE52785}" sibTransId="{912720F2-9EB7-49D7-B734-D60EBA72B5C3}"/>
    <dgm:cxn modelId="{F3564076-A42A-49C6-8EC6-DC1A4C36B393}" srcId="{B5F1E999-6FB7-4513-BC2C-F9BCE05249D1}" destId="{2031E83D-3316-408B-9DC5-5524543ABE17}" srcOrd="0" destOrd="0" parTransId="{92B0CA11-DF4A-4C0B-8434-536CF58F7D65}" sibTransId="{1D3DB9DE-CCE3-4914-A65D-53C6D731C691}"/>
    <dgm:cxn modelId="{3DD2D079-56D6-402A-9F2E-7CBEF64F6EE3}" type="presOf" srcId="{A467F2CD-74A6-4DCD-BE3D-F1D9560C120D}" destId="{D7BBB258-8365-4449-A5E9-9BEE00DBD617}" srcOrd="0" destOrd="0" presId="urn:microsoft.com/office/officeart/2005/8/layout/vList2"/>
    <dgm:cxn modelId="{36BEBD8A-B155-4AD9-BED3-FE5C1DE38292}" type="presOf" srcId="{E223CC31-D9FB-4FCF-B138-41804BEF7474}" destId="{D7BBB258-8365-4449-A5E9-9BEE00DBD617}" srcOrd="0" destOrd="3" presId="urn:microsoft.com/office/officeart/2005/8/layout/vList2"/>
    <dgm:cxn modelId="{4235D594-857B-4F74-94C1-7EF87089274B}" srcId="{2031E83D-3316-408B-9DC5-5524543ABE17}" destId="{86B44919-3FCD-476A-8FD6-3B3D9037EDEF}" srcOrd="2" destOrd="0" parTransId="{CDCD092D-0EA4-430B-BDEB-32902F1B38CA}" sibTransId="{C9466B4B-FF24-46B0-B6E0-AF8D40E25523}"/>
    <dgm:cxn modelId="{5FF5FE95-EA16-4869-B1ED-35D241497AAA}" srcId="{2031E83D-3316-408B-9DC5-5524543ABE17}" destId="{DD2C3F9A-58C2-4306-955F-C9FC600983BD}" srcOrd="0" destOrd="0" parTransId="{A0E83944-9D84-4886-B01D-A63AFE19DD0F}" sibTransId="{E926922F-475A-4B7F-B89B-AE4864AEF0B5}"/>
    <dgm:cxn modelId="{E1367596-9A1B-4AC5-A0F2-842460B9B66C}" type="presOf" srcId="{DD2C3F9A-58C2-4306-955F-C9FC600983BD}" destId="{B3AAC5D6-4C31-4C89-94CE-C713F39552FE}" srcOrd="0" destOrd="0" presId="urn:microsoft.com/office/officeart/2005/8/layout/vList2"/>
    <dgm:cxn modelId="{B4C09E9B-E712-4CCA-9AE4-6D65CFBE480F}" type="presOf" srcId="{212514FF-ABEC-4E8A-A0F8-C18631A1D6B5}" destId="{B3AAC5D6-4C31-4C89-94CE-C713F39552FE}" srcOrd="0" destOrd="4" presId="urn:microsoft.com/office/officeart/2005/8/layout/vList2"/>
    <dgm:cxn modelId="{C063449D-D1B9-41BD-A54F-AA4CAFEFA8B1}" type="presOf" srcId="{2031E83D-3316-408B-9DC5-5524543ABE17}" destId="{43DBFF9A-523C-4F06-9815-7723D8F0E0BE}" srcOrd="0" destOrd="0" presId="urn:microsoft.com/office/officeart/2005/8/layout/vList2"/>
    <dgm:cxn modelId="{9CE1C8A9-5D4B-4EB7-9E64-5D8CE8F7133F}" type="presOf" srcId="{305D11F0-7006-4A83-AAD6-8452F2575874}" destId="{D7BBB258-8365-4449-A5E9-9BEE00DBD617}" srcOrd="0" destOrd="1" presId="urn:microsoft.com/office/officeart/2005/8/layout/vList2"/>
    <dgm:cxn modelId="{4CFD37B2-4B89-45E8-A018-E5A7ED9BE74B}" srcId="{833B9F5C-733F-4756-BF38-632AFC055F2D}" destId="{D05166CD-CCDF-4CF0-A932-2637BB08CB20}" srcOrd="2" destOrd="0" parTransId="{E4519990-78B5-438D-ACC2-8492A2BAB7EB}" sibTransId="{2743D2D0-025C-40E4-B48E-97907B073661}"/>
    <dgm:cxn modelId="{80C27EBE-7962-463D-BEA2-66886D65CEFB}" srcId="{2031E83D-3316-408B-9DC5-5524543ABE17}" destId="{9DDB04E0-230B-4084-ADE3-CE3D9CE642F3}" srcOrd="1" destOrd="0" parTransId="{F30EF79D-9EB5-4B9D-A1E0-53C44FBDF4B4}" sibTransId="{09ACD2C3-313B-42DD-9BB0-8D4ECA828090}"/>
    <dgm:cxn modelId="{4A577CC5-AB78-4F7C-AF86-7AA0E2E9D5FA}" srcId="{B5F1E999-6FB7-4513-BC2C-F9BCE05249D1}" destId="{833B9F5C-733F-4756-BF38-632AFC055F2D}" srcOrd="1" destOrd="0" parTransId="{A4E5E751-76F1-48A0-8540-3B00470A36F4}" sibTransId="{B70AB459-6C66-47B1-A1C7-6091EC56C221}"/>
    <dgm:cxn modelId="{E844F4C8-7A41-4585-B655-5F53595B3923}" type="presOf" srcId="{D05166CD-CCDF-4CF0-A932-2637BB08CB20}" destId="{D7BBB258-8365-4449-A5E9-9BEE00DBD617}" srcOrd="0" destOrd="2" presId="urn:microsoft.com/office/officeart/2005/8/layout/vList2"/>
    <dgm:cxn modelId="{60CDB4DB-3106-4740-8002-D732AEB1222C}" srcId="{833B9F5C-733F-4756-BF38-632AFC055F2D}" destId="{305D11F0-7006-4A83-AAD6-8452F2575874}" srcOrd="1" destOrd="0" parTransId="{D318185A-3081-4D82-AE2F-07473D35DE9A}" sibTransId="{8A94F9C1-8AFE-4A6B-871D-9DEE41880F27}"/>
    <dgm:cxn modelId="{B190E0E4-8420-46A2-B2EA-05F9FDCD6EDF}" type="presOf" srcId="{86B44919-3FCD-476A-8FD6-3B3D9037EDEF}" destId="{B3AAC5D6-4C31-4C89-94CE-C713F39552FE}" srcOrd="0" destOrd="2" presId="urn:microsoft.com/office/officeart/2005/8/layout/vList2"/>
    <dgm:cxn modelId="{BCCDBD23-5B9E-4C36-BB5B-348BD0F9F627}" type="presParOf" srcId="{76319FD9-DDA6-435A-A5E9-59FAA9E71526}" destId="{43DBFF9A-523C-4F06-9815-7723D8F0E0BE}" srcOrd="0" destOrd="0" presId="urn:microsoft.com/office/officeart/2005/8/layout/vList2"/>
    <dgm:cxn modelId="{53778B9B-DD29-4DE2-A88B-A1701F32CFD0}" type="presParOf" srcId="{76319FD9-DDA6-435A-A5E9-59FAA9E71526}" destId="{B3AAC5D6-4C31-4C89-94CE-C713F39552FE}" srcOrd="1" destOrd="0" presId="urn:microsoft.com/office/officeart/2005/8/layout/vList2"/>
    <dgm:cxn modelId="{8268DCEE-76BB-4443-8FC0-5B63301F79B6}" type="presParOf" srcId="{76319FD9-DDA6-435A-A5E9-59FAA9E71526}" destId="{AE4E96BB-FF18-4CE8-9BFB-B285AE6974D7}" srcOrd="2" destOrd="0" presId="urn:microsoft.com/office/officeart/2005/8/layout/vList2"/>
    <dgm:cxn modelId="{FEE6F950-4A97-418E-B1EC-22F75B22D615}" type="presParOf" srcId="{76319FD9-DDA6-435A-A5E9-59FAA9E71526}" destId="{D7BBB258-8365-4449-A5E9-9BEE00DBD61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92A7EF-AA6A-4354-BE4A-AE9BF463AE7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944CC9A-9E2D-4626-8755-4293F6480DF8}">
      <dgm:prSet/>
      <dgm:spPr/>
      <dgm:t>
        <a:bodyPr/>
        <a:lstStyle/>
        <a:p>
          <a:pPr>
            <a:lnSpc>
              <a:spcPct val="100000"/>
            </a:lnSpc>
          </a:pPr>
          <a:r>
            <a:rPr lang="en-US"/>
            <a:t>Two-piece housing design for greater manipulation of interior and exterior dimensions</a:t>
          </a:r>
        </a:p>
      </dgm:t>
    </dgm:pt>
    <dgm:pt modelId="{4FF1EA98-134B-479D-9E36-F8CE5E16FC8C}" type="parTrans" cxnId="{9C45A607-45AE-4993-903A-CA49C9B1EA66}">
      <dgm:prSet/>
      <dgm:spPr/>
      <dgm:t>
        <a:bodyPr/>
        <a:lstStyle/>
        <a:p>
          <a:endParaRPr lang="en-US"/>
        </a:p>
      </dgm:t>
    </dgm:pt>
    <dgm:pt modelId="{67E9803E-64D2-44C5-AC50-1DB782C81F43}" type="sibTrans" cxnId="{9C45A607-45AE-4993-903A-CA49C9B1EA66}">
      <dgm:prSet/>
      <dgm:spPr/>
      <dgm:t>
        <a:bodyPr/>
        <a:lstStyle/>
        <a:p>
          <a:endParaRPr lang="en-US"/>
        </a:p>
      </dgm:t>
    </dgm:pt>
    <dgm:pt modelId="{2DB6C649-FAF0-48FA-A18D-C2E1A7FE3E02}">
      <dgm:prSet/>
      <dgm:spPr/>
      <dgm:t>
        <a:bodyPr/>
        <a:lstStyle/>
        <a:p>
          <a:pPr>
            <a:lnSpc>
              <a:spcPct val="100000"/>
            </a:lnSpc>
          </a:pPr>
          <a:r>
            <a:rPr lang="en-US"/>
            <a:t>At least 0.2-inch-thick walls to allow a burst pressure of 20,000 psig</a:t>
          </a:r>
        </a:p>
      </dgm:t>
    </dgm:pt>
    <dgm:pt modelId="{95CC8E3A-746C-4A6B-9583-660DD974118B}" type="parTrans" cxnId="{90DCC1AE-391C-46BE-96B4-C666B47CD08C}">
      <dgm:prSet/>
      <dgm:spPr/>
      <dgm:t>
        <a:bodyPr/>
        <a:lstStyle/>
        <a:p>
          <a:endParaRPr lang="en-US"/>
        </a:p>
      </dgm:t>
    </dgm:pt>
    <dgm:pt modelId="{DE444CD3-101E-4983-85C5-E4DB83FDBE9B}" type="sibTrans" cxnId="{90DCC1AE-391C-46BE-96B4-C666B47CD08C}">
      <dgm:prSet/>
      <dgm:spPr/>
      <dgm:t>
        <a:bodyPr/>
        <a:lstStyle/>
        <a:p>
          <a:endParaRPr lang="en-US"/>
        </a:p>
      </dgm:t>
    </dgm:pt>
    <dgm:pt modelId="{783A7D89-F56A-4651-ACD0-55A71C810675}">
      <dgm:prSet/>
      <dgm:spPr/>
      <dgm:t>
        <a:bodyPr/>
        <a:lstStyle/>
        <a:p>
          <a:pPr>
            <a:lnSpc>
              <a:spcPct val="100000"/>
            </a:lnSpc>
          </a:pPr>
          <a:r>
            <a:rPr lang="en-US"/>
            <a:t>304 Stainless steel chosen for durability and corrosion resistance</a:t>
          </a:r>
        </a:p>
      </dgm:t>
    </dgm:pt>
    <dgm:pt modelId="{61727409-6F68-4013-AC79-F4228CA517F3}" type="parTrans" cxnId="{1EB701C3-F8B1-41BF-8093-91437D4E8F5C}">
      <dgm:prSet/>
      <dgm:spPr/>
      <dgm:t>
        <a:bodyPr/>
        <a:lstStyle/>
        <a:p>
          <a:endParaRPr lang="en-US"/>
        </a:p>
      </dgm:t>
    </dgm:pt>
    <dgm:pt modelId="{0D8D6F25-7CD9-4CD7-9898-71F55624AFDA}" type="sibTrans" cxnId="{1EB701C3-F8B1-41BF-8093-91437D4E8F5C}">
      <dgm:prSet/>
      <dgm:spPr/>
      <dgm:t>
        <a:bodyPr/>
        <a:lstStyle/>
        <a:p>
          <a:endParaRPr lang="en-US"/>
        </a:p>
      </dgm:t>
    </dgm:pt>
    <dgm:pt modelId="{3FA2ECFD-902F-449D-90FE-EDBE55C8A57B}">
      <dgm:prSet/>
      <dgm:spPr/>
      <dgm:t>
        <a:bodyPr/>
        <a:lstStyle/>
        <a:p>
          <a:pPr>
            <a:lnSpc>
              <a:spcPct val="100000"/>
            </a:lnSpc>
          </a:pPr>
          <a:r>
            <a:rPr lang="en-US"/>
            <a:t>Fireproof gasket material, that will be shield by the stainless-steel lid</a:t>
          </a:r>
        </a:p>
      </dgm:t>
    </dgm:pt>
    <dgm:pt modelId="{7F102BAB-5756-460D-84BD-6B681322492C}" type="parTrans" cxnId="{AE1EBCF1-070B-4B59-AACB-45CE0F0F1C7F}">
      <dgm:prSet/>
      <dgm:spPr/>
      <dgm:t>
        <a:bodyPr/>
        <a:lstStyle/>
        <a:p>
          <a:endParaRPr lang="en-US"/>
        </a:p>
      </dgm:t>
    </dgm:pt>
    <dgm:pt modelId="{60FA6817-D5D2-4BBC-B7F9-C71A5BE907F7}" type="sibTrans" cxnId="{AE1EBCF1-070B-4B59-AACB-45CE0F0F1C7F}">
      <dgm:prSet/>
      <dgm:spPr/>
      <dgm:t>
        <a:bodyPr/>
        <a:lstStyle/>
        <a:p>
          <a:endParaRPr lang="en-US"/>
        </a:p>
      </dgm:t>
    </dgm:pt>
    <dgm:pt modelId="{A36B996E-16FB-4DB3-AFAF-9C9DA71223F1}">
      <dgm:prSet/>
      <dgm:spPr/>
      <dgm:t>
        <a:bodyPr/>
        <a:lstStyle/>
        <a:p>
          <a:pPr>
            <a:lnSpc>
              <a:spcPct val="100000"/>
            </a:lnSpc>
          </a:pPr>
          <a:r>
            <a:rPr lang="en-US"/>
            <a:t>Altogether risk of structural failure is low due</a:t>
          </a:r>
        </a:p>
      </dgm:t>
    </dgm:pt>
    <dgm:pt modelId="{8CE91B4F-053F-4B9C-8874-DDC665DF4A75}" type="parTrans" cxnId="{CE08499E-FF55-46F0-8DE0-2E2A23C2BBC6}">
      <dgm:prSet/>
      <dgm:spPr/>
      <dgm:t>
        <a:bodyPr/>
        <a:lstStyle/>
        <a:p>
          <a:endParaRPr lang="en-US"/>
        </a:p>
      </dgm:t>
    </dgm:pt>
    <dgm:pt modelId="{3B5DD080-02FC-4B14-98CC-E55753DB97C3}" type="sibTrans" cxnId="{CE08499E-FF55-46F0-8DE0-2E2A23C2BBC6}">
      <dgm:prSet/>
      <dgm:spPr/>
      <dgm:t>
        <a:bodyPr/>
        <a:lstStyle/>
        <a:p>
          <a:endParaRPr lang="en-US"/>
        </a:p>
      </dgm:t>
    </dgm:pt>
    <dgm:pt modelId="{0009C902-D7AF-42BC-A67C-99CD2CEA677D}" type="pres">
      <dgm:prSet presAssocID="{1A92A7EF-AA6A-4354-BE4A-AE9BF463AE7F}" presName="root" presStyleCnt="0">
        <dgm:presLayoutVars>
          <dgm:dir/>
          <dgm:resizeHandles val="exact"/>
        </dgm:presLayoutVars>
      </dgm:prSet>
      <dgm:spPr/>
    </dgm:pt>
    <dgm:pt modelId="{192F2179-D7F0-4D22-A63E-5E35413DF76F}" type="pres">
      <dgm:prSet presAssocID="{7944CC9A-9E2D-4626-8755-4293F6480DF8}" presName="compNode" presStyleCnt="0"/>
      <dgm:spPr/>
    </dgm:pt>
    <dgm:pt modelId="{181F2131-5F51-43A8-90B8-B8B96EF21A3D}" type="pres">
      <dgm:prSet presAssocID="{7944CC9A-9E2D-4626-8755-4293F6480DF8}" presName="bgRect" presStyleLbl="bgShp" presStyleIdx="0" presStyleCnt="5"/>
      <dgm:spPr/>
    </dgm:pt>
    <dgm:pt modelId="{D7EB992A-EB1E-4500-BF9A-7DF0CADE15C7}" type="pres">
      <dgm:prSet presAssocID="{7944CC9A-9E2D-4626-8755-4293F6480DF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int"/>
        </a:ext>
      </dgm:extLst>
    </dgm:pt>
    <dgm:pt modelId="{A2EE28F5-1ED1-41C8-918F-4AD72F8AEB2F}" type="pres">
      <dgm:prSet presAssocID="{7944CC9A-9E2D-4626-8755-4293F6480DF8}" presName="spaceRect" presStyleCnt="0"/>
      <dgm:spPr/>
    </dgm:pt>
    <dgm:pt modelId="{D1E3EAA6-4224-44B5-86CE-DFE54E873C33}" type="pres">
      <dgm:prSet presAssocID="{7944CC9A-9E2D-4626-8755-4293F6480DF8}" presName="parTx" presStyleLbl="revTx" presStyleIdx="0" presStyleCnt="5">
        <dgm:presLayoutVars>
          <dgm:chMax val="0"/>
          <dgm:chPref val="0"/>
        </dgm:presLayoutVars>
      </dgm:prSet>
      <dgm:spPr/>
    </dgm:pt>
    <dgm:pt modelId="{892FD476-49EB-412E-82BD-BB2AA13F5F3E}" type="pres">
      <dgm:prSet presAssocID="{67E9803E-64D2-44C5-AC50-1DB782C81F43}" presName="sibTrans" presStyleCnt="0"/>
      <dgm:spPr/>
    </dgm:pt>
    <dgm:pt modelId="{58ABD007-5A73-476B-BBE1-722779F72D7F}" type="pres">
      <dgm:prSet presAssocID="{2DB6C649-FAF0-48FA-A18D-C2E1A7FE3E02}" presName="compNode" presStyleCnt="0"/>
      <dgm:spPr/>
    </dgm:pt>
    <dgm:pt modelId="{CD98BFD4-809E-4B0E-AAB5-0232D4AAAE06}" type="pres">
      <dgm:prSet presAssocID="{2DB6C649-FAF0-48FA-A18D-C2E1A7FE3E02}" presName="bgRect" presStyleLbl="bgShp" presStyleIdx="1" presStyleCnt="5"/>
      <dgm:spPr/>
    </dgm:pt>
    <dgm:pt modelId="{D42FA776-DF17-40AC-8222-8516C71FE282}" type="pres">
      <dgm:prSet presAssocID="{2DB6C649-FAF0-48FA-A18D-C2E1A7FE3E0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bidden"/>
        </a:ext>
      </dgm:extLst>
    </dgm:pt>
    <dgm:pt modelId="{D96E40BB-E5E5-40E6-8ED3-7A5A4DF68459}" type="pres">
      <dgm:prSet presAssocID="{2DB6C649-FAF0-48FA-A18D-C2E1A7FE3E02}" presName="spaceRect" presStyleCnt="0"/>
      <dgm:spPr/>
    </dgm:pt>
    <dgm:pt modelId="{B585B797-C3F0-440E-8936-3FFBFBB82D15}" type="pres">
      <dgm:prSet presAssocID="{2DB6C649-FAF0-48FA-A18D-C2E1A7FE3E02}" presName="parTx" presStyleLbl="revTx" presStyleIdx="1" presStyleCnt="5">
        <dgm:presLayoutVars>
          <dgm:chMax val="0"/>
          <dgm:chPref val="0"/>
        </dgm:presLayoutVars>
      </dgm:prSet>
      <dgm:spPr/>
    </dgm:pt>
    <dgm:pt modelId="{2BF0E1CD-2375-4473-96D8-151D9A18906F}" type="pres">
      <dgm:prSet presAssocID="{DE444CD3-101E-4983-85C5-E4DB83FDBE9B}" presName="sibTrans" presStyleCnt="0"/>
      <dgm:spPr/>
    </dgm:pt>
    <dgm:pt modelId="{0A570BD2-51CF-4CF1-9629-E6DC41D93244}" type="pres">
      <dgm:prSet presAssocID="{783A7D89-F56A-4651-ACD0-55A71C810675}" presName="compNode" presStyleCnt="0"/>
      <dgm:spPr/>
    </dgm:pt>
    <dgm:pt modelId="{C3D238EC-6358-4BA1-9DB5-269498CD6870}" type="pres">
      <dgm:prSet presAssocID="{783A7D89-F56A-4651-ACD0-55A71C810675}" presName="bgRect" presStyleLbl="bgShp" presStyleIdx="2" presStyleCnt="5"/>
      <dgm:spPr/>
    </dgm:pt>
    <dgm:pt modelId="{07A78DEF-9FE7-441F-8786-9F303CD9016F}" type="pres">
      <dgm:prSet presAssocID="{783A7D89-F56A-4651-ACD0-55A71C8106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ails"/>
        </a:ext>
      </dgm:extLst>
    </dgm:pt>
    <dgm:pt modelId="{74842C4C-718B-43E7-909A-2C87EAD3EEE3}" type="pres">
      <dgm:prSet presAssocID="{783A7D89-F56A-4651-ACD0-55A71C810675}" presName="spaceRect" presStyleCnt="0"/>
      <dgm:spPr/>
    </dgm:pt>
    <dgm:pt modelId="{1E251CE3-8474-4886-9967-48FEFF879284}" type="pres">
      <dgm:prSet presAssocID="{783A7D89-F56A-4651-ACD0-55A71C810675}" presName="parTx" presStyleLbl="revTx" presStyleIdx="2" presStyleCnt="5">
        <dgm:presLayoutVars>
          <dgm:chMax val="0"/>
          <dgm:chPref val="0"/>
        </dgm:presLayoutVars>
      </dgm:prSet>
      <dgm:spPr/>
    </dgm:pt>
    <dgm:pt modelId="{2E54F73D-A4BD-46EE-8DB0-309353C6E22A}" type="pres">
      <dgm:prSet presAssocID="{0D8D6F25-7CD9-4CD7-9898-71F55624AFDA}" presName="sibTrans" presStyleCnt="0"/>
      <dgm:spPr/>
    </dgm:pt>
    <dgm:pt modelId="{CBF51645-7DD5-482F-BCA9-F598639FD7A4}" type="pres">
      <dgm:prSet presAssocID="{3FA2ECFD-902F-449D-90FE-EDBE55C8A57B}" presName="compNode" presStyleCnt="0"/>
      <dgm:spPr/>
    </dgm:pt>
    <dgm:pt modelId="{B1C58110-E619-43F5-B7DF-DD070E71211F}" type="pres">
      <dgm:prSet presAssocID="{3FA2ECFD-902F-449D-90FE-EDBE55C8A57B}" presName="bgRect" presStyleLbl="bgShp" presStyleIdx="3" presStyleCnt="5"/>
      <dgm:spPr/>
    </dgm:pt>
    <dgm:pt modelId="{D1733C2D-0813-43D5-A1B5-B498255A8F2A}" type="pres">
      <dgm:prSet presAssocID="{3FA2ECFD-902F-449D-90FE-EDBE55C8A57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dozer"/>
        </a:ext>
      </dgm:extLst>
    </dgm:pt>
    <dgm:pt modelId="{B063FCDB-E80D-490E-BDD4-1C68F1951727}" type="pres">
      <dgm:prSet presAssocID="{3FA2ECFD-902F-449D-90FE-EDBE55C8A57B}" presName="spaceRect" presStyleCnt="0"/>
      <dgm:spPr/>
    </dgm:pt>
    <dgm:pt modelId="{13D81F6A-947F-40A2-B12F-1761588C69FD}" type="pres">
      <dgm:prSet presAssocID="{3FA2ECFD-902F-449D-90FE-EDBE55C8A57B}" presName="parTx" presStyleLbl="revTx" presStyleIdx="3" presStyleCnt="5">
        <dgm:presLayoutVars>
          <dgm:chMax val="0"/>
          <dgm:chPref val="0"/>
        </dgm:presLayoutVars>
      </dgm:prSet>
      <dgm:spPr/>
    </dgm:pt>
    <dgm:pt modelId="{B103118D-A4F7-4AD8-AF71-FBD305029BE2}" type="pres">
      <dgm:prSet presAssocID="{60FA6817-D5D2-4BBC-B7F9-C71A5BE907F7}" presName="sibTrans" presStyleCnt="0"/>
      <dgm:spPr/>
    </dgm:pt>
    <dgm:pt modelId="{2F47C2FA-3624-4444-8674-06A88F888AC7}" type="pres">
      <dgm:prSet presAssocID="{A36B996E-16FB-4DB3-AFAF-9C9DA71223F1}" presName="compNode" presStyleCnt="0"/>
      <dgm:spPr/>
    </dgm:pt>
    <dgm:pt modelId="{914D2958-BB15-4168-ACBE-567139A1C80A}" type="pres">
      <dgm:prSet presAssocID="{A36B996E-16FB-4DB3-AFAF-9C9DA71223F1}" presName="bgRect" presStyleLbl="bgShp" presStyleIdx="4" presStyleCnt="5"/>
      <dgm:spPr/>
    </dgm:pt>
    <dgm:pt modelId="{93F283E1-F0C1-4973-94FA-3EEF83EFB1BB}" type="pres">
      <dgm:prSet presAssocID="{A36B996E-16FB-4DB3-AFAF-9C9DA71223F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5D7CC62A-E797-424D-A495-F012EFBEA2B0}" type="pres">
      <dgm:prSet presAssocID="{A36B996E-16FB-4DB3-AFAF-9C9DA71223F1}" presName="spaceRect" presStyleCnt="0"/>
      <dgm:spPr/>
    </dgm:pt>
    <dgm:pt modelId="{59238008-4C05-432E-A0E2-6F02789425CB}" type="pres">
      <dgm:prSet presAssocID="{A36B996E-16FB-4DB3-AFAF-9C9DA71223F1}" presName="parTx" presStyleLbl="revTx" presStyleIdx="4" presStyleCnt="5">
        <dgm:presLayoutVars>
          <dgm:chMax val="0"/>
          <dgm:chPref val="0"/>
        </dgm:presLayoutVars>
      </dgm:prSet>
      <dgm:spPr/>
    </dgm:pt>
  </dgm:ptLst>
  <dgm:cxnLst>
    <dgm:cxn modelId="{9C45A607-45AE-4993-903A-CA49C9B1EA66}" srcId="{1A92A7EF-AA6A-4354-BE4A-AE9BF463AE7F}" destId="{7944CC9A-9E2D-4626-8755-4293F6480DF8}" srcOrd="0" destOrd="0" parTransId="{4FF1EA98-134B-479D-9E36-F8CE5E16FC8C}" sibTransId="{67E9803E-64D2-44C5-AC50-1DB782C81F43}"/>
    <dgm:cxn modelId="{8046731A-409D-4877-AEC3-4146CB03F3A8}" type="presOf" srcId="{783A7D89-F56A-4651-ACD0-55A71C810675}" destId="{1E251CE3-8474-4886-9967-48FEFF879284}" srcOrd="0" destOrd="0" presId="urn:microsoft.com/office/officeart/2018/2/layout/IconVerticalSolidList"/>
    <dgm:cxn modelId="{6DEC435D-33EE-4300-B4DD-262FABC084D9}" type="presOf" srcId="{7944CC9A-9E2D-4626-8755-4293F6480DF8}" destId="{D1E3EAA6-4224-44B5-86CE-DFE54E873C33}" srcOrd="0" destOrd="0" presId="urn:microsoft.com/office/officeart/2018/2/layout/IconVerticalSolidList"/>
    <dgm:cxn modelId="{E469BA50-9D54-427B-8E8F-848C5913D7D0}" type="presOf" srcId="{3FA2ECFD-902F-449D-90FE-EDBE55C8A57B}" destId="{13D81F6A-947F-40A2-B12F-1761588C69FD}" srcOrd="0" destOrd="0" presId="urn:microsoft.com/office/officeart/2018/2/layout/IconVerticalSolidList"/>
    <dgm:cxn modelId="{5A971E7E-D33D-4B12-878C-031B1721551F}" type="presOf" srcId="{1A92A7EF-AA6A-4354-BE4A-AE9BF463AE7F}" destId="{0009C902-D7AF-42BC-A67C-99CD2CEA677D}" srcOrd="0" destOrd="0" presId="urn:microsoft.com/office/officeart/2018/2/layout/IconVerticalSolidList"/>
    <dgm:cxn modelId="{CE08499E-FF55-46F0-8DE0-2E2A23C2BBC6}" srcId="{1A92A7EF-AA6A-4354-BE4A-AE9BF463AE7F}" destId="{A36B996E-16FB-4DB3-AFAF-9C9DA71223F1}" srcOrd="4" destOrd="0" parTransId="{8CE91B4F-053F-4B9C-8874-DDC665DF4A75}" sibTransId="{3B5DD080-02FC-4B14-98CC-E55753DB97C3}"/>
    <dgm:cxn modelId="{90DCC1AE-391C-46BE-96B4-C666B47CD08C}" srcId="{1A92A7EF-AA6A-4354-BE4A-AE9BF463AE7F}" destId="{2DB6C649-FAF0-48FA-A18D-C2E1A7FE3E02}" srcOrd="1" destOrd="0" parTransId="{95CC8E3A-746C-4A6B-9583-660DD974118B}" sibTransId="{DE444CD3-101E-4983-85C5-E4DB83FDBE9B}"/>
    <dgm:cxn modelId="{1EB701C3-F8B1-41BF-8093-91437D4E8F5C}" srcId="{1A92A7EF-AA6A-4354-BE4A-AE9BF463AE7F}" destId="{783A7D89-F56A-4651-ACD0-55A71C810675}" srcOrd="2" destOrd="0" parTransId="{61727409-6F68-4013-AC79-F4228CA517F3}" sibTransId="{0D8D6F25-7CD9-4CD7-9898-71F55624AFDA}"/>
    <dgm:cxn modelId="{38E066C3-F85B-4FFB-B21B-E72FCF71E9EE}" type="presOf" srcId="{2DB6C649-FAF0-48FA-A18D-C2E1A7FE3E02}" destId="{B585B797-C3F0-440E-8936-3FFBFBB82D15}" srcOrd="0" destOrd="0" presId="urn:microsoft.com/office/officeart/2018/2/layout/IconVerticalSolidList"/>
    <dgm:cxn modelId="{0F7B02C7-A84A-4838-94D1-139E50A11E91}" type="presOf" srcId="{A36B996E-16FB-4DB3-AFAF-9C9DA71223F1}" destId="{59238008-4C05-432E-A0E2-6F02789425CB}" srcOrd="0" destOrd="0" presId="urn:microsoft.com/office/officeart/2018/2/layout/IconVerticalSolidList"/>
    <dgm:cxn modelId="{AE1EBCF1-070B-4B59-AACB-45CE0F0F1C7F}" srcId="{1A92A7EF-AA6A-4354-BE4A-AE9BF463AE7F}" destId="{3FA2ECFD-902F-449D-90FE-EDBE55C8A57B}" srcOrd="3" destOrd="0" parTransId="{7F102BAB-5756-460D-84BD-6B681322492C}" sibTransId="{60FA6817-D5D2-4BBC-B7F9-C71A5BE907F7}"/>
    <dgm:cxn modelId="{69FCD2C2-5155-4D8D-8A31-5E1C471483C2}" type="presParOf" srcId="{0009C902-D7AF-42BC-A67C-99CD2CEA677D}" destId="{192F2179-D7F0-4D22-A63E-5E35413DF76F}" srcOrd="0" destOrd="0" presId="urn:microsoft.com/office/officeart/2018/2/layout/IconVerticalSolidList"/>
    <dgm:cxn modelId="{5B2A164E-FF5D-4848-ACF0-C55918D2A65A}" type="presParOf" srcId="{192F2179-D7F0-4D22-A63E-5E35413DF76F}" destId="{181F2131-5F51-43A8-90B8-B8B96EF21A3D}" srcOrd="0" destOrd="0" presId="urn:microsoft.com/office/officeart/2018/2/layout/IconVerticalSolidList"/>
    <dgm:cxn modelId="{BC95CD92-BF3D-477D-9EB4-BDAB9DC4480F}" type="presParOf" srcId="{192F2179-D7F0-4D22-A63E-5E35413DF76F}" destId="{D7EB992A-EB1E-4500-BF9A-7DF0CADE15C7}" srcOrd="1" destOrd="0" presId="urn:microsoft.com/office/officeart/2018/2/layout/IconVerticalSolidList"/>
    <dgm:cxn modelId="{660FE9E9-4C0F-49BA-B987-AEE837794DB8}" type="presParOf" srcId="{192F2179-D7F0-4D22-A63E-5E35413DF76F}" destId="{A2EE28F5-1ED1-41C8-918F-4AD72F8AEB2F}" srcOrd="2" destOrd="0" presId="urn:microsoft.com/office/officeart/2018/2/layout/IconVerticalSolidList"/>
    <dgm:cxn modelId="{34778C78-6B2C-4A07-8EE2-5D79E32E4BD9}" type="presParOf" srcId="{192F2179-D7F0-4D22-A63E-5E35413DF76F}" destId="{D1E3EAA6-4224-44B5-86CE-DFE54E873C33}" srcOrd="3" destOrd="0" presId="urn:microsoft.com/office/officeart/2018/2/layout/IconVerticalSolidList"/>
    <dgm:cxn modelId="{A0455013-A638-46AF-A04C-3FB0D9861C1C}" type="presParOf" srcId="{0009C902-D7AF-42BC-A67C-99CD2CEA677D}" destId="{892FD476-49EB-412E-82BD-BB2AA13F5F3E}" srcOrd="1" destOrd="0" presId="urn:microsoft.com/office/officeart/2018/2/layout/IconVerticalSolidList"/>
    <dgm:cxn modelId="{F2DF80C6-A258-49DB-87F6-FF1BB7426BE9}" type="presParOf" srcId="{0009C902-D7AF-42BC-A67C-99CD2CEA677D}" destId="{58ABD007-5A73-476B-BBE1-722779F72D7F}" srcOrd="2" destOrd="0" presId="urn:microsoft.com/office/officeart/2018/2/layout/IconVerticalSolidList"/>
    <dgm:cxn modelId="{E7E7F2A5-2675-48FE-BB02-BF70CA115059}" type="presParOf" srcId="{58ABD007-5A73-476B-BBE1-722779F72D7F}" destId="{CD98BFD4-809E-4B0E-AAB5-0232D4AAAE06}" srcOrd="0" destOrd="0" presId="urn:microsoft.com/office/officeart/2018/2/layout/IconVerticalSolidList"/>
    <dgm:cxn modelId="{2E5EC366-2E8B-477B-8C51-5195C55C4D46}" type="presParOf" srcId="{58ABD007-5A73-476B-BBE1-722779F72D7F}" destId="{D42FA776-DF17-40AC-8222-8516C71FE282}" srcOrd="1" destOrd="0" presId="urn:microsoft.com/office/officeart/2018/2/layout/IconVerticalSolidList"/>
    <dgm:cxn modelId="{DE3E8D9A-09A7-407A-991D-755BDD8414CA}" type="presParOf" srcId="{58ABD007-5A73-476B-BBE1-722779F72D7F}" destId="{D96E40BB-E5E5-40E6-8ED3-7A5A4DF68459}" srcOrd="2" destOrd="0" presId="urn:microsoft.com/office/officeart/2018/2/layout/IconVerticalSolidList"/>
    <dgm:cxn modelId="{AA86A8C4-5D72-4DD1-9C38-7A4532F86356}" type="presParOf" srcId="{58ABD007-5A73-476B-BBE1-722779F72D7F}" destId="{B585B797-C3F0-440E-8936-3FFBFBB82D15}" srcOrd="3" destOrd="0" presId="urn:microsoft.com/office/officeart/2018/2/layout/IconVerticalSolidList"/>
    <dgm:cxn modelId="{62A109A5-880F-4EE3-9FDD-8EDF3DBAEA27}" type="presParOf" srcId="{0009C902-D7AF-42BC-A67C-99CD2CEA677D}" destId="{2BF0E1CD-2375-4473-96D8-151D9A18906F}" srcOrd="3" destOrd="0" presId="urn:microsoft.com/office/officeart/2018/2/layout/IconVerticalSolidList"/>
    <dgm:cxn modelId="{FF9BC9E5-D5E3-41E6-9ED0-CA60737F293F}" type="presParOf" srcId="{0009C902-D7AF-42BC-A67C-99CD2CEA677D}" destId="{0A570BD2-51CF-4CF1-9629-E6DC41D93244}" srcOrd="4" destOrd="0" presId="urn:microsoft.com/office/officeart/2018/2/layout/IconVerticalSolidList"/>
    <dgm:cxn modelId="{25DF4813-93DB-40BC-8A8B-3F71B6FE205E}" type="presParOf" srcId="{0A570BD2-51CF-4CF1-9629-E6DC41D93244}" destId="{C3D238EC-6358-4BA1-9DB5-269498CD6870}" srcOrd="0" destOrd="0" presId="urn:microsoft.com/office/officeart/2018/2/layout/IconVerticalSolidList"/>
    <dgm:cxn modelId="{315586F5-4093-41CC-8FD2-8397F2E6D30A}" type="presParOf" srcId="{0A570BD2-51CF-4CF1-9629-E6DC41D93244}" destId="{07A78DEF-9FE7-441F-8786-9F303CD9016F}" srcOrd="1" destOrd="0" presId="urn:microsoft.com/office/officeart/2018/2/layout/IconVerticalSolidList"/>
    <dgm:cxn modelId="{F3D24B12-2DA2-464A-BF6E-7C8AB39CF218}" type="presParOf" srcId="{0A570BD2-51CF-4CF1-9629-E6DC41D93244}" destId="{74842C4C-718B-43E7-909A-2C87EAD3EEE3}" srcOrd="2" destOrd="0" presId="urn:microsoft.com/office/officeart/2018/2/layout/IconVerticalSolidList"/>
    <dgm:cxn modelId="{3386FF3E-A6F0-4D5F-B6A0-1C051DD5512C}" type="presParOf" srcId="{0A570BD2-51CF-4CF1-9629-E6DC41D93244}" destId="{1E251CE3-8474-4886-9967-48FEFF879284}" srcOrd="3" destOrd="0" presId="urn:microsoft.com/office/officeart/2018/2/layout/IconVerticalSolidList"/>
    <dgm:cxn modelId="{2158B04A-EA45-48D1-8733-9289531D524F}" type="presParOf" srcId="{0009C902-D7AF-42BC-A67C-99CD2CEA677D}" destId="{2E54F73D-A4BD-46EE-8DB0-309353C6E22A}" srcOrd="5" destOrd="0" presId="urn:microsoft.com/office/officeart/2018/2/layout/IconVerticalSolidList"/>
    <dgm:cxn modelId="{FD0EAFD6-3FCD-4058-9FF0-0723727FE840}" type="presParOf" srcId="{0009C902-D7AF-42BC-A67C-99CD2CEA677D}" destId="{CBF51645-7DD5-482F-BCA9-F598639FD7A4}" srcOrd="6" destOrd="0" presId="urn:microsoft.com/office/officeart/2018/2/layout/IconVerticalSolidList"/>
    <dgm:cxn modelId="{58490A97-07C2-4CFA-A1D8-5FA5BCE42693}" type="presParOf" srcId="{CBF51645-7DD5-482F-BCA9-F598639FD7A4}" destId="{B1C58110-E619-43F5-B7DF-DD070E71211F}" srcOrd="0" destOrd="0" presId="urn:microsoft.com/office/officeart/2018/2/layout/IconVerticalSolidList"/>
    <dgm:cxn modelId="{60BF61AB-8F29-47B7-9EA8-7B59F61F7602}" type="presParOf" srcId="{CBF51645-7DD5-482F-BCA9-F598639FD7A4}" destId="{D1733C2D-0813-43D5-A1B5-B498255A8F2A}" srcOrd="1" destOrd="0" presId="urn:microsoft.com/office/officeart/2018/2/layout/IconVerticalSolidList"/>
    <dgm:cxn modelId="{95D6C7F0-AA8E-4131-9129-B2870F9222B3}" type="presParOf" srcId="{CBF51645-7DD5-482F-BCA9-F598639FD7A4}" destId="{B063FCDB-E80D-490E-BDD4-1C68F1951727}" srcOrd="2" destOrd="0" presId="urn:microsoft.com/office/officeart/2018/2/layout/IconVerticalSolidList"/>
    <dgm:cxn modelId="{024F8ABF-1F5E-453B-A9EB-7DE94035A366}" type="presParOf" srcId="{CBF51645-7DD5-482F-BCA9-F598639FD7A4}" destId="{13D81F6A-947F-40A2-B12F-1761588C69FD}" srcOrd="3" destOrd="0" presId="urn:microsoft.com/office/officeart/2018/2/layout/IconVerticalSolidList"/>
    <dgm:cxn modelId="{9E778DBF-B709-4E40-A545-3F66776C270B}" type="presParOf" srcId="{0009C902-D7AF-42BC-A67C-99CD2CEA677D}" destId="{B103118D-A4F7-4AD8-AF71-FBD305029BE2}" srcOrd="7" destOrd="0" presId="urn:microsoft.com/office/officeart/2018/2/layout/IconVerticalSolidList"/>
    <dgm:cxn modelId="{33F29ECF-3AC6-4E31-8926-86ED8D749E2E}" type="presParOf" srcId="{0009C902-D7AF-42BC-A67C-99CD2CEA677D}" destId="{2F47C2FA-3624-4444-8674-06A88F888AC7}" srcOrd="8" destOrd="0" presId="urn:microsoft.com/office/officeart/2018/2/layout/IconVerticalSolidList"/>
    <dgm:cxn modelId="{C52F8366-8CD5-4221-82E6-6F3121D3D2AA}" type="presParOf" srcId="{2F47C2FA-3624-4444-8674-06A88F888AC7}" destId="{914D2958-BB15-4168-ACBE-567139A1C80A}" srcOrd="0" destOrd="0" presId="urn:microsoft.com/office/officeart/2018/2/layout/IconVerticalSolidList"/>
    <dgm:cxn modelId="{73C166BB-4F79-4C22-AFE5-771FEA235EB5}" type="presParOf" srcId="{2F47C2FA-3624-4444-8674-06A88F888AC7}" destId="{93F283E1-F0C1-4973-94FA-3EEF83EFB1BB}" srcOrd="1" destOrd="0" presId="urn:microsoft.com/office/officeart/2018/2/layout/IconVerticalSolidList"/>
    <dgm:cxn modelId="{88943CD3-B009-459A-AAD3-B9A360F8DCDC}" type="presParOf" srcId="{2F47C2FA-3624-4444-8674-06A88F888AC7}" destId="{5D7CC62A-E797-424D-A495-F012EFBEA2B0}" srcOrd="2" destOrd="0" presId="urn:microsoft.com/office/officeart/2018/2/layout/IconVerticalSolidList"/>
    <dgm:cxn modelId="{57719872-2B8B-43F8-9F2D-0AB152789103}" type="presParOf" srcId="{2F47C2FA-3624-4444-8674-06A88F888AC7}" destId="{59238008-4C05-432E-A0E2-6F02789425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195084-BC60-40FC-A856-1E4E8340EDE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9C378E3-439B-4263-8738-24FFC1E6B981}">
      <dgm:prSet/>
      <dgm:spPr/>
      <dgm:t>
        <a:bodyPr/>
        <a:lstStyle/>
        <a:p>
          <a:r>
            <a:rPr lang="en-US" b="1"/>
            <a:t>Testing to be completed on-site at Honeywell</a:t>
          </a:r>
          <a:endParaRPr lang="en-US"/>
        </a:p>
      </dgm:t>
    </dgm:pt>
    <dgm:pt modelId="{26C96E52-5458-4B42-B4FE-5BD2B4CD0943}" type="parTrans" cxnId="{16C25226-B249-43D3-8907-D77F44080E8B}">
      <dgm:prSet/>
      <dgm:spPr/>
      <dgm:t>
        <a:bodyPr/>
        <a:lstStyle/>
        <a:p>
          <a:endParaRPr lang="en-US"/>
        </a:p>
      </dgm:t>
    </dgm:pt>
    <dgm:pt modelId="{774F02EE-404D-4CDC-B9C9-13A5BFF5031C}" type="sibTrans" cxnId="{16C25226-B249-43D3-8907-D77F44080E8B}">
      <dgm:prSet/>
      <dgm:spPr/>
      <dgm:t>
        <a:bodyPr/>
        <a:lstStyle/>
        <a:p>
          <a:endParaRPr lang="en-US"/>
        </a:p>
      </dgm:t>
    </dgm:pt>
    <dgm:pt modelId="{9B0351E1-690C-454F-B124-47507F542CB5}">
      <dgm:prSet/>
      <dgm:spPr/>
      <dgm:t>
        <a:bodyPr/>
        <a:lstStyle/>
        <a:p>
          <a:r>
            <a:rPr lang="en-US" b="1"/>
            <a:t>Testing will be completed at a future date TBD</a:t>
          </a:r>
          <a:endParaRPr lang="en-US"/>
        </a:p>
      </dgm:t>
    </dgm:pt>
    <dgm:pt modelId="{48C02F6D-D730-4C51-AF9C-8674D0297BDA}" type="parTrans" cxnId="{C021D375-2FF6-49F6-90FA-FF6F3DEF02F4}">
      <dgm:prSet/>
      <dgm:spPr/>
      <dgm:t>
        <a:bodyPr/>
        <a:lstStyle/>
        <a:p>
          <a:endParaRPr lang="en-US"/>
        </a:p>
      </dgm:t>
    </dgm:pt>
    <dgm:pt modelId="{C202BC83-6E02-4BF9-B4F7-1D7CA6CD6D4F}" type="sibTrans" cxnId="{C021D375-2FF6-49F6-90FA-FF6F3DEF02F4}">
      <dgm:prSet/>
      <dgm:spPr/>
      <dgm:t>
        <a:bodyPr/>
        <a:lstStyle/>
        <a:p>
          <a:endParaRPr lang="en-US"/>
        </a:p>
      </dgm:t>
    </dgm:pt>
    <dgm:pt modelId="{C86CEB43-30E6-4A96-9170-271EF9916E98}" type="pres">
      <dgm:prSet presAssocID="{5C195084-BC60-40FC-A856-1E4E8340EDE0}" presName="root" presStyleCnt="0">
        <dgm:presLayoutVars>
          <dgm:dir/>
          <dgm:resizeHandles val="exact"/>
        </dgm:presLayoutVars>
      </dgm:prSet>
      <dgm:spPr/>
    </dgm:pt>
    <dgm:pt modelId="{C3BF4039-B994-4BF5-8CE3-ED929990D660}" type="pres">
      <dgm:prSet presAssocID="{39C378E3-439B-4263-8738-24FFC1E6B981}" presName="compNode" presStyleCnt="0"/>
      <dgm:spPr/>
    </dgm:pt>
    <dgm:pt modelId="{74F701D3-2A64-45DB-A2A0-5B4D68CD6919}" type="pres">
      <dgm:prSet presAssocID="{39C378E3-439B-4263-8738-24FFC1E6B981}" presName="bgRect" presStyleLbl="bgShp" presStyleIdx="0" presStyleCnt="2"/>
      <dgm:spPr/>
    </dgm:pt>
    <dgm:pt modelId="{A13ED37E-097B-49EF-A44C-E641BC249276}" type="pres">
      <dgm:prSet presAssocID="{39C378E3-439B-4263-8738-24FFC1E6B98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stronaut"/>
        </a:ext>
      </dgm:extLst>
    </dgm:pt>
    <dgm:pt modelId="{932EE52C-002C-48E9-BA2D-DB19834574F1}" type="pres">
      <dgm:prSet presAssocID="{39C378E3-439B-4263-8738-24FFC1E6B981}" presName="spaceRect" presStyleCnt="0"/>
      <dgm:spPr/>
    </dgm:pt>
    <dgm:pt modelId="{5998CF23-C72D-4E34-B324-5B69717BB780}" type="pres">
      <dgm:prSet presAssocID="{39C378E3-439B-4263-8738-24FFC1E6B981}" presName="parTx" presStyleLbl="revTx" presStyleIdx="0" presStyleCnt="2">
        <dgm:presLayoutVars>
          <dgm:chMax val="0"/>
          <dgm:chPref val="0"/>
        </dgm:presLayoutVars>
      </dgm:prSet>
      <dgm:spPr/>
    </dgm:pt>
    <dgm:pt modelId="{64ED861E-6733-4855-9473-C23536200141}" type="pres">
      <dgm:prSet presAssocID="{774F02EE-404D-4CDC-B9C9-13A5BFF5031C}" presName="sibTrans" presStyleCnt="0"/>
      <dgm:spPr/>
    </dgm:pt>
    <dgm:pt modelId="{5B6B4695-C7FB-443A-AD6F-0AE79351C523}" type="pres">
      <dgm:prSet presAssocID="{9B0351E1-690C-454F-B124-47507F542CB5}" presName="compNode" presStyleCnt="0"/>
      <dgm:spPr/>
    </dgm:pt>
    <dgm:pt modelId="{FB27EEA3-69B0-4AD7-82A3-51248D2512CB}" type="pres">
      <dgm:prSet presAssocID="{9B0351E1-690C-454F-B124-47507F542CB5}" presName="bgRect" presStyleLbl="bgShp" presStyleIdx="1" presStyleCnt="2"/>
      <dgm:spPr/>
    </dgm:pt>
    <dgm:pt modelId="{0844255C-8C0C-4F25-BA11-A42D263945CE}" type="pres">
      <dgm:prSet presAssocID="{9B0351E1-690C-454F-B124-47507F542CB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FE9D723-AFD4-4A71-9771-70ADB7703527}" type="pres">
      <dgm:prSet presAssocID="{9B0351E1-690C-454F-B124-47507F542CB5}" presName="spaceRect" presStyleCnt="0"/>
      <dgm:spPr/>
    </dgm:pt>
    <dgm:pt modelId="{9FE9ACBA-87F2-4AC1-AC07-C28F087D18D1}" type="pres">
      <dgm:prSet presAssocID="{9B0351E1-690C-454F-B124-47507F542CB5}" presName="parTx" presStyleLbl="revTx" presStyleIdx="1" presStyleCnt="2">
        <dgm:presLayoutVars>
          <dgm:chMax val="0"/>
          <dgm:chPref val="0"/>
        </dgm:presLayoutVars>
      </dgm:prSet>
      <dgm:spPr/>
    </dgm:pt>
  </dgm:ptLst>
  <dgm:cxnLst>
    <dgm:cxn modelId="{16C25226-B249-43D3-8907-D77F44080E8B}" srcId="{5C195084-BC60-40FC-A856-1E4E8340EDE0}" destId="{39C378E3-439B-4263-8738-24FFC1E6B981}" srcOrd="0" destOrd="0" parTransId="{26C96E52-5458-4B42-B4FE-5BD2B4CD0943}" sibTransId="{774F02EE-404D-4CDC-B9C9-13A5BFF5031C}"/>
    <dgm:cxn modelId="{5CF5DC28-5319-49E5-B5B7-D3F97663A202}" type="presOf" srcId="{5C195084-BC60-40FC-A856-1E4E8340EDE0}" destId="{C86CEB43-30E6-4A96-9170-271EF9916E98}" srcOrd="0" destOrd="0" presId="urn:microsoft.com/office/officeart/2018/2/layout/IconVerticalSolidList"/>
    <dgm:cxn modelId="{C021D375-2FF6-49F6-90FA-FF6F3DEF02F4}" srcId="{5C195084-BC60-40FC-A856-1E4E8340EDE0}" destId="{9B0351E1-690C-454F-B124-47507F542CB5}" srcOrd="1" destOrd="0" parTransId="{48C02F6D-D730-4C51-AF9C-8674D0297BDA}" sibTransId="{C202BC83-6E02-4BF9-B4F7-1D7CA6CD6D4F}"/>
    <dgm:cxn modelId="{E0766F8A-43D6-4FD2-902C-F35BA6900587}" type="presOf" srcId="{9B0351E1-690C-454F-B124-47507F542CB5}" destId="{9FE9ACBA-87F2-4AC1-AC07-C28F087D18D1}" srcOrd="0" destOrd="0" presId="urn:microsoft.com/office/officeart/2018/2/layout/IconVerticalSolidList"/>
    <dgm:cxn modelId="{8BC1DAB0-C6D3-4312-8C25-759F04FD308F}" type="presOf" srcId="{39C378E3-439B-4263-8738-24FFC1E6B981}" destId="{5998CF23-C72D-4E34-B324-5B69717BB780}" srcOrd="0" destOrd="0" presId="urn:microsoft.com/office/officeart/2018/2/layout/IconVerticalSolidList"/>
    <dgm:cxn modelId="{9C9D8F05-6631-476A-B2B3-C2CEE8706B31}" type="presParOf" srcId="{C86CEB43-30E6-4A96-9170-271EF9916E98}" destId="{C3BF4039-B994-4BF5-8CE3-ED929990D660}" srcOrd="0" destOrd="0" presId="urn:microsoft.com/office/officeart/2018/2/layout/IconVerticalSolidList"/>
    <dgm:cxn modelId="{07A11908-9831-4A63-8FCC-325D789A771B}" type="presParOf" srcId="{C3BF4039-B994-4BF5-8CE3-ED929990D660}" destId="{74F701D3-2A64-45DB-A2A0-5B4D68CD6919}" srcOrd="0" destOrd="0" presId="urn:microsoft.com/office/officeart/2018/2/layout/IconVerticalSolidList"/>
    <dgm:cxn modelId="{64A27835-B925-4BCC-AB59-F6B23EF05A86}" type="presParOf" srcId="{C3BF4039-B994-4BF5-8CE3-ED929990D660}" destId="{A13ED37E-097B-49EF-A44C-E641BC249276}" srcOrd="1" destOrd="0" presId="urn:microsoft.com/office/officeart/2018/2/layout/IconVerticalSolidList"/>
    <dgm:cxn modelId="{DF305DF1-C024-4C95-82D9-C86CFFC9BFD1}" type="presParOf" srcId="{C3BF4039-B994-4BF5-8CE3-ED929990D660}" destId="{932EE52C-002C-48E9-BA2D-DB19834574F1}" srcOrd="2" destOrd="0" presId="urn:microsoft.com/office/officeart/2018/2/layout/IconVerticalSolidList"/>
    <dgm:cxn modelId="{7A0B7838-E0C0-4447-994D-B11712EBE816}" type="presParOf" srcId="{C3BF4039-B994-4BF5-8CE3-ED929990D660}" destId="{5998CF23-C72D-4E34-B324-5B69717BB780}" srcOrd="3" destOrd="0" presId="urn:microsoft.com/office/officeart/2018/2/layout/IconVerticalSolidList"/>
    <dgm:cxn modelId="{C3A17FB2-1776-412C-8618-A8D31AC2FF99}" type="presParOf" srcId="{C86CEB43-30E6-4A96-9170-271EF9916E98}" destId="{64ED861E-6733-4855-9473-C23536200141}" srcOrd="1" destOrd="0" presId="urn:microsoft.com/office/officeart/2018/2/layout/IconVerticalSolidList"/>
    <dgm:cxn modelId="{9A809C1B-B010-4D5D-BE6B-E96B21B22BAF}" type="presParOf" srcId="{C86CEB43-30E6-4A96-9170-271EF9916E98}" destId="{5B6B4695-C7FB-443A-AD6F-0AE79351C523}" srcOrd="2" destOrd="0" presId="urn:microsoft.com/office/officeart/2018/2/layout/IconVerticalSolidList"/>
    <dgm:cxn modelId="{5E1A1C4F-6EE4-4E13-B2BD-5118115B6E2E}" type="presParOf" srcId="{5B6B4695-C7FB-443A-AD6F-0AE79351C523}" destId="{FB27EEA3-69B0-4AD7-82A3-51248D2512CB}" srcOrd="0" destOrd="0" presId="urn:microsoft.com/office/officeart/2018/2/layout/IconVerticalSolidList"/>
    <dgm:cxn modelId="{D181B94E-116E-4C15-8B2A-A4EE9F972D99}" type="presParOf" srcId="{5B6B4695-C7FB-443A-AD6F-0AE79351C523}" destId="{0844255C-8C0C-4F25-BA11-A42D263945CE}" srcOrd="1" destOrd="0" presId="urn:microsoft.com/office/officeart/2018/2/layout/IconVerticalSolidList"/>
    <dgm:cxn modelId="{8EF736AC-A81A-4FC4-B554-1B9CD48B3D6E}" type="presParOf" srcId="{5B6B4695-C7FB-443A-AD6F-0AE79351C523}" destId="{0FE9D723-AFD4-4A71-9771-70ADB7703527}" srcOrd="2" destOrd="0" presId="urn:microsoft.com/office/officeart/2018/2/layout/IconVerticalSolidList"/>
    <dgm:cxn modelId="{E1EB1CF8-52A7-4CD5-9E6E-F6637B1CF663}" type="presParOf" srcId="{5B6B4695-C7FB-443A-AD6F-0AE79351C523}" destId="{9FE9ACBA-87F2-4AC1-AC07-C28F087D18D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AAAA7-E5D8-4128-A16D-0279AC22946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F3F613-73EE-4805-9E87-D764C241B5D9}">
      <dgm:prSet/>
      <dgm:spPr/>
      <dgm:t>
        <a:bodyPr/>
        <a:lstStyle/>
        <a:p>
          <a:r>
            <a:rPr lang="en-US" b="1"/>
            <a:t>General</a:t>
          </a:r>
          <a:endParaRPr lang="en-US"/>
        </a:p>
      </dgm:t>
    </dgm:pt>
    <dgm:pt modelId="{1A592E76-1A12-41A9-A273-E0CA5C5A8147}" type="parTrans" cxnId="{1D1D2685-74D0-4CAB-8FBF-C4C975387FD4}">
      <dgm:prSet/>
      <dgm:spPr/>
      <dgm:t>
        <a:bodyPr/>
        <a:lstStyle/>
        <a:p>
          <a:endParaRPr lang="en-US"/>
        </a:p>
      </dgm:t>
    </dgm:pt>
    <dgm:pt modelId="{70BDA74F-978C-4A87-B85A-759B6CB0C62B}" type="sibTrans" cxnId="{1D1D2685-74D0-4CAB-8FBF-C4C975387FD4}">
      <dgm:prSet/>
      <dgm:spPr/>
      <dgm:t>
        <a:bodyPr/>
        <a:lstStyle/>
        <a:p>
          <a:endParaRPr lang="en-US"/>
        </a:p>
      </dgm:t>
    </dgm:pt>
    <dgm:pt modelId="{871AB357-E752-4C67-890D-16CA4C633DC5}">
      <dgm:prSet/>
      <dgm:spPr/>
      <dgm:t>
        <a:bodyPr/>
        <a:lstStyle/>
        <a:p>
          <a:r>
            <a:rPr lang="en-US" b="1"/>
            <a:t>Digital Scale</a:t>
          </a:r>
          <a:endParaRPr lang="en-US"/>
        </a:p>
      </dgm:t>
    </dgm:pt>
    <dgm:pt modelId="{67BBF0FC-92F1-47B1-AF78-13F00D938468}" type="parTrans" cxnId="{196B14A8-6185-449C-8FAA-EC3E23BAD118}">
      <dgm:prSet/>
      <dgm:spPr/>
      <dgm:t>
        <a:bodyPr/>
        <a:lstStyle/>
        <a:p>
          <a:endParaRPr lang="en-US"/>
        </a:p>
      </dgm:t>
    </dgm:pt>
    <dgm:pt modelId="{86898A5C-9947-4718-B7A8-ED1DB6DD4FA7}" type="sibTrans" cxnId="{196B14A8-6185-449C-8FAA-EC3E23BAD118}">
      <dgm:prSet/>
      <dgm:spPr/>
      <dgm:t>
        <a:bodyPr/>
        <a:lstStyle/>
        <a:p>
          <a:endParaRPr lang="en-US"/>
        </a:p>
      </dgm:t>
    </dgm:pt>
    <dgm:pt modelId="{B4D8A936-5701-4517-954C-C902E6393EC6}">
      <dgm:prSet/>
      <dgm:spPr/>
      <dgm:t>
        <a:bodyPr/>
        <a:lstStyle/>
        <a:p>
          <a:r>
            <a:rPr lang="en-US" b="1"/>
            <a:t>Calipers</a:t>
          </a:r>
          <a:endParaRPr lang="en-US"/>
        </a:p>
      </dgm:t>
    </dgm:pt>
    <dgm:pt modelId="{87E6443E-DAEB-4E4A-BF53-A344623F9840}" type="parTrans" cxnId="{BEEF4164-EA05-4289-AA1D-FCFECB60A0AB}">
      <dgm:prSet/>
      <dgm:spPr/>
      <dgm:t>
        <a:bodyPr/>
        <a:lstStyle/>
        <a:p>
          <a:endParaRPr lang="en-US"/>
        </a:p>
      </dgm:t>
    </dgm:pt>
    <dgm:pt modelId="{A38ED62C-DE17-4D69-A99D-ABC8E6F4BB41}" type="sibTrans" cxnId="{BEEF4164-EA05-4289-AA1D-FCFECB60A0AB}">
      <dgm:prSet/>
      <dgm:spPr/>
      <dgm:t>
        <a:bodyPr/>
        <a:lstStyle/>
        <a:p>
          <a:endParaRPr lang="en-US"/>
        </a:p>
      </dgm:t>
    </dgm:pt>
    <dgm:pt modelId="{29AF27A8-6FA5-45F4-8E01-3A29DCA3E616}">
      <dgm:prSet/>
      <dgm:spPr/>
      <dgm:t>
        <a:bodyPr/>
        <a:lstStyle/>
        <a:p>
          <a:r>
            <a:rPr lang="en-US" b="1"/>
            <a:t>Flow Related</a:t>
          </a:r>
          <a:endParaRPr lang="en-US"/>
        </a:p>
      </dgm:t>
    </dgm:pt>
    <dgm:pt modelId="{1BC4BCE4-7E6E-4506-AA5D-9E1CCCE3D036}" type="parTrans" cxnId="{5931C0EF-0BA6-447C-853D-F703AAEFC292}">
      <dgm:prSet/>
      <dgm:spPr/>
      <dgm:t>
        <a:bodyPr/>
        <a:lstStyle/>
        <a:p>
          <a:endParaRPr lang="en-US"/>
        </a:p>
      </dgm:t>
    </dgm:pt>
    <dgm:pt modelId="{B3BC5184-BEFA-48A2-B4A2-E26AC23136F3}" type="sibTrans" cxnId="{5931C0EF-0BA6-447C-853D-F703AAEFC292}">
      <dgm:prSet/>
      <dgm:spPr/>
      <dgm:t>
        <a:bodyPr/>
        <a:lstStyle/>
        <a:p>
          <a:endParaRPr lang="en-US"/>
        </a:p>
      </dgm:t>
    </dgm:pt>
    <dgm:pt modelId="{7EA2B022-50E0-4E91-AED9-E2EAF782D6FA}">
      <dgm:prSet/>
      <dgm:spPr/>
      <dgm:t>
        <a:bodyPr/>
        <a:lstStyle/>
        <a:p>
          <a:r>
            <a:rPr lang="en-US" b="1"/>
            <a:t>Oil compatible pump</a:t>
          </a:r>
          <a:endParaRPr lang="en-US"/>
        </a:p>
      </dgm:t>
    </dgm:pt>
    <dgm:pt modelId="{D521BB5F-B509-4814-897B-93632217685C}" type="parTrans" cxnId="{5A90BFD3-CF9D-4927-B4F8-FBAFACFAFA0F}">
      <dgm:prSet/>
      <dgm:spPr/>
      <dgm:t>
        <a:bodyPr/>
        <a:lstStyle/>
        <a:p>
          <a:endParaRPr lang="en-US"/>
        </a:p>
      </dgm:t>
    </dgm:pt>
    <dgm:pt modelId="{B5BBB05A-1FC7-4580-AB7D-462A4E2007EA}" type="sibTrans" cxnId="{5A90BFD3-CF9D-4927-B4F8-FBAFACFAFA0F}">
      <dgm:prSet/>
      <dgm:spPr/>
      <dgm:t>
        <a:bodyPr/>
        <a:lstStyle/>
        <a:p>
          <a:endParaRPr lang="en-US"/>
        </a:p>
      </dgm:t>
    </dgm:pt>
    <dgm:pt modelId="{152F8546-8AF4-4E62-A7CB-AE72CF282C58}">
      <dgm:prSet/>
      <dgm:spPr/>
      <dgm:t>
        <a:bodyPr/>
        <a:lstStyle/>
        <a:p>
          <a:r>
            <a:rPr lang="en-US" b="1"/>
            <a:t>Dial Pressure Gauge</a:t>
          </a:r>
          <a:endParaRPr lang="en-US"/>
        </a:p>
      </dgm:t>
    </dgm:pt>
    <dgm:pt modelId="{AFF8BBE1-F33E-482F-AD1B-46B27C72F5CC}" type="parTrans" cxnId="{67220999-FCE1-419A-B920-6977BA3894F1}">
      <dgm:prSet/>
      <dgm:spPr/>
      <dgm:t>
        <a:bodyPr/>
        <a:lstStyle/>
        <a:p>
          <a:endParaRPr lang="en-US"/>
        </a:p>
      </dgm:t>
    </dgm:pt>
    <dgm:pt modelId="{7636C003-F927-412F-9657-90FBB9F72A63}" type="sibTrans" cxnId="{67220999-FCE1-419A-B920-6977BA3894F1}">
      <dgm:prSet/>
      <dgm:spPr/>
      <dgm:t>
        <a:bodyPr/>
        <a:lstStyle/>
        <a:p>
          <a:endParaRPr lang="en-US"/>
        </a:p>
      </dgm:t>
    </dgm:pt>
    <dgm:pt modelId="{7CF30555-D749-44E1-AA86-C0902568377D}">
      <dgm:prSet/>
      <dgm:spPr/>
      <dgm:t>
        <a:bodyPr/>
        <a:lstStyle/>
        <a:p>
          <a:r>
            <a:rPr lang="en-US" b="1"/>
            <a:t>Data Acquisition System</a:t>
          </a:r>
          <a:endParaRPr lang="en-US"/>
        </a:p>
      </dgm:t>
    </dgm:pt>
    <dgm:pt modelId="{40E5273B-5633-41AF-B975-8EB7C583D5B5}" type="parTrans" cxnId="{013F61BC-8614-43F7-8694-8BF33A5D5B6C}">
      <dgm:prSet/>
      <dgm:spPr/>
      <dgm:t>
        <a:bodyPr/>
        <a:lstStyle/>
        <a:p>
          <a:endParaRPr lang="en-US"/>
        </a:p>
      </dgm:t>
    </dgm:pt>
    <dgm:pt modelId="{E017BAA4-8AB8-493E-85A7-77E025C92A07}" type="sibTrans" cxnId="{013F61BC-8614-43F7-8694-8BF33A5D5B6C}">
      <dgm:prSet/>
      <dgm:spPr/>
      <dgm:t>
        <a:bodyPr/>
        <a:lstStyle/>
        <a:p>
          <a:endParaRPr lang="en-US"/>
        </a:p>
      </dgm:t>
    </dgm:pt>
    <dgm:pt modelId="{88649443-42F6-4CF5-A41D-A509525CC92F}">
      <dgm:prSet/>
      <dgm:spPr/>
      <dgm:t>
        <a:bodyPr/>
        <a:lstStyle/>
        <a:p>
          <a:r>
            <a:rPr lang="en-US" b="1"/>
            <a:t>Transducer</a:t>
          </a:r>
          <a:endParaRPr lang="en-US"/>
        </a:p>
      </dgm:t>
    </dgm:pt>
    <dgm:pt modelId="{1B33EA8E-9791-49FD-83BF-C8D5E322B224}" type="parTrans" cxnId="{5C7FCAEA-7C55-48BE-8273-FEDB5C2EFCA7}">
      <dgm:prSet/>
      <dgm:spPr/>
      <dgm:t>
        <a:bodyPr/>
        <a:lstStyle/>
        <a:p>
          <a:endParaRPr lang="en-US"/>
        </a:p>
      </dgm:t>
    </dgm:pt>
    <dgm:pt modelId="{B7C54C47-052B-4C48-99F6-F3B0CF3CD6EC}" type="sibTrans" cxnId="{5C7FCAEA-7C55-48BE-8273-FEDB5C2EFCA7}">
      <dgm:prSet/>
      <dgm:spPr/>
      <dgm:t>
        <a:bodyPr/>
        <a:lstStyle/>
        <a:p>
          <a:endParaRPr lang="en-US"/>
        </a:p>
      </dgm:t>
    </dgm:pt>
    <dgm:pt modelId="{29C33BE9-F818-4DE6-A90D-40F89B0A58DB}">
      <dgm:prSet/>
      <dgm:spPr/>
      <dgm:t>
        <a:bodyPr/>
        <a:lstStyle/>
        <a:p>
          <a:r>
            <a:rPr lang="en-US" b="1"/>
            <a:t>Specialized</a:t>
          </a:r>
          <a:endParaRPr lang="en-US"/>
        </a:p>
      </dgm:t>
    </dgm:pt>
    <dgm:pt modelId="{12EA5862-41C0-4BF3-877B-11C60D616425}" type="parTrans" cxnId="{43638A71-6559-41F0-8BFD-5E37BEC0102C}">
      <dgm:prSet/>
      <dgm:spPr/>
      <dgm:t>
        <a:bodyPr/>
        <a:lstStyle/>
        <a:p>
          <a:endParaRPr lang="en-US"/>
        </a:p>
      </dgm:t>
    </dgm:pt>
    <dgm:pt modelId="{02D05D12-B56D-44AE-87C6-7A3B82983B4E}" type="sibTrans" cxnId="{43638A71-6559-41F0-8BFD-5E37BEC0102C}">
      <dgm:prSet/>
      <dgm:spPr/>
      <dgm:t>
        <a:bodyPr/>
        <a:lstStyle/>
        <a:p>
          <a:endParaRPr lang="en-US"/>
        </a:p>
      </dgm:t>
    </dgm:pt>
    <dgm:pt modelId="{A6F19ED2-8709-458A-8555-5D78E524CA9E}">
      <dgm:prSet/>
      <dgm:spPr/>
      <dgm:t>
        <a:bodyPr/>
        <a:lstStyle/>
        <a:p>
          <a:r>
            <a:rPr lang="en-US" b="1"/>
            <a:t>Vibration Testing Table</a:t>
          </a:r>
          <a:endParaRPr lang="en-US"/>
        </a:p>
      </dgm:t>
    </dgm:pt>
    <dgm:pt modelId="{56B2D12B-6465-4788-AC01-D2CBB7A50389}" type="parTrans" cxnId="{41CB8F62-077D-4B6D-9AE3-23D3E904FAFE}">
      <dgm:prSet/>
      <dgm:spPr/>
      <dgm:t>
        <a:bodyPr/>
        <a:lstStyle/>
        <a:p>
          <a:endParaRPr lang="en-US"/>
        </a:p>
      </dgm:t>
    </dgm:pt>
    <dgm:pt modelId="{A92FF46F-D993-4A04-AF75-57E78DDD810E}" type="sibTrans" cxnId="{41CB8F62-077D-4B6D-9AE3-23D3E904FAFE}">
      <dgm:prSet/>
      <dgm:spPr/>
      <dgm:t>
        <a:bodyPr/>
        <a:lstStyle/>
        <a:p>
          <a:endParaRPr lang="en-US"/>
        </a:p>
      </dgm:t>
    </dgm:pt>
    <dgm:pt modelId="{891C6CA4-D8CF-49F4-9095-9FAF758B51F7}">
      <dgm:prSet/>
      <dgm:spPr/>
      <dgm:t>
        <a:bodyPr/>
        <a:lstStyle/>
        <a:p>
          <a:r>
            <a:rPr lang="en-US" b="1"/>
            <a:t>Also referenced in F1901-0001</a:t>
          </a:r>
          <a:endParaRPr lang="en-US"/>
        </a:p>
      </dgm:t>
    </dgm:pt>
    <dgm:pt modelId="{9930FAF8-2BEA-440E-97E8-D9C86825861E}" type="parTrans" cxnId="{E546D21D-8DB2-49B5-8F4F-C1B3173B8085}">
      <dgm:prSet/>
      <dgm:spPr/>
      <dgm:t>
        <a:bodyPr/>
        <a:lstStyle/>
        <a:p>
          <a:endParaRPr lang="en-US"/>
        </a:p>
      </dgm:t>
    </dgm:pt>
    <dgm:pt modelId="{9F68F0C0-20B9-475B-91B8-9AE860C95A2B}" type="sibTrans" cxnId="{E546D21D-8DB2-49B5-8F4F-C1B3173B8085}">
      <dgm:prSet/>
      <dgm:spPr/>
      <dgm:t>
        <a:bodyPr/>
        <a:lstStyle/>
        <a:p>
          <a:endParaRPr lang="en-US"/>
        </a:p>
      </dgm:t>
    </dgm:pt>
    <dgm:pt modelId="{A47E9E95-E092-4188-ACF5-E950104E9757}" type="pres">
      <dgm:prSet presAssocID="{8B6AAAA7-E5D8-4128-A16D-0279AC229463}" presName="root" presStyleCnt="0">
        <dgm:presLayoutVars>
          <dgm:dir/>
          <dgm:resizeHandles val="exact"/>
        </dgm:presLayoutVars>
      </dgm:prSet>
      <dgm:spPr/>
    </dgm:pt>
    <dgm:pt modelId="{637C7D4B-C1F6-4D5A-80EA-5CF373B58798}" type="pres">
      <dgm:prSet presAssocID="{9AF3F613-73EE-4805-9E87-D764C241B5D9}" presName="compNode" presStyleCnt="0"/>
      <dgm:spPr/>
    </dgm:pt>
    <dgm:pt modelId="{C39F6488-76CB-496E-8585-7193CF2319E5}" type="pres">
      <dgm:prSet presAssocID="{9AF3F613-73EE-4805-9E87-D764C241B5D9}" presName="bgRect" presStyleLbl="bgShp" presStyleIdx="0" presStyleCnt="4"/>
      <dgm:spPr/>
    </dgm:pt>
    <dgm:pt modelId="{2D003E80-350E-4E82-9595-72D327256D03}" type="pres">
      <dgm:prSet presAssocID="{9AF3F613-73EE-4805-9E87-D764C241B5D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iangleRuler"/>
        </a:ext>
      </dgm:extLst>
    </dgm:pt>
    <dgm:pt modelId="{328A308A-4989-4BA0-BD75-DDD3FBD52BD8}" type="pres">
      <dgm:prSet presAssocID="{9AF3F613-73EE-4805-9E87-D764C241B5D9}" presName="spaceRect" presStyleCnt="0"/>
      <dgm:spPr/>
    </dgm:pt>
    <dgm:pt modelId="{013D61EF-A69A-4446-B919-DC9409349638}" type="pres">
      <dgm:prSet presAssocID="{9AF3F613-73EE-4805-9E87-D764C241B5D9}" presName="parTx" presStyleLbl="revTx" presStyleIdx="0" presStyleCnt="7">
        <dgm:presLayoutVars>
          <dgm:chMax val="0"/>
          <dgm:chPref val="0"/>
        </dgm:presLayoutVars>
      </dgm:prSet>
      <dgm:spPr/>
    </dgm:pt>
    <dgm:pt modelId="{67F6BD9A-04B3-47B0-8B8D-1DBD8699FBB4}" type="pres">
      <dgm:prSet presAssocID="{9AF3F613-73EE-4805-9E87-D764C241B5D9}" presName="desTx" presStyleLbl="revTx" presStyleIdx="1" presStyleCnt="7">
        <dgm:presLayoutVars/>
      </dgm:prSet>
      <dgm:spPr/>
    </dgm:pt>
    <dgm:pt modelId="{D5817683-1392-4169-8DFB-4F11E2ACD019}" type="pres">
      <dgm:prSet presAssocID="{70BDA74F-978C-4A87-B85A-759B6CB0C62B}" presName="sibTrans" presStyleCnt="0"/>
      <dgm:spPr/>
    </dgm:pt>
    <dgm:pt modelId="{0691250E-1390-4EA9-AB02-17E397D504CC}" type="pres">
      <dgm:prSet presAssocID="{29AF27A8-6FA5-45F4-8E01-3A29DCA3E616}" presName="compNode" presStyleCnt="0"/>
      <dgm:spPr/>
    </dgm:pt>
    <dgm:pt modelId="{0630DA89-59EA-4154-A4A0-B7267A08A250}" type="pres">
      <dgm:prSet presAssocID="{29AF27A8-6FA5-45F4-8E01-3A29DCA3E616}" presName="bgRect" presStyleLbl="bgShp" presStyleIdx="1" presStyleCnt="4"/>
      <dgm:spPr/>
    </dgm:pt>
    <dgm:pt modelId="{1999F5B2-A214-4ABB-842A-A39C98718B85}" type="pres">
      <dgm:prSet presAssocID="{29AF27A8-6FA5-45F4-8E01-3A29DCA3E6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DCD3843D-4DCA-4CA1-A5CC-58DDF367C642}" type="pres">
      <dgm:prSet presAssocID="{29AF27A8-6FA5-45F4-8E01-3A29DCA3E616}" presName="spaceRect" presStyleCnt="0"/>
      <dgm:spPr/>
    </dgm:pt>
    <dgm:pt modelId="{7AEBCADC-ECEB-4BD3-9C8D-315B19616967}" type="pres">
      <dgm:prSet presAssocID="{29AF27A8-6FA5-45F4-8E01-3A29DCA3E616}" presName="parTx" presStyleLbl="revTx" presStyleIdx="2" presStyleCnt="7">
        <dgm:presLayoutVars>
          <dgm:chMax val="0"/>
          <dgm:chPref val="0"/>
        </dgm:presLayoutVars>
      </dgm:prSet>
      <dgm:spPr/>
    </dgm:pt>
    <dgm:pt modelId="{63169BC7-4184-4348-8624-F8E2AE8ACE8C}" type="pres">
      <dgm:prSet presAssocID="{29AF27A8-6FA5-45F4-8E01-3A29DCA3E616}" presName="desTx" presStyleLbl="revTx" presStyleIdx="3" presStyleCnt="7">
        <dgm:presLayoutVars/>
      </dgm:prSet>
      <dgm:spPr/>
    </dgm:pt>
    <dgm:pt modelId="{2D1BBF2A-9348-4DBA-BDAF-2517D5176B56}" type="pres">
      <dgm:prSet presAssocID="{B3BC5184-BEFA-48A2-B4A2-E26AC23136F3}" presName="sibTrans" presStyleCnt="0"/>
      <dgm:spPr/>
    </dgm:pt>
    <dgm:pt modelId="{F207D562-0A2C-48C9-B25A-EF92878D44A2}" type="pres">
      <dgm:prSet presAssocID="{29C33BE9-F818-4DE6-A90D-40F89B0A58DB}" presName="compNode" presStyleCnt="0"/>
      <dgm:spPr/>
    </dgm:pt>
    <dgm:pt modelId="{365239B6-E561-40A4-BB28-5C4E296E4AB4}" type="pres">
      <dgm:prSet presAssocID="{29C33BE9-F818-4DE6-A90D-40F89B0A58DB}" presName="bgRect" presStyleLbl="bgShp" presStyleIdx="2" presStyleCnt="4"/>
      <dgm:spPr/>
    </dgm:pt>
    <dgm:pt modelId="{B7C8BB28-8609-4DE1-A088-A77841F780FB}" type="pres">
      <dgm:prSet presAssocID="{29C33BE9-F818-4DE6-A90D-40F89B0A58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8F172ACF-1F2F-4F51-B8BA-6D54790E68EB}" type="pres">
      <dgm:prSet presAssocID="{29C33BE9-F818-4DE6-A90D-40F89B0A58DB}" presName="spaceRect" presStyleCnt="0"/>
      <dgm:spPr/>
    </dgm:pt>
    <dgm:pt modelId="{DCD1C035-F1DF-4E55-9348-D887734AF84B}" type="pres">
      <dgm:prSet presAssocID="{29C33BE9-F818-4DE6-A90D-40F89B0A58DB}" presName="parTx" presStyleLbl="revTx" presStyleIdx="4" presStyleCnt="7">
        <dgm:presLayoutVars>
          <dgm:chMax val="0"/>
          <dgm:chPref val="0"/>
        </dgm:presLayoutVars>
      </dgm:prSet>
      <dgm:spPr/>
    </dgm:pt>
    <dgm:pt modelId="{B7616E89-D45A-42F5-ACF4-4BE189D06BEA}" type="pres">
      <dgm:prSet presAssocID="{29C33BE9-F818-4DE6-A90D-40F89B0A58DB}" presName="desTx" presStyleLbl="revTx" presStyleIdx="5" presStyleCnt="7">
        <dgm:presLayoutVars/>
      </dgm:prSet>
      <dgm:spPr/>
    </dgm:pt>
    <dgm:pt modelId="{C1BA2C7C-E9A7-4302-8C8C-B6725668A653}" type="pres">
      <dgm:prSet presAssocID="{02D05D12-B56D-44AE-87C6-7A3B82983B4E}" presName="sibTrans" presStyleCnt="0"/>
      <dgm:spPr/>
    </dgm:pt>
    <dgm:pt modelId="{EA1093DB-4FCF-4ABA-BDAF-47C2B9DBEEAB}" type="pres">
      <dgm:prSet presAssocID="{891C6CA4-D8CF-49F4-9095-9FAF758B51F7}" presName="compNode" presStyleCnt="0"/>
      <dgm:spPr/>
    </dgm:pt>
    <dgm:pt modelId="{0829B63A-6D25-42A3-B0EB-257EAFC16620}" type="pres">
      <dgm:prSet presAssocID="{891C6CA4-D8CF-49F4-9095-9FAF758B51F7}" presName="bgRect" presStyleLbl="bgShp" presStyleIdx="3" presStyleCnt="4"/>
      <dgm:spPr/>
    </dgm:pt>
    <dgm:pt modelId="{32325424-9D3F-44B0-80D2-57CA00E97A57}" type="pres">
      <dgm:prSet presAssocID="{891C6CA4-D8CF-49F4-9095-9FAF758B51F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85A83DD6-3DCB-43AE-9CD9-C72AFB298A14}" type="pres">
      <dgm:prSet presAssocID="{891C6CA4-D8CF-49F4-9095-9FAF758B51F7}" presName="spaceRect" presStyleCnt="0"/>
      <dgm:spPr/>
    </dgm:pt>
    <dgm:pt modelId="{8B71471C-9E48-4E40-B59B-BA6905111043}" type="pres">
      <dgm:prSet presAssocID="{891C6CA4-D8CF-49F4-9095-9FAF758B51F7}" presName="parTx" presStyleLbl="revTx" presStyleIdx="6" presStyleCnt="7">
        <dgm:presLayoutVars>
          <dgm:chMax val="0"/>
          <dgm:chPref val="0"/>
        </dgm:presLayoutVars>
      </dgm:prSet>
      <dgm:spPr/>
    </dgm:pt>
  </dgm:ptLst>
  <dgm:cxnLst>
    <dgm:cxn modelId="{5DBBDD0D-BA04-44FD-B7C2-3966561DE9A8}" type="presOf" srcId="{29AF27A8-6FA5-45F4-8E01-3A29DCA3E616}" destId="{7AEBCADC-ECEB-4BD3-9C8D-315B19616967}" srcOrd="0" destOrd="0" presId="urn:microsoft.com/office/officeart/2018/2/layout/IconVerticalSolidList"/>
    <dgm:cxn modelId="{E546D21D-8DB2-49B5-8F4F-C1B3173B8085}" srcId="{8B6AAAA7-E5D8-4128-A16D-0279AC229463}" destId="{891C6CA4-D8CF-49F4-9095-9FAF758B51F7}" srcOrd="3" destOrd="0" parTransId="{9930FAF8-2BEA-440E-97E8-D9C86825861E}" sibTransId="{9F68F0C0-20B9-475B-91B8-9AE860C95A2B}"/>
    <dgm:cxn modelId="{6230F633-1710-41CD-B942-CD9672F34428}" type="presOf" srcId="{88649443-42F6-4CF5-A41D-A509525CC92F}" destId="{63169BC7-4184-4348-8624-F8E2AE8ACE8C}" srcOrd="0" destOrd="3" presId="urn:microsoft.com/office/officeart/2018/2/layout/IconVerticalSolidList"/>
    <dgm:cxn modelId="{41CB8F62-077D-4B6D-9AE3-23D3E904FAFE}" srcId="{29C33BE9-F818-4DE6-A90D-40F89B0A58DB}" destId="{A6F19ED2-8709-458A-8555-5D78E524CA9E}" srcOrd="0" destOrd="0" parTransId="{56B2D12B-6465-4788-AC01-D2CBB7A50389}" sibTransId="{A92FF46F-D993-4A04-AF75-57E78DDD810E}"/>
    <dgm:cxn modelId="{BEEF4164-EA05-4289-AA1D-FCFECB60A0AB}" srcId="{9AF3F613-73EE-4805-9E87-D764C241B5D9}" destId="{B4D8A936-5701-4517-954C-C902E6393EC6}" srcOrd="1" destOrd="0" parTransId="{87E6443E-DAEB-4E4A-BF53-A344623F9840}" sibTransId="{A38ED62C-DE17-4D69-A99D-ABC8E6F4BB41}"/>
    <dgm:cxn modelId="{EF2D7C44-0210-4BDD-A870-19DDDCD0DB4F}" type="presOf" srcId="{B4D8A936-5701-4517-954C-C902E6393EC6}" destId="{67F6BD9A-04B3-47B0-8B8D-1DBD8699FBB4}" srcOrd="0" destOrd="1" presId="urn:microsoft.com/office/officeart/2018/2/layout/IconVerticalSolidList"/>
    <dgm:cxn modelId="{CE754367-1B4F-4D85-A2A7-B23F9435EEB7}" type="presOf" srcId="{152F8546-8AF4-4E62-A7CB-AE72CF282C58}" destId="{63169BC7-4184-4348-8624-F8E2AE8ACE8C}" srcOrd="0" destOrd="1" presId="urn:microsoft.com/office/officeart/2018/2/layout/IconVerticalSolidList"/>
    <dgm:cxn modelId="{43638A71-6559-41F0-8BFD-5E37BEC0102C}" srcId="{8B6AAAA7-E5D8-4128-A16D-0279AC229463}" destId="{29C33BE9-F818-4DE6-A90D-40F89B0A58DB}" srcOrd="2" destOrd="0" parTransId="{12EA5862-41C0-4BF3-877B-11C60D616425}" sibTransId="{02D05D12-B56D-44AE-87C6-7A3B82983B4E}"/>
    <dgm:cxn modelId="{E1BE0F81-BCED-4894-A417-96A65511A747}" type="presOf" srcId="{A6F19ED2-8709-458A-8555-5D78E524CA9E}" destId="{B7616E89-D45A-42F5-ACF4-4BE189D06BEA}" srcOrd="0" destOrd="0" presId="urn:microsoft.com/office/officeart/2018/2/layout/IconVerticalSolidList"/>
    <dgm:cxn modelId="{E49E5382-AD88-4903-8548-3B2704536550}" type="presOf" srcId="{9AF3F613-73EE-4805-9E87-D764C241B5D9}" destId="{013D61EF-A69A-4446-B919-DC9409349638}" srcOrd="0" destOrd="0" presId="urn:microsoft.com/office/officeart/2018/2/layout/IconVerticalSolidList"/>
    <dgm:cxn modelId="{6A89AE83-AA90-4DEC-99AB-ADFF27329C89}" type="presOf" srcId="{891C6CA4-D8CF-49F4-9095-9FAF758B51F7}" destId="{8B71471C-9E48-4E40-B59B-BA6905111043}" srcOrd="0" destOrd="0" presId="urn:microsoft.com/office/officeart/2018/2/layout/IconVerticalSolidList"/>
    <dgm:cxn modelId="{1D1D2685-74D0-4CAB-8FBF-C4C975387FD4}" srcId="{8B6AAAA7-E5D8-4128-A16D-0279AC229463}" destId="{9AF3F613-73EE-4805-9E87-D764C241B5D9}" srcOrd="0" destOrd="0" parTransId="{1A592E76-1A12-41A9-A273-E0CA5C5A8147}" sibTransId="{70BDA74F-978C-4A87-B85A-759B6CB0C62B}"/>
    <dgm:cxn modelId="{67220999-FCE1-419A-B920-6977BA3894F1}" srcId="{29AF27A8-6FA5-45F4-8E01-3A29DCA3E616}" destId="{152F8546-8AF4-4E62-A7CB-AE72CF282C58}" srcOrd="1" destOrd="0" parTransId="{AFF8BBE1-F33E-482F-AD1B-46B27C72F5CC}" sibTransId="{7636C003-F927-412F-9657-90FBB9F72A63}"/>
    <dgm:cxn modelId="{B751D1A4-0B9F-45D1-BF47-37BDF6D69852}" type="presOf" srcId="{8B6AAAA7-E5D8-4128-A16D-0279AC229463}" destId="{A47E9E95-E092-4188-ACF5-E950104E9757}" srcOrd="0" destOrd="0" presId="urn:microsoft.com/office/officeart/2018/2/layout/IconVerticalSolidList"/>
    <dgm:cxn modelId="{196B14A8-6185-449C-8FAA-EC3E23BAD118}" srcId="{9AF3F613-73EE-4805-9E87-D764C241B5D9}" destId="{871AB357-E752-4C67-890D-16CA4C633DC5}" srcOrd="0" destOrd="0" parTransId="{67BBF0FC-92F1-47B1-AF78-13F00D938468}" sibTransId="{86898A5C-9947-4718-B7A8-ED1DB6DD4FA7}"/>
    <dgm:cxn modelId="{E975D9B4-A133-4C62-8587-70B663A6A01E}" type="presOf" srcId="{7CF30555-D749-44E1-AA86-C0902568377D}" destId="{63169BC7-4184-4348-8624-F8E2AE8ACE8C}" srcOrd="0" destOrd="2" presId="urn:microsoft.com/office/officeart/2018/2/layout/IconVerticalSolidList"/>
    <dgm:cxn modelId="{31D58CB8-4B28-4FB0-936C-3469BD7B7170}" type="presOf" srcId="{871AB357-E752-4C67-890D-16CA4C633DC5}" destId="{67F6BD9A-04B3-47B0-8B8D-1DBD8699FBB4}" srcOrd="0" destOrd="0" presId="urn:microsoft.com/office/officeart/2018/2/layout/IconVerticalSolidList"/>
    <dgm:cxn modelId="{013F61BC-8614-43F7-8694-8BF33A5D5B6C}" srcId="{29AF27A8-6FA5-45F4-8E01-3A29DCA3E616}" destId="{7CF30555-D749-44E1-AA86-C0902568377D}" srcOrd="2" destOrd="0" parTransId="{40E5273B-5633-41AF-B975-8EB7C583D5B5}" sibTransId="{E017BAA4-8AB8-493E-85A7-77E025C92A07}"/>
    <dgm:cxn modelId="{55C09BCC-CE37-4C83-A2F7-D693A4598C76}" type="presOf" srcId="{29C33BE9-F818-4DE6-A90D-40F89B0A58DB}" destId="{DCD1C035-F1DF-4E55-9348-D887734AF84B}" srcOrd="0" destOrd="0" presId="urn:microsoft.com/office/officeart/2018/2/layout/IconVerticalSolidList"/>
    <dgm:cxn modelId="{5A90BFD3-CF9D-4927-B4F8-FBAFACFAFA0F}" srcId="{29AF27A8-6FA5-45F4-8E01-3A29DCA3E616}" destId="{7EA2B022-50E0-4E91-AED9-E2EAF782D6FA}" srcOrd="0" destOrd="0" parTransId="{D521BB5F-B509-4814-897B-93632217685C}" sibTransId="{B5BBB05A-1FC7-4580-AB7D-462A4E2007EA}"/>
    <dgm:cxn modelId="{5C7FCAEA-7C55-48BE-8273-FEDB5C2EFCA7}" srcId="{29AF27A8-6FA5-45F4-8E01-3A29DCA3E616}" destId="{88649443-42F6-4CF5-A41D-A509525CC92F}" srcOrd="3" destOrd="0" parTransId="{1B33EA8E-9791-49FD-83BF-C8D5E322B224}" sibTransId="{B7C54C47-052B-4C48-99F6-F3B0CF3CD6EC}"/>
    <dgm:cxn modelId="{5931C0EF-0BA6-447C-853D-F703AAEFC292}" srcId="{8B6AAAA7-E5D8-4128-A16D-0279AC229463}" destId="{29AF27A8-6FA5-45F4-8E01-3A29DCA3E616}" srcOrd="1" destOrd="0" parTransId="{1BC4BCE4-7E6E-4506-AA5D-9E1CCCE3D036}" sibTransId="{B3BC5184-BEFA-48A2-B4A2-E26AC23136F3}"/>
    <dgm:cxn modelId="{A41464FA-D4D0-4834-BDF5-673217FF7692}" type="presOf" srcId="{7EA2B022-50E0-4E91-AED9-E2EAF782D6FA}" destId="{63169BC7-4184-4348-8624-F8E2AE8ACE8C}" srcOrd="0" destOrd="0" presId="urn:microsoft.com/office/officeart/2018/2/layout/IconVerticalSolidList"/>
    <dgm:cxn modelId="{0CE3ABFC-C3DE-4966-A555-C88E8E07C14B}" type="presParOf" srcId="{A47E9E95-E092-4188-ACF5-E950104E9757}" destId="{637C7D4B-C1F6-4D5A-80EA-5CF373B58798}" srcOrd="0" destOrd="0" presId="urn:microsoft.com/office/officeart/2018/2/layout/IconVerticalSolidList"/>
    <dgm:cxn modelId="{CF738B41-7231-491D-9B8F-F401F4198E6B}" type="presParOf" srcId="{637C7D4B-C1F6-4D5A-80EA-5CF373B58798}" destId="{C39F6488-76CB-496E-8585-7193CF2319E5}" srcOrd="0" destOrd="0" presId="urn:microsoft.com/office/officeart/2018/2/layout/IconVerticalSolidList"/>
    <dgm:cxn modelId="{641396BE-566D-4FB1-BC2F-3F4B7A64C438}" type="presParOf" srcId="{637C7D4B-C1F6-4D5A-80EA-5CF373B58798}" destId="{2D003E80-350E-4E82-9595-72D327256D03}" srcOrd="1" destOrd="0" presId="urn:microsoft.com/office/officeart/2018/2/layout/IconVerticalSolidList"/>
    <dgm:cxn modelId="{487A2269-8AEE-44EE-A8CC-1969F7F09FA4}" type="presParOf" srcId="{637C7D4B-C1F6-4D5A-80EA-5CF373B58798}" destId="{328A308A-4989-4BA0-BD75-DDD3FBD52BD8}" srcOrd="2" destOrd="0" presId="urn:microsoft.com/office/officeart/2018/2/layout/IconVerticalSolidList"/>
    <dgm:cxn modelId="{8B62EF7C-469D-4D01-AB4E-C725C1F17795}" type="presParOf" srcId="{637C7D4B-C1F6-4D5A-80EA-5CF373B58798}" destId="{013D61EF-A69A-4446-B919-DC9409349638}" srcOrd="3" destOrd="0" presId="urn:microsoft.com/office/officeart/2018/2/layout/IconVerticalSolidList"/>
    <dgm:cxn modelId="{DEB14958-5CF8-4C9D-9313-4EAC399825CE}" type="presParOf" srcId="{637C7D4B-C1F6-4D5A-80EA-5CF373B58798}" destId="{67F6BD9A-04B3-47B0-8B8D-1DBD8699FBB4}" srcOrd="4" destOrd="0" presId="urn:microsoft.com/office/officeart/2018/2/layout/IconVerticalSolidList"/>
    <dgm:cxn modelId="{FE133D4D-D397-4B93-B3B1-38296D851B0B}" type="presParOf" srcId="{A47E9E95-E092-4188-ACF5-E950104E9757}" destId="{D5817683-1392-4169-8DFB-4F11E2ACD019}" srcOrd="1" destOrd="0" presId="urn:microsoft.com/office/officeart/2018/2/layout/IconVerticalSolidList"/>
    <dgm:cxn modelId="{2C2F80F5-E99F-4C50-A65D-166780F56831}" type="presParOf" srcId="{A47E9E95-E092-4188-ACF5-E950104E9757}" destId="{0691250E-1390-4EA9-AB02-17E397D504CC}" srcOrd="2" destOrd="0" presId="urn:microsoft.com/office/officeart/2018/2/layout/IconVerticalSolidList"/>
    <dgm:cxn modelId="{5CE075D1-2444-40EB-9550-8FD439EB48A0}" type="presParOf" srcId="{0691250E-1390-4EA9-AB02-17E397D504CC}" destId="{0630DA89-59EA-4154-A4A0-B7267A08A250}" srcOrd="0" destOrd="0" presId="urn:microsoft.com/office/officeart/2018/2/layout/IconVerticalSolidList"/>
    <dgm:cxn modelId="{0C512D87-1092-4F12-88E5-30A30E6D201A}" type="presParOf" srcId="{0691250E-1390-4EA9-AB02-17E397D504CC}" destId="{1999F5B2-A214-4ABB-842A-A39C98718B85}" srcOrd="1" destOrd="0" presId="urn:microsoft.com/office/officeart/2018/2/layout/IconVerticalSolidList"/>
    <dgm:cxn modelId="{D3F7AB34-CC1E-4076-88E2-CC29A51EAA00}" type="presParOf" srcId="{0691250E-1390-4EA9-AB02-17E397D504CC}" destId="{DCD3843D-4DCA-4CA1-A5CC-58DDF367C642}" srcOrd="2" destOrd="0" presId="urn:microsoft.com/office/officeart/2018/2/layout/IconVerticalSolidList"/>
    <dgm:cxn modelId="{FC0BF2F7-779D-43E8-90B0-D16B57F5ECD3}" type="presParOf" srcId="{0691250E-1390-4EA9-AB02-17E397D504CC}" destId="{7AEBCADC-ECEB-4BD3-9C8D-315B19616967}" srcOrd="3" destOrd="0" presId="urn:microsoft.com/office/officeart/2018/2/layout/IconVerticalSolidList"/>
    <dgm:cxn modelId="{DD6B8072-2167-4599-A916-426ACF4EB3A0}" type="presParOf" srcId="{0691250E-1390-4EA9-AB02-17E397D504CC}" destId="{63169BC7-4184-4348-8624-F8E2AE8ACE8C}" srcOrd="4" destOrd="0" presId="urn:microsoft.com/office/officeart/2018/2/layout/IconVerticalSolidList"/>
    <dgm:cxn modelId="{C4BB7E28-FA9B-47A2-90DF-EE96FB24DB38}" type="presParOf" srcId="{A47E9E95-E092-4188-ACF5-E950104E9757}" destId="{2D1BBF2A-9348-4DBA-BDAF-2517D5176B56}" srcOrd="3" destOrd="0" presId="urn:microsoft.com/office/officeart/2018/2/layout/IconVerticalSolidList"/>
    <dgm:cxn modelId="{9E362EF0-B1EA-40DB-B1D2-B23927EDF0DA}" type="presParOf" srcId="{A47E9E95-E092-4188-ACF5-E950104E9757}" destId="{F207D562-0A2C-48C9-B25A-EF92878D44A2}" srcOrd="4" destOrd="0" presId="urn:microsoft.com/office/officeart/2018/2/layout/IconVerticalSolidList"/>
    <dgm:cxn modelId="{ACF42293-E01B-4E67-A66C-1750AC4806DB}" type="presParOf" srcId="{F207D562-0A2C-48C9-B25A-EF92878D44A2}" destId="{365239B6-E561-40A4-BB28-5C4E296E4AB4}" srcOrd="0" destOrd="0" presId="urn:microsoft.com/office/officeart/2018/2/layout/IconVerticalSolidList"/>
    <dgm:cxn modelId="{24ABDB02-D2AC-401A-9DBD-CC8F5BA94A9A}" type="presParOf" srcId="{F207D562-0A2C-48C9-B25A-EF92878D44A2}" destId="{B7C8BB28-8609-4DE1-A088-A77841F780FB}" srcOrd="1" destOrd="0" presId="urn:microsoft.com/office/officeart/2018/2/layout/IconVerticalSolidList"/>
    <dgm:cxn modelId="{774A50F3-9DE0-484B-A63D-3D7F57B6EF02}" type="presParOf" srcId="{F207D562-0A2C-48C9-B25A-EF92878D44A2}" destId="{8F172ACF-1F2F-4F51-B8BA-6D54790E68EB}" srcOrd="2" destOrd="0" presId="urn:microsoft.com/office/officeart/2018/2/layout/IconVerticalSolidList"/>
    <dgm:cxn modelId="{173BD8F2-AE11-4AB2-B1D4-8BDED857180A}" type="presParOf" srcId="{F207D562-0A2C-48C9-B25A-EF92878D44A2}" destId="{DCD1C035-F1DF-4E55-9348-D887734AF84B}" srcOrd="3" destOrd="0" presId="urn:microsoft.com/office/officeart/2018/2/layout/IconVerticalSolidList"/>
    <dgm:cxn modelId="{C2A2BE69-24E2-482B-8F04-980578B86568}" type="presParOf" srcId="{F207D562-0A2C-48C9-B25A-EF92878D44A2}" destId="{B7616E89-D45A-42F5-ACF4-4BE189D06BEA}" srcOrd="4" destOrd="0" presId="urn:microsoft.com/office/officeart/2018/2/layout/IconVerticalSolidList"/>
    <dgm:cxn modelId="{304711A5-2D0F-4E70-9614-4BFDA09B1479}" type="presParOf" srcId="{A47E9E95-E092-4188-ACF5-E950104E9757}" destId="{C1BA2C7C-E9A7-4302-8C8C-B6725668A653}" srcOrd="5" destOrd="0" presId="urn:microsoft.com/office/officeart/2018/2/layout/IconVerticalSolidList"/>
    <dgm:cxn modelId="{7BA233DE-5EBC-484A-8613-C1EF26B890AA}" type="presParOf" srcId="{A47E9E95-E092-4188-ACF5-E950104E9757}" destId="{EA1093DB-4FCF-4ABA-BDAF-47C2B9DBEEAB}" srcOrd="6" destOrd="0" presId="urn:microsoft.com/office/officeart/2018/2/layout/IconVerticalSolidList"/>
    <dgm:cxn modelId="{C99E9A90-1B35-41AE-84D3-70217578DD78}" type="presParOf" srcId="{EA1093DB-4FCF-4ABA-BDAF-47C2B9DBEEAB}" destId="{0829B63A-6D25-42A3-B0EB-257EAFC16620}" srcOrd="0" destOrd="0" presId="urn:microsoft.com/office/officeart/2018/2/layout/IconVerticalSolidList"/>
    <dgm:cxn modelId="{48A9FCF9-F61C-41AB-9150-AC3D7BBD074F}" type="presParOf" srcId="{EA1093DB-4FCF-4ABA-BDAF-47C2B9DBEEAB}" destId="{32325424-9D3F-44B0-80D2-57CA00E97A57}" srcOrd="1" destOrd="0" presId="urn:microsoft.com/office/officeart/2018/2/layout/IconVerticalSolidList"/>
    <dgm:cxn modelId="{090E5E64-E33A-43F5-AB24-EAB57FF77ED0}" type="presParOf" srcId="{EA1093DB-4FCF-4ABA-BDAF-47C2B9DBEEAB}" destId="{85A83DD6-3DCB-43AE-9CD9-C72AFB298A14}" srcOrd="2" destOrd="0" presId="urn:microsoft.com/office/officeart/2018/2/layout/IconVerticalSolidList"/>
    <dgm:cxn modelId="{75188946-D2A0-46E4-A926-397E6355DEAB}" type="presParOf" srcId="{EA1093DB-4FCF-4ABA-BDAF-47C2B9DBEEAB}" destId="{8B71471C-9E48-4E40-B59B-BA69051110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C87735-8784-4D96-9E7C-3400D313F72D}"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36763659-F074-4049-A7D1-42BB7D1F5C45}">
      <dgm:prSet/>
      <dgm:spPr/>
      <dgm:t>
        <a:bodyPr/>
        <a:lstStyle/>
        <a:p>
          <a:pPr>
            <a:lnSpc>
              <a:spcPct val="100000"/>
            </a:lnSpc>
            <a:defRPr cap="all"/>
          </a:pPr>
          <a:r>
            <a:rPr lang="en-US"/>
            <a:t>Fire Extinguisher</a:t>
          </a:r>
        </a:p>
      </dgm:t>
    </dgm:pt>
    <dgm:pt modelId="{3F87F41F-24FC-4177-963C-D9833B485CEE}" type="parTrans" cxnId="{ECFBF20C-DBF6-40EA-887C-D4C8B85A45CC}">
      <dgm:prSet/>
      <dgm:spPr/>
      <dgm:t>
        <a:bodyPr/>
        <a:lstStyle/>
        <a:p>
          <a:endParaRPr lang="en-US"/>
        </a:p>
      </dgm:t>
    </dgm:pt>
    <dgm:pt modelId="{EE7E3186-C6EE-4D26-860D-D8489527A8E6}" type="sibTrans" cxnId="{ECFBF20C-DBF6-40EA-887C-D4C8B85A45CC}">
      <dgm:prSet/>
      <dgm:spPr/>
      <dgm:t>
        <a:bodyPr/>
        <a:lstStyle/>
        <a:p>
          <a:endParaRPr lang="en-US"/>
        </a:p>
      </dgm:t>
    </dgm:pt>
    <dgm:pt modelId="{B0EF9470-3AAF-4654-8BBF-1CBBB14046EC}">
      <dgm:prSet/>
      <dgm:spPr/>
      <dgm:t>
        <a:bodyPr/>
        <a:lstStyle/>
        <a:p>
          <a:pPr>
            <a:lnSpc>
              <a:spcPct val="100000"/>
            </a:lnSpc>
            <a:defRPr cap="all"/>
          </a:pPr>
          <a:r>
            <a:rPr lang="en-US"/>
            <a:t>Splash / Burst Shield</a:t>
          </a:r>
        </a:p>
      </dgm:t>
    </dgm:pt>
    <dgm:pt modelId="{3A087D00-9526-4160-8AF6-5AF33B0A5776}" type="parTrans" cxnId="{BAF797DD-C054-41D4-B2F7-2C1DAB57180B}">
      <dgm:prSet/>
      <dgm:spPr/>
      <dgm:t>
        <a:bodyPr/>
        <a:lstStyle/>
        <a:p>
          <a:endParaRPr lang="en-US"/>
        </a:p>
      </dgm:t>
    </dgm:pt>
    <dgm:pt modelId="{52EE41EA-15C5-4B6D-A88E-FD54D95C645B}" type="sibTrans" cxnId="{BAF797DD-C054-41D4-B2F7-2C1DAB57180B}">
      <dgm:prSet/>
      <dgm:spPr/>
      <dgm:t>
        <a:bodyPr/>
        <a:lstStyle/>
        <a:p>
          <a:endParaRPr lang="en-US"/>
        </a:p>
      </dgm:t>
    </dgm:pt>
    <dgm:pt modelId="{A9A41949-1C4D-4459-AB97-43182E6EB016}">
      <dgm:prSet/>
      <dgm:spPr/>
      <dgm:t>
        <a:bodyPr/>
        <a:lstStyle/>
        <a:p>
          <a:pPr>
            <a:lnSpc>
              <a:spcPct val="100000"/>
            </a:lnSpc>
            <a:defRPr cap="all"/>
          </a:pPr>
          <a:r>
            <a:rPr lang="en-US"/>
            <a:t>Solvent / Oil Disposal</a:t>
          </a:r>
        </a:p>
      </dgm:t>
    </dgm:pt>
    <dgm:pt modelId="{04416B58-DC19-49CA-93A9-85FAED513442}" type="parTrans" cxnId="{06DA8716-062E-4B81-9F58-30D36D1ED246}">
      <dgm:prSet/>
      <dgm:spPr/>
      <dgm:t>
        <a:bodyPr/>
        <a:lstStyle/>
        <a:p>
          <a:endParaRPr lang="en-US"/>
        </a:p>
      </dgm:t>
    </dgm:pt>
    <dgm:pt modelId="{DA63924B-EC5B-422F-8E77-1C94248B8E0D}" type="sibTrans" cxnId="{06DA8716-062E-4B81-9F58-30D36D1ED246}">
      <dgm:prSet/>
      <dgm:spPr/>
      <dgm:t>
        <a:bodyPr/>
        <a:lstStyle/>
        <a:p>
          <a:endParaRPr lang="en-US"/>
        </a:p>
      </dgm:t>
    </dgm:pt>
    <dgm:pt modelId="{EE326865-18E5-4508-9DBC-9BB91BBBB20A}" type="pres">
      <dgm:prSet presAssocID="{14C87735-8784-4D96-9E7C-3400D313F72D}" presName="root" presStyleCnt="0">
        <dgm:presLayoutVars>
          <dgm:dir/>
          <dgm:resizeHandles val="exact"/>
        </dgm:presLayoutVars>
      </dgm:prSet>
      <dgm:spPr/>
    </dgm:pt>
    <dgm:pt modelId="{5CAEDCCA-DC8F-446A-BE4C-654C19750D24}" type="pres">
      <dgm:prSet presAssocID="{36763659-F074-4049-A7D1-42BB7D1F5C45}" presName="compNode" presStyleCnt="0"/>
      <dgm:spPr/>
    </dgm:pt>
    <dgm:pt modelId="{791AD671-EAF3-4701-A3C7-F26BD56BD34F}" type="pres">
      <dgm:prSet presAssocID="{36763659-F074-4049-A7D1-42BB7D1F5C45}" presName="iconBgRect" presStyleLbl="bgShp" presStyleIdx="0" presStyleCnt="3"/>
      <dgm:spPr>
        <a:prstGeom prst="round2DiagRect">
          <a:avLst>
            <a:gd name="adj1" fmla="val 29727"/>
            <a:gd name="adj2" fmla="val 0"/>
          </a:avLst>
        </a:prstGeom>
      </dgm:spPr>
    </dgm:pt>
    <dgm:pt modelId="{6A9289EB-4CD0-461D-B5BB-2C541DCC5DF6}" type="pres">
      <dgm:prSet presAssocID="{36763659-F074-4049-A7D1-42BB7D1F5C4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66765BE1-5B0E-47EC-88A3-F3F3CF342DE2}" type="pres">
      <dgm:prSet presAssocID="{36763659-F074-4049-A7D1-42BB7D1F5C45}" presName="spaceRect" presStyleCnt="0"/>
      <dgm:spPr/>
    </dgm:pt>
    <dgm:pt modelId="{D804D290-3C91-4D8A-94EF-015ACD54CDC4}" type="pres">
      <dgm:prSet presAssocID="{36763659-F074-4049-A7D1-42BB7D1F5C45}" presName="textRect" presStyleLbl="revTx" presStyleIdx="0" presStyleCnt="3">
        <dgm:presLayoutVars>
          <dgm:chMax val="1"/>
          <dgm:chPref val="1"/>
        </dgm:presLayoutVars>
      </dgm:prSet>
      <dgm:spPr/>
    </dgm:pt>
    <dgm:pt modelId="{24318AE0-CBFB-467E-8C47-7C7B8EE4886D}" type="pres">
      <dgm:prSet presAssocID="{EE7E3186-C6EE-4D26-860D-D8489527A8E6}" presName="sibTrans" presStyleCnt="0"/>
      <dgm:spPr/>
    </dgm:pt>
    <dgm:pt modelId="{F0838EE1-5523-4899-B896-2A39FF4997CD}" type="pres">
      <dgm:prSet presAssocID="{B0EF9470-3AAF-4654-8BBF-1CBBB14046EC}" presName="compNode" presStyleCnt="0"/>
      <dgm:spPr/>
    </dgm:pt>
    <dgm:pt modelId="{F64C20D5-9EF5-4CEF-B3DA-B0AE273AC03B}" type="pres">
      <dgm:prSet presAssocID="{B0EF9470-3AAF-4654-8BBF-1CBBB14046EC}" presName="iconBgRect" presStyleLbl="bgShp" presStyleIdx="1" presStyleCnt="3"/>
      <dgm:spPr>
        <a:prstGeom prst="round2DiagRect">
          <a:avLst>
            <a:gd name="adj1" fmla="val 29727"/>
            <a:gd name="adj2" fmla="val 0"/>
          </a:avLst>
        </a:prstGeom>
      </dgm:spPr>
    </dgm:pt>
    <dgm:pt modelId="{8D25A454-5059-452E-96E7-304A6E300FB3}" type="pres">
      <dgm:prSet presAssocID="{B0EF9470-3AAF-4654-8BBF-1CBBB14046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lash"/>
        </a:ext>
      </dgm:extLst>
    </dgm:pt>
    <dgm:pt modelId="{065019A8-1EDD-4A40-B429-3A0FACD16287}" type="pres">
      <dgm:prSet presAssocID="{B0EF9470-3AAF-4654-8BBF-1CBBB14046EC}" presName="spaceRect" presStyleCnt="0"/>
      <dgm:spPr/>
    </dgm:pt>
    <dgm:pt modelId="{D7776E6C-5D6D-483D-8208-9A1528526977}" type="pres">
      <dgm:prSet presAssocID="{B0EF9470-3AAF-4654-8BBF-1CBBB14046EC}" presName="textRect" presStyleLbl="revTx" presStyleIdx="1" presStyleCnt="3">
        <dgm:presLayoutVars>
          <dgm:chMax val="1"/>
          <dgm:chPref val="1"/>
        </dgm:presLayoutVars>
      </dgm:prSet>
      <dgm:spPr/>
    </dgm:pt>
    <dgm:pt modelId="{E78C62CB-7916-4E20-AAD9-A5B132AC8239}" type="pres">
      <dgm:prSet presAssocID="{52EE41EA-15C5-4B6D-A88E-FD54D95C645B}" presName="sibTrans" presStyleCnt="0"/>
      <dgm:spPr/>
    </dgm:pt>
    <dgm:pt modelId="{E5C62DC2-68AA-453D-BDB6-8B034291EA8D}" type="pres">
      <dgm:prSet presAssocID="{A9A41949-1C4D-4459-AB97-43182E6EB016}" presName="compNode" presStyleCnt="0"/>
      <dgm:spPr/>
    </dgm:pt>
    <dgm:pt modelId="{D40EB965-714F-47D6-8FCB-4A9E7F3CC230}" type="pres">
      <dgm:prSet presAssocID="{A9A41949-1C4D-4459-AB97-43182E6EB016}" presName="iconBgRect" presStyleLbl="bgShp" presStyleIdx="2" presStyleCnt="3"/>
      <dgm:spPr>
        <a:prstGeom prst="round2DiagRect">
          <a:avLst>
            <a:gd name="adj1" fmla="val 29727"/>
            <a:gd name="adj2" fmla="val 0"/>
          </a:avLst>
        </a:prstGeom>
      </dgm:spPr>
    </dgm:pt>
    <dgm:pt modelId="{F3A00536-868E-4DA2-A73B-DB8EEF2D7B5B}" type="pres">
      <dgm:prSet presAssocID="{A9A41949-1C4D-4459-AB97-43182E6EB0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aker"/>
        </a:ext>
      </dgm:extLst>
    </dgm:pt>
    <dgm:pt modelId="{C2DBAF61-8AE8-418E-8B01-C8D5E59CFE86}" type="pres">
      <dgm:prSet presAssocID="{A9A41949-1C4D-4459-AB97-43182E6EB016}" presName="spaceRect" presStyleCnt="0"/>
      <dgm:spPr/>
    </dgm:pt>
    <dgm:pt modelId="{9B2BD877-2163-42A7-9DCD-C1377F0EDA3C}" type="pres">
      <dgm:prSet presAssocID="{A9A41949-1C4D-4459-AB97-43182E6EB016}" presName="textRect" presStyleLbl="revTx" presStyleIdx="2" presStyleCnt="3">
        <dgm:presLayoutVars>
          <dgm:chMax val="1"/>
          <dgm:chPref val="1"/>
        </dgm:presLayoutVars>
      </dgm:prSet>
      <dgm:spPr/>
    </dgm:pt>
  </dgm:ptLst>
  <dgm:cxnLst>
    <dgm:cxn modelId="{ECFBF20C-DBF6-40EA-887C-D4C8B85A45CC}" srcId="{14C87735-8784-4D96-9E7C-3400D313F72D}" destId="{36763659-F074-4049-A7D1-42BB7D1F5C45}" srcOrd="0" destOrd="0" parTransId="{3F87F41F-24FC-4177-963C-D9833B485CEE}" sibTransId="{EE7E3186-C6EE-4D26-860D-D8489527A8E6}"/>
    <dgm:cxn modelId="{2402AE14-B38F-4D6A-B56E-EFFFE2111161}" type="presOf" srcId="{B0EF9470-3AAF-4654-8BBF-1CBBB14046EC}" destId="{D7776E6C-5D6D-483D-8208-9A1528526977}" srcOrd="0" destOrd="0" presId="urn:microsoft.com/office/officeart/2018/5/layout/IconLeafLabelList"/>
    <dgm:cxn modelId="{06DA8716-062E-4B81-9F58-30D36D1ED246}" srcId="{14C87735-8784-4D96-9E7C-3400D313F72D}" destId="{A9A41949-1C4D-4459-AB97-43182E6EB016}" srcOrd="2" destOrd="0" parTransId="{04416B58-DC19-49CA-93A9-85FAED513442}" sibTransId="{DA63924B-EC5B-422F-8E77-1C94248B8E0D}"/>
    <dgm:cxn modelId="{788B7825-9C7A-429D-9BA7-A4CCE5C318AC}" type="presOf" srcId="{14C87735-8784-4D96-9E7C-3400D313F72D}" destId="{EE326865-18E5-4508-9DBC-9BB91BBBB20A}" srcOrd="0" destOrd="0" presId="urn:microsoft.com/office/officeart/2018/5/layout/IconLeafLabelList"/>
    <dgm:cxn modelId="{9AC88E56-4370-41E1-A8CC-FEB9CC6C48F9}" type="presOf" srcId="{A9A41949-1C4D-4459-AB97-43182E6EB016}" destId="{9B2BD877-2163-42A7-9DCD-C1377F0EDA3C}" srcOrd="0" destOrd="0" presId="urn:microsoft.com/office/officeart/2018/5/layout/IconLeafLabelList"/>
    <dgm:cxn modelId="{F2B08CA5-164F-40AC-AAA8-DFFEC32AF486}" type="presOf" srcId="{36763659-F074-4049-A7D1-42BB7D1F5C45}" destId="{D804D290-3C91-4D8A-94EF-015ACD54CDC4}" srcOrd="0" destOrd="0" presId="urn:microsoft.com/office/officeart/2018/5/layout/IconLeafLabelList"/>
    <dgm:cxn modelId="{BAF797DD-C054-41D4-B2F7-2C1DAB57180B}" srcId="{14C87735-8784-4D96-9E7C-3400D313F72D}" destId="{B0EF9470-3AAF-4654-8BBF-1CBBB14046EC}" srcOrd="1" destOrd="0" parTransId="{3A087D00-9526-4160-8AF6-5AF33B0A5776}" sibTransId="{52EE41EA-15C5-4B6D-A88E-FD54D95C645B}"/>
    <dgm:cxn modelId="{5360D6E6-348C-4165-9392-2CE013F4E2CD}" type="presParOf" srcId="{EE326865-18E5-4508-9DBC-9BB91BBBB20A}" destId="{5CAEDCCA-DC8F-446A-BE4C-654C19750D24}" srcOrd="0" destOrd="0" presId="urn:microsoft.com/office/officeart/2018/5/layout/IconLeafLabelList"/>
    <dgm:cxn modelId="{B5C76124-5C4E-4F9C-8E62-D1A78FDDD790}" type="presParOf" srcId="{5CAEDCCA-DC8F-446A-BE4C-654C19750D24}" destId="{791AD671-EAF3-4701-A3C7-F26BD56BD34F}" srcOrd="0" destOrd="0" presId="urn:microsoft.com/office/officeart/2018/5/layout/IconLeafLabelList"/>
    <dgm:cxn modelId="{E0C47036-65FD-402D-A965-976085D71C29}" type="presParOf" srcId="{5CAEDCCA-DC8F-446A-BE4C-654C19750D24}" destId="{6A9289EB-4CD0-461D-B5BB-2C541DCC5DF6}" srcOrd="1" destOrd="0" presId="urn:microsoft.com/office/officeart/2018/5/layout/IconLeafLabelList"/>
    <dgm:cxn modelId="{C61C12BF-453E-4E91-A472-4699FF5D46A7}" type="presParOf" srcId="{5CAEDCCA-DC8F-446A-BE4C-654C19750D24}" destId="{66765BE1-5B0E-47EC-88A3-F3F3CF342DE2}" srcOrd="2" destOrd="0" presId="urn:microsoft.com/office/officeart/2018/5/layout/IconLeafLabelList"/>
    <dgm:cxn modelId="{B4E15E10-5789-4926-AF58-1D6C0C2FF14E}" type="presParOf" srcId="{5CAEDCCA-DC8F-446A-BE4C-654C19750D24}" destId="{D804D290-3C91-4D8A-94EF-015ACD54CDC4}" srcOrd="3" destOrd="0" presId="urn:microsoft.com/office/officeart/2018/5/layout/IconLeafLabelList"/>
    <dgm:cxn modelId="{23F8DB90-D936-401D-8C4D-D1384372C1BE}" type="presParOf" srcId="{EE326865-18E5-4508-9DBC-9BB91BBBB20A}" destId="{24318AE0-CBFB-467E-8C47-7C7B8EE4886D}" srcOrd="1" destOrd="0" presId="urn:microsoft.com/office/officeart/2018/5/layout/IconLeafLabelList"/>
    <dgm:cxn modelId="{0EF168C7-C0DD-47B8-8017-2FEB4B78F43D}" type="presParOf" srcId="{EE326865-18E5-4508-9DBC-9BB91BBBB20A}" destId="{F0838EE1-5523-4899-B896-2A39FF4997CD}" srcOrd="2" destOrd="0" presId="urn:microsoft.com/office/officeart/2018/5/layout/IconLeafLabelList"/>
    <dgm:cxn modelId="{1C37AB44-EE1B-4193-A31F-3B4A52F56B7E}" type="presParOf" srcId="{F0838EE1-5523-4899-B896-2A39FF4997CD}" destId="{F64C20D5-9EF5-4CEF-B3DA-B0AE273AC03B}" srcOrd="0" destOrd="0" presId="urn:microsoft.com/office/officeart/2018/5/layout/IconLeafLabelList"/>
    <dgm:cxn modelId="{AED922C8-96B3-448D-A90B-E9A87DD0055B}" type="presParOf" srcId="{F0838EE1-5523-4899-B896-2A39FF4997CD}" destId="{8D25A454-5059-452E-96E7-304A6E300FB3}" srcOrd="1" destOrd="0" presId="urn:microsoft.com/office/officeart/2018/5/layout/IconLeafLabelList"/>
    <dgm:cxn modelId="{CC087EB8-EECE-418F-A0DB-1EC7C9ADF985}" type="presParOf" srcId="{F0838EE1-5523-4899-B896-2A39FF4997CD}" destId="{065019A8-1EDD-4A40-B429-3A0FACD16287}" srcOrd="2" destOrd="0" presId="urn:microsoft.com/office/officeart/2018/5/layout/IconLeafLabelList"/>
    <dgm:cxn modelId="{61C1725E-EFBB-4777-B889-3F3E9A103866}" type="presParOf" srcId="{F0838EE1-5523-4899-B896-2A39FF4997CD}" destId="{D7776E6C-5D6D-483D-8208-9A1528526977}" srcOrd="3" destOrd="0" presId="urn:microsoft.com/office/officeart/2018/5/layout/IconLeafLabelList"/>
    <dgm:cxn modelId="{B12F32CC-4CEB-4E06-A50E-14D547183EB2}" type="presParOf" srcId="{EE326865-18E5-4508-9DBC-9BB91BBBB20A}" destId="{E78C62CB-7916-4E20-AAD9-A5B132AC8239}" srcOrd="3" destOrd="0" presId="urn:microsoft.com/office/officeart/2018/5/layout/IconLeafLabelList"/>
    <dgm:cxn modelId="{39942A57-A2C4-44FD-B5C4-8823411F486D}" type="presParOf" srcId="{EE326865-18E5-4508-9DBC-9BB91BBBB20A}" destId="{E5C62DC2-68AA-453D-BDB6-8B034291EA8D}" srcOrd="4" destOrd="0" presId="urn:microsoft.com/office/officeart/2018/5/layout/IconLeafLabelList"/>
    <dgm:cxn modelId="{A0F44729-8C41-4944-98E6-7F28FADDEFF0}" type="presParOf" srcId="{E5C62DC2-68AA-453D-BDB6-8B034291EA8D}" destId="{D40EB965-714F-47D6-8FCB-4A9E7F3CC230}" srcOrd="0" destOrd="0" presId="urn:microsoft.com/office/officeart/2018/5/layout/IconLeafLabelList"/>
    <dgm:cxn modelId="{A6090E38-6FB6-4C83-A28B-E2776C25A46A}" type="presParOf" srcId="{E5C62DC2-68AA-453D-BDB6-8B034291EA8D}" destId="{F3A00536-868E-4DA2-A73B-DB8EEF2D7B5B}" srcOrd="1" destOrd="0" presId="urn:microsoft.com/office/officeart/2018/5/layout/IconLeafLabelList"/>
    <dgm:cxn modelId="{66F09B3D-18E7-4992-B1A3-0EE50621AB9F}" type="presParOf" srcId="{E5C62DC2-68AA-453D-BDB6-8B034291EA8D}" destId="{C2DBAF61-8AE8-418E-8B01-C8D5E59CFE86}" srcOrd="2" destOrd="0" presId="urn:microsoft.com/office/officeart/2018/5/layout/IconLeafLabelList"/>
    <dgm:cxn modelId="{2280CBC3-A3CE-4FD8-BCC9-8FBB65411D76}" type="presParOf" srcId="{E5C62DC2-68AA-453D-BDB6-8B034291EA8D}" destId="{9B2BD877-2163-42A7-9DCD-C1377F0EDA3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902685-0F0E-46A1-9979-9CBF34693B6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7B6D901-BACE-45D0-AC4E-60F61A32E700}">
      <dgm:prSet/>
      <dgm:spPr/>
      <dgm:t>
        <a:bodyPr/>
        <a:lstStyle/>
        <a:p>
          <a:r>
            <a:rPr lang="en-US"/>
            <a:t>PPE</a:t>
          </a:r>
        </a:p>
      </dgm:t>
    </dgm:pt>
    <dgm:pt modelId="{F252767A-DC38-47F3-A323-6A336504E987}" type="parTrans" cxnId="{D8C73451-9D1F-4B9F-BC72-223C79C69231}">
      <dgm:prSet/>
      <dgm:spPr/>
      <dgm:t>
        <a:bodyPr/>
        <a:lstStyle/>
        <a:p>
          <a:endParaRPr lang="en-US"/>
        </a:p>
      </dgm:t>
    </dgm:pt>
    <dgm:pt modelId="{BCC80BAE-6CEA-40B4-92C1-9C939845749A}" type="sibTrans" cxnId="{D8C73451-9D1F-4B9F-BC72-223C79C69231}">
      <dgm:prSet/>
      <dgm:spPr/>
      <dgm:t>
        <a:bodyPr/>
        <a:lstStyle/>
        <a:p>
          <a:endParaRPr lang="en-US"/>
        </a:p>
      </dgm:t>
    </dgm:pt>
    <dgm:pt modelId="{26185537-EC98-4781-9916-F0B58056918C}">
      <dgm:prSet/>
      <dgm:spPr/>
      <dgm:t>
        <a:bodyPr/>
        <a:lstStyle/>
        <a:p>
          <a:r>
            <a:rPr lang="en-US"/>
            <a:t>Fixture Priming</a:t>
          </a:r>
        </a:p>
      </dgm:t>
    </dgm:pt>
    <dgm:pt modelId="{A2DB0D29-617B-4ECA-BFDE-C22985F8033B}" type="parTrans" cxnId="{0A6E83B2-EE31-4EA0-A8B9-AC9AC163B224}">
      <dgm:prSet/>
      <dgm:spPr/>
      <dgm:t>
        <a:bodyPr/>
        <a:lstStyle/>
        <a:p>
          <a:endParaRPr lang="en-US"/>
        </a:p>
      </dgm:t>
    </dgm:pt>
    <dgm:pt modelId="{A9543258-8AFD-480C-9931-602632B26A87}" type="sibTrans" cxnId="{0A6E83B2-EE31-4EA0-A8B9-AC9AC163B224}">
      <dgm:prSet/>
      <dgm:spPr/>
      <dgm:t>
        <a:bodyPr/>
        <a:lstStyle/>
        <a:p>
          <a:endParaRPr lang="en-US"/>
        </a:p>
      </dgm:t>
    </dgm:pt>
    <dgm:pt modelId="{5D8288D6-3DAE-4E47-94CB-A36284EF64A8}">
      <dgm:prSet/>
      <dgm:spPr/>
      <dgm:t>
        <a:bodyPr/>
        <a:lstStyle/>
        <a:p>
          <a:r>
            <a:rPr lang="en-US"/>
            <a:t>Testing Procedure</a:t>
          </a:r>
        </a:p>
      </dgm:t>
    </dgm:pt>
    <dgm:pt modelId="{4651EAAE-4F43-41C5-8FA4-1A2419F2CDD6}" type="parTrans" cxnId="{FC8BBEBC-7EA1-4EB4-8F69-97A176F4BF34}">
      <dgm:prSet/>
      <dgm:spPr/>
      <dgm:t>
        <a:bodyPr/>
        <a:lstStyle/>
        <a:p>
          <a:endParaRPr lang="en-US"/>
        </a:p>
      </dgm:t>
    </dgm:pt>
    <dgm:pt modelId="{B5CD68A5-C4AC-45AD-B344-A712523E0E7A}" type="sibTrans" cxnId="{FC8BBEBC-7EA1-4EB4-8F69-97A176F4BF34}">
      <dgm:prSet/>
      <dgm:spPr/>
      <dgm:t>
        <a:bodyPr/>
        <a:lstStyle/>
        <a:p>
          <a:endParaRPr lang="en-US"/>
        </a:p>
      </dgm:t>
    </dgm:pt>
    <dgm:pt modelId="{F0CF8D98-32EB-4211-B607-5792377CFB77}">
      <dgm:prSet/>
      <dgm:spPr/>
      <dgm:t>
        <a:bodyPr/>
        <a:lstStyle/>
        <a:p>
          <a:r>
            <a:rPr lang="en-US"/>
            <a:t>Requirement Validation</a:t>
          </a:r>
        </a:p>
      </dgm:t>
    </dgm:pt>
    <dgm:pt modelId="{FD596A2C-192A-4303-B1DF-7D4391DBE16E}" type="parTrans" cxnId="{E6DB0EED-EDE4-492B-9BA7-B2F5E2D67DCC}">
      <dgm:prSet/>
      <dgm:spPr/>
      <dgm:t>
        <a:bodyPr/>
        <a:lstStyle/>
        <a:p>
          <a:endParaRPr lang="en-US"/>
        </a:p>
      </dgm:t>
    </dgm:pt>
    <dgm:pt modelId="{564ACEB0-5C64-4B1A-97FD-28401CE84D92}" type="sibTrans" cxnId="{E6DB0EED-EDE4-492B-9BA7-B2F5E2D67DCC}">
      <dgm:prSet/>
      <dgm:spPr/>
      <dgm:t>
        <a:bodyPr/>
        <a:lstStyle/>
        <a:p>
          <a:endParaRPr lang="en-US"/>
        </a:p>
      </dgm:t>
    </dgm:pt>
    <dgm:pt modelId="{0B20CD3B-C80B-4FE3-A02B-FC343EB73106}">
      <dgm:prSet/>
      <dgm:spPr/>
      <dgm:t>
        <a:bodyPr/>
        <a:lstStyle/>
        <a:p>
          <a:r>
            <a:rPr lang="en-US"/>
            <a:t>Clean Up / Disposal</a:t>
          </a:r>
        </a:p>
      </dgm:t>
    </dgm:pt>
    <dgm:pt modelId="{0F54BCB7-4E20-430E-A8DF-7EDCDD017D65}" type="parTrans" cxnId="{BED38589-8981-4929-9599-ADC0F3CBE299}">
      <dgm:prSet/>
      <dgm:spPr/>
      <dgm:t>
        <a:bodyPr/>
        <a:lstStyle/>
        <a:p>
          <a:endParaRPr lang="en-US"/>
        </a:p>
      </dgm:t>
    </dgm:pt>
    <dgm:pt modelId="{DD0B960C-C066-48CC-A084-7C54ACFAD57C}" type="sibTrans" cxnId="{BED38589-8981-4929-9599-ADC0F3CBE299}">
      <dgm:prSet/>
      <dgm:spPr/>
      <dgm:t>
        <a:bodyPr/>
        <a:lstStyle/>
        <a:p>
          <a:endParaRPr lang="en-US"/>
        </a:p>
      </dgm:t>
    </dgm:pt>
    <dgm:pt modelId="{82AD36C0-9FE2-4852-A903-7488807787DE}" type="pres">
      <dgm:prSet presAssocID="{87902685-0F0E-46A1-9979-9CBF34693B64}" presName="Name0" presStyleCnt="0">
        <dgm:presLayoutVars>
          <dgm:dir/>
          <dgm:resizeHandles val="exact"/>
        </dgm:presLayoutVars>
      </dgm:prSet>
      <dgm:spPr/>
    </dgm:pt>
    <dgm:pt modelId="{772D2E68-9FFE-4443-B12A-F0769619ECA5}" type="pres">
      <dgm:prSet presAssocID="{67B6D901-BACE-45D0-AC4E-60F61A32E700}" presName="node" presStyleLbl="node1" presStyleIdx="0" presStyleCnt="5">
        <dgm:presLayoutVars>
          <dgm:bulletEnabled val="1"/>
        </dgm:presLayoutVars>
      </dgm:prSet>
      <dgm:spPr/>
    </dgm:pt>
    <dgm:pt modelId="{50171167-5AC9-4424-B36A-AE7150411C23}" type="pres">
      <dgm:prSet presAssocID="{BCC80BAE-6CEA-40B4-92C1-9C939845749A}" presName="sibTrans" presStyleLbl="sibTrans2D1" presStyleIdx="0" presStyleCnt="4"/>
      <dgm:spPr/>
    </dgm:pt>
    <dgm:pt modelId="{DC3C6FE3-FB30-4C5F-BD1F-F91604DFEC2F}" type="pres">
      <dgm:prSet presAssocID="{BCC80BAE-6CEA-40B4-92C1-9C939845749A}" presName="connectorText" presStyleLbl="sibTrans2D1" presStyleIdx="0" presStyleCnt="4"/>
      <dgm:spPr/>
    </dgm:pt>
    <dgm:pt modelId="{B41A3E41-F7D7-482E-B832-F7C522BCF5F4}" type="pres">
      <dgm:prSet presAssocID="{26185537-EC98-4781-9916-F0B58056918C}" presName="node" presStyleLbl="node1" presStyleIdx="1" presStyleCnt="5">
        <dgm:presLayoutVars>
          <dgm:bulletEnabled val="1"/>
        </dgm:presLayoutVars>
      </dgm:prSet>
      <dgm:spPr/>
    </dgm:pt>
    <dgm:pt modelId="{C33BC7B6-B775-4E91-BB17-62682B9585A6}" type="pres">
      <dgm:prSet presAssocID="{A9543258-8AFD-480C-9931-602632B26A87}" presName="sibTrans" presStyleLbl="sibTrans2D1" presStyleIdx="1" presStyleCnt="4"/>
      <dgm:spPr/>
    </dgm:pt>
    <dgm:pt modelId="{9B927E56-E177-411B-AAA4-1623F6EE691E}" type="pres">
      <dgm:prSet presAssocID="{A9543258-8AFD-480C-9931-602632B26A87}" presName="connectorText" presStyleLbl="sibTrans2D1" presStyleIdx="1" presStyleCnt="4"/>
      <dgm:spPr/>
    </dgm:pt>
    <dgm:pt modelId="{CB3E27B1-D086-4A29-9C8D-B4B10E9EE77E}" type="pres">
      <dgm:prSet presAssocID="{5D8288D6-3DAE-4E47-94CB-A36284EF64A8}" presName="node" presStyleLbl="node1" presStyleIdx="2" presStyleCnt="5">
        <dgm:presLayoutVars>
          <dgm:bulletEnabled val="1"/>
        </dgm:presLayoutVars>
      </dgm:prSet>
      <dgm:spPr/>
    </dgm:pt>
    <dgm:pt modelId="{2EE61782-DCE3-4E88-B0E5-B3EE537B98EF}" type="pres">
      <dgm:prSet presAssocID="{B5CD68A5-C4AC-45AD-B344-A712523E0E7A}" presName="sibTrans" presStyleLbl="sibTrans2D1" presStyleIdx="2" presStyleCnt="4"/>
      <dgm:spPr/>
    </dgm:pt>
    <dgm:pt modelId="{A2A02F70-6E9E-47CB-839B-6E380612DCF4}" type="pres">
      <dgm:prSet presAssocID="{B5CD68A5-C4AC-45AD-B344-A712523E0E7A}" presName="connectorText" presStyleLbl="sibTrans2D1" presStyleIdx="2" presStyleCnt="4"/>
      <dgm:spPr/>
    </dgm:pt>
    <dgm:pt modelId="{07BE625B-F9C3-45B4-B124-052239997EE5}" type="pres">
      <dgm:prSet presAssocID="{F0CF8D98-32EB-4211-B607-5792377CFB77}" presName="node" presStyleLbl="node1" presStyleIdx="3" presStyleCnt="5">
        <dgm:presLayoutVars>
          <dgm:bulletEnabled val="1"/>
        </dgm:presLayoutVars>
      </dgm:prSet>
      <dgm:spPr/>
    </dgm:pt>
    <dgm:pt modelId="{0AB99FCD-D753-43B8-B34E-6F7517A4829B}" type="pres">
      <dgm:prSet presAssocID="{564ACEB0-5C64-4B1A-97FD-28401CE84D92}" presName="sibTrans" presStyleLbl="sibTrans2D1" presStyleIdx="3" presStyleCnt="4"/>
      <dgm:spPr/>
    </dgm:pt>
    <dgm:pt modelId="{E4B04DA6-2D62-4037-B49B-AA8926728E6D}" type="pres">
      <dgm:prSet presAssocID="{564ACEB0-5C64-4B1A-97FD-28401CE84D92}" presName="connectorText" presStyleLbl="sibTrans2D1" presStyleIdx="3" presStyleCnt="4"/>
      <dgm:spPr/>
    </dgm:pt>
    <dgm:pt modelId="{85824852-18DA-45ED-A20E-91150FFA0FB4}" type="pres">
      <dgm:prSet presAssocID="{0B20CD3B-C80B-4FE3-A02B-FC343EB73106}" presName="node" presStyleLbl="node1" presStyleIdx="4" presStyleCnt="5">
        <dgm:presLayoutVars>
          <dgm:bulletEnabled val="1"/>
        </dgm:presLayoutVars>
      </dgm:prSet>
      <dgm:spPr/>
    </dgm:pt>
  </dgm:ptLst>
  <dgm:cxnLst>
    <dgm:cxn modelId="{5F126C07-8D1E-4902-9F7C-3CB033C92C4F}" type="presOf" srcId="{A9543258-8AFD-480C-9931-602632B26A87}" destId="{9B927E56-E177-411B-AAA4-1623F6EE691E}" srcOrd="1" destOrd="0" presId="urn:microsoft.com/office/officeart/2005/8/layout/process1"/>
    <dgm:cxn modelId="{5005F808-2544-4291-8451-55AA1E6EFF34}" type="presOf" srcId="{BCC80BAE-6CEA-40B4-92C1-9C939845749A}" destId="{50171167-5AC9-4424-B36A-AE7150411C23}" srcOrd="0" destOrd="0" presId="urn:microsoft.com/office/officeart/2005/8/layout/process1"/>
    <dgm:cxn modelId="{5650C10C-1CEE-46C5-A6CD-4A9A8460C434}" type="presOf" srcId="{87902685-0F0E-46A1-9979-9CBF34693B64}" destId="{82AD36C0-9FE2-4852-A903-7488807787DE}" srcOrd="0" destOrd="0" presId="urn:microsoft.com/office/officeart/2005/8/layout/process1"/>
    <dgm:cxn modelId="{DB99B11E-80F6-4C7C-A754-4A378AB0A7BA}" type="presOf" srcId="{B5CD68A5-C4AC-45AD-B344-A712523E0E7A}" destId="{2EE61782-DCE3-4E88-B0E5-B3EE537B98EF}" srcOrd="0" destOrd="0" presId="urn:microsoft.com/office/officeart/2005/8/layout/process1"/>
    <dgm:cxn modelId="{45693223-BBFB-4C90-B01E-7CE72AED3418}" type="presOf" srcId="{BCC80BAE-6CEA-40B4-92C1-9C939845749A}" destId="{DC3C6FE3-FB30-4C5F-BD1F-F91604DFEC2F}" srcOrd="1" destOrd="0" presId="urn:microsoft.com/office/officeart/2005/8/layout/process1"/>
    <dgm:cxn modelId="{C9522B25-EA58-449D-AF60-F2D69D681D16}" type="presOf" srcId="{67B6D901-BACE-45D0-AC4E-60F61A32E700}" destId="{772D2E68-9FFE-4443-B12A-F0769619ECA5}" srcOrd="0" destOrd="0" presId="urn:microsoft.com/office/officeart/2005/8/layout/process1"/>
    <dgm:cxn modelId="{A68E3F30-835F-4308-8D01-36599219FDBB}" type="presOf" srcId="{0B20CD3B-C80B-4FE3-A02B-FC343EB73106}" destId="{85824852-18DA-45ED-A20E-91150FFA0FB4}" srcOrd="0" destOrd="0" presId="urn:microsoft.com/office/officeart/2005/8/layout/process1"/>
    <dgm:cxn modelId="{1E716D67-A66C-4873-A328-4F85062640C0}" type="presOf" srcId="{564ACEB0-5C64-4B1A-97FD-28401CE84D92}" destId="{0AB99FCD-D753-43B8-B34E-6F7517A4829B}" srcOrd="0" destOrd="0" presId="urn:microsoft.com/office/officeart/2005/8/layout/process1"/>
    <dgm:cxn modelId="{E5D84270-02C1-464E-83A8-0B8160345643}" type="presOf" srcId="{F0CF8D98-32EB-4211-B607-5792377CFB77}" destId="{07BE625B-F9C3-45B4-B124-052239997EE5}" srcOrd="0" destOrd="0" presId="urn:microsoft.com/office/officeart/2005/8/layout/process1"/>
    <dgm:cxn modelId="{D8C73451-9D1F-4B9F-BC72-223C79C69231}" srcId="{87902685-0F0E-46A1-9979-9CBF34693B64}" destId="{67B6D901-BACE-45D0-AC4E-60F61A32E700}" srcOrd="0" destOrd="0" parTransId="{F252767A-DC38-47F3-A323-6A336504E987}" sibTransId="{BCC80BAE-6CEA-40B4-92C1-9C939845749A}"/>
    <dgm:cxn modelId="{BED38589-8981-4929-9599-ADC0F3CBE299}" srcId="{87902685-0F0E-46A1-9979-9CBF34693B64}" destId="{0B20CD3B-C80B-4FE3-A02B-FC343EB73106}" srcOrd="4" destOrd="0" parTransId="{0F54BCB7-4E20-430E-A8DF-7EDCDD017D65}" sibTransId="{DD0B960C-C066-48CC-A084-7C54ACFAD57C}"/>
    <dgm:cxn modelId="{DDB2E48A-945C-47BD-9B00-88C028C56431}" type="presOf" srcId="{26185537-EC98-4781-9916-F0B58056918C}" destId="{B41A3E41-F7D7-482E-B832-F7C522BCF5F4}" srcOrd="0" destOrd="0" presId="urn:microsoft.com/office/officeart/2005/8/layout/process1"/>
    <dgm:cxn modelId="{D438B396-8BB0-4403-8CFA-504AA8692B37}" type="presOf" srcId="{B5CD68A5-C4AC-45AD-B344-A712523E0E7A}" destId="{A2A02F70-6E9E-47CB-839B-6E380612DCF4}" srcOrd="1" destOrd="0" presId="urn:microsoft.com/office/officeart/2005/8/layout/process1"/>
    <dgm:cxn modelId="{B20BDFA3-FEBA-441A-9A50-E1C6EEAAFACA}" type="presOf" srcId="{5D8288D6-3DAE-4E47-94CB-A36284EF64A8}" destId="{CB3E27B1-D086-4A29-9C8D-B4B10E9EE77E}" srcOrd="0" destOrd="0" presId="urn:microsoft.com/office/officeart/2005/8/layout/process1"/>
    <dgm:cxn modelId="{0A6E83B2-EE31-4EA0-A8B9-AC9AC163B224}" srcId="{87902685-0F0E-46A1-9979-9CBF34693B64}" destId="{26185537-EC98-4781-9916-F0B58056918C}" srcOrd="1" destOrd="0" parTransId="{A2DB0D29-617B-4ECA-BFDE-C22985F8033B}" sibTransId="{A9543258-8AFD-480C-9931-602632B26A87}"/>
    <dgm:cxn modelId="{FC8BBEBC-7EA1-4EB4-8F69-97A176F4BF34}" srcId="{87902685-0F0E-46A1-9979-9CBF34693B64}" destId="{5D8288D6-3DAE-4E47-94CB-A36284EF64A8}" srcOrd="2" destOrd="0" parTransId="{4651EAAE-4F43-41C5-8FA4-1A2419F2CDD6}" sibTransId="{B5CD68A5-C4AC-45AD-B344-A712523E0E7A}"/>
    <dgm:cxn modelId="{545808CA-EFA8-40D6-AC99-BFDE8DED242A}" type="presOf" srcId="{A9543258-8AFD-480C-9931-602632B26A87}" destId="{C33BC7B6-B775-4E91-BB17-62682B9585A6}" srcOrd="0" destOrd="0" presId="urn:microsoft.com/office/officeart/2005/8/layout/process1"/>
    <dgm:cxn modelId="{CA4E25E6-EA5E-4949-8517-FA1007D4535C}" type="presOf" srcId="{564ACEB0-5C64-4B1A-97FD-28401CE84D92}" destId="{E4B04DA6-2D62-4037-B49B-AA8926728E6D}" srcOrd="1" destOrd="0" presId="urn:microsoft.com/office/officeart/2005/8/layout/process1"/>
    <dgm:cxn modelId="{E6DB0EED-EDE4-492B-9BA7-B2F5E2D67DCC}" srcId="{87902685-0F0E-46A1-9979-9CBF34693B64}" destId="{F0CF8D98-32EB-4211-B607-5792377CFB77}" srcOrd="3" destOrd="0" parTransId="{FD596A2C-192A-4303-B1DF-7D4391DBE16E}" sibTransId="{564ACEB0-5C64-4B1A-97FD-28401CE84D92}"/>
    <dgm:cxn modelId="{43D0E403-0ECA-4E9C-94DA-891735DAA70E}" type="presParOf" srcId="{82AD36C0-9FE2-4852-A903-7488807787DE}" destId="{772D2E68-9FFE-4443-B12A-F0769619ECA5}" srcOrd="0" destOrd="0" presId="urn:microsoft.com/office/officeart/2005/8/layout/process1"/>
    <dgm:cxn modelId="{F4B35C3E-1A5D-410B-BCF9-349D46C947A8}" type="presParOf" srcId="{82AD36C0-9FE2-4852-A903-7488807787DE}" destId="{50171167-5AC9-4424-B36A-AE7150411C23}" srcOrd="1" destOrd="0" presId="urn:microsoft.com/office/officeart/2005/8/layout/process1"/>
    <dgm:cxn modelId="{DDF0D702-3005-40DB-B5A5-32D795209B2E}" type="presParOf" srcId="{50171167-5AC9-4424-B36A-AE7150411C23}" destId="{DC3C6FE3-FB30-4C5F-BD1F-F91604DFEC2F}" srcOrd="0" destOrd="0" presId="urn:microsoft.com/office/officeart/2005/8/layout/process1"/>
    <dgm:cxn modelId="{BE1A0D95-44CE-47BD-BFEB-1E305633A958}" type="presParOf" srcId="{82AD36C0-9FE2-4852-A903-7488807787DE}" destId="{B41A3E41-F7D7-482E-B832-F7C522BCF5F4}" srcOrd="2" destOrd="0" presId="urn:microsoft.com/office/officeart/2005/8/layout/process1"/>
    <dgm:cxn modelId="{3F8C6E41-7FC7-4D67-BD42-0C4252C9B738}" type="presParOf" srcId="{82AD36C0-9FE2-4852-A903-7488807787DE}" destId="{C33BC7B6-B775-4E91-BB17-62682B9585A6}" srcOrd="3" destOrd="0" presId="urn:microsoft.com/office/officeart/2005/8/layout/process1"/>
    <dgm:cxn modelId="{0833AC23-777B-4EED-B4A4-8A7CD7CE4B23}" type="presParOf" srcId="{C33BC7B6-B775-4E91-BB17-62682B9585A6}" destId="{9B927E56-E177-411B-AAA4-1623F6EE691E}" srcOrd="0" destOrd="0" presId="urn:microsoft.com/office/officeart/2005/8/layout/process1"/>
    <dgm:cxn modelId="{C94396EC-903A-4F30-81CE-D34676174943}" type="presParOf" srcId="{82AD36C0-9FE2-4852-A903-7488807787DE}" destId="{CB3E27B1-D086-4A29-9C8D-B4B10E9EE77E}" srcOrd="4" destOrd="0" presId="urn:microsoft.com/office/officeart/2005/8/layout/process1"/>
    <dgm:cxn modelId="{FACB9B6F-0E92-4929-AC08-D4E1D7602EC5}" type="presParOf" srcId="{82AD36C0-9FE2-4852-A903-7488807787DE}" destId="{2EE61782-DCE3-4E88-B0E5-B3EE537B98EF}" srcOrd="5" destOrd="0" presId="urn:microsoft.com/office/officeart/2005/8/layout/process1"/>
    <dgm:cxn modelId="{DD6A7D6F-F291-4258-A74E-7B5FD70D3165}" type="presParOf" srcId="{2EE61782-DCE3-4E88-B0E5-B3EE537B98EF}" destId="{A2A02F70-6E9E-47CB-839B-6E380612DCF4}" srcOrd="0" destOrd="0" presId="urn:microsoft.com/office/officeart/2005/8/layout/process1"/>
    <dgm:cxn modelId="{07120034-0888-4BBB-929B-A439922A6EFF}" type="presParOf" srcId="{82AD36C0-9FE2-4852-A903-7488807787DE}" destId="{07BE625B-F9C3-45B4-B124-052239997EE5}" srcOrd="6" destOrd="0" presId="urn:microsoft.com/office/officeart/2005/8/layout/process1"/>
    <dgm:cxn modelId="{F952117F-9CA4-4744-A9E5-5141160ACC29}" type="presParOf" srcId="{82AD36C0-9FE2-4852-A903-7488807787DE}" destId="{0AB99FCD-D753-43B8-B34E-6F7517A4829B}" srcOrd="7" destOrd="0" presId="urn:microsoft.com/office/officeart/2005/8/layout/process1"/>
    <dgm:cxn modelId="{BDE51DDF-11C0-40E9-8FB6-2520498AC5C8}" type="presParOf" srcId="{0AB99FCD-D753-43B8-B34E-6F7517A4829B}" destId="{E4B04DA6-2D62-4037-B49B-AA8926728E6D}" srcOrd="0" destOrd="0" presId="urn:microsoft.com/office/officeart/2005/8/layout/process1"/>
    <dgm:cxn modelId="{07D3B0E1-2679-40EE-A197-BFF0929A1439}" type="presParOf" srcId="{82AD36C0-9FE2-4852-A903-7488807787DE}" destId="{85824852-18DA-45ED-A20E-91150FFA0FB4}"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B9EF43-773E-451F-BFE0-CAF877352C6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B92D2B0-1B6F-4E85-A388-A7A6577D5A8A}">
      <dgm:prSet/>
      <dgm:spPr/>
      <dgm:t>
        <a:bodyPr/>
        <a:lstStyle/>
        <a:p>
          <a:r>
            <a:rPr lang="en-US" b="1"/>
            <a:t>All problems will be documented during the tests</a:t>
          </a:r>
          <a:endParaRPr lang="en-US"/>
        </a:p>
      </dgm:t>
    </dgm:pt>
    <dgm:pt modelId="{A3B999FD-3D99-4A0F-B8F4-2BC2E5F4B55F}" type="parTrans" cxnId="{D7908C6D-6A5E-40BB-BC5F-7B141EEC6F58}">
      <dgm:prSet/>
      <dgm:spPr/>
      <dgm:t>
        <a:bodyPr/>
        <a:lstStyle/>
        <a:p>
          <a:endParaRPr lang="en-US"/>
        </a:p>
      </dgm:t>
    </dgm:pt>
    <dgm:pt modelId="{FD2890C7-7CC1-460D-BA8E-EC213824E6FE}" type="sibTrans" cxnId="{D7908C6D-6A5E-40BB-BC5F-7B141EEC6F58}">
      <dgm:prSet/>
      <dgm:spPr/>
      <dgm:t>
        <a:bodyPr/>
        <a:lstStyle/>
        <a:p>
          <a:endParaRPr lang="en-US"/>
        </a:p>
      </dgm:t>
    </dgm:pt>
    <dgm:pt modelId="{31DBF8BD-1C62-4CEF-A8C1-390111916FAC}">
      <dgm:prSet/>
      <dgm:spPr/>
      <dgm:t>
        <a:bodyPr/>
        <a:lstStyle/>
        <a:p>
          <a:r>
            <a:rPr lang="en-US" b="1"/>
            <a:t>Problems will be compiled into a full report</a:t>
          </a:r>
          <a:endParaRPr lang="en-US"/>
        </a:p>
      </dgm:t>
    </dgm:pt>
    <dgm:pt modelId="{EAD366E2-4247-4A28-A603-ADE0608A375C}" type="parTrans" cxnId="{1D89559A-E44A-4118-86D6-77ECFCBC5957}">
      <dgm:prSet/>
      <dgm:spPr/>
      <dgm:t>
        <a:bodyPr/>
        <a:lstStyle/>
        <a:p>
          <a:endParaRPr lang="en-US"/>
        </a:p>
      </dgm:t>
    </dgm:pt>
    <dgm:pt modelId="{C072CE40-5A3B-4C5F-ABCC-D91C95AFE580}" type="sibTrans" cxnId="{1D89559A-E44A-4118-86D6-77ECFCBC5957}">
      <dgm:prSet/>
      <dgm:spPr/>
      <dgm:t>
        <a:bodyPr/>
        <a:lstStyle/>
        <a:p>
          <a:endParaRPr lang="en-US"/>
        </a:p>
      </dgm:t>
    </dgm:pt>
    <dgm:pt modelId="{8F1DD907-2D7C-4B0A-ACC2-8FAFAE19966C}">
      <dgm:prSet/>
      <dgm:spPr/>
      <dgm:t>
        <a:bodyPr/>
        <a:lstStyle/>
        <a:p>
          <a:r>
            <a:rPr lang="en-US" b="1"/>
            <a:t>The report will be used to correct any problems found during testing</a:t>
          </a:r>
          <a:endParaRPr lang="en-US"/>
        </a:p>
      </dgm:t>
    </dgm:pt>
    <dgm:pt modelId="{E3C999AE-BE02-404D-A06A-3DAA4CCD3B32}" type="parTrans" cxnId="{EFE471FE-91BD-459B-9604-15AB6A187146}">
      <dgm:prSet/>
      <dgm:spPr/>
      <dgm:t>
        <a:bodyPr/>
        <a:lstStyle/>
        <a:p>
          <a:endParaRPr lang="en-US"/>
        </a:p>
      </dgm:t>
    </dgm:pt>
    <dgm:pt modelId="{1CEC6BC0-4BA9-4D66-A0F4-1CA7274F4FF8}" type="sibTrans" cxnId="{EFE471FE-91BD-459B-9604-15AB6A187146}">
      <dgm:prSet/>
      <dgm:spPr/>
      <dgm:t>
        <a:bodyPr/>
        <a:lstStyle/>
        <a:p>
          <a:endParaRPr lang="en-US"/>
        </a:p>
      </dgm:t>
    </dgm:pt>
    <dgm:pt modelId="{9F023693-8FF4-4F5C-B2B6-8E8D52DC4DEE}" type="pres">
      <dgm:prSet presAssocID="{9EB9EF43-773E-451F-BFE0-CAF877352C6B}" presName="root" presStyleCnt="0">
        <dgm:presLayoutVars>
          <dgm:dir/>
          <dgm:resizeHandles val="exact"/>
        </dgm:presLayoutVars>
      </dgm:prSet>
      <dgm:spPr/>
    </dgm:pt>
    <dgm:pt modelId="{D933CA91-6D94-4D3A-8F32-263AE0AEA211}" type="pres">
      <dgm:prSet presAssocID="{2B92D2B0-1B6F-4E85-A388-A7A6577D5A8A}" presName="compNode" presStyleCnt="0"/>
      <dgm:spPr/>
    </dgm:pt>
    <dgm:pt modelId="{834415A5-FD2A-4BEF-A066-A0723C6E0906}" type="pres">
      <dgm:prSet presAssocID="{2B92D2B0-1B6F-4E85-A388-A7A6577D5A8A}" presName="bgRect" presStyleLbl="bgShp" presStyleIdx="0" presStyleCnt="3"/>
      <dgm:spPr/>
    </dgm:pt>
    <dgm:pt modelId="{0F7083BF-D7DD-4AC4-A4E5-955A089AB517}" type="pres">
      <dgm:prSet presAssocID="{2B92D2B0-1B6F-4E85-A388-A7A6577D5A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59813AAF-ECF0-4873-AE9E-28BCB9C9D00F}" type="pres">
      <dgm:prSet presAssocID="{2B92D2B0-1B6F-4E85-A388-A7A6577D5A8A}" presName="spaceRect" presStyleCnt="0"/>
      <dgm:spPr/>
    </dgm:pt>
    <dgm:pt modelId="{EAB74E07-F065-4ADA-A1DA-D3C8CEE96C9F}" type="pres">
      <dgm:prSet presAssocID="{2B92D2B0-1B6F-4E85-A388-A7A6577D5A8A}" presName="parTx" presStyleLbl="revTx" presStyleIdx="0" presStyleCnt="3">
        <dgm:presLayoutVars>
          <dgm:chMax val="0"/>
          <dgm:chPref val="0"/>
        </dgm:presLayoutVars>
      </dgm:prSet>
      <dgm:spPr/>
    </dgm:pt>
    <dgm:pt modelId="{53C260EB-A2E7-4271-A34D-5A20718BE827}" type="pres">
      <dgm:prSet presAssocID="{FD2890C7-7CC1-460D-BA8E-EC213824E6FE}" presName="sibTrans" presStyleCnt="0"/>
      <dgm:spPr/>
    </dgm:pt>
    <dgm:pt modelId="{6CFBF964-D933-4FA3-88DA-37894967441A}" type="pres">
      <dgm:prSet presAssocID="{31DBF8BD-1C62-4CEF-A8C1-390111916FAC}" presName="compNode" presStyleCnt="0"/>
      <dgm:spPr/>
    </dgm:pt>
    <dgm:pt modelId="{891BED76-64C0-4BED-9940-3FDFB90DFEB6}" type="pres">
      <dgm:prSet presAssocID="{31DBF8BD-1C62-4CEF-A8C1-390111916FAC}" presName="bgRect" presStyleLbl="bgShp" presStyleIdx="1" presStyleCnt="3"/>
      <dgm:spPr/>
    </dgm:pt>
    <dgm:pt modelId="{D3CE86E4-7122-434A-9645-38001C00024E}" type="pres">
      <dgm:prSet presAssocID="{31DBF8BD-1C62-4CEF-A8C1-390111916F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DBDAB5A5-CE07-44FB-986A-CBF73CE0BC9E}" type="pres">
      <dgm:prSet presAssocID="{31DBF8BD-1C62-4CEF-A8C1-390111916FAC}" presName="spaceRect" presStyleCnt="0"/>
      <dgm:spPr/>
    </dgm:pt>
    <dgm:pt modelId="{6FF83548-AFE6-49AF-A2FD-BDD0FE5AA022}" type="pres">
      <dgm:prSet presAssocID="{31DBF8BD-1C62-4CEF-A8C1-390111916FAC}" presName="parTx" presStyleLbl="revTx" presStyleIdx="1" presStyleCnt="3">
        <dgm:presLayoutVars>
          <dgm:chMax val="0"/>
          <dgm:chPref val="0"/>
        </dgm:presLayoutVars>
      </dgm:prSet>
      <dgm:spPr/>
    </dgm:pt>
    <dgm:pt modelId="{5E64EE66-61B5-4C47-BF78-659B6F37183F}" type="pres">
      <dgm:prSet presAssocID="{C072CE40-5A3B-4C5F-ABCC-D91C95AFE580}" presName="sibTrans" presStyleCnt="0"/>
      <dgm:spPr/>
    </dgm:pt>
    <dgm:pt modelId="{9DA104F7-BB59-4760-8396-571DC06E3A3A}" type="pres">
      <dgm:prSet presAssocID="{8F1DD907-2D7C-4B0A-ACC2-8FAFAE19966C}" presName="compNode" presStyleCnt="0"/>
      <dgm:spPr/>
    </dgm:pt>
    <dgm:pt modelId="{08F7BD57-4EF7-43C6-8618-370045E011B3}" type="pres">
      <dgm:prSet presAssocID="{8F1DD907-2D7C-4B0A-ACC2-8FAFAE19966C}" presName="bgRect" presStyleLbl="bgShp" presStyleIdx="2" presStyleCnt="3"/>
      <dgm:spPr/>
    </dgm:pt>
    <dgm:pt modelId="{5B101A2C-121B-443F-9BCB-5CEC9EC32AA7}" type="pres">
      <dgm:prSet presAssocID="{8F1DD907-2D7C-4B0A-ACC2-8FAFAE19966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A04624CB-2EC2-4102-94D1-6D6C0ECD656D}" type="pres">
      <dgm:prSet presAssocID="{8F1DD907-2D7C-4B0A-ACC2-8FAFAE19966C}" presName="spaceRect" presStyleCnt="0"/>
      <dgm:spPr/>
    </dgm:pt>
    <dgm:pt modelId="{CFDC6720-25B5-4651-8D37-7AE2C1BE895E}" type="pres">
      <dgm:prSet presAssocID="{8F1DD907-2D7C-4B0A-ACC2-8FAFAE19966C}" presName="parTx" presStyleLbl="revTx" presStyleIdx="2" presStyleCnt="3">
        <dgm:presLayoutVars>
          <dgm:chMax val="0"/>
          <dgm:chPref val="0"/>
        </dgm:presLayoutVars>
      </dgm:prSet>
      <dgm:spPr/>
    </dgm:pt>
  </dgm:ptLst>
  <dgm:cxnLst>
    <dgm:cxn modelId="{BBEE290F-D7B9-4308-A004-066CE6DF2CC0}" type="presOf" srcId="{2B92D2B0-1B6F-4E85-A388-A7A6577D5A8A}" destId="{EAB74E07-F065-4ADA-A1DA-D3C8CEE96C9F}" srcOrd="0" destOrd="0" presId="urn:microsoft.com/office/officeart/2018/2/layout/IconVerticalSolidList"/>
    <dgm:cxn modelId="{487F7835-7DDF-420E-9D03-13B08353A954}" type="presOf" srcId="{8F1DD907-2D7C-4B0A-ACC2-8FAFAE19966C}" destId="{CFDC6720-25B5-4651-8D37-7AE2C1BE895E}" srcOrd="0" destOrd="0" presId="urn:microsoft.com/office/officeart/2018/2/layout/IconVerticalSolidList"/>
    <dgm:cxn modelId="{D7908C6D-6A5E-40BB-BC5F-7B141EEC6F58}" srcId="{9EB9EF43-773E-451F-BFE0-CAF877352C6B}" destId="{2B92D2B0-1B6F-4E85-A388-A7A6577D5A8A}" srcOrd="0" destOrd="0" parTransId="{A3B999FD-3D99-4A0F-B8F4-2BC2E5F4B55F}" sibTransId="{FD2890C7-7CC1-460D-BA8E-EC213824E6FE}"/>
    <dgm:cxn modelId="{E50F0C74-8CB7-452C-98AC-4CEA55B68405}" type="presOf" srcId="{9EB9EF43-773E-451F-BFE0-CAF877352C6B}" destId="{9F023693-8FF4-4F5C-B2B6-8E8D52DC4DEE}" srcOrd="0" destOrd="0" presId="urn:microsoft.com/office/officeart/2018/2/layout/IconVerticalSolidList"/>
    <dgm:cxn modelId="{1D89559A-E44A-4118-86D6-77ECFCBC5957}" srcId="{9EB9EF43-773E-451F-BFE0-CAF877352C6B}" destId="{31DBF8BD-1C62-4CEF-A8C1-390111916FAC}" srcOrd="1" destOrd="0" parTransId="{EAD366E2-4247-4A28-A603-ADE0608A375C}" sibTransId="{C072CE40-5A3B-4C5F-ABCC-D91C95AFE580}"/>
    <dgm:cxn modelId="{16FA60BC-4A66-4B67-A2AF-EB0E28BDA78C}" type="presOf" srcId="{31DBF8BD-1C62-4CEF-A8C1-390111916FAC}" destId="{6FF83548-AFE6-49AF-A2FD-BDD0FE5AA022}" srcOrd="0" destOrd="0" presId="urn:microsoft.com/office/officeart/2018/2/layout/IconVerticalSolidList"/>
    <dgm:cxn modelId="{EFE471FE-91BD-459B-9604-15AB6A187146}" srcId="{9EB9EF43-773E-451F-BFE0-CAF877352C6B}" destId="{8F1DD907-2D7C-4B0A-ACC2-8FAFAE19966C}" srcOrd="2" destOrd="0" parTransId="{E3C999AE-BE02-404D-A06A-3DAA4CCD3B32}" sibTransId="{1CEC6BC0-4BA9-4D66-A0F4-1CA7274F4FF8}"/>
    <dgm:cxn modelId="{7220C9C7-F2B9-4BFA-A24F-AF86250E2DD5}" type="presParOf" srcId="{9F023693-8FF4-4F5C-B2B6-8E8D52DC4DEE}" destId="{D933CA91-6D94-4D3A-8F32-263AE0AEA211}" srcOrd="0" destOrd="0" presId="urn:microsoft.com/office/officeart/2018/2/layout/IconVerticalSolidList"/>
    <dgm:cxn modelId="{111D2DA5-83E2-465E-949A-6F53E2EF190F}" type="presParOf" srcId="{D933CA91-6D94-4D3A-8F32-263AE0AEA211}" destId="{834415A5-FD2A-4BEF-A066-A0723C6E0906}" srcOrd="0" destOrd="0" presId="urn:microsoft.com/office/officeart/2018/2/layout/IconVerticalSolidList"/>
    <dgm:cxn modelId="{FAC69D6D-344E-44CA-B0AA-421F50E9AB9B}" type="presParOf" srcId="{D933CA91-6D94-4D3A-8F32-263AE0AEA211}" destId="{0F7083BF-D7DD-4AC4-A4E5-955A089AB517}" srcOrd="1" destOrd="0" presId="urn:microsoft.com/office/officeart/2018/2/layout/IconVerticalSolidList"/>
    <dgm:cxn modelId="{72265DFF-4E7C-4912-A7FC-4628B9619B87}" type="presParOf" srcId="{D933CA91-6D94-4D3A-8F32-263AE0AEA211}" destId="{59813AAF-ECF0-4873-AE9E-28BCB9C9D00F}" srcOrd="2" destOrd="0" presId="urn:microsoft.com/office/officeart/2018/2/layout/IconVerticalSolidList"/>
    <dgm:cxn modelId="{CAC344AA-12B5-4316-B62B-5BDDD8289299}" type="presParOf" srcId="{D933CA91-6D94-4D3A-8F32-263AE0AEA211}" destId="{EAB74E07-F065-4ADA-A1DA-D3C8CEE96C9F}" srcOrd="3" destOrd="0" presId="urn:microsoft.com/office/officeart/2018/2/layout/IconVerticalSolidList"/>
    <dgm:cxn modelId="{5355EBC9-A1C2-4FBF-B582-1C1D09AC7863}" type="presParOf" srcId="{9F023693-8FF4-4F5C-B2B6-8E8D52DC4DEE}" destId="{53C260EB-A2E7-4271-A34D-5A20718BE827}" srcOrd="1" destOrd="0" presId="urn:microsoft.com/office/officeart/2018/2/layout/IconVerticalSolidList"/>
    <dgm:cxn modelId="{6E232D0C-FBE7-4C13-93C0-8F2FF7C6B2CC}" type="presParOf" srcId="{9F023693-8FF4-4F5C-B2B6-8E8D52DC4DEE}" destId="{6CFBF964-D933-4FA3-88DA-37894967441A}" srcOrd="2" destOrd="0" presId="urn:microsoft.com/office/officeart/2018/2/layout/IconVerticalSolidList"/>
    <dgm:cxn modelId="{940DF68E-8DEF-46E6-AB4F-1588DA4C7986}" type="presParOf" srcId="{6CFBF964-D933-4FA3-88DA-37894967441A}" destId="{891BED76-64C0-4BED-9940-3FDFB90DFEB6}" srcOrd="0" destOrd="0" presId="urn:microsoft.com/office/officeart/2018/2/layout/IconVerticalSolidList"/>
    <dgm:cxn modelId="{43F9EA2D-BB98-4AFD-90E9-4C2A3CA8AB70}" type="presParOf" srcId="{6CFBF964-D933-4FA3-88DA-37894967441A}" destId="{D3CE86E4-7122-434A-9645-38001C00024E}" srcOrd="1" destOrd="0" presId="urn:microsoft.com/office/officeart/2018/2/layout/IconVerticalSolidList"/>
    <dgm:cxn modelId="{3DA64A04-B931-4B9B-A053-D63D555FB9F2}" type="presParOf" srcId="{6CFBF964-D933-4FA3-88DA-37894967441A}" destId="{DBDAB5A5-CE07-44FB-986A-CBF73CE0BC9E}" srcOrd="2" destOrd="0" presId="urn:microsoft.com/office/officeart/2018/2/layout/IconVerticalSolidList"/>
    <dgm:cxn modelId="{F6122B98-EF6B-4A92-B385-6ECC09CC54FB}" type="presParOf" srcId="{6CFBF964-D933-4FA3-88DA-37894967441A}" destId="{6FF83548-AFE6-49AF-A2FD-BDD0FE5AA022}" srcOrd="3" destOrd="0" presId="urn:microsoft.com/office/officeart/2018/2/layout/IconVerticalSolidList"/>
    <dgm:cxn modelId="{508839FE-FD6F-4389-AC92-E8E82A0FC032}" type="presParOf" srcId="{9F023693-8FF4-4F5C-B2B6-8E8D52DC4DEE}" destId="{5E64EE66-61B5-4C47-BF78-659B6F37183F}" srcOrd="3" destOrd="0" presId="urn:microsoft.com/office/officeart/2018/2/layout/IconVerticalSolidList"/>
    <dgm:cxn modelId="{060BD89B-A23A-46D2-BFF6-784FC91D20C6}" type="presParOf" srcId="{9F023693-8FF4-4F5C-B2B6-8E8D52DC4DEE}" destId="{9DA104F7-BB59-4760-8396-571DC06E3A3A}" srcOrd="4" destOrd="0" presId="urn:microsoft.com/office/officeart/2018/2/layout/IconVerticalSolidList"/>
    <dgm:cxn modelId="{BF69A967-BA0F-4D5C-92F7-FD690381AD7D}" type="presParOf" srcId="{9DA104F7-BB59-4760-8396-571DC06E3A3A}" destId="{08F7BD57-4EF7-43C6-8618-370045E011B3}" srcOrd="0" destOrd="0" presId="urn:microsoft.com/office/officeart/2018/2/layout/IconVerticalSolidList"/>
    <dgm:cxn modelId="{22E5C2D0-2676-42CE-9E8D-CE22AAD5E75F}" type="presParOf" srcId="{9DA104F7-BB59-4760-8396-571DC06E3A3A}" destId="{5B101A2C-121B-443F-9BCB-5CEC9EC32AA7}" srcOrd="1" destOrd="0" presId="urn:microsoft.com/office/officeart/2018/2/layout/IconVerticalSolidList"/>
    <dgm:cxn modelId="{CA4EC32E-26C3-4659-B70D-DB06FDF70E2D}" type="presParOf" srcId="{9DA104F7-BB59-4760-8396-571DC06E3A3A}" destId="{A04624CB-2EC2-4102-94D1-6D6C0ECD656D}" srcOrd="2" destOrd="0" presId="urn:microsoft.com/office/officeart/2018/2/layout/IconVerticalSolidList"/>
    <dgm:cxn modelId="{FD7B9C40-6CD3-4433-85D7-429054F6D0C3}" type="presParOf" srcId="{9DA104F7-BB59-4760-8396-571DC06E3A3A}" destId="{CFDC6720-25B5-4651-8D37-7AE2C1BE89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BFF9A-523C-4F06-9815-7723D8F0E0BE}">
      <dsp:nvSpPr>
        <dsp:cNvPr id="0" name=""/>
        <dsp:cNvSpPr/>
      </dsp:nvSpPr>
      <dsp:spPr>
        <a:xfrm>
          <a:off x="0" y="41036"/>
          <a:ext cx="7997825" cy="748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Pertaining to:</a:t>
          </a:r>
        </a:p>
      </dsp:txBody>
      <dsp:txXfrm>
        <a:off x="36553" y="77589"/>
        <a:ext cx="7924719" cy="675694"/>
      </dsp:txXfrm>
    </dsp:sp>
    <dsp:sp modelId="{B3AAC5D6-4C31-4C89-94CE-C713F39552FE}">
      <dsp:nvSpPr>
        <dsp:cNvPr id="0" name=""/>
        <dsp:cNvSpPr/>
      </dsp:nvSpPr>
      <dsp:spPr>
        <a:xfrm>
          <a:off x="0" y="789836"/>
          <a:ext cx="7997825" cy="202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3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Shock and Vibration</a:t>
          </a:r>
        </a:p>
        <a:p>
          <a:pPr marL="228600" lvl="1" indent="-228600" algn="l" defTabSz="1111250">
            <a:lnSpc>
              <a:spcPct val="90000"/>
            </a:lnSpc>
            <a:spcBef>
              <a:spcPct val="0"/>
            </a:spcBef>
            <a:spcAft>
              <a:spcPct val="20000"/>
            </a:spcAft>
            <a:buChar char="•"/>
          </a:pPr>
          <a:r>
            <a:rPr lang="en-US" sz="2500" kern="1200"/>
            <a:t>Pressure </a:t>
          </a:r>
        </a:p>
        <a:p>
          <a:pPr marL="228600" lvl="1" indent="-228600" algn="l" defTabSz="1111250">
            <a:lnSpc>
              <a:spcPct val="90000"/>
            </a:lnSpc>
            <a:spcBef>
              <a:spcPct val="0"/>
            </a:spcBef>
            <a:spcAft>
              <a:spcPct val="20000"/>
            </a:spcAft>
            <a:buChar char="•"/>
          </a:pPr>
          <a:r>
            <a:rPr lang="en-US" sz="2500" kern="1200"/>
            <a:t>Flow</a:t>
          </a:r>
        </a:p>
        <a:p>
          <a:pPr marL="228600" lvl="1" indent="-228600" algn="l" defTabSz="1111250">
            <a:lnSpc>
              <a:spcPct val="90000"/>
            </a:lnSpc>
            <a:spcBef>
              <a:spcPct val="0"/>
            </a:spcBef>
            <a:spcAft>
              <a:spcPct val="20000"/>
            </a:spcAft>
            <a:buChar char="•"/>
          </a:pPr>
          <a:r>
            <a:rPr lang="en-US" sz="2500" kern="1200"/>
            <a:t>Temperature / FireProofing</a:t>
          </a:r>
        </a:p>
        <a:p>
          <a:pPr marL="228600" lvl="1" indent="-228600" algn="l" defTabSz="1111250">
            <a:lnSpc>
              <a:spcPct val="90000"/>
            </a:lnSpc>
            <a:spcBef>
              <a:spcPct val="0"/>
            </a:spcBef>
            <a:spcAft>
              <a:spcPct val="20000"/>
            </a:spcAft>
            <a:buChar char="•"/>
          </a:pPr>
          <a:r>
            <a:rPr lang="en-US" sz="2500" kern="1200"/>
            <a:t>Weight / Size</a:t>
          </a:r>
        </a:p>
      </dsp:txBody>
      <dsp:txXfrm>
        <a:off x="0" y="789836"/>
        <a:ext cx="7997825" cy="2020320"/>
      </dsp:txXfrm>
    </dsp:sp>
    <dsp:sp modelId="{AE4E96BB-FF18-4CE8-9BFB-B285AE6974D7}">
      <dsp:nvSpPr>
        <dsp:cNvPr id="0" name=""/>
        <dsp:cNvSpPr/>
      </dsp:nvSpPr>
      <dsp:spPr>
        <a:xfrm>
          <a:off x="0" y="2810157"/>
          <a:ext cx="7997825" cy="748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 order to satisfy:</a:t>
          </a:r>
        </a:p>
      </dsp:txBody>
      <dsp:txXfrm>
        <a:off x="36553" y="2846710"/>
        <a:ext cx="7924719" cy="675694"/>
      </dsp:txXfrm>
    </dsp:sp>
    <dsp:sp modelId="{D7BBB258-8365-4449-A5E9-9BEE00DBD617}">
      <dsp:nvSpPr>
        <dsp:cNvPr id="0" name=""/>
        <dsp:cNvSpPr/>
      </dsp:nvSpPr>
      <dsp:spPr>
        <a:xfrm>
          <a:off x="0" y="3558957"/>
          <a:ext cx="7997825"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3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Cycle Durability</a:t>
          </a:r>
        </a:p>
        <a:p>
          <a:pPr marL="228600" lvl="1" indent="-228600" algn="l" defTabSz="1111250">
            <a:lnSpc>
              <a:spcPct val="90000"/>
            </a:lnSpc>
            <a:spcBef>
              <a:spcPct val="0"/>
            </a:spcBef>
            <a:spcAft>
              <a:spcPct val="20000"/>
            </a:spcAft>
            <a:buChar char="•"/>
          </a:pPr>
          <a:r>
            <a:rPr lang="en-US" sz="2500" kern="1200"/>
            <a:t>System Safety against overpressure</a:t>
          </a:r>
        </a:p>
        <a:p>
          <a:pPr marL="228600" lvl="1" indent="-228600" algn="l" defTabSz="1111250">
            <a:lnSpc>
              <a:spcPct val="90000"/>
            </a:lnSpc>
            <a:spcBef>
              <a:spcPct val="0"/>
            </a:spcBef>
            <a:spcAft>
              <a:spcPct val="20000"/>
            </a:spcAft>
            <a:buChar char="•"/>
          </a:pPr>
          <a:r>
            <a:rPr lang="en-US" sz="2500" kern="1200"/>
            <a:t>OCD sensor environment</a:t>
          </a:r>
        </a:p>
        <a:p>
          <a:pPr marL="228600" lvl="1" indent="-228600" algn="l" defTabSz="1111250">
            <a:lnSpc>
              <a:spcPct val="90000"/>
            </a:lnSpc>
            <a:spcBef>
              <a:spcPct val="0"/>
            </a:spcBef>
            <a:spcAft>
              <a:spcPct val="20000"/>
            </a:spcAft>
            <a:buChar char="•"/>
          </a:pPr>
          <a:r>
            <a:rPr lang="en-US" sz="2500" kern="1200"/>
            <a:t>System safety against Fire / Leaks</a:t>
          </a:r>
        </a:p>
      </dsp:txBody>
      <dsp:txXfrm>
        <a:off x="0" y="3558957"/>
        <a:ext cx="7997825" cy="1622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F2131-5F51-43A8-90B8-B8B96EF21A3D}">
      <dsp:nvSpPr>
        <dsp:cNvPr id="0" name=""/>
        <dsp:cNvSpPr/>
      </dsp:nvSpPr>
      <dsp:spPr>
        <a:xfrm>
          <a:off x="0" y="4080"/>
          <a:ext cx="7997825" cy="869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B992A-EB1E-4500-BF9A-7DF0CADE15C7}">
      <dsp:nvSpPr>
        <dsp:cNvPr id="0" name=""/>
        <dsp:cNvSpPr/>
      </dsp:nvSpPr>
      <dsp:spPr>
        <a:xfrm>
          <a:off x="262908" y="199632"/>
          <a:ext cx="478015" cy="478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E3EAA6-4224-44B5-86CE-DFE54E873C33}">
      <dsp:nvSpPr>
        <dsp:cNvPr id="0" name=""/>
        <dsp:cNvSpPr/>
      </dsp:nvSpPr>
      <dsp:spPr>
        <a:xfrm>
          <a:off x="1003832" y="4080"/>
          <a:ext cx="6993992" cy="869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82" tIns="91982" rIns="91982" bIns="91982" numCol="1" spcCol="1270" anchor="ctr" anchorCtr="0">
          <a:noAutofit/>
        </a:bodyPr>
        <a:lstStyle/>
        <a:p>
          <a:pPr marL="0" lvl="0" indent="0" algn="l" defTabSz="844550">
            <a:lnSpc>
              <a:spcPct val="100000"/>
            </a:lnSpc>
            <a:spcBef>
              <a:spcPct val="0"/>
            </a:spcBef>
            <a:spcAft>
              <a:spcPct val="35000"/>
            </a:spcAft>
            <a:buNone/>
          </a:pPr>
          <a:r>
            <a:rPr lang="en-US" sz="1900" kern="1200"/>
            <a:t>Two-piece housing design for greater manipulation of interior and exterior dimensions</a:t>
          </a:r>
        </a:p>
      </dsp:txBody>
      <dsp:txXfrm>
        <a:off x="1003832" y="4080"/>
        <a:ext cx="6993992" cy="869118"/>
      </dsp:txXfrm>
    </dsp:sp>
    <dsp:sp modelId="{CD98BFD4-809E-4B0E-AAB5-0232D4AAAE06}">
      <dsp:nvSpPr>
        <dsp:cNvPr id="0" name=""/>
        <dsp:cNvSpPr/>
      </dsp:nvSpPr>
      <dsp:spPr>
        <a:xfrm>
          <a:off x="0" y="1090478"/>
          <a:ext cx="7997825" cy="869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2FA776-DF17-40AC-8222-8516C71FE282}">
      <dsp:nvSpPr>
        <dsp:cNvPr id="0" name=""/>
        <dsp:cNvSpPr/>
      </dsp:nvSpPr>
      <dsp:spPr>
        <a:xfrm>
          <a:off x="262908" y="1286030"/>
          <a:ext cx="478015" cy="4780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85B797-C3F0-440E-8936-3FFBFBB82D15}">
      <dsp:nvSpPr>
        <dsp:cNvPr id="0" name=""/>
        <dsp:cNvSpPr/>
      </dsp:nvSpPr>
      <dsp:spPr>
        <a:xfrm>
          <a:off x="1003832" y="1090478"/>
          <a:ext cx="6993992" cy="869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82" tIns="91982" rIns="91982" bIns="91982" numCol="1" spcCol="1270" anchor="ctr" anchorCtr="0">
          <a:noAutofit/>
        </a:bodyPr>
        <a:lstStyle/>
        <a:p>
          <a:pPr marL="0" lvl="0" indent="0" algn="l" defTabSz="844550">
            <a:lnSpc>
              <a:spcPct val="100000"/>
            </a:lnSpc>
            <a:spcBef>
              <a:spcPct val="0"/>
            </a:spcBef>
            <a:spcAft>
              <a:spcPct val="35000"/>
            </a:spcAft>
            <a:buNone/>
          </a:pPr>
          <a:r>
            <a:rPr lang="en-US" sz="1900" kern="1200"/>
            <a:t>At least 0.2-inch-thick walls to allow a burst pressure of 20,000 psig</a:t>
          </a:r>
        </a:p>
      </dsp:txBody>
      <dsp:txXfrm>
        <a:off x="1003832" y="1090478"/>
        <a:ext cx="6993992" cy="869118"/>
      </dsp:txXfrm>
    </dsp:sp>
    <dsp:sp modelId="{C3D238EC-6358-4BA1-9DB5-269498CD6870}">
      <dsp:nvSpPr>
        <dsp:cNvPr id="0" name=""/>
        <dsp:cNvSpPr/>
      </dsp:nvSpPr>
      <dsp:spPr>
        <a:xfrm>
          <a:off x="0" y="2176877"/>
          <a:ext cx="7997825" cy="869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A78DEF-9FE7-441F-8786-9F303CD9016F}">
      <dsp:nvSpPr>
        <dsp:cNvPr id="0" name=""/>
        <dsp:cNvSpPr/>
      </dsp:nvSpPr>
      <dsp:spPr>
        <a:xfrm>
          <a:off x="262908" y="2372429"/>
          <a:ext cx="478015" cy="4780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251CE3-8474-4886-9967-48FEFF879284}">
      <dsp:nvSpPr>
        <dsp:cNvPr id="0" name=""/>
        <dsp:cNvSpPr/>
      </dsp:nvSpPr>
      <dsp:spPr>
        <a:xfrm>
          <a:off x="1003832" y="2176877"/>
          <a:ext cx="6993992" cy="869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82" tIns="91982" rIns="91982" bIns="91982" numCol="1" spcCol="1270" anchor="ctr" anchorCtr="0">
          <a:noAutofit/>
        </a:bodyPr>
        <a:lstStyle/>
        <a:p>
          <a:pPr marL="0" lvl="0" indent="0" algn="l" defTabSz="844550">
            <a:lnSpc>
              <a:spcPct val="100000"/>
            </a:lnSpc>
            <a:spcBef>
              <a:spcPct val="0"/>
            </a:spcBef>
            <a:spcAft>
              <a:spcPct val="35000"/>
            </a:spcAft>
            <a:buNone/>
          </a:pPr>
          <a:r>
            <a:rPr lang="en-US" sz="1900" kern="1200"/>
            <a:t>304 Stainless steel chosen for durability and corrosion resistance</a:t>
          </a:r>
        </a:p>
      </dsp:txBody>
      <dsp:txXfrm>
        <a:off x="1003832" y="2176877"/>
        <a:ext cx="6993992" cy="869118"/>
      </dsp:txXfrm>
    </dsp:sp>
    <dsp:sp modelId="{B1C58110-E619-43F5-B7DF-DD070E71211F}">
      <dsp:nvSpPr>
        <dsp:cNvPr id="0" name=""/>
        <dsp:cNvSpPr/>
      </dsp:nvSpPr>
      <dsp:spPr>
        <a:xfrm>
          <a:off x="0" y="3263276"/>
          <a:ext cx="7997825" cy="869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733C2D-0813-43D5-A1B5-B498255A8F2A}">
      <dsp:nvSpPr>
        <dsp:cNvPr id="0" name=""/>
        <dsp:cNvSpPr/>
      </dsp:nvSpPr>
      <dsp:spPr>
        <a:xfrm>
          <a:off x="262908" y="3458827"/>
          <a:ext cx="478015" cy="4780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D81F6A-947F-40A2-B12F-1761588C69FD}">
      <dsp:nvSpPr>
        <dsp:cNvPr id="0" name=""/>
        <dsp:cNvSpPr/>
      </dsp:nvSpPr>
      <dsp:spPr>
        <a:xfrm>
          <a:off x="1003832" y="3263276"/>
          <a:ext cx="6993992" cy="869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82" tIns="91982" rIns="91982" bIns="91982" numCol="1" spcCol="1270" anchor="ctr" anchorCtr="0">
          <a:noAutofit/>
        </a:bodyPr>
        <a:lstStyle/>
        <a:p>
          <a:pPr marL="0" lvl="0" indent="0" algn="l" defTabSz="844550">
            <a:lnSpc>
              <a:spcPct val="100000"/>
            </a:lnSpc>
            <a:spcBef>
              <a:spcPct val="0"/>
            </a:spcBef>
            <a:spcAft>
              <a:spcPct val="35000"/>
            </a:spcAft>
            <a:buNone/>
          </a:pPr>
          <a:r>
            <a:rPr lang="en-US" sz="1900" kern="1200"/>
            <a:t>Fireproof gasket material, that will be shield by the stainless-steel lid</a:t>
          </a:r>
        </a:p>
      </dsp:txBody>
      <dsp:txXfrm>
        <a:off x="1003832" y="3263276"/>
        <a:ext cx="6993992" cy="869118"/>
      </dsp:txXfrm>
    </dsp:sp>
    <dsp:sp modelId="{914D2958-BB15-4168-ACBE-567139A1C80A}">
      <dsp:nvSpPr>
        <dsp:cNvPr id="0" name=""/>
        <dsp:cNvSpPr/>
      </dsp:nvSpPr>
      <dsp:spPr>
        <a:xfrm>
          <a:off x="0" y="4349674"/>
          <a:ext cx="7997825" cy="869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283E1-F0C1-4973-94FA-3EEF83EFB1BB}">
      <dsp:nvSpPr>
        <dsp:cNvPr id="0" name=""/>
        <dsp:cNvSpPr/>
      </dsp:nvSpPr>
      <dsp:spPr>
        <a:xfrm>
          <a:off x="262908" y="4545226"/>
          <a:ext cx="478015" cy="4780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238008-4C05-432E-A0E2-6F02789425CB}">
      <dsp:nvSpPr>
        <dsp:cNvPr id="0" name=""/>
        <dsp:cNvSpPr/>
      </dsp:nvSpPr>
      <dsp:spPr>
        <a:xfrm>
          <a:off x="1003832" y="4349674"/>
          <a:ext cx="6993992" cy="869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82" tIns="91982" rIns="91982" bIns="91982" numCol="1" spcCol="1270" anchor="ctr" anchorCtr="0">
          <a:noAutofit/>
        </a:bodyPr>
        <a:lstStyle/>
        <a:p>
          <a:pPr marL="0" lvl="0" indent="0" algn="l" defTabSz="844550">
            <a:lnSpc>
              <a:spcPct val="100000"/>
            </a:lnSpc>
            <a:spcBef>
              <a:spcPct val="0"/>
            </a:spcBef>
            <a:spcAft>
              <a:spcPct val="35000"/>
            </a:spcAft>
            <a:buNone/>
          </a:pPr>
          <a:r>
            <a:rPr lang="en-US" sz="1900" kern="1200"/>
            <a:t>Altogether risk of structural failure is low due</a:t>
          </a:r>
        </a:p>
      </dsp:txBody>
      <dsp:txXfrm>
        <a:off x="1003832" y="4349674"/>
        <a:ext cx="6993992" cy="869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701D3-2A64-45DB-A2A0-5B4D68CD6919}">
      <dsp:nvSpPr>
        <dsp:cNvPr id="0" name=""/>
        <dsp:cNvSpPr/>
      </dsp:nvSpPr>
      <dsp:spPr>
        <a:xfrm>
          <a:off x="0" y="848717"/>
          <a:ext cx="7997825" cy="15668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3ED37E-097B-49EF-A44C-E641BC249276}">
      <dsp:nvSpPr>
        <dsp:cNvPr id="0" name=""/>
        <dsp:cNvSpPr/>
      </dsp:nvSpPr>
      <dsp:spPr>
        <a:xfrm>
          <a:off x="473975" y="1201261"/>
          <a:ext cx="861774" cy="8617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98CF23-C72D-4E34-B324-5B69717BB780}">
      <dsp:nvSpPr>
        <dsp:cNvPr id="0" name=""/>
        <dsp:cNvSpPr/>
      </dsp:nvSpPr>
      <dsp:spPr>
        <a:xfrm>
          <a:off x="1809725" y="848717"/>
          <a:ext cx="6188099" cy="1566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26" tIns="165826" rIns="165826" bIns="165826" numCol="1" spcCol="1270" anchor="ctr" anchorCtr="0">
          <a:noAutofit/>
        </a:bodyPr>
        <a:lstStyle/>
        <a:p>
          <a:pPr marL="0" lvl="0" indent="0" algn="l" defTabSz="1111250">
            <a:lnSpc>
              <a:spcPct val="90000"/>
            </a:lnSpc>
            <a:spcBef>
              <a:spcPct val="0"/>
            </a:spcBef>
            <a:spcAft>
              <a:spcPct val="35000"/>
            </a:spcAft>
            <a:buNone/>
          </a:pPr>
          <a:r>
            <a:rPr lang="en-US" sz="2500" b="1" kern="1200"/>
            <a:t>Testing to be completed on-site at Honeywell</a:t>
          </a:r>
          <a:endParaRPr lang="en-US" sz="2500" kern="1200"/>
        </a:p>
      </dsp:txBody>
      <dsp:txXfrm>
        <a:off x="1809725" y="848717"/>
        <a:ext cx="6188099" cy="1566862"/>
      </dsp:txXfrm>
    </dsp:sp>
    <dsp:sp modelId="{FB27EEA3-69B0-4AD7-82A3-51248D2512CB}">
      <dsp:nvSpPr>
        <dsp:cNvPr id="0" name=""/>
        <dsp:cNvSpPr/>
      </dsp:nvSpPr>
      <dsp:spPr>
        <a:xfrm>
          <a:off x="0" y="2807294"/>
          <a:ext cx="7997825" cy="15668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44255C-8C0C-4F25-BA11-A42D263945CE}">
      <dsp:nvSpPr>
        <dsp:cNvPr id="0" name=""/>
        <dsp:cNvSpPr/>
      </dsp:nvSpPr>
      <dsp:spPr>
        <a:xfrm>
          <a:off x="473975" y="3159838"/>
          <a:ext cx="861774" cy="8617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E9ACBA-87F2-4AC1-AC07-C28F087D18D1}">
      <dsp:nvSpPr>
        <dsp:cNvPr id="0" name=""/>
        <dsp:cNvSpPr/>
      </dsp:nvSpPr>
      <dsp:spPr>
        <a:xfrm>
          <a:off x="1809725" y="2807294"/>
          <a:ext cx="6188099" cy="1566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26" tIns="165826" rIns="165826" bIns="165826" numCol="1" spcCol="1270" anchor="ctr" anchorCtr="0">
          <a:noAutofit/>
        </a:bodyPr>
        <a:lstStyle/>
        <a:p>
          <a:pPr marL="0" lvl="0" indent="0" algn="l" defTabSz="1111250">
            <a:lnSpc>
              <a:spcPct val="90000"/>
            </a:lnSpc>
            <a:spcBef>
              <a:spcPct val="0"/>
            </a:spcBef>
            <a:spcAft>
              <a:spcPct val="35000"/>
            </a:spcAft>
            <a:buNone/>
          </a:pPr>
          <a:r>
            <a:rPr lang="en-US" sz="2500" b="1" kern="1200"/>
            <a:t>Testing will be completed at a future date TBD</a:t>
          </a:r>
          <a:endParaRPr lang="en-US" sz="2500" kern="1200"/>
        </a:p>
      </dsp:txBody>
      <dsp:txXfrm>
        <a:off x="1809725" y="2807294"/>
        <a:ext cx="6188099" cy="1566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F6488-76CB-496E-8585-7193CF2319E5}">
      <dsp:nvSpPr>
        <dsp:cNvPr id="0" name=""/>
        <dsp:cNvSpPr/>
      </dsp:nvSpPr>
      <dsp:spPr>
        <a:xfrm>
          <a:off x="0" y="2167"/>
          <a:ext cx="7997825" cy="10986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03E80-350E-4E82-9595-72D327256D03}">
      <dsp:nvSpPr>
        <dsp:cNvPr id="0" name=""/>
        <dsp:cNvSpPr/>
      </dsp:nvSpPr>
      <dsp:spPr>
        <a:xfrm>
          <a:off x="332338" y="249361"/>
          <a:ext cx="604251" cy="6042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3D61EF-A69A-4446-B919-DC9409349638}">
      <dsp:nvSpPr>
        <dsp:cNvPr id="0" name=""/>
        <dsp:cNvSpPr/>
      </dsp:nvSpPr>
      <dsp:spPr>
        <a:xfrm>
          <a:off x="1268928" y="2167"/>
          <a:ext cx="3599021" cy="109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73" tIns="116273" rIns="116273" bIns="116273" numCol="1" spcCol="1270" anchor="ctr" anchorCtr="0">
          <a:noAutofit/>
        </a:bodyPr>
        <a:lstStyle/>
        <a:p>
          <a:pPr marL="0" lvl="0" indent="0" algn="l" defTabSz="977900">
            <a:lnSpc>
              <a:spcPct val="90000"/>
            </a:lnSpc>
            <a:spcBef>
              <a:spcPct val="0"/>
            </a:spcBef>
            <a:spcAft>
              <a:spcPct val="35000"/>
            </a:spcAft>
            <a:buNone/>
          </a:pPr>
          <a:r>
            <a:rPr lang="en-US" sz="2200" b="1" kern="1200"/>
            <a:t>General</a:t>
          </a:r>
          <a:endParaRPr lang="en-US" sz="2200" kern="1200"/>
        </a:p>
      </dsp:txBody>
      <dsp:txXfrm>
        <a:off x="1268928" y="2167"/>
        <a:ext cx="3599021" cy="1098639"/>
      </dsp:txXfrm>
    </dsp:sp>
    <dsp:sp modelId="{67F6BD9A-04B3-47B0-8B8D-1DBD8699FBB4}">
      <dsp:nvSpPr>
        <dsp:cNvPr id="0" name=""/>
        <dsp:cNvSpPr/>
      </dsp:nvSpPr>
      <dsp:spPr>
        <a:xfrm>
          <a:off x="4867950" y="2167"/>
          <a:ext cx="3129874" cy="109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73" tIns="116273" rIns="116273" bIns="116273" numCol="1" spcCol="1270" anchor="ctr" anchorCtr="0">
          <a:noAutofit/>
        </a:bodyPr>
        <a:lstStyle/>
        <a:p>
          <a:pPr marL="0" lvl="0" indent="0" algn="l" defTabSz="533400">
            <a:lnSpc>
              <a:spcPct val="90000"/>
            </a:lnSpc>
            <a:spcBef>
              <a:spcPct val="0"/>
            </a:spcBef>
            <a:spcAft>
              <a:spcPct val="35000"/>
            </a:spcAft>
            <a:buNone/>
          </a:pPr>
          <a:r>
            <a:rPr lang="en-US" sz="1200" b="1" kern="1200"/>
            <a:t>Digital Scale</a:t>
          </a:r>
          <a:endParaRPr lang="en-US" sz="1200" kern="1200"/>
        </a:p>
        <a:p>
          <a:pPr marL="0" lvl="0" indent="0" algn="l" defTabSz="533400">
            <a:lnSpc>
              <a:spcPct val="90000"/>
            </a:lnSpc>
            <a:spcBef>
              <a:spcPct val="0"/>
            </a:spcBef>
            <a:spcAft>
              <a:spcPct val="35000"/>
            </a:spcAft>
            <a:buNone/>
          </a:pPr>
          <a:r>
            <a:rPr lang="en-US" sz="1200" b="1" kern="1200"/>
            <a:t>Calipers</a:t>
          </a:r>
          <a:endParaRPr lang="en-US" sz="1200" kern="1200"/>
        </a:p>
      </dsp:txBody>
      <dsp:txXfrm>
        <a:off x="4867950" y="2167"/>
        <a:ext cx="3129874" cy="1098639"/>
      </dsp:txXfrm>
    </dsp:sp>
    <dsp:sp modelId="{0630DA89-59EA-4154-A4A0-B7267A08A250}">
      <dsp:nvSpPr>
        <dsp:cNvPr id="0" name=""/>
        <dsp:cNvSpPr/>
      </dsp:nvSpPr>
      <dsp:spPr>
        <a:xfrm>
          <a:off x="0" y="1375467"/>
          <a:ext cx="7997825" cy="10986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9F5B2-A214-4ABB-842A-A39C98718B85}">
      <dsp:nvSpPr>
        <dsp:cNvPr id="0" name=""/>
        <dsp:cNvSpPr/>
      </dsp:nvSpPr>
      <dsp:spPr>
        <a:xfrm>
          <a:off x="332338" y="1622661"/>
          <a:ext cx="604251" cy="6042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EBCADC-ECEB-4BD3-9C8D-315B19616967}">
      <dsp:nvSpPr>
        <dsp:cNvPr id="0" name=""/>
        <dsp:cNvSpPr/>
      </dsp:nvSpPr>
      <dsp:spPr>
        <a:xfrm>
          <a:off x="1268928" y="1375467"/>
          <a:ext cx="3599021" cy="109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73" tIns="116273" rIns="116273" bIns="116273" numCol="1" spcCol="1270" anchor="ctr" anchorCtr="0">
          <a:noAutofit/>
        </a:bodyPr>
        <a:lstStyle/>
        <a:p>
          <a:pPr marL="0" lvl="0" indent="0" algn="l" defTabSz="977900">
            <a:lnSpc>
              <a:spcPct val="90000"/>
            </a:lnSpc>
            <a:spcBef>
              <a:spcPct val="0"/>
            </a:spcBef>
            <a:spcAft>
              <a:spcPct val="35000"/>
            </a:spcAft>
            <a:buNone/>
          </a:pPr>
          <a:r>
            <a:rPr lang="en-US" sz="2200" b="1" kern="1200"/>
            <a:t>Flow Related</a:t>
          </a:r>
          <a:endParaRPr lang="en-US" sz="2200" kern="1200"/>
        </a:p>
      </dsp:txBody>
      <dsp:txXfrm>
        <a:off x="1268928" y="1375467"/>
        <a:ext cx="3599021" cy="1098639"/>
      </dsp:txXfrm>
    </dsp:sp>
    <dsp:sp modelId="{63169BC7-4184-4348-8624-F8E2AE8ACE8C}">
      <dsp:nvSpPr>
        <dsp:cNvPr id="0" name=""/>
        <dsp:cNvSpPr/>
      </dsp:nvSpPr>
      <dsp:spPr>
        <a:xfrm>
          <a:off x="4867950" y="1375467"/>
          <a:ext cx="3129874" cy="109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73" tIns="116273" rIns="116273" bIns="116273" numCol="1" spcCol="1270" anchor="ctr" anchorCtr="0">
          <a:noAutofit/>
        </a:bodyPr>
        <a:lstStyle/>
        <a:p>
          <a:pPr marL="0" lvl="0" indent="0" algn="l" defTabSz="533400">
            <a:lnSpc>
              <a:spcPct val="90000"/>
            </a:lnSpc>
            <a:spcBef>
              <a:spcPct val="0"/>
            </a:spcBef>
            <a:spcAft>
              <a:spcPct val="35000"/>
            </a:spcAft>
            <a:buNone/>
          </a:pPr>
          <a:r>
            <a:rPr lang="en-US" sz="1200" b="1" kern="1200"/>
            <a:t>Oil compatible pump</a:t>
          </a:r>
          <a:endParaRPr lang="en-US" sz="1200" kern="1200"/>
        </a:p>
        <a:p>
          <a:pPr marL="0" lvl="0" indent="0" algn="l" defTabSz="533400">
            <a:lnSpc>
              <a:spcPct val="90000"/>
            </a:lnSpc>
            <a:spcBef>
              <a:spcPct val="0"/>
            </a:spcBef>
            <a:spcAft>
              <a:spcPct val="35000"/>
            </a:spcAft>
            <a:buNone/>
          </a:pPr>
          <a:r>
            <a:rPr lang="en-US" sz="1200" b="1" kern="1200"/>
            <a:t>Dial Pressure Gauge</a:t>
          </a:r>
          <a:endParaRPr lang="en-US" sz="1200" kern="1200"/>
        </a:p>
        <a:p>
          <a:pPr marL="0" lvl="0" indent="0" algn="l" defTabSz="533400">
            <a:lnSpc>
              <a:spcPct val="90000"/>
            </a:lnSpc>
            <a:spcBef>
              <a:spcPct val="0"/>
            </a:spcBef>
            <a:spcAft>
              <a:spcPct val="35000"/>
            </a:spcAft>
            <a:buNone/>
          </a:pPr>
          <a:r>
            <a:rPr lang="en-US" sz="1200" b="1" kern="1200"/>
            <a:t>Data Acquisition System</a:t>
          </a:r>
          <a:endParaRPr lang="en-US" sz="1200" kern="1200"/>
        </a:p>
        <a:p>
          <a:pPr marL="0" lvl="0" indent="0" algn="l" defTabSz="533400">
            <a:lnSpc>
              <a:spcPct val="90000"/>
            </a:lnSpc>
            <a:spcBef>
              <a:spcPct val="0"/>
            </a:spcBef>
            <a:spcAft>
              <a:spcPct val="35000"/>
            </a:spcAft>
            <a:buNone/>
          </a:pPr>
          <a:r>
            <a:rPr lang="en-US" sz="1200" b="1" kern="1200"/>
            <a:t>Transducer</a:t>
          </a:r>
          <a:endParaRPr lang="en-US" sz="1200" kern="1200"/>
        </a:p>
      </dsp:txBody>
      <dsp:txXfrm>
        <a:off x="4867950" y="1375467"/>
        <a:ext cx="3129874" cy="1098639"/>
      </dsp:txXfrm>
    </dsp:sp>
    <dsp:sp modelId="{365239B6-E561-40A4-BB28-5C4E296E4AB4}">
      <dsp:nvSpPr>
        <dsp:cNvPr id="0" name=""/>
        <dsp:cNvSpPr/>
      </dsp:nvSpPr>
      <dsp:spPr>
        <a:xfrm>
          <a:off x="0" y="2748766"/>
          <a:ext cx="7997825" cy="10986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C8BB28-8609-4DE1-A088-A77841F780FB}">
      <dsp:nvSpPr>
        <dsp:cNvPr id="0" name=""/>
        <dsp:cNvSpPr/>
      </dsp:nvSpPr>
      <dsp:spPr>
        <a:xfrm>
          <a:off x="332338" y="2995960"/>
          <a:ext cx="604251" cy="6042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D1C035-F1DF-4E55-9348-D887734AF84B}">
      <dsp:nvSpPr>
        <dsp:cNvPr id="0" name=""/>
        <dsp:cNvSpPr/>
      </dsp:nvSpPr>
      <dsp:spPr>
        <a:xfrm>
          <a:off x="1268928" y="2748766"/>
          <a:ext cx="3599021" cy="109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73" tIns="116273" rIns="116273" bIns="116273" numCol="1" spcCol="1270" anchor="ctr" anchorCtr="0">
          <a:noAutofit/>
        </a:bodyPr>
        <a:lstStyle/>
        <a:p>
          <a:pPr marL="0" lvl="0" indent="0" algn="l" defTabSz="977900">
            <a:lnSpc>
              <a:spcPct val="90000"/>
            </a:lnSpc>
            <a:spcBef>
              <a:spcPct val="0"/>
            </a:spcBef>
            <a:spcAft>
              <a:spcPct val="35000"/>
            </a:spcAft>
            <a:buNone/>
          </a:pPr>
          <a:r>
            <a:rPr lang="en-US" sz="2200" b="1" kern="1200"/>
            <a:t>Specialized</a:t>
          </a:r>
          <a:endParaRPr lang="en-US" sz="2200" kern="1200"/>
        </a:p>
      </dsp:txBody>
      <dsp:txXfrm>
        <a:off x="1268928" y="2748766"/>
        <a:ext cx="3599021" cy="1098639"/>
      </dsp:txXfrm>
    </dsp:sp>
    <dsp:sp modelId="{B7616E89-D45A-42F5-ACF4-4BE189D06BEA}">
      <dsp:nvSpPr>
        <dsp:cNvPr id="0" name=""/>
        <dsp:cNvSpPr/>
      </dsp:nvSpPr>
      <dsp:spPr>
        <a:xfrm>
          <a:off x="4867950" y="2748766"/>
          <a:ext cx="3129874" cy="109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73" tIns="116273" rIns="116273" bIns="116273" numCol="1" spcCol="1270" anchor="ctr" anchorCtr="0">
          <a:noAutofit/>
        </a:bodyPr>
        <a:lstStyle/>
        <a:p>
          <a:pPr marL="0" lvl="0" indent="0" algn="l" defTabSz="533400">
            <a:lnSpc>
              <a:spcPct val="90000"/>
            </a:lnSpc>
            <a:spcBef>
              <a:spcPct val="0"/>
            </a:spcBef>
            <a:spcAft>
              <a:spcPct val="35000"/>
            </a:spcAft>
            <a:buNone/>
          </a:pPr>
          <a:r>
            <a:rPr lang="en-US" sz="1200" b="1" kern="1200"/>
            <a:t>Vibration Testing Table</a:t>
          </a:r>
          <a:endParaRPr lang="en-US" sz="1200" kern="1200"/>
        </a:p>
      </dsp:txBody>
      <dsp:txXfrm>
        <a:off x="4867950" y="2748766"/>
        <a:ext cx="3129874" cy="1098639"/>
      </dsp:txXfrm>
    </dsp:sp>
    <dsp:sp modelId="{0829B63A-6D25-42A3-B0EB-257EAFC16620}">
      <dsp:nvSpPr>
        <dsp:cNvPr id="0" name=""/>
        <dsp:cNvSpPr/>
      </dsp:nvSpPr>
      <dsp:spPr>
        <a:xfrm>
          <a:off x="0" y="4122066"/>
          <a:ext cx="7997825" cy="10986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25424-9D3F-44B0-80D2-57CA00E97A57}">
      <dsp:nvSpPr>
        <dsp:cNvPr id="0" name=""/>
        <dsp:cNvSpPr/>
      </dsp:nvSpPr>
      <dsp:spPr>
        <a:xfrm>
          <a:off x="332338" y="4369260"/>
          <a:ext cx="604251" cy="6042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71471C-9E48-4E40-B59B-BA6905111043}">
      <dsp:nvSpPr>
        <dsp:cNvPr id="0" name=""/>
        <dsp:cNvSpPr/>
      </dsp:nvSpPr>
      <dsp:spPr>
        <a:xfrm>
          <a:off x="1268928" y="4122066"/>
          <a:ext cx="6728896" cy="109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73" tIns="116273" rIns="116273" bIns="116273" numCol="1" spcCol="1270" anchor="ctr" anchorCtr="0">
          <a:noAutofit/>
        </a:bodyPr>
        <a:lstStyle/>
        <a:p>
          <a:pPr marL="0" lvl="0" indent="0" algn="l" defTabSz="977900">
            <a:lnSpc>
              <a:spcPct val="90000"/>
            </a:lnSpc>
            <a:spcBef>
              <a:spcPct val="0"/>
            </a:spcBef>
            <a:spcAft>
              <a:spcPct val="35000"/>
            </a:spcAft>
            <a:buNone/>
          </a:pPr>
          <a:r>
            <a:rPr lang="en-US" sz="2200" b="1" kern="1200"/>
            <a:t>Also referenced in F1901-0001</a:t>
          </a:r>
          <a:endParaRPr lang="en-US" sz="2200" kern="1200"/>
        </a:p>
      </dsp:txBody>
      <dsp:txXfrm>
        <a:off x="1268928" y="4122066"/>
        <a:ext cx="6728896" cy="1098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AD671-EAF3-4701-A3C7-F26BD56BD34F}">
      <dsp:nvSpPr>
        <dsp:cNvPr id="0" name=""/>
        <dsp:cNvSpPr/>
      </dsp:nvSpPr>
      <dsp:spPr>
        <a:xfrm>
          <a:off x="333346" y="711353"/>
          <a:ext cx="1037953" cy="1037953"/>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289EB-4CD0-461D-B5BB-2C541DCC5DF6}">
      <dsp:nvSpPr>
        <dsp:cNvPr id="0" name=""/>
        <dsp:cNvSpPr/>
      </dsp:nvSpPr>
      <dsp:spPr>
        <a:xfrm>
          <a:off x="554549" y="932557"/>
          <a:ext cx="595546" cy="5955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04D290-3C91-4D8A-94EF-015ACD54CDC4}">
      <dsp:nvSpPr>
        <dsp:cNvPr id="0" name=""/>
        <dsp:cNvSpPr/>
      </dsp:nvSpPr>
      <dsp:spPr>
        <a:xfrm>
          <a:off x="1541" y="2072604"/>
          <a:ext cx="1701562" cy="68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Fire Extinguisher</a:t>
          </a:r>
        </a:p>
      </dsp:txBody>
      <dsp:txXfrm>
        <a:off x="1541" y="2072604"/>
        <a:ext cx="1701562" cy="680625"/>
      </dsp:txXfrm>
    </dsp:sp>
    <dsp:sp modelId="{F64C20D5-9EF5-4CEF-B3DA-B0AE273AC03B}">
      <dsp:nvSpPr>
        <dsp:cNvPr id="0" name=""/>
        <dsp:cNvSpPr/>
      </dsp:nvSpPr>
      <dsp:spPr>
        <a:xfrm>
          <a:off x="2332682" y="711353"/>
          <a:ext cx="1037953" cy="1037953"/>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25A454-5059-452E-96E7-304A6E300FB3}">
      <dsp:nvSpPr>
        <dsp:cNvPr id="0" name=""/>
        <dsp:cNvSpPr/>
      </dsp:nvSpPr>
      <dsp:spPr>
        <a:xfrm>
          <a:off x="2553885" y="932557"/>
          <a:ext cx="595546" cy="5955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776E6C-5D6D-483D-8208-9A1528526977}">
      <dsp:nvSpPr>
        <dsp:cNvPr id="0" name=""/>
        <dsp:cNvSpPr/>
      </dsp:nvSpPr>
      <dsp:spPr>
        <a:xfrm>
          <a:off x="2000877" y="2072604"/>
          <a:ext cx="1701562" cy="68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Splash / Burst Shield</a:t>
          </a:r>
        </a:p>
      </dsp:txBody>
      <dsp:txXfrm>
        <a:off x="2000877" y="2072604"/>
        <a:ext cx="1701562" cy="680625"/>
      </dsp:txXfrm>
    </dsp:sp>
    <dsp:sp modelId="{D40EB965-714F-47D6-8FCB-4A9E7F3CC230}">
      <dsp:nvSpPr>
        <dsp:cNvPr id="0" name=""/>
        <dsp:cNvSpPr/>
      </dsp:nvSpPr>
      <dsp:spPr>
        <a:xfrm>
          <a:off x="4332018" y="711353"/>
          <a:ext cx="1037953" cy="1037953"/>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00536-868E-4DA2-A73B-DB8EEF2D7B5B}">
      <dsp:nvSpPr>
        <dsp:cNvPr id="0" name=""/>
        <dsp:cNvSpPr/>
      </dsp:nvSpPr>
      <dsp:spPr>
        <a:xfrm>
          <a:off x="4553221" y="932557"/>
          <a:ext cx="595546" cy="5955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2BD877-2163-42A7-9DCD-C1377F0EDA3C}">
      <dsp:nvSpPr>
        <dsp:cNvPr id="0" name=""/>
        <dsp:cNvSpPr/>
      </dsp:nvSpPr>
      <dsp:spPr>
        <a:xfrm>
          <a:off x="4000213" y="2072604"/>
          <a:ext cx="1701562" cy="68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Solvent / Oil Disposal</a:t>
          </a:r>
        </a:p>
      </dsp:txBody>
      <dsp:txXfrm>
        <a:off x="4000213" y="2072604"/>
        <a:ext cx="1701562" cy="6806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D2E68-9FFE-4443-B12A-F0769619ECA5}">
      <dsp:nvSpPr>
        <dsp:cNvPr id="0" name=""/>
        <dsp:cNvSpPr/>
      </dsp:nvSpPr>
      <dsp:spPr>
        <a:xfrm>
          <a:off x="3905" y="2248254"/>
          <a:ext cx="1210608" cy="72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PPE</a:t>
          </a:r>
        </a:p>
      </dsp:txBody>
      <dsp:txXfrm>
        <a:off x="25179" y="2269528"/>
        <a:ext cx="1168060" cy="683816"/>
      </dsp:txXfrm>
    </dsp:sp>
    <dsp:sp modelId="{50171167-5AC9-4424-B36A-AE7150411C23}">
      <dsp:nvSpPr>
        <dsp:cNvPr id="0" name=""/>
        <dsp:cNvSpPr/>
      </dsp:nvSpPr>
      <dsp:spPr>
        <a:xfrm>
          <a:off x="1335574" y="2461321"/>
          <a:ext cx="256648" cy="300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35574" y="2521367"/>
        <a:ext cx="179654" cy="180138"/>
      </dsp:txXfrm>
    </dsp:sp>
    <dsp:sp modelId="{B41A3E41-F7D7-482E-B832-F7C522BCF5F4}">
      <dsp:nvSpPr>
        <dsp:cNvPr id="0" name=""/>
        <dsp:cNvSpPr/>
      </dsp:nvSpPr>
      <dsp:spPr>
        <a:xfrm>
          <a:off x="1698756" y="2248254"/>
          <a:ext cx="1210608" cy="72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Fixture Priming</a:t>
          </a:r>
        </a:p>
      </dsp:txBody>
      <dsp:txXfrm>
        <a:off x="1720030" y="2269528"/>
        <a:ext cx="1168060" cy="683816"/>
      </dsp:txXfrm>
    </dsp:sp>
    <dsp:sp modelId="{C33BC7B6-B775-4E91-BB17-62682B9585A6}">
      <dsp:nvSpPr>
        <dsp:cNvPr id="0" name=""/>
        <dsp:cNvSpPr/>
      </dsp:nvSpPr>
      <dsp:spPr>
        <a:xfrm>
          <a:off x="3030425" y="2461321"/>
          <a:ext cx="256648" cy="300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030425" y="2521367"/>
        <a:ext cx="179654" cy="180138"/>
      </dsp:txXfrm>
    </dsp:sp>
    <dsp:sp modelId="{CB3E27B1-D086-4A29-9C8D-B4B10E9EE77E}">
      <dsp:nvSpPr>
        <dsp:cNvPr id="0" name=""/>
        <dsp:cNvSpPr/>
      </dsp:nvSpPr>
      <dsp:spPr>
        <a:xfrm>
          <a:off x="3393608" y="2248254"/>
          <a:ext cx="1210608" cy="72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Testing Procedure</a:t>
          </a:r>
        </a:p>
      </dsp:txBody>
      <dsp:txXfrm>
        <a:off x="3414882" y="2269528"/>
        <a:ext cx="1168060" cy="683816"/>
      </dsp:txXfrm>
    </dsp:sp>
    <dsp:sp modelId="{2EE61782-DCE3-4E88-B0E5-B3EE537B98EF}">
      <dsp:nvSpPr>
        <dsp:cNvPr id="0" name=""/>
        <dsp:cNvSpPr/>
      </dsp:nvSpPr>
      <dsp:spPr>
        <a:xfrm>
          <a:off x="4725277" y="2461321"/>
          <a:ext cx="256648" cy="300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725277" y="2521367"/>
        <a:ext cx="179654" cy="180138"/>
      </dsp:txXfrm>
    </dsp:sp>
    <dsp:sp modelId="{07BE625B-F9C3-45B4-B124-052239997EE5}">
      <dsp:nvSpPr>
        <dsp:cNvPr id="0" name=""/>
        <dsp:cNvSpPr/>
      </dsp:nvSpPr>
      <dsp:spPr>
        <a:xfrm>
          <a:off x="5088459" y="2248254"/>
          <a:ext cx="1210608" cy="72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Requirement Validation</a:t>
          </a:r>
        </a:p>
      </dsp:txBody>
      <dsp:txXfrm>
        <a:off x="5109733" y="2269528"/>
        <a:ext cx="1168060" cy="683816"/>
      </dsp:txXfrm>
    </dsp:sp>
    <dsp:sp modelId="{0AB99FCD-D753-43B8-B34E-6F7517A4829B}">
      <dsp:nvSpPr>
        <dsp:cNvPr id="0" name=""/>
        <dsp:cNvSpPr/>
      </dsp:nvSpPr>
      <dsp:spPr>
        <a:xfrm>
          <a:off x="6420129" y="2461321"/>
          <a:ext cx="256648" cy="300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420129" y="2521367"/>
        <a:ext cx="179654" cy="180138"/>
      </dsp:txXfrm>
    </dsp:sp>
    <dsp:sp modelId="{85824852-18DA-45ED-A20E-91150FFA0FB4}">
      <dsp:nvSpPr>
        <dsp:cNvPr id="0" name=""/>
        <dsp:cNvSpPr/>
      </dsp:nvSpPr>
      <dsp:spPr>
        <a:xfrm>
          <a:off x="6783311" y="2248254"/>
          <a:ext cx="1210608" cy="726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Clean Up / Disposal</a:t>
          </a:r>
        </a:p>
      </dsp:txBody>
      <dsp:txXfrm>
        <a:off x="6804585" y="2269528"/>
        <a:ext cx="1168060" cy="6838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415A5-FD2A-4BEF-A066-A0723C6E0906}">
      <dsp:nvSpPr>
        <dsp:cNvPr id="0" name=""/>
        <dsp:cNvSpPr/>
      </dsp:nvSpPr>
      <dsp:spPr>
        <a:xfrm>
          <a:off x="0" y="637"/>
          <a:ext cx="7997825" cy="1491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083BF-D7DD-4AC4-A4E5-955A089AB517}">
      <dsp:nvSpPr>
        <dsp:cNvPr id="0" name=""/>
        <dsp:cNvSpPr/>
      </dsp:nvSpPr>
      <dsp:spPr>
        <a:xfrm>
          <a:off x="451295" y="336311"/>
          <a:ext cx="820536" cy="8205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B74E07-F065-4ADA-A1DA-D3C8CEE96C9F}">
      <dsp:nvSpPr>
        <dsp:cNvPr id="0" name=""/>
        <dsp:cNvSpPr/>
      </dsp:nvSpPr>
      <dsp:spPr>
        <a:xfrm>
          <a:off x="1723127" y="637"/>
          <a:ext cx="6274697" cy="149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91" tIns="157891" rIns="157891" bIns="157891" numCol="1" spcCol="1270" anchor="ctr" anchorCtr="0">
          <a:noAutofit/>
        </a:bodyPr>
        <a:lstStyle/>
        <a:p>
          <a:pPr marL="0" lvl="0" indent="0" algn="l" defTabSz="1111250">
            <a:lnSpc>
              <a:spcPct val="90000"/>
            </a:lnSpc>
            <a:spcBef>
              <a:spcPct val="0"/>
            </a:spcBef>
            <a:spcAft>
              <a:spcPct val="35000"/>
            </a:spcAft>
            <a:buNone/>
          </a:pPr>
          <a:r>
            <a:rPr lang="en-US" sz="2500" b="1" kern="1200"/>
            <a:t>All problems will be documented during the tests</a:t>
          </a:r>
          <a:endParaRPr lang="en-US" sz="2500" kern="1200"/>
        </a:p>
      </dsp:txBody>
      <dsp:txXfrm>
        <a:off x="1723127" y="637"/>
        <a:ext cx="6274697" cy="1491885"/>
      </dsp:txXfrm>
    </dsp:sp>
    <dsp:sp modelId="{891BED76-64C0-4BED-9940-3FDFB90DFEB6}">
      <dsp:nvSpPr>
        <dsp:cNvPr id="0" name=""/>
        <dsp:cNvSpPr/>
      </dsp:nvSpPr>
      <dsp:spPr>
        <a:xfrm>
          <a:off x="0" y="1865494"/>
          <a:ext cx="7997825" cy="1491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CE86E4-7122-434A-9645-38001C00024E}">
      <dsp:nvSpPr>
        <dsp:cNvPr id="0" name=""/>
        <dsp:cNvSpPr/>
      </dsp:nvSpPr>
      <dsp:spPr>
        <a:xfrm>
          <a:off x="451295" y="2201168"/>
          <a:ext cx="820536" cy="8205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F83548-AFE6-49AF-A2FD-BDD0FE5AA022}">
      <dsp:nvSpPr>
        <dsp:cNvPr id="0" name=""/>
        <dsp:cNvSpPr/>
      </dsp:nvSpPr>
      <dsp:spPr>
        <a:xfrm>
          <a:off x="1723127" y="1865494"/>
          <a:ext cx="6274697" cy="149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91" tIns="157891" rIns="157891" bIns="157891" numCol="1" spcCol="1270" anchor="ctr" anchorCtr="0">
          <a:noAutofit/>
        </a:bodyPr>
        <a:lstStyle/>
        <a:p>
          <a:pPr marL="0" lvl="0" indent="0" algn="l" defTabSz="1111250">
            <a:lnSpc>
              <a:spcPct val="90000"/>
            </a:lnSpc>
            <a:spcBef>
              <a:spcPct val="0"/>
            </a:spcBef>
            <a:spcAft>
              <a:spcPct val="35000"/>
            </a:spcAft>
            <a:buNone/>
          </a:pPr>
          <a:r>
            <a:rPr lang="en-US" sz="2500" b="1" kern="1200"/>
            <a:t>Problems will be compiled into a full report</a:t>
          </a:r>
          <a:endParaRPr lang="en-US" sz="2500" kern="1200"/>
        </a:p>
      </dsp:txBody>
      <dsp:txXfrm>
        <a:off x="1723127" y="1865494"/>
        <a:ext cx="6274697" cy="1491885"/>
      </dsp:txXfrm>
    </dsp:sp>
    <dsp:sp modelId="{08F7BD57-4EF7-43C6-8618-370045E011B3}">
      <dsp:nvSpPr>
        <dsp:cNvPr id="0" name=""/>
        <dsp:cNvSpPr/>
      </dsp:nvSpPr>
      <dsp:spPr>
        <a:xfrm>
          <a:off x="0" y="3730351"/>
          <a:ext cx="7997825" cy="1491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01A2C-121B-443F-9BCB-5CEC9EC32AA7}">
      <dsp:nvSpPr>
        <dsp:cNvPr id="0" name=""/>
        <dsp:cNvSpPr/>
      </dsp:nvSpPr>
      <dsp:spPr>
        <a:xfrm>
          <a:off x="451295" y="4066025"/>
          <a:ext cx="820536" cy="8205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DC6720-25B5-4651-8D37-7AE2C1BE895E}">
      <dsp:nvSpPr>
        <dsp:cNvPr id="0" name=""/>
        <dsp:cNvSpPr/>
      </dsp:nvSpPr>
      <dsp:spPr>
        <a:xfrm>
          <a:off x="1723127" y="3730351"/>
          <a:ext cx="6274697" cy="149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91" tIns="157891" rIns="157891" bIns="157891" numCol="1" spcCol="1270" anchor="ctr" anchorCtr="0">
          <a:noAutofit/>
        </a:bodyPr>
        <a:lstStyle/>
        <a:p>
          <a:pPr marL="0" lvl="0" indent="0" algn="l" defTabSz="1111250">
            <a:lnSpc>
              <a:spcPct val="90000"/>
            </a:lnSpc>
            <a:spcBef>
              <a:spcPct val="0"/>
            </a:spcBef>
            <a:spcAft>
              <a:spcPct val="35000"/>
            </a:spcAft>
            <a:buNone/>
          </a:pPr>
          <a:r>
            <a:rPr lang="en-US" sz="2500" b="1" kern="1200"/>
            <a:t>The report will be used to correct any problems found during testing</a:t>
          </a:r>
          <a:endParaRPr lang="en-US" sz="2500" kern="1200"/>
        </a:p>
      </dsp:txBody>
      <dsp:txXfrm>
        <a:off x="1723127" y="3730351"/>
        <a:ext cx="6274697" cy="14918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55950" y="8867775"/>
            <a:ext cx="728663" cy="244475"/>
          </a:xfrm>
          <a:prstGeom prst="rect">
            <a:avLst/>
          </a:prstGeom>
          <a:noFill/>
          <a:ln w="12699">
            <a:noFill/>
            <a:miter lim="800000"/>
            <a:headEnd/>
            <a:tailEnd/>
          </a:ln>
          <a:effectLst/>
        </p:spPr>
        <p:txBody>
          <a:bodyPr wrap="none" lIns="89180" tIns="45401" rIns="89180" bIns="45401">
            <a:spAutoFit/>
          </a:bodyPr>
          <a:lstStyle/>
          <a:p>
            <a:pPr algn="ctr" defTabSz="874713">
              <a:lnSpc>
                <a:spcPct val="90000"/>
              </a:lnSpc>
              <a:defRPr/>
            </a:pPr>
            <a:r>
              <a:rPr lang="en-US" sz="1100" b="0"/>
              <a:t>Page </a:t>
            </a:r>
            <a:fld id="{450FB604-1FB0-40B6-85A7-FB842F5B47BB}" type="slidenum">
              <a:rPr lang="en-US" sz="1100" b="0"/>
              <a:pPr algn="ctr" defTabSz="874713">
                <a:lnSpc>
                  <a:spcPct val="90000"/>
                </a:lnSpc>
                <a:defRPr/>
              </a:pPr>
              <a:t>‹#›</a:t>
            </a:fld>
            <a:endParaRPr lang="en-US" sz="1100" b="0"/>
          </a:p>
        </p:txBody>
      </p:sp>
    </p:spTree>
    <p:extLst>
      <p:ext uri="{BB962C8B-B14F-4D97-AF65-F5344CB8AC3E}">
        <p14:creationId xmlns:p14="http://schemas.microsoft.com/office/powerpoint/2010/main" val="39763355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55950" y="8867775"/>
            <a:ext cx="728663" cy="244475"/>
          </a:xfrm>
          <a:prstGeom prst="rect">
            <a:avLst/>
          </a:prstGeom>
          <a:noFill/>
          <a:ln w="12699">
            <a:noFill/>
            <a:miter lim="800000"/>
            <a:headEnd/>
            <a:tailEnd/>
          </a:ln>
          <a:effectLst/>
        </p:spPr>
        <p:txBody>
          <a:bodyPr wrap="none" lIns="89180" tIns="45401" rIns="89180" bIns="45401">
            <a:spAutoFit/>
          </a:bodyPr>
          <a:lstStyle/>
          <a:p>
            <a:pPr algn="ctr" defTabSz="874713">
              <a:lnSpc>
                <a:spcPct val="90000"/>
              </a:lnSpc>
              <a:defRPr/>
            </a:pPr>
            <a:r>
              <a:rPr lang="en-US" sz="1100" b="0"/>
              <a:t>Page </a:t>
            </a:r>
            <a:fld id="{53DD4704-A519-4522-800E-99C61CB7F1C0}" type="slidenum">
              <a:rPr lang="en-US" sz="1100" b="0"/>
              <a:pPr algn="ctr" defTabSz="874713">
                <a:lnSpc>
                  <a:spcPct val="90000"/>
                </a:lnSpc>
                <a:defRPr/>
              </a:pPr>
              <a:t>‹#›</a:t>
            </a:fld>
            <a:endParaRPr lang="en-US" sz="1100" b="0"/>
          </a:p>
        </p:txBody>
      </p:sp>
      <p:sp>
        <p:nvSpPr>
          <p:cNvPr id="25603" name="Rectangle 3"/>
          <p:cNvSpPr>
            <a:spLocks noGrp="1" noRot="1" noChangeAspect="1" noChangeArrowheads="1" noTextEdit="1"/>
          </p:cNvSpPr>
          <p:nvPr>
            <p:ph type="sldImg" idx="2"/>
          </p:nvPr>
        </p:nvSpPr>
        <p:spPr bwMode="auto">
          <a:xfrm>
            <a:off x="1190625" y="698500"/>
            <a:ext cx="4654550" cy="3490913"/>
          </a:xfrm>
          <a:prstGeom prst="rect">
            <a:avLst/>
          </a:prstGeom>
          <a:noFill/>
          <a:ln w="12699">
            <a:solidFill>
              <a:schemeClr val="tx1"/>
            </a:solidFill>
            <a:miter lim="800000"/>
            <a:headEnd/>
            <a:tailEnd/>
          </a:ln>
        </p:spPr>
      </p:sp>
      <p:sp>
        <p:nvSpPr>
          <p:cNvPr id="2052" name="Rectangle 4"/>
          <p:cNvSpPr>
            <a:spLocks noGrp="1" noChangeArrowheads="1"/>
          </p:cNvSpPr>
          <p:nvPr>
            <p:ph type="body" sz="quarter" idx="3"/>
          </p:nvPr>
        </p:nvSpPr>
        <p:spPr bwMode="auto">
          <a:xfrm>
            <a:off x="938213" y="4421188"/>
            <a:ext cx="5159375" cy="4191000"/>
          </a:xfrm>
          <a:prstGeom prst="rect">
            <a:avLst/>
          </a:prstGeom>
          <a:noFill/>
          <a:ln w="12699">
            <a:noFill/>
            <a:miter lim="800000"/>
            <a:headEnd/>
            <a:tailEnd/>
          </a:ln>
          <a:effectLst/>
        </p:spPr>
        <p:txBody>
          <a:bodyPr vert="horz" wrap="square" lIns="92424" tIns="47023" rIns="92424" bIns="4702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09654563"/>
      </p:ext>
    </p:extLst>
  </p:cSld>
  <p:clrMap bg1="lt1" tx1="dk1" bg2="lt2" tx2="dk2" accent1="accent1" accent2="accent2" accent3="accent3" accent4="accent4" accent5="accent5" accent6="accent6" hlink="hlink" folHlink="folHlink"/>
  <p:hf dt="0"/>
  <p:notesStyle>
    <a:lvl1pPr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1pPr>
    <a:lvl2pPr marL="45243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2pPr>
    <a:lvl3pPr marL="90328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3pPr>
    <a:lvl4pPr marL="135572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4pPr>
    <a:lvl5pPr marL="180657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926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6213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3C8CD"/>
        </a:solidFill>
        <a:effectLst/>
      </p:bgPr>
    </p:bg>
    <p:spTree>
      <p:nvGrpSpPr>
        <p:cNvPr id="1" name=""/>
        <p:cNvGrpSpPr/>
        <p:nvPr/>
      </p:nvGrpSpPr>
      <p:grpSpPr>
        <a:xfrm>
          <a:off x="0" y="0"/>
          <a:ext cx="0" cy="0"/>
          <a:chOff x="0" y="0"/>
          <a:chExt cx="0" cy="0"/>
        </a:xfrm>
      </p:grpSpPr>
      <p:grpSp>
        <p:nvGrpSpPr>
          <p:cNvPr id="2" name="Group 17"/>
          <p:cNvGrpSpPr>
            <a:grpSpLocks/>
          </p:cNvGrpSpPr>
          <p:nvPr/>
        </p:nvGrpSpPr>
        <p:grpSpPr bwMode="auto">
          <a:xfrm>
            <a:off x="1513" y="4804172"/>
            <a:ext cx="9140976" cy="2053828"/>
            <a:chOff x="1" y="3026"/>
            <a:chExt cx="5758" cy="1294"/>
          </a:xfrm>
        </p:grpSpPr>
        <p:sp>
          <p:nvSpPr>
            <p:cNvPr id="5" name="Freeform 11"/>
            <p:cNvSpPr>
              <a:spLocks/>
            </p:cNvSpPr>
            <p:nvPr/>
          </p:nvSpPr>
          <p:spPr bwMode="auto">
            <a:xfrm>
              <a:off x="1" y="302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rgbClr val="FFFFFF"/>
            </a:solidFill>
            <a:ln w="9525">
              <a:noFill/>
              <a:round/>
              <a:headEnd/>
              <a:tailEnd/>
            </a:ln>
            <a:effectLst/>
          </p:spPr>
          <p:txBody>
            <a:bodyPr/>
            <a:lstStyle/>
            <a:p>
              <a:pPr eaLnBrk="0" hangingPunct="0">
                <a:lnSpc>
                  <a:spcPct val="110000"/>
                </a:lnSpc>
                <a:defRPr/>
              </a:pPr>
              <a:endParaRPr lang="en-US"/>
            </a:p>
          </p:txBody>
        </p:sp>
        <p:sp>
          <p:nvSpPr>
            <p:cNvPr id="6" name="Rectangle 15"/>
            <p:cNvSpPr>
              <a:spLocks noChangeArrowheads="1"/>
            </p:cNvSpPr>
            <p:nvPr/>
          </p:nvSpPr>
          <p:spPr bwMode="auto">
            <a:xfrm>
              <a:off x="1" y="3314"/>
              <a:ext cx="5758" cy="1006"/>
            </a:xfrm>
            <a:prstGeom prst="rect">
              <a:avLst/>
            </a:prstGeom>
            <a:solidFill>
              <a:schemeClr val="bg1"/>
            </a:solidFill>
            <a:ln w="12699">
              <a:noFill/>
              <a:miter lim="800000"/>
              <a:headEnd/>
              <a:tailEnd/>
            </a:ln>
            <a:effectLst/>
          </p:spPr>
          <p:txBody>
            <a:bodyPr wrap="none" lIns="90488" tIns="44450" rIns="90488" bIns="44450" anchor="ctr"/>
            <a:lstStyle/>
            <a:p>
              <a:pPr eaLnBrk="0" hangingPunct="0">
                <a:lnSpc>
                  <a:spcPct val="110000"/>
                </a:lnSpc>
                <a:defRPr/>
              </a:pPr>
              <a:endParaRPr lang="en-US"/>
            </a:p>
          </p:txBody>
        </p:sp>
      </p:grpSp>
      <p:pic>
        <p:nvPicPr>
          <p:cNvPr id="7" name="Picture 14"/>
          <p:cNvPicPr>
            <a:picLocks noChangeArrowheads="1"/>
          </p:cNvPicPr>
          <p:nvPr/>
        </p:nvPicPr>
        <p:blipFill>
          <a:blip r:embed="rId2" cstate="print"/>
          <a:srcRect/>
          <a:stretch>
            <a:fillRect/>
          </a:stretch>
        </p:blipFill>
        <p:spPr bwMode="auto">
          <a:xfrm>
            <a:off x="6858001" y="6096000"/>
            <a:ext cx="1835452" cy="339328"/>
          </a:xfrm>
          <a:prstGeom prst="rect">
            <a:avLst/>
          </a:prstGeom>
          <a:noFill/>
          <a:ln w="12699">
            <a:noFill/>
            <a:miter lim="800000"/>
            <a:headEnd/>
            <a:tailEnd/>
          </a:ln>
        </p:spPr>
      </p:pic>
      <p:sp>
        <p:nvSpPr>
          <p:cNvPr id="8" name="Rectangle 17"/>
          <p:cNvSpPr>
            <a:spLocks noChangeArrowheads="1"/>
          </p:cNvSpPr>
          <p:nvPr/>
        </p:nvSpPr>
        <p:spPr bwMode="auto">
          <a:xfrm>
            <a:off x="381000" y="6020098"/>
            <a:ext cx="6401405" cy="546808"/>
          </a:xfrm>
          <a:prstGeom prst="rect">
            <a:avLst/>
          </a:prstGeom>
          <a:noFill/>
          <a:ln w="12700">
            <a:noFill/>
            <a:miter lim="800000"/>
            <a:headEnd/>
            <a:tailEnd/>
          </a:ln>
          <a:effectLst/>
        </p:spPr>
        <p:txBody>
          <a:bodyPr lIns="90480" tIns="44446" rIns="90480" bIns="44446">
            <a:spAutoFit/>
          </a:bodyPr>
          <a:lstStyle/>
          <a:p>
            <a:pPr eaLnBrk="0" hangingPunct="0">
              <a:lnSpc>
                <a:spcPct val="110000"/>
              </a:lnSpc>
              <a:defRPr/>
            </a:pPr>
            <a:r>
              <a:rPr lang="en-US" sz="900"/>
              <a:t>This document and all information and expression contained herein are the property of Honeywell International Inc., are loaned in confidence, and may not, in whole or in part, be used, duplicated, or disclosed for any purpose without prior written permission of Honeywell International Inc. All rights reserved.</a:t>
            </a:r>
          </a:p>
        </p:txBody>
      </p:sp>
      <p:sp>
        <p:nvSpPr>
          <p:cNvPr id="10243" name="Rectangle 3"/>
          <p:cNvSpPr>
            <a:spLocks noGrp="1" noChangeArrowheads="1"/>
          </p:cNvSpPr>
          <p:nvPr>
            <p:ph type="ctrTitle"/>
          </p:nvPr>
        </p:nvSpPr>
        <p:spPr>
          <a:xfrm>
            <a:off x="685800" y="1087438"/>
            <a:ext cx="7772400" cy="1905000"/>
          </a:xfrm>
        </p:spPr>
        <p:txBody>
          <a:bodyPr/>
          <a:lstStyle>
            <a:lvl1pPr algn="ctr">
              <a:lnSpc>
                <a:spcPct val="85000"/>
              </a:lnSpc>
              <a:spcBef>
                <a:spcPct val="15000"/>
              </a:spcBef>
              <a:defRPr sz="4400"/>
            </a:lvl1pPr>
          </a:lstStyle>
          <a:p>
            <a:r>
              <a:rPr lang="en-US"/>
              <a:t>Click to edit Master title style</a:t>
            </a:r>
          </a:p>
        </p:txBody>
      </p:sp>
      <p:sp>
        <p:nvSpPr>
          <p:cNvPr id="10244" name="Rectangle 4"/>
          <p:cNvSpPr>
            <a:spLocks noGrp="1" noChangeArrowheads="1"/>
          </p:cNvSpPr>
          <p:nvPr>
            <p:ph type="subTitle" idx="1"/>
          </p:nvPr>
        </p:nvSpPr>
        <p:spPr>
          <a:xfrm>
            <a:off x="1371600" y="3095625"/>
            <a:ext cx="6400800" cy="1436688"/>
          </a:xfrm>
        </p:spPr>
        <p:txBody>
          <a:bodyPr/>
          <a:lstStyle>
            <a:lvl1pPr marL="0" indent="0" algn="ctr">
              <a:buFontTx/>
              <a:buNone/>
              <a:defRPr sz="2800">
                <a:solidFill>
                  <a:srgbClr val="0053A5"/>
                </a:solidFill>
              </a:defRPr>
            </a:lvl1pPr>
          </a:lstStyle>
          <a:p>
            <a:r>
              <a:rPr lang="en-US"/>
              <a:t>Click to edit Master subtitle style</a:t>
            </a:r>
          </a:p>
        </p:txBody>
      </p:sp>
      <p:grpSp>
        <p:nvGrpSpPr>
          <p:cNvPr id="9" name="Group 17"/>
          <p:cNvGrpSpPr>
            <a:grpSpLocks/>
          </p:cNvGrpSpPr>
          <p:nvPr userDrawn="1"/>
        </p:nvGrpSpPr>
        <p:grpSpPr bwMode="auto">
          <a:xfrm>
            <a:off x="1588" y="4803775"/>
            <a:ext cx="9140825" cy="2054225"/>
            <a:chOff x="1" y="3026"/>
            <a:chExt cx="5758" cy="1294"/>
          </a:xfrm>
        </p:grpSpPr>
        <p:sp>
          <p:nvSpPr>
            <p:cNvPr id="10" name="Freeform 11"/>
            <p:cNvSpPr>
              <a:spLocks/>
            </p:cNvSpPr>
            <p:nvPr userDrawn="1"/>
          </p:nvSpPr>
          <p:spPr bwMode="auto">
            <a:xfrm>
              <a:off x="1" y="302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rgbClr val="FFFFFF"/>
            </a:solidFill>
            <a:ln w="9525">
              <a:noFill/>
              <a:round/>
              <a:headEnd/>
              <a:tailEnd/>
            </a:ln>
            <a:effectLst/>
          </p:spPr>
          <p:txBody>
            <a:bodyPr/>
            <a:lstStyle/>
            <a:p>
              <a:pPr>
                <a:defRPr/>
              </a:pPr>
              <a:endParaRPr lang="en-US"/>
            </a:p>
          </p:txBody>
        </p:sp>
        <p:sp>
          <p:nvSpPr>
            <p:cNvPr id="11" name="Rectangle 15"/>
            <p:cNvSpPr>
              <a:spLocks noChangeArrowheads="1"/>
            </p:cNvSpPr>
            <p:nvPr userDrawn="1"/>
          </p:nvSpPr>
          <p:spPr bwMode="auto">
            <a:xfrm>
              <a:off x="1" y="3314"/>
              <a:ext cx="5758" cy="1006"/>
            </a:xfrm>
            <a:prstGeom prst="rect">
              <a:avLst/>
            </a:prstGeom>
            <a:solidFill>
              <a:schemeClr val="bg1"/>
            </a:solidFill>
            <a:ln w="12699">
              <a:noFill/>
              <a:miter lim="800000"/>
              <a:headEnd/>
              <a:tailEnd/>
            </a:ln>
            <a:effectLst/>
          </p:spPr>
          <p:txBody>
            <a:bodyPr wrap="none" lIns="90488" tIns="44450" rIns="90488" bIns="44450" anchor="ctr"/>
            <a:lstStyle/>
            <a:p>
              <a:pPr>
                <a:defRPr/>
              </a:pPr>
              <a:endParaRPr lang="en-US"/>
            </a:p>
          </p:txBody>
        </p:sp>
      </p:grpSp>
      <p:pic>
        <p:nvPicPr>
          <p:cNvPr id="12" name="Picture 14"/>
          <p:cNvPicPr>
            <a:picLocks noChangeArrowheads="1"/>
          </p:cNvPicPr>
          <p:nvPr userDrawn="1"/>
        </p:nvPicPr>
        <p:blipFill>
          <a:blip r:embed="rId3" cstate="print"/>
          <a:srcRect/>
          <a:stretch>
            <a:fillRect/>
          </a:stretch>
        </p:blipFill>
        <p:spPr bwMode="auto">
          <a:xfrm>
            <a:off x="6394450" y="5903913"/>
            <a:ext cx="1835150" cy="339725"/>
          </a:xfrm>
          <a:prstGeom prst="rect">
            <a:avLst/>
          </a:prstGeom>
          <a:noFill/>
          <a:ln w="12699">
            <a:noFill/>
            <a:miter lim="800000"/>
            <a:headEnd/>
            <a:tailEnd/>
          </a:ln>
        </p:spPr>
      </p:pic>
    </p:spTree>
    <p:extLst>
      <p:ext uri="{BB962C8B-B14F-4D97-AF65-F5344CB8AC3E}">
        <p14:creationId xmlns:p14="http://schemas.microsoft.com/office/powerpoint/2010/main" val="264737060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70317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Image Cover">
    <p:spTree>
      <p:nvGrpSpPr>
        <p:cNvPr id="1" name=""/>
        <p:cNvGrpSpPr/>
        <p:nvPr/>
      </p:nvGrpSpPr>
      <p:grpSpPr>
        <a:xfrm>
          <a:off x="0" y="0"/>
          <a:ext cx="0" cy="0"/>
          <a:chOff x="0" y="0"/>
          <a:chExt cx="0" cy="0"/>
        </a:xfrm>
      </p:grpSpPr>
      <p:cxnSp>
        <p:nvCxnSpPr>
          <p:cNvPr id="6" name="Straight Connector 5"/>
          <p:cNvCxnSpPr/>
          <p:nvPr userDrawn="1"/>
        </p:nvCxnSpPr>
        <p:spPr>
          <a:xfrm>
            <a:off x="2138363" y="5762625"/>
            <a:ext cx="0" cy="68897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9"/>
          <p:cNvSpPr>
            <a:spLocks noGrp="1"/>
          </p:cNvSpPr>
          <p:nvPr>
            <p:ph type="body" sz="quarter" idx="13"/>
          </p:nvPr>
        </p:nvSpPr>
        <p:spPr>
          <a:xfrm>
            <a:off x="2148586" y="6222292"/>
            <a:ext cx="4963414" cy="254118"/>
          </a:xfrm>
          <a:prstGeom prst="rect">
            <a:avLst/>
          </a:prstGeom>
        </p:spPr>
        <p:txBody>
          <a:bodyPr vert="horz" anchor="ctr"/>
          <a:lstStyle>
            <a:lvl1pPr>
              <a:defRPr sz="16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
        <p:nvSpPr>
          <p:cNvPr id="14" name="Text Placeholder 17"/>
          <p:cNvSpPr>
            <a:spLocks noGrp="1"/>
          </p:cNvSpPr>
          <p:nvPr>
            <p:ph type="body" sz="quarter" idx="12"/>
          </p:nvPr>
        </p:nvSpPr>
        <p:spPr>
          <a:xfrm>
            <a:off x="2148585" y="5960246"/>
            <a:ext cx="4963415" cy="249655"/>
          </a:xfrm>
          <a:prstGeom prst="rect">
            <a:avLst/>
          </a:prstGeom>
        </p:spPr>
        <p:txBody>
          <a:bodyPr vert="horz" anchor="ctr"/>
          <a:lstStyle>
            <a:lvl1pPr>
              <a:defRPr sz="2400" b="1" i="0" cap="all" baseline="0">
                <a:solidFill>
                  <a:schemeClr val="tx1"/>
                </a:solidFill>
                <a:latin typeface="Arial" pitchFamily="34" charset="0"/>
                <a:cs typeface="Arial" pitchFamily="34" charset="0"/>
              </a:defRPr>
            </a:lvl1pPr>
          </a:lstStyle>
          <a:p>
            <a:pPr lvl="0"/>
            <a:r>
              <a:rPr lang="en-US"/>
              <a:t>Click to edit Master text styles</a:t>
            </a:r>
          </a:p>
        </p:txBody>
      </p:sp>
      <p:sp>
        <p:nvSpPr>
          <p:cNvPr id="15" name="Content Placeholder 6"/>
          <p:cNvSpPr>
            <a:spLocks noGrp="1"/>
          </p:cNvSpPr>
          <p:nvPr>
            <p:ph sz="quarter" idx="10"/>
          </p:nvPr>
        </p:nvSpPr>
        <p:spPr>
          <a:xfrm>
            <a:off x="200024" y="5949950"/>
            <a:ext cx="1862455" cy="236792"/>
          </a:xfrm>
          <a:prstGeom prst="rect">
            <a:avLst/>
          </a:prstGeom>
        </p:spPr>
        <p:txBody>
          <a:bodyPr vert="horz" anchor="t"/>
          <a:lstStyle>
            <a:lvl1pPr algn="r">
              <a:defRPr sz="1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
        <p:nvSpPr>
          <p:cNvPr id="16" name="Text Placeholder 8"/>
          <p:cNvSpPr>
            <a:spLocks noGrp="1"/>
          </p:cNvSpPr>
          <p:nvPr>
            <p:ph type="body" sz="quarter" idx="11"/>
          </p:nvPr>
        </p:nvSpPr>
        <p:spPr>
          <a:xfrm>
            <a:off x="200024" y="6199311"/>
            <a:ext cx="1862456" cy="248524"/>
          </a:xfrm>
          <a:prstGeom prst="rect">
            <a:avLst/>
          </a:prstGeom>
        </p:spPr>
        <p:txBody>
          <a:bodyPr vert="horz"/>
          <a:lstStyle>
            <a:lvl1pPr algn="r">
              <a:defRPr sz="1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45140051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532340" y="357810"/>
            <a:ext cx="8002359" cy="498610"/>
          </a:xfrm>
          <a:prstGeom prst="rect">
            <a:avLst/>
          </a:prstGeom>
        </p:spPr>
        <p:txBody>
          <a:bodyPr/>
          <a:lstStyle>
            <a:lvl1pPr>
              <a:defRPr baseline="0">
                <a:solidFill>
                  <a:schemeClr val="tx1"/>
                </a:solidFill>
              </a:defRPr>
            </a:lvl1pPr>
          </a:lstStyle>
          <a:p>
            <a:r>
              <a:rPr lang="en-US"/>
              <a:t>Click to edit Master title style</a:t>
            </a:r>
          </a:p>
        </p:txBody>
      </p:sp>
      <p:sp>
        <p:nvSpPr>
          <p:cNvPr id="5" name="Content Placeholder 4"/>
          <p:cNvSpPr>
            <a:spLocks noGrp="1"/>
          </p:cNvSpPr>
          <p:nvPr>
            <p:ph sz="quarter" idx="12"/>
          </p:nvPr>
        </p:nvSpPr>
        <p:spPr>
          <a:xfrm>
            <a:off x="532340" y="1005840"/>
            <a:ext cx="8002360" cy="5308600"/>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3"/>
          </p:nvPr>
        </p:nvSpPr>
        <p:spPr>
          <a:xfrm>
            <a:off x="8734425" y="-28575"/>
            <a:ext cx="506413" cy="504825"/>
          </a:xfrm>
          <a:prstGeom prst="rect">
            <a:avLst/>
          </a:prstGeom>
        </p:spPr>
        <p:txBody>
          <a:bodyPr/>
          <a:lstStyle>
            <a:lvl1pPr>
              <a:defRPr/>
            </a:lvl1pPr>
          </a:lstStyle>
          <a:p>
            <a:pPr defTabSz="457200">
              <a:lnSpc>
                <a:spcPct val="100000"/>
              </a:lnSpc>
              <a:defRPr/>
            </a:pPr>
            <a:fld id="{A24B90F5-0450-41A1-BACE-CA24F57F0EC6}" type="slidenum">
              <a:rPr lang="en-US" sz="1800" b="0">
                <a:solidFill>
                  <a:srgbClr val="000000"/>
                </a:solidFill>
                <a:latin typeface="Arial" panose="020B0604020202020204" pitchFamily="34" charset="0"/>
              </a:rPr>
              <a:pPr defTabSz="457200">
                <a:lnSpc>
                  <a:spcPct val="100000"/>
                </a:lnSpc>
                <a:defRPr/>
              </a:pPr>
              <a:t>‹#›</a:t>
            </a:fld>
            <a:endParaRPr lang="en-US" sz="1800" b="0">
              <a:solidFill>
                <a:srgbClr val="000000"/>
              </a:solidFill>
              <a:latin typeface="Arial" panose="020B0604020202020204" pitchFamily="34" charset="0"/>
            </a:endParaRPr>
          </a:p>
        </p:txBody>
      </p:sp>
    </p:spTree>
    <p:extLst>
      <p:ext uri="{BB962C8B-B14F-4D97-AF65-F5344CB8AC3E}">
        <p14:creationId xmlns:p14="http://schemas.microsoft.com/office/powerpoint/2010/main" val="36124978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465667" y="6286500"/>
            <a:ext cx="8212667" cy="406301"/>
          </a:xfrm>
          <a:prstGeom prst="rect">
            <a:avLst/>
          </a:prstGeom>
          <a:noFill/>
          <a:ln w="9525" algn="ctr">
            <a:noFill/>
            <a:miter lim="800000"/>
            <a:headEnd/>
            <a:tailEnd/>
          </a:ln>
          <a:effectLst/>
        </p:spPr>
        <p:txBody>
          <a:bodyPr lIns="91432" tIns="45716" rIns="91432" bIns="45716">
            <a:spAutoFit/>
          </a:bodyPr>
          <a:lstStyle/>
          <a:p>
            <a:pPr algn="ctr" eaLnBrk="0" hangingPunct="0">
              <a:lnSpc>
                <a:spcPct val="85000"/>
              </a:lnSpc>
              <a:defRPr/>
            </a:pPr>
            <a:r>
              <a:rPr lang="en-US" sz="2400" b="0" i="1">
                <a:solidFill>
                  <a:srgbClr val="DC241F"/>
                </a:solidFill>
                <a:latin typeface="Arial Black" pitchFamily="34" charset="0"/>
              </a:rPr>
              <a:t> </a:t>
            </a:r>
            <a:endParaRPr lang="en-US" sz="2800" b="0" i="1">
              <a:solidFill>
                <a:srgbClr val="DC241F"/>
              </a:solidFill>
              <a:latin typeface="Arial Black"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63564" y="992188"/>
            <a:ext cx="7997825" cy="5222874"/>
          </a:xfrm>
        </p:spPr>
        <p:txBody>
          <a:bodyPr>
            <a:normAutofit/>
          </a:bodyPr>
          <a:lstStyle>
            <a:lvl1pPr>
              <a:lnSpc>
                <a:spcPct val="100000"/>
              </a:lnSpc>
              <a:defRPr>
                <a:latin typeface="+mn-lt"/>
              </a:defRPr>
            </a:lvl1pPr>
            <a:lvl2pPr marL="457159" indent="-168260">
              <a:lnSpc>
                <a:spcPct val="100000"/>
              </a:lnSpc>
              <a:defRPr>
                <a:latin typeface="+mn-lt"/>
              </a:defRPr>
            </a:lvl2pPr>
            <a:lvl3pPr marL="690501" indent="-168260">
              <a:lnSpc>
                <a:spcPct val="100000"/>
              </a:lnSpc>
              <a:defRPr>
                <a:latin typeface="+mn-lt"/>
              </a:defRPr>
            </a:lvl3pPr>
            <a:lvl4pPr marL="914318" indent="-168260">
              <a:lnSpc>
                <a:spcPct val="100000"/>
              </a:lnSpc>
              <a:defRPr>
                <a:latin typeface="+mn-lt"/>
              </a:defRPr>
            </a:lvl4pPr>
            <a:lvl5pPr marL="1082579" indent="-168260">
              <a:lnSpc>
                <a:spcPct val="100000"/>
              </a:lnSpc>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0"/>
          </p:nvPr>
        </p:nvSpPr>
        <p:spPr>
          <a:xfrm>
            <a:off x="580572" y="6286500"/>
            <a:ext cx="7982857" cy="285750"/>
          </a:xfrm>
        </p:spPr>
        <p:txBody>
          <a:bodyPr>
            <a:normAutofit/>
          </a:bodyPr>
          <a:lstStyle>
            <a:lvl1pPr algn="ctr">
              <a:buNone/>
              <a:defRPr sz="2300" i="1">
                <a:solidFill>
                  <a:srgbClr val="FF0000"/>
                </a:solidFill>
              </a:defRPr>
            </a:lvl1pPr>
          </a:lstStyle>
          <a:p>
            <a:pPr lvl="0"/>
            <a:r>
              <a:rPr lang="en-US"/>
              <a:t>Click to edit Master text styles</a:t>
            </a:r>
          </a:p>
        </p:txBody>
      </p:sp>
    </p:spTree>
    <p:extLst>
      <p:ext uri="{BB962C8B-B14F-4D97-AF65-F5344CB8AC3E}">
        <p14:creationId xmlns:p14="http://schemas.microsoft.com/office/powerpoint/2010/main" val="159583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7" name="Rectangle 6"/>
          <p:cNvSpPr/>
          <p:nvPr/>
        </p:nvSpPr>
        <p:spPr bwMode="auto">
          <a:xfrm>
            <a:off x="228298" y="837903"/>
            <a:ext cx="8687405" cy="5790902"/>
          </a:xfrm>
          <a:prstGeom prst="rect">
            <a:avLst/>
          </a:prstGeom>
          <a:noFill/>
          <a:ln w="12700" cap="flat" cmpd="sng" algn="ctr">
            <a:solidFill>
              <a:schemeClr val="tx1"/>
            </a:solidFill>
            <a:prstDash val="solid"/>
            <a:round/>
            <a:headEnd type="none" w="med" len="med"/>
            <a:tailEnd type="none" w="med" len="med"/>
          </a:ln>
          <a:effectLst/>
        </p:spPr>
        <p:txBody>
          <a:bodyPr wrap="none" lIns="90480" tIns="44446" rIns="90480" bIns="44446"/>
          <a:lstStyle/>
          <a:p>
            <a:pPr defTabSz="914318" eaLnBrk="0" hangingPunct="0">
              <a:lnSpc>
                <a:spcPct val="110000"/>
              </a:lnSpc>
              <a:defRPr/>
            </a:pPr>
            <a:endParaRPr lang="en-US"/>
          </a:p>
        </p:txBody>
      </p:sp>
      <p:sp>
        <p:nvSpPr>
          <p:cNvPr id="8" name="Line 10"/>
          <p:cNvSpPr>
            <a:spLocks noChangeShapeType="1"/>
          </p:cNvSpPr>
          <p:nvPr/>
        </p:nvSpPr>
        <p:spPr bwMode="auto">
          <a:xfrm>
            <a:off x="4568976" y="837903"/>
            <a:ext cx="0" cy="5790902"/>
          </a:xfrm>
          <a:prstGeom prst="line">
            <a:avLst/>
          </a:prstGeom>
          <a:noFill/>
          <a:ln w="12700">
            <a:solidFill>
              <a:schemeClr val="tx1"/>
            </a:solidFill>
            <a:round/>
            <a:headEnd/>
            <a:tailEnd/>
          </a:ln>
          <a:effectLst/>
        </p:spPr>
        <p:txBody>
          <a:bodyPr wrap="none" lIns="90480" tIns="44446" rIns="90480" bIns="44446"/>
          <a:lstStyle/>
          <a:p>
            <a:pPr eaLnBrk="0" hangingPunct="0">
              <a:lnSpc>
                <a:spcPct val="110000"/>
              </a:lnSpc>
              <a:defRPr/>
            </a:pPr>
            <a:endParaRPr lang="en-US"/>
          </a:p>
        </p:txBody>
      </p:sp>
      <p:cxnSp>
        <p:nvCxnSpPr>
          <p:cNvPr id="9" name="Straight Connector 11"/>
          <p:cNvCxnSpPr>
            <a:cxnSpLocks noChangeShapeType="1"/>
          </p:cNvCxnSpPr>
          <p:nvPr/>
        </p:nvCxnSpPr>
        <p:spPr bwMode="auto">
          <a:xfrm>
            <a:off x="228298" y="3732609"/>
            <a:ext cx="8687405" cy="1489"/>
          </a:xfrm>
          <a:prstGeom prst="line">
            <a:avLst/>
          </a:prstGeom>
          <a:noFill/>
          <a:ln w="12700" algn="ctr">
            <a:solidFill>
              <a:schemeClr val="tx1"/>
            </a:solidFill>
            <a:round/>
            <a:headEnd/>
            <a:tailEnd/>
          </a:ln>
        </p:spPr>
      </p:cxnSp>
      <p:sp>
        <p:nvSpPr>
          <p:cNvPr id="2" name="Title 1"/>
          <p:cNvSpPr>
            <a:spLocks noGrp="1"/>
          </p:cNvSpPr>
          <p:nvPr>
            <p:ph type="title" sz="quarter"/>
          </p:nvPr>
        </p:nvSpPr>
        <p:spPr>
          <a:xfrm>
            <a:off x="563564" y="217488"/>
            <a:ext cx="7997825" cy="468312"/>
          </a:xfrm>
        </p:spPr>
        <p:txBody>
          <a:bodyPr/>
          <a:lstStyle/>
          <a:p>
            <a:r>
              <a:rPr lang="en-US"/>
              <a:t>Click to edit Master title style</a:t>
            </a:r>
          </a:p>
        </p:txBody>
      </p:sp>
      <p:sp>
        <p:nvSpPr>
          <p:cNvPr id="3" name="Content Placeholder 2"/>
          <p:cNvSpPr>
            <a:spLocks noGrp="1"/>
          </p:cNvSpPr>
          <p:nvPr>
            <p:ph sz="quarter" idx="1"/>
          </p:nvPr>
        </p:nvSpPr>
        <p:spPr>
          <a:xfrm>
            <a:off x="304800" y="3810000"/>
            <a:ext cx="4191000" cy="2743200"/>
          </a:xfrm>
        </p:spPr>
        <p:txBody>
          <a:bodyPr>
            <a:normAutofit/>
          </a:bodyPr>
          <a:lstStyle>
            <a:lvl1pPr>
              <a:lnSpc>
                <a:spcPct val="100000"/>
              </a:lnSpc>
              <a:defRPr>
                <a:latin typeface="+mn-lt"/>
              </a:defRPr>
            </a:lvl1pPr>
            <a:lvl2pPr marL="401603" indent="-168260">
              <a:lnSpc>
                <a:spcPct val="100000"/>
              </a:lnSpc>
              <a:defRPr lang="en-US" sz="2000" b="1" dirty="0" smtClean="0">
                <a:solidFill>
                  <a:schemeClr val="tx1"/>
                </a:solidFill>
                <a:latin typeface="+mn-lt"/>
              </a:defRPr>
            </a:lvl2pPr>
            <a:lvl3pPr marL="569862" indent="-168260">
              <a:lnSpc>
                <a:spcPct val="100000"/>
              </a:lnSpc>
              <a:defRPr lang="en-US" dirty="0" smtClean="0">
                <a:solidFill>
                  <a:schemeClr val="tx1"/>
                </a:solidFill>
                <a:latin typeface="+mn-lt"/>
              </a:defRPr>
            </a:lvl3pPr>
            <a:lvl4pPr marL="746059" indent="-176198">
              <a:lnSpc>
                <a:spcPct val="100000"/>
              </a:lnSpc>
              <a:defRPr lang="en-US" sz="1600" dirty="0" smtClean="0">
                <a:solidFill>
                  <a:schemeClr val="tx1"/>
                </a:solidFill>
                <a:latin typeface="+mn-lt"/>
              </a:defRPr>
            </a:lvl4pPr>
            <a:lvl5pPr marL="914318" indent="-168260">
              <a:lnSpc>
                <a:spcPct val="100000"/>
              </a:lnSpc>
              <a:defRPr lang="en-US" sz="1400" dirty="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10"/>
          </p:nvPr>
        </p:nvSpPr>
        <p:spPr>
          <a:xfrm>
            <a:off x="304800" y="914400"/>
            <a:ext cx="4191000" cy="2743200"/>
          </a:xfrm>
        </p:spPr>
        <p:txBody>
          <a:bodyPr>
            <a:normAutofit/>
          </a:bodyPr>
          <a:lstStyle>
            <a:lvl1pPr>
              <a:lnSpc>
                <a:spcPct val="100000"/>
              </a:lnSpc>
              <a:defRPr>
                <a:latin typeface="+mn-lt"/>
              </a:defRPr>
            </a:lvl1pPr>
            <a:lvl2pPr marL="512718" indent="-168260">
              <a:lnSpc>
                <a:spcPct val="100000"/>
              </a:lnSpc>
              <a:defRPr>
                <a:latin typeface="+mn-lt"/>
              </a:defRPr>
            </a:lvl2pPr>
            <a:lvl3pPr marL="690501" indent="-168260">
              <a:lnSpc>
                <a:spcPct val="100000"/>
              </a:lnSpc>
              <a:defRPr lang="en-US" dirty="0" smtClean="0">
                <a:solidFill>
                  <a:schemeClr val="tx1"/>
                </a:solidFill>
                <a:latin typeface="+mn-lt"/>
              </a:defRPr>
            </a:lvl3pPr>
            <a:lvl4pPr marL="858762" indent="-176198">
              <a:lnSpc>
                <a:spcPct val="100000"/>
              </a:lnSpc>
              <a:defRPr>
                <a:latin typeface="+mn-lt"/>
              </a:defRPr>
            </a:lvl4pPr>
            <a:lvl5pPr marL="1027021" indent="-168260">
              <a:lnSpc>
                <a:spcPct val="100000"/>
              </a:lnSpc>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1"/>
          </p:nvPr>
        </p:nvSpPr>
        <p:spPr>
          <a:xfrm>
            <a:off x="4648200" y="914400"/>
            <a:ext cx="4191000" cy="2743200"/>
          </a:xfrm>
        </p:spPr>
        <p:txBody>
          <a:bodyPr>
            <a:normAutofit/>
          </a:bodyPr>
          <a:lstStyle>
            <a:lvl1pPr>
              <a:lnSpc>
                <a:spcPct val="100000"/>
              </a:lnSpc>
              <a:defRPr>
                <a:latin typeface="+mn-lt"/>
              </a:defRPr>
            </a:lvl1pPr>
            <a:lvl2pPr marL="512718" indent="-168260">
              <a:lnSpc>
                <a:spcPct val="100000"/>
              </a:lnSpc>
              <a:defRPr lang="en-US" sz="2000" b="1" dirty="0" smtClean="0">
                <a:solidFill>
                  <a:schemeClr val="tx1"/>
                </a:solidFill>
                <a:latin typeface="+mn-lt"/>
              </a:defRPr>
            </a:lvl2pPr>
            <a:lvl3pPr marL="569862" indent="-168260">
              <a:lnSpc>
                <a:spcPct val="100000"/>
              </a:lnSpc>
              <a:defRPr lang="en-US" dirty="0" smtClean="0">
                <a:solidFill>
                  <a:schemeClr val="tx1"/>
                </a:solidFill>
                <a:latin typeface="+mn-lt"/>
              </a:defRPr>
            </a:lvl3pPr>
            <a:lvl4pPr marL="746059" indent="-176198">
              <a:lnSpc>
                <a:spcPct val="100000"/>
              </a:lnSpc>
              <a:defRPr lang="en-US" sz="1600" dirty="0" smtClean="0">
                <a:solidFill>
                  <a:schemeClr val="tx1"/>
                </a:solidFill>
                <a:latin typeface="+mn-lt"/>
              </a:defRPr>
            </a:lvl4pPr>
            <a:lvl5pPr marL="914318" indent="-168260">
              <a:lnSpc>
                <a:spcPct val="100000"/>
              </a:lnSpc>
              <a:defRPr lang="en-US" sz="1400" dirty="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p:cNvSpPr>
            <a:spLocks noGrp="1"/>
          </p:cNvSpPr>
          <p:nvPr>
            <p:ph sz="quarter" idx="12"/>
          </p:nvPr>
        </p:nvSpPr>
        <p:spPr>
          <a:xfrm>
            <a:off x="4648200" y="3810000"/>
            <a:ext cx="4191000" cy="2743200"/>
          </a:xfrm>
        </p:spPr>
        <p:txBody>
          <a:bodyPr>
            <a:normAutofit/>
          </a:bodyPr>
          <a:lstStyle>
            <a:lvl1pPr>
              <a:lnSpc>
                <a:spcPct val="100000"/>
              </a:lnSpc>
              <a:defRPr>
                <a:latin typeface="+mn-lt"/>
              </a:defRPr>
            </a:lvl1pPr>
            <a:lvl2pPr marL="401603" indent="-168260">
              <a:lnSpc>
                <a:spcPct val="100000"/>
              </a:lnSpc>
              <a:defRPr lang="en-US" sz="2000" b="1" dirty="0" smtClean="0">
                <a:solidFill>
                  <a:schemeClr val="tx1"/>
                </a:solidFill>
                <a:latin typeface="+mn-lt"/>
              </a:defRPr>
            </a:lvl2pPr>
            <a:lvl3pPr marL="569862" indent="-168260">
              <a:lnSpc>
                <a:spcPct val="100000"/>
              </a:lnSpc>
              <a:defRPr lang="en-US" dirty="0" smtClean="0">
                <a:solidFill>
                  <a:schemeClr val="tx1"/>
                </a:solidFill>
                <a:latin typeface="+mn-lt"/>
              </a:defRPr>
            </a:lvl3pPr>
            <a:lvl4pPr marL="746059" indent="-176198">
              <a:lnSpc>
                <a:spcPct val="100000"/>
              </a:lnSpc>
              <a:defRPr lang="en-US" sz="1600" dirty="0" smtClean="0">
                <a:solidFill>
                  <a:schemeClr val="tx1"/>
                </a:solidFill>
                <a:latin typeface="+mn-lt"/>
              </a:defRPr>
            </a:lvl4pPr>
            <a:lvl5pPr marL="914318" indent="-168260">
              <a:lnSpc>
                <a:spcPct val="100000"/>
              </a:lnSpc>
              <a:defRPr lang="en-US" sz="1400" dirty="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553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3563" y="992188"/>
            <a:ext cx="3922712" cy="5222874"/>
          </a:xfrm>
        </p:spPr>
        <p:txBody>
          <a:bodyPr>
            <a:normAutofit/>
          </a:bodyPr>
          <a:lstStyle>
            <a:lvl1pPr>
              <a:lnSpc>
                <a:spcPct val="100000"/>
              </a:lnSpc>
              <a:defRPr lang="en-US" sz="2400" b="1" dirty="0" smtClean="0">
                <a:solidFill>
                  <a:schemeClr val="tx1"/>
                </a:solidFill>
                <a:latin typeface="+mn-lt"/>
                <a:ea typeface="+mn-ea"/>
                <a:cs typeface="+mn-cs"/>
              </a:defRPr>
            </a:lvl1pPr>
            <a:lvl2pPr>
              <a:lnSpc>
                <a:spcPct val="100000"/>
              </a:lnSpc>
              <a:defRPr lang="en-US" sz="2000" b="1" dirty="0" smtClean="0">
                <a:solidFill>
                  <a:schemeClr val="tx1"/>
                </a:solidFill>
                <a:latin typeface="+mn-lt"/>
              </a:defRPr>
            </a:lvl2pPr>
            <a:lvl3pPr>
              <a:lnSpc>
                <a:spcPct val="100000"/>
              </a:lnSpc>
              <a:defRPr lang="en-US" dirty="0" smtClean="0">
                <a:solidFill>
                  <a:schemeClr val="tx1"/>
                </a:solidFill>
                <a:latin typeface="+mn-lt"/>
              </a:defRPr>
            </a:lvl3pPr>
            <a:lvl4pPr>
              <a:lnSpc>
                <a:spcPct val="100000"/>
              </a:lnSpc>
              <a:defRPr lang="en-US" sz="1600" dirty="0" smtClean="0">
                <a:solidFill>
                  <a:schemeClr val="tx1"/>
                </a:solidFill>
                <a:latin typeface="+mn-lt"/>
              </a:defRPr>
            </a:lvl4pPr>
            <a:lvl5pPr marL="1193785" indent="-216233">
              <a:lnSpc>
                <a:spcPct val="100000"/>
              </a:lnSpc>
              <a:defRPr lang="en-US" sz="1400" baseline="0" dirty="0">
                <a:solidFill>
                  <a:schemeClr val="tx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676" y="992188"/>
            <a:ext cx="3922713" cy="5222874"/>
          </a:xfrm>
        </p:spPr>
        <p:txBody>
          <a:bodyPr>
            <a:normAutofit/>
          </a:bodyPr>
          <a:lstStyle>
            <a:lvl1pPr>
              <a:defRPr lang="en-US" sz="2400" b="1" dirty="0" smtClean="0">
                <a:solidFill>
                  <a:schemeClr val="tx1"/>
                </a:solidFill>
                <a:latin typeface="+mn-lt"/>
                <a:ea typeface="+mn-ea"/>
                <a:cs typeface="+mn-cs"/>
              </a:defRPr>
            </a:lvl1pPr>
            <a:lvl2pPr>
              <a:defRPr lang="en-US" sz="2000" b="1" dirty="0" smtClean="0">
                <a:solidFill>
                  <a:schemeClr val="tx1"/>
                </a:solidFill>
                <a:latin typeface="+mn-lt"/>
              </a:defRPr>
            </a:lvl2pPr>
            <a:lvl3pPr>
              <a:defRPr lang="en-US" dirty="0" smtClean="0">
                <a:solidFill>
                  <a:schemeClr val="tx1"/>
                </a:solidFill>
                <a:latin typeface="+mn-lt"/>
              </a:defRPr>
            </a:lvl3pPr>
            <a:lvl4pPr>
              <a:defRPr lang="en-US" sz="1600" dirty="0" smtClean="0">
                <a:solidFill>
                  <a:schemeClr val="tx1"/>
                </a:solidFill>
                <a:latin typeface="+mn-lt"/>
              </a:defRPr>
            </a:lvl4pPr>
            <a:lvl5pPr marL="1198563" marR="0" indent="-204788" algn="l" defTabSz="864931" rtl="0" eaLnBrk="1" fontAlgn="base" latinLnBrk="0" hangingPunct="1">
              <a:lnSpc>
                <a:spcPct val="100000"/>
              </a:lnSpc>
              <a:spcBef>
                <a:spcPct val="20000"/>
              </a:spcBef>
              <a:spcAft>
                <a:spcPct val="0"/>
              </a:spcAft>
              <a:buClrTx/>
              <a:buSzTx/>
              <a:buFontTx/>
              <a:buChar char="»"/>
              <a:tabLst/>
              <a:defRPr lang="en-US" sz="1400" baseline="0" dirty="0" smtClean="0">
                <a:solidFill>
                  <a:schemeClr val="tx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0"/>
          <p:cNvSpPr>
            <a:spLocks noGrp="1"/>
          </p:cNvSpPr>
          <p:nvPr>
            <p:ph type="body" sz="quarter" idx="10"/>
          </p:nvPr>
        </p:nvSpPr>
        <p:spPr>
          <a:xfrm>
            <a:off x="580572" y="6286500"/>
            <a:ext cx="7982857" cy="285750"/>
          </a:xfrm>
        </p:spPr>
        <p:txBody>
          <a:bodyPr>
            <a:normAutofit/>
          </a:bodyPr>
          <a:lstStyle>
            <a:lvl1pPr algn="ctr">
              <a:buNone/>
              <a:defRPr sz="2300" i="1">
                <a:solidFill>
                  <a:srgbClr val="FF0000"/>
                </a:solidFill>
              </a:defRPr>
            </a:lvl1pPr>
          </a:lstStyle>
          <a:p>
            <a:pPr lvl="0"/>
            <a:r>
              <a:rPr lang="en-US"/>
              <a:t>Click to edit Master text styles</a:t>
            </a:r>
          </a:p>
        </p:txBody>
      </p:sp>
    </p:spTree>
    <p:extLst>
      <p:ext uri="{BB962C8B-B14F-4D97-AF65-F5344CB8AC3E}">
        <p14:creationId xmlns:p14="http://schemas.microsoft.com/office/powerpoint/2010/main" val="241667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up hor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3562" y="992189"/>
            <a:ext cx="7999866" cy="2320726"/>
          </a:xfrm>
        </p:spPr>
        <p:txBody>
          <a:bodyPr>
            <a:normAutofit/>
          </a:bodyPr>
          <a:lstStyle>
            <a:lvl1pPr>
              <a:defRPr lang="en-US" sz="2400" b="1" dirty="0" smtClean="0">
                <a:solidFill>
                  <a:schemeClr val="tx1"/>
                </a:solidFill>
                <a:latin typeface="+mn-lt"/>
                <a:ea typeface="+mn-ea"/>
                <a:cs typeface="+mn-cs"/>
              </a:defRPr>
            </a:lvl1pPr>
            <a:lvl2pPr>
              <a:defRPr lang="en-US" sz="2000" b="1" dirty="0" smtClean="0">
                <a:solidFill>
                  <a:schemeClr val="tx1"/>
                </a:solidFill>
                <a:latin typeface="+mn-lt"/>
              </a:defRPr>
            </a:lvl2pPr>
            <a:lvl3pPr>
              <a:defRPr lang="en-US" dirty="0" smtClean="0">
                <a:solidFill>
                  <a:schemeClr val="tx1"/>
                </a:solidFill>
                <a:latin typeface="+mn-lt"/>
              </a:defRPr>
            </a:lvl3pPr>
            <a:lvl4pPr>
              <a:defRPr lang="en-US" sz="1600" dirty="0" smtClean="0">
                <a:solidFill>
                  <a:schemeClr val="tx1"/>
                </a:solidFill>
                <a:latin typeface="+mn-lt"/>
              </a:defRPr>
            </a:lvl4pPr>
            <a:lvl5pPr marL="1198563" marR="0" indent="-204788" algn="l" defTabSz="864931" rtl="0" eaLnBrk="1" fontAlgn="base" latinLnBrk="0" hangingPunct="1">
              <a:lnSpc>
                <a:spcPct val="100000"/>
              </a:lnSpc>
              <a:spcBef>
                <a:spcPct val="20000"/>
              </a:spcBef>
              <a:spcAft>
                <a:spcPct val="0"/>
              </a:spcAft>
              <a:buClrTx/>
              <a:buSzTx/>
              <a:buFontTx/>
              <a:buChar char="»"/>
              <a:tabLst/>
              <a:defRPr lang="en-US" sz="1400" baseline="0" dirty="0" smtClean="0">
                <a:solidFill>
                  <a:schemeClr val="tx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3562" y="3527228"/>
            <a:ext cx="7980817" cy="2687835"/>
          </a:xfrm>
        </p:spPr>
        <p:txBody>
          <a:bodyPr>
            <a:normAutofit/>
          </a:bodyPr>
          <a:lstStyle>
            <a:lvl1pPr>
              <a:defRPr lang="en-US" sz="2400" b="1" dirty="0" smtClean="0">
                <a:solidFill>
                  <a:schemeClr val="tx1"/>
                </a:solidFill>
                <a:latin typeface="+mn-lt"/>
                <a:ea typeface="+mn-ea"/>
                <a:cs typeface="+mn-cs"/>
              </a:defRPr>
            </a:lvl1pPr>
            <a:lvl2pPr>
              <a:defRPr lang="en-US" sz="2000" b="1" dirty="0" smtClean="0">
                <a:solidFill>
                  <a:schemeClr val="tx1"/>
                </a:solidFill>
                <a:latin typeface="+mn-lt"/>
              </a:defRPr>
            </a:lvl2pPr>
            <a:lvl3pPr>
              <a:defRPr lang="en-US" dirty="0" smtClean="0">
                <a:solidFill>
                  <a:schemeClr val="tx1"/>
                </a:solidFill>
                <a:latin typeface="+mn-lt"/>
              </a:defRPr>
            </a:lvl3pPr>
            <a:lvl4pPr marL="973047" marR="0" indent="-120129" algn="l" defTabSz="864931" rtl="0" eaLnBrk="1" fontAlgn="base" latinLnBrk="0" hangingPunct="1">
              <a:lnSpc>
                <a:spcPct val="100000"/>
              </a:lnSpc>
              <a:spcBef>
                <a:spcPct val="20000"/>
              </a:spcBef>
              <a:spcAft>
                <a:spcPct val="0"/>
              </a:spcAft>
              <a:buClrTx/>
              <a:buSzTx/>
              <a:buFontTx/>
              <a:buChar char="•"/>
              <a:tabLst/>
              <a:defRPr lang="en-US" sz="1600" dirty="0" smtClean="0">
                <a:solidFill>
                  <a:schemeClr val="tx1"/>
                </a:solidFill>
                <a:latin typeface="+mn-lt"/>
              </a:defRPr>
            </a:lvl4pPr>
            <a:lvl5pPr marL="1198563" indent="-204788">
              <a:defRPr lang="en-US" sz="1400" baseline="0" dirty="0" smtClean="0">
                <a:solidFill>
                  <a:schemeClr val="tx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0"/>
          <p:cNvSpPr>
            <a:spLocks noGrp="1"/>
          </p:cNvSpPr>
          <p:nvPr>
            <p:ph type="body" sz="quarter" idx="10"/>
          </p:nvPr>
        </p:nvSpPr>
        <p:spPr>
          <a:xfrm>
            <a:off x="580572" y="6286500"/>
            <a:ext cx="7982857" cy="285750"/>
          </a:xfrm>
        </p:spPr>
        <p:txBody>
          <a:bodyPr>
            <a:normAutofit/>
          </a:bodyPr>
          <a:lstStyle>
            <a:lvl1pPr algn="ctr">
              <a:buNone/>
              <a:defRPr sz="2300" i="1">
                <a:solidFill>
                  <a:srgbClr val="FF0000"/>
                </a:solidFill>
              </a:defRPr>
            </a:lvl1pPr>
          </a:lstStyle>
          <a:p>
            <a:pPr lvl="0"/>
            <a:r>
              <a:rPr lang="en-US"/>
              <a:t>Click to edit Master text styles</a:t>
            </a:r>
          </a:p>
        </p:txBody>
      </p:sp>
    </p:spTree>
    <p:extLst>
      <p:ext uri="{BB962C8B-B14F-4D97-AF65-F5344CB8AC3E}">
        <p14:creationId xmlns:p14="http://schemas.microsoft.com/office/powerpoint/2010/main" val="313509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63564" y="217488"/>
            <a:ext cx="7997825" cy="468312"/>
          </a:xfrm>
        </p:spPr>
        <p:txBody>
          <a:bodyPr/>
          <a:lstStyle/>
          <a:p>
            <a:r>
              <a:rPr lang="en-US"/>
              <a:t>Click to edit Master title style</a:t>
            </a:r>
          </a:p>
        </p:txBody>
      </p:sp>
      <p:sp>
        <p:nvSpPr>
          <p:cNvPr id="3" name="Text Placeholder 2"/>
          <p:cNvSpPr>
            <a:spLocks noGrp="1"/>
          </p:cNvSpPr>
          <p:nvPr>
            <p:ph type="body" sz="half" idx="1"/>
          </p:nvPr>
        </p:nvSpPr>
        <p:spPr>
          <a:xfrm>
            <a:off x="563563" y="992188"/>
            <a:ext cx="3922712" cy="5151437"/>
          </a:xfrm>
        </p:spPr>
        <p:txBody>
          <a:bodyPr>
            <a:normAutofit/>
          </a:bodyPr>
          <a:lstStyle>
            <a:lvl2pPr>
              <a:defRPr lang="en-US" sz="2000" b="1" dirty="0" smtClean="0">
                <a:solidFill>
                  <a:schemeClr val="tx1"/>
                </a:solidFill>
                <a:latin typeface="+mn-lt"/>
              </a:defRPr>
            </a:lvl2pPr>
            <a:lvl3pPr>
              <a:defRPr lang="en-US" dirty="0" smtClean="0">
                <a:solidFill>
                  <a:schemeClr val="tx1"/>
                </a:solidFill>
                <a:latin typeface="+mn-lt"/>
              </a:defRPr>
            </a:lvl3pPr>
            <a:lvl4pPr marL="973047" marR="0" indent="-120129" algn="l" defTabSz="864931" rtl="0" eaLnBrk="1" fontAlgn="base" latinLnBrk="0" hangingPunct="1">
              <a:lnSpc>
                <a:spcPct val="100000"/>
              </a:lnSpc>
              <a:spcBef>
                <a:spcPct val="20000"/>
              </a:spcBef>
              <a:spcAft>
                <a:spcPct val="0"/>
              </a:spcAft>
              <a:buClrTx/>
              <a:buSzTx/>
              <a:buFontTx/>
              <a:buChar char="•"/>
              <a:tabLst/>
              <a:defRPr lang="en-US" sz="1600" dirty="0" smtClean="0">
                <a:solidFill>
                  <a:schemeClr val="tx1"/>
                </a:solidFill>
                <a:latin typeface="+mn-lt"/>
              </a:defRPr>
            </a:lvl4pPr>
            <a:lvl5pPr marL="1198563" indent="-230188">
              <a:tabLst/>
              <a:defRPr lang="en-US" sz="1400" baseline="0" dirty="0" smtClean="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38676" y="992188"/>
            <a:ext cx="3922713" cy="5151437"/>
          </a:xfrm>
        </p:spPr>
        <p:txBody>
          <a:bodyPr>
            <a:normAutofit/>
          </a:bodyPr>
          <a:lstStyle/>
          <a:p>
            <a:pPr lvl="0"/>
            <a:r>
              <a:rPr lang="en-US" noProof="0"/>
              <a:t>Click icon to add chart</a:t>
            </a:r>
          </a:p>
        </p:txBody>
      </p:sp>
      <p:sp>
        <p:nvSpPr>
          <p:cNvPr id="5" name="Text Placeholder 10"/>
          <p:cNvSpPr>
            <a:spLocks noGrp="1"/>
          </p:cNvSpPr>
          <p:nvPr>
            <p:ph type="body" sz="quarter" idx="10"/>
          </p:nvPr>
        </p:nvSpPr>
        <p:spPr>
          <a:xfrm>
            <a:off x="580572" y="6286500"/>
            <a:ext cx="7982857" cy="285750"/>
          </a:xfrm>
        </p:spPr>
        <p:txBody>
          <a:bodyPr>
            <a:normAutofit/>
          </a:bodyPr>
          <a:lstStyle>
            <a:lvl1pPr algn="ctr">
              <a:buNone/>
              <a:defRPr sz="2300" i="1">
                <a:solidFill>
                  <a:srgbClr val="FF0000"/>
                </a:solidFill>
              </a:defRPr>
            </a:lvl1pPr>
          </a:lstStyle>
          <a:p>
            <a:pPr lvl="0"/>
            <a:r>
              <a:rPr lang="en-US"/>
              <a:t>Click to edit Master text styles</a:t>
            </a:r>
          </a:p>
        </p:txBody>
      </p:sp>
    </p:spTree>
    <p:extLst>
      <p:ext uri="{BB962C8B-B14F-4D97-AF65-F5344CB8AC3E}">
        <p14:creationId xmlns:p14="http://schemas.microsoft.com/office/powerpoint/2010/main" val="376558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10"/>
          <p:cNvSpPr>
            <a:spLocks noGrp="1"/>
          </p:cNvSpPr>
          <p:nvPr>
            <p:ph type="body" sz="quarter" idx="10"/>
          </p:nvPr>
        </p:nvSpPr>
        <p:spPr>
          <a:xfrm>
            <a:off x="580572" y="6286500"/>
            <a:ext cx="7982857" cy="285750"/>
          </a:xfrm>
        </p:spPr>
        <p:txBody>
          <a:bodyPr>
            <a:normAutofit/>
          </a:bodyPr>
          <a:lstStyle>
            <a:lvl1pPr algn="ctr">
              <a:buNone/>
              <a:defRPr sz="2300" i="1">
                <a:solidFill>
                  <a:srgbClr val="FF0000"/>
                </a:solidFill>
              </a:defRPr>
            </a:lvl1pPr>
          </a:lstStyle>
          <a:p>
            <a:pPr lvl="0"/>
            <a:r>
              <a:rPr lang="en-US"/>
              <a:t>Click to edit Master text styles</a:t>
            </a:r>
          </a:p>
        </p:txBody>
      </p:sp>
    </p:spTree>
    <p:extLst>
      <p:ext uri="{BB962C8B-B14F-4D97-AF65-F5344CB8AC3E}">
        <p14:creationId xmlns:p14="http://schemas.microsoft.com/office/powerpoint/2010/main" val="169843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2" name="Freeform 3"/>
          <p:cNvSpPr>
            <a:spLocks/>
          </p:cNvSpPr>
          <p:nvPr/>
        </p:nvSpPr>
        <p:spPr bwMode="auto">
          <a:xfrm>
            <a:off x="3024" y="4414242"/>
            <a:ext cx="9140976" cy="458391"/>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rgbClr val="C3C8CD"/>
          </a:solidFill>
          <a:ln w="9525">
            <a:noFill/>
            <a:round/>
            <a:headEnd/>
            <a:tailEnd/>
          </a:ln>
          <a:effectLst/>
        </p:spPr>
        <p:txBody>
          <a:bodyPr lIns="91432" tIns="45716" rIns="91432" bIns="45716"/>
          <a:lstStyle/>
          <a:p>
            <a:pPr eaLnBrk="0" hangingPunct="0">
              <a:lnSpc>
                <a:spcPct val="110000"/>
              </a:lnSpc>
              <a:defRPr/>
            </a:pPr>
            <a:endParaRPr lang="en-US"/>
          </a:p>
        </p:txBody>
      </p:sp>
      <p:sp>
        <p:nvSpPr>
          <p:cNvPr id="3" name="Rectangle 4"/>
          <p:cNvSpPr>
            <a:spLocks noChangeArrowheads="1"/>
          </p:cNvSpPr>
          <p:nvPr/>
        </p:nvSpPr>
        <p:spPr bwMode="auto">
          <a:xfrm>
            <a:off x="3024" y="4872633"/>
            <a:ext cx="9140976" cy="1985367"/>
          </a:xfrm>
          <a:prstGeom prst="rect">
            <a:avLst/>
          </a:prstGeom>
          <a:solidFill>
            <a:srgbClr val="C3C8CD"/>
          </a:solidFill>
          <a:ln w="12699">
            <a:noFill/>
            <a:miter lim="800000"/>
            <a:headEnd/>
            <a:tailEnd/>
          </a:ln>
          <a:effectLst/>
        </p:spPr>
        <p:txBody>
          <a:bodyPr wrap="none" lIns="90480" tIns="44446" rIns="90480" bIns="44446" anchor="ctr"/>
          <a:lstStyle/>
          <a:p>
            <a:pPr algn="ctr" eaLnBrk="0" hangingPunct="0">
              <a:lnSpc>
                <a:spcPct val="110000"/>
              </a:lnSpc>
              <a:defRPr/>
            </a:pPr>
            <a:endParaRPr lang="en-US"/>
          </a:p>
        </p:txBody>
      </p:sp>
      <p:pic>
        <p:nvPicPr>
          <p:cNvPr id="4" name="Picture 18"/>
          <p:cNvPicPr>
            <a:picLocks noChangeArrowheads="1"/>
          </p:cNvPicPr>
          <p:nvPr/>
        </p:nvPicPr>
        <p:blipFill>
          <a:blip r:embed="rId2" cstate="print"/>
          <a:srcRect/>
          <a:stretch>
            <a:fillRect/>
          </a:stretch>
        </p:blipFill>
        <p:spPr bwMode="auto">
          <a:xfrm>
            <a:off x="1755322" y="1571625"/>
            <a:ext cx="5619750" cy="1056680"/>
          </a:xfrm>
          <a:prstGeom prst="rect">
            <a:avLst/>
          </a:prstGeom>
          <a:noFill/>
          <a:ln w="9525">
            <a:noFill/>
            <a:miter lim="800000"/>
            <a:headEnd/>
            <a:tailEnd/>
          </a:ln>
        </p:spPr>
      </p:pic>
      <p:sp>
        <p:nvSpPr>
          <p:cNvPr id="5" name="Rectangle 19"/>
          <p:cNvSpPr>
            <a:spLocks noChangeArrowheads="1"/>
          </p:cNvSpPr>
          <p:nvPr/>
        </p:nvSpPr>
        <p:spPr bwMode="auto">
          <a:xfrm>
            <a:off x="2996571" y="3309588"/>
            <a:ext cx="3135715" cy="459092"/>
          </a:xfrm>
          <a:prstGeom prst="rect">
            <a:avLst/>
          </a:prstGeom>
          <a:noFill/>
          <a:ln w="9525">
            <a:noFill/>
            <a:miter lim="800000"/>
            <a:headEnd/>
            <a:tailEnd/>
          </a:ln>
          <a:effectLst/>
        </p:spPr>
        <p:txBody>
          <a:bodyPr wrap="none" lIns="90480" tIns="44446" rIns="90480" bIns="44446" anchor="ctr">
            <a:spAutoFit/>
          </a:bodyPr>
          <a:lstStyle/>
          <a:p>
            <a:pPr algn="r" eaLnBrk="0" hangingPunct="0">
              <a:defRPr/>
            </a:pPr>
            <a:r>
              <a:rPr lang="en-US" sz="2400"/>
              <a:t> </a:t>
            </a:r>
            <a:r>
              <a:rPr lang="en-US" sz="2300"/>
              <a:t>www.honeywell.com</a:t>
            </a:r>
          </a:p>
        </p:txBody>
      </p:sp>
    </p:spTree>
    <p:extLst>
      <p:ext uri="{BB962C8B-B14F-4D97-AF65-F5344CB8AC3E}">
        <p14:creationId xmlns:p14="http://schemas.microsoft.com/office/powerpoint/2010/main" val="197224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3972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file:///\\localhost\Volumes\DMS-Server\Clients\Honeywell%20PPT%20\Honeywell%20-%20Freestanding%20Logos\Honeywell%20-%20Freestanding%20Logo%20RGB.png" TargetMode="External"/><Relationship Id="rId3" Type="http://schemas.openxmlformats.org/officeDocument/2006/relationships/theme" Target="../theme/theme2.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563942" y="216992"/>
            <a:ext cx="7997976" cy="468808"/>
          </a:xfrm>
          <a:prstGeom prst="rect">
            <a:avLst/>
          </a:prstGeom>
          <a:noFill/>
          <a:ln w="12700">
            <a:noFill/>
            <a:miter lim="800000"/>
            <a:headEnd/>
            <a:tailEnd/>
          </a:ln>
        </p:spPr>
        <p:txBody>
          <a:bodyPr vert="horz" wrap="square" lIns="90480" tIns="44446" rIns="90480" bIns="44446" numCol="1" anchor="t" anchorCtr="0" compatLnSpc="1">
            <a:prstTxWarp prst="textNoShape">
              <a:avLst/>
            </a:prstTxWarp>
          </a:bodyPr>
          <a:lstStyle/>
          <a:p>
            <a:pPr lvl="0"/>
            <a:r>
              <a:rPr lang="en-US"/>
              <a:t>#1 Title – 28 Pt. Arial Bold Title Case</a:t>
            </a:r>
          </a:p>
        </p:txBody>
      </p:sp>
      <p:sp>
        <p:nvSpPr>
          <p:cNvPr id="2051" name="Rectangle 4"/>
          <p:cNvSpPr>
            <a:spLocks noGrp="1" noChangeArrowheads="1"/>
          </p:cNvSpPr>
          <p:nvPr>
            <p:ph type="body" idx="1"/>
          </p:nvPr>
        </p:nvSpPr>
        <p:spPr bwMode="auto">
          <a:xfrm>
            <a:off x="563942" y="992685"/>
            <a:ext cx="7997976" cy="5031878"/>
          </a:xfrm>
          <a:prstGeom prst="rect">
            <a:avLst/>
          </a:prstGeom>
          <a:noFill/>
          <a:ln w="12700">
            <a:noFill/>
            <a:miter lim="800000"/>
            <a:headEnd/>
            <a:tailEnd/>
          </a:ln>
        </p:spPr>
        <p:txBody>
          <a:bodyPr vert="horz" wrap="square" lIns="90480" tIns="44446" rIns="90480" bIns="44446" numCol="1" anchor="t" anchorCtr="0" compatLnSpc="1">
            <a:prstTxWarp prst="textNoShape">
              <a:avLst/>
            </a:prstTxWarp>
          </a:bodyPr>
          <a:lstStyle/>
          <a:p>
            <a:pPr lvl="0"/>
            <a:r>
              <a:rPr lang="en-US"/>
              <a:t>First level – 24 pt. Arial bold sentence case</a:t>
            </a:r>
          </a:p>
          <a:p>
            <a:pPr lvl="1"/>
            <a:r>
              <a:rPr lang="en-US"/>
              <a:t>Second level – 20 pt. Arial bold sentence case</a:t>
            </a:r>
          </a:p>
          <a:p>
            <a:pPr lvl="2"/>
            <a:r>
              <a:rPr lang="en-US"/>
              <a:t>Third level – 18 pt. Arial sentence case</a:t>
            </a:r>
          </a:p>
          <a:p>
            <a:pPr lvl="3"/>
            <a:r>
              <a:rPr lang="en-US"/>
              <a:t>Fourth level – 16 pt. Arial sentence case</a:t>
            </a:r>
          </a:p>
        </p:txBody>
      </p:sp>
      <p:sp>
        <p:nvSpPr>
          <p:cNvPr id="1040" name="Rectangle 16"/>
          <p:cNvSpPr>
            <a:spLocks noChangeArrowheads="1"/>
          </p:cNvSpPr>
          <p:nvPr/>
        </p:nvSpPr>
        <p:spPr bwMode="auto">
          <a:xfrm>
            <a:off x="8743346" y="6647589"/>
            <a:ext cx="307761" cy="200560"/>
          </a:xfrm>
          <a:prstGeom prst="rect">
            <a:avLst/>
          </a:prstGeom>
          <a:noFill/>
          <a:ln w="12700">
            <a:noFill/>
            <a:miter lim="800000"/>
            <a:headEnd/>
            <a:tailEnd/>
          </a:ln>
          <a:effectLst/>
        </p:spPr>
        <p:txBody>
          <a:bodyPr wrap="none" lIns="90480" tIns="44446" rIns="90480" bIns="44446" anchor="ctr" anchorCtr="1">
            <a:spAutoFit/>
          </a:bodyPr>
          <a:lstStyle/>
          <a:p>
            <a:pPr eaLnBrk="0" hangingPunct="0">
              <a:lnSpc>
                <a:spcPct val="90000"/>
              </a:lnSpc>
              <a:defRPr/>
            </a:pPr>
            <a:fld id="{446EEEAA-5639-484F-81A5-6209D1A34DD4}" type="slidenum">
              <a:rPr lang="en-US" sz="800"/>
              <a:pPr eaLnBrk="0" hangingPunct="0">
                <a:lnSpc>
                  <a:spcPct val="90000"/>
                </a:lnSpc>
                <a:defRPr/>
              </a:pPr>
              <a:t>‹#›</a:t>
            </a:fld>
            <a:endParaRPr lang="en-US" sz="800"/>
          </a:p>
        </p:txBody>
      </p:sp>
      <p:sp>
        <p:nvSpPr>
          <p:cNvPr id="1041" name="Rectangle 17"/>
          <p:cNvSpPr>
            <a:spLocks noChangeArrowheads="1"/>
          </p:cNvSpPr>
          <p:nvPr/>
        </p:nvSpPr>
        <p:spPr bwMode="auto">
          <a:xfrm>
            <a:off x="1652138" y="6687772"/>
            <a:ext cx="5839725" cy="200560"/>
          </a:xfrm>
          <a:prstGeom prst="rect">
            <a:avLst/>
          </a:prstGeom>
          <a:noFill/>
          <a:ln w="12700">
            <a:noFill/>
            <a:miter lim="800000"/>
            <a:headEnd/>
            <a:tailEnd/>
          </a:ln>
          <a:effectLst/>
        </p:spPr>
        <p:txBody>
          <a:bodyPr wrap="none" lIns="90480" tIns="44446" rIns="90480" bIns="44446" anchor="ctr" anchorCtr="1">
            <a:spAutoFit/>
          </a:bodyPr>
          <a:lstStyle/>
          <a:p>
            <a:pPr algn="ctr" eaLnBrk="0" hangingPunct="0">
              <a:lnSpc>
                <a:spcPct val="90000"/>
              </a:lnSpc>
              <a:defRPr/>
            </a:pPr>
            <a:r>
              <a:rPr lang="en-US" sz="800"/>
              <a:t>Honeywell Confidential. Use or disclosure of information on this page is subject to the restrictions on the title page.</a:t>
            </a:r>
            <a:endParaRPr lang="en-US" sz="800" b="0"/>
          </a:p>
        </p:txBody>
      </p:sp>
      <p:sp>
        <p:nvSpPr>
          <p:cNvPr id="1042" name="Rectangle 18"/>
          <p:cNvSpPr>
            <a:spLocks noChangeArrowheads="1"/>
          </p:cNvSpPr>
          <p:nvPr/>
        </p:nvSpPr>
        <p:spPr bwMode="auto">
          <a:xfrm>
            <a:off x="931419" y="6668425"/>
            <a:ext cx="211581" cy="200560"/>
          </a:xfrm>
          <a:prstGeom prst="rect">
            <a:avLst/>
          </a:prstGeom>
          <a:noFill/>
          <a:ln w="12700">
            <a:noFill/>
            <a:miter lim="800000"/>
            <a:headEnd/>
            <a:tailEnd/>
          </a:ln>
          <a:effectLst/>
        </p:spPr>
        <p:txBody>
          <a:bodyPr wrap="none" lIns="90480" tIns="44446" rIns="90480" bIns="44446" anchor="ctr" anchorCtr="1">
            <a:spAutoFit/>
          </a:bodyPr>
          <a:lstStyle/>
          <a:p>
            <a:pPr algn="r" eaLnBrk="0" hangingPunct="0">
              <a:lnSpc>
                <a:spcPct val="90000"/>
              </a:lnSpc>
              <a:defRPr/>
            </a:pPr>
            <a:r>
              <a:rPr lang="en-US" sz="800"/>
              <a:t> </a:t>
            </a:r>
          </a:p>
        </p:txBody>
      </p:sp>
      <p:grpSp>
        <p:nvGrpSpPr>
          <p:cNvPr id="2" name="Group 23"/>
          <p:cNvGrpSpPr>
            <a:grpSpLocks/>
          </p:cNvGrpSpPr>
          <p:nvPr/>
        </p:nvGrpSpPr>
        <p:grpSpPr bwMode="auto">
          <a:xfrm>
            <a:off x="281215" y="532805"/>
            <a:ext cx="8574012" cy="205383"/>
            <a:chOff x="183" y="456"/>
            <a:chExt cx="5401" cy="129"/>
          </a:xfrm>
        </p:grpSpPr>
        <p:pic>
          <p:nvPicPr>
            <p:cNvPr id="2056" name="Picture 19"/>
            <p:cNvPicPr>
              <a:picLocks noChangeArrowheads="1"/>
            </p:cNvPicPr>
            <p:nvPr/>
          </p:nvPicPr>
          <p:blipFill>
            <a:blip r:embed="rId12" cstate="print"/>
            <a:srcRect/>
            <a:stretch>
              <a:fillRect/>
            </a:stretch>
          </p:blipFill>
          <p:spPr bwMode="auto">
            <a:xfrm>
              <a:off x="4990" y="456"/>
              <a:ext cx="594" cy="112"/>
            </a:xfrm>
            <a:prstGeom prst="rect">
              <a:avLst/>
            </a:prstGeom>
            <a:noFill/>
            <a:ln w="9525">
              <a:noFill/>
              <a:miter lim="800000"/>
              <a:headEnd/>
              <a:tailEnd/>
            </a:ln>
          </p:spPr>
        </p:pic>
        <p:sp>
          <p:nvSpPr>
            <p:cNvPr id="1046" name="Line 22"/>
            <p:cNvSpPr>
              <a:spLocks noChangeShapeType="1"/>
            </p:cNvSpPr>
            <p:nvPr/>
          </p:nvSpPr>
          <p:spPr bwMode="auto">
            <a:xfrm>
              <a:off x="183" y="585"/>
              <a:ext cx="5401" cy="0"/>
            </a:xfrm>
            <a:prstGeom prst="line">
              <a:avLst/>
            </a:prstGeom>
            <a:noFill/>
            <a:ln w="12700">
              <a:solidFill>
                <a:srgbClr val="DC241F"/>
              </a:solidFill>
              <a:round/>
              <a:headEnd/>
              <a:tailEnd/>
            </a:ln>
            <a:effectLst/>
          </p:spPr>
          <p:txBody>
            <a:bodyPr wrap="none" lIns="90488" tIns="44450" rIns="90488" bIns="44450"/>
            <a:lstStyle/>
            <a:p>
              <a:pPr eaLnBrk="0" hangingPunct="0">
                <a:lnSpc>
                  <a:spcPct val="110000"/>
                </a:lnSpc>
                <a:defRPr/>
              </a:pPr>
              <a:endParaRPr lang="en-US"/>
            </a:p>
          </p:txBody>
        </p:sp>
      </p:grpSp>
      <p:sp>
        <p:nvSpPr>
          <p:cNvPr id="10" name="Rectangle 16"/>
          <p:cNvSpPr>
            <a:spLocks noChangeArrowheads="1"/>
          </p:cNvSpPr>
          <p:nvPr userDrawn="1"/>
        </p:nvSpPr>
        <p:spPr bwMode="auto">
          <a:xfrm>
            <a:off x="49213" y="6584950"/>
            <a:ext cx="336550" cy="225425"/>
          </a:xfrm>
          <a:prstGeom prst="rect">
            <a:avLst/>
          </a:prstGeom>
          <a:noFill/>
          <a:ln w="12700">
            <a:noFill/>
            <a:miter lim="800000"/>
            <a:headEnd/>
            <a:tailEnd/>
          </a:ln>
          <a:effectLst/>
        </p:spPr>
        <p:txBody>
          <a:bodyPr wrap="none" lIns="90488" tIns="44450" rIns="90488" bIns="44450">
            <a:spAutoFit/>
          </a:bodyPr>
          <a:lstStyle/>
          <a:p>
            <a:pPr>
              <a:lnSpc>
                <a:spcPct val="90000"/>
              </a:lnSpc>
              <a:defRPr/>
            </a:pPr>
            <a:fld id="{F95D5E53-61C2-4C70-89F6-705CD80E51B9}" type="slidenum">
              <a:rPr lang="en-US" sz="1000" i="1"/>
              <a:pPr>
                <a:lnSpc>
                  <a:spcPct val="90000"/>
                </a:lnSpc>
                <a:defRPr/>
              </a:pPr>
              <a:t>‹#›</a:t>
            </a:fld>
            <a:endParaRPr lang="en-US" sz="1000" i="1"/>
          </a:p>
        </p:txBody>
      </p:sp>
      <p:sp>
        <p:nvSpPr>
          <p:cNvPr id="11" name="Rectangle 17"/>
          <p:cNvSpPr>
            <a:spLocks noChangeArrowheads="1"/>
          </p:cNvSpPr>
          <p:nvPr userDrawn="1"/>
        </p:nvSpPr>
        <p:spPr bwMode="auto">
          <a:xfrm>
            <a:off x="3552825" y="6584950"/>
            <a:ext cx="2019300" cy="225425"/>
          </a:xfrm>
          <a:prstGeom prst="rect">
            <a:avLst/>
          </a:prstGeom>
          <a:noFill/>
          <a:ln w="12700">
            <a:noFill/>
            <a:miter lim="800000"/>
            <a:headEnd/>
            <a:tailEnd/>
          </a:ln>
          <a:effectLst/>
        </p:spPr>
        <p:txBody>
          <a:bodyPr wrap="none" lIns="90488" tIns="44450" rIns="90488" bIns="44450">
            <a:spAutoFit/>
          </a:bodyPr>
          <a:lstStyle/>
          <a:p>
            <a:pPr algn="ctr">
              <a:lnSpc>
                <a:spcPct val="90000"/>
              </a:lnSpc>
              <a:defRPr/>
            </a:pPr>
            <a:r>
              <a:rPr lang="en-US" sz="1000" b="0"/>
              <a:t>HONEYWELL - CONFIDENTIAL</a:t>
            </a:r>
          </a:p>
        </p:txBody>
      </p:sp>
      <p:sp>
        <p:nvSpPr>
          <p:cNvPr id="12" name="Rectangle 18"/>
          <p:cNvSpPr>
            <a:spLocks noChangeArrowheads="1"/>
          </p:cNvSpPr>
          <p:nvPr userDrawn="1"/>
        </p:nvSpPr>
        <p:spPr bwMode="auto">
          <a:xfrm>
            <a:off x="8407400" y="6584950"/>
            <a:ext cx="735013" cy="198438"/>
          </a:xfrm>
          <a:prstGeom prst="rect">
            <a:avLst/>
          </a:prstGeom>
          <a:noFill/>
          <a:ln w="12700">
            <a:noFill/>
            <a:miter lim="800000"/>
            <a:headEnd/>
            <a:tailEnd/>
          </a:ln>
          <a:effectLst/>
        </p:spPr>
        <p:txBody>
          <a:bodyPr wrap="none" lIns="90488" tIns="44450" rIns="90488" bIns="44450">
            <a:spAutoFit/>
          </a:bodyPr>
          <a:lstStyle/>
          <a:p>
            <a:pPr algn="r">
              <a:lnSpc>
                <a:spcPct val="90000"/>
              </a:lnSpc>
              <a:defRPr/>
            </a:pPr>
            <a:r>
              <a:rPr lang="en-US" sz="800" b="0"/>
              <a:t>File Number</a:t>
            </a:r>
          </a:p>
        </p:txBody>
      </p:sp>
      <p:grpSp>
        <p:nvGrpSpPr>
          <p:cNvPr id="13" name="Group 23"/>
          <p:cNvGrpSpPr>
            <a:grpSpLocks/>
          </p:cNvGrpSpPr>
          <p:nvPr userDrawn="1"/>
        </p:nvGrpSpPr>
        <p:grpSpPr bwMode="auto">
          <a:xfrm>
            <a:off x="280988" y="533400"/>
            <a:ext cx="8574087" cy="204788"/>
            <a:chOff x="183" y="456"/>
            <a:chExt cx="5401" cy="129"/>
          </a:xfrm>
        </p:grpSpPr>
        <p:pic>
          <p:nvPicPr>
            <p:cNvPr id="14" name="Picture 19"/>
            <p:cNvPicPr>
              <a:picLocks noChangeArrowheads="1"/>
            </p:cNvPicPr>
            <p:nvPr userDrawn="1"/>
          </p:nvPicPr>
          <p:blipFill>
            <a:blip r:embed="rId13" cstate="print"/>
            <a:srcRect/>
            <a:stretch>
              <a:fillRect/>
            </a:stretch>
          </p:blipFill>
          <p:spPr bwMode="auto">
            <a:xfrm>
              <a:off x="4990" y="456"/>
              <a:ext cx="594" cy="112"/>
            </a:xfrm>
            <a:prstGeom prst="rect">
              <a:avLst/>
            </a:prstGeom>
            <a:noFill/>
            <a:ln w="9525">
              <a:noFill/>
              <a:miter lim="800000"/>
              <a:headEnd/>
              <a:tailEnd/>
            </a:ln>
          </p:spPr>
        </p:pic>
        <p:sp>
          <p:nvSpPr>
            <p:cNvPr id="15" name="Line 22"/>
            <p:cNvSpPr>
              <a:spLocks noChangeShapeType="1"/>
            </p:cNvSpPr>
            <p:nvPr userDrawn="1"/>
          </p:nvSpPr>
          <p:spPr bwMode="auto">
            <a:xfrm>
              <a:off x="183" y="585"/>
              <a:ext cx="5401" cy="0"/>
            </a:xfrm>
            <a:prstGeom prst="line">
              <a:avLst/>
            </a:prstGeom>
            <a:noFill/>
            <a:ln w="12700">
              <a:solidFill>
                <a:srgbClr val="DC241F"/>
              </a:solidFill>
              <a:round/>
              <a:headEnd/>
              <a:tailEnd/>
            </a:ln>
            <a:effectLst/>
          </p:spPr>
          <p:txBody>
            <a:bodyPr wrap="none" lIns="90488" tIns="44450" rIns="90488" bIns="44450"/>
            <a:lstStyle/>
            <a:p>
              <a:pPr>
                <a:defRPr/>
              </a:pPr>
              <a:endParaRPr lang="en-US"/>
            </a:p>
          </p:txBody>
        </p:sp>
      </p:grpSp>
    </p:spTree>
    <p:extLst>
      <p:ext uri="{BB962C8B-B14F-4D97-AF65-F5344CB8AC3E}">
        <p14:creationId xmlns:p14="http://schemas.microsoft.com/office/powerpoint/2010/main" val="16119089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transition>
    <p:wipe dir="r"/>
  </p:transition>
  <p:hf sldNum="0" hdr="0" dt="0"/>
  <p:txStyles>
    <p:titleStyle>
      <a:lvl1pPr algn="l" rtl="0" eaLnBrk="1" fontAlgn="base" hangingPunct="1">
        <a:lnSpc>
          <a:spcPct val="80000"/>
        </a:lnSpc>
        <a:spcBef>
          <a:spcPct val="0"/>
        </a:spcBef>
        <a:spcAft>
          <a:spcPct val="0"/>
        </a:spcAft>
        <a:defRPr sz="2800" b="1">
          <a:solidFill>
            <a:schemeClr val="tx1"/>
          </a:solidFill>
          <a:latin typeface="+mj-lt"/>
          <a:ea typeface="+mj-ea"/>
          <a:cs typeface="+mj-cs"/>
        </a:defRPr>
      </a:lvl1pPr>
      <a:lvl2pPr algn="l" rtl="0" eaLnBrk="1" fontAlgn="base" hangingPunct="1">
        <a:lnSpc>
          <a:spcPct val="80000"/>
        </a:lnSpc>
        <a:spcBef>
          <a:spcPct val="0"/>
        </a:spcBef>
        <a:spcAft>
          <a:spcPct val="0"/>
        </a:spcAft>
        <a:defRPr sz="2800" b="1">
          <a:solidFill>
            <a:schemeClr val="tx1"/>
          </a:solidFill>
          <a:latin typeface="Arial" charset="0"/>
        </a:defRPr>
      </a:lvl2pPr>
      <a:lvl3pPr algn="l" rtl="0" eaLnBrk="1" fontAlgn="base" hangingPunct="1">
        <a:lnSpc>
          <a:spcPct val="80000"/>
        </a:lnSpc>
        <a:spcBef>
          <a:spcPct val="0"/>
        </a:spcBef>
        <a:spcAft>
          <a:spcPct val="0"/>
        </a:spcAft>
        <a:defRPr sz="2800" b="1">
          <a:solidFill>
            <a:schemeClr val="tx1"/>
          </a:solidFill>
          <a:latin typeface="Arial" charset="0"/>
        </a:defRPr>
      </a:lvl3pPr>
      <a:lvl4pPr algn="l" rtl="0" eaLnBrk="1" fontAlgn="base" hangingPunct="1">
        <a:lnSpc>
          <a:spcPct val="80000"/>
        </a:lnSpc>
        <a:spcBef>
          <a:spcPct val="0"/>
        </a:spcBef>
        <a:spcAft>
          <a:spcPct val="0"/>
        </a:spcAft>
        <a:defRPr sz="2800" b="1">
          <a:solidFill>
            <a:schemeClr val="tx1"/>
          </a:solidFill>
          <a:latin typeface="Arial" charset="0"/>
        </a:defRPr>
      </a:lvl4pPr>
      <a:lvl5pPr algn="l" rtl="0" eaLnBrk="1" fontAlgn="base" hangingPunct="1">
        <a:lnSpc>
          <a:spcPct val="80000"/>
        </a:lnSpc>
        <a:spcBef>
          <a:spcPct val="0"/>
        </a:spcBef>
        <a:spcAft>
          <a:spcPct val="0"/>
        </a:spcAft>
        <a:defRPr sz="2800" b="1">
          <a:solidFill>
            <a:schemeClr val="tx1"/>
          </a:solidFill>
          <a:latin typeface="Arial" charset="0"/>
        </a:defRPr>
      </a:lvl5pPr>
      <a:lvl6pPr marL="457159" algn="l" rtl="0" eaLnBrk="1" fontAlgn="base" hangingPunct="1">
        <a:lnSpc>
          <a:spcPct val="80000"/>
        </a:lnSpc>
        <a:spcBef>
          <a:spcPct val="0"/>
        </a:spcBef>
        <a:spcAft>
          <a:spcPct val="0"/>
        </a:spcAft>
        <a:defRPr sz="2800" b="1">
          <a:solidFill>
            <a:schemeClr val="tx1"/>
          </a:solidFill>
          <a:latin typeface="Arial" charset="0"/>
        </a:defRPr>
      </a:lvl6pPr>
      <a:lvl7pPr marL="914318" algn="l" rtl="0" eaLnBrk="1" fontAlgn="base" hangingPunct="1">
        <a:lnSpc>
          <a:spcPct val="80000"/>
        </a:lnSpc>
        <a:spcBef>
          <a:spcPct val="0"/>
        </a:spcBef>
        <a:spcAft>
          <a:spcPct val="0"/>
        </a:spcAft>
        <a:defRPr sz="2800" b="1">
          <a:solidFill>
            <a:schemeClr val="tx1"/>
          </a:solidFill>
          <a:latin typeface="Arial" charset="0"/>
        </a:defRPr>
      </a:lvl7pPr>
      <a:lvl8pPr marL="1371477" algn="l" rtl="0" eaLnBrk="1" fontAlgn="base" hangingPunct="1">
        <a:lnSpc>
          <a:spcPct val="80000"/>
        </a:lnSpc>
        <a:spcBef>
          <a:spcPct val="0"/>
        </a:spcBef>
        <a:spcAft>
          <a:spcPct val="0"/>
        </a:spcAft>
        <a:defRPr sz="2800" b="1">
          <a:solidFill>
            <a:schemeClr val="tx1"/>
          </a:solidFill>
          <a:latin typeface="Arial" charset="0"/>
        </a:defRPr>
      </a:lvl8pPr>
      <a:lvl9pPr marL="1828637" algn="l" rtl="0" eaLnBrk="1" fontAlgn="base" hangingPunct="1">
        <a:lnSpc>
          <a:spcPct val="80000"/>
        </a:lnSpc>
        <a:spcBef>
          <a:spcPct val="0"/>
        </a:spcBef>
        <a:spcAft>
          <a:spcPct val="0"/>
        </a:spcAft>
        <a:defRPr sz="2800" b="1">
          <a:solidFill>
            <a:schemeClr val="tx1"/>
          </a:solidFill>
          <a:latin typeface="Arial" charset="0"/>
        </a:defRPr>
      </a:lvl9pPr>
    </p:titleStyle>
    <p:bodyStyle>
      <a:lvl1pPr marL="174187" indent="-174187" algn="l" rtl="0" eaLnBrk="1" fontAlgn="base" hangingPunct="1">
        <a:lnSpc>
          <a:spcPct val="100000"/>
        </a:lnSpc>
        <a:spcBef>
          <a:spcPct val="30000"/>
        </a:spcBef>
        <a:spcAft>
          <a:spcPct val="0"/>
        </a:spcAft>
        <a:buClr>
          <a:srgbClr val="DC241F"/>
        </a:buClr>
        <a:buChar char="•"/>
        <a:defRPr sz="2400" b="1">
          <a:solidFill>
            <a:schemeClr val="tx1"/>
          </a:solidFill>
          <a:latin typeface="+mn-lt"/>
          <a:ea typeface="+mn-ea"/>
          <a:cs typeface="+mn-cs"/>
        </a:defRPr>
      </a:lvl1pPr>
      <a:lvl2pPr marL="456491" indent="-168181" algn="l" rtl="0" eaLnBrk="1" fontAlgn="base" hangingPunct="1">
        <a:lnSpc>
          <a:spcPct val="100000"/>
        </a:lnSpc>
        <a:spcBef>
          <a:spcPct val="30000"/>
        </a:spcBef>
        <a:spcAft>
          <a:spcPct val="0"/>
        </a:spcAft>
        <a:buClr>
          <a:srgbClr val="0053A5"/>
        </a:buClr>
        <a:buSzPct val="120000"/>
        <a:buFont typeface="Arial" charset="0"/>
        <a:buChar char="-"/>
        <a:defRPr sz="2000" b="1">
          <a:solidFill>
            <a:schemeClr val="tx1"/>
          </a:solidFill>
          <a:latin typeface="+mn-lt"/>
        </a:defRPr>
      </a:lvl2pPr>
      <a:lvl3pPr marL="737294" indent="-165178" algn="l" rtl="0" eaLnBrk="1" fontAlgn="base" hangingPunct="1">
        <a:lnSpc>
          <a:spcPct val="100000"/>
        </a:lnSpc>
        <a:spcBef>
          <a:spcPct val="30000"/>
        </a:spcBef>
        <a:spcAft>
          <a:spcPct val="0"/>
        </a:spcAft>
        <a:buClr>
          <a:srgbClr val="317023"/>
        </a:buClr>
        <a:buSzPct val="90000"/>
        <a:buFont typeface="Wingdings" pitchFamily="2" charset="2"/>
        <a:buChar char="w"/>
        <a:defRPr>
          <a:solidFill>
            <a:schemeClr val="tx1"/>
          </a:solidFill>
          <a:latin typeface="+mn-lt"/>
        </a:defRPr>
      </a:lvl3pPr>
      <a:lvl4pPr marL="973047" indent="-120129" algn="l" rtl="0" eaLnBrk="1" fontAlgn="base" hangingPunct="1">
        <a:lnSpc>
          <a:spcPct val="100000"/>
        </a:lnSpc>
        <a:spcBef>
          <a:spcPct val="20000"/>
        </a:spcBef>
        <a:spcAft>
          <a:spcPct val="0"/>
        </a:spcAft>
        <a:buChar char="•"/>
        <a:defRPr sz="1600">
          <a:solidFill>
            <a:schemeClr val="tx1"/>
          </a:solidFill>
          <a:latin typeface="+mn-lt"/>
        </a:defRPr>
      </a:lvl4pPr>
      <a:lvl5pPr marL="2329007" indent="-270291" algn="l" rtl="0" eaLnBrk="1" fontAlgn="base" hangingPunct="1">
        <a:spcBef>
          <a:spcPct val="20000"/>
        </a:spcBef>
        <a:spcAft>
          <a:spcPct val="0"/>
        </a:spcAft>
        <a:buChar char="»"/>
        <a:defRPr sz="2000">
          <a:solidFill>
            <a:schemeClr val="tx1"/>
          </a:solidFill>
          <a:latin typeface="Times New Roman" charset="0"/>
        </a:defRPr>
      </a:lvl5pPr>
      <a:lvl6pPr marL="2787402" indent="-271439" algn="l" rtl="0" eaLnBrk="1" fontAlgn="base" hangingPunct="1">
        <a:spcBef>
          <a:spcPct val="20000"/>
        </a:spcBef>
        <a:spcAft>
          <a:spcPct val="0"/>
        </a:spcAft>
        <a:buChar char="»"/>
        <a:defRPr sz="2000">
          <a:solidFill>
            <a:schemeClr val="tx1"/>
          </a:solidFill>
          <a:latin typeface="Times New Roman" charset="0"/>
        </a:defRPr>
      </a:lvl6pPr>
      <a:lvl7pPr marL="3244561" indent="-271439" algn="l" rtl="0" eaLnBrk="1" fontAlgn="base" hangingPunct="1">
        <a:spcBef>
          <a:spcPct val="20000"/>
        </a:spcBef>
        <a:spcAft>
          <a:spcPct val="0"/>
        </a:spcAft>
        <a:buChar char="»"/>
        <a:defRPr sz="2000">
          <a:solidFill>
            <a:schemeClr val="tx1"/>
          </a:solidFill>
          <a:latin typeface="Times New Roman" charset="0"/>
        </a:defRPr>
      </a:lvl7pPr>
      <a:lvl8pPr marL="3701720" indent="-271439" algn="l" rtl="0" eaLnBrk="1" fontAlgn="base" hangingPunct="1">
        <a:spcBef>
          <a:spcPct val="20000"/>
        </a:spcBef>
        <a:spcAft>
          <a:spcPct val="0"/>
        </a:spcAft>
        <a:buChar char="»"/>
        <a:defRPr sz="2000">
          <a:solidFill>
            <a:schemeClr val="tx1"/>
          </a:solidFill>
          <a:latin typeface="Times New Roman" charset="0"/>
        </a:defRPr>
      </a:lvl8pPr>
      <a:lvl9pPr marL="4158879" indent="-271439" algn="l" rtl="0" eaLnBrk="1" fontAlgn="base" hangingPunct="1">
        <a:spcBef>
          <a:spcPct val="20000"/>
        </a:spcBef>
        <a:spcAft>
          <a:spcPct val="0"/>
        </a:spcAft>
        <a:buChar char="»"/>
        <a:defRPr sz="2000">
          <a:solidFill>
            <a:schemeClr val="tx1"/>
          </a:solidFill>
          <a:latin typeface="Times New Roman" charset="0"/>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irc_mi" descr="http://www.ainonline.com/sites/default/files/uploads/webhoneywell_tpe331.jpg"/>
          <p:cNvPicPr>
            <a:picLocks noChangeAspect="1" noChangeArrowheads="1"/>
          </p:cNvPicPr>
          <p:nvPr userDrawn="1"/>
        </p:nvPicPr>
        <p:blipFill>
          <a:blip r:embed="rId4">
            <a:extLst>
              <a:ext uri="{28A0092B-C50C-407E-A947-70E740481C1C}">
                <a14:useLocalDpi xmlns:a14="http://schemas.microsoft.com/office/drawing/2010/main" val="0"/>
              </a:ext>
            </a:extLst>
          </a:blip>
          <a:srcRect l="3430" t="5107" b="5272"/>
          <a:stretch>
            <a:fillRect/>
          </a:stretch>
        </p:blipFill>
        <p:spPr bwMode="auto">
          <a:xfrm>
            <a:off x="0" y="2359025"/>
            <a:ext cx="482758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1" descr="http://d16bsf97ryvc45.cloudfront.net/Media/2013/01/conquest_ii_cockpit.jpg"/>
          <p:cNvPicPr>
            <a:picLocks noChangeAspect="1" noChangeArrowheads="1"/>
          </p:cNvPicPr>
          <p:nvPr userDrawn="1"/>
        </p:nvPicPr>
        <p:blipFill>
          <a:blip r:embed="rId5">
            <a:extLst>
              <a:ext uri="{28A0092B-C50C-407E-A947-70E740481C1C}">
                <a14:useLocalDpi xmlns:a14="http://schemas.microsoft.com/office/drawing/2010/main" val="0"/>
              </a:ext>
            </a:extLst>
          </a:blip>
          <a:srcRect t="1076"/>
          <a:stretch>
            <a:fillRect/>
          </a:stretch>
        </p:blipFill>
        <p:spPr bwMode="auto">
          <a:xfrm>
            <a:off x="4938713" y="0"/>
            <a:ext cx="4205287"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Corner-01 copy.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4251325"/>
            <a:ext cx="91440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localhost\Volumes\DMS-Server\Clients\Honeywell PPT \Honeywell - Freestanding Logos\Honeywell - Freestanding Logo RGB.png"/>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251700" y="6199188"/>
            <a:ext cx="14255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userDrawn="1"/>
        </p:nvPicPr>
        <p:blipFill>
          <a:blip r:embed="rId9">
            <a:extLst>
              <a:ext uri="{28A0092B-C50C-407E-A947-70E740481C1C}">
                <a14:useLocalDpi xmlns:a14="http://schemas.microsoft.com/office/drawing/2010/main" val="0"/>
              </a:ext>
            </a:extLst>
          </a:blip>
          <a:srcRect l="11516" t="923" r="4456"/>
          <a:stretch>
            <a:fillRect/>
          </a:stretch>
        </p:blipFill>
        <p:spPr bwMode="auto">
          <a:xfrm>
            <a:off x="4938713" y="2886075"/>
            <a:ext cx="420528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3" descr="Image result for cessna 441 conquest II"/>
          <p:cNvPicPr>
            <a:picLocks noChangeAspect="1" noChangeArrowheads="1"/>
          </p:cNvPicPr>
          <p:nvPr userDrawn="1"/>
        </p:nvPicPr>
        <p:blipFill>
          <a:blip r:embed="rId10">
            <a:extLst>
              <a:ext uri="{28A0092B-C50C-407E-A947-70E740481C1C}">
                <a14:useLocalDpi xmlns:a14="http://schemas.microsoft.com/office/drawing/2010/main" val="0"/>
              </a:ext>
            </a:extLst>
          </a:blip>
          <a:srcRect l="5579" t="20000" r="10124" b="20920"/>
          <a:stretch>
            <a:fillRect/>
          </a:stretch>
        </p:blipFill>
        <p:spPr bwMode="auto">
          <a:xfrm>
            <a:off x="0" y="0"/>
            <a:ext cx="482758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948275"/>
      </p:ext>
    </p:extLst>
  </p:cSld>
  <p:clrMap bg1="lt1" tx1="dk1" bg2="lt2" tx2="dk2" accent1="accent1" accent2="accent2" accent3="accent3" accent4="accent4" accent5="accent5" accent6="accent6" hlink="hlink" folHlink="folHlink"/>
  <p:sldLayoutIdLst>
    <p:sldLayoutId id="2147483727" r:id="rId1"/>
    <p:sldLayoutId id="2147483728" r:id="rId2"/>
  </p:sldLayoutIdLst>
  <p:transition/>
  <p:hf hdr="0" ftr="0" dt="0"/>
  <p:txStyles>
    <p:titleStyle>
      <a:lvl1pPr algn="l" defTabSz="457200" rtl="0" eaLnBrk="0" fontAlgn="base" hangingPunct="0">
        <a:spcBef>
          <a:spcPct val="0"/>
        </a:spcBef>
        <a:spcAft>
          <a:spcPct val="0"/>
        </a:spcAft>
        <a:defRPr sz="2400" kern="1200">
          <a:solidFill>
            <a:schemeClr val="tx1"/>
          </a:solidFill>
          <a:latin typeface="HelveticaNeue BoldCond"/>
          <a:ea typeface="HelveticaNeue BoldCond"/>
          <a:cs typeface="HelveticaNeue BoldCond"/>
        </a:defRPr>
      </a:lvl1pPr>
      <a:lvl2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2pPr>
      <a:lvl3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3pPr>
      <a:lvl4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4pPr>
      <a:lvl5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5pPr>
      <a:lvl6pPr marL="457200"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6pPr>
      <a:lvl7pPr marL="914400"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7pPr>
      <a:lvl8pPr marL="1371600"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8pPr>
      <a:lvl9pPr marL="1828800" algn="l" defTabSz="457200" rtl="0" eaLnBrk="1" fontAlgn="base" hangingPunct="1">
        <a:spcBef>
          <a:spcPct val="0"/>
        </a:spcBef>
        <a:spcAft>
          <a:spcPct val="0"/>
        </a:spcAft>
        <a:defRPr sz="2400">
          <a:solidFill>
            <a:schemeClr val="tx1"/>
          </a:solidFill>
          <a:latin typeface="HelveticaNeue BoldCond"/>
          <a:ea typeface="HelveticaNeue BoldCond"/>
          <a:cs typeface="HelveticaNeue BoldCond"/>
        </a:defRPr>
      </a:lvl9pPr>
    </p:titleStyle>
    <p:bodyStyle>
      <a:lvl1pPr algn="l" defTabSz="457200" rtl="0" eaLnBrk="0" fontAlgn="base" hangingPunct="0">
        <a:spcBef>
          <a:spcPct val="20000"/>
        </a:spcBef>
        <a:spcAft>
          <a:spcPct val="0"/>
        </a:spcAft>
        <a:buFont typeface="Arial" panose="020B0604020202020204" pitchFamily="34" charset="0"/>
        <a:defRPr kern="1200">
          <a:solidFill>
            <a:schemeClr val="tx1"/>
          </a:solidFill>
          <a:latin typeface="Helvetica 55 Roman"/>
          <a:ea typeface="Helvetica 55 Roman"/>
          <a:cs typeface="Helvetica 55 Roman"/>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Helvetica Neue"/>
          <a:ea typeface="Helvetica Neue"/>
          <a:cs typeface="Helvetica Neue"/>
        </a:defRPr>
      </a:lvl2pPr>
      <a:lvl3pPr marL="1143000" indent="-228600" algn="l" defTabSz="457200" rtl="0" eaLnBrk="0" fontAlgn="base" hangingPunct="0">
        <a:spcBef>
          <a:spcPct val="20000"/>
        </a:spcBef>
        <a:spcAft>
          <a:spcPct val="0"/>
        </a:spcAft>
        <a:buSzPct val="90000"/>
        <a:buFont typeface="Courier New" panose="02070309020205020404" pitchFamily="49" charset="0"/>
        <a:buChar char="o"/>
        <a:defRPr sz="1400" kern="1200">
          <a:solidFill>
            <a:schemeClr val="tx1"/>
          </a:solidFill>
          <a:latin typeface="Helvetica Neue"/>
          <a:ea typeface="Helvetica Neue"/>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6546" y="6228556"/>
            <a:ext cx="4964112" cy="254000"/>
          </a:xfrm>
        </p:spPr>
        <p:txBody>
          <a:bodyPr/>
          <a:lstStyle/>
          <a:p>
            <a:pPr eaLnBrk="1" hangingPunct="1">
              <a:buFont typeface="Arial" charset="0"/>
              <a:buNone/>
              <a:defRPr/>
            </a:pPr>
            <a:r>
              <a:rPr lang="en-US"/>
              <a:t>Test Readiness Review</a:t>
            </a:r>
          </a:p>
        </p:txBody>
      </p:sp>
      <p:sp>
        <p:nvSpPr>
          <p:cNvPr id="3" name="Text Placeholder 2"/>
          <p:cNvSpPr>
            <a:spLocks noGrp="1"/>
          </p:cNvSpPr>
          <p:nvPr>
            <p:ph type="body" sz="quarter" idx="12"/>
          </p:nvPr>
        </p:nvSpPr>
        <p:spPr>
          <a:xfrm>
            <a:off x="2156547" y="5755697"/>
            <a:ext cx="5270258" cy="441326"/>
          </a:xfrm>
        </p:spPr>
        <p:txBody>
          <a:bodyPr>
            <a:noAutofit/>
          </a:bodyPr>
          <a:lstStyle/>
          <a:p>
            <a:r>
              <a:rPr lang="en-US" sz="2000" cap="small">
                <a:latin typeface="Arial"/>
                <a:cs typeface="Arial"/>
              </a:rPr>
              <a:t>Oil Chip Detector Housing</a:t>
            </a:r>
            <a:endParaRPr lang="en-US" sz="2000" cap="small"/>
          </a:p>
        </p:txBody>
      </p:sp>
      <p:sp>
        <p:nvSpPr>
          <p:cNvPr id="4" name="Content Placeholder 3"/>
          <p:cNvSpPr>
            <a:spLocks noGrp="1"/>
          </p:cNvSpPr>
          <p:nvPr>
            <p:ph sz="quarter" idx="10"/>
          </p:nvPr>
        </p:nvSpPr>
        <p:spPr>
          <a:xfrm>
            <a:off x="-51087" y="5941290"/>
            <a:ext cx="2355705" cy="210561"/>
          </a:xfrm>
        </p:spPr>
        <p:txBody>
          <a:bodyPr/>
          <a:lstStyle/>
          <a:p>
            <a:pPr algn="l" eaLnBrk="1" hangingPunct="1">
              <a:defRPr/>
            </a:pPr>
            <a:r>
              <a:rPr lang="en-US">
                <a:latin typeface="Arial"/>
                <a:cs typeface="Arial"/>
              </a:rPr>
              <a:t>Capstone Team Honeywell</a:t>
            </a:r>
            <a:endParaRPr lang="en-US"/>
          </a:p>
        </p:txBody>
      </p:sp>
      <p:sp>
        <p:nvSpPr>
          <p:cNvPr id="5" name="Text Placeholder 4"/>
          <p:cNvSpPr>
            <a:spLocks noGrp="1"/>
          </p:cNvSpPr>
          <p:nvPr>
            <p:ph type="body" sz="quarter" idx="11"/>
          </p:nvPr>
        </p:nvSpPr>
        <p:spPr>
          <a:xfrm>
            <a:off x="200025" y="6199188"/>
            <a:ext cx="1862138" cy="249237"/>
          </a:xfrm>
        </p:spPr>
        <p:txBody>
          <a:bodyPr/>
          <a:lstStyle/>
          <a:p>
            <a:pPr eaLnBrk="1" hangingPunct="1">
              <a:buFont typeface="Arial" charset="0"/>
              <a:buNone/>
              <a:defRPr/>
            </a:pPr>
            <a:r>
              <a:rPr lang="en-US"/>
              <a:t>July 24, 2019</a:t>
            </a:r>
          </a:p>
        </p:txBody>
      </p:sp>
      <p:sp>
        <p:nvSpPr>
          <p:cNvPr id="6" name="BJPseudoFooter"/>
          <p:cNvSpPr txBox="1"/>
          <p:nvPr>
            <p:custDataLst>
              <p:tags r:id="rId1"/>
            </p:custDataLst>
          </p:nvPr>
        </p:nvSpPr>
        <p:spPr>
          <a:xfrm>
            <a:off x="127000" y="6643642"/>
            <a:ext cx="8890000" cy="201658"/>
          </a:xfrm>
          <a:prstGeom prst="rect">
            <a:avLst/>
          </a:prstGeom>
          <a:noFill/>
        </p:spPr>
        <p:txBody>
          <a:bodyPr vert="horz" rtlCol="0">
            <a:spAutoFit/>
          </a:bodyPr>
          <a:lstStyle/>
          <a:p>
            <a:r>
              <a:rPr lang="en-US" sz="700" b="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46442978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77AA-E8C7-4185-9353-C310BDDF0D89}"/>
              </a:ext>
            </a:extLst>
          </p:cNvPr>
          <p:cNvSpPr>
            <a:spLocks noGrp="1"/>
          </p:cNvSpPr>
          <p:nvPr>
            <p:ph type="title"/>
          </p:nvPr>
        </p:nvSpPr>
        <p:spPr>
          <a:xfrm>
            <a:off x="563942" y="216992"/>
            <a:ext cx="7997976" cy="468808"/>
          </a:xfrm>
        </p:spPr>
        <p:txBody>
          <a:bodyPr wrap="square" anchor="t">
            <a:normAutofit/>
          </a:bodyPr>
          <a:lstStyle/>
          <a:p>
            <a:r>
              <a:rPr lang="en-US"/>
              <a:t>Instrumentation</a:t>
            </a:r>
          </a:p>
        </p:txBody>
      </p:sp>
      <p:graphicFrame>
        <p:nvGraphicFramePr>
          <p:cNvPr id="8" name="Content Placeholder 2">
            <a:extLst>
              <a:ext uri="{FF2B5EF4-FFF2-40B4-BE49-F238E27FC236}">
                <a16:creationId xmlns:a16="http://schemas.microsoft.com/office/drawing/2014/main" id="{B9D276FE-DB16-45E9-A034-F910570E3ED7}"/>
              </a:ext>
            </a:extLst>
          </p:cNvPr>
          <p:cNvGraphicFramePr>
            <a:graphicFrameLocks noGrp="1"/>
          </p:cNvGraphicFramePr>
          <p:nvPr>
            <p:ph idx="1"/>
            <p:extLst>
              <p:ext uri="{D42A27DB-BD31-4B8C-83A1-F6EECF244321}">
                <p14:modId xmlns:p14="http://schemas.microsoft.com/office/powerpoint/2010/main" val="1939352199"/>
              </p:ext>
            </p:extLst>
          </p:nvPr>
        </p:nvGraphicFramePr>
        <p:xfrm>
          <a:off x="563564" y="992188"/>
          <a:ext cx="7997825" cy="5222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A560D09E-7D33-42BA-9239-76B9B2F56C1E}"/>
              </a:ext>
            </a:extLst>
          </p:cNvPr>
          <p:cNvSpPr>
            <a:spLocks noGrp="1"/>
          </p:cNvSpPr>
          <p:nvPr>
            <p:ph type="body" sz="quarter" idx="10"/>
          </p:nvPr>
        </p:nvSpPr>
        <p:spPr/>
        <p:txBody>
          <a:bodyPr>
            <a:normAutofit fontScale="70000" lnSpcReduction="20000"/>
          </a:bodyPr>
          <a:lstStyle/>
          <a:p>
            <a:endParaRPr lang="en-US"/>
          </a:p>
        </p:txBody>
      </p:sp>
    </p:spTree>
    <p:extLst>
      <p:ext uri="{BB962C8B-B14F-4D97-AF65-F5344CB8AC3E}">
        <p14:creationId xmlns:p14="http://schemas.microsoft.com/office/powerpoint/2010/main" val="400015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0781-669D-4F8C-A5AE-6EE92694F26C}"/>
              </a:ext>
            </a:extLst>
          </p:cNvPr>
          <p:cNvSpPr>
            <a:spLocks noGrp="1"/>
          </p:cNvSpPr>
          <p:nvPr>
            <p:ph type="title"/>
          </p:nvPr>
        </p:nvSpPr>
        <p:spPr>
          <a:xfrm>
            <a:off x="563942" y="216992"/>
            <a:ext cx="7997976" cy="468808"/>
          </a:xfrm>
        </p:spPr>
        <p:txBody>
          <a:bodyPr wrap="square" anchor="t">
            <a:normAutofit/>
          </a:bodyPr>
          <a:lstStyle/>
          <a:p>
            <a:r>
              <a:rPr lang="en-US"/>
              <a:t>Facility Control System Safety</a:t>
            </a:r>
          </a:p>
        </p:txBody>
      </p:sp>
      <p:sp>
        <p:nvSpPr>
          <p:cNvPr id="11" name="Text Placeholder 3">
            <a:extLst>
              <a:ext uri="{FF2B5EF4-FFF2-40B4-BE49-F238E27FC236}">
                <a16:creationId xmlns:a16="http://schemas.microsoft.com/office/drawing/2014/main" id="{5EACCCEA-69DA-454C-9127-8B8F9E0BECEA}"/>
              </a:ext>
            </a:extLst>
          </p:cNvPr>
          <p:cNvSpPr>
            <a:spLocks noGrp="1"/>
          </p:cNvSpPr>
          <p:nvPr>
            <p:ph type="body" sz="quarter" idx="10"/>
          </p:nvPr>
        </p:nvSpPr>
        <p:spPr>
          <a:xfrm>
            <a:off x="580572" y="6286500"/>
            <a:ext cx="7982857" cy="285750"/>
          </a:xfrm>
        </p:spPr>
        <p:txBody>
          <a:bodyPr>
            <a:normAutofit fontScale="70000" lnSpcReduction="20000"/>
          </a:bodyPr>
          <a:lstStyle/>
          <a:p>
            <a:endParaRPr lang="en-US"/>
          </a:p>
        </p:txBody>
      </p:sp>
      <p:graphicFrame>
        <p:nvGraphicFramePr>
          <p:cNvPr id="6" name="Content Placeholder 2">
            <a:extLst>
              <a:ext uri="{FF2B5EF4-FFF2-40B4-BE49-F238E27FC236}">
                <a16:creationId xmlns:a16="http://schemas.microsoft.com/office/drawing/2014/main" id="{16C4043D-E9C1-43BE-9ECE-A58E5737E4D6}"/>
              </a:ext>
            </a:extLst>
          </p:cNvPr>
          <p:cNvGraphicFramePr>
            <a:graphicFrameLocks noGrp="1"/>
          </p:cNvGraphicFramePr>
          <p:nvPr>
            <p:ph idx="1"/>
            <p:extLst>
              <p:ext uri="{D42A27DB-BD31-4B8C-83A1-F6EECF244321}">
                <p14:modId xmlns:p14="http://schemas.microsoft.com/office/powerpoint/2010/main" val="1458928505"/>
              </p:ext>
            </p:extLst>
          </p:nvPr>
        </p:nvGraphicFramePr>
        <p:xfrm>
          <a:off x="1654987" y="1659435"/>
          <a:ext cx="5703318" cy="3464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56000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9891-C957-4B33-9CE9-BFB27494F657}"/>
              </a:ext>
            </a:extLst>
          </p:cNvPr>
          <p:cNvSpPr>
            <a:spLocks noGrp="1"/>
          </p:cNvSpPr>
          <p:nvPr>
            <p:ph type="title"/>
          </p:nvPr>
        </p:nvSpPr>
        <p:spPr>
          <a:xfrm>
            <a:off x="563942" y="216992"/>
            <a:ext cx="7997976" cy="468808"/>
          </a:xfrm>
        </p:spPr>
        <p:txBody>
          <a:bodyPr wrap="square" anchor="t">
            <a:normAutofit/>
          </a:bodyPr>
          <a:lstStyle/>
          <a:p>
            <a:r>
              <a:rPr lang="en-US"/>
              <a:t>Testing Protocol</a:t>
            </a:r>
          </a:p>
        </p:txBody>
      </p:sp>
      <p:sp>
        <p:nvSpPr>
          <p:cNvPr id="11" name="Text Placeholder 3">
            <a:extLst>
              <a:ext uri="{FF2B5EF4-FFF2-40B4-BE49-F238E27FC236}">
                <a16:creationId xmlns:a16="http://schemas.microsoft.com/office/drawing/2014/main" id="{DBDEF53A-177C-4412-9898-E475C1DFA409}"/>
              </a:ext>
            </a:extLst>
          </p:cNvPr>
          <p:cNvSpPr>
            <a:spLocks noGrp="1"/>
          </p:cNvSpPr>
          <p:nvPr>
            <p:ph type="body" sz="quarter" idx="10"/>
          </p:nvPr>
        </p:nvSpPr>
        <p:spPr>
          <a:xfrm>
            <a:off x="580572" y="6286500"/>
            <a:ext cx="7982857" cy="285750"/>
          </a:xfrm>
        </p:spPr>
        <p:txBody>
          <a:bodyPr>
            <a:normAutofit fontScale="70000" lnSpcReduction="20000"/>
          </a:bodyPr>
          <a:lstStyle/>
          <a:p>
            <a:endParaRPr lang="en-US"/>
          </a:p>
        </p:txBody>
      </p:sp>
      <p:graphicFrame>
        <p:nvGraphicFramePr>
          <p:cNvPr id="6" name="Content Placeholder 2">
            <a:extLst>
              <a:ext uri="{FF2B5EF4-FFF2-40B4-BE49-F238E27FC236}">
                <a16:creationId xmlns:a16="http://schemas.microsoft.com/office/drawing/2014/main" id="{E666F64A-1BFA-4F38-A4AE-47A893487740}"/>
              </a:ext>
            </a:extLst>
          </p:cNvPr>
          <p:cNvGraphicFramePr>
            <a:graphicFrameLocks noGrp="1"/>
          </p:cNvGraphicFramePr>
          <p:nvPr>
            <p:ph idx="1"/>
            <p:extLst>
              <p:ext uri="{D42A27DB-BD31-4B8C-83A1-F6EECF244321}">
                <p14:modId xmlns:p14="http://schemas.microsoft.com/office/powerpoint/2010/main" val="2395302887"/>
              </p:ext>
            </p:extLst>
          </p:nvPr>
        </p:nvGraphicFramePr>
        <p:xfrm>
          <a:off x="563564" y="992188"/>
          <a:ext cx="7997825" cy="5222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199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80EC-BF76-4F8F-8743-FCBA77B6169D}"/>
              </a:ext>
            </a:extLst>
          </p:cNvPr>
          <p:cNvSpPr>
            <a:spLocks noGrp="1"/>
          </p:cNvSpPr>
          <p:nvPr>
            <p:ph type="title"/>
          </p:nvPr>
        </p:nvSpPr>
        <p:spPr>
          <a:xfrm>
            <a:off x="563942" y="216992"/>
            <a:ext cx="7997976" cy="468808"/>
          </a:xfrm>
        </p:spPr>
        <p:txBody>
          <a:bodyPr wrap="square" anchor="t">
            <a:normAutofit/>
          </a:bodyPr>
          <a:lstStyle/>
          <a:p>
            <a:r>
              <a:rPr lang="en-US"/>
              <a:t>Problem Reporting</a:t>
            </a:r>
          </a:p>
        </p:txBody>
      </p:sp>
      <p:sp>
        <p:nvSpPr>
          <p:cNvPr id="11" name="Text Placeholder 3">
            <a:extLst>
              <a:ext uri="{FF2B5EF4-FFF2-40B4-BE49-F238E27FC236}">
                <a16:creationId xmlns:a16="http://schemas.microsoft.com/office/drawing/2014/main" id="{6F9FB43A-25A3-4AC2-ADE6-B81E8F7E31AC}"/>
              </a:ext>
            </a:extLst>
          </p:cNvPr>
          <p:cNvSpPr>
            <a:spLocks noGrp="1"/>
          </p:cNvSpPr>
          <p:nvPr>
            <p:ph type="body" sz="quarter" idx="10"/>
          </p:nvPr>
        </p:nvSpPr>
        <p:spPr>
          <a:xfrm>
            <a:off x="580572" y="6286500"/>
            <a:ext cx="7982857" cy="285750"/>
          </a:xfrm>
        </p:spPr>
        <p:txBody>
          <a:bodyPr>
            <a:normAutofit fontScale="70000" lnSpcReduction="20000"/>
          </a:bodyPr>
          <a:lstStyle/>
          <a:p>
            <a:endParaRPr lang="en-US"/>
          </a:p>
        </p:txBody>
      </p:sp>
      <p:graphicFrame>
        <p:nvGraphicFramePr>
          <p:cNvPr id="6" name="Content Placeholder 2">
            <a:extLst>
              <a:ext uri="{FF2B5EF4-FFF2-40B4-BE49-F238E27FC236}">
                <a16:creationId xmlns:a16="http://schemas.microsoft.com/office/drawing/2014/main" id="{9D3DA125-1097-4043-AA78-4B110E47546D}"/>
              </a:ext>
            </a:extLst>
          </p:cNvPr>
          <p:cNvGraphicFramePr>
            <a:graphicFrameLocks noGrp="1"/>
          </p:cNvGraphicFramePr>
          <p:nvPr>
            <p:ph idx="1"/>
            <p:extLst>
              <p:ext uri="{D42A27DB-BD31-4B8C-83A1-F6EECF244321}">
                <p14:modId xmlns:p14="http://schemas.microsoft.com/office/powerpoint/2010/main" val="1628926092"/>
              </p:ext>
            </p:extLst>
          </p:nvPr>
        </p:nvGraphicFramePr>
        <p:xfrm>
          <a:off x="563564" y="992188"/>
          <a:ext cx="7997825" cy="5222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9616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877B-91C5-49A4-BF80-BBD2E34C4ECF}"/>
              </a:ext>
            </a:extLst>
          </p:cNvPr>
          <p:cNvSpPr>
            <a:spLocks noGrp="1"/>
          </p:cNvSpPr>
          <p:nvPr>
            <p:ph type="title"/>
          </p:nvPr>
        </p:nvSpPr>
        <p:spPr/>
        <p:txBody>
          <a:bodyPr/>
          <a:lstStyle/>
          <a:p>
            <a:r>
              <a:rPr lang="en-US">
                <a:cs typeface="Arial"/>
              </a:rPr>
              <a:t>Deliverables</a:t>
            </a:r>
            <a:endParaRPr lang="en-US"/>
          </a:p>
        </p:txBody>
      </p:sp>
      <p:sp>
        <p:nvSpPr>
          <p:cNvPr id="3" name="Content Placeholder 2">
            <a:extLst>
              <a:ext uri="{FF2B5EF4-FFF2-40B4-BE49-F238E27FC236}">
                <a16:creationId xmlns:a16="http://schemas.microsoft.com/office/drawing/2014/main" id="{A36AAD96-0A9C-4B3B-B0EB-5E1A76AE646B}"/>
              </a:ext>
            </a:extLst>
          </p:cNvPr>
          <p:cNvSpPr>
            <a:spLocks noGrp="1"/>
          </p:cNvSpPr>
          <p:nvPr>
            <p:ph idx="1"/>
          </p:nvPr>
        </p:nvSpPr>
        <p:spPr/>
        <p:txBody>
          <a:bodyPr/>
          <a:lstStyle/>
          <a:p>
            <a:pPr marL="173990" indent="-173990"/>
            <a:r>
              <a:rPr lang="en-US">
                <a:cs typeface="Arial"/>
              </a:rPr>
              <a:t>Test Procedures Document</a:t>
            </a:r>
          </a:p>
          <a:p>
            <a:pPr marL="173990" indent="-173990"/>
            <a:r>
              <a:rPr lang="en-US" dirty="0">
                <a:cs typeface="Arial"/>
              </a:rPr>
              <a:t>Problems During Test Document</a:t>
            </a:r>
          </a:p>
          <a:p>
            <a:pPr marL="173990" indent="-173990"/>
            <a:endParaRPr lang="en-US">
              <a:cs typeface="Arial"/>
            </a:endParaRPr>
          </a:p>
        </p:txBody>
      </p:sp>
      <p:sp>
        <p:nvSpPr>
          <p:cNvPr id="4" name="Text Placeholder 3">
            <a:extLst>
              <a:ext uri="{FF2B5EF4-FFF2-40B4-BE49-F238E27FC236}">
                <a16:creationId xmlns:a16="http://schemas.microsoft.com/office/drawing/2014/main" id="{B0FA7249-7CFE-4C43-8576-E2C2C6995E0B}"/>
              </a:ext>
            </a:extLst>
          </p:cNvPr>
          <p:cNvSpPr>
            <a:spLocks noGrp="1"/>
          </p:cNvSpPr>
          <p:nvPr>
            <p:ph type="body" sz="quarter" idx="10"/>
          </p:nvPr>
        </p:nvSpPr>
        <p:spPr/>
        <p:txBody>
          <a:bodyPr>
            <a:normAutofit fontScale="70000" lnSpcReduction="20000"/>
          </a:bodyPr>
          <a:lstStyle/>
          <a:p>
            <a:endParaRPr lang="en-US"/>
          </a:p>
        </p:txBody>
      </p:sp>
    </p:spTree>
    <p:extLst>
      <p:ext uri="{BB962C8B-B14F-4D97-AF65-F5344CB8AC3E}">
        <p14:creationId xmlns:p14="http://schemas.microsoft.com/office/powerpoint/2010/main" val="657242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ABFC-01BA-422E-8B56-60AD35039847}"/>
              </a:ext>
            </a:extLst>
          </p:cNvPr>
          <p:cNvSpPr>
            <a:spLocks noGrp="1"/>
          </p:cNvSpPr>
          <p:nvPr>
            <p:ph type="title"/>
          </p:nvPr>
        </p:nvSpPr>
        <p:spPr/>
        <p:txBody>
          <a:bodyPr/>
          <a:lstStyle/>
          <a:p>
            <a:r>
              <a:rPr lang="en-US">
                <a:cs typeface="Arial"/>
              </a:rPr>
              <a:t>Action Items</a:t>
            </a:r>
            <a:endParaRPr lang="en-US"/>
          </a:p>
        </p:txBody>
      </p:sp>
      <p:sp>
        <p:nvSpPr>
          <p:cNvPr id="3" name="Content Placeholder 2">
            <a:extLst>
              <a:ext uri="{FF2B5EF4-FFF2-40B4-BE49-F238E27FC236}">
                <a16:creationId xmlns:a16="http://schemas.microsoft.com/office/drawing/2014/main" id="{3260D183-8C48-4038-841C-1E0A29D3136D}"/>
              </a:ext>
            </a:extLst>
          </p:cNvPr>
          <p:cNvSpPr>
            <a:spLocks noGrp="1"/>
          </p:cNvSpPr>
          <p:nvPr>
            <p:ph idx="1"/>
          </p:nvPr>
        </p:nvSpPr>
        <p:spPr/>
        <p:txBody>
          <a:bodyPr/>
          <a:lstStyle/>
          <a:p>
            <a:pPr marL="173990" indent="-173990"/>
            <a:r>
              <a:rPr lang="en-US" dirty="0">
                <a:cs typeface="Arial"/>
              </a:rPr>
              <a:t>Assemble a Flow Testing Fixture (Document F1901-0001)</a:t>
            </a:r>
          </a:p>
          <a:p>
            <a:pPr marL="173990" indent="-173990"/>
            <a:r>
              <a:rPr lang="en-US" dirty="0">
                <a:cs typeface="Arial"/>
              </a:rPr>
              <a:t>Data Collection </a:t>
            </a:r>
          </a:p>
        </p:txBody>
      </p:sp>
      <p:sp>
        <p:nvSpPr>
          <p:cNvPr id="4" name="Text Placeholder 3">
            <a:extLst>
              <a:ext uri="{FF2B5EF4-FFF2-40B4-BE49-F238E27FC236}">
                <a16:creationId xmlns:a16="http://schemas.microsoft.com/office/drawing/2014/main" id="{625D0DF1-E020-4235-B808-2CB8242A9E26}"/>
              </a:ext>
            </a:extLst>
          </p:cNvPr>
          <p:cNvSpPr>
            <a:spLocks noGrp="1"/>
          </p:cNvSpPr>
          <p:nvPr>
            <p:ph type="body" sz="quarter" idx="10"/>
          </p:nvPr>
        </p:nvSpPr>
        <p:spPr/>
        <p:txBody>
          <a:bodyPr>
            <a:normAutofit fontScale="70000" lnSpcReduction="20000"/>
          </a:bodyPr>
          <a:lstStyle/>
          <a:p>
            <a:endParaRPr lang="en-US"/>
          </a:p>
        </p:txBody>
      </p:sp>
    </p:spTree>
    <p:extLst>
      <p:ext uri="{BB962C8B-B14F-4D97-AF65-F5344CB8AC3E}">
        <p14:creationId xmlns:p14="http://schemas.microsoft.com/office/powerpoint/2010/main" val="1767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Test Overview</a:t>
            </a:r>
          </a:p>
        </p:txBody>
      </p:sp>
      <p:sp>
        <p:nvSpPr>
          <p:cNvPr id="6147" name="Rectangle 3"/>
          <p:cNvSpPr>
            <a:spLocks noGrp="1" noChangeArrowheads="1"/>
          </p:cNvSpPr>
          <p:nvPr>
            <p:ph idx="1"/>
          </p:nvPr>
        </p:nvSpPr>
        <p:spPr>
          <a:xfrm>
            <a:off x="573088" y="992188"/>
            <a:ext cx="7997825" cy="5497102"/>
          </a:xfrm>
        </p:spPr>
        <p:txBody>
          <a:bodyPr>
            <a:normAutofit/>
          </a:bodyPr>
          <a:lstStyle/>
          <a:p>
            <a:r>
              <a:rPr lang="en-US" sz="2000" b="0"/>
              <a:t>Funding</a:t>
            </a:r>
          </a:p>
          <a:p>
            <a:r>
              <a:rPr lang="en-US" sz="2000" b="0"/>
              <a:t>TRR Purpose</a:t>
            </a:r>
          </a:p>
          <a:p>
            <a:r>
              <a:rPr lang="en-US" sz="2000" b="0"/>
              <a:t>Test Purpose &amp; Requirements</a:t>
            </a:r>
          </a:p>
          <a:p>
            <a:r>
              <a:rPr lang="en-US" sz="2000" b="0"/>
              <a:t>Risk &amp; Mitigation</a:t>
            </a:r>
          </a:p>
          <a:p>
            <a:r>
              <a:rPr lang="en-US" sz="2000" b="0"/>
              <a:t>Unit Under Test (UUT)</a:t>
            </a:r>
          </a:p>
          <a:p>
            <a:r>
              <a:rPr lang="en-US" sz="2000" b="0"/>
              <a:t>Testing Schedule and Status of Engine</a:t>
            </a:r>
          </a:p>
          <a:p>
            <a:r>
              <a:rPr lang="en-US" sz="2000" b="0"/>
              <a:t>Test Procedure</a:t>
            </a:r>
          </a:p>
          <a:p>
            <a:r>
              <a:rPr lang="en-US" sz="2000" b="0"/>
              <a:t>Instrumentation</a:t>
            </a:r>
          </a:p>
          <a:p>
            <a:r>
              <a:rPr lang="en-US" sz="2000" b="0"/>
              <a:t>Facility Control System Safety</a:t>
            </a:r>
          </a:p>
          <a:p>
            <a:r>
              <a:rPr lang="en-US" sz="2000" b="0"/>
              <a:t>Testing Protocols</a:t>
            </a:r>
          </a:p>
          <a:p>
            <a:r>
              <a:rPr lang="en-US" sz="2000" b="0"/>
              <a:t>Problem Reporting</a:t>
            </a:r>
          </a:p>
          <a:p>
            <a:r>
              <a:rPr lang="en-US" sz="2000" b="0"/>
              <a:t>Deliverables</a:t>
            </a:r>
          </a:p>
          <a:p>
            <a:r>
              <a:rPr lang="en-US" sz="2000" b="0"/>
              <a:t>Action Items</a:t>
            </a:r>
          </a:p>
          <a:p>
            <a:pPr lvl="1">
              <a:buFont typeface="Arial" charset="0"/>
              <a:buNone/>
            </a:pPr>
            <a:endParaRPr lang="en-US" b="0"/>
          </a:p>
        </p:txBody>
      </p:sp>
      <p:sp>
        <p:nvSpPr>
          <p:cNvPr id="6148" name="Rectangle 4"/>
          <p:cNvSpPr>
            <a:spLocks noChangeArrowheads="1"/>
          </p:cNvSpPr>
          <p:nvPr/>
        </p:nvSpPr>
        <p:spPr bwMode="auto">
          <a:xfrm>
            <a:off x="0" y="1824038"/>
            <a:ext cx="9144000" cy="0"/>
          </a:xfrm>
          <a:prstGeom prst="rect">
            <a:avLst/>
          </a:prstGeom>
          <a:noFill/>
          <a:ln w="12700">
            <a:noFill/>
            <a:miter lim="800000"/>
            <a:headEnd/>
            <a:tailEnd/>
          </a:ln>
        </p:spPr>
        <p:txBody>
          <a:bodyPr wrap="none" lIns="90488" tIns="44450" rIns="90488" bIns="44450" anchor="ctr">
            <a:spAutoFit/>
          </a:bodyPr>
          <a:lstStyle/>
          <a:p>
            <a:endParaRPr lang="en-US"/>
          </a:p>
        </p:txBody>
      </p:sp>
      <p:sp>
        <p:nvSpPr>
          <p:cNvPr id="2" name="BJPseudoFooter"/>
          <p:cNvSpPr txBox="1"/>
          <p:nvPr>
            <p:custDataLst>
              <p:tags r:id="rId1"/>
            </p:custDataLst>
          </p:nvPr>
        </p:nvSpPr>
        <p:spPr>
          <a:xfrm>
            <a:off x="127000" y="6643642"/>
            <a:ext cx="8890000" cy="201658"/>
          </a:xfrm>
          <a:prstGeom prst="rect">
            <a:avLst/>
          </a:prstGeom>
          <a:noFill/>
        </p:spPr>
        <p:txBody>
          <a:bodyPr vert="horz" rtlCol="0">
            <a:spAutoFit/>
          </a:bodyPr>
          <a:lstStyle/>
          <a:p>
            <a:r>
              <a:rPr lang="en-US" sz="700" b="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442236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347C-024F-4767-BBB7-E1C097A2B710}"/>
              </a:ext>
            </a:extLst>
          </p:cNvPr>
          <p:cNvSpPr>
            <a:spLocks noGrp="1"/>
          </p:cNvSpPr>
          <p:nvPr>
            <p:ph type="title"/>
          </p:nvPr>
        </p:nvSpPr>
        <p:spPr>
          <a:xfrm>
            <a:off x="563942" y="216992"/>
            <a:ext cx="7997976" cy="468808"/>
          </a:xfrm>
        </p:spPr>
        <p:txBody>
          <a:bodyPr wrap="square" anchor="t">
            <a:normAutofit/>
          </a:bodyPr>
          <a:lstStyle/>
          <a:p>
            <a:r>
              <a:rPr lang="en-US"/>
              <a:t>Funding</a:t>
            </a:r>
          </a:p>
        </p:txBody>
      </p:sp>
      <p:sp>
        <p:nvSpPr>
          <p:cNvPr id="3" name="Content Placeholder 2">
            <a:extLst>
              <a:ext uri="{FF2B5EF4-FFF2-40B4-BE49-F238E27FC236}">
                <a16:creationId xmlns:a16="http://schemas.microsoft.com/office/drawing/2014/main" id="{81185F9E-1C9A-460E-A54F-5EEE565E0069}"/>
              </a:ext>
            </a:extLst>
          </p:cNvPr>
          <p:cNvSpPr>
            <a:spLocks noGrp="1"/>
          </p:cNvSpPr>
          <p:nvPr>
            <p:ph idx="1"/>
          </p:nvPr>
        </p:nvSpPr>
        <p:spPr>
          <a:xfrm>
            <a:off x="563942" y="992685"/>
            <a:ext cx="7997976" cy="5031878"/>
          </a:xfrm>
        </p:spPr>
        <p:txBody>
          <a:bodyPr wrap="square" anchor="t">
            <a:normAutofit/>
          </a:bodyPr>
          <a:lstStyle/>
          <a:p>
            <a:pPr marL="173990" indent="-173990"/>
            <a:r>
              <a:rPr lang="en-US"/>
              <a:t>Funding provided by Honeywell</a:t>
            </a:r>
          </a:p>
        </p:txBody>
      </p:sp>
    </p:spTree>
    <p:extLst>
      <p:ext uri="{BB962C8B-B14F-4D97-AF65-F5344CB8AC3E}">
        <p14:creationId xmlns:p14="http://schemas.microsoft.com/office/powerpoint/2010/main" val="161667946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13D7-CBD7-4726-8AED-58D69DEE6519}"/>
              </a:ext>
            </a:extLst>
          </p:cNvPr>
          <p:cNvSpPr>
            <a:spLocks noGrp="1"/>
          </p:cNvSpPr>
          <p:nvPr>
            <p:ph type="title"/>
          </p:nvPr>
        </p:nvSpPr>
        <p:spPr/>
        <p:txBody>
          <a:bodyPr/>
          <a:lstStyle/>
          <a:p>
            <a:r>
              <a:rPr lang="en-US">
                <a:cs typeface="Arial"/>
              </a:rPr>
              <a:t>Readiness Review Purpose</a:t>
            </a:r>
            <a:endParaRPr lang="en-US" err="1"/>
          </a:p>
        </p:txBody>
      </p:sp>
      <p:sp>
        <p:nvSpPr>
          <p:cNvPr id="3" name="Content Placeholder 2">
            <a:extLst>
              <a:ext uri="{FF2B5EF4-FFF2-40B4-BE49-F238E27FC236}">
                <a16:creationId xmlns:a16="http://schemas.microsoft.com/office/drawing/2014/main" id="{7112758E-9423-4EBF-B358-CD1FA0483B16}"/>
              </a:ext>
            </a:extLst>
          </p:cNvPr>
          <p:cNvSpPr>
            <a:spLocks noGrp="1"/>
          </p:cNvSpPr>
          <p:nvPr>
            <p:ph idx="1"/>
          </p:nvPr>
        </p:nvSpPr>
        <p:spPr/>
        <p:txBody>
          <a:bodyPr/>
          <a:lstStyle/>
          <a:p>
            <a:pPr marL="173990" indent="-173990"/>
            <a:r>
              <a:rPr lang="en-US">
                <a:cs typeface="Arial"/>
              </a:rPr>
              <a:t>Introduce and provide information on:</a:t>
            </a:r>
          </a:p>
          <a:p>
            <a:pPr marL="456565" lvl="1" indent="-167640"/>
            <a:r>
              <a:rPr lang="en-US">
                <a:cs typeface="Arial"/>
              </a:rPr>
              <a:t>OCDH Background </a:t>
            </a:r>
          </a:p>
          <a:p>
            <a:pPr marL="456565" lvl="1" indent="-167640"/>
            <a:r>
              <a:rPr lang="en-US">
                <a:cs typeface="Arial"/>
              </a:rPr>
              <a:t>Testing Systems</a:t>
            </a:r>
          </a:p>
          <a:p>
            <a:pPr marL="456565" lvl="1" indent="-167640"/>
            <a:r>
              <a:rPr lang="en-US">
                <a:cs typeface="Arial"/>
              </a:rPr>
              <a:t>Facility Requirements</a:t>
            </a:r>
          </a:p>
          <a:p>
            <a:pPr marL="456565" lvl="1" indent="-167640"/>
            <a:r>
              <a:rPr lang="en-US">
                <a:cs typeface="Arial"/>
              </a:rPr>
              <a:t>Safety Systems</a:t>
            </a:r>
          </a:p>
          <a:p>
            <a:pPr marL="456565" lvl="1" indent="-167640"/>
            <a:r>
              <a:rPr lang="en-US">
                <a:cs typeface="Arial"/>
              </a:rPr>
              <a:t>Schedule</a:t>
            </a:r>
          </a:p>
          <a:p>
            <a:pPr marL="456565" lvl="1" indent="-167640"/>
            <a:r>
              <a:rPr lang="en-US">
                <a:cs typeface="Arial"/>
              </a:rPr>
              <a:t>Deliverables</a:t>
            </a:r>
          </a:p>
          <a:p>
            <a:pPr marL="173990" indent="-173990"/>
            <a:endParaRPr lang="en-US">
              <a:cs typeface="Arial"/>
            </a:endParaRPr>
          </a:p>
        </p:txBody>
      </p:sp>
      <p:sp>
        <p:nvSpPr>
          <p:cNvPr id="4" name="Text Placeholder 3">
            <a:extLst>
              <a:ext uri="{FF2B5EF4-FFF2-40B4-BE49-F238E27FC236}">
                <a16:creationId xmlns:a16="http://schemas.microsoft.com/office/drawing/2014/main" id="{0200FDCD-0032-494F-987A-22D0BC3FA50D}"/>
              </a:ext>
            </a:extLst>
          </p:cNvPr>
          <p:cNvSpPr>
            <a:spLocks noGrp="1"/>
          </p:cNvSpPr>
          <p:nvPr>
            <p:ph type="body" sz="quarter" idx="10"/>
          </p:nvPr>
        </p:nvSpPr>
        <p:spPr/>
        <p:txBody>
          <a:bodyPr>
            <a:normAutofit fontScale="70000" lnSpcReduction="20000"/>
          </a:bodyPr>
          <a:lstStyle/>
          <a:p>
            <a:endParaRPr lang="en-US"/>
          </a:p>
        </p:txBody>
      </p:sp>
    </p:spTree>
    <p:extLst>
      <p:ext uri="{BB962C8B-B14F-4D97-AF65-F5344CB8AC3E}">
        <p14:creationId xmlns:p14="http://schemas.microsoft.com/office/powerpoint/2010/main" val="959483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7BB0-C52D-4FA0-8794-26D8658BCC98}"/>
              </a:ext>
            </a:extLst>
          </p:cNvPr>
          <p:cNvSpPr>
            <a:spLocks noGrp="1"/>
          </p:cNvSpPr>
          <p:nvPr>
            <p:ph type="title"/>
          </p:nvPr>
        </p:nvSpPr>
        <p:spPr>
          <a:xfrm>
            <a:off x="563942" y="216992"/>
            <a:ext cx="7997976" cy="468808"/>
          </a:xfrm>
        </p:spPr>
        <p:txBody>
          <a:bodyPr wrap="square" anchor="t">
            <a:normAutofit/>
          </a:bodyPr>
          <a:lstStyle/>
          <a:p>
            <a:r>
              <a:rPr lang="en-US"/>
              <a:t>Testing Purpose &amp; Requirements</a:t>
            </a:r>
          </a:p>
        </p:txBody>
      </p:sp>
      <p:graphicFrame>
        <p:nvGraphicFramePr>
          <p:cNvPr id="8" name="Content Placeholder 2">
            <a:extLst>
              <a:ext uri="{FF2B5EF4-FFF2-40B4-BE49-F238E27FC236}">
                <a16:creationId xmlns:a16="http://schemas.microsoft.com/office/drawing/2014/main" id="{4845A52E-16D5-4E25-A986-B9A29A90A047}"/>
              </a:ext>
            </a:extLst>
          </p:cNvPr>
          <p:cNvGraphicFramePr>
            <a:graphicFrameLocks noGrp="1"/>
          </p:cNvGraphicFramePr>
          <p:nvPr>
            <p:ph idx="1"/>
            <p:extLst>
              <p:ext uri="{D42A27DB-BD31-4B8C-83A1-F6EECF244321}">
                <p14:modId xmlns:p14="http://schemas.microsoft.com/office/powerpoint/2010/main" val="293154175"/>
              </p:ext>
            </p:extLst>
          </p:nvPr>
        </p:nvGraphicFramePr>
        <p:xfrm>
          <a:off x="563564" y="992188"/>
          <a:ext cx="7997825" cy="5222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134778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7EFB-61F3-4703-B416-D3F72D2D9C27}"/>
              </a:ext>
            </a:extLst>
          </p:cNvPr>
          <p:cNvSpPr>
            <a:spLocks noGrp="1"/>
          </p:cNvSpPr>
          <p:nvPr>
            <p:ph type="title"/>
          </p:nvPr>
        </p:nvSpPr>
        <p:spPr>
          <a:xfrm>
            <a:off x="563942" y="216992"/>
            <a:ext cx="7997976" cy="468808"/>
          </a:xfrm>
        </p:spPr>
        <p:txBody>
          <a:bodyPr wrap="square" anchor="t">
            <a:normAutofit/>
          </a:bodyPr>
          <a:lstStyle/>
          <a:p>
            <a:r>
              <a:rPr lang="en-US"/>
              <a:t>Risk Mitigation</a:t>
            </a:r>
          </a:p>
        </p:txBody>
      </p:sp>
      <p:graphicFrame>
        <p:nvGraphicFramePr>
          <p:cNvPr id="9" name="Content Placeholder 2">
            <a:extLst>
              <a:ext uri="{FF2B5EF4-FFF2-40B4-BE49-F238E27FC236}">
                <a16:creationId xmlns:a16="http://schemas.microsoft.com/office/drawing/2014/main" id="{8F8B4ECD-3FB8-45E5-85AD-CB4B48FD0053}"/>
              </a:ext>
            </a:extLst>
          </p:cNvPr>
          <p:cNvGraphicFramePr>
            <a:graphicFrameLocks noGrp="1"/>
          </p:cNvGraphicFramePr>
          <p:nvPr>
            <p:ph idx="1"/>
            <p:extLst>
              <p:ext uri="{D42A27DB-BD31-4B8C-83A1-F6EECF244321}">
                <p14:modId xmlns:p14="http://schemas.microsoft.com/office/powerpoint/2010/main" val="1301674799"/>
              </p:ext>
            </p:extLst>
          </p:nvPr>
        </p:nvGraphicFramePr>
        <p:xfrm>
          <a:off x="563564" y="992188"/>
          <a:ext cx="7997825" cy="5222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0D4DD91C-856F-4FBB-94D0-5C990A695D82}"/>
              </a:ext>
            </a:extLst>
          </p:cNvPr>
          <p:cNvSpPr>
            <a:spLocks noGrp="1"/>
          </p:cNvSpPr>
          <p:nvPr>
            <p:ph type="body" sz="quarter" idx="10"/>
          </p:nvPr>
        </p:nvSpPr>
        <p:spPr/>
        <p:txBody>
          <a:bodyPr>
            <a:normAutofit fontScale="70000" lnSpcReduction="20000"/>
          </a:bodyPr>
          <a:lstStyle/>
          <a:p>
            <a:endParaRPr lang="en-US"/>
          </a:p>
        </p:txBody>
      </p:sp>
    </p:spTree>
    <p:extLst>
      <p:ext uri="{BB962C8B-B14F-4D97-AF65-F5344CB8AC3E}">
        <p14:creationId xmlns:p14="http://schemas.microsoft.com/office/powerpoint/2010/main" val="369492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BB62-862F-470B-88CF-0F262E42E87E}"/>
              </a:ext>
            </a:extLst>
          </p:cNvPr>
          <p:cNvSpPr>
            <a:spLocks noGrp="1"/>
          </p:cNvSpPr>
          <p:nvPr>
            <p:ph type="title"/>
          </p:nvPr>
        </p:nvSpPr>
        <p:spPr/>
        <p:txBody>
          <a:bodyPr/>
          <a:lstStyle/>
          <a:p>
            <a:r>
              <a:rPr lang="en-US">
                <a:cs typeface="Arial"/>
              </a:rPr>
              <a:t>Unit Under Test</a:t>
            </a:r>
            <a:endParaRPr lang="en-US"/>
          </a:p>
        </p:txBody>
      </p:sp>
      <p:sp>
        <p:nvSpPr>
          <p:cNvPr id="3" name="Content Placeholder 2">
            <a:extLst>
              <a:ext uri="{FF2B5EF4-FFF2-40B4-BE49-F238E27FC236}">
                <a16:creationId xmlns:a16="http://schemas.microsoft.com/office/drawing/2014/main" id="{D584DDF4-E8C9-43FC-9271-A71F65286ABF}"/>
              </a:ext>
            </a:extLst>
          </p:cNvPr>
          <p:cNvSpPr>
            <a:spLocks noGrp="1"/>
          </p:cNvSpPr>
          <p:nvPr>
            <p:ph idx="1"/>
          </p:nvPr>
        </p:nvSpPr>
        <p:spPr/>
        <p:txBody>
          <a:bodyPr/>
          <a:lstStyle/>
          <a:p>
            <a:pPr marL="173990" indent="-173990"/>
            <a:r>
              <a:rPr lang="en-US">
                <a:cs typeface="Arial"/>
              </a:rPr>
              <a:t>One unit provided by NAU Capstone Team </a:t>
            </a:r>
          </a:p>
          <a:p>
            <a:pPr marL="456565" lvl="1" indent="-167640"/>
            <a:r>
              <a:rPr lang="en-US">
                <a:cs typeface="Arial"/>
              </a:rPr>
              <a:t>Housing, main body</a:t>
            </a:r>
          </a:p>
          <a:p>
            <a:pPr marL="456565" lvl="1" indent="-167640"/>
            <a:r>
              <a:rPr lang="en-US">
                <a:cs typeface="Arial"/>
              </a:rPr>
              <a:t>Housing, Lid</a:t>
            </a:r>
          </a:p>
          <a:p>
            <a:pPr marL="456565" lvl="1" indent="-167640"/>
            <a:r>
              <a:rPr lang="en-US">
                <a:cs typeface="Arial"/>
              </a:rPr>
              <a:t>Gasket </a:t>
            </a:r>
          </a:p>
          <a:p>
            <a:pPr marL="456565" lvl="1" indent="-167640"/>
            <a:r>
              <a:rPr lang="en-US">
                <a:cs typeface="Arial"/>
              </a:rPr>
              <a:t>3 x 304 M10 socket cap screws</a:t>
            </a:r>
          </a:p>
          <a:p>
            <a:pPr marL="456565" lvl="1" indent="-167640"/>
            <a:endParaRPr lang="en-US">
              <a:cs typeface="Arial"/>
            </a:endParaRPr>
          </a:p>
          <a:p>
            <a:pPr marL="456565" lvl="1" indent="-167640"/>
            <a:endParaRPr lang="en-US">
              <a:cs typeface="Arial"/>
            </a:endParaRPr>
          </a:p>
          <a:p>
            <a:pPr marL="288925" lvl="1" indent="0">
              <a:buNone/>
            </a:pPr>
            <a:endParaRPr lang="en-US">
              <a:cs typeface="Arial"/>
            </a:endParaRPr>
          </a:p>
          <a:p>
            <a:pPr marL="456565" lvl="1" indent="-167640"/>
            <a:endParaRPr lang="en-US">
              <a:cs typeface="Arial"/>
            </a:endParaRPr>
          </a:p>
        </p:txBody>
      </p:sp>
      <p:sp>
        <p:nvSpPr>
          <p:cNvPr id="4" name="Text Placeholder 3">
            <a:extLst>
              <a:ext uri="{FF2B5EF4-FFF2-40B4-BE49-F238E27FC236}">
                <a16:creationId xmlns:a16="http://schemas.microsoft.com/office/drawing/2014/main" id="{21DCEFEE-E018-408E-BB59-FD4CEE0322C3}"/>
              </a:ext>
            </a:extLst>
          </p:cNvPr>
          <p:cNvSpPr>
            <a:spLocks noGrp="1"/>
          </p:cNvSpPr>
          <p:nvPr>
            <p:ph type="body" sz="quarter" idx="10"/>
          </p:nvPr>
        </p:nvSpPr>
        <p:spPr/>
        <p:txBody>
          <a:bodyPr>
            <a:normAutofit fontScale="70000" lnSpcReduction="20000"/>
          </a:bodyPr>
          <a:lstStyle/>
          <a:p>
            <a:endParaRPr lang="en-US"/>
          </a:p>
        </p:txBody>
      </p:sp>
      <p:pic>
        <p:nvPicPr>
          <p:cNvPr id="5" name="Picture 5" descr="A picture containing small&#10;&#10;Description generated with very high confidence">
            <a:extLst>
              <a:ext uri="{FF2B5EF4-FFF2-40B4-BE49-F238E27FC236}">
                <a16:creationId xmlns:a16="http://schemas.microsoft.com/office/drawing/2014/main" id="{0FBBBF7E-AE11-4268-B929-F4E936609F08}"/>
              </a:ext>
            </a:extLst>
          </p:cNvPr>
          <p:cNvPicPr>
            <a:picLocks noChangeAspect="1"/>
          </p:cNvPicPr>
          <p:nvPr/>
        </p:nvPicPr>
        <p:blipFill>
          <a:blip r:embed="rId2"/>
          <a:stretch>
            <a:fillRect/>
          </a:stretch>
        </p:blipFill>
        <p:spPr>
          <a:xfrm>
            <a:off x="3191794" y="3430351"/>
            <a:ext cx="2743200" cy="2057400"/>
          </a:xfrm>
          <a:prstGeom prst="rect">
            <a:avLst/>
          </a:prstGeom>
        </p:spPr>
      </p:pic>
    </p:spTree>
    <p:extLst>
      <p:ext uri="{BB962C8B-B14F-4D97-AF65-F5344CB8AC3E}">
        <p14:creationId xmlns:p14="http://schemas.microsoft.com/office/powerpoint/2010/main" val="292440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ABC2-E24D-495B-AB8B-800DF3E02FFF}"/>
              </a:ext>
            </a:extLst>
          </p:cNvPr>
          <p:cNvSpPr>
            <a:spLocks noGrp="1"/>
          </p:cNvSpPr>
          <p:nvPr>
            <p:ph type="title"/>
          </p:nvPr>
        </p:nvSpPr>
        <p:spPr>
          <a:xfrm>
            <a:off x="563942" y="216992"/>
            <a:ext cx="7997976" cy="468808"/>
          </a:xfrm>
        </p:spPr>
        <p:txBody>
          <a:bodyPr wrap="square" anchor="t">
            <a:normAutofit/>
          </a:bodyPr>
          <a:lstStyle/>
          <a:p>
            <a:r>
              <a:rPr lang="en-US"/>
              <a:t>Testing Schedule</a:t>
            </a:r>
            <a:endParaRPr lang="en-US" err="1"/>
          </a:p>
        </p:txBody>
      </p:sp>
      <p:graphicFrame>
        <p:nvGraphicFramePr>
          <p:cNvPr id="6" name="Content Placeholder 2">
            <a:extLst>
              <a:ext uri="{FF2B5EF4-FFF2-40B4-BE49-F238E27FC236}">
                <a16:creationId xmlns:a16="http://schemas.microsoft.com/office/drawing/2014/main" id="{56599B9B-5906-4069-94D5-253B34B8F699}"/>
              </a:ext>
            </a:extLst>
          </p:cNvPr>
          <p:cNvGraphicFramePr>
            <a:graphicFrameLocks noGrp="1"/>
          </p:cNvGraphicFramePr>
          <p:nvPr>
            <p:ph idx="1"/>
            <p:extLst>
              <p:ext uri="{D42A27DB-BD31-4B8C-83A1-F6EECF244321}">
                <p14:modId xmlns:p14="http://schemas.microsoft.com/office/powerpoint/2010/main" val="1555767646"/>
              </p:ext>
            </p:extLst>
          </p:nvPr>
        </p:nvGraphicFramePr>
        <p:xfrm>
          <a:off x="563564" y="992188"/>
          <a:ext cx="7997825" cy="5222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A50F1DD0-5382-4EB4-82B0-CC017D1245E4}"/>
              </a:ext>
            </a:extLst>
          </p:cNvPr>
          <p:cNvSpPr>
            <a:spLocks noGrp="1"/>
          </p:cNvSpPr>
          <p:nvPr>
            <p:ph type="body" sz="quarter" idx="10"/>
          </p:nvPr>
        </p:nvSpPr>
        <p:spPr/>
        <p:txBody>
          <a:bodyPr>
            <a:normAutofit fontScale="70000" lnSpcReduction="20000"/>
          </a:bodyPr>
          <a:lstStyle/>
          <a:p>
            <a:endParaRPr lang="en-US"/>
          </a:p>
        </p:txBody>
      </p:sp>
    </p:spTree>
    <p:extLst>
      <p:ext uri="{BB962C8B-B14F-4D97-AF65-F5344CB8AC3E}">
        <p14:creationId xmlns:p14="http://schemas.microsoft.com/office/powerpoint/2010/main" val="188066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E435-B9F6-4398-9A9C-83EF49D71125}"/>
              </a:ext>
            </a:extLst>
          </p:cNvPr>
          <p:cNvSpPr>
            <a:spLocks noGrp="1"/>
          </p:cNvSpPr>
          <p:nvPr>
            <p:ph type="title"/>
          </p:nvPr>
        </p:nvSpPr>
        <p:spPr/>
        <p:txBody>
          <a:bodyPr/>
          <a:lstStyle/>
          <a:p>
            <a:r>
              <a:rPr lang="en-US">
                <a:cs typeface="Arial"/>
              </a:rPr>
              <a:t>Testing Procedure</a:t>
            </a:r>
            <a:endParaRPr lang="en-US"/>
          </a:p>
        </p:txBody>
      </p:sp>
      <p:sp>
        <p:nvSpPr>
          <p:cNvPr id="3" name="Content Placeholder 2">
            <a:extLst>
              <a:ext uri="{FF2B5EF4-FFF2-40B4-BE49-F238E27FC236}">
                <a16:creationId xmlns:a16="http://schemas.microsoft.com/office/drawing/2014/main" id="{D66247E5-0E52-4E1C-AC64-1CBF18B7D6C9}"/>
              </a:ext>
            </a:extLst>
          </p:cNvPr>
          <p:cNvSpPr>
            <a:spLocks noGrp="1"/>
          </p:cNvSpPr>
          <p:nvPr>
            <p:ph idx="1"/>
          </p:nvPr>
        </p:nvSpPr>
        <p:spPr/>
        <p:txBody>
          <a:bodyPr/>
          <a:lstStyle/>
          <a:p>
            <a:pPr marL="173990" indent="-173990"/>
            <a:r>
              <a:rPr lang="en-US">
                <a:cs typeface="Arial"/>
              </a:rPr>
              <a:t>See accompanying document</a:t>
            </a:r>
          </a:p>
          <a:p>
            <a:pPr marL="456565" lvl="1" indent="-167640"/>
            <a:r>
              <a:rPr lang="en-US">
                <a:cs typeface="Arial"/>
              </a:rPr>
              <a:t>F1901-0001 Benchtop Testing Procedure for the Oil Chip Detector Housing</a:t>
            </a:r>
          </a:p>
        </p:txBody>
      </p:sp>
      <p:sp>
        <p:nvSpPr>
          <p:cNvPr id="4" name="Text Placeholder 3">
            <a:extLst>
              <a:ext uri="{FF2B5EF4-FFF2-40B4-BE49-F238E27FC236}">
                <a16:creationId xmlns:a16="http://schemas.microsoft.com/office/drawing/2014/main" id="{DC841BBB-4BB2-4B7F-8ED1-2B47C840DF99}"/>
              </a:ext>
            </a:extLst>
          </p:cNvPr>
          <p:cNvSpPr>
            <a:spLocks noGrp="1"/>
          </p:cNvSpPr>
          <p:nvPr>
            <p:ph type="body" sz="quarter" idx="10"/>
          </p:nvPr>
        </p:nvSpPr>
        <p:spPr/>
        <p:txBody>
          <a:bodyPr>
            <a:normAutofit fontScale="70000" lnSpcReduction="20000"/>
          </a:bodyPr>
          <a:lstStyle/>
          <a:p>
            <a:endParaRPr lang="en-US"/>
          </a:p>
        </p:txBody>
      </p:sp>
    </p:spTree>
    <p:extLst>
      <p:ext uri="{BB962C8B-B14F-4D97-AF65-F5344CB8AC3E}">
        <p14:creationId xmlns:p14="http://schemas.microsoft.com/office/powerpoint/2010/main" val="5347381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1"/>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heme/theme1.xml><?xml version="1.0" encoding="utf-8"?>
<a:theme xmlns:a="http://schemas.openxmlformats.org/drawingml/2006/main" name="Honeywell">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oneywell PPT Template V3.1">
  <a:themeElements>
    <a:clrScheme name="Honeywell Branded Colors">
      <a:dk1>
        <a:srgbClr val="000000"/>
      </a:dk1>
      <a:lt1>
        <a:srgbClr val="FFFFFF"/>
      </a:lt1>
      <a:dk2>
        <a:srgbClr val="E1261C"/>
      </a:dk2>
      <a:lt2>
        <a:srgbClr val="FFFFFF"/>
      </a:lt2>
      <a:accent1>
        <a:srgbClr val="000000"/>
      </a:accent1>
      <a:accent2>
        <a:srgbClr val="707070"/>
      </a:accent2>
      <a:accent3>
        <a:srgbClr val="E1261C"/>
      </a:accent3>
      <a:accent4>
        <a:srgbClr val="F37021"/>
      </a:accent4>
      <a:accent5>
        <a:srgbClr val="FFC627"/>
      </a:accent5>
      <a:accent6>
        <a:srgbClr val="1792E5"/>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rgbClr val="7F7F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V3.potx" id="{072A8F60-D587-4413-B71E-E25EEABC022A}" vid="{B20B907B-3418-4DD6-9F59-155B2CCB732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B36FA098CBF0478130C486F6F3CECF" ma:contentTypeVersion="9" ma:contentTypeDescription="Create a new document." ma:contentTypeScope="" ma:versionID="136aa0aafb2537d76080154ccb14db6e">
  <xsd:schema xmlns:xsd="http://www.w3.org/2001/XMLSchema" xmlns:xs="http://www.w3.org/2001/XMLSchema" xmlns:p="http://schemas.microsoft.com/office/2006/metadata/properties" xmlns:ns2="ebc1254c-1c84-4b89-afae-7f291c197416" targetNamespace="http://schemas.microsoft.com/office/2006/metadata/properties" ma:root="true" ma:fieldsID="c44152bc5430606c2a1c45920c7ec622" ns2:_="">
    <xsd:import namespace="ebc1254c-1c84-4b89-afae-7f291c1974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1254c-1c84-4b89-afae-7f291c197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sisl xmlns:xsd="http://www.w3.org/2001/XMLSchema" xmlns:xsi="http://www.w3.org/2001/XMLSchema-instance" xmlns="http://www.boldonjames.com/2008/01/sie/internal/label" sislVersion="0" policy="bf276872-af07-4968-a71d-1c83e80bd0bf" origin="userSelected">
  <element uid="id_protectivemarking_protect" value=""/>
</sisl>
</file>

<file path=customXml/itemProps1.xml><?xml version="1.0" encoding="utf-8"?>
<ds:datastoreItem xmlns:ds="http://schemas.openxmlformats.org/officeDocument/2006/customXml" ds:itemID="{436F15DA-FE33-4341-A427-5CBD1D081AE0}">
  <ds:schemaRefs>
    <ds:schemaRef ds:uri="http://schemas.microsoft.com/sharepoint/v3/contenttype/forms"/>
  </ds:schemaRefs>
</ds:datastoreItem>
</file>

<file path=customXml/itemProps2.xml><?xml version="1.0" encoding="utf-8"?>
<ds:datastoreItem xmlns:ds="http://schemas.openxmlformats.org/officeDocument/2006/customXml" ds:itemID="{8B7D7442-5676-4AA8-802D-E2A636FBDF06}">
  <ds:schemaRefs>
    <ds:schemaRef ds:uri="ebc1254c-1c84-4b89-afae-7f291c1974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B469AD-B70D-4E57-83B6-F5943DF6DDB6}">
  <ds:schemaRefs>
    <ds:schemaRef ds:uri="ebc1254c-1c84-4b89-afae-7f291c1974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E1DBC93-391F-4BDF-BD4C-3891E32EFBE8}">
  <ds:schemaRefs>
    <ds:schemaRef ds:uri="http://www.boldonjames.com/2008/01/sie/internal/label"/>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Honeywell</Template>
  <Application>Microsoft Office PowerPoint</Application>
  <PresentationFormat>On-screen Show (4:3)</PresentationFormat>
  <Slides>15</Slides>
  <Notes>2</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Honeywell</vt:lpstr>
      <vt:lpstr>1_Honeywell PPT Template V3.1</vt:lpstr>
      <vt:lpstr>PowerPoint Presentation</vt:lpstr>
      <vt:lpstr>Test Overview</vt:lpstr>
      <vt:lpstr>Funding</vt:lpstr>
      <vt:lpstr>Readiness Review Purpose</vt:lpstr>
      <vt:lpstr>Testing Purpose &amp; Requirements</vt:lpstr>
      <vt:lpstr>Risk Mitigation</vt:lpstr>
      <vt:lpstr>Unit Under Test</vt:lpstr>
      <vt:lpstr>Testing Schedule</vt:lpstr>
      <vt:lpstr>Testing Procedure</vt:lpstr>
      <vt:lpstr>Instrumentation</vt:lpstr>
      <vt:lpstr>Facility Control System Safety</vt:lpstr>
      <vt:lpstr>Testing Protocol</vt:lpstr>
      <vt:lpstr>Problem Reporting</vt:lpstr>
      <vt:lpstr>Deliverables</vt:lpstr>
      <vt:lpstr>Action Items</vt:lpstr>
    </vt:vector>
  </TitlesOfParts>
  <Company>Honeywell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.ppt template</dc:subject>
  <dc:creator>dbottig</dc:creator>
  <cp:keywords>on screen power point template/Honeywell</cp:keywords>
  <dc:description>Honeywell approved template with minimum user hints and tips</dc:description>
  <cp:revision>4</cp:revision>
  <cp:lastPrinted>1999-03-26T23:10:12Z</cp:lastPrinted>
  <dcterms:created xsi:type="dcterms:W3CDTF">2003-04-18T00:36:36Z</dcterms:created>
  <dcterms:modified xsi:type="dcterms:W3CDTF">2020-04-18T02:58:33Z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250B5E90-6EE4-4625-8B91-5CF04C1BE967</vt:lpwstr>
  </property>
  <property fmtid="{D5CDD505-2E9C-101B-9397-08002B2CF9AE}" pid="4" name="ArticulatePath">
    <vt:lpwstr>TPE331-10N to -10NE Cert Summary PC1_Updated 2016 Mar 31</vt:lpwstr>
  </property>
  <property fmtid="{D5CDD505-2E9C-101B-9397-08002B2CF9AE}" pid="5" name="ArticulateProjectFull">
    <vt:lpwstr>C:\Users\E822481\Desktop\TPE331\TPE331-10NE Program\TPE331-10N to -10NE Cert Summary PC1_Updated 2016 Mar 31.ppta</vt:lpwstr>
  </property>
  <property fmtid="{D5CDD505-2E9C-101B-9397-08002B2CF9AE}" pid="6" name="docIndexRef">
    <vt:lpwstr>5491a47b-f062-4c8a-943c-8755b19d3a60</vt:lpwstr>
  </property>
  <property fmtid="{D5CDD505-2E9C-101B-9397-08002B2CF9AE}" pid="7" name="bjSaver">
    <vt:lpwstr>qiAF51tjnIidHw2GOt6q5SySTvIaT+Bl</vt:lpwstr>
  </property>
  <property fmtid="{D5CDD505-2E9C-101B-9397-08002B2CF9AE}" pid="8" name="bjDocumentSecurityLabel">
    <vt:lpwstr>Honeywell Internal</vt:lpwstr>
  </property>
  <property fmtid="{D5CDD505-2E9C-101B-9397-08002B2CF9AE}" pid="9" name="BJClassification">
    <vt:lpwstr>Honeywell Internal</vt:lpwstr>
  </property>
  <property fmtid="{D5CDD505-2E9C-101B-9397-08002B2CF9AE}" pid="10" name="bjDocumentLabelXML">
    <vt:lpwstr>&lt;?xml version="1.0" encoding="us-ascii"?&gt;&lt;sisl xmlns:xsd="http://www.w3.org/2001/XMLSchema" xmlns:xsi="http://www.w3.org/2001/XMLSchema-instance" sislVersion="0" policy="bf276872-af07-4968-a71d-1c83e80bd0bf" origin="userSelected" xmlns="http://www.boldonj</vt:lpwstr>
  </property>
  <property fmtid="{D5CDD505-2E9C-101B-9397-08002B2CF9AE}" pid="11" name="bjDocumentLabelXML-0">
    <vt:lpwstr>ames.com/2008/01/sie/internal/label"&gt;&lt;element uid="id_protectivemarking_protect" value="" /&gt;&lt;/sisl&gt;</vt:lpwstr>
  </property>
  <property fmtid="{D5CDD505-2E9C-101B-9397-08002B2CF9AE}" pid="12" name="ContentTypeId">
    <vt:lpwstr>0x0101006CB36FA098CBF0478130C486F6F3CECF</vt:lpwstr>
  </property>
</Properties>
</file>